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2.xml" ContentType="application/vnd.openxmlformats-officedocument.presentationml.notesSl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3.xml" ContentType="application/vnd.openxmlformats-officedocument.presentationml.notesSlide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notesSlides/notesSlide4.xml" ContentType="application/vnd.openxmlformats-officedocument.presentationml.notesSlide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notesSlides/notesSlide5.xml" ContentType="application/vnd.openxmlformats-officedocument.presentationml.notesSlide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87" r:id="rId1"/>
  </p:sldMasterIdLst>
  <p:notesMasterIdLst>
    <p:notesMasterId r:id="rId111"/>
  </p:notesMasterIdLst>
  <p:handoutMasterIdLst>
    <p:handoutMasterId r:id="rId112"/>
  </p:handoutMasterIdLst>
  <p:sldIdLst>
    <p:sldId id="256" r:id="rId2"/>
    <p:sldId id="546" r:id="rId3"/>
    <p:sldId id="2340" r:id="rId4"/>
    <p:sldId id="1596" r:id="rId5"/>
    <p:sldId id="518" r:id="rId6"/>
    <p:sldId id="520" r:id="rId7"/>
    <p:sldId id="521" r:id="rId8"/>
    <p:sldId id="528" r:id="rId9"/>
    <p:sldId id="522" r:id="rId10"/>
    <p:sldId id="638" r:id="rId11"/>
    <p:sldId id="615" r:id="rId12"/>
    <p:sldId id="616" r:id="rId13"/>
    <p:sldId id="620" r:id="rId14"/>
    <p:sldId id="531" r:id="rId15"/>
    <p:sldId id="532" r:id="rId16"/>
    <p:sldId id="622" r:id="rId17"/>
    <p:sldId id="550" r:id="rId18"/>
    <p:sldId id="2341" r:id="rId19"/>
    <p:sldId id="2342" r:id="rId20"/>
    <p:sldId id="554" r:id="rId21"/>
    <p:sldId id="2321" r:id="rId22"/>
    <p:sldId id="557" r:id="rId23"/>
    <p:sldId id="558" r:id="rId24"/>
    <p:sldId id="561" r:id="rId25"/>
    <p:sldId id="562" r:id="rId26"/>
    <p:sldId id="563" r:id="rId27"/>
    <p:sldId id="565" r:id="rId28"/>
    <p:sldId id="2364" r:id="rId29"/>
    <p:sldId id="2365" r:id="rId30"/>
    <p:sldId id="566" r:id="rId31"/>
    <p:sldId id="567" r:id="rId32"/>
    <p:sldId id="2366" r:id="rId33"/>
    <p:sldId id="2367" r:id="rId34"/>
    <p:sldId id="1293" r:id="rId35"/>
    <p:sldId id="1309" r:id="rId36"/>
    <p:sldId id="1310" r:id="rId37"/>
    <p:sldId id="568" r:id="rId38"/>
    <p:sldId id="2358" r:id="rId39"/>
    <p:sldId id="2359" r:id="rId40"/>
    <p:sldId id="2360" r:id="rId41"/>
    <p:sldId id="2361" r:id="rId42"/>
    <p:sldId id="2362" r:id="rId43"/>
    <p:sldId id="2368" r:id="rId44"/>
    <p:sldId id="573" r:id="rId45"/>
    <p:sldId id="574" r:id="rId46"/>
    <p:sldId id="575" r:id="rId47"/>
    <p:sldId id="576" r:id="rId48"/>
    <p:sldId id="577" r:id="rId49"/>
    <p:sldId id="578" r:id="rId50"/>
    <p:sldId id="579" r:id="rId51"/>
    <p:sldId id="580" r:id="rId52"/>
    <p:sldId id="581" r:id="rId53"/>
    <p:sldId id="582" r:id="rId54"/>
    <p:sldId id="583" r:id="rId55"/>
    <p:sldId id="584" r:id="rId56"/>
    <p:sldId id="585" r:id="rId57"/>
    <p:sldId id="586" r:id="rId58"/>
    <p:sldId id="587" r:id="rId59"/>
    <p:sldId id="588" r:id="rId60"/>
    <p:sldId id="589" r:id="rId61"/>
    <p:sldId id="590" r:id="rId62"/>
    <p:sldId id="591" r:id="rId63"/>
    <p:sldId id="592" r:id="rId64"/>
    <p:sldId id="593" r:id="rId65"/>
    <p:sldId id="594" r:id="rId66"/>
    <p:sldId id="2369" r:id="rId67"/>
    <p:sldId id="623" r:id="rId68"/>
    <p:sldId id="624" r:id="rId69"/>
    <p:sldId id="625" r:id="rId70"/>
    <p:sldId id="626" r:id="rId71"/>
    <p:sldId id="627" r:id="rId72"/>
    <p:sldId id="628" r:id="rId73"/>
    <p:sldId id="332" r:id="rId74"/>
    <p:sldId id="333" r:id="rId75"/>
    <p:sldId id="335" r:id="rId76"/>
    <p:sldId id="336" r:id="rId77"/>
    <p:sldId id="337" r:id="rId78"/>
    <p:sldId id="338" r:id="rId79"/>
    <p:sldId id="339" r:id="rId80"/>
    <p:sldId id="340" r:id="rId81"/>
    <p:sldId id="341" r:id="rId82"/>
    <p:sldId id="342" r:id="rId83"/>
    <p:sldId id="343" r:id="rId84"/>
    <p:sldId id="629" r:id="rId85"/>
    <p:sldId id="345" r:id="rId86"/>
    <p:sldId id="2363" r:id="rId87"/>
    <p:sldId id="595" r:id="rId88"/>
    <p:sldId id="596" r:id="rId89"/>
    <p:sldId id="597" r:id="rId90"/>
    <p:sldId id="598" r:id="rId91"/>
    <p:sldId id="599" r:id="rId92"/>
    <p:sldId id="600" r:id="rId93"/>
    <p:sldId id="601" r:id="rId94"/>
    <p:sldId id="602" r:id="rId95"/>
    <p:sldId id="603" r:id="rId96"/>
    <p:sldId id="604" r:id="rId97"/>
    <p:sldId id="605" r:id="rId98"/>
    <p:sldId id="606" r:id="rId99"/>
    <p:sldId id="607" r:id="rId100"/>
    <p:sldId id="608" r:id="rId101"/>
    <p:sldId id="633" r:id="rId102"/>
    <p:sldId id="634" r:id="rId103"/>
    <p:sldId id="635" r:id="rId104"/>
    <p:sldId id="610" r:id="rId105"/>
    <p:sldId id="611" r:id="rId106"/>
    <p:sldId id="612" r:id="rId107"/>
    <p:sldId id="613" r:id="rId108"/>
    <p:sldId id="360" r:id="rId109"/>
    <p:sldId id="361" r:id="rId110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pitchFamily="-97" charset="0"/>
        <a:ea typeface="ＭＳ Ｐゴシック" pitchFamily="-97" charset="-128"/>
        <a:cs typeface="ＭＳ Ｐゴシック" pitchFamily="-97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9E8FF"/>
    <a:srgbClr val="5B5B64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75" autoAdjust="0"/>
    <p:restoredTop sz="93539" autoAdjust="0"/>
  </p:normalViewPr>
  <p:slideViewPr>
    <p:cSldViewPr>
      <p:cViewPr varScale="1">
        <p:scale>
          <a:sx n="94" d="100"/>
          <a:sy n="94" d="100"/>
        </p:scale>
        <p:origin x="200" y="5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6"/>
    </p:cViewPr>
  </p:sorterViewPr>
  <p:notesViewPr>
    <p:cSldViewPr>
      <p:cViewPr varScale="1">
        <p:scale>
          <a:sx n="88" d="100"/>
          <a:sy n="88" d="100"/>
        </p:scale>
        <p:origin x="-207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7E4735-A5D0-044D-BE7E-3A4B3C0A561F}" type="datetimeFigureOut">
              <a:rPr lang="en-US" smtClean="0"/>
              <a:pPr/>
              <a:t>10/8/19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6C03F-7434-D740-BBB1-1637C88A1E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637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8-10-23T21:21:12.82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1392 4649 1321 0,'51'-19'28'0,"-25"11"7"0,10 0 1 0,3-2 2 0,2-3-30 0,10 2-8 15,3 0 0-15,2 3 0 0,-2 3 65 0,-1 0 12 16,7 0 3-16,-4 2 0 0,10-2-48 0,-4 2-10 16,7 3-2-16,-1-3 0 0,4 3 4 0,2 0 0 0,6-2 0 0,7 2 0 15,-1-3-7-15,6 3-1 0,4-3 0 16,-1 3 0-16,12-5-16 0,0 2 0 15,-3-2 0-15,10 3 0 0,2-4 0 0,3-2 0 0,-3 0 0 0,6 3 0 16,0 0 0-16,6-1 10 0,-3-1-10 0,6 1 8 16,3-2 4-16,3-2 1 0,6 2 0 0,-1 0 0 15,-2 3 2-15,6-3 0 0,6 0 0 0,3 0 0 16,5-3-5-16,1 3-1 0,3-2 0 0,6-1 0 16,-4 0-1-16,4 4-8 0,3-4 12 0,-1 3-4 15,1 0 7-15,2 0 1 0,4 0 0 0,-3 0 0 16,-10 3-6-16,4 0-1 0,3 2 0 0,-4 0 0 15,1 3 10-15,-3-2 1 0,-1-1 1 0,-5 3 0 16,-3 0 0-16,0 3 0 0,-1-1 0 0,1 4 0 16,0-4-1-16,0 4-1 0,-9-4 0 0,-1 4 0 15,-5-1-8-15,0 3-2 0,-3-6 0 0,-3 6 0 16,-3-2-9-16,-6 2 8 0,0-6-8 0,-6 4 8 0,-6-1-8 0,0-3 0 16,-3 4 9-16,-9-1-9 0,-2-2 0 0,-7 2 8 15,-6-2-8-15,-3-1 0 0,-2 4 0 16,-7-1 0-16,-8 0 0 0,-7 0 0 15,-5 1-19-15,-7-1-8 0,-2-2-1 0,0 2-998 16</inkml:trace>
  <inkml:trace contextRef="#ctx0" brushRef="#br0" timeOffset="15070.355">1853 8027 1426 0,'-15'-5'40'0,"3"5"9"0,7-2-39 0,-4 2-10 0,0 0 0 0,9 0 0 15,0 0 70-15,-9 2 12 0,3 3 2 0,-3 3 1 16,3 0-42-16,0 6-9 0,6-1-2 0,-6 3 0 15,3 5-13-15,-6 3-3 0,6-1-1 0,3 7 0 16,-6 1 3-16,3 4 1 0,-3 4 0 0,3 1 0 16,0 2-7-16,0 3-2 0,3 6 0 0,-6 7 0 0,6 3-2 0,-6 5-8 15,3 3 12-15,-3 7-4 0,1 6-8 0,5 3 0 16,0 2 0-16,-6 6 8 0,3 2 3 0,3 1 0 16,0-1 0-16,0 3 0 0,-6-3-11 0,3 0-11 15,0-5 3-15,3 3 0 0,-3-9 8 0,3 4 11 16,-3-6-3-16,0 2 0 0,-6-2 2 0,0-2 0 15,0-6 0-15,0 0 0 0,3-3 24 0,0 1 5 16,-3-6 1-16,6-3 0 0,-9-2-17 0,3-5-3 16,3-3-1-16,-2-6 0 0,2-2-19 0,-3-2 8 15,3-6-8-15,0-3 0 16,-3-5-86-16,3-5-24 0,3-8-5 0</inkml:trace>
  <inkml:trace contextRef="#ctx0" brushRef="#br0" timeOffset="16218.304">1770 8022 1687 0,'6'-13'48'0,"-3"8"10"0,6-3-46 0,-6 2-12 16,0-4 0-16,6-1 0 0,-3 3 100 0,3 0 19 15,-3-2 3-15,-1 2 1 0,4-3-83 0,-3 3-16 16,3 3-3-16,0-3-1 0,-3 0-6 0,6 3-2 15,0-3 0-15,0 3 0 0,3-3-12 0,6 2 0 16,-1-4-9-16,10 2 9 0,0 0-11 0,3 0 11 16,11-3-12-16,4 4 12 0,3-4-11 0,2 3 11 15,1-3-10-15,8 3 10 0,-8 1 0 0,2-4 0 16,7 3 0-16,-1 0 0 0,1 3 0 0,-4-1 0 16,-2-1 0-16,3-1 0 0,-1 2 9 0,-2 1 8 15,-1-6 2-15,-2 4 0 0,-1 1 19 0,-5 1 4 0,-3-3 1 0,-4 3 0 16,-2-1-10-16,-3 1-1 0,-1 2-1 0,-8 1 0 15,0-3-13-15,-6-1-2 0,0 6-1 0,-3-2 0 16,-1-1-15-16,-2 0 9 0,-3 3-9 0,-3-2 8 16,0 2-8-16,3 0 0 0,-6 0 0 0,-6 0 8 15,0 0-8-15,12 0 12 0,0 0-12 0,-3 0 12 16,-9 0-12-16,12 0 0 0,-4 0-12 0,1-3 12 16,0 3 0-16,0-3 0 0,0 3 0 0,0-2 0 15,0-1 0-15,-3 0 13 0,0 3-1 0,-6 0-1 16,0 0-3-16,6-2 0 0,-6 2 0 0,0 0 0 15,0 0 0-15,9 0 0 0,-9 0 0 0,0 0 0 16,0 0-8-16,0 0 12 0,0 0-12 0,0 0 12 16,0 0-12-16,3 5 0 0,3 0 0 0,-6-5 0 15,3 8 17-15,0-2-1 0,3 2-1 0,-3-1 0 0,0 1-28 16,3 0-6-16,0 0-1 0,-1 6 0 16,4-4 20-16,-3 1-8 0,3-1 8 0,0 3 0 0,0 3-9 0,3 0 9 15,-3-3 0-15,0 6-9 0,-3-3 9 0,6 2 0 16,-3 1 0-16,-3 2 0 0,0 0 0 0,3 0 0 15,-4 3 0-15,4 0-8 0,-3 2 8 0,3 1 0 16,-3 2-9-16,3 3 9 0,-3 2 0 0,0 1 0 16,3 4 0-16,0 1 0 0,-3 0 0 0,3 2 0 15,0 0 0-15,0-2 0 0,-3 2 0 0,3 3 0 16,-3 0 0-16,2 0 0 0,-2 6-9 0,0-1 9 16,0-3 0-16,-3 6 0 0,-3 0 0 0,0 0 0 15,0 3 0-15,-3-1 0 0,3 6 0 0,-3 0 0 0,-3-3 8 0,-3 3-8 16,-2 3 0-16,2 4 0 0,0 1-8 0,-3-3 8 15,0 0 0-15,0 3 0 0,3-3 0 0,0 3 0 16,0 0 0-16,0 0 0 0,3-3 0 0,3-3 0 16,3-2 0-16,0-3 9 0,3 3-9 0,0-2 8 15,0-4 0-15,6 3-8 0,0-2 12 0,0-3-4 16,-3 0-8-16,3-3 12 0,3 0-12 0,-3 1 12 16,-3-4 0-16,3 1 1 0,-3-1 0 0,0 1 0 15,-3-3-13-15,-1 0 0 0,4 0 0 0,-6-3 0 16,0-2 0-16,-3 0 0 0,-2-3 0 0,2-3 0 15,0 1 0-15,0-4 0 0,0 1 8 0,0-6-8 16,-3 1 24-16,3-6 0 0,3 0-1 0,-6-5 0 16,0-3-13-16,0-2-2 0,0-3-8 0,0 0 12 15,0-3 16-15,-3-2 2 0,0-3 1 0,0 0 0 16,-3 0-10-16,0-3-1 0,0-2-1 0,-2-3 0 0,-1 0-9 16,-3 0-2-16,-3-3 0 0,0 1 0 0,-6-3-8 0,-2-1 10 15,-1 1-10-15,-3-3 10 0,-12 0-10 0,4 3 0 16,-4 0 0-16,-2 0 8 0,-1-1-8 0,-6 1 0 15,-11 3 0-15,-1-1 0 0,1-2 0 0,-10 5 0 16,4-3 8-16,-9 1-8 0,-4 4 0 0,-5 1 0 16,0 0 0-16,-1 0 0 0,4 2 0 0,-3 0 0 15,0 1 0-15,5 2 0 0,7-3 0 0,-1 0 10 16,10 3-2-16,5-2-8 0,10-1 20 0,2 0-2 16,4 3-1-16,8-2 0 0,6-1-17 0,3 3 0 15,7-3 0-15,5 1 0 16,6 2-132-16,3 2-32 0,9-2-8 0</inkml:trace>
  <inkml:trace contextRef="#ctx0" brushRef="#br0" timeOffset="21811.07">2678 9234 1874 0,'-21'3'53'0,"12"-3"11"0,-3 0-51 0,-3 0-13 0,-6 2 0 0,-2 1 0 15,2-3 72-15,-6 3 11 0,-3-1 2 0,-3 6 1 16,-2-5-55-16,-7 2-11 0,-3 3-3 0,-5 0 0 15,-7 3-37 1,1-1-8-16,5-2-2 0,0 3 0 0,-2-1-8 0,2 1-2 16,1-3 0-16,2 2 0 0,9-2 40 0,-2-2 0 0,5-1 0 0,3 0 0 15,6-2 28-15,1-1 4 0,8 1 1 0,-3-3 0 16,6 0-21-16,3 0-4 0,3 0 0 0,3 0-621 16,0 0-124-16</inkml:trace>
  <inkml:trace contextRef="#ctx0" brushRef="#br0" timeOffset="22092.564">2154 9689 2404 0,'-24'8'53'0,"15"-5"11"0,0-1 3 0,-6 4 0 0,-3-1-54 0,1 0-13 0,-4 0 0 0,0-2 0 15,-6 2 51-15,3 1 7 0,-5-1 2 0,-1 0 0 16,-9 3-27-16,6-5-5 0,4 2 0 0,-7 0-1 16,3-2-27-16,3 0 0 0,1-3 0 0,5 0 0 31,-6 0-74-31,3 0-14 0,6-3-2 0,-2 3-1024 0</inkml:trace>
  <inkml:trace contextRef="#ctx0" brushRef="#br0" timeOffset="22928.358">746 9120 1821 0,'-12'-8'40'0,"6"6"8"0,-3-4 1 0,3 6 3 0,0 0-41 0,-3-2-11 15,3-1 0-15,-8 3 0 0,5 0 17 0,-3 3 2 16,-3-1 0-16,0 1 0 0,0 5-28 0,-6 2-6 15,3 1-1-15,-2 2 0 16,-1 1-20-16,0 4-5 0,0 1-1 0,3 2 0 0,-3 0 42 0,0 3 0 16,1 5 0-16,2 0 0 0,6 0 0 0,3 3 0 15,-3 0 0-15,3-1 0 0,3 4 0 0,3 2-8 16,6 0 0-16,-3 0 0 0,6 0 8 0,3-3 11 16,-3 1-3-16,9-1 0 0,-6-2 23 0,12 0 4 15,-6-9 1-15,5 6 0 0,1-5 13 0,3 0 3 16,3-5 1-16,0-4 0 0,2 1-33 0,1-5-8 0,0-6 0 0,0 1-1 15,-1-6 12-15,4-3 2 0,0-2 1 0,3-3 0 16,-4-6 11-16,1-1 3 0,0-4 0 0,3-5 0 16,-7 0 11-16,1-2 2 0,0-6 1 0,-9-2 0 15,3-3-26-15,-4 0-4 0,-2-6-2 0,0-2 0 16,-6 3-11-16,-3-3-3 0,-6 5 0 0,0 1 0 16,-6 4 20-16,-6 4 3 0,0-1 1 0,-6 5 0 15,-3-2-16-15,-6 5-2 0,-5 1-1 0,-1 4 0 16,-12-2-5-16,4 5 0 0,-10 3-8 0,3 2 12 15,4 6-12-15,2 2-13 0,0 1 2 0,9 2 1 16,1 2 0-16,5 4 0 0,3-4 0 0,0 4 0 16,6 4-110-1,3 3-23-15,3 1-4 0,7-1-909 0</inkml:trace>
  <inkml:trace contextRef="#ctx0" brushRef="#br0" timeOffset="23479.334">371 8800 2044 0,'-18'0'45'0,"15"0"10"0,-9-3 1 0,3 3 1 0,0 0-45 0,0-2-12 0,6 2 0 0,-5 0 0 16,2 2 53-16,6-2 9 0,0 0 2 0,0 0 0 0,-3 3-52 0,3-3-12 15,0 0 0-15,0 0 0 0,0 0 0 16,3 5 0-16,-3-5-9 0,0 0 9 0,14 6 0 0,-2-4-9 15,0 1 9-15,6 0 0 0,3-1 0 0,-3-4 0 16,6 2 0-16,2-3 0 0,1 3 15 0,3-3 1 16,0 1 1-16,-1 2 0 0,1-3 4 0,0 0 1 15,0 1 0-15,0-1 0 0,-1 0-6 0,-5 1 0 16,3 2-1-16,-6 0 0 0,-3 0 1 0,2 0 0 16,1 2 0-16,-6-2 0 0,0 0-16 0,-3 3 0 15,-3 2 0-15,0-2 0 0,3 0-12 0,-3-1 12 16,-3 1-12-16,0 0 12 15,-6-3-125-15,0 0-19 0,8 0-3 0</inkml:trace>
  <inkml:trace contextRef="#ctx0" brushRef="#br0" timeOffset="23848.485">764 8715 2082 0,'-30'-2'59'0,"15"2"13"0,3-3-57 16,0 0-15-16,0 1 0 0,4-1 0 0,-1 1 68 0,6 2 10 0,-6-3 2 0,3 3 1 16,3 0-55-16,0-3-11 0,3 3-3 0,0 0 0 15,0 0-2-15,0 0-1 0,0 0 0 0,0 0 0 16,0 0 0-16,0 0 0 0,6 3 0 0,3 0 0 16,0-1-1-16,3 1-8 0,-4-1 12 0,4 1-4 15,3 0 5-15,-3 5 1 0,0-6 0 0,6 4 0 16,-6 2-14-16,6-3 0 0,-3 3 0 0,-1 2 0 15,7-2 0-15,0 0 0 0,-6 0 0 0,3 3 0 0,0-1-11 16,-3 1-1-16,2-3-1 0,1 2 0 0,-9 1 13 0,6-3 0 16,-6 3 0-16,0-4 0 0,3 1 13 15,-6 3 6-15,0 0 1 0,0-3 0 0,-3-1 12 0,3 4 4 16,-6-3 0-16,0 0 0 0,-6-3-2 0,3 3 0 16,-3-3 0-16,0 6 0 0,-3-3-10 0,-6 3-1 15,0-1-1-15,-6 3 0 0,0 3-12 0,-5 0-2 16,-4 3-8-16,0 2-840 15,-3 3-174-15</inkml:trace>
  <inkml:trace contextRef="#ctx0" brushRef="#br0" timeOffset="31271.258">6217 13425 1728 0,'0'0'49'0,"-6"0"11"0,-3-3-48 0,3 1-12 0,0-1 0 0,0 0 0 15,0 1 92-15,3-6 17 0,0 3 3 0,0-3 1 16,6-6-45-16,3 1-8 0,0-3-3 0,3-2 0 16,6-6-45-16,3-5-12 0,0-3 0 0,6-2 0 15,-1-3 0-15,4-3 0 0,0-2 0 0,0-1 0 16,-3 1 0-16,-4 0 0 0,1-1 0 0,-3 4 0 15,-3-6 0-15,-3 5 12 0,0-5-12 0,-6 0 12 16,-3 0 13-16,0 3 3 0,-3 2 1 0,0 0 0 16,-3 1 22-16,-3 2 4 0,3-6 1 0,-6 4 0 0,0-1-12 15,0 0-1-15,3 0-1 0,-3-2 0 0,3 0-17 0,-3-1-3 16,3 1-1-16,0-3 0 0,3 0-13 0,-3 0-8 16,-3-2 10-16,6-4-10 0,0 1 0 0,3 0 0 15,-3-1 0-15,3 4 0 0,-2 2 0 0,-1 0 0 16,0 0 0-16,0 0 0 0,0 0 0 0,-3 0 8 15,0 0-8-15,0 3 0 0,-3 2 24 0,3 0 1 16,3 1 1-16,-3 2 0 0,0 0-18 0,0-1-8 16,-3 1 0-16,3 3 8 0,3-3 1 0,-3 3 0 15,3-1 0-15,0 6 0 0,6-3-9 0,-3 3 12 16,0 0-12-16,0 3 12 0,0-1-12 0,0 3 0 0,3 1 0 0,-3 4 0 16,-3 1 0-16,3 2 0 15,0 2 0-15,0 1 8 0,0 3-8 0,-3-1 0 0,6 3 0 0,-3 0-11 16,0 6-10-16,0 2-3 0,0 0 0 0,0 0 0 31,0-6-34-31,0 6-7 0,0 0-2 0,0 0 0 16,3 6-111-16,0 1-22 0,-6-1-5 0,3 2-779 0</inkml:trace>
  <inkml:trace contextRef="#ctx0" brushRef="#br0" timeOffset="31609.95">6009 10869 2120 0,'-21'-10'60'0,"12"4"13"0,0 1-58 0,-3 0-15 0,3-1 0 0,3-2 0 16,0 3 108-16,0-3 18 0,0 0 4 0,0 0 1 15,3 3-87-15,0-6-18 0,0 6-3 0,0-5-1 0,3 2-22 0,0 2 0 16,0-4 0-16,3-1 0 16,0 1 0-16,3-4 0 0,6 1 0 0,0 0 0 0,0-3-19 0,0 0-1 15,3-2-1-15,3-1 0 0,2 1 4 0,-5-1 1 16,0 1 0-16,3-1 0 0,-3 0 7 0,0 4 9 15,-3 1-13-15,0 1 5 0,-3 3 8 0,0-1 0 16,-1 3 0-16,-2 3 0 0,0 2 0 0,0 0 0 16,0 3 0-16,0 3 0 0,-3 5 0 0,0 3 0 15,3 2 0-15,-3 0 0 0,0 6 0 0,0 2-8 16,3 0 8-16,0 5 0 0,3 4 0 0,6-1-10 16,3 5 10-16,8 0 0 15,4 6-108-15,6-3-14 0,0 3-3 0,8-3-819 16</inkml:trace>
  <inkml:trace contextRef="#ctx0" brushRef="#br0" timeOffset="36047.685">8506 10657 1101 0,'0'0'31'0,"3"8"7"0,0-2-30 0,-3 2-8 0,0 0 0 0,0-1 0 0,0-1 110 0,-3 2 21 16,-3-3 4-16,-3 0 1 0,0 3-49 0,-3-2-10 15,0 1-1-15,0-1-1 0,-6-1-40 0,1 0-8 16,-1 1-2-16,-3-4 0 0,-3 4-11 0,-3-4-2 16,4 1-1-16,-7 2 0 0,0-5-11 0,-6 3-12 15,-2-1 2-15,-1 1 1 0,0 0-8 0,0-1-2 16,-2 1 0-16,-1-3 0 0,9 3 19 0,-5-1-8 15,-1-2 8-15,3-2 0 0,7 2 26 0,-1-3 12 16,0 3 2-16,-3-5 1 0,-8 2 27 0,11 3 6 16,12-5 1-16,0 5 0 0,-3 0-31 0,3-3-7 15,9 0-1-15,1 1 0 0,-1 2-20 0,0-3-4 0,9 3 0 16,0 0-1-16,0 0-11 0,0 0 0 0,0 0 0 0,0 0 0 16,12 3-27-16,2-3 3 0,-2 2 0 15,6-2 0-15,6 3 9 0,6-3 3 0,3-3 0 0,-1 3 0 16,4 0-4-16,0-2-1 0,8 2 0 0,-5-3 0 15,-3 1 17-15,2 2-8 0,7 0 8 0,-3 0 0 16,-6 0 0-16,-4 0 0 0,1 0 0 0,0-3 0 16,-1 3 0-16,-2 0 0 0,-9 3 8 0,0-3-8 15,-3 0 20-15,0 0-1 0,-3 2-1 0,-4-2 0 16,-2 0-1-16,-9 0 0 0,0 0 0 0,0 0 0 16,0 0 3-16,0 0 0 0,0 0 0 0,0 0 0 15,-9-2 2-15,1-1 1 0,-7-2 0 0,0 2 0 16,-6 0-23-16,-6 3 0 0,-9 0 0 0,-5-2-12 15,2 2 3-15,-3 2 0 0,-5-2 0 0,2 3 0 16,-3 0 9-16,4-3 0 0,5 2-9 0,0-2 9 0,-2 3 0 16,11-3 8-16,12 0 0 0,3 3 0 15,0-3-82-15,6 0-17 0,9 0-3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07DD8A4E-80D5-E442-8CCA-D5A1F77B1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481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DD8A4E-80D5-E442-8CCA-D5A1F77B1F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Shape 6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Shape 6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6633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Shape 7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Shape 7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7733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Shape 7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4" name="Shape 7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05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Shape 8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Shape 8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4538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Shape 9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Shape 9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0553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Shape 9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7" name="Shape 9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87511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Shape 9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6" name="Shape 9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89731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Shape 9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7" name="Shape 9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5750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Shape 9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6" name="Shape 9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09215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Shape 9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6" name="Shape 9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0934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BA557F4-9B78-C140-AB19-BD396D2EE86C}" type="slidenum">
              <a:rPr lang="en-US"/>
              <a:pPr/>
              <a:t>12</a:t>
            </a:fld>
            <a:endParaRPr lang="en-US"/>
          </a:p>
        </p:txBody>
      </p:sp>
      <p:sp>
        <p:nvSpPr>
          <p:cNvPr id="23040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3040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5"/>
            <a:ext cx="5486681" cy="4032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168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Shape 9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3" name="Shape 9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33358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Shape 9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Shape 9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02717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Shape 10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Shape 10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87904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Shape 10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6" name="Shape 10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4297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Shape 11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Shape 1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77038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Shape 12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3" name="Shape 1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43158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Shape 13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1" name="Shape 13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35249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Shape 13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7" name="Shape 13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84460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Shape 15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Shape 15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29046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Shape 15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8" name="Shape 15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4093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Shape 4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00049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Shape 15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3" name="Shape 15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50004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Shape 15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9" name="Shape 15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48506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Shape 15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6" name="Shape 15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56378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5" name="Shape 15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6" name="Shape 15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07576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Shape 15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2" name="Shape 15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66241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" name="Shape 15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8" name="Shape 15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18218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Shape 16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4" name="Shape 16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282126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Shape 16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1" name="Shape 16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55499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Shape 16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7" name="Shape 16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16047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Shape 16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3" name="Shape 16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4591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Shape 4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41802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Shape 17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Shape 17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27721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Shape 17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1" name="Shape 17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37957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Shape 17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0" name="Shape 17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21119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Shape 17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Shape 17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19743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Shape 17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8" name="Shape 17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610470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Shape 18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Shape 18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8252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Shape 20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3" name="Shape 20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00693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Shape 20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Shape 20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667069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Shape 20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2" name="Shape 20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62705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0" name="Shape 21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1" name="Shape 2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4179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Shape 4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470117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Shape 2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Shape 2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79759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" name="Shape 21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1" name="Shape 2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76939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3" name="Shape 21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4" name="Shape 2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716806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1" name="Shape 2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2" name="Shape 2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954765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7" name="Shape 22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8" name="Shape 22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86777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9" name="Shape 2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0" name="Shape 23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813399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9" name="Shape 23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0" name="Shape 23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229805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" name="Shape 23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6" name="Shape 2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664412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Shape 2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4" name="Shape 23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573632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" name="Shape 24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8" name="Shape 2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110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Shape 4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251276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9" name="Shape 24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0" name="Shape 24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885791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7" name="Shape 25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8" name="Shape 25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966926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8" name="Shape 25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9" name="Shape 25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576456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" name="Shape 25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1" name="Shape 25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979378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6" name="Shape 25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7" name="Shape 2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630386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" name="Shape 26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2" name="Shape 26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80740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6" name="Shape 29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7" name="Shape 29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187280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7" name="Shape 29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8" name="Shape 29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224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Shape 4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94922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Shape 5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2519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Shape 5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720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6FF14-906B-8C43-8206-00F0F407B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FEEC-C182-2D4A-848B-6A0ED98C1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19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19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168A2-5B33-FA46-93E8-3B5149732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655704" y="6223800"/>
            <a:ext cx="7755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2000">
                <a:solidFill>
                  <a:srgbClr val="FFFFFF"/>
                </a:solidFill>
              </a:rPr>
              <a:pPr/>
              <a:t>‹#›</a:t>
            </a:fld>
            <a:endParaRPr lang="en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61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/>
              <a:t>Research at TTI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4A590-6033-DE48-865B-A0558AEFC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4A4B-0330-AF4E-991D-7D58C0870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89279-66D6-F54A-8DF6-8569F0E4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DD396-FCC9-5D4C-A19A-0D227FF654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D718F-682B-7343-BB3C-8AD703324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50E6-1DFF-B84C-BFE3-E4371400D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515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895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1E281-1F8F-6944-BFC1-D0DAE21D9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CFAE8-AF25-AC44-B97D-AB359B592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430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4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>
                <a:latin typeface="Arial Narrow" pitchFamily="-112" charset="0"/>
                <a:ea typeface="ＭＳ Ｐゴシック" pitchFamily="-112" charset="-128"/>
                <a:cs typeface="ＭＳ Ｐゴシック" pitchFamily="-112" charset="-128"/>
                <a:sym typeface="Symbol" pitchFamily="-112" charset="2"/>
              </a:rPr>
              <a:t>(C) Dhruv Batra 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2651A289-BEF2-FC49-AB93-B19BD27FB5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 sz="2400">
              <a:latin typeface="" pitchFamily="64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14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pitchFamily="-112" charset="0"/>
          <a:ea typeface="Osaka" pitchFamily="-112" charset="-128"/>
          <a:cs typeface="Osaka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38.xml"/><Relationship Id="rId18" Type="http://schemas.openxmlformats.org/officeDocument/2006/relationships/tags" Target="../tags/tag43.xml"/><Relationship Id="rId26" Type="http://schemas.openxmlformats.org/officeDocument/2006/relationships/tags" Target="../tags/tag51.xml"/><Relationship Id="rId3" Type="http://schemas.openxmlformats.org/officeDocument/2006/relationships/tags" Target="../tags/tag28.xml"/><Relationship Id="rId21" Type="http://schemas.openxmlformats.org/officeDocument/2006/relationships/tags" Target="../tags/tag46.xml"/><Relationship Id="rId34" Type="http://schemas.openxmlformats.org/officeDocument/2006/relationships/slideLayout" Target="../slideLayouts/slideLayout7.xml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tags" Target="../tags/tag42.xml"/><Relationship Id="rId25" Type="http://schemas.openxmlformats.org/officeDocument/2006/relationships/tags" Target="../tags/tag50.xml"/><Relationship Id="rId33" Type="http://schemas.openxmlformats.org/officeDocument/2006/relationships/tags" Target="../tags/tag58.xml"/><Relationship Id="rId2" Type="http://schemas.openxmlformats.org/officeDocument/2006/relationships/tags" Target="../tags/tag27.xml"/><Relationship Id="rId16" Type="http://schemas.openxmlformats.org/officeDocument/2006/relationships/tags" Target="../tags/tag41.xml"/><Relationship Id="rId20" Type="http://schemas.openxmlformats.org/officeDocument/2006/relationships/tags" Target="../tags/tag45.xml"/><Relationship Id="rId29" Type="http://schemas.openxmlformats.org/officeDocument/2006/relationships/tags" Target="../tags/tag54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24" Type="http://schemas.openxmlformats.org/officeDocument/2006/relationships/tags" Target="../tags/tag49.xml"/><Relationship Id="rId32" Type="http://schemas.openxmlformats.org/officeDocument/2006/relationships/tags" Target="../tags/tag57.xml"/><Relationship Id="rId5" Type="http://schemas.openxmlformats.org/officeDocument/2006/relationships/tags" Target="../tags/tag30.xml"/><Relationship Id="rId15" Type="http://schemas.openxmlformats.org/officeDocument/2006/relationships/tags" Target="../tags/tag40.xml"/><Relationship Id="rId23" Type="http://schemas.openxmlformats.org/officeDocument/2006/relationships/tags" Target="../tags/tag48.xml"/><Relationship Id="rId28" Type="http://schemas.openxmlformats.org/officeDocument/2006/relationships/tags" Target="../tags/tag53.xml"/><Relationship Id="rId10" Type="http://schemas.openxmlformats.org/officeDocument/2006/relationships/tags" Target="../tags/tag35.xml"/><Relationship Id="rId19" Type="http://schemas.openxmlformats.org/officeDocument/2006/relationships/tags" Target="../tags/tag44.xml"/><Relationship Id="rId31" Type="http://schemas.openxmlformats.org/officeDocument/2006/relationships/tags" Target="../tags/tag56.xml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tags" Target="../tags/tag47.xml"/><Relationship Id="rId27" Type="http://schemas.openxmlformats.org/officeDocument/2006/relationships/tags" Target="../tags/tag52.xml"/><Relationship Id="rId30" Type="http://schemas.openxmlformats.org/officeDocument/2006/relationships/tags" Target="../tags/tag55.xml"/><Relationship Id="rId35" Type="http://schemas.openxmlformats.org/officeDocument/2006/relationships/notesSlide" Target="../notesSlides/notesSlide2.xml"/><Relationship Id="rId8" Type="http://schemas.openxmlformats.org/officeDocument/2006/relationships/tags" Target="../tags/tag3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71.xml"/><Relationship Id="rId18" Type="http://schemas.openxmlformats.org/officeDocument/2006/relationships/tags" Target="../tags/tag76.xml"/><Relationship Id="rId26" Type="http://schemas.openxmlformats.org/officeDocument/2006/relationships/tags" Target="../tags/tag84.xml"/><Relationship Id="rId39" Type="http://schemas.openxmlformats.org/officeDocument/2006/relationships/tags" Target="../tags/tag97.xml"/><Relationship Id="rId21" Type="http://schemas.openxmlformats.org/officeDocument/2006/relationships/tags" Target="../tags/tag79.xml"/><Relationship Id="rId34" Type="http://schemas.openxmlformats.org/officeDocument/2006/relationships/tags" Target="../tags/tag92.xml"/><Relationship Id="rId42" Type="http://schemas.openxmlformats.org/officeDocument/2006/relationships/tags" Target="../tags/tag100.xml"/><Relationship Id="rId47" Type="http://schemas.openxmlformats.org/officeDocument/2006/relationships/tags" Target="../tags/tag105.xml"/><Relationship Id="rId7" Type="http://schemas.openxmlformats.org/officeDocument/2006/relationships/tags" Target="../tags/tag65.xml"/><Relationship Id="rId2" Type="http://schemas.openxmlformats.org/officeDocument/2006/relationships/tags" Target="../tags/tag60.xml"/><Relationship Id="rId16" Type="http://schemas.openxmlformats.org/officeDocument/2006/relationships/tags" Target="../tags/tag74.xml"/><Relationship Id="rId29" Type="http://schemas.openxmlformats.org/officeDocument/2006/relationships/tags" Target="../tags/tag87.xml"/><Relationship Id="rId11" Type="http://schemas.openxmlformats.org/officeDocument/2006/relationships/tags" Target="../tags/tag69.xml"/><Relationship Id="rId24" Type="http://schemas.openxmlformats.org/officeDocument/2006/relationships/tags" Target="../tags/tag82.xml"/><Relationship Id="rId32" Type="http://schemas.openxmlformats.org/officeDocument/2006/relationships/tags" Target="../tags/tag90.xml"/><Relationship Id="rId37" Type="http://schemas.openxmlformats.org/officeDocument/2006/relationships/tags" Target="../tags/tag95.xml"/><Relationship Id="rId40" Type="http://schemas.openxmlformats.org/officeDocument/2006/relationships/tags" Target="../tags/tag98.xml"/><Relationship Id="rId45" Type="http://schemas.openxmlformats.org/officeDocument/2006/relationships/tags" Target="../tags/tag103.xml"/><Relationship Id="rId5" Type="http://schemas.openxmlformats.org/officeDocument/2006/relationships/tags" Target="../tags/tag63.xml"/><Relationship Id="rId15" Type="http://schemas.openxmlformats.org/officeDocument/2006/relationships/tags" Target="../tags/tag73.xml"/><Relationship Id="rId23" Type="http://schemas.openxmlformats.org/officeDocument/2006/relationships/tags" Target="../tags/tag81.xml"/><Relationship Id="rId28" Type="http://schemas.openxmlformats.org/officeDocument/2006/relationships/tags" Target="../tags/tag86.xml"/><Relationship Id="rId36" Type="http://schemas.openxmlformats.org/officeDocument/2006/relationships/tags" Target="../tags/tag94.xml"/><Relationship Id="rId49" Type="http://schemas.openxmlformats.org/officeDocument/2006/relationships/image" Target="../media/image8.png"/><Relationship Id="rId10" Type="http://schemas.openxmlformats.org/officeDocument/2006/relationships/tags" Target="../tags/tag68.xml"/><Relationship Id="rId19" Type="http://schemas.openxmlformats.org/officeDocument/2006/relationships/tags" Target="../tags/tag77.xml"/><Relationship Id="rId31" Type="http://schemas.openxmlformats.org/officeDocument/2006/relationships/tags" Target="../tags/tag89.xml"/><Relationship Id="rId44" Type="http://schemas.openxmlformats.org/officeDocument/2006/relationships/tags" Target="../tags/tag102.xml"/><Relationship Id="rId4" Type="http://schemas.openxmlformats.org/officeDocument/2006/relationships/tags" Target="../tags/tag62.xml"/><Relationship Id="rId9" Type="http://schemas.openxmlformats.org/officeDocument/2006/relationships/tags" Target="../tags/tag67.xml"/><Relationship Id="rId14" Type="http://schemas.openxmlformats.org/officeDocument/2006/relationships/tags" Target="../tags/tag72.xml"/><Relationship Id="rId22" Type="http://schemas.openxmlformats.org/officeDocument/2006/relationships/tags" Target="../tags/tag80.xml"/><Relationship Id="rId27" Type="http://schemas.openxmlformats.org/officeDocument/2006/relationships/tags" Target="../tags/tag85.xml"/><Relationship Id="rId30" Type="http://schemas.openxmlformats.org/officeDocument/2006/relationships/tags" Target="../tags/tag88.xml"/><Relationship Id="rId35" Type="http://schemas.openxmlformats.org/officeDocument/2006/relationships/tags" Target="../tags/tag93.xml"/><Relationship Id="rId43" Type="http://schemas.openxmlformats.org/officeDocument/2006/relationships/tags" Target="../tags/tag101.xml"/><Relationship Id="rId48" Type="http://schemas.openxmlformats.org/officeDocument/2006/relationships/slideLayout" Target="../slideLayouts/slideLayout2.xml"/><Relationship Id="rId8" Type="http://schemas.openxmlformats.org/officeDocument/2006/relationships/tags" Target="../tags/tag66.xml"/><Relationship Id="rId3" Type="http://schemas.openxmlformats.org/officeDocument/2006/relationships/tags" Target="../tags/tag61.xml"/><Relationship Id="rId12" Type="http://schemas.openxmlformats.org/officeDocument/2006/relationships/tags" Target="../tags/tag70.xml"/><Relationship Id="rId17" Type="http://schemas.openxmlformats.org/officeDocument/2006/relationships/tags" Target="../tags/tag75.xml"/><Relationship Id="rId25" Type="http://schemas.openxmlformats.org/officeDocument/2006/relationships/tags" Target="../tags/tag83.xml"/><Relationship Id="rId33" Type="http://schemas.openxmlformats.org/officeDocument/2006/relationships/tags" Target="../tags/tag91.xml"/><Relationship Id="rId38" Type="http://schemas.openxmlformats.org/officeDocument/2006/relationships/tags" Target="../tags/tag96.xml"/><Relationship Id="rId46" Type="http://schemas.openxmlformats.org/officeDocument/2006/relationships/tags" Target="../tags/tag104.xml"/><Relationship Id="rId20" Type="http://schemas.openxmlformats.org/officeDocument/2006/relationships/tags" Target="../tags/tag78.xml"/><Relationship Id="rId41" Type="http://schemas.openxmlformats.org/officeDocument/2006/relationships/tags" Target="../tags/tag99.xml"/><Relationship Id="rId1" Type="http://schemas.openxmlformats.org/officeDocument/2006/relationships/tags" Target="../tags/tag59.xml"/><Relationship Id="rId6" Type="http://schemas.openxmlformats.org/officeDocument/2006/relationships/tags" Target="../tags/tag6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13.xml"/><Relationship Id="rId13" Type="http://schemas.openxmlformats.org/officeDocument/2006/relationships/tags" Target="../tags/tag118.xml"/><Relationship Id="rId18" Type="http://schemas.openxmlformats.org/officeDocument/2006/relationships/image" Target="../media/image10.png"/><Relationship Id="rId3" Type="http://schemas.openxmlformats.org/officeDocument/2006/relationships/tags" Target="../tags/tag108.xml"/><Relationship Id="rId7" Type="http://schemas.openxmlformats.org/officeDocument/2006/relationships/tags" Target="../tags/tag112.xml"/><Relationship Id="rId12" Type="http://schemas.openxmlformats.org/officeDocument/2006/relationships/tags" Target="../tags/tag117.xml"/><Relationship Id="rId17" Type="http://schemas.openxmlformats.org/officeDocument/2006/relationships/image" Target="../media/image9.png"/><Relationship Id="rId2" Type="http://schemas.openxmlformats.org/officeDocument/2006/relationships/tags" Target="../tags/tag107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06.xml"/><Relationship Id="rId6" Type="http://schemas.openxmlformats.org/officeDocument/2006/relationships/tags" Target="../tags/tag111.xml"/><Relationship Id="rId11" Type="http://schemas.openxmlformats.org/officeDocument/2006/relationships/tags" Target="../tags/tag116.xml"/><Relationship Id="rId5" Type="http://schemas.openxmlformats.org/officeDocument/2006/relationships/tags" Target="../tags/tag110.xml"/><Relationship Id="rId15" Type="http://schemas.openxmlformats.org/officeDocument/2006/relationships/tags" Target="../tags/tag120.xml"/><Relationship Id="rId10" Type="http://schemas.openxmlformats.org/officeDocument/2006/relationships/tags" Target="../tags/tag115.xml"/><Relationship Id="rId4" Type="http://schemas.openxmlformats.org/officeDocument/2006/relationships/tags" Target="../tags/tag109.xml"/><Relationship Id="rId9" Type="http://schemas.openxmlformats.org/officeDocument/2006/relationships/tags" Target="../tags/tag114.xml"/><Relationship Id="rId14" Type="http://schemas.openxmlformats.org/officeDocument/2006/relationships/tags" Target="../tags/tag1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32.xml"/><Relationship Id="rId3" Type="http://schemas.openxmlformats.org/officeDocument/2006/relationships/tags" Target="../tags/tag127.xml"/><Relationship Id="rId7" Type="http://schemas.openxmlformats.org/officeDocument/2006/relationships/tags" Target="../tags/tag131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10" Type="http://schemas.openxmlformats.org/officeDocument/2006/relationships/notesSlide" Target="../notesSlides/notesSlide4.xml"/><Relationship Id="rId4" Type="http://schemas.openxmlformats.org/officeDocument/2006/relationships/tags" Target="../tags/tag128.xml"/><Relationship Id="rId9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40.xml"/><Relationship Id="rId13" Type="http://schemas.openxmlformats.org/officeDocument/2006/relationships/tags" Target="../tags/tag145.xml"/><Relationship Id="rId18" Type="http://schemas.openxmlformats.org/officeDocument/2006/relationships/tags" Target="../tags/tag150.xml"/><Relationship Id="rId26" Type="http://schemas.openxmlformats.org/officeDocument/2006/relationships/tags" Target="../tags/tag158.xml"/><Relationship Id="rId3" Type="http://schemas.openxmlformats.org/officeDocument/2006/relationships/tags" Target="../tags/tag135.xml"/><Relationship Id="rId21" Type="http://schemas.openxmlformats.org/officeDocument/2006/relationships/tags" Target="../tags/tag153.xml"/><Relationship Id="rId7" Type="http://schemas.openxmlformats.org/officeDocument/2006/relationships/tags" Target="../tags/tag139.xml"/><Relationship Id="rId12" Type="http://schemas.openxmlformats.org/officeDocument/2006/relationships/tags" Target="../tags/tag144.xml"/><Relationship Id="rId17" Type="http://schemas.openxmlformats.org/officeDocument/2006/relationships/tags" Target="../tags/tag149.xml"/><Relationship Id="rId25" Type="http://schemas.openxmlformats.org/officeDocument/2006/relationships/tags" Target="../tags/tag157.xml"/><Relationship Id="rId2" Type="http://schemas.openxmlformats.org/officeDocument/2006/relationships/tags" Target="../tags/tag134.xml"/><Relationship Id="rId16" Type="http://schemas.openxmlformats.org/officeDocument/2006/relationships/tags" Target="../tags/tag148.xml"/><Relationship Id="rId20" Type="http://schemas.openxmlformats.org/officeDocument/2006/relationships/tags" Target="../tags/tag152.xml"/><Relationship Id="rId29" Type="http://schemas.openxmlformats.org/officeDocument/2006/relationships/notesSlide" Target="../notesSlides/notesSlide5.xml"/><Relationship Id="rId1" Type="http://schemas.openxmlformats.org/officeDocument/2006/relationships/tags" Target="../tags/tag133.xml"/><Relationship Id="rId6" Type="http://schemas.openxmlformats.org/officeDocument/2006/relationships/tags" Target="../tags/tag138.xml"/><Relationship Id="rId11" Type="http://schemas.openxmlformats.org/officeDocument/2006/relationships/tags" Target="../tags/tag143.xml"/><Relationship Id="rId24" Type="http://schemas.openxmlformats.org/officeDocument/2006/relationships/tags" Target="../tags/tag156.xml"/><Relationship Id="rId5" Type="http://schemas.openxmlformats.org/officeDocument/2006/relationships/tags" Target="../tags/tag137.xml"/><Relationship Id="rId15" Type="http://schemas.openxmlformats.org/officeDocument/2006/relationships/tags" Target="../tags/tag147.xml"/><Relationship Id="rId23" Type="http://schemas.openxmlformats.org/officeDocument/2006/relationships/tags" Target="../tags/tag155.xml"/><Relationship Id="rId28" Type="http://schemas.openxmlformats.org/officeDocument/2006/relationships/slideLayout" Target="../slideLayouts/slideLayout12.xml"/><Relationship Id="rId10" Type="http://schemas.openxmlformats.org/officeDocument/2006/relationships/tags" Target="../tags/tag142.xml"/><Relationship Id="rId19" Type="http://schemas.openxmlformats.org/officeDocument/2006/relationships/tags" Target="../tags/tag151.xml"/><Relationship Id="rId4" Type="http://schemas.openxmlformats.org/officeDocument/2006/relationships/tags" Target="../tags/tag136.xml"/><Relationship Id="rId9" Type="http://schemas.openxmlformats.org/officeDocument/2006/relationships/tags" Target="../tags/tag141.xml"/><Relationship Id="rId14" Type="http://schemas.openxmlformats.org/officeDocument/2006/relationships/tags" Target="../tags/tag146.xml"/><Relationship Id="rId22" Type="http://schemas.openxmlformats.org/officeDocument/2006/relationships/tags" Target="../tags/tag154.xml"/><Relationship Id="rId27" Type="http://schemas.openxmlformats.org/officeDocument/2006/relationships/tags" Target="../tags/tag159.xml"/><Relationship Id="rId30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ouD6ctaemV_3nb2MQHs7rUOAaW9DFLu8I5Zd3yOFs7E/edit?usp=sharing" TargetMode="External"/><Relationship Id="rId2" Type="http://schemas.openxmlformats.org/officeDocument/2006/relationships/hyperlink" Target="https://www.cc.gatech.edu/classes/AY2020/cs7643_fall/assets/hw2.pdf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tags" Target="../tags/tag185.xml"/><Relationship Id="rId21" Type="http://schemas.openxmlformats.org/officeDocument/2006/relationships/tags" Target="../tags/tag180.xml"/><Relationship Id="rId42" Type="http://schemas.openxmlformats.org/officeDocument/2006/relationships/tags" Target="../tags/tag201.xml"/><Relationship Id="rId47" Type="http://schemas.openxmlformats.org/officeDocument/2006/relationships/tags" Target="../tags/tag206.xml"/><Relationship Id="rId63" Type="http://schemas.openxmlformats.org/officeDocument/2006/relationships/tags" Target="../tags/tag222.xml"/><Relationship Id="rId68" Type="http://schemas.openxmlformats.org/officeDocument/2006/relationships/tags" Target="../tags/tag227.xml"/><Relationship Id="rId16" Type="http://schemas.openxmlformats.org/officeDocument/2006/relationships/tags" Target="../tags/tag175.xml"/><Relationship Id="rId11" Type="http://schemas.openxmlformats.org/officeDocument/2006/relationships/tags" Target="../tags/tag170.xml"/><Relationship Id="rId32" Type="http://schemas.openxmlformats.org/officeDocument/2006/relationships/tags" Target="../tags/tag191.xml"/><Relationship Id="rId37" Type="http://schemas.openxmlformats.org/officeDocument/2006/relationships/tags" Target="../tags/tag196.xml"/><Relationship Id="rId53" Type="http://schemas.openxmlformats.org/officeDocument/2006/relationships/tags" Target="../tags/tag212.xml"/><Relationship Id="rId58" Type="http://schemas.openxmlformats.org/officeDocument/2006/relationships/tags" Target="../tags/tag217.xml"/><Relationship Id="rId74" Type="http://schemas.openxmlformats.org/officeDocument/2006/relationships/tags" Target="../tags/tag233.xml"/><Relationship Id="rId79" Type="http://schemas.openxmlformats.org/officeDocument/2006/relationships/notesSlide" Target="../notesSlides/notesSlide6.xml"/><Relationship Id="rId5" Type="http://schemas.openxmlformats.org/officeDocument/2006/relationships/tags" Target="../tags/tag164.xml"/><Relationship Id="rId61" Type="http://schemas.openxmlformats.org/officeDocument/2006/relationships/tags" Target="../tags/tag220.xml"/><Relationship Id="rId82" Type="http://schemas.openxmlformats.org/officeDocument/2006/relationships/image" Target="../media/image13.emf"/><Relationship Id="rId19" Type="http://schemas.openxmlformats.org/officeDocument/2006/relationships/tags" Target="../tags/tag178.xml"/><Relationship Id="rId14" Type="http://schemas.openxmlformats.org/officeDocument/2006/relationships/tags" Target="../tags/tag173.xml"/><Relationship Id="rId22" Type="http://schemas.openxmlformats.org/officeDocument/2006/relationships/tags" Target="../tags/tag181.xml"/><Relationship Id="rId27" Type="http://schemas.openxmlformats.org/officeDocument/2006/relationships/tags" Target="../tags/tag186.xml"/><Relationship Id="rId30" Type="http://schemas.openxmlformats.org/officeDocument/2006/relationships/tags" Target="../tags/tag189.xml"/><Relationship Id="rId35" Type="http://schemas.openxmlformats.org/officeDocument/2006/relationships/tags" Target="../tags/tag194.xml"/><Relationship Id="rId43" Type="http://schemas.openxmlformats.org/officeDocument/2006/relationships/tags" Target="../tags/tag202.xml"/><Relationship Id="rId48" Type="http://schemas.openxmlformats.org/officeDocument/2006/relationships/tags" Target="../tags/tag207.xml"/><Relationship Id="rId56" Type="http://schemas.openxmlformats.org/officeDocument/2006/relationships/tags" Target="../tags/tag215.xml"/><Relationship Id="rId64" Type="http://schemas.openxmlformats.org/officeDocument/2006/relationships/tags" Target="../tags/tag223.xml"/><Relationship Id="rId69" Type="http://schemas.openxmlformats.org/officeDocument/2006/relationships/tags" Target="../tags/tag228.xml"/><Relationship Id="rId77" Type="http://schemas.openxmlformats.org/officeDocument/2006/relationships/tags" Target="../tags/tag236.xml"/><Relationship Id="rId8" Type="http://schemas.openxmlformats.org/officeDocument/2006/relationships/tags" Target="../tags/tag167.xml"/><Relationship Id="rId51" Type="http://schemas.openxmlformats.org/officeDocument/2006/relationships/tags" Target="../tags/tag210.xml"/><Relationship Id="rId72" Type="http://schemas.openxmlformats.org/officeDocument/2006/relationships/tags" Target="../tags/tag231.xml"/><Relationship Id="rId80" Type="http://schemas.openxmlformats.org/officeDocument/2006/relationships/image" Target="../media/image11.png"/><Relationship Id="rId3" Type="http://schemas.openxmlformats.org/officeDocument/2006/relationships/tags" Target="../tags/tag162.xml"/><Relationship Id="rId12" Type="http://schemas.openxmlformats.org/officeDocument/2006/relationships/tags" Target="../tags/tag171.xml"/><Relationship Id="rId17" Type="http://schemas.openxmlformats.org/officeDocument/2006/relationships/tags" Target="../tags/tag176.xml"/><Relationship Id="rId25" Type="http://schemas.openxmlformats.org/officeDocument/2006/relationships/tags" Target="../tags/tag184.xml"/><Relationship Id="rId33" Type="http://schemas.openxmlformats.org/officeDocument/2006/relationships/tags" Target="../tags/tag192.xml"/><Relationship Id="rId38" Type="http://schemas.openxmlformats.org/officeDocument/2006/relationships/tags" Target="../tags/tag197.xml"/><Relationship Id="rId46" Type="http://schemas.openxmlformats.org/officeDocument/2006/relationships/tags" Target="../tags/tag205.xml"/><Relationship Id="rId59" Type="http://schemas.openxmlformats.org/officeDocument/2006/relationships/tags" Target="../tags/tag218.xml"/><Relationship Id="rId67" Type="http://schemas.openxmlformats.org/officeDocument/2006/relationships/tags" Target="../tags/tag226.xml"/><Relationship Id="rId20" Type="http://schemas.openxmlformats.org/officeDocument/2006/relationships/tags" Target="../tags/tag179.xml"/><Relationship Id="rId41" Type="http://schemas.openxmlformats.org/officeDocument/2006/relationships/tags" Target="../tags/tag200.xml"/><Relationship Id="rId54" Type="http://schemas.openxmlformats.org/officeDocument/2006/relationships/tags" Target="../tags/tag213.xml"/><Relationship Id="rId62" Type="http://schemas.openxmlformats.org/officeDocument/2006/relationships/tags" Target="../tags/tag221.xml"/><Relationship Id="rId70" Type="http://schemas.openxmlformats.org/officeDocument/2006/relationships/tags" Target="../tags/tag229.xml"/><Relationship Id="rId75" Type="http://schemas.openxmlformats.org/officeDocument/2006/relationships/tags" Target="../tags/tag234.xml"/><Relationship Id="rId1" Type="http://schemas.openxmlformats.org/officeDocument/2006/relationships/tags" Target="../tags/tag160.xml"/><Relationship Id="rId6" Type="http://schemas.openxmlformats.org/officeDocument/2006/relationships/tags" Target="../tags/tag165.xml"/><Relationship Id="rId15" Type="http://schemas.openxmlformats.org/officeDocument/2006/relationships/tags" Target="../tags/tag174.xml"/><Relationship Id="rId23" Type="http://schemas.openxmlformats.org/officeDocument/2006/relationships/tags" Target="../tags/tag182.xml"/><Relationship Id="rId28" Type="http://schemas.openxmlformats.org/officeDocument/2006/relationships/tags" Target="../tags/tag187.xml"/><Relationship Id="rId36" Type="http://schemas.openxmlformats.org/officeDocument/2006/relationships/tags" Target="../tags/tag195.xml"/><Relationship Id="rId49" Type="http://schemas.openxmlformats.org/officeDocument/2006/relationships/tags" Target="../tags/tag208.xml"/><Relationship Id="rId57" Type="http://schemas.openxmlformats.org/officeDocument/2006/relationships/tags" Target="../tags/tag216.xml"/><Relationship Id="rId10" Type="http://schemas.openxmlformats.org/officeDocument/2006/relationships/tags" Target="../tags/tag169.xml"/><Relationship Id="rId31" Type="http://schemas.openxmlformats.org/officeDocument/2006/relationships/tags" Target="../tags/tag190.xml"/><Relationship Id="rId44" Type="http://schemas.openxmlformats.org/officeDocument/2006/relationships/tags" Target="../tags/tag203.xml"/><Relationship Id="rId52" Type="http://schemas.openxmlformats.org/officeDocument/2006/relationships/tags" Target="../tags/tag211.xml"/><Relationship Id="rId60" Type="http://schemas.openxmlformats.org/officeDocument/2006/relationships/tags" Target="../tags/tag219.xml"/><Relationship Id="rId65" Type="http://schemas.openxmlformats.org/officeDocument/2006/relationships/tags" Target="../tags/tag224.xml"/><Relationship Id="rId73" Type="http://schemas.openxmlformats.org/officeDocument/2006/relationships/tags" Target="../tags/tag232.xml"/><Relationship Id="rId78" Type="http://schemas.openxmlformats.org/officeDocument/2006/relationships/slideLayout" Target="../slideLayouts/slideLayout12.xml"/><Relationship Id="rId81" Type="http://schemas.openxmlformats.org/officeDocument/2006/relationships/image" Target="../media/image12.emf"/><Relationship Id="rId4" Type="http://schemas.openxmlformats.org/officeDocument/2006/relationships/tags" Target="../tags/tag163.xml"/><Relationship Id="rId9" Type="http://schemas.openxmlformats.org/officeDocument/2006/relationships/tags" Target="../tags/tag168.xml"/><Relationship Id="rId13" Type="http://schemas.openxmlformats.org/officeDocument/2006/relationships/tags" Target="../tags/tag172.xml"/><Relationship Id="rId18" Type="http://schemas.openxmlformats.org/officeDocument/2006/relationships/tags" Target="../tags/tag177.xml"/><Relationship Id="rId39" Type="http://schemas.openxmlformats.org/officeDocument/2006/relationships/tags" Target="../tags/tag198.xml"/><Relationship Id="rId34" Type="http://schemas.openxmlformats.org/officeDocument/2006/relationships/tags" Target="../tags/tag193.xml"/><Relationship Id="rId50" Type="http://schemas.openxmlformats.org/officeDocument/2006/relationships/tags" Target="../tags/tag209.xml"/><Relationship Id="rId55" Type="http://schemas.openxmlformats.org/officeDocument/2006/relationships/tags" Target="../tags/tag214.xml"/><Relationship Id="rId76" Type="http://schemas.openxmlformats.org/officeDocument/2006/relationships/tags" Target="../tags/tag235.xml"/><Relationship Id="rId7" Type="http://schemas.openxmlformats.org/officeDocument/2006/relationships/tags" Target="../tags/tag166.xml"/><Relationship Id="rId71" Type="http://schemas.openxmlformats.org/officeDocument/2006/relationships/tags" Target="../tags/tag230.xml"/><Relationship Id="rId2" Type="http://schemas.openxmlformats.org/officeDocument/2006/relationships/tags" Target="../tags/tag161.xml"/><Relationship Id="rId29" Type="http://schemas.openxmlformats.org/officeDocument/2006/relationships/tags" Target="../tags/tag188.xml"/><Relationship Id="rId24" Type="http://schemas.openxmlformats.org/officeDocument/2006/relationships/tags" Target="../tags/tag183.xml"/><Relationship Id="rId40" Type="http://schemas.openxmlformats.org/officeDocument/2006/relationships/tags" Target="../tags/tag199.xml"/><Relationship Id="rId45" Type="http://schemas.openxmlformats.org/officeDocument/2006/relationships/tags" Target="../tags/tag204.xml"/><Relationship Id="rId66" Type="http://schemas.openxmlformats.org/officeDocument/2006/relationships/tags" Target="../tags/tag2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gist.github.com/karpathy/d4dee566867f8291f086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github.com/stacks/stacks-project/blob/master/COPYING" TargetMode="External"/><Relationship Id="rId4" Type="http://schemas.openxmlformats.org/officeDocument/2006/relationships/hyperlink" Target="http://stacks.math.columbia.edu/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slideLayout" Target="../slideLayouts/slideLayout2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7" Type="http://schemas.openxmlformats.org/officeDocument/2006/relationships/image" Target="../media/image51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8.emf"/><Relationship Id="rId7" Type="http://schemas.openxmlformats.org/officeDocument/2006/relationships/image" Target="../media/image52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hyperlink" Target="http://dbs.cloudcv.org/captioning&amp;mode=interactive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hyperlink" Target="https://pixabay.com/en/luggage-antique-cat-1643010/" TargetMode="External"/><Relationship Id="rId18" Type="http://schemas.openxmlformats.org/officeDocument/2006/relationships/hyperlink" Target="https://pixabay.com/en/tennis-head-ramos-vinolas-clay-934841/" TargetMode="External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hyperlink" Target="https://creativecommons.org/publicdomain/zero/1.0/deed.en" TargetMode="External"/><Relationship Id="rId17" Type="http://schemas.openxmlformats.org/officeDocument/2006/relationships/hyperlink" Target="https://pixabay.com/en/beach-beach-sports-blur-blurry-1853903/" TargetMode="External"/><Relationship Id="rId2" Type="http://schemas.openxmlformats.org/officeDocument/2006/relationships/notesSlide" Target="../notesSlides/notesSlide46.xml"/><Relationship Id="rId16" Type="http://schemas.openxmlformats.org/officeDocument/2006/relationships/hyperlink" Target="https://pixabay.com/en/teddy-plush-bears-cute-teddy-bear-1623436/" TargetMode="External"/><Relationship Id="rId20" Type="http://schemas.openxmlformats.org/officeDocument/2006/relationships/hyperlink" Target="https://pixabay.com/en/moto-cross-motorbike-sports-jump-214928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11" Type="http://schemas.openxmlformats.org/officeDocument/2006/relationships/hyperlink" Target="https://github.com/karpathy/neuraltalk2" TargetMode="External"/><Relationship Id="rId5" Type="http://schemas.openxmlformats.org/officeDocument/2006/relationships/image" Target="../media/image56.png"/><Relationship Id="rId15" Type="http://schemas.openxmlformats.org/officeDocument/2006/relationships/hyperlink" Target="https://pixabay.com/en/adorable-animal-canine-cute-dog-1849992/" TargetMode="External"/><Relationship Id="rId10" Type="http://schemas.openxmlformats.org/officeDocument/2006/relationships/image" Target="../media/image61.png"/><Relationship Id="rId19" Type="http://schemas.openxmlformats.org/officeDocument/2006/relationships/hyperlink" Target="https://pixabay.com/en/giraffe-animals-wildlife-africa-2064520/" TargetMode="External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hyperlink" Target="https://pixabay.com/en/cat-kitten-tree-green-summer-1647775/" TargetMode="Externa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karpathy/neuraltalk2" TargetMode="External"/><Relationship Id="rId13" Type="http://schemas.openxmlformats.org/officeDocument/2006/relationships/hyperlink" Target="https://pixabay.com/en/baseball-player-shortstop-infield-1045263/" TargetMode="External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hyperlink" Target="https://pixabay.com/en/spider-web-tree-branches-pattern-617769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11" Type="http://schemas.openxmlformats.org/officeDocument/2006/relationships/hyperlink" Target="https://pixabay.com/en/handstand-lake-meditation-496008/" TargetMode="External"/><Relationship Id="rId5" Type="http://schemas.openxmlformats.org/officeDocument/2006/relationships/image" Target="../media/image64.png"/><Relationship Id="rId10" Type="http://schemas.openxmlformats.org/officeDocument/2006/relationships/hyperlink" Target="https://pixabay.com/en/woman-female-model-portrait-adult-983967/" TargetMode="External"/><Relationship Id="rId4" Type="http://schemas.openxmlformats.org/officeDocument/2006/relationships/image" Target="../media/image63.png"/><Relationship Id="rId9" Type="http://schemas.openxmlformats.org/officeDocument/2006/relationships/hyperlink" Target="https://creativecommons.org/publicdomain/zero/1.0/deed.en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4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dirty="0"/>
              <a:t>CS 4803 / 7643: Deep Learning</a:t>
            </a:r>
            <a:endParaRPr lang="en-US" sz="3200" dirty="0"/>
          </a:p>
        </p:txBody>
      </p:sp>
      <p:sp>
        <p:nvSpPr>
          <p:cNvPr id="16" name="Subtitle 3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9144000" cy="1752600"/>
          </a:xfrm>
        </p:spPr>
        <p:txBody>
          <a:bodyPr/>
          <a:lstStyle/>
          <a:p>
            <a:endParaRPr lang="en-US" dirty="0"/>
          </a:p>
          <a:p>
            <a:r>
              <a:rPr lang="en-US" sz="2800" dirty="0"/>
              <a:t>Dhruv Batra </a:t>
            </a:r>
          </a:p>
          <a:p>
            <a:r>
              <a:rPr lang="en-US" sz="2800" dirty="0"/>
              <a:t>Georgia Tech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2307610"/>
            <a:ext cx="6934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spcBef>
                <a:spcPct val="20000"/>
              </a:spcBef>
            </a:pPr>
            <a:r>
              <a:rPr lang="en-US" sz="24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Topics: 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Recurrent Neural Networks (RNNs)</a:t>
            </a:r>
          </a:p>
          <a:p>
            <a:pPr marL="1200150" lvl="2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(Truncated) </a:t>
            </a:r>
            <a:r>
              <a:rPr lang="en-US" sz="2000" kern="0" dirty="0" err="1">
                <a:solidFill>
                  <a:prstClr val="black"/>
                </a:solidFill>
                <a:latin typeface="Arial"/>
                <a:ea typeface="Osaka"/>
                <a:cs typeface="Osaka"/>
              </a:rPr>
              <a:t>BackProp</a:t>
            </a: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 Through Time (BPTT)</a:t>
            </a:r>
          </a:p>
          <a:p>
            <a:pPr marL="1200150" lvl="2" indent="-285750" algn="l">
              <a:spcBef>
                <a:spcPct val="20000"/>
              </a:spcBef>
              <a:buFontTx/>
              <a:buChar char="–"/>
            </a:pPr>
            <a:r>
              <a:rPr lang="en-US" sz="2000" kern="0" dirty="0">
                <a:solidFill>
                  <a:prstClr val="black"/>
                </a:solidFill>
                <a:latin typeface="Arial"/>
                <a:ea typeface="Osaka"/>
                <a:cs typeface="Osaka"/>
              </a:rPr>
              <a:t>LSTMs</a:t>
            </a:r>
          </a:p>
          <a:p>
            <a:pPr marL="742950" lvl="1" indent="-285750" algn="l">
              <a:spcBef>
                <a:spcPct val="20000"/>
              </a:spcBef>
              <a:buFontTx/>
              <a:buChar char="–"/>
            </a:pPr>
            <a:endParaRPr lang="en-US" sz="2000" kern="0" dirty="0">
              <a:solidFill>
                <a:prstClr val="black"/>
              </a:solidFill>
              <a:latin typeface="Arial"/>
              <a:ea typeface="Osaka"/>
              <a:cs typeface="Osak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Sequences in Input or Output?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It’s a spectrum…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0"/>
            <a:ext cx="9144000" cy="28622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7227" y="4690408"/>
            <a:ext cx="11702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Input: No sequence</a:t>
            </a:r>
          </a:p>
          <a:p>
            <a:r>
              <a:rPr lang="en-US" dirty="0"/>
              <a:t>Output: No sequence</a:t>
            </a:r>
          </a:p>
          <a:p>
            <a:r>
              <a:rPr lang="en-US" dirty="0"/>
              <a:t>Example: “standard” classification / </a:t>
            </a:r>
            <a:br>
              <a:rPr lang="en-US" dirty="0"/>
            </a:br>
            <a:r>
              <a:rPr lang="en-US" dirty="0"/>
              <a:t>regression problems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600" y="4800600"/>
            <a:ext cx="152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Input: No sequence</a:t>
            </a:r>
          </a:p>
          <a:p>
            <a:r>
              <a:rPr lang="en-US" dirty="0"/>
              <a:t>Output: Sequence</a:t>
            </a:r>
          </a:p>
          <a:p>
            <a:r>
              <a:rPr lang="en-US" dirty="0"/>
              <a:t>Example: Im2Caption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4200" y="4800600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Input: Sequence</a:t>
            </a:r>
          </a:p>
          <a:p>
            <a:r>
              <a:rPr lang="en-US" dirty="0"/>
              <a:t>Output: No sequence</a:t>
            </a:r>
          </a:p>
          <a:p>
            <a:r>
              <a:rPr lang="en-US" dirty="0"/>
              <a:t>Example: sentence classification, multiple-choice question answering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3000" y="4800600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Input: Sequence</a:t>
            </a:r>
          </a:p>
          <a:p>
            <a:r>
              <a:rPr lang="en-US" dirty="0"/>
              <a:t>Output: Sequence</a:t>
            </a:r>
          </a:p>
          <a:p>
            <a:r>
              <a:rPr lang="en-US" dirty="0"/>
              <a:t>Example: machine translation, video classification, </a:t>
            </a:r>
            <a:br>
              <a:rPr lang="en-US" dirty="0"/>
            </a:br>
            <a:r>
              <a:rPr lang="en-US" dirty="0"/>
              <a:t>video captioning, open-ended question answering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89882" y="6578469"/>
            <a:ext cx="2246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Andrej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Karpathy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71182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LSTMs Intuition: Output 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we output this “bit” of information to “deeper” layers?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43076919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LSTMs Intuition: </a:t>
            </a:r>
            <a:r>
              <a:rPr lang="en-US"/>
              <a:t>Additive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  <p:cxnSp>
        <p:nvCxnSpPr>
          <p:cNvPr id="8" name="Shape 2748"/>
          <p:cNvCxnSpPr/>
          <p:nvPr/>
        </p:nvCxnSpPr>
        <p:spPr>
          <a:xfrm rot="10800000">
            <a:off x="5240201" y="2568250"/>
            <a:ext cx="12042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" name="Shape 2749"/>
          <p:cNvCxnSpPr/>
          <p:nvPr/>
        </p:nvCxnSpPr>
        <p:spPr>
          <a:xfrm rot="10800000">
            <a:off x="4418826" y="2598250"/>
            <a:ext cx="3567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" name="Shape 2750"/>
          <p:cNvCxnSpPr/>
          <p:nvPr/>
        </p:nvCxnSpPr>
        <p:spPr>
          <a:xfrm rot="10800000">
            <a:off x="3675051" y="2612250"/>
            <a:ext cx="3567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" name="Shape 2751"/>
          <p:cNvCxnSpPr/>
          <p:nvPr/>
        </p:nvCxnSpPr>
        <p:spPr>
          <a:xfrm rot="10800000">
            <a:off x="1600201" y="2602400"/>
            <a:ext cx="16452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" name="Shape 2752"/>
          <p:cNvSpPr txBox="1"/>
          <p:nvPr/>
        </p:nvSpPr>
        <p:spPr>
          <a:xfrm>
            <a:off x="6629400" y="1524000"/>
            <a:ext cx="2514600" cy="906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800" dirty="0"/>
              <a:t>Backpropagation from </a:t>
            </a:r>
            <a:r>
              <a:rPr lang="en" sz="1800" dirty="0" err="1"/>
              <a:t>c</a:t>
            </a:r>
            <a:r>
              <a:rPr lang="en" sz="1800" baseline="-25000" dirty="0" err="1"/>
              <a:t>t</a:t>
            </a:r>
            <a:r>
              <a:rPr lang="en-US" sz="1800" dirty="0"/>
              <a:t> </a:t>
            </a:r>
            <a:r>
              <a:rPr lang="en" sz="1800" dirty="0"/>
              <a:t>to c</a:t>
            </a:r>
            <a:r>
              <a:rPr lang="en" sz="1800" baseline="-25000" dirty="0"/>
              <a:t>t-1</a:t>
            </a:r>
            <a:r>
              <a:rPr lang="en" sz="1800" dirty="0"/>
              <a:t> only elementwise multiplication by f, no matrix multiply by W</a:t>
            </a:r>
          </a:p>
        </p:txBody>
      </p:sp>
    </p:spTree>
    <p:extLst>
      <p:ext uri="{BB962C8B-B14F-4D97-AF65-F5344CB8AC3E}">
        <p14:creationId xmlns:p14="http://schemas.microsoft.com/office/powerpoint/2010/main" val="120976225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LSTMs Intuition: </a:t>
            </a:r>
            <a:r>
              <a:rPr lang="en-US"/>
              <a:t>Additive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1800"/>
            <a:ext cx="9144000" cy="3435654"/>
          </a:xfrm>
          <a:prstGeom prst="rect">
            <a:avLst/>
          </a:prstGeom>
        </p:spPr>
      </p:pic>
      <p:cxnSp>
        <p:nvCxnSpPr>
          <p:cNvPr id="14" name="Shape 2781"/>
          <p:cNvCxnSpPr/>
          <p:nvPr/>
        </p:nvCxnSpPr>
        <p:spPr>
          <a:xfrm rot="10800000">
            <a:off x="318575" y="2763250"/>
            <a:ext cx="83097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" name="Shape 2782"/>
          <p:cNvSpPr txBox="1"/>
          <p:nvPr/>
        </p:nvSpPr>
        <p:spPr>
          <a:xfrm>
            <a:off x="2300475" y="2133600"/>
            <a:ext cx="5342700" cy="53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FF0000"/>
                </a:solidFill>
              </a:rPr>
              <a:t>Uninterrupted gradient flow!</a:t>
            </a:r>
          </a:p>
        </p:txBody>
      </p:sp>
    </p:spTree>
    <p:extLst>
      <p:ext uri="{BB962C8B-B14F-4D97-AF65-F5344CB8AC3E}">
        <p14:creationId xmlns:p14="http://schemas.microsoft.com/office/powerpoint/2010/main" val="126237937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r>
              <a:rPr lang="en-US" dirty="0"/>
              <a:t>LSTMs Intuition: </a:t>
            </a:r>
            <a:r>
              <a:rPr lang="en-US"/>
              <a:t>Additive 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1800"/>
            <a:ext cx="9144000" cy="3435654"/>
          </a:xfrm>
          <a:prstGeom prst="rect">
            <a:avLst/>
          </a:prstGeom>
        </p:spPr>
      </p:pic>
      <p:cxnSp>
        <p:nvCxnSpPr>
          <p:cNvPr id="14" name="Shape 2781"/>
          <p:cNvCxnSpPr/>
          <p:nvPr/>
        </p:nvCxnSpPr>
        <p:spPr>
          <a:xfrm rot="10800000">
            <a:off x="318575" y="2763250"/>
            <a:ext cx="83097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" name="Shape 2782"/>
          <p:cNvSpPr txBox="1"/>
          <p:nvPr/>
        </p:nvSpPr>
        <p:spPr>
          <a:xfrm>
            <a:off x="2300475" y="2133600"/>
            <a:ext cx="5342700" cy="530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>
                <a:solidFill>
                  <a:srgbClr val="FF0000"/>
                </a:solidFill>
              </a:rPr>
              <a:t>Uninterrupted gradient flow!</a:t>
            </a:r>
          </a:p>
        </p:txBody>
      </p:sp>
      <p:sp>
        <p:nvSpPr>
          <p:cNvPr id="10" name="Shape 2879"/>
          <p:cNvSpPr/>
          <p:nvPr/>
        </p:nvSpPr>
        <p:spPr>
          <a:xfrm rot="5400000">
            <a:off x="1392300" y="6008533"/>
            <a:ext cx="1001400" cy="80700"/>
          </a:xfrm>
          <a:prstGeom prst="rect">
            <a:avLst/>
          </a:prstGeom>
          <a:solidFill>
            <a:srgbClr val="D9D9D9"/>
          </a:solidFill>
          <a:ln w="19050" cap="flat" cmpd="sng">
            <a:solidFill>
              <a:srgbClr val="434343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434343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Input</a:t>
            </a:r>
          </a:p>
        </p:txBody>
      </p:sp>
      <p:sp>
        <p:nvSpPr>
          <p:cNvPr id="11" name="Shape 2880"/>
          <p:cNvSpPr/>
          <p:nvPr/>
        </p:nvSpPr>
        <p:spPr>
          <a:xfrm rot="5400000">
            <a:off x="5053100" y="6012150"/>
            <a:ext cx="1001400" cy="80700"/>
          </a:xfrm>
          <a:prstGeom prst="rect">
            <a:avLst/>
          </a:prstGeom>
          <a:solidFill>
            <a:srgbClr val="F4CCCC"/>
          </a:solidFill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FF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Softmax</a:t>
            </a:r>
          </a:p>
        </p:txBody>
      </p:sp>
      <p:sp>
        <p:nvSpPr>
          <p:cNvPr id="12" name="Shape 2881"/>
          <p:cNvSpPr/>
          <p:nvPr/>
        </p:nvSpPr>
        <p:spPr>
          <a:xfrm rot="5400000">
            <a:off x="1932458" y="6008518"/>
            <a:ext cx="1001400" cy="807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sp>
        <p:nvSpPr>
          <p:cNvPr id="16" name="Shape 2882"/>
          <p:cNvSpPr/>
          <p:nvPr/>
        </p:nvSpPr>
        <p:spPr>
          <a:xfrm rot="5400000">
            <a:off x="1510219" y="6006454"/>
            <a:ext cx="1001400" cy="80700"/>
          </a:xfrm>
          <a:prstGeom prst="rect">
            <a:avLst/>
          </a:prstGeom>
          <a:solidFill>
            <a:srgbClr val="FCE5CD"/>
          </a:solidFill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FF99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7x7 conv, 64 / 2</a:t>
            </a:r>
          </a:p>
        </p:txBody>
      </p:sp>
      <p:sp>
        <p:nvSpPr>
          <p:cNvPr id="17" name="Shape 2883"/>
          <p:cNvSpPr/>
          <p:nvPr/>
        </p:nvSpPr>
        <p:spPr>
          <a:xfrm rot="5400000">
            <a:off x="4935173" y="6007027"/>
            <a:ext cx="1001400" cy="80700"/>
          </a:xfrm>
          <a:prstGeom prst="rect">
            <a:avLst/>
          </a:prstGeom>
          <a:solidFill>
            <a:srgbClr val="D9EAD3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FC 1000</a:t>
            </a:r>
          </a:p>
        </p:txBody>
      </p:sp>
      <p:sp>
        <p:nvSpPr>
          <p:cNvPr id="18" name="Shape 2884"/>
          <p:cNvSpPr/>
          <p:nvPr/>
        </p:nvSpPr>
        <p:spPr>
          <a:xfrm rot="5400000">
            <a:off x="1627803" y="6008518"/>
            <a:ext cx="1001400" cy="80700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</a:p>
        </p:txBody>
      </p:sp>
      <p:sp>
        <p:nvSpPr>
          <p:cNvPr id="19" name="Shape 2885"/>
          <p:cNvSpPr/>
          <p:nvPr/>
        </p:nvSpPr>
        <p:spPr>
          <a:xfrm rot="5400000">
            <a:off x="1818577" y="6008518"/>
            <a:ext cx="1001400" cy="807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cxnSp>
        <p:nvCxnSpPr>
          <p:cNvPr id="20" name="Shape 2886"/>
          <p:cNvCxnSpPr/>
          <p:nvPr/>
        </p:nvCxnSpPr>
        <p:spPr>
          <a:xfrm>
            <a:off x="2359627" y="6048868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1" name="Shape 2887"/>
          <p:cNvSpPr/>
          <p:nvPr/>
        </p:nvSpPr>
        <p:spPr>
          <a:xfrm rot="5400000">
            <a:off x="2200500" y="6030522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22" name="Shape 2888"/>
          <p:cNvCxnSpPr/>
          <p:nvPr/>
        </p:nvCxnSpPr>
        <p:spPr>
          <a:xfrm>
            <a:off x="2168853" y="6048868"/>
            <a:ext cx="366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3" name="Shape 2889"/>
          <p:cNvCxnSpPr/>
          <p:nvPr/>
        </p:nvCxnSpPr>
        <p:spPr>
          <a:xfrm>
            <a:off x="2242350" y="6048972"/>
            <a:ext cx="366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4" name="Shape 2890"/>
          <p:cNvSpPr/>
          <p:nvPr/>
        </p:nvSpPr>
        <p:spPr>
          <a:xfrm rot="5400000">
            <a:off x="2499664" y="6030510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25" name="Shape 2891"/>
          <p:cNvCxnSpPr/>
          <p:nvPr/>
        </p:nvCxnSpPr>
        <p:spPr>
          <a:xfrm>
            <a:off x="2473508" y="6048868"/>
            <a:ext cx="312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26" name="Shape 2892"/>
          <p:cNvCxnSpPr/>
          <p:nvPr/>
        </p:nvCxnSpPr>
        <p:spPr>
          <a:xfrm rot="5400000">
            <a:off x="2373214" y="5923110"/>
            <a:ext cx="600" cy="299100"/>
          </a:xfrm>
          <a:prstGeom prst="curvedConnector3">
            <a:avLst>
              <a:gd name="adj1" fmla="val -120043457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7" name="Shape 2893"/>
          <p:cNvSpPr/>
          <p:nvPr/>
        </p:nvSpPr>
        <p:spPr>
          <a:xfrm rot="5400000">
            <a:off x="2228788" y="6006439"/>
            <a:ext cx="1001400" cy="807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sp>
        <p:nvSpPr>
          <p:cNvPr id="28" name="Shape 2894"/>
          <p:cNvSpPr/>
          <p:nvPr/>
        </p:nvSpPr>
        <p:spPr>
          <a:xfrm rot="5400000">
            <a:off x="2114907" y="6006439"/>
            <a:ext cx="1001400" cy="807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cxnSp>
        <p:nvCxnSpPr>
          <p:cNvPr id="29" name="Shape 2895"/>
          <p:cNvCxnSpPr/>
          <p:nvPr/>
        </p:nvCxnSpPr>
        <p:spPr>
          <a:xfrm>
            <a:off x="2655957" y="6046789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0" name="Shape 2896"/>
          <p:cNvCxnSpPr/>
          <p:nvPr/>
        </p:nvCxnSpPr>
        <p:spPr>
          <a:xfrm rot="10800000" flipH="1">
            <a:off x="2541514" y="6046860"/>
            <a:ext cx="33600" cy="21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1" name="Shape 2897"/>
          <p:cNvSpPr/>
          <p:nvPr/>
        </p:nvSpPr>
        <p:spPr>
          <a:xfrm rot="5400000">
            <a:off x="2800273" y="6028893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32" name="Shape 2898"/>
          <p:cNvCxnSpPr/>
          <p:nvPr/>
        </p:nvCxnSpPr>
        <p:spPr>
          <a:xfrm>
            <a:off x="2769838" y="6046789"/>
            <a:ext cx="35400" cy="6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3" name="Shape 2899"/>
          <p:cNvCxnSpPr/>
          <p:nvPr/>
        </p:nvCxnSpPr>
        <p:spPr>
          <a:xfrm>
            <a:off x="2842123" y="6047343"/>
            <a:ext cx="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4" name="Shape 2900"/>
          <p:cNvCxnSpPr/>
          <p:nvPr/>
        </p:nvCxnSpPr>
        <p:spPr>
          <a:xfrm rot="-5400000">
            <a:off x="2672614" y="5921310"/>
            <a:ext cx="1500" cy="300600"/>
          </a:xfrm>
          <a:prstGeom prst="curvedConnector3">
            <a:avLst>
              <a:gd name="adj1" fmla="val 50334050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5" name="Shape 2901"/>
          <p:cNvSpPr/>
          <p:nvPr/>
        </p:nvSpPr>
        <p:spPr>
          <a:xfrm rot="5400000">
            <a:off x="2529452" y="6006439"/>
            <a:ext cx="1001400" cy="807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sp>
        <p:nvSpPr>
          <p:cNvPr id="36" name="Shape 2902"/>
          <p:cNvSpPr/>
          <p:nvPr/>
        </p:nvSpPr>
        <p:spPr>
          <a:xfrm rot="5400000">
            <a:off x="2415571" y="6006439"/>
            <a:ext cx="1001400" cy="80700"/>
          </a:xfrm>
          <a:prstGeom prst="rect">
            <a:avLst/>
          </a:prstGeom>
          <a:solidFill>
            <a:srgbClr val="EAD1DC"/>
          </a:solidFill>
          <a:ln w="19050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741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cxnSp>
        <p:nvCxnSpPr>
          <p:cNvPr id="37" name="Shape 2903"/>
          <p:cNvCxnSpPr/>
          <p:nvPr/>
        </p:nvCxnSpPr>
        <p:spPr>
          <a:xfrm>
            <a:off x="2956621" y="6046789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38" name="Shape 2904"/>
          <p:cNvCxnSpPr/>
          <p:nvPr/>
        </p:nvCxnSpPr>
        <p:spPr>
          <a:xfrm rot="10800000" flipH="1">
            <a:off x="2842123" y="6046743"/>
            <a:ext cx="33900" cy="6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9" name="Shape 2905"/>
          <p:cNvSpPr/>
          <p:nvPr/>
        </p:nvSpPr>
        <p:spPr>
          <a:xfrm rot="5400000">
            <a:off x="3096770" y="6028893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0" name="Shape 2906"/>
          <p:cNvCxnSpPr/>
          <p:nvPr/>
        </p:nvCxnSpPr>
        <p:spPr>
          <a:xfrm>
            <a:off x="3070502" y="6046789"/>
            <a:ext cx="31200" cy="6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1" name="Shape 2907"/>
          <p:cNvCxnSpPr/>
          <p:nvPr/>
        </p:nvCxnSpPr>
        <p:spPr>
          <a:xfrm rot="-5400000" flipH="1">
            <a:off x="2971573" y="5922843"/>
            <a:ext cx="600" cy="296400"/>
          </a:xfrm>
          <a:prstGeom prst="curvedConnector3">
            <a:avLst>
              <a:gd name="adj1" fmla="val -123636455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2" name="Shape 2908"/>
          <p:cNvSpPr/>
          <p:nvPr/>
        </p:nvSpPr>
        <p:spPr>
          <a:xfrm rot="5400000">
            <a:off x="2828948" y="6007479"/>
            <a:ext cx="1001400" cy="80700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rgbClr val="8B81D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8B81D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</a:p>
        </p:txBody>
      </p:sp>
      <p:sp>
        <p:nvSpPr>
          <p:cNvPr id="43" name="Shape 2909"/>
          <p:cNvSpPr/>
          <p:nvPr/>
        </p:nvSpPr>
        <p:spPr>
          <a:xfrm rot="5400000">
            <a:off x="2715067" y="6007479"/>
            <a:ext cx="1001400" cy="80700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rgbClr val="8B81D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8B81D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 / 2</a:t>
            </a:r>
          </a:p>
        </p:txBody>
      </p:sp>
      <p:cxnSp>
        <p:nvCxnSpPr>
          <p:cNvPr id="44" name="Shape 2910"/>
          <p:cNvCxnSpPr/>
          <p:nvPr/>
        </p:nvCxnSpPr>
        <p:spPr>
          <a:xfrm>
            <a:off x="3256117" y="6047829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5" name="Shape 2911"/>
          <p:cNvCxnSpPr/>
          <p:nvPr/>
        </p:nvCxnSpPr>
        <p:spPr>
          <a:xfrm>
            <a:off x="3138620" y="6047343"/>
            <a:ext cx="36900" cy="6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6" name="Shape 2912"/>
          <p:cNvSpPr/>
          <p:nvPr/>
        </p:nvSpPr>
        <p:spPr>
          <a:xfrm rot="5400000">
            <a:off x="3396156" y="6029702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7" name="Shape 2913"/>
          <p:cNvCxnSpPr/>
          <p:nvPr/>
        </p:nvCxnSpPr>
        <p:spPr>
          <a:xfrm>
            <a:off x="3369998" y="6047829"/>
            <a:ext cx="31200" cy="3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48" name="Shape 2914"/>
          <p:cNvCxnSpPr/>
          <p:nvPr/>
        </p:nvCxnSpPr>
        <p:spPr>
          <a:xfrm rot="5400000" flipH="1">
            <a:off x="3269406" y="5921402"/>
            <a:ext cx="900" cy="299400"/>
          </a:xfrm>
          <a:prstGeom prst="curvedConnector3">
            <a:avLst>
              <a:gd name="adj1" fmla="val 82514138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49" name="Shape 2915"/>
          <p:cNvSpPr/>
          <p:nvPr/>
        </p:nvSpPr>
        <p:spPr>
          <a:xfrm rot="5400000">
            <a:off x="3125278" y="6005399"/>
            <a:ext cx="1001400" cy="80700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rgbClr val="8B81D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8B81D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</a:p>
        </p:txBody>
      </p:sp>
      <p:sp>
        <p:nvSpPr>
          <p:cNvPr id="50" name="Shape 2916"/>
          <p:cNvSpPr/>
          <p:nvPr/>
        </p:nvSpPr>
        <p:spPr>
          <a:xfrm rot="5400000">
            <a:off x="3011397" y="6005399"/>
            <a:ext cx="1001400" cy="80700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rgbClr val="8B81D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8B81D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</a:p>
        </p:txBody>
      </p:sp>
      <p:cxnSp>
        <p:nvCxnSpPr>
          <p:cNvPr id="51" name="Shape 2917"/>
          <p:cNvCxnSpPr/>
          <p:nvPr/>
        </p:nvCxnSpPr>
        <p:spPr>
          <a:xfrm>
            <a:off x="3552447" y="6045749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2" name="Shape 2918"/>
          <p:cNvCxnSpPr/>
          <p:nvPr/>
        </p:nvCxnSpPr>
        <p:spPr>
          <a:xfrm rot="10800000" flipH="1">
            <a:off x="3438006" y="6045752"/>
            <a:ext cx="33600" cy="24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3" name="Shape 2919"/>
          <p:cNvSpPr/>
          <p:nvPr/>
        </p:nvSpPr>
        <p:spPr>
          <a:xfrm rot="5400000">
            <a:off x="3696765" y="6028085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54" name="Shape 2920"/>
          <p:cNvCxnSpPr/>
          <p:nvPr/>
        </p:nvCxnSpPr>
        <p:spPr>
          <a:xfrm>
            <a:off x="3666328" y="6045749"/>
            <a:ext cx="35400" cy="9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5" name="Shape 2921"/>
          <p:cNvCxnSpPr/>
          <p:nvPr/>
        </p:nvCxnSpPr>
        <p:spPr>
          <a:xfrm>
            <a:off x="3738615" y="6046535"/>
            <a:ext cx="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56" name="Shape 2922"/>
          <p:cNvCxnSpPr/>
          <p:nvPr/>
        </p:nvCxnSpPr>
        <p:spPr>
          <a:xfrm rot="-5400000">
            <a:off x="3569106" y="5920502"/>
            <a:ext cx="1500" cy="300600"/>
          </a:xfrm>
          <a:prstGeom prst="curvedConnector3">
            <a:avLst>
              <a:gd name="adj1" fmla="val 47190149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7" name="Shape 2923"/>
          <p:cNvSpPr/>
          <p:nvPr/>
        </p:nvSpPr>
        <p:spPr>
          <a:xfrm rot="5400000">
            <a:off x="3425942" y="6005399"/>
            <a:ext cx="1001400" cy="80700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rgbClr val="8B81D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8B81D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</a:p>
        </p:txBody>
      </p:sp>
      <p:sp>
        <p:nvSpPr>
          <p:cNvPr id="58" name="Shape 2924"/>
          <p:cNvSpPr/>
          <p:nvPr/>
        </p:nvSpPr>
        <p:spPr>
          <a:xfrm rot="5400000">
            <a:off x="3312061" y="6005399"/>
            <a:ext cx="1001400" cy="80700"/>
          </a:xfrm>
          <a:prstGeom prst="rect">
            <a:avLst/>
          </a:prstGeom>
          <a:solidFill>
            <a:srgbClr val="D9D2E9"/>
          </a:solidFill>
          <a:ln w="19050" cap="flat" cmpd="sng">
            <a:solidFill>
              <a:srgbClr val="8B81D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8B81D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128</a:t>
            </a:r>
          </a:p>
        </p:txBody>
      </p:sp>
      <p:cxnSp>
        <p:nvCxnSpPr>
          <p:cNvPr id="59" name="Shape 2925"/>
          <p:cNvCxnSpPr/>
          <p:nvPr/>
        </p:nvCxnSpPr>
        <p:spPr>
          <a:xfrm>
            <a:off x="3853111" y="6045749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0" name="Shape 2926"/>
          <p:cNvCxnSpPr/>
          <p:nvPr/>
        </p:nvCxnSpPr>
        <p:spPr>
          <a:xfrm rot="10800000" flipH="1">
            <a:off x="3738615" y="6045635"/>
            <a:ext cx="33900" cy="9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61" name="Shape 2927"/>
          <p:cNvSpPr/>
          <p:nvPr/>
        </p:nvSpPr>
        <p:spPr>
          <a:xfrm rot="5400000">
            <a:off x="3993261" y="6028085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62" name="Shape 2928"/>
          <p:cNvCxnSpPr/>
          <p:nvPr/>
        </p:nvCxnSpPr>
        <p:spPr>
          <a:xfrm>
            <a:off x="3966992" y="6045749"/>
            <a:ext cx="31200" cy="9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3" name="Shape 2929"/>
          <p:cNvCxnSpPr/>
          <p:nvPr/>
        </p:nvCxnSpPr>
        <p:spPr>
          <a:xfrm rot="-5400000" flipH="1">
            <a:off x="3868065" y="5922035"/>
            <a:ext cx="600" cy="296400"/>
          </a:xfrm>
          <a:prstGeom prst="curvedConnector3">
            <a:avLst>
              <a:gd name="adj1" fmla="val -116305872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64" name="Shape 2930"/>
          <p:cNvCxnSpPr/>
          <p:nvPr/>
        </p:nvCxnSpPr>
        <p:spPr>
          <a:xfrm rot="-5400000" flipH="1">
            <a:off x="4082811" y="5997163"/>
            <a:ext cx="300" cy="1023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5" name="Shape 2931"/>
          <p:cNvSpPr txBox="1"/>
          <p:nvPr/>
        </p:nvSpPr>
        <p:spPr>
          <a:xfrm rot="5400000">
            <a:off x="4100354" y="5996814"/>
            <a:ext cx="297900" cy="12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/>
              <a:t>...</a:t>
            </a:r>
          </a:p>
        </p:txBody>
      </p:sp>
      <p:cxnSp>
        <p:nvCxnSpPr>
          <p:cNvPr id="66" name="Shape 2932"/>
          <p:cNvCxnSpPr/>
          <p:nvPr/>
        </p:nvCxnSpPr>
        <p:spPr>
          <a:xfrm>
            <a:off x="4180015" y="6048880"/>
            <a:ext cx="113100" cy="9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67" name="Shape 2934"/>
          <p:cNvSpPr/>
          <p:nvPr/>
        </p:nvSpPr>
        <p:spPr>
          <a:xfrm rot="5400000">
            <a:off x="4020119" y="6009558"/>
            <a:ext cx="1001400" cy="80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sp>
        <p:nvSpPr>
          <p:cNvPr id="68" name="Shape 2935"/>
          <p:cNvSpPr/>
          <p:nvPr/>
        </p:nvSpPr>
        <p:spPr>
          <a:xfrm rot="5400000">
            <a:off x="3906238" y="6009558"/>
            <a:ext cx="1001400" cy="80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cxnSp>
        <p:nvCxnSpPr>
          <p:cNvPr id="69" name="Shape 2936"/>
          <p:cNvCxnSpPr/>
          <p:nvPr/>
        </p:nvCxnSpPr>
        <p:spPr>
          <a:xfrm>
            <a:off x="4447288" y="6049908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0" name="Shape 2933"/>
          <p:cNvSpPr/>
          <p:nvPr/>
        </p:nvSpPr>
        <p:spPr>
          <a:xfrm rot="5400000">
            <a:off x="4288165" y="6031330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71" name="Shape 2937"/>
          <p:cNvCxnSpPr/>
          <p:nvPr/>
        </p:nvCxnSpPr>
        <p:spPr>
          <a:xfrm>
            <a:off x="4330015" y="6049780"/>
            <a:ext cx="366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2" name="Shape 2938"/>
          <p:cNvSpPr/>
          <p:nvPr/>
        </p:nvSpPr>
        <p:spPr>
          <a:xfrm rot="5400000">
            <a:off x="4587329" y="6031319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73" name="Shape 2939"/>
          <p:cNvCxnSpPr/>
          <p:nvPr/>
        </p:nvCxnSpPr>
        <p:spPr>
          <a:xfrm>
            <a:off x="4561169" y="6049908"/>
            <a:ext cx="312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4" name="Shape 2940"/>
          <p:cNvCxnSpPr/>
          <p:nvPr/>
        </p:nvCxnSpPr>
        <p:spPr>
          <a:xfrm rot="5400000">
            <a:off x="4460879" y="5923919"/>
            <a:ext cx="600" cy="299100"/>
          </a:xfrm>
          <a:prstGeom prst="curvedConnector3">
            <a:avLst>
              <a:gd name="adj1" fmla="val -118778207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5" name="Shape 2941"/>
          <p:cNvSpPr/>
          <p:nvPr/>
        </p:nvSpPr>
        <p:spPr>
          <a:xfrm rot="5400000">
            <a:off x="4316449" y="6007479"/>
            <a:ext cx="1001400" cy="80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sp>
        <p:nvSpPr>
          <p:cNvPr id="76" name="Shape 2942"/>
          <p:cNvSpPr/>
          <p:nvPr/>
        </p:nvSpPr>
        <p:spPr>
          <a:xfrm rot="5400000">
            <a:off x="4202568" y="6007479"/>
            <a:ext cx="1001400" cy="80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cxnSp>
        <p:nvCxnSpPr>
          <p:cNvPr id="77" name="Shape 2943"/>
          <p:cNvCxnSpPr/>
          <p:nvPr/>
        </p:nvCxnSpPr>
        <p:spPr>
          <a:xfrm>
            <a:off x="4743618" y="6047829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8" name="Shape 2944"/>
          <p:cNvCxnSpPr/>
          <p:nvPr/>
        </p:nvCxnSpPr>
        <p:spPr>
          <a:xfrm rot="10800000" flipH="1">
            <a:off x="4629179" y="6047969"/>
            <a:ext cx="336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9" name="Shape 2945"/>
          <p:cNvSpPr/>
          <p:nvPr/>
        </p:nvSpPr>
        <p:spPr>
          <a:xfrm rot="5400000">
            <a:off x="4887938" y="6029702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80" name="Shape 2946"/>
          <p:cNvCxnSpPr/>
          <p:nvPr/>
        </p:nvCxnSpPr>
        <p:spPr>
          <a:xfrm>
            <a:off x="4857499" y="6047829"/>
            <a:ext cx="35400" cy="3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1" name="Shape 2947"/>
          <p:cNvCxnSpPr/>
          <p:nvPr/>
        </p:nvCxnSpPr>
        <p:spPr>
          <a:xfrm>
            <a:off x="4929788" y="6048152"/>
            <a:ext cx="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2" name="Shape 2948"/>
          <p:cNvCxnSpPr/>
          <p:nvPr/>
        </p:nvCxnSpPr>
        <p:spPr>
          <a:xfrm rot="-5400000">
            <a:off x="4760279" y="5922119"/>
            <a:ext cx="1500" cy="300600"/>
          </a:xfrm>
          <a:prstGeom prst="curvedConnector3">
            <a:avLst>
              <a:gd name="adj1" fmla="val 49056283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3" name="Shape 2949"/>
          <p:cNvSpPr/>
          <p:nvPr/>
        </p:nvSpPr>
        <p:spPr>
          <a:xfrm rot="5400000">
            <a:off x="4617113" y="6007479"/>
            <a:ext cx="1001400" cy="80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sp>
        <p:nvSpPr>
          <p:cNvPr id="84" name="Shape 2950"/>
          <p:cNvSpPr/>
          <p:nvPr/>
        </p:nvSpPr>
        <p:spPr>
          <a:xfrm rot="5400000">
            <a:off x="4503232" y="6007479"/>
            <a:ext cx="1001400" cy="80700"/>
          </a:xfrm>
          <a:prstGeom prst="rect">
            <a:avLst/>
          </a:prstGeom>
          <a:solidFill>
            <a:srgbClr val="B6D7A8"/>
          </a:solidFill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38761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3x3 conv, 64</a:t>
            </a:r>
          </a:p>
        </p:txBody>
      </p:sp>
      <p:cxnSp>
        <p:nvCxnSpPr>
          <p:cNvPr id="85" name="Shape 2951"/>
          <p:cNvCxnSpPr/>
          <p:nvPr/>
        </p:nvCxnSpPr>
        <p:spPr>
          <a:xfrm>
            <a:off x="5044282" y="6047829"/>
            <a:ext cx="333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6" name="Shape 2952"/>
          <p:cNvCxnSpPr/>
          <p:nvPr/>
        </p:nvCxnSpPr>
        <p:spPr>
          <a:xfrm rot="10800000" flipH="1">
            <a:off x="4929788" y="6047852"/>
            <a:ext cx="33900" cy="3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87" name="Shape 2953"/>
          <p:cNvCxnSpPr/>
          <p:nvPr/>
        </p:nvCxnSpPr>
        <p:spPr>
          <a:xfrm rot="-5400000" flipH="1">
            <a:off x="5063888" y="5919002"/>
            <a:ext cx="1500" cy="306600"/>
          </a:xfrm>
          <a:prstGeom prst="curvedConnector3">
            <a:avLst>
              <a:gd name="adj1" fmla="val -47403482"/>
            </a:avLst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8" name="Shape 2954"/>
          <p:cNvSpPr/>
          <p:nvPr/>
        </p:nvSpPr>
        <p:spPr>
          <a:xfrm rot="5400000">
            <a:off x="5194641" y="6031342"/>
            <a:ext cx="46800" cy="36900"/>
          </a:xfrm>
          <a:prstGeom prst="ellipse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89" name="Shape 2955"/>
          <p:cNvCxnSpPr/>
          <p:nvPr/>
        </p:nvCxnSpPr>
        <p:spPr>
          <a:xfrm>
            <a:off x="5158163" y="6047829"/>
            <a:ext cx="41400" cy="21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90" name="Shape 2956"/>
          <p:cNvCxnSpPr/>
          <p:nvPr/>
        </p:nvCxnSpPr>
        <p:spPr>
          <a:xfrm>
            <a:off x="5236491" y="6049792"/>
            <a:ext cx="41400" cy="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91" name="Shape 2957"/>
          <p:cNvSpPr/>
          <p:nvPr/>
        </p:nvSpPr>
        <p:spPr>
          <a:xfrm rot="5400000">
            <a:off x="4817527" y="6009588"/>
            <a:ext cx="1001400" cy="80700"/>
          </a:xfrm>
          <a:prstGeom prst="rect">
            <a:avLst/>
          </a:prstGeom>
          <a:solidFill>
            <a:srgbClr val="C9DAF8"/>
          </a:solidFill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700">
                <a:solidFill>
                  <a:srgbClr val="4A86E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Pool</a:t>
            </a:r>
          </a:p>
        </p:txBody>
      </p:sp>
      <p:cxnSp>
        <p:nvCxnSpPr>
          <p:cNvPr id="92" name="Shape 2958"/>
          <p:cNvCxnSpPr/>
          <p:nvPr/>
        </p:nvCxnSpPr>
        <p:spPr>
          <a:xfrm rot="10800000">
            <a:off x="1818587" y="5226350"/>
            <a:ext cx="375420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3" name="Shape 2959"/>
          <p:cNvSpPr txBox="1"/>
          <p:nvPr/>
        </p:nvSpPr>
        <p:spPr>
          <a:xfrm>
            <a:off x="86300" y="5660500"/>
            <a:ext cx="16932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Similar to ResNet!</a:t>
            </a:r>
          </a:p>
        </p:txBody>
      </p:sp>
    </p:spTree>
    <p:extLst>
      <p:ext uri="{BB962C8B-B14F-4D97-AF65-F5344CB8AC3E}">
        <p14:creationId xmlns:p14="http://schemas.microsoft.com/office/powerpoint/2010/main" val="83312611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pretty sophisticated cell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1800"/>
            <a:ext cx="9144000" cy="3435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5943600"/>
            <a:ext cx="2895600" cy="539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210233168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LSTM Variants #1: Peephole Connections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Let gates see the cell state / memory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134016889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LSTM Variants #2: Coupled Gates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Only memorize new if forgetting old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141016214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LSTM Variants #3: Gated Recurrent Units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Changes: </a:t>
            </a:r>
          </a:p>
          <a:p>
            <a:pPr lvl="1"/>
            <a:r>
              <a:rPr lang="en-US" dirty="0"/>
              <a:t>No explicit memory; memory = hidden output</a:t>
            </a:r>
          </a:p>
          <a:p>
            <a:pPr lvl="1"/>
            <a:r>
              <a:rPr lang="en-US" dirty="0"/>
              <a:t>Z = memorize new and forget old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107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19276"/>
            <a:ext cx="9144000" cy="2824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96560910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" name="Shape 2990"/>
          <p:cNvSpPr txBox="1"/>
          <p:nvPr/>
        </p:nvSpPr>
        <p:spPr>
          <a:xfrm>
            <a:off x="168175" y="907850"/>
            <a:ext cx="5416200" cy="9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Other RNN Variants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2" name="Shape 2992"/>
          <p:cNvSpPr txBox="1"/>
          <p:nvPr/>
        </p:nvSpPr>
        <p:spPr>
          <a:xfrm>
            <a:off x="2514600" y="1821350"/>
            <a:ext cx="2867100" cy="6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</a:t>
            </a:r>
            <a:r>
              <a:rPr lang="en" sz="14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An Empirical Exploration of </a:t>
            </a:r>
            <a:endParaRPr sz="1400" i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Recurrent Network Architectures,</a:t>
            </a: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Jozefowicz</a:t>
            </a: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et al., 2015]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993" name="Shape 29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5164" y="2716775"/>
            <a:ext cx="2867025" cy="3409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934387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1" name="Shape 3001"/>
          <p:cNvSpPr txBox="1"/>
          <p:nvPr/>
        </p:nvSpPr>
        <p:spPr>
          <a:xfrm>
            <a:off x="331350" y="940300"/>
            <a:ext cx="8582100" cy="38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Summary</a:t>
            </a:r>
            <a:endParaRPr sz="3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683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RNNs allow a lot of flexibility in architecture design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683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Vanilla RNNs are simple but don’t work very well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683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Common to use LSTM or GRU: their additive interactions improve gradient flow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683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Backward flow of gradients in RNN can explode or vanish. Exploding is controlled with gradient clipping. Vanishing is controlled with additive interactions (LSTM)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683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Better/simpler architectures are a hot topic of current research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200" indent="-368300"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-"/>
            </a:pPr>
            <a:r>
              <a:rPr lang="en" sz="2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Better understanding (both theoretical and empirical) is needed.</a:t>
            </a:r>
            <a:endParaRPr sz="2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0276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Key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Parameter Sharing</a:t>
            </a:r>
          </a:p>
          <a:p>
            <a:pPr lvl="1"/>
            <a:r>
              <a:rPr lang="en-US" dirty="0"/>
              <a:t>in computation graphs = adding gradients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63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1658880" y="3648287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3748320" y="3452426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2736000" y="4986187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2312640" y="2308946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3160800" y="1231713"/>
            <a:ext cx="1244160" cy="829527"/>
          </a:xfrm>
          <a:prstGeom prst="rect">
            <a:avLst/>
          </a:prstGeom>
          <a:solidFill>
            <a:srgbClr val="000000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98311" name="Line 7"/>
          <p:cNvSpPr>
            <a:spLocks noChangeShapeType="1"/>
          </p:cNvSpPr>
          <p:nvPr/>
        </p:nvSpPr>
        <p:spPr bwMode="auto">
          <a:xfrm flipV="1">
            <a:off x="3362401" y="5796993"/>
            <a:ext cx="1440" cy="832407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 flipH="1" flipV="1">
            <a:off x="2279521" y="4476374"/>
            <a:ext cx="1084320" cy="625026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3" name="Freeform 9"/>
          <p:cNvSpPr>
            <a:spLocks/>
          </p:cNvSpPr>
          <p:nvPr/>
        </p:nvSpPr>
        <p:spPr bwMode="auto">
          <a:xfrm>
            <a:off x="67681" y="3102469"/>
            <a:ext cx="3250080" cy="3318108"/>
          </a:xfrm>
          <a:custGeom>
            <a:avLst/>
            <a:gdLst>
              <a:gd name="T0" fmla="*/ 9953 w 9954"/>
              <a:gd name="T1" fmla="*/ 10161 h 10162"/>
              <a:gd name="T2" fmla="*/ 1698 w 9954"/>
              <a:gd name="T3" fmla="*/ 5715 h 10162"/>
              <a:gd name="T4" fmla="*/ 8683 w 9954"/>
              <a:gd name="T5" fmla="*/ 0 h 101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954" h="10162">
                <a:moveTo>
                  <a:pt x="9953" y="10161"/>
                </a:moveTo>
                <a:cubicBezTo>
                  <a:pt x="7715" y="9152"/>
                  <a:pt x="2264" y="6965"/>
                  <a:pt x="1698" y="5715"/>
                </a:cubicBezTo>
                <a:cubicBezTo>
                  <a:pt x="0" y="1965"/>
                  <a:pt x="8826" y="579"/>
                  <a:pt x="8683" y="0"/>
                </a:cubicBezTo>
              </a:path>
            </a:pathLst>
          </a:cu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4" name="Freeform 10"/>
          <p:cNvSpPr>
            <a:spLocks/>
          </p:cNvSpPr>
          <p:nvPr/>
        </p:nvSpPr>
        <p:spPr bwMode="auto">
          <a:xfrm>
            <a:off x="3661921" y="2065560"/>
            <a:ext cx="3250080" cy="2903345"/>
          </a:xfrm>
          <a:custGeom>
            <a:avLst/>
            <a:gdLst>
              <a:gd name="T0" fmla="*/ 0 w 9954"/>
              <a:gd name="T1" fmla="*/ 8890 h 8891"/>
              <a:gd name="T2" fmla="*/ 6350 w 9954"/>
              <a:gd name="T3" fmla="*/ 6667 h 8891"/>
              <a:gd name="T4" fmla="*/ 8255 w 9954"/>
              <a:gd name="T5" fmla="*/ 5001 h 8891"/>
              <a:gd name="T6" fmla="*/ 1270 w 9954"/>
              <a:gd name="T7" fmla="*/ 0 h 88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954" h="8891">
                <a:moveTo>
                  <a:pt x="0" y="8890"/>
                </a:moveTo>
                <a:cubicBezTo>
                  <a:pt x="1517" y="8295"/>
                  <a:pt x="4418" y="7572"/>
                  <a:pt x="6350" y="6667"/>
                </a:cubicBezTo>
                <a:cubicBezTo>
                  <a:pt x="7510" y="6125"/>
                  <a:pt x="8160" y="5368"/>
                  <a:pt x="8255" y="5001"/>
                </a:cubicBezTo>
                <a:cubicBezTo>
                  <a:pt x="9953" y="1719"/>
                  <a:pt x="1127" y="507"/>
                  <a:pt x="1270" y="0"/>
                </a:cubicBezTo>
              </a:path>
            </a:pathLst>
          </a:cu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5" name="Line 11"/>
          <p:cNvSpPr>
            <a:spLocks noChangeShapeType="1"/>
          </p:cNvSpPr>
          <p:nvPr/>
        </p:nvSpPr>
        <p:spPr bwMode="auto">
          <a:xfrm flipH="1" flipV="1">
            <a:off x="3938401" y="2064121"/>
            <a:ext cx="624960" cy="1454553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6" name="Line 12"/>
          <p:cNvSpPr>
            <a:spLocks noChangeShapeType="1"/>
          </p:cNvSpPr>
          <p:nvPr/>
        </p:nvSpPr>
        <p:spPr bwMode="auto">
          <a:xfrm flipV="1">
            <a:off x="2903040" y="2064121"/>
            <a:ext cx="829440" cy="417644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7" name="Line 13"/>
          <p:cNvSpPr>
            <a:spLocks noChangeShapeType="1"/>
          </p:cNvSpPr>
          <p:nvPr/>
        </p:nvSpPr>
        <p:spPr bwMode="auto">
          <a:xfrm flipV="1">
            <a:off x="3317760" y="4268992"/>
            <a:ext cx="1036800" cy="1039789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98319" name="Line 15"/>
          <p:cNvSpPr>
            <a:spLocks noChangeShapeType="1"/>
          </p:cNvSpPr>
          <p:nvPr/>
        </p:nvSpPr>
        <p:spPr bwMode="auto">
          <a:xfrm flipV="1">
            <a:off x="2073600" y="3101030"/>
            <a:ext cx="1036800" cy="832407"/>
          </a:xfrm>
          <a:prstGeom prst="line">
            <a:avLst/>
          </a:prstGeom>
          <a:noFill/>
          <a:ln w="36720" cap="flat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346992" y="6578469"/>
            <a:ext cx="25319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Marc'Aurelio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Ranzato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52400" y="64008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(C) Dhruv Batra </a:t>
            </a:r>
          </a:p>
        </p:txBody>
      </p:sp>
      <p:sp>
        <p:nvSpPr>
          <p:cNvPr id="2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86600" y="6400800"/>
            <a:ext cx="1905000" cy="457200"/>
          </a:xfrm>
        </p:spPr>
        <p:txBody>
          <a:bodyPr/>
          <a:lstStyle/>
          <a:p>
            <a:pPr>
              <a:defRPr/>
            </a:pPr>
            <a:fld id="{A51550E6-1DFF-B84C-BFE3-E4371400DA8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85800" y="228600"/>
            <a:ext cx="77724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 dirty="0"/>
              <a:t>Computational Graph</a:t>
            </a:r>
          </a:p>
        </p:txBody>
      </p:sp>
      <p:grpSp>
        <p:nvGrpSpPr>
          <p:cNvPr id="98347" name="SMARTInkShape-Group735"/>
          <p:cNvGrpSpPr/>
          <p:nvPr/>
        </p:nvGrpSpPr>
        <p:grpSpPr>
          <a:xfrm>
            <a:off x="6572772" y="5322126"/>
            <a:ext cx="678098" cy="1124795"/>
            <a:chOff x="6572772" y="5322126"/>
            <a:chExt cx="678098" cy="1124795"/>
          </a:xfrm>
        </p:grpSpPr>
        <p:sp>
          <p:nvSpPr>
            <p:cNvPr id="98342" name="SMARTInkShape-2062"/>
            <p:cNvSpPr/>
            <p:nvPr>
              <p:custDataLst>
                <p:tags r:id="rId29"/>
              </p:custDataLst>
            </p:nvPr>
          </p:nvSpPr>
          <p:spPr bwMode="auto">
            <a:xfrm>
              <a:off x="6572772" y="5363363"/>
              <a:ext cx="151284" cy="538555"/>
            </a:xfrm>
            <a:custGeom>
              <a:avLst/>
              <a:gdLst/>
              <a:ahLst/>
              <a:cxnLst/>
              <a:rect l="0" t="0" r="0" b="0"/>
              <a:pathLst>
                <a:path w="151284" h="538555">
                  <a:moveTo>
                    <a:pt x="151283" y="271270"/>
                  </a:moveTo>
                  <a:lnTo>
                    <a:pt x="151283" y="271270"/>
                  </a:lnTo>
                  <a:lnTo>
                    <a:pt x="151283" y="266529"/>
                  </a:lnTo>
                  <a:lnTo>
                    <a:pt x="150291" y="265133"/>
                  </a:lnTo>
                  <a:lnTo>
                    <a:pt x="148637" y="264202"/>
                  </a:lnTo>
                  <a:lnTo>
                    <a:pt x="143594" y="262708"/>
                  </a:lnTo>
                  <a:lnTo>
                    <a:pt x="135469" y="256276"/>
                  </a:lnTo>
                  <a:lnTo>
                    <a:pt x="127194" y="254258"/>
                  </a:lnTo>
                  <a:lnTo>
                    <a:pt x="82821" y="253412"/>
                  </a:lnTo>
                  <a:lnTo>
                    <a:pt x="76868" y="253411"/>
                  </a:lnTo>
                  <a:lnTo>
                    <a:pt x="63198" y="258151"/>
                  </a:lnTo>
                  <a:lnTo>
                    <a:pt x="44678" y="271502"/>
                  </a:lnTo>
                  <a:lnTo>
                    <a:pt x="38418" y="278317"/>
                  </a:lnTo>
                  <a:lnTo>
                    <a:pt x="23322" y="309288"/>
                  </a:lnTo>
                  <a:lnTo>
                    <a:pt x="11390" y="344155"/>
                  </a:lnTo>
                  <a:lnTo>
                    <a:pt x="2125" y="385583"/>
                  </a:lnTo>
                  <a:lnTo>
                    <a:pt x="0" y="427464"/>
                  </a:lnTo>
                  <a:lnTo>
                    <a:pt x="573" y="465834"/>
                  </a:lnTo>
                  <a:lnTo>
                    <a:pt x="7180" y="504565"/>
                  </a:lnTo>
                  <a:lnTo>
                    <a:pt x="10508" y="516508"/>
                  </a:lnTo>
                  <a:lnTo>
                    <a:pt x="12784" y="521082"/>
                  </a:lnTo>
                  <a:lnTo>
                    <a:pt x="20605" y="528811"/>
                  </a:lnTo>
                  <a:lnTo>
                    <a:pt x="29704" y="534560"/>
                  </a:lnTo>
                  <a:lnTo>
                    <a:pt x="37055" y="537116"/>
                  </a:lnTo>
                  <a:lnTo>
                    <a:pt x="51512" y="538554"/>
                  </a:lnTo>
                  <a:lnTo>
                    <a:pt x="68364" y="534241"/>
                  </a:lnTo>
                  <a:lnTo>
                    <a:pt x="77388" y="526721"/>
                  </a:lnTo>
                  <a:lnTo>
                    <a:pt x="104557" y="491558"/>
                  </a:lnTo>
                  <a:lnTo>
                    <a:pt x="110672" y="475340"/>
                  </a:lnTo>
                  <a:lnTo>
                    <a:pt x="119660" y="431831"/>
                  </a:lnTo>
                  <a:lnTo>
                    <a:pt x="129676" y="395259"/>
                  </a:lnTo>
                  <a:lnTo>
                    <a:pt x="132683" y="350846"/>
                  </a:lnTo>
                  <a:lnTo>
                    <a:pt x="130558" y="310392"/>
                  </a:lnTo>
                  <a:lnTo>
                    <a:pt x="126197" y="278736"/>
                  </a:lnTo>
                  <a:lnTo>
                    <a:pt x="120951" y="248129"/>
                  </a:lnTo>
                  <a:lnTo>
                    <a:pt x="115312" y="212698"/>
                  </a:lnTo>
                  <a:lnTo>
                    <a:pt x="109499" y="175785"/>
                  </a:lnTo>
                  <a:lnTo>
                    <a:pt x="103608" y="142842"/>
                  </a:lnTo>
                  <a:lnTo>
                    <a:pt x="95037" y="111665"/>
                  </a:lnTo>
                  <a:lnTo>
                    <a:pt x="81701" y="68867"/>
                  </a:lnTo>
                  <a:lnTo>
                    <a:pt x="68305" y="28331"/>
                  </a:lnTo>
                  <a:lnTo>
                    <a:pt x="56105" y="8345"/>
                  </a:lnTo>
                  <a:lnTo>
                    <a:pt x="50111" y="1286"/>
                  </a:lnTo>
                  <a:lnTo>
                    <a:pt x="47125" y="0"/>
                  </a:lnTo>
                  <a:lnTo>
                    <a:pt x="44141" y="134"/>
                  </a:lnTo>
                  <a:lnTo>
                    <a:pt x="38180" y="2929"/>
                  </a:lnTo>
                  <a:lnTo>
                    <a:pt x="26267" y="1230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43" name="SMARTInkShape-2063"/>
            <p:cNvSpPr/>
            <p:nvPr>
              <p:custDataLst>
                <p:tags r:id="rId30"/>
              </p:custDataLst>
            </p:nvPr>
          </p:nvSpPr>
          <p:spPr bwMode="auto">
            <a:xfrm>
              <a:off x="6795495" y="5322126"/>
              <a:ext cx="257149" cy="383895"/>
            </a:xfrm>
            <a:custGeom>
              <a:avLst/>
              <a:gdLst/>
              <a:ahLst/>
              <a:cxnLst/>
              <a:rect l="0" t="0" r="0" b="0"/>
              <a:pathLst>
                <a:path w="257149" h="383895">
                  <a:moveTo>
                    <a:pt x="17857" y="8897"/>
                  </a:moveTo>
                  <a:lnTo>
                    <a:pt x="17857" y="8897"/>
                  </a:lnTo>
                  <a:lnTo>
                    <a:pt x="17857" y="76"/>
                  </a:lnTo>
                  <a:lnTo>
                    <a:pt x="13116" y="0"/>
                  </a:lnTo>
                  <a:lnTo>
                    <a:pt x="11720" y="981"/>
                  </a:lnTo>
                  <a:lnTo>
                    <a:pt x="10789" y="2628"/>
                  </a:lnTo>
                  <a:lnTo>
                    <a:pt x="1270" y="46949"/>
                  </a:lnTo>
                  <a:lnTo>
                    <a:pt x="165" y="89572"/>
                  </a:lnTo>
                  <a:lnTo>
                    <a:pt x="19" y="133953"/>
                  </a:lnTo>
                  <a:lnTo>
                    <a:pt x="0" y="178567"/>
                  </a:lnTo>
                  <a:lnTo>
                    <a:pt x="990" y="220418"/>
                  </a:lnTo>
                  <a:lnTo>
                    <a:pt x="7065" y="258377"/>
                  </a:lnTo>
                  <a:lnTo>
                    <a:pt x="14818" y="302512"/>
                  </a:lnTo>
                  <a:lnTo>
                    <a:pt x="18582" y="341917"/>
                  </a:lnTo>
                  <a:lnTo>
                    <a:pt x="26927" y="370830"/>
                  </a:lnTo>
                  <a:lnTo>
                    <a:pt x="31148" y="377455"/>
                  </a:lnTo>
                  <a:lnTo>
                    <a:pt x="36331" y="381060"/>
                  </a:lnTo>
                  <a:lnTo>
                    <a:pt x="44829" y="383090"/>
                  </a:lnTo>
                  <a:lnTo>
                    <a:pt x="65492" y="383894"/>
                  </a:lnTo>
                  <a:lnTo>
                    <a:pt x="71439" y="381276"/>
                  </a:lnTo>
                  <a:lnTo>
                    <a:pt x="110479" y="350933"/>
                  </a:lnTo>
                  <a:lnTo>
                    <a:pt x="152017" y="319167"/>
                  </a:lnTo>
                  <a:lnTo>
                    <a:pt x="196289" y="287795"/>
                  </a:lnTo>
                  <a:lnTo>
                    <a:pt x="208284" y="281680"/>
                  </a:lnTo>
                  <a:lnTo>
                    <a:pt x="229509" y="275108"/>
                  </a:lnTo>
                  <a:lnTo>
                    <a:pt x="236939" y="271080"/>
                  </a:lnTo>
                  <a:lnTo>
                    <a:pt x="243550" y="269290"/>
                  </a:lnTo>
                  <a:lnTo>
                    <a:pt x="246702" y="269806"/>
                  </a:lnTo>
                  <a:lnTo>
                    <a:pt x="252849" y="273023"/>
                  </a:lnTo>
                  <a:lnTo>
                    <a:pt x="254886" y="275270"/>
                  </a:lnTo>
                  <a:lnTo>
                    <a:pt x="257148" y="280413"/>
                  </a:lnTo>
                  <a:lnTo>
                    <a:pt x="256760" y="283173"/>
                  </a:lnTo>
                  <a:lnTo>
                    <a:pt x="250028" y="294647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44" name="SMARTInkShape-2064"/>
            <p:cNvSpPr/>
            <p:nvPr>
              <p:custDataLst>
                <p:tags r:id="rId31"/>
              </p:custDataLst>
            </p:nvPr>
          </p:nvSpPr>
          <p:spPr bwMode="auto">
            <a:xfrm>
              <a:off x="6732984" y="5804297"/>
              <a:ext cx="446486" cy="214313"/>
            </a:xfrm>
            <a:custGeom>
              <a:avLst/>
              <a:gdLst/>
              <a:ahLst/>
              <a:cxnLst/>
              <a:rect l="0" t="0" r="0" b="0"/>
              <a:pathLst>
                <a:path w="446486" h="214313">
                  <a:moveTo>
                    <a:pt x="0" y="214312"/>
                  </a:moveTo>
                  <a:lnTo>
                    <a:pt x="0" y="214312"/>
                  </a:lnTo>
                  <a:lnTo>
                    <a:pt x="4741" y="214312"/>
                  </a:lnTo>
                  <a:lnTo>
                    <a:pt x="9714" y="211667"/>
                  </a:lnTo>
                  <a:lnTo>
                    <a:pt x="48996" y="183267"/>
                  </a:lnTo>
                  <a:lnTo>
                    <a:pt x="89870" y="154613"/>
                  </a:lnTo>
                  <a:lnTo>
                    <a:pt x="131266" y="129943"/>
                  </a:lnTo>
                  <a:lnTo>
                    <a:pt x="171781" y="100081"/>
                  </a:lnTo>
                  <a:lnTo>
                    <a:pt x="206010" y="80917"/>
                  </a:lnTo>
                  <a:lnTo>
                    <a:pt x="241288" y="62670"/>
                  </a:lnTo>
                  <a:lnTo>
                    <a:pt x="279521" y="44696"/>
                  </a:lnTo>
                  <a:lnTo>
                    <a:pt x="316978" y="26804"/>
                  </a:lnTo>
                  <a:lnTo>
                    <a:pt x="361041" y="7720"/>
                  </a:lnTo>
                  <a:lnTo>
                    <a:pt x="399841" y="1525"/>
                  </a:lnTo>
                  <a:lnTo>
                    <a:pt x="446485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45" name="SMARTInkShape-2065"/>
            <p:cNvSpPr/>
            <p:nvPr>
              <p:custDataLst>
                <p:tags r:id="rId32"/>
              </p:custDataLst>
            </p:nvPr>
          </p:nvSpPr>
          <p:spPr bwMode="auto">
            <a:xfrm>
              <a:off x="6732984" y="5994494"/>
              <a:ext cx="196455" cy="452427"/>
            </a:xfrm>
            <a:custGeom>
              <a:avLst/>
              <a:gdLst/>
              <a:ahLst/>
              <a:cxnLst/>
              <a:rect l="0" t="0" r="0" b="0"/>
              <a:pathLst>
                <a:path w="196455" h="452427">
                  <a:moveTo>
                    <a:pt x="196454" y="122342"/>
                  </a:moveTo>
                  <a:lnTo>
                    <a:pt x="196454" y="122342"/>
                  </a:lnTo>
                  <a:lnTo>
                    <a:pt x="196454" y="117602"/>
                  </a:lnTo>
                  <a:lnTo>
                    <a:pt x="195461" y="116205"/>
                  </a:lnTo>
                  <a:lnTo>
                    <a:pt x="193808" y="115274"/>
                  </a:lnTo>
                  <a:lnTo>
                    <a:pt x="191713" y="114653"/>
                  </a:lnTo>
                  <a:lnTo>
                    <a:pt x="180203" y="105832"/>
                  </a:lnTo>
                  <a:lnTo>
                    <a:pt x="169590" y="109623"/>
                  </a:lnTo>
                  <a:lnTo>
                    <a:pt x="139885" y="129414"/>
                  </a:lnTo>
                  <a:lnTo>
                    <a:pt x="109192" y="169875"/>
                  </a:lnTo>
                  <a:lnTo>
                    <a:pt x="86405" y="212019"/>
                  </a:lnTo>
                  <a:lnTo>
                    <a:pt x="68864" y="256337"/>
                  </a:lnTo>
                  <a:lnTo>
                    <a:pt x="57627" y="298153"/>
                  </a:lnTo>
                  <a:lnTo>
                    <a:pt x="54378" y="338751"/>
                  </a:lnTo>
                  <a:lnTo>
                    <a:pt x="53737" y="379953"/>
                  </a:lnTo>
                  <a:lnTo>
                    <a:pt x="58366" y="402951"/>
                  </a:lnTo>
                  <a:lnTo>
                    <a:pt x="72353" y="444677"/>
                  </a:lnTo>
                  <a:lnTo>
                    <a:pt x="76016" y="447364"/>
                  </a:lnTo>
                  <a:lnTo>
                    <a:pt x="88007" y="451147"/>
                  </a:lnTo>
                  <a:lnTo>
                    <a:pt x="100949" y="452426"/>
                  </a:lnTo>
                  <a:lnTo>
                    <a:pt x="109690" y="447309"/>
                  </a:lnTo>
                  <a:lnTo>
                    <a:pt x="119196" y="438420"/>
                  </a:lnTo>
                  <a:lnTo>
                    <a:pt x="136548" y="410751"/>
                  </a:lnTo>
                  <a:lnTo>
                    <a:pt x="151755" y="371547"/>
                  </a:lnTo>
                  <a:lnTo>
                    <a:pt x="163701" y="336491"/>
                  </a:lnTo>
                  <a:lnTo>
                    <a:pt x="168486" y="293774"/>
                  </a:lnTo>
                  <a:lnTo>
                    <a:pt x="168323" y="257914"/>
                  </a:lnTo>
                  <a:lnTo>
                    <a:pt x="162432" y="216309"/>
                  </a:lnTo>
                  <a:lnTo>
                    <a:pt x="153410" y="172563"/>
                  </a:lnTo>
                  <a:lnTo>
                    <a:pt x="143919" y="143009"/>
                  </a:lnTo>
                  <a:lnTo>
                    <a:pt x="133087" y="110691"/>
                  </a:lnTo>
                  <a:lnTo>
                    <a:pt x="121657" y="78469"/>
                  </a:lnTo>
                  <a:lnTo>
                    <a:pt x="104067" y="39999"/>
                  </a:lnTo>
                  <a:lnTo>
                    <a:pt x="79140" y="6351"/>
                  </a:lnTo>
                  <a:lnTo>
                    <a:pt x="69570" y="1337"/>
                  </a:lnTo>
                  <a:lnTo>
                    <a:pt x="64239" y="0"/>
                  </a:lnTo>
                  <a:lnTo>
                    <a:pt x="59693" y="101"/>
                  </a:lnTo>
                  <a:lnTo>
                    <a:pt x="51996" y="2859"/>
                  </a:lnTo>
                  <a:lnTo>
                    <a:pt x="37345" y="14730"/>
                  </a:lnTo>
                  <a:lnTo>
                    <a:pt x="25176" y="35556"/>
                  </a:lnTo>
                  <a:lnTo>
                    <a:pt x="9110" y="75378"/>
                  </a:lnTo>
                  <a:lnTo>
                    <a:pt x="4049" y="89563"/>
                  </a:lnTo>
                  <a:lnTo>
                    <a:pt x="0" y="12234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46" name="SMARTInkShape-2066"/>
            <p:cNvSpPr/>
            <p:nvPr>
              <p:custDataLst>
                <p:tags r:id="rId33"/>
              </p:custDataLst>
            </p:nvPr>
          </p:nvSpPr>
          <p:spPr bwMode="auto">
            <a:xfrm>
              <a:off x="7009809" y="5973961"/>
              <a:ext cx="241061" cy="312004"/>
            </a:xfrm>
            <a:custGeom>
              <a:avLst/>
              <a:gdLst/>
              <a:ahLst/>
              <a:cxnLst/>
              <a:rect l="0" t="0" r="0" b="0"/>
              <a:pathLst>
                <a:path w="241061" h="312004">
                  <a:moveTo>
                    <a:pt x="35714" y="133944"/>
                  </a:moveTo>
                  <a:lnTo>
                    <a:pt x="35714" y="133944"/>
                  </a:lnTo>
                  <a:lnTo>
                    <a:pt x="28647" y="117164"/>
                  </a:lnTo>
                  <a:lnTo>
                    <a:pt x="28026" y="113828"/>
                  </a:lnTo>
                  <a:lnTo>
                    <a:pt x="24690" y="107476"/>
                  </a:lnTo>
                  <a:lnTo>
                    <a:pt x="14465" y="95313"/>
                  </a:lnTo>
                  <a:lnTo>
                    <a:pt x="8741" y="91970"/>
                  </a:lnTo>
                  <a:lnTo>
                    <a:pt x="148" y="89343"/>
                  </a:lnTo>
                  <a:lnTo>
                    <a:pt x="0" y="117977"/>
                  </a:lnTo>
                  <a:lnTo>
                    <a:pt x="7684" y="156944"/>
                  </a:lnTo>
                  <a:lnTo>
                    <a:pt x="16505" y="198145"/>
                  </a:lnTo>
                  <a:lnTo>
                    <a:pt x="20323" y="231611"/>
                  </a:lnTo>
                  <a:lnTo>
                    <a:pt x="24870" y="249865"/>
                  </a:lnTo>
                  <a:lnTo>
                    <a:pt x="28863" y="267841"/>
                  </a:lnTo>
                  <a:lnTo>
                    <a:pt x="37759" y="293891"/>
                  </a:lnTo>
                  <a:lnTo>
                    <a:pt x="41584" y="300282"/>
                  </a:lnTo>
                  <a:lnTo>
                    <a:pt x="44241" y="310729"/>
                  </a:lnTo>
                  <a:lnTo>
                    <a:pt x="45367" y="311332"/>
                  </a:lnTo>
                  <a:lnTo>
                    <a:pt x="49266" y="312003"/>
                  </a:lnTo>
                  <a:lnTo>
                    <a:pt x="50701" y="311189"/>
                  </a:lnTo>
                  <a:lnTo>
                    <a:pt x="51659" y="309655"/>
                  </a:lnTo>
                  <a:lnTo>
                    <a:pt x="53006" y="302755"/>
                  </a:lnTo>
                  <a:lnTo>
                    <a:pt x="53558" y="258706"/>
                  </a:lnTo>
                  <a:lnTo>
                    <a:pt x="56215" y="238380"/>
                  </a:lnTo>
                  <a:lnTo>
                    <a:pt x="64598" y="199644"/>
                  </a:lnTo>
                  <a:lnTo>
                    <a:pt x="83462" y="168114"/>
                  </a:lnTo>
                  <a:lnTo>
                    <a:pt x="89347" y="164014"/>
                  </a:lnTo>
                  <a:lnTo>
                    <a:pt x="92306" y="162921"/>
                  </a:lnTo>
                  <a:lnTo>
                    <a:pt x="95270" y="163184"/>
                  </a:lnTo>
                  <a:lnTo>
                    <a:pt x="109802" y="168090"/>
                  </a:lnTo>
                  <a:lnTo>
                    <a:pt x="119243" y="169956"/>
                  </a:lnTo>
                  <a:lnTo>
                    <a:pt x="130138" y="176586"/>
                  </a:lnTo>
                  <a:lnTo>
                    <a:pt x="166826" y="209541"/>
                  </a:lnTo>
                  <a:lnTo>
                    <a:pt x="185490" y="216016"/>
                  </a:lnTo>
                  <a:lnTo>
                    <a:pt x="203127" y="228427"/>
                  </a:lnTo>
                  <a:lnTo>
                    <a:pt x="212976" y="230508"/>
                  </a:lnTo>
                  <a:lnTo>
                    <a:pt x="221323" y="228786"/>
                  </a:lnTo>
                  <a:lnTo>
                    <a:pt x="230025" y="224337"/>
                  </a:lnTo>
                  <a:lnTo>
                    <a:pt x="236273" y="223567"/>
                  </a:lnTo>
                  <a:lnTo>
                    <a:pt x="237881" y="222466"/>
                  </a:lnTo>
                  <a:lnTo>
                    <a:pt x="238953" y="220740"/>
                  </a:lnTo>
                  <a:lnTo>
                    <a:pt x="240462" y="213571"/>
                  </a:lnTo>
                  <a:lnTo>
                    <a:pt x="241060" y="185744"/>
                  </a:lnTo>
                  <a:lnTo>
                    <a:pt x="228665" y="141934"/>
                  </a:lnTo>
                  <a:lnTo>
                    <a:pt x="223318" y="99841"/>
                  </a:lnTo>
                  <a:lnTo>
                    <a:pt x="216382" y="55955"/>
                  </a:lnTo>
                  <a:lnTo>
                    <a:pt x="214237" y="38759"/>
                  </a:lnTo>
                  <a:lnTo>
                    <a:pt x="205379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98354" name="SMARTInkShape-Group736"/>
          <p:cNvGrpSpPr/>
          <p:nvPr/>
        </p:nvGrpSpPr>
        <p:grpSpPr>
          <a:xfrm>
            <a:off x="4214813" y="5625735"/>
            <a:ext cx="803672" cy="909850"/>
            <a:chOff x="4214813" y="5625735"/>
            <a:chExt cx="803672" cy="909850"/>
          </a:xfrm>
        </p:grpSpPr>
        <p:sp>
          <p:nvSpPr>
            <p:cNvPr id="98348" name="SMARTInkShape-2067"/>
            <p:cNvSpPr/>
            <p:nvPr>
              <p:custDataLst>
                <p:tags r:id="rId23"/>
              </p:custDataLst>
            </p:nvPr>
          </p:nvSpPr>
          <p:spPr bwMode="auto">
            <a:xfrm>
              <a:off x="4670236" y="6081117"/>
              <a:ext cx="187501" cy="249864"/>
            </a:xfrm>
            <a:custGeom>
              <a:avLst/>
              <a:gdLst/>
              <a:ahLst/>
              <a:cxnLst/>
              <a:rect l="0" t="0" r="0" b="0"/>
              <a:pathLst>
                <a:path w="187501" h="249864">
                  <a:moveTo>
                    <a:pt x="8920" y="98228"/>
                  </a:moveTo>
                  <a:lnTo>
                    <a:pt x="8920" y="98228"/>
                  </a:lnTo>
                  <a:lnTo>
                    <a:pt x="23" y="89329"/>
                  </a:lnTo>
                  <a:lnTo>
                    <a:pt x="0" y="94047"/>
                  </a:lnTo>
                  <a:lnTo>
                    <a:pt x="989" y="95440"/>
                  </a:lnTo>
                  <a:lnTo>
                    <a:pt x="2641" y="96369"/>
                  </a:lnTo>
                  <a:lnTo>
                    <a:pt x="4734" y="96988"/>
                  </a:lnTo>
                  <a:lnTo>
                    <a:pt x="9705" y="102968"/>
                  </a:lnTo>
                  <a:lnTo>
                    <a:pt x="14230" y="111248"/>
                  </a:lnTo>
                  <a:lnTo>
                    <a:pt x="32987" y="155081"/>
                  </a:lnTo>
                  <a:lnTo>
                    <a:pt x="40745" y="172730"/>
                  </a:lnTo>
                  <a:lnTo>
                    <a:pt x="54125" y="214318"/>
                  </a:lnTo>
                  <a:lnTo>
                    <a:pt x="60018" y="229527"/>
                  </a:lnTo>
                  <a:lnTo>
                    <a:pt x="62008" y="243556"/>
                  </a:lnTo>
                  <a:lnTo>
                    <a:pt x="63164" y="245714"/>
                  </a:lnTo>
                  <a:lnTo>
                    <a:pt x="64927" y="247154"/>
                  </a:lnTo>
                  <a:lnTo>
                    <a:pt x="71047" y="249863"/>
                  </a:lnTo>
                  <a:lnTo>
                    <a:pt x="71424" y="210812"/>
                  </a:lnTo>
                  <a:lnTo>
                    <a:pt x="68782" y="167495"/>
                  </a:lnTo>
                  <a:lnTo>
                    <a:pt x="63326" y="125722"/>
                  </a:lnTo>
                  <a:lnTo>
                    <a:pt x="62607" y="92758"/>
                  </a:lnTo>
                  <a:lnTo>
                    <a:pt x="63563" y="88628"/>
                  </a:lnTo>
                  <a:lnTo>
                    <a:pt x="65192" y="85875"/>
                  </a:lnTo>
                  <a:lnTo>
                    <a:pt x="70196" y="81455"/>
                  </a:lnTo>
                  <a:lnTo>
                    <a:pt x="75803" y="80689"/>
                  </a:lnTo>
                  <a:lnTo>
                    <a:pt x="80979" y="83156"/>
                  </a:lnTo>
                  <a:lnTo>
                    <a:pt x="123797" y="123817"/>
                  </a:lnTo>
                  <a:lnTo>
                    <a:pt x="132076" y="129444"/>
                  </a:lnTo>
                  <a:lnTo>
                    <a:pt x="139062" y="132937"/>
                  </a:lnTo>
                  <a:lnTo>
                    <a:pt x="148574" y="139489"/>
                  </a:lnTo>
                  <a:lnTo>
                    <a:pt x="154663" y="141370"/>
                  </a:lnTo>
                  <a:lnTo>
                    <a:pt x="157676" y="140879"/>
                  </a:lnTo>
                  <a:lnTo>
                    <a:pt x="169640" y="135609"/>
                  </a:lnTo>
                  <a:lnTo>
                    <a:pt x="181558" y="134274"/>
                  </a:lnTo>
                  <a:lnTo>
                    <a:pt x="183543" y="133172"/>
                  </a:lnTo>
                  <a:lnTo>
                    <a:pt x="184867" y="131446"/>
                  </a:lnTo>
                  <a:lnTo>
                    <a:pt x="186338" y="125889"/>
                  </a:lnTo>
                  <a:lnTo>
                    <a:pt x="187500" y="81676"/>
                  </a:lnTo>
                  <a:lnTo>
                    <a:pt x="184862" y="73341"/>
                  </a:lnTo>
                  <a:lnTo>
                    <a:pt x="181374" y="65339"/>
                  </a:lnTo>
                  <a:lnTo>
                    <a:pt x="178418" y="50668"/>
                  </a:lnTo>
                  <a:lnTo>
                    <a:pt x="170708" y="38605"/>
                  </a:lnTo>
                  <a:lnTo>
                    <a:pt x="156119" y="19900"/>
                  </a:lnTo>
                  <a:lnTo>
                    <a:pt x="152725" y="12813"/>
                  </a:lnTo>
                  <a:lnTo>
                    <a:pt x="142866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49" name="SMARTInkShape-2068"/>
            <p:cNvSpPr/>
            <p:nvPr>
              <p:custDataLst>
                <p:tags r:id="rId24"/>
              </p:custDataLst>
            </p:nvPr>
          </p:nvSpPr>
          <p:spPr bwMode="auto">
            <a:xfrm>
              <a:off x="4911328" y="6058440"/>
              <a:ext cx="107157" cy="152481"/>
            </a:xfrm>
            <a:custGeom>
              <a:avLst/>
              <a:gdLst/>
              <a:ahLst/>
              <a:cxnLst/>
              <a:rect l="0" t="0" r="0" b="0"/>
              <a:pathLst>
                <a:path w="107157" h="152481">
                  <a:moveTo>
                    <a:pt x="0" y="49465"/>
                  </a:moveTo>
                  <a:lnTo>
                    <a:pt x="0" y="49465"/>
                  </a:lnTo>
                  <a:lnTo>
                    <a:pt x="4741" y="44726"/>
                  </a:lnTo>
                  <a:lnTo>
                    <a:pt x="7068" y="39752"/>
                  </a:lnTo>
                  <a:lnTo>
                    <a:pt x="8821" y="24395"/>
                  </a:lnTo>
                  <a:lnTo>
                    <a:pt x="31052" y="568"/>
                  </a:lnTo>
                  <a:lnTo>
                    <a:pt x="32607" y="0"/>
                  </a:lnTo>
                  <a:lnTo>
                    <a:pt x="33645" y="613"/>
                  </a:lnTo>
                  <a:lnTo>
                    <a:pt x="34336" y="2015"/>
                  </a:lnTo>
                  <a:lnTo>
                    <a:pt x="35789" y="2949"/>
                  </a:lnTo>
                  <a:lnTo>
                    <a:pt x="43286" y="4571"/>
                  </a:lnTo>
                  <a:lnTo>
                    <a:pt x="43740" y="5646"/>
                  </a:lnTo>
                  <a:lnTo>
                    <a:pt x="44642" y="46683"/>
                  </a:lnTo>
                  <a:lnTo>
                    <a:pt x="43654" y="62312"/>
                  </a:lnTo>
                  <a:lnTo>
                    <a:pt x="36546" y="97174"/>
                  </a:lnTo>
                  <a:lnTo>
                    <a:pt x="35729" y="141585"/>
                  </a:lnTo>
                  <a:lnTo>
                    <a:pt x="35720" y="151896"/>
                  </a:lnTo>
                  <a:lnTo>
                    <a:pt x="36712" y="152480"/>
                  </a:lnTo>
                  <a:lnTo>
                    <a:pt x="38364" y="151876"/>
                  </a:lnTo>
                  <a:lnTo>
                    <a:pt x="56970" y="135337"/>
                  </a:lnTo>
                  <a:lnTo>
                    <a:pt x="69535" y="117654"/>
                  </a:lnTo>
                  <a:lnTo>
                    <a:pt x="87451" y="100932"/>
                  </a:lnTo>
                  <a:lnTo>
                    <a:pt x="107156" y="6732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50" name="SMARTInkShape-2069"/>
            <p:cNvSpPr/>
            <p:nvPr>
              <p:custDataLst>
                <p:tags r:id="rId25"/>
              </p:custDataLst>
            </p:nvPr>
          </p:nvSpPr>
          <p:spPr bwMode="auto">
            <a:xfrm>
              <a:off x="4455914" y="6199567"/>
              <a:ext cx="160580" cy="336018"/>
            </a:xfrm>
            <a:custGeom>
              <a:avLst/>
              <a:gdLst/>
              <a:ahLst/>
              <a:cxnLst/>
              <a:rect l="0" t="0" r="0" b="0"/>
              <a:pathLst>
                <a:path w="160580" h="336018">
                  <a:moveTo>
                    <a:pt x="142875" y="33355"/>
                  </a:moveTo>
                  <a:lnTo>
                    <a:pt x="142875" y="33355"/>
                  </a:lnTo>
                  <a:lnTo>
                    <a:pt x="129573" y="33355"/>
                  </a:lnTo>
                  <a:lnTo>
                    <a:pt x="124395" y="36000"/>
                  </a:lnTo>
                  <a:lnTo>
                    <a:pt x="99403" y="59086"/>
                  </a:lnTo>
                  <a:lnTo>
                    <a:pt x="74657" y="98952"/>
                  </a:lnTo>
                  <a:lnTo>
                    <a:pt x="56576" y="140705"/>
                  </a:lnTo>
                  <a:lnTo>
                    <a:pt x="41675" y="177627"/>
                  </a:lnTo>
                  <a:lnTo>
                    <a:pt x="36503" y="221062"/>
                  </a:lnTo>
                  <a:lnTo>
                    <a:pt x="37060" y="237827"/>
                  </a:lnTo>
                  <a:lnTo>
                    <a:pt x="43453" y="275708"/>
                  </a:lnTo>
                  <a:lnTo>
                    <a:pt x="49035" y="296876"/>
                  </a:lnTo>
                  <a:lnTo>
                    <a:pt x="56851" y="306910"/>
                  </a:lnTo>
                  <a:lnTo>
                    <a:pt x="65946" y="315669"/>
                  </a:lnTo>
                  <a:lnTo>
                    <a:pt x="76646" y="329772"/>
                  </a:lnTo>
                  <a:lnTo>
                    <a:pt x="83013" y="333768"/>
                  </a:lnTo>
                  <a:lnTo>
                    <a:pt x="96916" y="336017"/>
                  </a:lnTo>
                  <a:lnTo>
                    <a:pt x="105251" y="333898"/>
                  </a:lnTo>
                  <a:lnTo>
                    <a:pt x="118687" y="324452"/>
                  </a:lnTo>
                  <a:lnTo>
                    <a:pt x="142860" y="283130"/>
                  </a:lnTo>
                  <a:lnTo>
                    <a:pt x="154778" y="254782"/>
                  </a:lnTo>
                  <a:lnTo>
                    <a:pt x="159950" y="211710"/>
                  </a:lnTo>
                  <a:lnTo>
                    <a:pt x="160579" y="176183"/>
                  </a:lnTo>
                  <a:lnTo>
                    <a:pt x="143932" y="131575"/>
                  </a:lnTo>
                  <a:lnTo>
                    <a:pt x="126437" y="95861"/>
                  </a:lnTo>
                  <a:lnTo>
                    <a:pt x="103872" y="54999"/>
                  </a:lnTo>
                  <a:lnTo>
                    <a:pt x="85237" y="32382"/>
                  </a:lnTo>
                  <a:lnTo>
                    <a:pt x="49620" y="2958"/>
                  </a:lnTo>
                  <a:lnTo>
                    <a:pt x="42559" y="0"/>
                  </a:lnTo>
                  <a:lnTo>
                    <a:pt x="39287" y="205"/>
                  </a:lnTo>
                  <a:lnTo>
                    <a:pt x="33005" y="3077"/>
                  </a:lnTo>
                  <a:lnTo>
                    <a:pt x="23890" y="15013"/>
                  </a:lnTo>
                  <a:lnTo>
                    <a:pt x="0" y="6014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51" name="SMARTInkShape-2070"/>
            <p:cNvSpPr/>
            <p:nvPr>
              <p:custDataLst>
                <p:tags r:id="rId26"/>
              </p:custDataLst>
            </p:nvPr>
          </p:nvSpPr>
          <p:spPr bwMode="auto">
            <a:xfrm>
              <a:off x="4429125" y="5804297"/>
              <a:ext cx="375048" cy="473274"/>
            </a:xfrm>
            <a:custGeom>
              <a:avLst/>
              <a:gdLst/>
              <a:ahLst/>
              <a:cxnLst/>
              <a:rect l="0" t="0" r="0" b="0"/>
              <a:pathLst>
                <a:path w="375048" h="473274">
                  <a:moveTo>
                    <a:pt x="0" y="473273"/>
                  </a:moveTo>
                  <a:lnTo>
                    <a:pt x="0" y="473273"/>
                  </a:lnTo>
                  <a:lnTo>
                    <a:pt x="7689" y="465585"/>
                  </a:lnTo>
                  <a:lnTo>
                    <a:pt x="26973" y="425563"/>
                  </a:lnTo>
                  <a:lnTo>
                    <a:pt x="48825" y="382580"/>
                  </a:lnTo>
                  <a:lnTo>
                    <a:pt x="74320" y="338464"/>
                  </a:lnTo>
                  <a:lnTo>
                    <a:pt x="96435" y="303353"/>
                  </a:lnTo>
                  <a:lnTo>
                    <a:pt x="120847" y="265169"/>
                  </a:lnTo>
                  <a:lnTo>
                    <a:pt x="150569" y="225081"/>
                  </a:lnTo>
                  <a:lnTo>
                    <a:pt x="178227" y="188068"/>
                  </a:lnTo>
                  <a:lnTo>
                    <a:pt x="214240" y="144746"/>
                  </a:lnTo>
                  <a:lnTo>
                    <a:pt x="243880" y="102381"/>
                  </a:lnTo>
                  <a:lnTo>
                    <a:pt x="281375" y="61683"/>
                  </a:lnTo>
                  <a:lnTo>
                    <a:pt x="323371" y="24277"/>
                  </a:lnTo>
                  <a:lnTo>
                    <a:pt x="346512" y="6406"/>
                  </a:lnTo>
                  <a:lnTo>
                    <a:pt x="358765" y="1898"/>
                  </a:lnTo>
                  <a:lnTo>
                    <a:pt x="375047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52" name="SMARTInkShape-2071"/>
            <p:cNvSpPr/>
            <p:nvPr>
              <p:custDataLst>
                <p:tags r:id="rId27"/>
              </p:custDataLst>
            </p:nvPr>
          </p:nvSpPr>
          <p:spPr bwMode="auto">
            <a:xfrm>
              <a:off x="4214813" y="5708524"/>
              <a:ext cx="223116" cy="465134"/>
            </a:xfrm>
            <a:custGeom>
              <a:avLst/>
              <a:gdLst/>
              <a:ahLst/>
              <a:cxnLst/>
              <a:rect l="0" t="0" r="0" b="0"/>
              <a:pathLst>
                <a:path w="223116" h="465134">
                  <a:moveTo>
                    <a:pt x="151804" y="140421"/>
                  </a:moveTo>
                  <a:lnTo>
                    <a:pt x="151804" y="140421"/>
                  </a:lnTo>
                  <a:lnTo>
                    <a:pt x="151804" y="135681"/>
                  </a:lnTo>
                  <a:lnTo>
                    <a:pt x="150812" y="134284"/>
                  </a:lnTo>
                  <a:lnTo>
                    <a:pt x="149159" y="133353"/>
                  </a:lnTo>
                  <a:lnTo>
                    <a:pt x="147064" y="132733"/>
                  </a:lnTo>
                  <a:lnTo>
                    <a:pt x="145667" y="133311"/>
                  </a:lnTo>
                  <a:lnTo>
                    <a:pt x="144736" y="134689"/>
                  </a:lnTo>
                  <a:lnTo>
                    <a:pt x="144116" y="136599"/>
                  </a:lnTo>
                  <a:lnTo>
                    <a:pt x="142710" y="137873"/>
                  </a:lnTo>
                  <a:lnTo>
                    <a:pt x="135295" y="140085"/>
                  </a:lnTo>
                  <a:lnTo>
                    <a:pt x="119785" y="164728"/>
                  </a:lnTo>
                  <a:lnTo>
                    <a:pt x="109234" y="205779"/>
                  </a:lnTo>
                  <a:lnTo>
                    <a:pt x="101293" y="248945"/>
                  </a:lnTo>
                  <a:lnTo>
                    <a:pt x="98831" y="293084"/>
                  </a:lnTo>
                  <a:lnTo>
                    <a:pt x="98406" y="328199"/>
                  </a:lnTo>
                  <a:lnTo>
                    <a:pt x="100925" y="363739"/>
                  </a:lnTo>
                  <a:lnTo>
                    <a:pt x="110666" y="406562"/>
                  </a:lnTo>
                  <a:lnTo>
                    <a:pt x="123136" y="441701"/>
                  </a:lnTo>
                  <a:lnTo>
                    <a:pt x="144624" y="463776"/>
                  </a:lnTo>
                  <a:lnTo>
                    <a:pt x="149002" y="465133"/>
                  </a:lnTo>
                  <a:lnTo>
                    <a:pt x="159158" y="463991"/>
                  </a:lnTo>
                  <a:lnTo>
                    <a:pt x="176031" y="457772"/>
                  </a:lnTo>
                  <a:lnTo>
                    <a:pt x="185061" y="449807"/>
                  </a:lnTo>
                  <a:lnTo>
                    <a:pt x="212234" y="407251"/>
                  </a:lnTo>
                  <a:lnTo>
                    <a:pt x="219980" y="381208"/>
                  </a:lnTo>
                  <a:lnTo>
                    <a:pt x="222597" y="345742"/>
                  </a:lnTo>
                  <a:lnTo>
                    <a:pt x="223115" y="303936"/>
                  </a:lnTo>
                  <a:lnTo>
                    <a:pt x="220571" y="265987"/>
                  </a:lnTo>
                  <a:lnTo>
                    <a:pt x="210808" y="225086"/>
                  </a:lnTo>
                  <a:lnTo>
                    <a:pt x="192196" y="185919"/>
                  </a:lnTo>
                  <a:lnTo>
                    <a:pt x="169411" y="146873"/>
                  </a:lnTo>
                  <a:lnTo>
                    <a:pt x="151729" y="112897"/>
                  </a:lnTo>
                  <a:lnTo>
                    <a:pt x="123237" y="70602"/>
                  </a:lnTo>
                  <a:lnTo>
                    <a:pt x="83801" y="34577"/>
                  </a:lnTo>
                  <a:lnTo>
                    <a:pt x="48371" y="3068"/>
                  </a:lnTo>
                  <a:lnTo>
                    <a:pt x="37703" y="0"/>
                  </a:lnTo>
                  <a:lnTo>
                    <a:pt x="33073" y="174"/>
                  </a:lnTo>
                  <a:lnTo>
                    <a:pt x="25282" y="3014"/>
                  </a:lnTo>
                  <a:lnTo>
                    <a:pt x="6082" y="18601"/>
                  </a:lnTo>
                  <a:lnTo>
                    <a:pt x="2703" y="27078"/>
                  </a:lnTo>
                  <a:lnTo>
                    <a:pt x="0" y="4219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53" name="SMARTInkShape-2072"/>
            <p:cNvSpPr/>
            <p:nvPr>
              <p:custDataLst>
                <p:tags r:id="rId28"/>
              </p:custDataLst>
            </p:nvPr>
          </p:nvSpPr>
          <p:spPr bwMode="auto">
            <a:xfrm>
              <a:off x="4393515" y="5625735"/>
              <a:ext cx="285642" cy="289583"/>
            </a:xfrm>
            <a:custGeom>
              <a:avLst/>
              <a:gdLst/>
              <a:ahLst/>
              <a:cxnLst/>
              <a:rect l="0" t="0" r="0" b="0"/>
              <a:pathLst>
                <a:path w="285642" h="289583">
                  <a:moveTo>
                    <a:pt x="8821" y="8898"/>
                  </a:moveTo>
                  <a:lnTo>
                    <a:pt x="8821" y="8898"/>
                  </a:lnTo>
                  <a:lnTo>
                    <a:pt x="8821" y="4157"/>
                  </a:lnTo>
                  <a:lnTo>
                    <a:pt x="7829" y="2761"/>
                  </a:lnTo>
                  <a:lnTo>
                    <a:pt x="6175" y="1830"/>
                  </a:lnTo>
                  <a:lnTo>
                    <a:pt x="0" y="0"/>
                  </a:lnTo>
                  <a:lnTo>
                    <a:pt x="4664" y="4718"/>
                  </a:lnTo>
                  <a:lnTo>
                    <a:pt x="6973" y="9686"/>
                  </a:lnTo>
                  <a:lnTo>
                    <a:pt x="11419" y="53799"/>
                  </a:lnTo>
                  <a:lnTo>
                    <a:pt x="29809" y="95233"/>
                  </a:lnTo>
                  <a:lnTo>
                    <a:pt x="39841" y="138626"/>
                  </a:lnTo>
                  <a:lnTo>
                    <a:pt x="67598" y="182458"/>
                  </a:lnTo>
                  <a:lnTo>
                    <a:pt x="86145" y="225353"/>
                  </a:lnTo>
                  <a:lnTo>
                    <a:pt x="110021" y="269039"/>
                  </a:lnTo>
                  <a:lnTo>
                    <a:pt x="120938" y="282387"/>
                  </a:lnTo>
                  <a:lnTo>
                    <a:pt x="123143" y="288537"/>
                  </a:lnTo>
                  <a:lnTo>
                    <a:pt x="124723" y="289582"/>
                  </a:lnTo>
                  <a:lnTo>
                    <a:pt x="126769" y="289286"/>
                  </a:lnTo>
                  <a:lnTo>
                    <a:pt x="131687" y="287303"/>
                  </a:lnTo>
                  <a:lnTo>
                    <a:pt x="137181" y="286424"/>
                  </a:lnTo>
                  <a:lnTo>
                    <a:pt x="139042" y="285196"/>
                  </a:lnTo>
                  <a:lnTo>
                    <a:pt x="140284" y="283385"/>
                  </a:lnTo>
                  <a:lnTo>
                    <a:pt x="141111" y="281187"/>
                  </a:lnTo>
                  <a:lnTo>
                    <a:pt x="166003" y="245591"/>
                  </a:lnTo>
                  <a:lnTo>
                    <a:pt x="181386" y="204770"/>
                  </a:lnTo>
                  <a:lnTo>
                    <a:pt x="198980" y="160627"/>
                  </a:lnTo>
                  <a:lnTo>
                    <a:pt x="220320" y="122181"/>
                  </a:lnTo>
                  <a:lnTo>
                    <a:pt x="252182" y="79281"/>
                  </a:lnTo>
                  <a:lnTo>
                    <a:pt x="273411" y="57945"/>
                  </a:lnTo>
                  <a:lnTo>
                    <a:pt x="285641" y="5354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98361" name="SMARTInkShape-Group737"/>
          <p:cNvGrpSpPr/>
          <p:nvPr/>
        </p:nvGrpSpPr>
        <p:grpSpPr>
          <a:xfrm>
            <a:off x="6393655" y="3027164"/>
            <a:ext cx="866182" cy="1087458"/>
            <a:chOff x="6393655" y="3027164"/>
            <a:chExt cx="866182" cy="1087458"/>
          </a:xfrm>
        </p:grpSpPr>
        <p:sp>
          <p:nvSpPr>
            <p:cNvPr id="98355" name="SMARTInkShape-2073"/>
            <p:cNvSpPr/>
            <p:nvPr>
              <p:custDataLst>
                <p:tags r:id="rId17"/>
              </p:custDataLst>
            </p:nvPr>
          </p:nvSpPr>
          <p:spPr bwMode="auto">
            <a:xfrm>
              <a:off x="7207617" y="3759398"/>
              <a:ext cx="52220" cy="142876"/>
            </a:xfrm>
            <a:custGeom>
              <a:avLst/>
              <a:gdLst/>
              <a:ahLst/>
              <a:cxnLst/>
              <a:rect l="0" t="0" r="0" b="0"/>
              <a:pathLst>
                <a:path w="52220" h="142876">
                  <a:moveTo>
                    <a:pt x="25430" y="0"/>
                  </a:moveTo>
                  <a:lnTo>
                    <a:pt x="25430" y="0"/>
                  </a:lnTo>
                  <a:lnTo>
                    <a:pt x="25430" y="4741"/>
                  </a:lnTo>
                  <a:lnTo>
                    <a:pt x="24438" y="6137"/>
                  </a:lnTo>
                  <a:lnTo>
                    <a:pt x="22784" y="7068"/>
                  </a:lnTo>
                  <a:lnTo>
                    <a:pt x="17741" y="8562"/>
                  </a:lnTo>
                  <a:lnTo>
                    <a:pt x="3230" y="22223"/>
                  </a:lnTo>
                  <a:lnTo>
                    <a:pt x="680" y="27406"/>
                  </a:lnTo>
                  <a:lnTo>
                    <a:pt x="0" y="30177"/>
                  </a:lnTo>
                  <a:lnTo>
                    <a:pt x="540" y="33016"/>
                  </a:lnTo>
                  <a:lnTo>
                    <a:pt x="5888" y="44703"/>
                  </a:lnTo>
                  <a:lnTo>
                    <a:pt x="9718" y="56240"/>
                  </a:lnTo>
                  <a:lnTo>
                    <a:pt x="17136" y="69581"/>
                  </a:lnTo>
                  <a:lnTo>
                    <a:pt x="19901" y="73176"/>
                  </a:lnTo>
                  <a:lnTo>
                    <a:pt x="22973" y="82463"/>
                  </a:lnTo>
                  <a:lnTo>
                    <a:pt x="27348" y="98848"/>
                  </a:lnTo>
                  <a:lnTo>
                    <a:pt x="34928" y="113625"/>
                  </a:lnTo>
                  <a:lnTo>
                    <a:pt x="52219" y="14287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56" name="SMARTInkShape-2074"/>
            <p:cNvSpPr/>
            <p:nvPr>
              <p:custDataLst>
                <p:tags r:id="rId18"/>
              </p:custDataLst>
            </p:nvPr>
          </p:nvSpPr>
          <p:spPr bwMode="auto">
            <a:xfrm>
              <a:off x="6886062" y="3643313"/>
              <a:ext cx="212517" cy="249460"/>
            </a:xfrm>
            <a:custGeom>
              <a:avLst/>
              <a:gdLst/>
              <a:ahLst/>
              <a:cxnLst/>
              <a:rect l="0" t="0" r="0" b="0"/>
              <a:pathLst>
                <a:path w="212517" h="249460">
                  <a:moveTo>
                    <a:pt x="16586" y="116085"/>
                  </a:moveTo>
                  <a:lnTo>
                    <a:pt x="16586" y="116085"/>
                  </a:lnTo>
                  <a:lnTo>
                    <a:pt x="10450" y="101827"/>
                  </a:lnTo>
                  <a:lnTo>
                    <a:pt x="6910" y="75383"/>
                  </a:lnTo>
                  <a:lnTo>
                    <a:pt x="0" y="64399"/>
                  </a:lnTo>
                  <a:lnTo>
                    <a:pt x="568" y="62776"/>
                  </a:lnTo>
                  <a:lnTo>
                    <a:pt x="7558" y="53701"/>
                  </a:lnTo>
                  <a:lnTo>
                    <a:pt x="8647" y="78488"/>
                  </a:lnTo>
                  <a:lnTo>
                    <a:pt x="14725" y="99031"/>
                  </a:lnTo>
                  <a:lnTo>
                    <a:pt x="16478" y="139945"/>
                  </a:lnTo>
                  <a:lnTo>
                    <a:pt x="21709" y="164712"/>
                  </a:lnTo>
                  <a:lnTo>
                    <a:pt x="19537" y="187709"/>
                  </a:lnTo>
                  <a:lnTo>
                    <a:pt x="25853" y="224981"/>
                  </a:lnTo>
                  <a:lnTo>
                    <a:pt x="32451" y="236876"/>
                  </a:lnTo>
                  <a:lnTo>
                    <a:pt x="42891" y="249459"/>
                  </a:lnTo>
                  <a:lnTo>
                    <a:pt x="55762" y="237552"/>
                  </a:lnTo>
                  <a:lnTo>
                    <a:pt x="58802" y="231917"/>
                  </a:lnTo>
                  <a:lnTo>
                    <a:pt x="69549" y="189930"/>
                  </a:lnTo>
                  <a:lnTo>
                    <a:pt x="70141" y="148573"/>
                  </a:lnTo>
                  <a:lnTo>
                    <a:pt x="71149" y="131885"/>
                  </a:lnTo>
                  <a:lnTo>
                    <a:pt x="78726" y="116760"/>
                  </a:lnTo>
                  <a:lnTo>
                    <a:pt x="83726" y="116285"/>
                  </a:lnTo>
                  <a:lnTo>
                    <a:pt x="88760" y="118820"/>
                  </a:lnTo>
                  <a:lnTo>
                    <a:pt x="100076" y="128532"/>
                  </a:lnTo>
                  <a:lnTo>
                    <a:pt x="108903" y="141822"/>
                  </a:lnTo>
                  <a:lnTo>
                    <a:pt x="119034" y="163356"/>
                  </a:lnTo>
                  <a:lnTo>
                    <a:pt x="131829" y="172535"/>
                  </a:lnTo>
                  <a:lnTo>
                    <a:pt x="143447" y="176798"/>
                  </a:lnTo>
                  <a:lnTo>
                    <a:pt x="179901" y="178546"/>
                  </a:lnTo>
                  <a:lnTo>
                    <a:pt x="186075" y="175927"/>
                  </a:lnTo>
                  <a:lnTo>
                    <a:pt x="207076" y="157601"/>
                  </a:lnTo>
                  <a:lnTo>
                    <a:pt x="210389" y="151734"/>
                  </a:lnTo>
                  <a:lnTo>
                    <a:pt x="212254" y="140208"/>
                  </a:lnTo>
                  <a:lnTo>
                    <a:pt x="212516" y="135144"/>
                  </a:lnTo>
                  <a:lnTo>
                    <a:pt x="210161" y="126871"/>
                  </a:lnTo>
                  <a:lnTo>
                    <a:pt x="206800" y="118895"/>
                  </a:lnTo>
                  <a:lnTo>
                    <a:pt x="197216" y="79907"/>
                  </a:lnTo>
                  <a:lnTo>
                    <a:pt x="177267" y="38511"/>
                  </a:lnTo>
                  <a:lnTo>
                    <a:pt x="174308" y="34604"/>
                  </a:lnTo>
                  <a:lnTo>
                    <a:pt x="171020" y="24970"/>
                  </a:lnTo>
                  <a:lnTo>
                    <a:pt x="170144" y="19623"/>
                  </a:lnTo>
                  <a:lnTo>
                    <a:pt x="168568" y="16058"/>
                  </a:lnTo>
                  <a:lnTo>
                    <a:pt x="166525" y="13682"/>
                  </a:lnTo>
                  <a:lnTo>
                    <a:pt x="160857" y="9868"/>
                  </a:lnTo>
                  <a:lnTo>
                    <a:pt x="160082" y="6701"/>
                  </a:lnTo>
                  <a:lnTo>
                    <a:pt x="159461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57" name="SMARTInkShape-2075"/>
            <p:cNvSpPr/>
            <p:nvPr>
              <p:custDataLst>
                <p:tags r:id="rId19"/>
              </p:custDataLst>
            </p:nvPr>
          </p:nvSpPr>
          <p:spPr bwMode="auto">
            <a:xfrm>
              <a:off x="6599039" y="3644227"/>
              <a:ext cx="214314" cy="470395"/>
            </a:xfrm>
            <a:custGeom>
              <a:avLst/>
              <a:gdLst/>
              <a:ahLst/>
              <a:cxnLst/>
              <a:rect l="0" t="0" r="0" b="0"/>
              <a:pathLst>
                <a:path w="214314" h="470395">
                  <a:moveTo>
                    <a:pt x="214313" y="159820"/>
                  </a:moveTo>
                  <a:lnTo>
                    <a:pt x="214313" y="159820"/>
                  </a:lnTo>
                  <a:lnTo>
                    <a:pt x="214313" y="151258"/>
                  </a:lnTo>
                  <a:lnTo>
                    <a:pt x="209572" y="150999"/>
                  </a:lnTo>
                  <a:lnTo>
                    <a:pt x="208176" y="149970"/>
                  </a:lnTo>
                  <a:lnTo>
                    <a:pt x="206624" y="146182"/>
                  </a:lnTo>
                  <a:lnTo>
                    <a:pt x="205219" y="144775"/>
                  </a:lnTo>
                  <a:lnTo>
                    <a:pt x="201009" y="143211"/>
                  </a:lnTo>
                  <a:lnTo>
                    <a:pt x="188322" y="147071"/>
                  </a:lnTo>
                  <a:lnTo>
                    <a:pt x="163093" y="160100"/>
                  </a:lnTo>
                  <a:lnTo>
                    <a:pt x="121783" y="184635"/>
                  </a:lnTo>
                  <a:lnTo>
                    <a:pt x="87290" y="216724"/>
                  </a:lnTo>
                  <a:lnTo>
                    <a:pt x="59694" y="260245"/>
                  </a:lnTo>
                  <a:lnTo>
                    <a:pt x="45269" y="301071"/>
                  </a:lnTo>
                  <a:lnTo>
                    <a:pt x="32865" y="338093"/>
                  </a:lnTo>
                  <a:lnTo>
                    <a:pt x="32135" y="356130"/>
                  </a:lnTo>
                  <a:lnTo>
                    <a:pt x="35010" y="391963"/>
                  </a:lnTo>
                  <a:lnTo>
                    <a:pt x="45339" y="433991"/>
                  </a:lnTo>
                  <a:lnTo>
                    <a:pt x="51901" y="446376"/>
                  </a:lnTo>
                  <a:lnTo>
                    <a:pt x="73213" y="465728"/>
                  </a:lnTo>
                  <a:lnTo>
                    <a:pt x="82480" y="469412"/>
                  </a:lnTo>
                  <a:lnTo>
                    <a:pt x="87728" y="470394"/>
                  </a:lnTo>
                  <a:lnTo>
                    <a:pt x="98853" y="468840"/>
                  </a:lnTo>
                  <a:lnTo>
                    <a:pt x="110410" y="463849"/>
                  </a:lnTo>
                  <a:lnTo>
                    <a:pt x="127082" y="449884"/>
                  </a:lnTo>
                  <a:lnTo>
                    <a:pt x="151577" y="409755"/>
                  </a:lnTo>
                  <a:lnTo>
                    <a:pt x="163666" y="381279"/>
                  </a:lnTo>
                  <a:lnTo>
                    <a:pt x="168874" y="338179"/>
                  </a:lnTo>
                  <a:lnTo>
                    <a:pt x="169508" y="297908"/>
                  </a:lnTo>
                  <a:lnTo>
                    <a:pt x="169618" y="263463"/>
                  </a:lnTo>
                  <a:lnTo>
                    <a:pt x="164909" y="228122"/>
                  </a:lnTo>
                  <a:lnTo>
                    <a:pt x="152491" y="187775"/>
                  </a:lnTo>
                  <a:lnTo>
                    <a:pt x="140984" y="144401"/>
                  </a:lnTo>
                  <a:lnTo>
                    <a:pt x="126550" y="104870"/>
                  </a:lnTo>
                  <a:lnTo>
                    <a:pt x="109706" y="63281"/>
                  </a:lnTo>
                  <a:lnTo>
                    <a:pt x="87228" y="21026"/>
                  </a:lnTo>
                  <a:lnTo>
                    <a:pt x="75565" y="6027"/>
                  </a:lnTo>
                  <a:lnTo>
                    <a:pt x="68973" y="2171"/>
                  </a:lnTo>
                  <a:lnTo>
                    <a:pt x="54942" y="0"/>
                  </a:lnTo>
                  <a:lnTo>
                    <a:pt x="46577" y="2138"/>
                  </a:lnTo>
                  <a:lnTo>
                    <a:pt x="33645" y="11565"/>
                  </a:lnTo>
                  <a:lnTo>
                    <a:pt x="16237" y="27788"/>
                  </a:lnTo>
                  <a:lnTo>
                    <a:pt x="12178" y="36978"/>
                  </a:lnTo>
                  <a:lnTo>
                    <a:pt x="9381" y="46684"/>
                  </a:lnTo>
                  <a:lnTo>
                    <a:pt x="0" y="6159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58" name="SMARTInkShape-2076"/>
            <p:cNvSpPr/>
            <p:nvPr>
              <p:custDataLst>
                <p:tags r:id="rId20"/>
              </p:custDataLst>
            </p:nvPr>
          </p:nvSpPr>
          <p:spPr bwMode="auto">
            <a:xfrm>
              <a:off x="6643688" y="3375422"/>
              <a:ext cx="464344" cy="294681"/>
            </a:xfrm>
            <a:custGeom>
              <a:avLst/>
              <a:gdLst/>
              <a:ahLst/>
              <a:cxnLst/>
              <a:rect l="0" t="0" r="0" b="0"/>
              <a:pathLst>
                <a:path w="464344" h="294681">
                  <a:moveTo>
                    <a:pt x="0" y="294680"/>
                  </a:moveTo>
                  <a:lnTo>
                    <a:pt x="0" y="294680"/>
                  </a:lnTo>
                  <a:lnTo>
                    <a:pt x="0" y="273689"/>
                  </a:lnTo>
                  <a:lnTo>
                    <a:pt x="2645" y="267822"/>
                  </a:lnTo>
                  <a:lnTo>
                    <a:pt x="35738" y="223793"/>
                  </a:lnTo>
                  <a:lnTo>
                    <a:pt x="75755" y="184220"/>
                  </a:lnTo>
                  <a:lnTo>
                    <a:pt x="116654" y="154738"/>
                  </a:lnTo>
                  <a:lnTo>
                    <a:pt x="158053" y="130960"/>
                  </a:lnTo>
                  <a:lnTo>
                    <a:pt x="198569" y="104509"/>
                  </a:lnTo>
                  <a:lnTo>
                    <a:pt x="232798" y="82228"/>
                  </a:lnTo>
                  <a:lnTo>
                    <a:pt x="268075" y="65705"/>
                  </a:lnTo>
                  <a:lnTo>
                    <a:pt x="303663" y="51879"/>
                  </a:lnTo>
                  <a:lnTo>
                    <a:pt x="339343" y="37861"/>
                  </a:lnTo>
                  <a:lnTo>
                    <a:pt x="382215" y="19495"/>
                  </a:lnTo>
                  <a:lnTo>
                    <a:pt x="423101" y="3253"/>
                  </a:lnTo>
                  <a:lnTo>
                    <a:pt x="464343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59" name="SMARTInkShape-2077"/>
            <p:cNvSpPr/>
            <p:nvPr>
              <p:custDataLst>
                <p:tags r:id="rId21"/>
              </p:custDataLst>
            </p:nvPr>
          </p:nvSpPr>
          <p:spPr bwMode="auto">
            <a:xfrm>
              <a:off x="6718328" y="3027164"/>
              <a:ext cx="273618" cy="370902"/>
            </a:xfrm>
            <a:custGeom>
              <a:avLst/>
              <a:gdLst/>
              <a:ahLst/>
              <a:cxnLst/>
              <a:rect l="0" t="0" r="0" b="0"/>
              <a:pathLst>
                <a:path w="273618" h="370902">
                  <a:moveTo>
                    <a:pt x="5727" y="0"/>
                  </a:moveTo>
                  <a:lnTo>
                    <a:pt x="5727" y="0"/>
                  </a:lnTo>
                  <a:lnTo>
                    <a:pt x="5727" y="4740"/>
                  </a:lnTo>
                  <a:lnTo>
                    <a:pt x="582" y="22360"/>
                  </a:lnTo>
                  <a:lnTo>
                    <a:pt x="2770" y="39147"/>
                  </a:lnTo>
                  <a:lnTo>
                    <a:pt x="0" y="56688"/>
                  </a:lnTo>
                  <a:lnTo>
                    <a:pt x="5093" y="99414"/>
                  </a:lnTo>
                  <a:lnTo>
                    <a:pt x="5644" y="143031"/>
                  </a:lnTo>
                  <a:lnTo>
                    <a:pt x="5716" y="187544"/>
                  </a:lnTo>
                  <a:lnTo>
                    <a:pt x="5725" y="232175"/>
                  </a:lnTo>
                  <a:lnTo>
                    <a:pt x="5726" y="276821"/>
                  </a:lnTo>
                  <a:lnTo>
                    <a:pt x="5727" y="318823"/>
                  </a:lnTo>
                  <a:lnTo>
                    <a:pt x="5727" y="359963"/>
                  </a:lnTo>
                  <a:lnTo>
                    <a:pt x="6719" y="362014"/>
                  </a:lnTo>
                  <a:lnTo>
                    <a:pt x="8372" y="363382"/>
                  </a:lnTo>
                  <a:lnTo>
                    <a:pt x="12855" y="365894"/>
                  </a:lnTo>
                  <a:lnTo>
                    <a:pt x="18155" y="370317"/>
                  </a:lnTo>
                  <a:lnTo>
                    <a:pt x="19965" y="370901"/>
                  </a:lnTo>
                  <a:lnTo>
                    <a:pt x="21172" y="370299"/>
                  </a:lnTo>
                  <a:lnTo>
                    <a:pt x="21977" y="368905"/>
                  </a:lnTo>
                  <a:lnTo>
                    <a:pt x="28163" y="367356"/>
                  </a:lnTo>
                  <a:lnTo>
                    <a:pt x="32590" y="366943"/>
                  </a:lnTo>
                  <a:lnTo>
                    <a:pt x="36534" y="364683"/>
                  </a:lnTo>
                  <a:lnTo>
                    <a:pt x="74635" y="331846"/>
                  </a:lnTo>
                  <a:lnTo>
                    <a:pt x="113726" y="303408"/>
                  </a:lnTo>
                  <a:lnTo>
                    <a:pt x="151505" y="274810"/>
                  </a:lnTo>
                  <a:lnTo>
                    <a:pt x="195306" y="247217"/>
                  </a:lnTo>
                  <a:lnTo>
                    <a:pt x="237844" y="223426"/>
                  </a:lnTo>
                  <a:lnTo>
                    <a:pt x="253096" y="217013"/>
                  </a:lnTo>
                  <a:lnTo>
                    <a:pt x="267138" y="214846"/>
                  </a:lnTo>
                  <a:lnTo>
                    <a:pt x="269298" y="215660"/>
                  </a:lnTo>
                  <a:lnTo>
                    <a:pt x="270738" y="217195"/>
                  </a:lnTo>
                  <a:lnTo>
                    <a:pt x="272337" y="221547"/>
                  </a:lnTo>
                  <a:lnTo>
                    <a:pt x="273617" y="23217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60" name="SMARTInkShape-2078"/>
            <p:cNvSpPr/>
            <p:nvPr>
              <p:custDataLst>
                <p:tags r:id="rId22"/>
              </p:custDataLst>
            </p:nvPr>
          </p:nvSpPr>
          <p:spPr bwMode="auto">
            <a:xfrm>
              <a:off x="6393655" y="3072995"/>
              <a:ext cx="240817" cy="505884"/>
            </a:xfrm>
            <a:custGeom>
              <a:avLst/>
              <a:gdLst/>
              <a:ahLst/>
              <a:cxnLst/>
              <a:rect l="0" t="0" r="0" b="0"/>
              <a:pathLst>
                <a:path w="240817" h="505884">
                  <a:moveTo>
                    <a:pt x="223243" y="239919"/>
                  </a:moveTo>
                  <a:lnTo>
                    <a:pt x="223243" y="239919"/>
                  </a:lnTo>
                  <a:lnTo>
                    <a:pt x="209682" y="239919"/>
                  </a:lnTo>
                  <a:lnTo>
                    <a:pt x="208250" y="238927"/>
                  </a:lnTo>
                  <a:lnTo>
                    <a:pt x="207294" y="237273"/>
                  </a:lnTo>
                  <a:lnTo>
                    <a:pt x="205762" y="232230"/>
                  </a:lnTo>
                  <a:lnTo>
                    <a:pt x="202906" y="231541"/>
                  </a:lnTo>
                  <a:lnTo>
                    <a:pt x="200755" y="231357"/>
                  </a:lnTo>
                  <a:lnTo>
                    <a:pt x="199322" y="230242"/>
                  </a:lnTo>
                  <a:lnTo>
                    <a:pt x="197729" y="226358"/>
                  </a:lnTo>
                  <a:lnTo>
                    <a:pt x="196312" y="224925"/>
                  </a:lnTo>
                  <a:lnTo>
                    <a:pt x="192091" y="223333"/>
                  </a:lnTo>
                  <a:lnTo>
                    <a:pt x="189577" y="223901"/>
                  </a:lnTo>
                  <a:lnTo>
                    <a:pt x="178412" y="229295"/>
                  </a:lnTo>
                  <a:lnTo>
                    <a:pt x="175496" y="229860"/>
                  </a:lnTo>
                  <a:lnTo>
                    <a:pt x="166653" y="235395"/>
                  </a:lnTo>
                  <a:lnTo>
                    <a:pt x="154776" y="247147"/>
                  </a:lnTo>
                  <a:lnTo>
                    <a:pt x="133946" y="287462"/>
                  </a:lnTo>
                  <a:lnTo>
                    <a:pt x="119064" y="330589"/>
                  </a:lnTo>
                  <a:lnTo>
                    <a:pt x="107158" y="372078"/>
                  </a:lnTo>
                  <a:lnTo>
                    <a:pt x="100873" y="402770"/>
                  </a:lnTo>
                  <a:lnTo>
                    <a:pt x="99568" y="446205"/>
                  </a:lnTo>
                  <a:lnTo>
                    <a:pt x="110703" y="477771"/>
                  </a:lnTo>
                  <a:lnTo>
                    <a:pt x="125091" y="498060"/>
                  </a:lnTo>
                  <a:lnTo>
                    <a:pt x="128043" y="501310"/>
                  </a:lnTo>
                  <a:lnTo>
                    <a:pt x="136615" y="504921"/>
                  </a:lnTo>
                  <a:lnTo>
                    <a:pt x="141678" y="505883"/>
                  </a:lnTo>
                  <a:lnTo>
                    <a:pt x="152597" y="504308"/>
                  </a:lnTo>
                  <a:lnTo>
                    <a:pt x="175775" y="495212"/>
                  </a:lnTo>
                  <a:lnTo>
                    <a:pt x="193524" y="482028"/>
                  </a:lnTo>
                  <a:lnTo>
                    <a:pt x="221512" y="440417"/>
                  </a:lnTo>
                  <a:lnTo>
                    <a:pt x="233754" y="417066"/>
                  </a:lnTo>
                  <a:lnTo>
                    <a:pt x="239651" y="375379"/>
                  </a:lnTo>
                  <a:lnTo>
                    <a:pt x="240816" y="331573"/>
                  </a:lnTo>
                  <a:lnTo>
                    <a:pt x="238371" y="297833"/>
                  </a:lnTo>
                  <a:lnTo>
                    <a:pt x="228718" y="256417"/>
                  </a:lnTo>
                  <a:lnTo>
                    <a:pt x="213290" y="212727"/>
                  </a:lnTo>
                  <a:lnTo>
                    <a:pt x="196151" y="168362"/>
                  </a:lnTo>
                  <a:lnTo>
                    <a:pt x="178505" y="123798"/>
                  </a:lnTo>
                  <a:lnTo>
                    <a:pt x="158063" y="79174"/>
                  </a:lnTo>
                  <a:lnTo>
                    <a:pt x="135801" y="42471"/>
                  </a:lnTo>
                  <a:lnTo>
                    <a:pt x="110500" y="12291"/>
                  </a:lnTo>
                  <a:lnTo>
                    <a:pt x="98391" y="4806"/>
                  </a:lnTo>
                  <a:lnTo>
                    <a:pt x="74447" y="0"/>
                  </a:lnTo>
                  <a:lnTo>
                    <a:pt x="56566" y="3908"/>
                  </a:lnTo>
                  <a:lnTo>
                    <a:pt x="29437" y="16955"/>
                  </a:lnTo>
                  <a:lnTo>
                    <a:pt x="10666" y="33379"/>
                  </a:lnTo>
                  <a:lnTo>
                    <a:pt x="4741" y="41628"/>
                  </a:lnTo>
                  <a:lnTo>
                    <a:pt x="2108" y="49595"/>
                  </a:lnTo>
                  <a:lnTo>
                    <a:pt x="0" y="7025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98368" name="SMARTInkShape-Group738"/>
          <p:cNvGrpSpPr/>
          <p:nvPr/>
        </p:nvGrpSpPr>
        <p:grpSpPr>
          <a:xfrm>
            <a:off x="4955977" y="4277854"/>
            <a:ext cx="1249303" cy="1436059"/>
            <a:chOff x="4955977" y="4277854"/>
            <a:chExt cx="1249303" cy="1436059"/>
          </a:xfrm>
        </p:grpSpPr>
        <p:sp>
          <p:nvSpPr>
            <p:cNvPr id="98362" name="SMARTInkShape-2079"/>
            <p:cNvSpPr/>
            <p:nvPr>
              <p:custDataLst>
                <p:tags r:id="rId11"/>
              </p:custDataLst>
            </p:nvPr>
          </p:nvSpPr>
          <p:spPr bwMode="auto">
            <a:xfrm>
              <a:off x="4973879" y="5170289"/>
              <a:ext cx="187481" cy="312540"/>
            </a:xfrm>
            <a:custGeom>
              <a:avLst/>
              <a:gdLst/>
              <a:ahLst/>
              <a:cxnLst/>
              <a:rect l="0" t="0" r="0" b="0"/>
              <a:pathLst>
                <a:path w="187481" h="312540">
                  <a:moveTo>
                    <a:pt x="80324" y="0"/>
                  </a:moveTo>
                  <a:lnTo>
                    <a:pt x="80324" y="0"/>
                  </a:lnTo>
                  <a:lnTo>
                    <a:pt x="66763" y="0"/>
                  </a:lnTo>
                  <a:lnTo>
                    <a:pt x="65330" y="992"/>
                  </a:lnTo>
                  <a:lnTo>
                    <a:pt x="64375" y="2646"/>
                  </a:lnTo>
                  <a:lnTo>
                    <a:pt x="63738" y="4740"/>
                  </a:lnTo>
                  <a:lnTo>
                    <a:pt x="52919" y="18091"/>
                  </a:lnTo>
                  <a:lnTo>
                    <a:pt x="35621" y="38385"/>
                  </a:lnTo>
                  <a:lnTo>
                    <a:pt x="20457" y="61958"/>
                  </a:lnTo>
                  <a:lnTo>
                    <a:pt x="13597" y="79046"/>
                  </a:lnTo>
                  <a:lnTo>
                    <a:pt x="2439" y="97660"/>
                  </a:lnTo>
                  <a:lnTo>
                    <a:pt x="175" y="116036"/>
                  </a:lnTo>
                  <a:lnTo>
                    <a:pt x="0" y="123242"/>
                  </a:lnTo>
                  <a:lnTo>
                    <a:pt x="12390" y="137289"/>
                  </a:lnTo>
                  <a:lnTo>
                    <a:pt x="18050" y="140392"/>
                  </a:lnTo>
                  <a:lnTo>
                    <a:pt x="29768" y="142384"/>
                  </a:lnTo>
                  <a:lnTo>
                    <a:pt x="69815" y="142862"/>
                  </a:lnTo>
                  <a:lnTo>
                    <a:pt x="86691" y="147612"/>
                  </a:lnTo>
                  <a:lnTo>
                    <a:pt x="125541" y="172379"/>
                  </a:lnTo>
                  <a:lnTo>
                    <a:pt x="140354" y="188327"/>
                  </a:lnTo>
                  <a:lnTo>
                    <a:pt x="167541" y="230381"/>
                  </a:lnTo>
                  <a:lnTo>
                    <a:pt x="181116" y="265111"/>
                  </a:lnTo>
                  <a:lnTo>
                    <a:pt x="187480" y="31253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63" name="SMARTInkShape-2080"/>
            <p:cNvSpPr/>
            <p:nvPr>
              <p:custDataLst>
                <p:tags r:id="rId12"/>
              </p:custDataLst>
            </p:nvPr>
          </p:nvSpPr>
          <p:spPr bwMode="auto">
            <a:xfrm>
              <a:off x="4955977" y="5277445"/>
              <a:ext cx="785813" cy="98228"/>
            </a:xfrm>
            <a:custGeom>
              <a:avLst/>
              <a:gdLst/>
              <a:ahLst/>
              <a:cxnLst/>
              <a:rect l="0" t="0" r="0" b="0"/>
              <a:pathLst>
                <a:path w="785813" h="98228">
                  <a:moveTo>
                    <a:pt x="785812" y="98227"/>
                  </a:moveTo>
                  <a:lnTo>
                    <a:pt x="785812" y="98227"/>
                  </a:lnTo>
                  <a:lnTo>
                    <a:pt x="778123" y="90538"/>
                  </a:lnTo>
                  <a:lnTo>
                    <a:pt x="769998" y="88550"/>
                  </a:lnTo>
                  <a:lnTo>
                    <a:pt x="760731" y="83233"/>
                  </a:lnTo>
                  <a:lnTo>
                    <a:pt x="718398" y="79450"/>
                  </a:lnTo>
                  <a:lnTo>
                    <a:pt x="678009" y="72688"/>
                  </a:lnTo>
                  <a:lnTo>
                    <a:pt x="633922" y="71602"/>
                  </a:lnTo>
                  <a:lnTo>
                    <a:pt x="593532" y="71470"/>
                  </a:lnTo>
                  <a:lnTo>
                    <a:pt x="554325" y="71447"/>
                  </a:lnTo>
                  <a:lnTo>
                    <a:pt x="516030" y="71441"/>
                  </a:lnTo>
                  <a:lnTo>
                    <a:pt x="474807" y="71439"/>
                  </a:lnTo>
                  <a:lnTo>
                    <a:pt x="435914" y="71438"/>
                  </a:lnTo>
                  <a:lnTo>
                    <a:pt x="406067" y="71438"/>
                  </a:lnTo>
                  <a:lnTo>
                    <a:pt x="374943" y="71438"/>
                  </a:lnTo>
                  <a:lnTo>
                    <a:pt x="334115" y="71438"/>
                  </a:lnTo>
                  <a:lnTo>
                    <a:pt x="291041" y="71438"/>
                  </a:lnTo>
                  <a:lnTo>
                    <a:pt x="247850" y="71438"/>
                  </a:lnTo>
                  <a:lnTo>
                    <a:pt x="209477" y="71438"/>
                  </a:lnTo>
                  <a:lnTo>
                    <a:pt x="173963" y="70446"/>
                  </a:lnTo>
                  <a:lnTo>
                    <a:pt x="134794" y="64370"/>
                  </a:lnTo>
                  <a:lnTo>
                    <a:pt x="98394" y="58135"/>
                  </a:lnTo>
                  <a:lnTo>
                    <a:pt x="57091" y="46290"/>
                  </a:lnTo>
                  <a:lnTo>
                    <a:pt x="47533" y="42732"/>
                  </a:lnTo>
                  <a:lnTo>
                    <a:pt x="25000" y="29514"/>
                  </a:lnTo>
                  <a:lnTo>
                    <a:pt x="18983" y="21754"/>
                  </a:lnTo>
                  <a:lnTo>
                    <a:pt x="501" y="9343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64" name="SMARTInkShape-2081"/>
            <p:cNvSpPr/>
            <p:nvPr>
              <p:custDataLst>
                <p:tags r:id="rId13"/>
              </p:custDataLst>
            </p:nvPr>
          </p:nvSpPr>
          <p:spPr bwMode="auto">
            <a:xfrm>
              <a:off x="5339953" y="4277854"/>
              <a:ext cx="169665" cy="142310"/>
            </a:xfrm>
            <a:custGeom>
              <a:avLst/>
              <a:gdLst/>
              <a:ahLst/>
              <a:cxnLst/>
              <a:rect l="0" t="0" r="0" b="0"/>
              <a:pathLst>
                <a:path w="169665" h="142310">
                  <a:moveTo>
                    <a:pt x="0" y="133412"/>
                  </a:moveTo>
                  <a:lnTo>
                    <a:pt x="0" y="133412"/>
                  </a:lnTo>
                  <a:lnTo>
                    <a:pt x="8896" y="142309"/>
                  </a:lnTo>
                  <a:lnTo>
                    <a:pt x="9922" y="111296"/>
                  </a:lnTo>
                  <a:lnTo>
                    <a:pt x="17032" y="76745"/>
                  </a:lnTo>
                  <a:lnTo>
                    <a:pt x="17838" y="32370"/>
                  </a:lnTo>
                  <a:lnTo>
                    <a:pt x="17856" y="14762"/>
                  </a:lnTo>
                  <a:lnTo>
                    <a:pt x="20504" y="8579"/>
                  </a:lnTo>
                  <a:lnTo>
                    <a:pt x="26421" y="0"/>
                  </a:lnTo>
                  <a:lnTo>
                    <a:pt x="26757" y="7201"/>
                  </a:lnTo>
                  <a:lnTo>
                    <a:pt x="31520" y="12783"/>
                  </a:lnTo>
                  <a:lnTo>
                    <a:pt x="33853" y="20598"/>
                  </a:lnTo>
                  <a:lnTo>
                    <a:pt x="37813" y="36154"/>
                  </a:lnTo>
                  <a:lnTo>
                    <a:pt x="46694" y="61275"/>
                  </a:lnTo>
                  <a:lnTo>
                    <a:pt x="52503" y="67616"/>
                  </a:lnTo>
                  <a:lnTo>
                    <a:pt x="61699" y="73742"/>
                  </a:lnTo>
                  <a:lnTo>
                    <a:pt x="78033" y="78029"/>
                  </a:lnTo>
                  <a:lnTo>
                    <a:pt x="102323" y="78485"/>
                  </a:lnTo>
                  <a:lnTo>
                    <a:pt x="145035" y="65563"/>
                  </a:lnTo>
                  <a:lnTo>
                    <a:pt x="169664" y="6197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65" name="SMARTInkShape-2082"/>
            <p:cNvSpPr/>
            <p:nvPr>
              <p:custDataLst>
                <p:tags r:id="rId14"/>
              </p:custDataLst>
            </p:nvPr>
          </p:nvSpPr>
          <p:spPr bwMode="auto">
            <a:xfrm>
              <a:off x="5366752" y="4322393"/>
              <a:ext cx="428616" cy="776460"/>
            </a:xfrm>
            <a:custGeom>
              <a:avLst/>
              <a:gdLst/>
              <a:ahLst/>
              <a:cxnLst/>
              <a:rect l="0" t="0" r="0" b="0"/>
              <a:pathLst>
                <a:path w="428616" h="776460">
                  <a:moveTo>
                    <a:pt x="428615" y="776459"/>
                  </a:moveTo>
                  <a:lnTo>
                    <a:pt x="428615" y="776459"/>
                  </a:lnTo>
                  <a:lnTo>
                    <a:pt x="428615" y="768770"/>
                  </a:lnTo>
                  <a:lnTo>
                    <a:pt x="412801" y="727821"/>
                  </a:lnTo>
                  <a:lnTo>
                    <a:pt x="405519" y="710673"/>
                  </a:lnTo>
                  <a:lnTo>
                    <a:pt x="400936" y="692033"/>
                  </a:lnTo>
                  <a:lnTo>
                    <a:pt x="378589" y="648294"/>
                  </a:lnTo>
                  <a:lnTo>
                    <a:pt x="358466" y="606379"/>
                  </a:lnTo>
                  <a:lnTo>
                    <a:pt x="337234" y="566512"/>
                  </a:lnTo>
                  <a:lnTo>
                    <a:pt x="315093" y="527290"/>
                  </a:lnTo>
                  <a:lnTo>
                    <a:pt x="291612" y="489887"/>
                  </a:lnTo>
                  <a:lnTo>
                    <a:pt x="265219" y="447956"/>
                  </a:lnTo>
                  <a:lnTo>
                    <a:pt x="236377" y="410715"/>
                  </a:lnTo>
                  <a:lnTo>
                    <a:pt x="211571" y="368559"/>
                  </a:lnTo>
                  <a:lnTo>
                    <a:pt x="187562" y="330540"/>
                  </a:lnTo>
                  <a:lnTo>
                    <a:pt x="163711" y="294367"/>
                  </a:lnTo>
                  <a:lnTo>
                    <a:pt x="139890" y="258559"/>
                  </a:lnTo>
                  <a:lnTo>
                    <a:pt x="110124" y="218631"/>
                  </a:lnTo>
                  <a:lnTo>
                    <a:pt x="80357" y="180264"/>
                  </a:lnTo>
                  <a:lnTo>
                    <a:pt x="69443" y="166202"/>
                  </a:lnTo>
                  <a:lnTo>
                    <a:pt x="46972" y="122524"/>
                  </a:lnTo>
                  <a:lnTo>
                    <a:pt x="33644" y="103033"/>
                  </a:lnTo>
                  <a:lnTo>
                    <a:pt x="25490" y="75574"/>
                  </a:lnTo>
                  <a:lnTo>
                    <a:pt x="11453" y="46486"/>
                  </a:lnTo>
                  <a:lnTo>
                    <a:pt x="6498" y="19495"/>
                  </a:lnTo>
                  <a:lnTo>
                    <a:pt x="1275" y="10676"/>
                  </a:lnTo>
                  <a:lnTo>
                    <a:pt x="24" y="0"/>
                  </a:lnTo>
                  <a:lnTo>
                    <a:pt x="0" y="4442"/>
                  </a:lnTo>
                  <a:lnTo>
                    <a:pt x="989" y="5796"/>
                  </a:lnTo>
                  <a:lnTo>
                    <a:pt x="4733" y="7301"/>
                  </a:lnTo>
                  <a:lnTo>
                    <a:pt x="6129" y="8695"/>
                  </a:lnTo>
                  <a:lnTo>
                    <a:pt x="7680" y="12889"/>
                  </a:lnTo>
                  <a:lnTo>
                    <a:pt x="9085" y="14404"/>
                  </a:lnTo>
                  <a:lnTo>
                    <a:pt x="13293" y="16088"/>
                  </a:lnTo>
                  <a:lnTo>
                    <a:pt x="14812" y="17529"/>
                  </a:lnTo>
                  <a:lnTo>
                    <a:pt x="17850" y="2636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66" name="SMARTInkShape-2083"/>
            <p:cNvSpPr/>
            <p:nvPr>
              <p:custDataLst>
                <p:tags r:id="rId15"/>
              </p:custDataLst>
            </p:nvPr>
          </p:nvSpPr>
          <p:spPr bwMode="auto">
            <a:xfrm>
              <a:off x="5706287" y="5012210"/>
              <a:ext cx="498993" cy="701703"/>
            </a:xfrm>
            <a:custGeom>
              <a:avLst/>
              <a:gdLst/>
              <a:ahLst/>
              <a:cxnLst/>
              <a:rect l="0" t="0" r="0" b="0"/>
              <a:pathLst>
                <a:path w="498993" h="701703">
                  <a:moveTo>
                    <a:pt x="44433" y="193798"/>
                  </a:moveTo>
                  <a:lnTo>
                    <a:pt x="44433" y="193798"/>
                  </a:lnTo>
                  <a:lnTo>
                    <a:pt x="32003" y="206227"/>
                  </a:lnTo>
                  <a:lnTo>
                    <a:pt x="28986" y="214535"/>
                  </a:lnTo>
                  <a:lnTo>
                    <a:pt x="26653" y="223850"/>
                  </a:lnTo>
                  <a:lnTo>
                    <a:pt x="20753" y="235665"/>
                  </a:lnTo>
                  <a:lnTo>
                    <a:pt x="10787" y="276611"/>
                  </a:lnTo>
                  <a:lnTo>
                    <a:pt x="2251" y="317238"/>
                  </a:lnTo>
                  <a:lnTo>
                    <a:pt x="514" y="350429"/>
                  </a:lnTo>
                  <a:lnTo>
                    <a:pt x="0" y="389036"/>
                  </a:lnTo>
                  <a:lnTo>
                    <a:pt x="2494" y="428255"/>
                  </a:lnTo>
                  <a:lnTo>
                    <a:pt x="9516" y="471296"/>
                  </a:lnTo>
                  <a:lnTo>
                    <a:pt x="17881" y="512821"/>
                  </a:lnTo>
                  <a:lnTo>
                    <a:pt x="29288" y="552907"/>
                  </a:lnTo>
                  <a:lnTo>
                    <a:pt x="45236" y="590912"/>
                  </a:lnTo>
                  <a:lnTo>
                    <a:pt x="73143" y="630419"/>
                  </a:lnTo>
                  <a:lnTo>
                    <a:pt x="116123" y="673232"/>
                  </a:lnTo>
                  <a:lnTo>
                    <a:pt x="134832" y="685684"/>
                  </a:lnTo>
                  <a:lnTo>
                    <a:pt x="166688" y="697280"/>
                  </a:lnTo>
                  <a:lnTo>
                    <a:pt x="204621" y="701702"/>
                  </a:lnTo>
                  <a:lnTo>
                    <a:pt x="245518" y="697834"/>
                  </a:lnTo>
                  <a:lnTo>
                    <a:pt x="285677" y="686524"/>
                  </a:lnTo>
                  <a:lnTo>
                    <a:pt x="328152" y="666210"/>
                  </a:lnTo>
                  <a:lnTo>
                    <a:pt x="365499" y="638348"/>
                  </a:lnTo>
                  <a:lnTo>
                    <a:pt x="395403" y="597051"/>
                  </a:lnTo>
                  <a:lnTo>
                    <a:pt x="419289" y="562430"/>
                  </a:lnTo>
                  <a:lnTo>
                    <a:pt x="439377" y="526044"/>
                  </a:lnTo>
                  <a:lnTo>
                    <a:pt x="457896" y="484284"/>
                  </a:lnTo>
                  <a:lnTo>
                    <a:pt x="474959" y="440492"/>
                  </a:lnTo>
                  <a:lnTo>
                    <a:pt x="483162" y="410926"/>
                  </a:lnTo>
                  <a:lnTo>
                    <a:pt x="490115" y="378604"/>
                  </a:lnTo>
                  <a:lnTo>
                    <a:pt x="495521" y="344395"/>
                  </a:lnTo>
                  <a:lnTo>
                    <a:pt x="497924" y="309347"/>
                  </a:lnTo>
                  <a:lnTo>
                    <a:pt x="498992" y="273927"/>
                  </a:lnTo>
                  <a:lnTo>
                    <a:pt x="498475" y="239331"/>
                  </a:lnTo>
                  <a:lnTo>
                    <a:pt x="494936" y="207421"/>
                  </a:lnTo>
                  <a:lnTo>
                    <a:pt x="487412" y="174056"/>
                  </a:lnTo>
                  <a:lnTo>
                    <a:pt x="477453" y="141367"/>
                  </a:lnTo>
                  <a:lnTo>
                    <a:pt x="459697" y="100652"/>
                  </a:lnTo>
                  <a:lnTo>
                    <a:pt x="437018" y="64444"/>
                  </a:lnTo>
                  <a:lnTo>
                    <a:pt x="408428" y="27686"/>
                  </a:lnTo>
                  <a:lnTo>
                    <a:pt x="390756" y="14799"/>
                  </a:lnTo>
                  <a:lnTo>
                    <a:pt x="358492" y="2957"/>
                  </a:lnTo>
                  <a:lnTo>
                    <a:pt x="323797" y="0"/>
                  </a:lnTo>
                  <a:lnTo>
                    <a:pt x="288382" y="5959"/>
                  </a:lnTo>
                  <a:lnTo>
                    <a:pt x="252753" y="20842"/>
                  </a:lnTo>
                  <a:lnTo>
                    <a:pt x="217062" y="43664"/>
                  </a:lnTo>
                  <a:lnTo>
                    <a:pt x="182343" y="69277"/>
                  </a:lnTo>
                  <a:lnTo>
                    <a:pt x="143441" y="101951"/>
                  </a:lnTo>
                  <a:lnTo>
                    <a:pt x="98010" y="14022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67" name="SMARTInkShape-2084"/>
            <p:cNvSpPr/>
            <p:nvPr>
              <p:custDataLst>
                <p:tags r:id="rId16"/>
              </p:custDataLst>
            </p:nvPr>
          </p:nvSpPr>
          <p:spPr bwMode="auto">
            <a:xfrm>
              <a:off x="5804300" y="5277445"/>
              <a:ext cx="303448" cy="337919"/>
            </a:xfrm>
            <a:custGeom>
              <a:avLst/>
              <a:gdLst/>
              <a:ahLst/>
              <a:cxnLst/>
              <a:rect l="0" t="0" r="0" b="0"/>
              <a:pathLst>
                <a:path w="303448" h="337919">
                  <a:moveTo>
                    <a:pt x="8927" y="116085"/>
                  </a:moveTo>
                  <a:lnTo>
                    <a:pt x="8927" y="116085"/>
                  </a:lnTo>
                  <a:lnTo>
                    <a:pt x="8927" y="108398"/>
                  </a:lnTo>
                  <a:lnTo>
                    <a:pt x="7934" y="107984"/>
                  </a:lnTo>
                  <a:lnTo>
                    <a:pt x="0" y="107157"/>
                  </a:lnTo>
                  <a:lnTo>
                    <a:pt x="4738" y="111897"/>
                  </a:lnTo>
                  <a:lnTo>
                    <a:pt x="7065" y="119515"/>
                  </a:lnTo>
                  <a:lnTo>
                    <a:pt x="9092" y="128524"/>
                  </a:lnTo>
                  <a:lnTo>
                    <a:pt x="14818" y="140166"/>
                  </a:lnTo>
                  <a:lnTo>
                    <a:pt x="24719" y="179063"/>
                  </a:lnTo>
                  <a:lnTo>
                    <a:pt x="40756" y="223206"/>
                  </a:lnTo>
                  <a:lnTo>
                    <a:pt x="51432" y="267810"/>
                  </a:lnTo>
                  <a:lnTo>
                    <a:pt x="60023" y="294076"/>
                  </a:lnTo>
                  <a:lnTo>
                    <a:pt x="62394" y="305325"/>
                  </a:lnTo>
                  <a:lnTo>
                    <a:pt x="71024" y="328469"/>
                  </a:lnTo>
                  <a:lnTo>
                    <a:pt x="71312" y="334567"/>
                  </a:lnTo>
                  <a:lnTo>
                    <a:pt x="72345" y="336153"/>
                  </a:lnTo>
                  <a:lnTo>
                    <a:pt x="74026" y="337213"/>
                  </a:lnTo>
                  <a:lnTo>
                    <a:pt x="76140" y="337918"/>
                  </a:lnTo>
                  <a:lnTo>
                    <a:pt x="77547" y="337396"/>
                  </a:lnTo>
                  <a:lnTo>
                    <a:pt x="78486" y="336056"/>
                  </a:lnTo>
                  <a:lnTo>
                    <a:pt x="79993" y="331516"/>
                  </a:lnTo>
                  <a:lnTo>
                    <a:pt x="80358" y="291271"/>
                  </a:lnTo>
                  <a:lnTo>
                    <a:pt x="80363" y="248818"/>
                  </a:lnTo>
                  <a:lnTo>
                    <a:pt x="80364" y="205223"/>
                  </a:lnTo>
                  <a:lnTo>
                    <a:pt x="88053" y="164220"/>
                  </a:lnTo>
                  <a:lnTo>
                    <a:pt x="91388" y="154677"/>
                  </a:lnTo>
                  <a:lnTo>
                    <a:pt x="95185" y="146136"/>
                  </a:lnTo>
                  <a:lnTo>
                    <a:pt x="98315" y="131163"/>
                  </a:lnTo>
                  <a:lnTo>
                    <a:pt x="105086" y="120002"/>
                  </a:lnTo>
                  <a:lnTo>
                    <a:pt x="114440" y="109044"/>
                  </a:lnTo>
                  <a:lnTo>
                    <a:pt x="115979" y="109407"/>
                  </a:lnTo>
                  <a:lnTo>
                    <a:pt x="122887" y="113666"/>
                  </a:lnTo>
                  <a:lnTo>
                    <a:pt x="128367" y="115011"/>
                  </a:lnTo>
                  <a:lnTo>
                    <a:pt x="130225" y="116361"/>
                  </a:lnTo>
                  <a:lnTo>
                    <a:pt x="131464" y="118254"/>
                  </a:lnTo>
                  <a:lnTo>
                    <a:pt x="133834" y="123003"/>
                  </a:lnTo>
                  <a:lnTo>
                    <a:pt x="138193" y="128420"/>
                  </a:lnTo>
                  <a:lnTo>
                    <a:pt x="165932" y="147861"/>
                  </a:lnTo>
                  <a:lnTo>
                    <a:pt x="197189" y="158643"/>
                  </a:lnTo>
                  <a:lnTo>
                    <a:pt x="230477" y="160612"/>
                  </a:lnTo>
                  <a:lnTo>
                    <a:pt x="269947" y="151633"/>
                  </a:lnTo>
                  <a:lnTo>
                    <a:pt x="303070" y="134349"/>
                  </a:lnTo>
                  <a:lnTo>
                    <a:pt x="303447" y="129324"/>
                  </a:lnTo>
                  <a:lnTo>
                    <a:pt x="300889" y="124285"/>
                  </a:lnTo>
                  <a:lnTo>
                    <a:pt x="297438" y="118738"/>
                  </a:lnTo>
                  <a:lnTo>
                    <a:pt x="294503" y="110037"/>
                  </a:lnTo>
                  <a:lnTo>
                    <a:pt x="270782" y="69102"/>
                  </a:lnTo>
                  <a:lnTo>
                    <a:pt x="245065" y="29695"/>
                  </a:lnTo>
                  <a:lnTo>
                    <a:pt x="239237" y="10974"/>
                  </a:lnTo>
                  <a:lnTo>
                    <a:pt x="232170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98373" name="SMARTInkShape-Group739"/>
          <p:cNvGrpSpPr/>
          <p:nvPr/>
        </p:nvGrpSpPr>
        <p:grpSpPr>
          <a:xfrm>
            <a:off x="5054203" y="3777306"/>
            <a:ext cx="705446" cy="651784"/>
            <a:chOff x="5054203" y="3777306"/>
            <a:chExt cx="705446" cy="651784"/>
          </a:xfrm>
        </p:grpSpPr>
        <p:sp>
          <p:nvSpPr>
            <p:cNvPr id="98369" name="SMARTInkShape-2085"/>
            <p:cNvSpPr/>
            <p:nvPr>
              <p:custDataLst>
                <p:tags r:id="rId7"/>
              </p:custDataLst>
            </p:nvPr>
          </p:nvSpPr>
          <p:spPr bwMode="auto">
            <a:xfrm>
              <a:off x="5054203" y="3857625"/>
              <a:ext cx="375014" cy="571465"/>
            </a:xfrm>
            <a:custGeom>
              <a:avLst/>
              <a:gdLst/>
              <a:ahLst/>
              <a:cxnLst/>
              <a:rect l="0" t="0" r="0" b="0"/>
              <a:pathLst>
                <a:path w="375014" h="571465">
                  <a:moveTo>
                    <a:pt x="8930" y="0"/>
                  </a:moveTo>
                  <a:lnTo>
                    <a:pt x="8930" y="0"/>
                  </a:lnTo>
                  <a:lnTo>
                    <a:pt x="1" y="0"/>
                  </a:lnTo>
                  <a:lnTo>
                    <a:pt x="0" y="4740"/>
                  </a:lnTo>
                  <a:lnTo>
                    <a:pt x="2646" y="9713"/>
                  </a:lnTo>
                  <a:lnTo>
                    <a:pt x="35774" y="51766"/>
                  </a:lnTo>
                  <a:lnTo>
                    <a:pt x="56558" y="86737"/>
                  </a:lnTo>
                  <a:lnTo>
                    <a:pt x="74084" y="123208"/>
                  </a:lnTo>
                  <a:lnTo>
                    <a:pt x="100321" y="163221"/>
                  </a:lnTo>
                  <a:lnTo>
                    <a:pt x="127061" y="207463"/>
                  </a:lnTo>
                  <a:lnTo>
                    <a:pt x="158268" y="252076"/>
                  </a:lnTo>
                  <a:lnTo>
                    <a:pt x="182422" y="293956"/>
                  </a:lnTo>
                  <a:lnTo>
                    <a:pt x="211448" y="331675"/>
                  </a:lnTo>
                  <a:lnTo>
                    <a:pt x="234048" y="368147"/>
                  </a:lnTo>
                  <a:lnTo>
                    <a:pt x="262185" y="404896"/>
                  </a:lnTo>
                  <a:lnTo>
                    <a:pt x="286995" y="442147"/>
                  </a:lnTo>
                  <a:lnTo>
                    <a:pt x="310449" y="480162"/>
                  </a:lnTo>
                  <a:lnTo>
                    <a:pt x="336270" y="523611"/>
                  </a:lnTo>
                  <a:lnTo>
                    <a:pt x="364941" y="562304"/>
                  </a:lnTo>
                  <a:lnTo>
                    <a:pt x="365595" y="566751"/>
                  </a:lnTo>
                  <a:lnTo>
                    <a:pt x="366761" y="568334"/>
                  </a:lnTo>
                  <a:lnTo>
                    <a:pt x="368531" y="569390"/>
                  </a:lnTo>
                  <a:lnTo>
                    <a:pt x="374934" y="571464"/>
                  </a:lnTo>
                  <a:lnTo>
                    <a:pt x="375013" y="566748"/>
                  </a:lnTo>
                  <a:lnTo>
                    <a:pt x="374032" y="565356"/>
                  </a:lnTo>
                  <a:lnTo>
                    <a:pt x="372386" y="564427"/>
                  </a:lnTo>
                  <a:lnTo>
                    <a:pt x="370297" y="563808"/>
                  </a:lnTo>
                  <a:lnTo>
                    <a:pt x="368904" y="562403"/>
                  </a:lnTo>
                  <a:lnTo>
                    <a:pt x="364022" y="553019"/>
                  </a:lnTo>
                  <a:lnTo>
                    <a:pt x="360225" y="547412"/>
                  </a:lnTo>
                  <a:lnTo>
                    <a:pt x="357095" y="538676"/>
                  </a:lnTo>
                  <a:lnTo>
                    <a:pt x="348258" y="52685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70" name="SMARTInkShape-2086"/>
            <p:cNvSpPr/>
            <p:nvPr>
              <p:custDataLst>
                <p:tags r:id="rId8"/>
              </p:custDataLst>
            </p:nvPr>
          </p:nvSpPr>
          <p:spPr bwMode="auto">
            <a:xfrm>
              <a:off x="5072094" y="3777306"/>
              <a:ext cx="142845" cy="205336"/>
            </a:xfrm>
            <a:custGeom>
              <a:avLst/>
              <a:gdLst/>
              <a:ahLst/>
              <a:cxnLst/>
              <a:rect l="0" t="0" r="0" b="0"/>
              <a:pathLst>
                <a:path w="142845" h="205336">
                  <a:moveTo>
                    <a:pt x="17828" y="205335"/>
                  </a:moveTo>
                  <a:lnTo>
                    <a:pt x="17828" y="205335"/>
                  </a:lnTo>
                  <a:lnTo>
                    <a:pt x="8932" y="205335"/>
                  </a:lnTo>
                  <a:lnTo>
                    <a:pt x="8908" y="200594"/>
                  </a:lnTo>
                  <a:lnTo>
                    <a:pt x="6257" y="195621"/>
                  </a:lnTo>
                  <a:lnTo>
                    <a:pt x="1211" y="189084"/>
                  </a:lnTo>
                  <a:lnTo>
                    <a:pt x="8563" y="148483"/>
                  </a:lnTo>
                  <a:lnTo>
                    <a:pt x="16981" y="104288"/>
                  </a:lnTo>
                  <a:lnTo>
                    <a:pt x="17795" y="64201"/>
                  </a:lnTo>
                  <a:lnTo>
                    <a:pt x="15167" y="55627"/>
                  </a:lnTo>
                  <a:lnTo>
                    <a:pt x="5396" y="42038"/>
                  </a:lnTo>
                  <a:lnTo>
                    <a:pt x="4579" y="37931"/>
                  </a:lnTo>
                  <a:lnTo>
                    <a:pt x="8671" y="6283"/>
                  </a:lnTo>
                  <a:lnTo>
                    <a:pt x="7755" y="4173"/>
                  </a:lnTo>
                  <a:lnTo>
                    <a:pt x="6152" y="2766"/>
                  </a:lnTo>
                  <a:lnTo>
                    <a:pt x="75" y="0"/>
                  </a:lnTo>
                  <a:lnTo>
                    <a:pt x="0" y="4707"/>
                  </a:lnTo>
                  <a:lnTo>
                    <a:pt x="2628" y="9672"/>
                  </a:lnTo>
                  <a:lnTo>
                    <a:pt x="6112" y="15186"/>
                  </a:lnTo>
                  <a:lnTo>
                    <a:pt x="9064" y="23868"/>
                  </a:lnTo>
                  <a:lnTo>
                    <a:pt x="25049" y="47769"/>
                  </a:lnTo>
                  <a:lnTo>
                    <a:pt x="42809" y="64556"/>
                  </a:lnTo>
                  <a:lnTo>
                    <a:pt x="56166" y="81946"/>
                  </a:lnTo>
                  <a:lnTo>
                    <a:pt x="82039" y="101036"/>
                  </a:lnTo>
                  <a:lnTo>
                    <a:pt x="91345" y="104409"/>
                  </a:lnTo>
                  <a:lnTo>
                    <a:pt x="134987" y="113139"/>
                  </a:lnTo>
                  <a:lnTo>
                    <a:pt x="142844" y="116038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71" name="SMARTInkShape-2087"/>
            <p:cNvSpPr/>
            <p:nvPr>
              <p:custDataLst>
                <p:tags r:id="rId9"/>
              </p:custDataLst>
            </p:nvPr>
          </p:nvSpPr>
          <p:spPr bwMode="auto">
            <a:xfrm>
              <a:off x="5670352" y="4054078"/>
              <a:ext cx="89297" cy="151806"/>
            </a:xfrm>
            <a:custGeom>
              <a:avLst/>
              <a:gdLst/>
              <a:ahLst/>
              <a:cxnLst/>
              <a:rect l="0" t="0" r="0" b="0"/>
              <a:pathLst>
                <a:path w="89297" h="151806">
                  <a:moveTo>
                    <a:pt x="0" y="0"/>
                  </a:moveTo>
                  <a:lnTo>
                    <a:pt x="0" y="0"/>
                  </a:lnTo>
                  <a:lnTo>
                    <a:pt x="4740" y="0"/>
                  </a:lnTo>
                  <a:lnTo>
                    <a:pt x="6136" y="992"/>
                  </a:lnTo>
                  <a:lnTo>
                    <a:pt x="7067" y="2646"/>
                  </a:lnTo>
                  <a:lnTo>
                    <a:pt x="7688" y="4741"/>
                  </a:lnTo>
                  <a:lnTo>
                    <a:pt x="9094" y="6137"/>
                  </a:lnTo>
                  <a:lnTo>
                    <a:pt x="13302" y="7689"/>
                  </a:lnTo>
                  <a:lnTo>
                    <a:pt x="14821" y="9094"/>
                  </a:lnTo>
                  <a:lnTo>
                    <a:pt x="33252" y="42841"/>
                  </a:lnTo>
                  <a:lnTo>
                    <a:pt x="45215" y="72063"/>
                  </a:lnTo>
                  <a:lnTo>
                    <a:pt x="51100" y="86836"/>
                  </a:lnTo>
                  <a:lnTo>
                    <a:pt x="57829" y="105457"/>
                  </a:lnTo>
                  <a:lnTo>
                    <a:pt x="68959" y="124400"/>
                  </a:lnTo>
                  <a:lnTo>
                    <a:pt x="71329" y="130695"/>
                  </a:lnTo>
                  <a:lnTo>
                    <a:pt x="89296" y="15180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72" name="SMARTInkShape-2088"/>
            <p:cNvSpPr/>
            <p:nvPr>
              <p:custDataLst>
                <p:tags r:id="rId10"/>
              </p:custDataLst>
            </p:nvPr>
          </p:nvSpPr>
          <p:spPr bwMode="auto">
            <a:xfrm>
              <a:off x="5424107" y="4009430"/>
              <a:ext cx="210481" cy="241088"/>
            </a:xfrm>
            <a:custGeom>
              <a:avLst/>
              <a:gdLst/>
              <a:ahLst/>
              <a:cxnLst/>
              <a:rect l="0" t="0" r="0" b="0"/>
              <a:pathLst>
                <a:path w="210481" h="241088">
                  <a:moveTo>
                    <a:pt x="14073" y="133945"/>
                  </a:moveTo>
                  <a:lnTo>
                    <a:pt x="14073" y="133945"/>
                  </a:lnTo>
                  <a:lnTo>
                    <a:pt x="14073" y="126256"/>
                  </a:lnTo>
                  <a:lnTo>
                    <a:pt x="6384" y="117436"/>
                  </a:lnTo>
                  <a:lnTo>
                    <a:pt x="5252" y="108516"/>
                  </a:lnTo>
                  <a:lnTo>
                    <a:pt x="5153" y="99587"/>
                  </a:lnTo>
                  <a:lnTo>
                    <a:pt x="4157" y="99133"/>
                  </a:lnTo>
                  <a:lnTo>
                    <a:pt x="0" y="98495"/>
                  </a:lnTo>
                  <a:lnTo>
                    <a:pt x="2196" y="98346"/>
                  </a:lnTo>
                  <a:lnTo>
                    <a:pt x="3178" y="99298"/>
                  </a:lnTo>
                  <a:lnTo>
                    <a:pt x="4270" y="103002"/>
                  </a:lnTo>
                  <a:lnTo>
                    <a:pt x="4884" y="110666"/>
                  </a:lnTo>
                  <a:lnTo>
                    <a:pt x="7674" y="116322"/>
                  </a:lnTo>
                  <a:lnTo>
                    <a:pt x="29054" y="155138"/>
                  </a:lnTo>
                  <a:lnTo>
                    <a:pt x="49797" y="196473"/>
                  </a:lnTo>
                  <a:lnTo>
                    <a:pt x="61699" y="215529"/>
                  </a:lnTo>
                  <a:lnTo>
                    <a:pt x="72612" y="228847"/>
                  </a:lnTo>
                  <a:lnTo>
                    <a:pt x="76058" y="239291"/>
                  </a:lnTo>
                  <a:lnTo>
                    <a:pt x="77224" y="239895"/>
                  </a:lnTo>
                  <a:lnTo>
                    <a:pt x="85397" y="241087"/>
                  </a:lnTo>
                  <a:lnTo>
                    <a:pt x="90218" y="236357"/>
                  </a:lnTo>
                  <a:lnTo>
                    <a:pt x="90632" y="233970"/>
                  </a:lnTo>
                  <a:lnTo>
                    <a:pt x="89918" y="231386"/>
                  </a:lnTo>
                  <a:lnTo>
                    <a:pt x="87469" y="225869"/>
                  </a:lnTo>
                  <a:lnTo>
                    <a:pt x="86381" y="220110"/>
                  </a:lnTo>
                  <a:lnTo>
                    <a:pt x="87083" y="217185"/>
                  </a:lnTo>
                  <a:lnTo>
                    <a:pt x="90509" y="211290"/>
                  </a:lnTo>
                  <a:lnTo>
                    <a:pt x="90827" y="208328"/>
                  </a:lnTo>
                  <a:lnTo>
                    <a:pt x="85909" y="177807"/>
                  </a:lnTo>
                  <a:lnTo>
                    <a:pt x="84695" y="167330"/>
                  </a:lnTo>
                  <a:lnTo>
                    <a:pt x="77845" y="149305"/>
                  </a:lnTo>
                  <a:lnTo>
                    <a:pt x="78416" y="147161"/>
                  </a:lnTo>
                  <a:lnTo>
                    <a:pt x="79788" y="145732"/>
                  </a:lnTo>
                  <a:lnTo>
                    <a:pt x="85481" y="142889"/>
                  </a:lnTo>
                  <a:lnTo>
                    <a:pt x="90242" y="147619"/>
                  </a:lnTo>
                  <a:lnTo>
                    <a:pt x="95220" y="149944"/>
                  </a:lnTo>
                  <a:lnTo>
                    <a:pt x="97936" y="150564"/>
                  </a:lnTo>
                  <a:lnTo>
                    <a:pt x="99748" y="151970"/>
                  </a:lnTo>
                  <a:lnTo>
                    <a:pt x="107633" y="164124"/>
                  </a:lnTo>
                  <a:lnTo>
                    <a:pt x="112871" y="167202"/>
                  </a:lnTo>
                  <a:lnTo>
                    <a:pt x="124044" y="168934"/>
                  </a:lnTo>
                  <a:lnTo>
                    <a:pt x="140857" y="169520"/>
                  </a:lnTo>
                  <a:lnTo>
                    <a:pt x="147482" y="166954"/>
                  </a:lnTo>
                  <a:lnTo>
                    <a:pt x="150636" y="164881"/>
                  </a:lnTo>
                  <a:lnTo>
                    <a:pt x="172899" y="158634"/>
                  </a:lnTo>
                  <a:lnTo>
                    <a:pt x="192499" y="145336"/>
                  </a:lnTo>
                  <a:lnTo>
                    <a:pt x="198545" y="142976"/>
                  </a:lnTo>
                  <a:lnTo>
                    <a:pt x="204539" y="138620"/>
                  </a:lnTo>
                  <a:lnTo>
                    <a:pt x="207865" y="133377"/>
                  </a:lnTo>
                  <a:lnTo>
                    <a:pt x="210175" y="125124"/>
                  </a:lnTo>
                  <a:lnTo>
                    <a:pt x="210480" y="112732"/>
                  </a:lnTo>
                  <a:lnTo>
                    <a:pt x="207859" y="106988"/>
                  </a:lnTo>
                  <a:lnTo>
                    <a:pt x="204380" y="101128"/>
                  </a:lnTo>
                  <a:lnTo>
                    <a:pt x="194712" y="77200"/>
                  </a:lnTo>
                  <a:lnTo>
                    <a:pt x="168507" y="36318"/>
                  </a:lnTo>
                  <a:lnTo>
                    <a:pt x="165232" y="20914"/>
                  </a:lnTo>
                  <a:lnTo>
                    <a:pt x="157329" y="9455"/>
                  </a:lnTo>
                  <a:lnTo>
                    <a:pt x="156948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98379" name="SMARTInkShape-Group740"/>
          <p:cNvGrpSpPr/>
          <p:nvPr/>
        </p:nvGrpSpPr>
        <p:grpSpPr>
          <a:xfrm>
            <a:off x="4054079" y="4661297"/>
            <a:ext cx="1223367" cy="776771"/>
            <a:chOff x="4054079" y="4661297"/>
            <a:chExt cx="1223367" cy="776771"/>
          </a:xfrm>
        </p:grpSpPr>
        <p:sp>
          <p:nvSpPr>
            <p:cNvPr id="98374" name="SMARTInkShape-2089"/>
            <p:cNvSpPr/>
            <p:nvPr>
              <p:custDataLst>
                <p:tags r:id="rId2"/>
              </p:custDataLst>
            </p:nvPr>
          </p:nvSpPr>
          <p:spPr bwMode="auto">
            <a:xfrm>
              <a:off x="4563104" y="5063133"/>
              <a:ext cx="222686" cy="258949"/>
            </a:xfrm>
            <a:custGeom>
              <a:avLst/>
              <a:gdLst/>
              <a:ahLst/>
              <a:cxnLst/>
              <a:rect l="0" t="0" r="0" b="0"/>
              <a:pathLst>
                <a:path w="222686" h="258949">
                  <a:moveTo>
                    <a:pt x="26755" y="178594"/>
                  </a:moveTo>
                  <a:lnTo>
                    <a:pt x="26755" y="178594"/>
                  </a:lnTo>
                  <a:lnTo>
                    <a:pt x="22015" y="178594"/>
                  </a:lnTo>
                  <a:lnTo>
                    <a:pt x="17042" y="175948"/>
                  </a:lnTo>
                  <a:lnTo>
                    <a:pt x="10505" y="170905"/>
                  </a:lnTo>
                  <a:lnTo>
                    <a:pt x="9611" y="167569"/>
                  </a:lnTo>
                  <a:lnTo>
                    <a:pt x="9373" y="165291"/>
                  </a:lnTo>
                  <a:lnTo>
                    <a:pt x="8222" y="163772"/>
                  </a:lnTo>
                  <a:lnTo>
                    <a:pt x="0" y="160745"/>
                  </a:lnTo>
                  <a:lnTo>
                    <a:pt x="4716" y="160737"/>
                  </a:lnTo>
                  <a:lnTo>
                    <a:pt x="9684" y="163381"/>
                  </a:lnTo>
                  <a:lnTo>
                    <a:pt x="23883" y="174974"/>
                  </a:lnTo>
                  <a:lnTo>
                    <a:pt x="35705" y="180524"/>
                  </a:lnTo>
                  <a:lnTo>
                    <a:pt x="78349" y="221264"/>
                  </a:lnTo>
                  <a:lnTo>
                    <a:pt x="116039" y="258948"/>
                  </a:lnTo>
                  <a:lnTo>
                    <a:pt x="116048" y="254216"/>
                  </a:lnTo>
                  <a:lnTo>
                    <a:pt x="113405" y="249245"/>
                  </a:lnTo>
                  <a:lnTo>
                    <a:pt x="109915" y="243728"/>
                  </a:lnTo>
                  <a:lnTo>
                    <a:pt x="107674" y="232103"/>
                  </a:lnTo>
                  <a:lnTo>
                    <a:pt x="106375" y="225195"/>
                  </a:lnTo>
                  <a:lnTo>
                    <a:pt x="100066" y="211144"/>
                  </a:lnTo>
                  <a:lnTo>
                    <a:pt x="92905" y="200254"/>
                  </a:lnTo>
                  <a:lnTo>
                    <a:pt x="90343" y="190744"/>
                  </a:lnTo>
                  <a:lnTo>
                    <a:pt x="89276" y="178751"/>
                  </a:lnTo>
                  <a:lnTo>
                    <a:pt x="101693" y="178608"/>
                  </a:lnTo>
                  <a:lnTo>
                    <a:pt x="107356" y="181245"/>
                  </a:lnTo>
                  <a:lnTo>
                    <a:pt x="123028" y="192833"/>
                  </a:lnTo>
                  <a:lnTo>
                    <a:pt x="140985" y="198384"/>
                  </a:lnTo>
                  <a:lnTo>
                    <a:pt x="144580" y="200717"/>
                  </a:lnTo>
                  <a:lnTo>
                    <a:pt x="147970" y="201279"/>
                  </a:lnTo>
                  <a:lnTo>
                    <a:pt x="151221" y="200663"/>
                  </a:lnTo>
                  <a:lnTo>
                    <a:pt x="158472" y="198324"/>
                  </a:lnTo>
                  <a:lnTo>
                    <a:pt x="183664" y="195625"/>
                  </a:lnTo>
                  <a:lnTo>
                    <a:pt x="196252" y="186771"/>
                  </a:lnTo>
                  <a:lnTo>
                    <a:pt x="217245" y="166643"/>
                  </a:lnTo>
                  <a:lnTo>
                    <a:pt x="220558" y="160714"/>
                  </a:lnTo>
                  <a:lnTo>
                    <a:pt x="222685" y="148824"/>
                  </a:lnTo>
                  <a:lnTo>
                    <a:pt x="220330" y="142872"/>
                  </a:lnTo>
                  <a:lnTo>
                    <a:pt x="218313" y="139897"/>
                  </a:lnTo>
                  <a:lnTo>
                    <a:pt x="212164" y="117947"/>
                  </a:lnTo>
                  <a:lnTo>
                    <a:pt x="176788" y="73922"/>
                  </a:lnTo>
                  <a:lnTo>
                    <a:pt x="143440" y="29415"/>
                  </a:lnTo>
                  <a:lnTo>
                    <a:pt x="125515" y="9498"/>
                  </a:lnTo>
                  <a:lnTo>
                    <a:pt x="124982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75" name="SMARTInkShape-2090"/>
            <p:cNvSpPr/>
            <p:nvPr>
              <p:custDataLst>
                <p:tags r:id="rId3"/>
              </p:custDataLst>
            </p:nvPr>
          </p:nvSpPr>
          <p:spPr bwMode="auto">
            <a:xfrm>
              <a:off x="4848820" y="5098975"/>
              <a:ext cx="187526" cy="209700"/>
            </a:xfrm>
            <a:custGeom>
              <a:avLst/>
              <a:gdLst/>
              <a:ahLst/>
              <a:cxnLst/>
              <a:rect l="0" t="0" r="0" b="0"/>
              <a:pathLst>
                <a:path w="187526" h="209700">
                  <a:moveTo>
                    <a:pt x="0" y="80245"/>
                  </a:moveTo>
                  <a:lnTo>
                    <a:pt x="0" y="80245"/>
                  </a:lnTo>
                  <a:lnTo>
                    <a:pt x="0" y="36794"/>
                  </a:lnTo>
                  <a:lnTo>
                    <a:pt x="2646" y="28521"/>
                  </a:lnTo>
                  <a:lnTo>
                    <a:pt x="16250" y="10679"/>
                  </a:lnTo>
                  <a:lnTo>
                    <a:pt x="22123" y="4620"/>
                  </a:lnTo>
                  <a:lnTo>
                    <a:pt x="27361" y="1985"/>
                  </a:lnTo>
                  <a:lnTo>
                    <a:pt x="42918" y="0"/>
                  </a:lnTo>
                  <a:lnTo>
                    <a:pt x="43495" y="951"/>
                  </a:lnTo>
                  <a:lnTo>
                    <a:pt x="44136" y="4654"/>
                  </a:lnTo>
                  <a:lnTo>
                    <a:pt x="45299" y="6038"/>
                  </a:lnTo>
                  <a:lnTo>
                    <a:pt x="49238" y="7576"/>
                  </a:lnTo>
                  <a:lnTo>
                    <a:pt x="50684" y="9970"/>
                  </a:lnTo>
                  <a:lnTo>
                    <a:pt x="58648" y="49506"/>
                  </a:lnTo>
                  <a:lnTo>
                    <a:pt x="56514" y="71799"/>
                  </a:lnTo>
                  <a:lnTo>
                    <a:pt x="59299" y="92403"/>
                  </a:lnTo>
                  <a:lnTo>
                    <a:pt x="54528" y="134247"/>
                  </a:lnTo>
                  <a:lnTo>
                    <a:pt x="53661" y="175009"/>
                  </a:lnTo>
                  <a:lnTo>
                    <a:pt x="53586" y="201689"/>
                  </a:lnTo>
                  <a:lnTo>
                    <a:pt x="56228" y="206318"/>
                  </a:lnTo>
                  <a:lnTo>
                    <a:pt x="58321" y="208942"/>
                  </a:lnTo>
                  <a:lnTo>
                    <a:pt x="59717" y="209699"/>
                  </a:lnTo>
                  <a:lnTo>
                    <a:pt x="60647" y="209211"/>
                  </a:lnTo>
                  <a:lnTo>
                    <a:pt x="61268" y="207893"/>
                  </a:lnTo>
                  <a:lnTo>
                    <a:pt x="62672" y="207016"/>
                  </a:lnTo>
                  <a:lnTo>
                    <a:pt x="66881" y="206040"/>
                  </a:lnTo>
                  <a:lnTo>
                    <a:pt x="72058" y="200314"/>
                  </a:lnTo>
                  <a:lnTo>
                    <a:pt x="95275" y="158415"/>
                  </a:lnTo>
                  <a:lnTo>
                    <a:pt x="114876" y="115673"/>
                  </a:lnTo>
                  <a:lnTo>
                    <a:pt x="136040" y="71276"/>
                  </a:lnTo>
                  <a:lnTo>
                    <a:pt x="169849" y="27446"/>
                  </a:lnTo>
                  <a:lnTo>
                    <a:pt x="187525" y="880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76" name="SMARTInkShape-2091"/>
            <p:cNvSpPr/>
            <p:nvPr>
              <p:custDataLst>
                <p:tags r:id="rId4"/>
              </p:custDataLst>
            </p:nvPr>
          </p:nvSpPr>
          <p:spPr bwMode="auto">
            <a:xfrm>
              <a:off x="5161359" y="4661297"/>
              <a:ext cx="116087" cy="205384"/>
            </a:xfrm>
            <a:custGeom>
              <a:avLst/>
              <a:gdLst/>
              <a:ahLst/>
              <a:cxnLst/>
              <a:rect l="0" t="0" r="0" b="0"/>
              <a:pathLst>
                <a:path w="116087" h="205384">
                  <a:moveTo>
                    <a:pt x="0" y="205383"/>
                  </a:moveTo>
                  <a:lnTo>
                    <a:pt x="0" y="205383"/>
                  </a:lnTo>
                  <a:lnTo>
                    <a:pt x="4741" y="205383"/>
                  </a:lnTo>
                  <a:lnTo>
                    <a:pt x="6136" y="204391"/>
                  </a:lnTo>
                  <a:lnTo>
                    <a:pt x="7068" y="202737"/>
                  </a:lnTo>
                  <a:lnTo>
                    <a:pt x="7689" y="200642"/>
                  </a:lnTo>
                  <a:lnTo>
                    <a:pt x="14822" y="189159"/>
                  </a:lnTo>
                  <a:lnTo>
                    <a:pt x="24722" y="145105"/>
                  </a:lnTo>
                  <a:lnTo>
                    <a:pt x="34004" y="123581"/>
                  </a:lnTo>
                  <a:lnTo>
                    <a:pt x="58728" y="80319"/>
                  </a:lnTo>
                  <a:lnTo>
                    <a:pt x="73925" y="54156"/>
                  </a:lnTo>
                  <a:lnTo>
                    <a:pt x="87389" y="33244"/>
                  </a:lnTo>
                  <a:lnTo>
                    <a:pt x="95394" y="18744"/>
                  </a:lnTo>
                  <a:lnTo>
                    <a:pt x="116086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77" name="SMARTInkShape-2092"/>
            <p:cNvSpPr/>
            <p:nvPr>
              <p:custDataLst>
                <p:tags r:id="rId5"/>
              </p:custDataLst>
            </p:nvPr>
          </p:nvSpPr>
          <p:spPr bwMode="auto">
            <a:xfrm>
              <a:off x="4054079" y="5277445"/>
              <a:ext cx="535657" cy="160623"/>
            </a:xfrm>
            <a:custGeom>
              <a:avLst/>
              <a:gdLst/>
              <a:ahLst/>
              <a:cxnLst/>
              <a:rect l="0" t="0" r="0" b="0"/>
              <a:pathLst>
                <a:path w="535657" h="160623">
                  <a:moveTo>
                    <a:pt x="8929" y="0"/>
                  </a:moveTo>
                  <a:lnTo>
                    <a:pt x="8929" y="0"/>
                  </a:lnTo>
                  <a:lnTo>
                    <a:pt x="0" y="0"/>
                  </a:lnTo>
                  <a:lnTo>
                    <a:pt x="4740" y="0"/>
                  </a:lnTo>
                  <a:lnTo>
                    <a:pt x="9713" y="2646"/>
                  </a:lnTo>
                  <a:lnTo>
                    <a:pt x="15230" y="6137"/>
                  </a:lnTo>
                  <a:lnTo>
                    <a:pt x="23915" y="9094"/>
                  </a:lnTo>
                  <a:lnTo>
                    <a:pt x="47817" y="23097"/>
                  </a:lnTo>
                  <a:lnTo>
                    <a:pt x="86733" y="39074"/>
                  </a:lnTo>
                  <a:lnTo>
                    <a:pt x="129008" y="59554"/>
                  </a:lnTo>
                  <a:lnTo>
                    <a:pt x="170189" y="74417"/>
                  </a:lnTo>
                  <a:lnTo>
                    <a:pt x="214381" y="82229"/>
                  </a:lnTo>
                  <a:lnTo>
                    <a:pt x="258969" y="94503"/>
                  </a:lnTo>
                  <a:lnTo>
                    <a:pt x="303610" y="102477"/>
                  </a:lnTo>
                  <a:lnTo>
                    <a:pt x="345611" y="109186"/>
                  </a:lnTo>
                  <a:lnTo>
                    <a:pt x="367978" y="114041"/>
                  </a:lnTo>
                  <a:lnTo>
                    <a:pt x="410018" y="116809"/>
                  </a:lnTo>
                  <a:lnTo>
                    <a:pt x="454278" y="125157"/>
                  </a:lnTo>
                  <a:lnTo>
                    <a:pt x="497331" y="141233"/>
                  </a:lnTo>
                  <a:lnTo>
                    <a:pt x="513817" y="143543"/>
                  </a:lnTo>
                  <a:lnTo>
                    <a:pt x="524938" y="150521"/>
                  </a:lnTo>
                  <a:lnTo>
                    <a:pt x="531024" y="151424"/>
                  </a:lnTo>
                  <a:lnTo>
                    <a:pt x="532610" y="152543"/>
                  </a:lnTo>
                  <a:lnTo>
                    <a:pt x="533667" y="154282"/>
                  </a:lnTo>
                  <a:lnTo>
                    <a:pt x="535656" y="160357"/>
                  </a:lnTo>
                  <a:lnTo>
                    <a:pt x="531003" y="160622"/>
                  </a:lnTo>
                  <a:lnTo>
                    <a:pt x="529619" y="159668"/>
                  </a:lnTo>
                  <a:lnTo>
                    <a:pt x="528696" y="158039"/>
                  </a:lnTo>
                  <a:lnTo>
                    <a:pt x="527215" y="153036"/>
                  </a:lnTo>
                  <a:lnTo>
                    <a:pt x="524367" y="152352"/>
                  </a:lnTo>
                  <a:lnTo>
                    <a:pt x="522218" y="152169"/>
                  </a:lnTo>
                  <a:lnTo>
                    <a:pt x="517185" y="149321"/>
                  </a:lnTo>
                  <a:lnTo>
                    <a:pt x="500062" y="13394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8378" name="SMARTInkShape-2093"/>
            <p:cNvSpPr/>
            <p:nvPr>
              <p:custDataLst>
                <p:tags r:id="rId6"/>
              </p:custDataLst>
            </p:nvPr>
          </p:nvSpPr>
          <p:spPr bwMode="auto">
            <a:xfrm>
              <a:off x="4063009" y="5134574"/>
              <a:ext cx="187523" cy="237314"/>
            </a:xfrm>
            <a:custGeom>
              <a:avLst/>
              <a:gdLst/>
              <a:ahLst/>
              <a:cxnLst/>
              <a:rect l="0" t="0" r="0" b="0"/>
              <a:pathLst>
                <a:path w="187523" h="237314">
                  <a:moveTo>
                    <a:pt x="44647" y="232168"/>
                  </a:moveTo>
                  <a:lnTo>
                    <a:pt x="44647" y="232168"/>
                  </a:lnTo>
                  <a:lnTo>
                    <a:pt x="39907" y="232168"/>
                  </a:lnTo>
                  <a:lnTo>
                    <a:pt x="38510" y="233160"/>
                  </a:lnTo>
                  <a:lnTo>
                    <a:pt x="37579" y="234814"/>
                  </a:lnTo>
                  <a:lnTo>
                    <a:pt x="36959" y="236909"/>
                  </a:lnTo>
                  <a:lnTo>
                    <a:pt x="36545" y="237313"/>
                  </a:lnTo>
                  <a:lnTo>
                    <a:pt x="36269" y="236590"/>
                  </a:lnTo>
                  <a:lnTo>
                    <a:pt x="35826" y="233041"/>
                  </a:lnTo>
                  <a:lnTo>
                    <a:pt x="31009" y="232427"/>
                  </a:lnTo>
                  <a:lnTo>
                    <a:pt x="29602" y="231348"/>
                  </a:lnTo>
                  <a:lnTo>
                    <a:pt x="19885" y="214086"/>
                  </a:lnTo>
                  <a:lnTo>
                    <a:pt x="15265" y="172068"/>
                  </a:lnTo>
                  <a:lnTo>
                    <a:pt x="13153" y="168289"/>
                  </a:lnTo>
                  <a:lnTo>
                    <a:pt x="9299" y="128848"/>
                  </a:lnTo>
                  <a:lnTo>
                    <a:pt x="8943" y="84819"/>
                  </a:lnTo>
                  <a:lnTo>
                    <a:pt x="8929" y="42007"/>
                  </a:lnTo>
                  <a:lnTo>
                    <a:pt x="8929" y="24245"/>
                  </a:lnTo>
                  <a:lnTo>
                    <a:pt x="6283" y="18050"/>
                  </a:lnTo>
                  <a:lnTo>
                    <a:pt x="2792" y="11989"/>
                  </a:lnTo>
                  <a:lnTo>
                    <a:pt x="0" y="0"/>
                  </a:lnTo>
                  <a:lnTo>
                    <a:pt x="4740" y="4738"/>
                  </a:lnTo>
                  <a:lnTo>
                    <a:pt x="7067" y="9710"/>
                  </a:lnTo>
                  <a:lnTo>
                    <a:pt x="13301" y="25727"/>
                  </a:lnTo>
                  <a:lnTo>
                    <a:pt x="21125" y="33922"/>
                  </a:lnTo>
                  <a:lnTo>
                    <a:pt x="41917" y="49369"/>
                  </a:lnTo>
                  <a:lnTo>
                    <a:pt x="60497" y="55389"/>
                  </a:lnTo>
                  <a:lnTo>
                    <a:pt x="64144" y="57761"/>
                  </a:lnTo>
                  <a:lnTo>
                    <a:pt x="78756" y="61099"/>
                  </a:lnTo>
                  <a:lnTo>
                    <a:pt x="120917" y="62381"/>
                  </a:lnTo>
                  <a:lnTo>
                    <a:pt x="161369" y="59842"/>
                  </a:lnTo>
                  <a:lnTo>
                    <a:pt x="187522" y="5357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98380" name="SMARTInkShape-2094"/>
          <p:cNvSpPr/>
          <p:nvPr>
            <p:custDataLst>
              <p:tags r:id="rId1"/>
            </p:custDataLst>
          </p:nvPr>
        </p:nvSpPr>
        <p:spPr bwMode="auto">
          <a:xfrm>
            <a:off x="5063133" y="4598789"/>
            <a:ext cx="116088" cy="169665"/>
          </a:xfrm>
          <a:custGeom>
            <a:avLst/>
            <a:gdLst/>
            <a:ahLst/>
            <a:cxnLst/>
            <a:rect l="0" t="0" r="0" b="0"/>
            <a:pathLst>
              <a:path w="116088" h="169665">
                <a:moveTo>
                  <a:pt x="0" y="169664"/>
                </a:moveTo>
                <a:lnTo>
                  <a:pt x="0" y="169664"/>
                </a:lnTo>
                <a:lnTo>
                  <a:pt x="0" y="161975"/>
                </a:lnTo>
                <a:lnTo>
                  <a:pt x="7129" y="147714"/>
                </a:lnTo>
                <a:lnTo>
                  <a:pt x="35739" y="105094"/>
                </a:lnTo>
                <a:lnTo>
                  <a:pt x="61296" y="65364"/>
                </a:lnTo>
                <a:lnTo>
                  <a:pt x="92165" y="28153"/>
                </a:lnTo>
                <a:lnTo>
                  <a:pt x="98021" y="13756"/>
                </a:lnTo>
                <a:lnTo>
                  <a:pt x="100074" y="12147"/>
                </a:lnTo>
                <a:lnTo>
                  <a:pt x="102435" y="11075"/>
                </a:lnTo>
                <a:lnTo>
                  <a:pt x="104009" y="9367"/>
                </a:lnTo>
                <a:lnTo>
                  <a:pt x="105757" y="4825"/>
                </a:lnTo>
                <a:lnTo>
                  <a:pt x="107216" y="3217"/>
                </a:lnTo>
                <a:lnTo>
                  <a:pt x="116087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19723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Key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Parameter Sharing</a:t>
            </a:r>
          </a:p>
          <a:p>
            <a:pPr lvl="1"/>
            <a:r>
              <a:rPr lang="en-US" dirty="0"/>
              <a:t>in computation graphs = adding gradients</a:t>
            </a:r>
          </a:p>
          <a:p>
            <a:pPr lvl="1"/>
            <a:endParaRPr lang="en-US" dirty="0"/>
          </a:p>
          <a:p>
            <a:r>
              <a:rPr lang="en-US" dirty="0"/>
              <a:t>“Unrolling”</a:t>
            </a:r>
          </a:p>
          <a:p>
            <a:pPr lvl="1"/>
            <a:r>
              <a:rPr lang="en-US" dirty="0"/>
              <a:t>in computation graphs with parameter sharing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24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model sequences?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input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3093474" y="1803400"/>
            <a:ext cx="2773926" cy="939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32280" y="6578469"/>
            <a:ext cx="3161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Bengio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Goodfellow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Courville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SMARTInkShape-2106"/>
          <p:cNvSpPr/>
          <p:nvPr>
            <p:custDataLst>
              <p:tags r:id="rId1"/>
            </p:custDataLst>
          </p:nvPr>
        </p:nvSpPr>
        <p:spPr bwMode="auto">
          <a:xfrm>
            <a:off x="3500438" y="2571750"/>
            <a:ext cx="8930" cy="8931"/>
          </a:xfrm>
          <a:custGeom>
            <a:avLst/>
            <a:gdLst/>
            <a:ahLst/>
            <a:cxnLst/>
            <a:rect l="0" t="0" r="0" b="0"/>
            <a:pathLst>
              <a:path w="8930" h="8931">
                <a:moveTo>
                  <a:pt x="0" y="0"/>
                </a:moveTo>
                <a:lnTo>
                  <a:pt x="0" y="0"/>
                </a:lnTo>
                <a:lnTo>
                  <a:pt x="8929" y="893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SMARTInkShape-2107"/>
          <p:cNvSpPr/>
          <p:nvPr>
            <p:custDataLst>
              <p:tags r:id="rId2"/>
            </p:custDataLst>
          </p:nvPr>
        </p:nvSpPr>
        <p:spPr bwMode="auto">
          <a:xfrm>
            <a:off x="3232580" y="2598571"/>
            <a:ext cx="276788" cy="35688"/>
          </a:xfrm>
          <a:custGeom>
            <a:avLst/>
            <a:gdLst/>
            <a:ahLst/>
            <a:cxnLst/>
            <a:rect l="0" t="0" r="0" b="0"/>
            <a:pathLst>
              <a:path w="276788" h="35688">
                <a:moveTo>
                  <a:pt x="26756" y="35687"/>
                </a:moveTo>
                <a:lnTo>
                  <a:pt x="26756" y="35687"/>
                </a:lnTo>
                <a:lnTo>
                  <a:pt x="26756" y="27998"/>
                </a:lnTo>
                <a:lnTo>
                  <a:pt x="25764" y="27584"/>
                </a:lnTo>
                <a:lnTo>
                  <a:pt x="22016" y="27125"/>
                </a:lnTo>
                <a:lnTo>
                  <a:pt x="20619" y="26010"/>
                </a:lnTo>
                <a:lnTo>
                  <a:pt x="17079" y="17684"/>
                </a:lnTo>
                <a:lnTo>
                  <a:pt x="9274" y="9299"/>
                </a:lnTo>
                <a:lnTo>
                  <a:pt x="0" y="8899"/>
                </a:lnTo>
                <a:lnTo>
                  <a:pt x="4717" y="8898"/>
                </a:lnTo>
                <a:lnTo>
                  <a:pt x="6110" y="9890"/>
                </a:lnTo>
                <a:lnTo>
                  <a:pt x="7039" y="11544"/>
                </a:lnTo>
                <a:lnTo>
                  <a:pt x="7658" y="13638"/>
                </a:lnTo>
                <a:lnTo>
                  <a:pt x="9063" y="15035"/>
                </a:lnTo>
                <a:lnTo>
                  <a:pt x="13270" y="16586"/>
                </a:lnTo>
                <a:lnTo>
                  <a:pt x="29586" y="20310"/>
                </a:lnTo>
                <a:lnTo>
                  <a:pt x="39920" y="23892"/>
                </a:lnTo>
                <a:lnTo>
                  <a:pt x="84171" y="26682"/>
                </a:lnTo>
                <a:lnTo>
                  <a:pt x="119105" y="25758"/>
                </a:lnTo>
                <a:lnTo>
                  <a:pt x="154755" y="18655"/>
                </a:lnTo>
                <a:lnTo>
                  <a:pt x="199232" y="16857"/>
                </a:lnTo>
                <a:lnTo>
                  <a:pt x="216842" y="10142"/>
                </a:lnTo>
                <a:lnTo>
                  <a:pt x="255699" y="7927"/>
                </a:lnTo>
                <a:lnTo>
                  <a:pt x="266060" y="1212"/>
                </a:lnTo>
                <a:lnTo>
                  <a:pt x="276372" y="0"/>
                </a:lnTo>
                <a:lnTo>
                  <a:pt x="276787" y="17827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SMARTInkShape-2108"/>
          <p:cNvSpPr/>
          <p:nvPr>
            <p:custDataLst>
              <p:tags r:id="rId3"/>
            </p:custDataLst>
          </p:nvPr>
        </p:nvSpPr>
        <p:spPr bwMode="auto">
          <a:xfrm>
            <a:off x="4893469" y="2598539"/>
            <a:ext cx="544712" cy="26790"/>
          </a:xfrm>
          <a:custGeom>
            <a:avLst/>
            <a:gdLst/>
            <a:ahLst/>
            <a:cxnLst/>
            <a:rect l="0" t="0" r="0" b="0"/>
            <a:pathLst>
              <a:path w="544712" h="26790">
                <a:moveTo>
                  <a:pt x="0" y="0"/>
                </a:moveTo>
                <a:lnTo>
                  <a:pt x="0" y="0"/>
                </a:lnTo>
                <a:lnTo>
                  <a:pt x="13302" y="0"/>
                </a:lnTo>
                <a:lnTo>
                  <a:pt x="14821" y="992"/>
                </a:lnTo>
                <a:lnTo>
                  <a:pt x="15834" y="2646"/>
                </a:lnTo>
                <a:lnTo>
                  <a:pt x="16509" y="4740"/>
                </a:lnTo>
                <a:lnTo>
                  <a:pt x="17951" y="6137"/>
                </a:lnTo>
                <a:lnTo>
                  <a:pt x="22200" y="7689"/>
                </a:lnTo>
                <a:lnTo>
                  <a:pt x="38544" y="11412"/>
                </a:lnTo>
                <a:lnTo>
                  <a:pt x="43555" y="13561"/>
                </a:lnTo>
                <a:lnTo>
                  <a:pt x="47888" y="14002"/>
                </a:lnTo>
                <a:lnTo>
                  <a:pt x="60712" y="11866"/>
                </a:lnTo>
                <a:lnTo>
                  <a:pt x="81489" y="14650"/>
                </a:lnTo>
                <a:lnTo>
                  <a:pt x="119892" y="9563"/>
                </a:lnTo>
                <a:lnTo>
                  <a:pt x="161235" y="9013"/>
                </a:lnTo>
                <a:lnTo>
                  <a:pt x="205448" y="8941"/>
                </a:lnTo>
                <a:lnTo>
                  <a:pt x="250040" y="9923"/>
                </a:lnTo>
                <a:lnTo>
                  <a:pt x="288397" y="15998"/>
                </a:lnTo>
                <a:lnTo>
                  <a:pt x="329158" y="17492"/>
                </a:lnTo>
                <a:lnTo>
                  <a:pt x="365872" y="17787"/>
                </a:lnTo>
                <a:lnTo>
                  <a:pt x="401788" y="20491"/>
                </a:lnTo>
                <a:lnTo>
                  <a:pt x="440341" y="25960"/>
                </a:lnTo>
                <a:lnTo>
                  <a:pt x="483256" y="26716"/>
                </a:lnTo>
                <a:lnTo>
                  <a:pt x="526215" y="26788"/>
                </a:lnTo>
                <a:lnTo>
                  <a:pt x="539961" y="26789"/>
                </a:lnTo>
                <a:lnTo>
                  <a:pt x="541545" y="25797"/>
                </a:lnTo>
                <a:lnTo>
                  <a:pt x="542600" y="24143"/>
                </a:lnTo>
                <a:lnTo>
                  <a:pt x="544711" y="17859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SMARTInkShape-2109"/>
          <p:cNvSpPr/>
          <p:nvPr>
            <p:custDataLst>
              <p:tags r:id="rId4"/>
            </p:custDataLst>
          </p:nvPr>
        </p:nvSpPr>
        <p:spPr bwMode="auto">
          <a:xfrm>
            <a:off x="4223742" y="2634258"/>
            <a:ext cx="294647" cy="35698"/>
          </a:xfrm>
          <a:custGeom>
            <a:avLst/>
            <a:gdLst/>
            <a:ahLst/>
            <a:cxnLst/>
            <a:rect l="0" t="0" r="0" b="0"/>
            <a:pathLst>
              <a:path w="294647" h="35698">
                <a:moveTo>
                  <a:pt x="0" y="26789"/>
                </a:moveTo>
                <a:lnTo>
                  <a:pt x="0" y="26789"/>
                </a:lnTo>
                <a:lnTo>
                  <a:pt x="4741" y="26789"/>
                </a:lnTo>
                <a:lnTo>
                  <a:pt x="6137" y="27781"/>
                </a:lnTo>
                <a:lnTo>
                  <a:pt x="7068" y="29435"/>
                </a:lnTo>
                <a:lnTo>
                  <a:pt x="7689" y="31529"/>
                </a:lnTo>
                <a:lnTo>
                  <a:pt x="9095" y="32926"/>
                </a:lnTo>
                <a:lnTo>
                  <a:pt x="13302" y="34477"/>
                </a:lnTo>
                <a:lnTo>
                  <a:pt x="56928" y="35697"/>
                </a:lnTo>
                <a:lnTo>
                  <a:pt x="92307" y="34724"/>
                </a:lnTo>
                <a:lnTo>
                  <a:pt x="134132" y="26624"/>
                </a:lnTo>
                <a:lnTo>
                  <a:pt x="178430" y="15813"/>
                </a:lnTo>
                <a:lnTo>
                  <a:pt x="196405" y="10969"/>
                </a:lnTo>
                <a:lnTo>
                  <a:pt x="232168" y="6463"/>
                </a:lnTo>
                <a:lnTo>
                  <a:pt x="251243" y="1276"/>
                </a:lnTo>
                <a:lnTo>
                  <a:pt x="261415" y="378"/>
                </a:lnTo>
                <a:lnTo>
                  <a:pt x="267658" y="2814"/>
                </a:lnTo>
                <a:lnTo>
                  <a:pt x="273740" y="6211"/>
                </a:lnTo>
                <a:lnTo>
                  <a:pt x="285223" y="8823"/>
                </a:lnTo>
                <a:lnTo>
                  <a:pt x="294646" y="8929"/>
                </a:lnTo>
                <a:lnTo>
                  <a:pt x="286988" y="8930"/>
                </a:lnTo>
                <a:lnTo>
                  <a:pt x="286576" y="7937"/>
                </a:lnTo>
                <a:lnTo>
                  <a:pt x="285750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8" name="SMARTInkShape-Group754"/>
          <p:cNvGrpSpPr/>
          <p:nvPr/>
        </p:nvGrpSpPr>
        <p:grpSpPr>
          <a:xfrm>
            <a:off x="1995136" y="2750391"/>
            <a:ext cx="1335021" cy="2026693"/>
            <a:chOff x="1995136" y="2750391"/>
            <a:chExt cx="1335021" cy="2026693"/>
          </a:xfrm>
        </p:grpSpPr>
        <p:sp>
          <p:nvSpPr>
            <p:cNvPr id="12" name="SMARTInkShape-2110"/>
            <p:cNvSpPr/>
            <p:nvPr>
              <p:custDataLst>
                <p:tags r:id="rId42"/>
              </p:custDataLst>
            </p:nvPr>
          </p:nvSpPr>
          <p:spPr bwMode="auto">
            <a:xfrm>
              <a:off x="2196703" y="3821906"/>
              <a:ext cx="116087" cy="17861"/>
            </a:xfrm>
            <a:custGeom>
              <a:avLst/>
              <a:gdLst/>
              <a:ahLst/>
              <a:cxnLst/>
              <a:rect l="0" t="0" r="0" b="0"/>
              <a:pathLst>
                <a:path w="116087" h="17861">
                  <a:moveTo>
                    <a:pt x="0" y="17860"/>
                  </a:moveTo>
                  <a:lnTo>
                    <a:pt x="0" y="17860"/>
                  </a:lnTo>
                  <a:lnTo>
                    <a:pt x="7689" y="10171"/>
                  </a:lnTo>
                  <a:lnTo>
                    <a:pt x="15814" y="8183"/>
                  </a:lnTo>
                  <a:lnTo>
                    <a:pt x="25148" y="1274"/>
                  </a:lnTo>
                  <a:lnTo>
                    <a:pt x="33594" y="252"/>
                  </a:lnTo>
                  <a:lnTo>
                    <a:pt x="77393" y="1"/>
                  </a:lnTo>
                  <a:lnTo>
                    <a:pt x="116086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" name="SMARTInkShape-2111"/>
            <p:cNvSpPr/>
            <p:nvPr>
              <p:custDataLst>
                <p:tags r:id="rId43"/>
              </p:custDataLst>
            </p:nvPr>
          </p:nvSpPr>
          <p:spPr bwMode="auto">
            <a:xfrm>
              <a:off x="2218349" y="3412965"/>
              <a:ext cx="174763" cy="819708"/>
            </a:xfrm>
            <a:custGeom>
              <a:avLst/>
              <a:gdLst/>
              <a:ahLst/>
              <a:cxnLst/>
              <a:rect l="0" t="0" r="0" b="0"/>
              <a:pathLst>
                <a:path w="174763" h="819708">
                  <a:moveTo>
                    <a:pt x="23003" y="819707"/>
                  </a:moveTo>
                  <a:lnTo>
                    <a:pt x="23003" y="819707"/>
                  </a:lnTo>
                  <a:lnTo>
                    <a:pt x="15314" y="819707"/>
                  </a:lnTo>
                  <a:lnTo>
                    <a:pt x="14900" y="818715"/>
                  </a:lnTo>
                  <a:lnTo>
                    <a:pt x="14182" y="812018"/>
                  </a:lnTo>
                  <a:lnTo>
                    <a:pt x="7958" y="803893"/>
                  </a:lnTo>
                  <a:lnTo>
                    <a:pt x="6394" y="798457"/>
                  </a:lnTo>
                  <a:lnTo>
                    <a:pt x="5176" y="758769"/>
                  </a:lnTo>
                  <a:lnTo>
                    <a:pt x="2502" y="727579"/>
                  </a:lnTo>
                  <a:lnTo>
                    <a:pt x="0" y="711292"/>
                  </a:lnTo>
                  <a:lnTo>
                    <a:pt x="4270" y="672477"/>
                  </a:lnTo>
                  <a:lnTo>
                    <a:pt x="4971" y="634116"/>
                  </a:lnTo>
                  <a:lnTo>
                    <a:pt x="5109" y="594200"/>
                  </a:lnTo>
                  <a:lnTo>
                    <a:pt x="5133" y="560075"/>
                  </a:lnTo>
                  <a:lnTo>
                    <a:pt x="5140" y="522182"/>
                  </a:lnTo>
                  <a:lnTo>
                    <a:pt x="5142" y="482182"/>
                  </a:lnTo>
                  <a:lnTo>
                    <a:pt x="5143" y="442548"/>
                  </a:lnTo>
                  <a:lnTo>
                    <a:pt x="5143" y="402032"/>
                  </a:lnTo>
                  <a:lnTo>
                    <a:pt x="7789" y="362245"/>
                  </a:lnTo>
                  <a:lnTo>
                    <a:pt x="12211" y="321683"/>
                  </a:lnTo>
                  <a:lnTo>
                    <a:pt x="13521" y="281884"/>
                  </a:lnTo>
                  <a:lnTo>
                    <a:pt x="13909" y="241318"/>
                  </a:lnTo>
                  <a:lnTo>
                    <a:pt x="16670" y="201517"/>
                  </a:lnTo>
                  <a:lnTo>
                    <a:pt x="23772" y="160951"/>
                  </a:lnTo>
                  <a:lnTo>
                    <a:pt x="30320" y="116428"/>
                  </a:lnTo>
                  <a:lnTo>
                    <a:pt x="38743" y="78971"/>
                  </a:lnTo>
                  <a:lnTo>
                    <a:pt x="52881" y="38691"/>
                  </a:lnTo>
                  <a:lnTo>
                    <a:pt x="67666" y="17059"/>
                  </a:lnTo>
                  <a:lnTo>
                    <a:pt x="79560" y="4331"/>
                  </a:lnTo>
                  <a:lnTo>
                    <a:pt x="85512" y="911"/>
                  </a:lnTo>
                  <a:lnTo>
                    <a:pt x="88488" y="0"/>
                  </a:lnTo>
                  <a:lnTo>
                    <a:pt x="91464" y="384"/>
                  </a:lnTo>
                  <a:lnTo>
                    <a:pt x="112299" y="9271"/>
                  </a:lnTo>
                  <a:lnTo>
                    <a:pt x="118253" y="15013"/>
                  </a:lnTo>
                  <a:lnTo>
                    <a:pt x="142065" y="57899"/>
                  </a:lnTo>
                  <a:lnTo>
                    <a:pt x="165878" y="98271"/>
                  </a:lnTo>
                  <a:lnTo>
                    <a:pt x="170839" y="110131"/>
                  </a:lnTo>
                  <a:lnTo>
                    <a:pt x="174459" y="152202"/>
                  </a:lnTo>
                  <a:lnTo>
                    <a:pt x="174762" y="173142"/>
                  </a:lnTo>
                  <a:lnTo>
                    <a:pt x="165878" y="203558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4" name="SMARTInkShape-2112"/>
            <p:cNvSpPr/>
            <p:nvPr>
              <p:custDataLst>
                <p:tags r:id="rId44"/>
              </p:custDataLst>
            </p:nvPr>
          </p:nvSpPr>
          <p:spPr bwMode="auto">
            <a:xfrm>
              <a:off x="2375675" y="3955852"/>
              <a:ext cx="106778" cy="178558"/>
            </a:xfrm>
            <a:custGeom>
              <a:avLst/>
              <a:gdLst/>
              <a:ahLst/>
              <a:cxnLst/>
              <a:rect l="0" t="0" r="0" b="0"/>
              <a:pathLst>
                <a:path w="106778" h="178558">
                  <a:moveTo>
                    <a:pt x="79989" y="35718"/>
                  </a:moveTo>
                  <a:lnTo>
                    <a:pt x="79989" y="35718"/>
                  </a:lnTo>
                  <a:lnTo>
                    <a:pt x="35501" y="35718"/>
                  </a:lnTo>
                  <a:lnTo>
                    <a:pt x="23063" y="35718"/>
                  </a:lnTo>
                  <a:lnTo>
                    <a:pt x="21203" y="36711"/>
                  </a:lnTo>
                  <a:lnTo>
                    <a:pt x="19962" y="38364"/>
                  </a:lnTo>
                  <a:lnTo>
                    <a:pt x="17972" y="43407"/>
                  </a:lnTo>
                  <a:lnTo>
                    <a:pt x="11441" y="51532"/>
                  </a:lnTo>
                  <a:lnTo>
                    <a:pt x="9408" y="59806"/>
                  </a:lnTo>
                  <a:lnTo>
                    <a:pt x="7813" y="69534"/>
                  </a:lnTo>
                  <a:lnTo>
                    <a:pt x="897" y="91042"/>
                  </a:lnTo>
                  <a:lnTo>
                    <a:pt x="0" y="105578"/>
                  </a:lnTo>
                  <a:lnTo>
                    <a:pt x="2436" y="114061"/>
                  </a:lnTo>
                  <a:lnTo>
                    <a:pt x="5834" y="121139"/>
                  </a:lnTo>
                  <a:lnTo>
                    <a:pt x="8015" y="136413"/>
                  </a:lnTo>
                  <a:lnTo>
                    <a:pt x="9305" y="145956"/>
                  </a:lnTo>
                  <a:lnTo>
                    <a:pt x="17625" y="165443"/>
                  </a:lnTo>
                  <a:lnTo>
                    <a:pt x="19562" y="166850"/>
                  </a:lnTo>
                  <a:lnTo>
                    <a:pt x="24359" y="169405"/>
                  </a:lnTo>
                  <a:lnTo>
                    <a:pt x="32638" y="175430"/>
                  </a:lnTo>
                  <a:lnTo>
                    <a:pt x="41375" y="177656"/>
                  </a:lnTo>
                  <a:lnTo>
                    <a:pt x="57421" y="178557"/>
                  </a:lnTo>
                  <a:lnTo>
                    <a:pt x="62683" y="175931"/>
                  </a:lnTo>
                  <a:lnTo>
                    <a:pt x="83343" y="157343"/>
                  </a:lnTo>
                  <a:lnTo>
                    <a:pt x="86441" y="151620"/>
                  </a:lnTo>
                  <a:lnTo>
                    <a:pt x="87267" y="148705"/>
                  </a:lnTo>
                  <a:lnTo>
                    <a:pt x="88810" y="146761"/>
                  </a:lnTo>
                  <a:lnTo>
                    <a:pt x="94729" y="143034"/>
                  </a:lnTo>
                  <a:lnTo>
                    <a:pt x="104734" y="124850"/>
                  </a:lnTo>
                  <a:lnTo>
                    <a:pt x="106743" y="95246"/>
                  </a:lnTo>
                  <a:lnTo>
                    <a:pt x="106777" y="68461"/>
                  </a:lnTo>
                  <a:lnTo>
                    <a:pt x="104132" y="62507"/>
                  </a:lnTo>
                  <a:lnTo>
                    <a:pt x="100641" y="56554"/>
                  </a:lnTo>
                  <a:lnTo>
                    <a:pt x="99090" y="50601"/>
                  </a:lnTo>
                  <a:lnTo>
                    <a:pt x="76017" y="15250"/>
                  </a:lnTo>
                  <a:lnTo>
                    <a:pt x="70617" y="11738"/>
                  </a:lnTo>
                  <a:lnTo>
                    <a:pt x="62255" y="9299"/>
                  </a:lnTo>
                  <a:lnTo>
                    <a:pt x="45633" y="8933"/>
                  </a:lnTo>
                  <a:lnTo>
                    <a:pt x="45179" y="9924"/>
                  </a:lnTo>
                  <a:lnTo>
                    <a:pt x="44281" y="25438"/>
                  </a:lnTo>
                  <a:lnTo>
                    <a:pt x="45269" y="25888"/>
                  </a:lnTo>
                  <a:lnTo>
                    <a:pt x="56700" y="26670"/>
                  </a:lnTo>
                  <a:lnTo>
                    <a:pt x="62363" y="24090"/>
                  </a:lnTo>
                  <a:lnTo>
                    <a:pt x="65261" y="22013"/>
                  </a:lnTo>
                  <a:lnTo>
                    <a:pt x="67194" y="18644"/>
                  </a:lnTo>
                  <a:lnTo>
                    <a:pt x="71059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5" name="SMARTInkShape-2113"/>
            <p:cNvSpPr/>
            <p:nvPr>
              <p:custDataLst>
                <p:tags r:id="rId45"/>
              </p:custDataLst>
            </p:nvPr>
          </p:nvSpPr>
          <p:spPr bwMode="auto">
            <a:xfrm>
              <a:off x="1995136" y="3295309"/>
              <a:ext cx="742390" cy="1124761"/>
            </a:xfrm>
            <a:custGeom>
              <a:avLst/>
              <a:gdLst/>
              <a:ahLst/>
              <a:cxnLst/>
              <a:rect l="0" t="0" r="0" b="0"/>
              <a:pathLst>
                <a:path w="742390" h="1124761">
                  <a:moveTo>
                    <a:pt x="201567" y="8675"/>
                  </a:moveTo>
                  <a:lnTo>
                    <a:pt x="201567" y="8675"/>
                  </a:lnTo>
                  <a:lnTo>
                    <a:pt x="189138" y="8675"/>
                  </a:lnTo>
                  <a:lnTo>
                    <a:pt x="187328" y="9668"/>
                  </a:lnTo>
                  <a:lnTo>
                    <a:pt x="186121" y="11321"/>
                  </a:lnTo>
                  <a:lnTo>
                    <a:pt x="183788" y="15804"/>
                  </a:lnTo>
                  <a:lnTo>
                    <a:pt x="179444" y="21104"/>
                  </a:lnTo>
                  <a:lnTo>
                    <a:pt x="171560" y="24121"/>
                  </a:lnTo>
                  <a:lnTo>
                    <a:pt x="166680" y="24926"/>
                  </a:lnTo>
                  <a:lnTo>
                    <a:pt x="162434" y="27446"/>
                  </a:lnTo>
                  <a:lnTo>
                    <a:pt x="142259" y="50766"/>
                  </a:lnTo>
                  <a:lnTo>
                    <a:pt x="110544" y="95128"/>
                  </a:lnTo>
                  <a:lnTo>
                    <a:pt x="86804" y="138415"/>
                  </a:lnTo>
                  <a:lnTo>
                    <a:pt x="68188" y="178961"/>
                  </a:lnTo>
                  <a:lnTo>
                    <a:pt x="51087" y="214181"/>
                  </a:lnTo>
                  <a:lnTo>
                    <a:pt x="36722" y="256930"/>
                  </a:lnTo>
                  <a:lnTo>
                    <a:pt x="32339" y="292796"/>
                  </a:lnTo>
                  <a:lnTo>
                    <a:pt x="25197" y="333410"/>
                  </a:lnTo>
                  <a:lnTo>
                    <a:pt x="16797" y="372012"/>
                  </a:lnTo>
                  <a:lnTo>
                    <a:pt x="9017" y="415420"/>
                  </a:lnTo>
                  <a:lnTo>
                    <a:pt x="6848" y="448412"/>
                  </a:lnTo>
                  <a:lnTo>
                    <a:pt x="5885" y="480273"/>
                  </a:lnTo>
                  <a:lnTo>
                    <a:pt x="5457" y="510970"/>
                  </a:lnTo>
                  <a:lnTo>
                    <a:pt x="5266" y="541149"/>
                  </a:lnTo>
                  <a:lnTo>
                    <a:pt x="2536" y="571098"/>
                  </a:lnTo>
                  <a:lnTo>
                    <a:pt x="0" y="600946"/>
                  </a:lnTo>
                  <a:lnTo>
                    <a:pt x="2179" y="630748"/>
                  </a:lnTo>
                  <a:lnTo>
                    <a:pt x="3810" y="660529"/>
                  </a:lnTo>
                  <a:lnTo>
                    <a:pt x="4534" y="690302"/>
                  </a:lnTo>
                  <a:lnTo>
                    <a:pt x="4856" y="720071"/>
                  </a:lnTo>
                  <a:lnTo>
                    <a:pt x="7645" y="749838"/>
                  </a:lnTo>
                  <a:lnTo>
                    <a:pt x="14794" y="791842"/>
                  </a:lnTo>
                  <a:lnTo>
                    <a:pt x="23196" y="829423"/>
                  </a:lnTo>
                  <a:lnTo>
                    <a:pt x="31969" y="865693"/>
                  </a:lnTo>
                  <a:lnTo>
                    <a:pt x="43822" y="908764"/>
                  </a:lnTo>
                  <a:lnTo>
                    <a:pt x="56710" y="945935"/>
                  </a:lnTo>
                  <a:lnTo>
                    <a:pt x="77336" y="981940"/>
                  </a:lnTo>
                  <a:lnTo>
                    <a:pt x="106421" y="1025658"/>
                  </a:lnTo>
                  <a:lnTo>
                    <a:pt x="142045" y="1065005"/>
                  </a:lnTo>
                  <a:lnTo>
                    <a:pt x="176543" y="1095075"/>
                  </a:lnTo>
                  <a:lnTo>
                    <a:pt x="202090" y="1108226"/>
                  </a:lnTo>
                  <a:lnTo>
                    <a:pt x="246285" y="1117584"/>
                  </a:lnTo>
                  <a:lnTo>
                    <a:pt x="290873" y="1123924"/>
                  </a:lnTo>
                  <a:lnTo>
                    <a:pt x="335514" y="1124760"/>
                  </a:lnTo>
                  <a:lnTo>
                    <a:pt x="377368" y="1118725"/>
                  </a:lnTo>
                  <a:lnTo>
                    <a:pt x="415328" y="1113858"/>
                  </a:lnTo>
                  <a:lnTo>
                    <a:pt x="451489" y="1103636"/>
                  </a:lnTo>
                  <a:lnTo>
                    <a:pt x="492440" y="1091070"/>
                  </a:lnTo>
                  <a:lnTo>
                    <a:pt x="532836" y="1064821"/>
                  </a:lnTo>
                  <a:lnTo>
                    <a:pt x="576729" y="1035519"/>
                  </a:lnTo>
                  <a:lnTo>
                    <a:pt x="600791" y="1015064"/>
                  </a:lnTo>
                  <a:lnTo>
                    <a:pt x="632825" y="971738"/>
                  </a:lnTo>
                  <a:lnTo>
                    <a:pt x="656913" y="930225"/>
                  </a:lnTo>
                  <a:lnTo>
                    <a:pt x="672175" y="899530"/>
                  </a:lnTo>
                  <a:lnTo>
                    <a:pt x="685626" y="862653"/>
                  </a:lnTo>
                  <a:lnTo>
                    <a:pt x="699534" y="822953"/>
                  </a:lnTo>
                  <a:lnTo>
                    <a:pt x="709938" y="786055"/>
                  </a:lnTo>
                  <a:lnTo>
                    <a:pt x="719305" y="747341"/>
                  </a:lnTo>
                  <a:lnTo>
                    <a:pt x="728364" y="707096"/>
                  </a:lnTo>
                  <a:lnTo>
                    <a:pt x="734687" y="670037"/>
                  </a:lnTo>
                  <a:lnTo>
                    <a:pt x="736560" y="631275"/>
                  </a:lnTo>
                  <a:lnTo>
                    <a:pt x="739761" y="591016"/>
                  </a:lnTo>
                  <a:lnTo>
                    <a:pt x="742389" y="566142"/>
                  </a:lnTo>
                  <a:lnTo>
                    <a:pt x="739283" y="529826"/>
                  </a:lnTo>
                  <a:lnTo>
                    <a:pt x="736929" y="492937"/>
                  </a:lnTo>
                  <a:lnTo>
                    <a:pt x="730389" y="452022"/>
                  </a:lnTo>
                  <a:lnTo>
                    <a:pt x="722168" y="414322"/>
                  </a:lnTo>
                  <a:lnTo>
                    <a:pt x="713448" y="377024"/>
                  </a:lnTo>
                  <a:lnTo>
                    <a:pt x="703588" y="334994"/>
                  </a:lnTo>
                  <a:lnTo>
                    <a:pt x="688540" y="292114"/>
                  </a:lnTo>
                  <a:lnTo>
                    <a:pt x="671513" y="251848"/>
                  </a:lnTo>
                  <a:lnTo>
                    <a:pt x="659802" y="219940"/>
                  </a:lnTo>
                  <a:lnTo>
                    <a:pt x="642052" y="177988"/>
                  </a:lnTo>
                  <a:lnTo>
                    <a:pt x="619485" y="135681"/>
                  </a:lnTo>
                  <a:lnTo>
                    <a:pt x="592322" y="91199"/>
                  </a:lnTo>
                  <a:lnTo>
                    <a:pt x="572890" y="63885"/>
                  </a:lnTo>
                  <a:lnTo>
                    <a:pt x="531475" y="30118"/>
                  </a:lnTo>
                  <a:lnTo>
                    <a:pt x="495158" y="12948"/>
                  </a:lnTo>
                  <a:lnTo>
                    <a:pt x="450796" y="2647"/>
                  </a:lnTo>
                  <a:lnTo>
                    <a:pt x="415642" y="605"/>
                  </a:lnTo>
                  <a:lnTo>
                    <a:pt x="380090" y="0"/>
                  </a:lnTo>
                  <a:lnTo>
                    <a:pt x="341775" y="2467"/>
                  </a:lnTo>
                  <a:lnTo>
                    <a:pt x="301650" y="12127"/>
                  </a:lnTo>
                  <a:lnTo>
                    <a:pt x="261979" y="24912"/>
                  </a:lnTo>
                  <a:lnTo>
                    <a:pt x="221451" y="37629"/>
                  </a:lnTo>
                  <a:lnTo>
                    <a:pt x="176942" y="59704"/>
                  </a:lnTo>
                  <a:lnTo>
                    <a:pt x="136327" y="81190"/>
                  </a:lnTo>
                  <a:lnTo>
                    <a:pt x="121200" y="8904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SMARTInkShape-2114"/>
            <p:cNvSpPr/>
            <p:nvPr>
              <p:custDataLst>
                <p:tags r:id="rId46"/>
              </p:custDataLst>
            </p:nvPr>
          </p:nvSpPr>
          <p:spPr bwMode="auto">
            <a:xfrm>
              <a:off x="2312789" y="4384613"/>
              <a:ext cx="116087" cy="196318"/>
            </a:xfrm>
            <a:custGeom>
              <a:avLst/>
              <a:gdLst/>
              <a:ahLst/>
              <a:cxnLst/>
              <a:rect l="0" t="0" r="0" b="0"/>
              <a:pathLst>
                <a:path w="116087" h="196318">
                  <a:moveTo>
                    <a:pt x="0" y="196317"/>
                  </a:moveTo>
                  <a:lnTo>
                    <a:pt x="0" y="196317"/>
                  </a:lnTo>
                  <a:lnTo>
                    <a:pt x="0" y="191576"/>
                  </a:lnTo>
                  <a:lnTo>
                    <a:pt x="18092" y="148721"/>
                  </a:lnTo>
                  <a:lnTo>
                    <a:pt x="35739" y="104899"/>
                  </a:lnTo>
                  <a:lnTo>
                    <a:pt x="53580" y="62969"/>
                  </a:lnTo>
                  <a:lnTo>
                    <a:pt x="74415" y="20734"/>
                  </a:lnTo>
                  <a:lnTo>
                    <a:pt x="79191" y="10160"/>
                  </a:lnTo>
                  <a:lnTo>
                    <a:pt x="80322" y="323"/>
                  </a:lnTo>
                  <a:lnTo>
                    <a:pt x="85094" y="0"/>
                  </a:lnTo>
                  <a:lnTo>
                    <a:pt x="86495" y="946"/>
                  </a:lnTo>
                  <a:lnTo>
                    <a:pt x="87429" y="2570"/>
                  </a:lnTo>
                  <a:lnTo>
                    <a:pt x="107340" y="44815"/>
                  </a:lnTo>
                  <a:lnTo>
                    <a:pt x="116086" y="6237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7" name="SMARTInkShape-2115"/>
            <p:cNvSpPr/>
            <p:nvPr>
              <p:custDataLst>
                <p:tags r:id="rId47"/>
              </p:custDataLst>
            </p:nvPr>
          </p:nvSpPr>
          <p:spPr bwMode="auto">
            <a:xfrm>
              <a:off x="2376155" y="2750391"/>
              <a:ext cx="954002" cy="2026693"/>
            </a:xfrm>
            <a:custGeom>
              <a:avLst/>
              <a:gdLst/>
              <a:ahLst/>
              <a:cxnLst/>
              <a:rect l="0" t="0" r="0" b="0"/>
              <a:pathLst>
                <a:path w="954002" h="2026693">
                  <a:moveTo>
                    <a:pt x="106298" y="571453"/>
                  </a:moveTo>
                  <a:lnTo>
                    <a:pt x="106298" y="571453"/>
                  </a:lnTo>
                  <a:lnTo>
                    <a:pt x="101558" y="571453"/>
                  </a:lnTo>
                  <a:lnTo>
                    <a:pt x="96585" y="568807"/>
                  </a:lnTo>
                  <a:lnTo>
                    <a:pt x="84175" y="558150"/>
                  </a:lnTo>
                  <a:lnTo>
                    <a:pt x="81583" y="552973"/>
                  </a:lnTo>
                  <a:lnTo>
                    <a:pt x="80892" y="550203"/>
                  </a:lnTo>
                  <a:lnTo>
                    <a:pt x="79439" y="548356"/>
                  </a:lnTo>
                  <a:lnTo>
                    <a:pt x="75178" y="546305"/>
                  </a:lnTo>
                  <a:lnTo>
                    <a:pt x="73645" y="544766"/>
                  </a:lnTo>
                  <a:lnTo>
                    <a:pt x="63691" y="526636"/>
                  </a:lnTo>
                  <a:lnTo>
                    <a:pt x="63011" y="523715"/>
                  </a:lnTo>
                  <a:lnTo>
                    <a:pt x="55782" y="510907"/>
                  </a:lnTo>
                  <a:lnTo>
                    <a:pt x="52635" y="496848"/>
                  </a:lnTo>
                  <a:lnTo>
                    <a:pt x="46852" y="484966"/>
                  </a:lnTo>
                  <a:lnTo>
                    <a:pt x="43910" y="440361"/>
                  </a:lnTo>
                  <a:lnTo>
                    <a:pt x="53520" y="403635"/>
                  </a:lnTo>
                  <a:lnTo>
                    <a:pt x="68700" y="359000"/>
                  </a:lnTo>
                  <a:lnTo>
                    <a:pt x="89244" y="321789"/>
                  </a:lnTo>
                  <a:lnTo>
                    <a:pt x="112410" y="281035"/>
                  </a:lnTo>
                  <a:lnTo>
                    <a:pt x="136095" y="241896"/>
                  </a:lnTo>
                  <a:lnTo>
                    <a:pt x="162528" y="205502"/>
                  </a:lnTo>
                  <a:lnTo>
                    <a:pt x="198737" y="161701"/>
                  </a:lnTo>
                  <a:lnTo>
                    <a:pt x="243312" y="121350"/>
                  </a:lnTo>
                  <a:lnTo>
                    <a:pt x="287954" y="79194"/>
                  </a:lnTo>
                  <a:lnTo>
                    <a:pt x="329943" y="55379"/>
                  </a:lnTo>
                  <a:lnTo>
                    <a:pt x="374242" y="29239"/>
                  </a:lnTo>
                  <a:lnTo>
                    <a:pt x="418844" y="12188"/>
                  </a:lnTo>
                  <a:lnTo>
                    <a:pt x="454557" y="2664"/>
                  </a:lnTo>
                  <a:lnTo>
                    <a:pt x="493068" y="310"/>
                  </a:lnTo>
                  <a:lnTo>
                    <a:pt x="530551" y="0"/>
                  </a:lnTo>
                  <a:lnTo>
                    <a:pt x="568596" y="9673"/>
                  </a:lnTo>
                  <a:lnTo>
                    <a:pt x="581639" y="16179"/>
                  </a:lnTo>
                  <a:lnTo>
                    <a:pt x="619179" y="41820"/>
                  </a:lnTo>
                  <a:lnTo>
                    <a:pt x="655711" y="68831"/>
                  </a:lnTo>
                  <a:lnTo>
                    <a:pt x="692571" y="111858"/>
                  </a:lnTo>
                  <a:lnTo>
                    <a:pt x="722432" y="152383"/>
                  </a:lnTo>
                  <a:lnTo>
                    <a:pt x="746256" y="187600"/>
                  </a:lnTo>
                  <a:lnTo>
                    <a:pt x="775216" y="229356"/>
                  </a:lnTo>
                  <a:lnTo>
                    <a:pt x="795194" y="269942"/>
                  </a:lnTo>
                  <a:lnTo>
                    <a:pt x="812131" y="304184"/>
                  </a:lnTo>
                  <a:lnTo>
                    <a:pt x="829718" y="339465"/>
                  </a:lnTo>
                  <a:lnTo>
                    <a:pt x="847496" y="375054"/>
                  </a:lnTo>
                  <a:lnTo>
                    <a:pt x="862686" y="413380"/>
                  </a:lnTo>
                  <a:lnTo>
                    <a:pt x="876116" y="453510"/>
                  </a:lnTo>
                  <a:lnTo>
                    <a:pt x="890017" y="493181"/>
                  </a:lnTo>
                  <a:lnTo>
                    <a:pt x="903066" y="536355"/>
                  </a:lnTo>
                  <a:lnTo>
                    <a:pt x="916854" y="580566"/>
                  </a:lnTo>
                  <a:lnTo>
                    <a:pt x="924578" y="625085"/>
                  </a:lnTo>
                  <a:lnTo>
                    <a:pt x="929512" y="669695"/>
                  </a:lnTo>
                  <a:lnTo>
                    <a:pt x="937257" y="714332"/>
                  </a:lnTo>
                  <a:lnTo>
                    <a:pt x="941942" y="745088"/>
                  </a:lnTo>
                  <a:lnTo>
                    <a:pt x="944023" y="778600"/>
                  </a:lnTo>
                  <a:lnTo>
                    <a:pt x="947594" y="810693"/>
                  </a:lnTo>
                  <a:lnTo>
                    <a:pt x="951497" y="841493"/>
                  </a:lnTo>
                  <a:lnTo>
                    <a:pt x="953231" y="871718"/>
                  </a:lnTo>
                  <a:lnTo>
                    <a:pt x="954001" y="904334"/>
                  </a:lnTo>
                  <a:lnTo>
                    <a:pt x="953352" y="938673"/>
                  </a:lnTo>
                  <a:lnTo>
                    <a:pt x="949756" y="973779"/>
                  </a:lnTo>
                  <a:lnTo>
                    <a:pt x="947496" y="1006579"/>
                  </a:lnTo>
                  <a:lnTo>
                    <a:pt x="945500" y="1037694"/>
                  </a:lnTo>
                  <a:lnTo>
                    <a:pt x="941306" y="1068059"/>
                  </a:lnTo>
                  <a:lnTo>
                    <a:pt x="938780" y="1100737"/>
                  </a:lnTo>
                  <a:lnTo>
                    <a:pt x="935673" y="1134112"/>
                  </a:lnTo>
                  <a:lnTo>
                    <a:pt x="927677" y="1165482"/>
                  </a:lnTo>
                  <a:lnTo>
                    <a:pt x="920155" y="1198606"/>
                  </a:lnTo>
                  <a:lnTo>
                    <a:pt x="913504" y="1232180"/>
                  </a:lnTo>
                  <a:lnTo>
                    <a:pt x="907241" y="1263638"/>
                  </a:lnTo>
                  <a:lnTo>
                    <a:pt x="898505" y="1294156"/>
                  </a:lnTo>
                  <a:lnTo>
                    <a:pt x="888007" y="1324256"/>
                  </a:lnTo>
                  <a:lnTo>
                    <a:pt x="876727" y="1354170"/>
                  </a:lnTo>
                  <a:lnTo>
                    <a:pt x="865099" y="1384002"/>
                  </a:lnTo>
                  <a:lnTo>
                    <a:pt x="847396" y="1426041"/>
                  </a:lnTo>
                  <a:lnTo>
                    <a:pt x="826937" y="1466278"/>
                  </a:lnTo>
                  <a:lnTo>
                    <a:pt x="804670" y="1506974"/>
                  </a:lnTo>
                  <a:lnTo>
                    <a:pt x="785505" y="1546813"/>
                  </a:lnTo>
                  <a:lnTo>
                    <a:pt x="764612" y="1584746"/>
                  </a:lnTo>
                  <a:lnTo>
                    <a:pt x="739570" y="1620127"/>
                  </a:lnTo>
                  <a:lnTo>
                    <a:pt x="713299" y="1656738"/>
                  </a:lnTo>
                  <a:lnTo>
                    <a:pt x="677755" y="1700517"/>
                  </a:lnTo>
                  <a:lnTo>
                    <a:pt x="642071" y="1741245"/>
                  </a:lnTo>
                  <a:lnTo>
                    <a:pt x="603713" y="1783833"/>
                  </a:lnTo>
                  <a:lnTo>
                    <a:pt x="562953" y="1821203"/>
                  </a:lnTo>
                  <a:lnTo>
                    <a:pt x="520102" y="1857247"/>
                  </a:lnTo>
                  <a:lnTo>
                    <a:pt x="479299" y="1893031"/>
                  </a:lnTo>
                  <a:lnTo>
                    <a:pt x="445020" y="1917185"/>
                  </a:lnTo>
                  <a:lnTo>
                    <a:pt x="402622" y="1943124"/>
                  </a:lnTo>
                  <a:lnTo>
                    <a:pt x="359447" y="1967357"/>
                  </a:lnTo>
                  <a:lnTo>
                    <a:pt x="321226" y="1988607"/>
                  </a:lnTo>
                  <a:lnTo>
                    <a:pt x="285014" y="2007393"/>
                  </a:lnTo>
                  <a:lnTo>
                    <a:pt x="249197" y="2016947"/>
                  </a:lnTo>
                  <a:lnTo>
                    <a:pt x="213459" y="2024713"/>
                  </a:lnTo>
                  <a:lnTo>
                    <a:pt x="174944" y="2026692"/>
                  </a:lnTo>
                  <a:lnTo>
                    <a:pt x="151112" y="2025910"/>
                  </a:lnTo>
                  <a:lnTo>
                    <a:pt x="118618" y="2014551"/>
                  </a:lnTo>
                  <a:lnTo>
                    <a:pt x="76557" y="1985124"/>
                  </a:lnTo>
                  <a:lnTo>
                    <a:pt x="59673" y="1969497"/>
                  </a:lnTo>
                  <a:lnTo>
                    <a:pt x="47945" y="1951307"/>
                  </a:lnTo>
                  <a:lnTo>
                    <a:pt x="29011" y="1907740"/>
                  </a:lnTo>
                  <a:lnTo>
                    <a:pt x="12049" y="1863187"/>
                  </a:lnTo>
                  <a:lnTo>
                    <a:pt x="7429" y="1819539"/>
                  </a:lnTo>
                  <a:lnTo>
                    <a:pt x="0" y="1776856"/>
                  </a:lnTo>
                  <a:lnTo>
                    <a:pt x="210" y="1738517"/>
                  </a:lnTo>
                  <a:lnTo>
                    <a:pt x="7524" y="1703676"/>
                  </a:lnTo>
                  <a:lnTo>
                    <a:pt x="8821" y="1693788"/>
                  </a:lnTo>
                  <a:lnTo>
                    <a:pt x="17001" y="167873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19" name="SMARTInkShape-2116"/>
          <p:cNvSpPr/>
          <p:nvPr>
            <p:custDataLst>
              <p:tags r:id="rId5"/>
            </p:custDataLst>
          </p:nvPr>
        </p:nvSpPr>
        <p:spPr bwMode="auto">
          <a:xfrm>
            <a:off x="3446863" y="2118260"/>
            <a:ext cx="266601" cy="587390"/>
          </a:xfrm>
          <a:custGeom>
            <a:avLst/>
            <a:gdLst/>
            <a:ahLst/>
            <a:cxnLst/>
            <a:rect l="0" t="0" r="0" b="0"/>
            <a:pathLst>
              <a:path w="266601" h="587390">
                <a:moveTo>
                  <a:pt x="160731" y="69513"/>
                </a:moveTo>
                <a:lnTo>
                  <a:pt x="160731" y="69513"/>
                </a:lnTo>
                <a:lnTo>
                  <a:pt x="160731" y="64773"/>
                </a:lnTo>
                <a:lnTo>
                  <a:pt x="159739" y="63376"/>
                </a:lnTo>
                <a:lnTo>
                  <a:pt x="158085" y="62446"/>
                </a:lnTo>
                <a:lnTo>
                  <a:pt x="152169" y="60693"/>
                </a:lnTo>
                <a:lnTo>
                  <a:pt x="144145" y="52905"/>
                </a:lnTo>
                <a:lnTo>
                  <a:pt x="142728" y="53480"/>
                </a:lnTo>
                <a:lnTo>
                  <a:pt x="135295" y="59452"/>
                </a:lnTo>
                <a:lnTo>
                  <a:pt x="127080" y="60360"/>
                </a:lnTo>
                <a:lnTo>
                  <a:pt x="121632" y="60484"/>
                </a:lnTo>
                <a:lnTo>
                  <a:pt x="115903" y="63185"/>
                </a:lnTo>
                <a:lnTo>
                  <a:pt x="73345" y="102331"/>
                </a:lnTo>
                <a:lnTo>
                  <a:pt x="59322" y="112200"/>
                </a:lnTo>
                <a:lnTo>
                  <a:pt x="26833" y="156785"/>
                </a:lnTo>
                <a:lnTo>
                  <a:pt x="5953" y="187216"/>
                </a:lnTo>
                <a:lnTo>
                  <a:pt x="2644" y="196570"/>
                </a:lnTo>
                <a:lnTo>
                  <a:pt x="65" y="239782"/>
                </a:lnTo>
                <a:lnTo>
                  <a:pt x="0" y="280885"/>
                </a:lnTo>
                <a:lnTo>
                  <a:pt x="989" y="303677"/>
                </a:lnTo>
                <a:lnTo>
                  <a:pt x="7064" y="321408"/>
                </a:lnTo>
                <a:lnTo>
                  <a:pt x="8763" y="362495"/>
                </a:lnTo>
                <a:lnTo>
                  <a:pt x="8912" y="402409"/>
                </a:lnTo>
                <a:lnTo>
                  <a:pt x="8925" y="443995"/>
                </a:lnTo>
                <a:lnTo>
                  <a:pt x="9918" y="456215"/>
                </a:lnTo>
                <a:lnTo>
                  <a:pt x="19950" y="495478"/>
                </a:lnTo>
                <a:lnTo>
                  <a:pt x="32022" y="518808"/>
                </a:lnTo>
                <a:lnTo>
                  <a:pt x="42520" y="545671"/>
                </a:lnTo>
                <a:lnTo>
                  <a:pt x="65514" y="572433"/>
                </a:lnTo>
                <a:lnTo>
                  <a:pt x="83530" y="583443"/>
                </a:lnTo>
                <a:lnTo>
                  <a:pt x="95413" y="586252"/>
                </a:lnTo>
                <a:lnTo>
                  <a:pt x="132329" y="587389"/>
                </a:lnTo>
                <a:lnTo>
                  <a:pt x="140832" y="584769"/>
                </a:lnTo>
                <a:lnTo>
                  <a:pt x="148910" y="581289"/>
                </a:lnTo>
                <a:lnTo>
                  <a:pt x="163622" y="578338"/>
                </a:lnTo>
                <a:lnTo>
                  <a:pt x="175699" y="570629"/>
                </a:lnTo>
                <a:lnTo>
                  <a:pt x="201495" y="545517"/>
                </a:lnTo>
                <a:lnTo>
                  <a:pt x="229168" y="503180"/>
                </a:lnTo>
                <a:lnTo>
                  <a:pt x="247049" y="461164"/>
                </a:lnTo>
                <a:lnTo>
                  <a:pt x="257193" y="422346"/>
                </a:lnTo>
                <a:lnTo>
                  <a:pt x="261371" y="378833"/>
                </a:lnTo>
                <a:lnTo>
                  <a:pt x="266600" y="338532"/>
                </a:lnTo>
                <a:lnTo>
                  <a:pt x="262765" y="306209"/>
                </a:lnTo>
                <a:lnTo>
                  <a:pt x="260086" y="266755"/>
                </a:lnTo>
                <a:lnTo>
                  <a:pt x="254551" y="228387"/>
                </a:lnTo>
                <a:lnTo>
                  <a:pt x="251368" y="191883"/>
                </a:lnTo>
                <a:lnTo>
                  <a:pt x="245684" y="155932"/>
                </a:lnTo>
                <a:lnTo>
                  <a:pt x="237716" y="120144"/>
                </a:lnTo>
                <a:lnTo>
                  <a:pt x="232272" y="80617"/>
                </a:lnTo>
                <a:lnTo>
                  <a:pt x="217033" y="40200"/>
                </a:lnTo>
                <a:lnTo>
                  <a:pt x="202369" y="14782"/>
                </a:lnTo>
                <a:lnTo>
                  <a:pt x="188723" y="4569"/>
                </a:lnTo>
                <a:lnTo>
                  <a:pt x="176852" y="0"/>
                </a:lnTo>
                <a:lnTo>
                  <a:pt x="167565" y="1577"/>
                </a:lnTo>
                <a:lnTo>
                  <a:pt x="156823" y="6577"/>
                </a:lnTo>
                <a:lnTo>
                  <a:pt x="115817" y="37256"/>
                </a:lnTo>
                <a:lnTo>
                  <a:pt x="71488" y="80654"/>
                </a:lnTo>
                <a:lnTo>
                  <a:pt x="44645" y="123092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25" name="SMARTInkShape-Group756"/>
          <p:cNvGrpSpPr/>
          <p:nvPr/>
        </p:nvGrpSpPr>
        <p:grpSpPr>
          <a:xfrm>
            <a:off x="821531" y="5089972"/>
            <a:ext cx="1035431" cy="919709"/>
            <a:chOff x="821531" y="5089972"/>
            <a:chExt cx="1035431" cy="919709"/>
          </a:xfrm>
        </p:grpSpPr>
        <p:sp>
          <p:nvSpPr>
            <p:cNvPr id="20" name="SMARTInkShape-2117"/>
            <p:cNvSpPr/>
            <p:nvPr>
              <p:custDataLst>
                <p:tags r:id="rId37"/>
              </p:custDataLst>
            </p:nvPr>
          </p:nvSpPr>
          <p:spPr bwMode="auto">
            <a:xfrm>
              <a:off x="1277100" y="5250656"/>
              <a:ext cx="160281" cy="383978"/>
            </a:xfrm>
            <a:custGeom>
              <a:avLst/>
              <a:gdLst/>
              <a:ahLst/>
              <a:cxnLst/>
              <a:rect l="0" t="0" r="0" b="0"/>
              <a:pathLst>
                <a:path w="160281" h="383978">
                  <a:moveTo>
                    <a:pt x="53424" y="0"/>
                  </a:moveTo>
                  <a:lnTo>
                    <a:pt x="53424" y="0"/>
                  </a:lnTo>
                  <a:lnTo>
                    <a:pt x="48683" y="4741"/>
                  </a:lnTo>
                  <a:lnTo>
                    <a:pt x="43710" y="7068"/>
                  </a:lnTo>
                  <a:lnTo>
                    <a:pt x="40995" y="7689"/>
                  </a:lnTo>
                  <a:lnTo>
                    <a:pt x="32433" y="13303"/>
                  </a:lnTo>
                  <a:lnTo>
                    <a:pt x="5795" y="38732"/>
                  </a:lnTo>
                  <a:lnTo>
                    <a:pt x="2490" y="44664"/>
                  </a:lnTo>
                  <a:lnTo>
                    <a:pt x="368" y="56558"/>
                  </a:lnTo>
                  <a:lnTo>
                    <a:pt x="0" y="65485"/>
                  </a:lnTo>
                  <a:lnTo>
                    <a:pt x="2560" y="71439"/>
                  </a:lnTo>
                  <a:lnTo>
                    <a:pt x="25581" y="97014"/>
                  </a:lnTo>
                  <a:lnTo>
                    <a:pt x="33773" y="102649"/>
                  </a:lnTo>
                  <a:lnTo>
                    <a:pt x="41713" y="107137"/>
                  </a:lnTo>
                  <a:lnTo>
                    <a:pt x="86289" y="136631"/>
                  </a:lnTo>
                  <a:lnTo>
                    <a:pt x="126728" y="160724"/>
                  </a:lnTo>
                  <a:lnTo>
                    <a:pt x="137597" y="168667"/>
                  </a:lnTo>
                  <a:lnTo>
                    <a:pt x="152888" y="187890"/>
                  </a:lnTo>
                  <a:lnTo>
                    <a:pt x="157161" y="196947"/>
                  </a:lnTo>
                  <a:lnTo>
                    <a:pt x="160280" y="229500"/>
                  </a:lnTo>
                  <a:lnTo>
                    <a:pt x="152865" y="269681"/>
                  </a:lnTo>
                  <a:lnTo>
                    <a:pt x="146898" y="283900"/>
                  </a:lnTo>
                  <a:lnTo>
                    <a:pt x="117389" y="327314"/>
                  </a:lnTo>
                  <a:lnTo>
                    <a:pt x="77129" y="371138"/>
                  </a:lnTo>
                  <a:lnTo>
                    <a:pt x="62353" y="383977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1" name="SMARTInkShape-2118"/>
            <p:cNvSpPr/>
            <p:nvPr>
              <p:custDataLst>
                <p:tags r:id="rId38"/>
              </p:custDataLst>
            </p:nvPr>
          </p:nvSpPr>
          <p:spPr bwMode="auto">
            <a:xfrm>
              <a:off x="821531" y="5456406"/>
              <a:ext cx="598291" cy="53192"/>
            </a:xfrm>
            <a:custGeom>
              <a:avLst/>
              <a:gdLst/>
              <a:ahLst/>
              <a:cxnLst/>
              <a:rect l="0" t="0" r="0" b="0"/>
              <a:pathLst>
                <a:path w="598291" h="53192">
                  <a:moveTo>
                    <a:pt x="0" y="8563"/>
                  </a:moveTo>
                  <a:lnTo>
                    <a:pt x="0" y="8563"/>
                  </a:lnTo>
                  <a:lnTo>
                    <a:pt x="4741" y="3822"/>
                  </a:lnTo>
                  <a:lnTo>
                    <a:pt x="9714" y="1495"/>
                  </a:lnTo>
                  <a:lnTo>
                    <a:pt x="20991" y="0"/>
                  </a:lnTo>
                  <a:lnTo>
                    <a:pt x="26858" y="2442"/>
                  </a:lnTo>
                  <a:lnTo>
                    <a:pt x="32773" y="5843"/>
                  </a:lnTo>
                  <a:lnTo>
                    <a:pt x="74764" y="23723"/>
                  </a:lnTo>
                  <a:lnTo>
                    <a:pt x="117293" y="41329"/>
                  </a:lnTo>
                  <a:lnTo>
                    <a:pt x="152043" y="50569"/>
                  </a:lnTo>
                  <a:lnTo>
                    <a:pt x="187571" y="52689"/>
                  </a:lnTo>
                  <a:lnTo>
                    <a:pt x="229389" y="53108"/>
                  </a:lnTo>
                  <a:lnTo>
                    <a:pt x="269987" y="53191"/>
                  </a:lnTo>
                  <a:lnTo>
                    <a:pt x="304231" y="50559"/>
                  </a:lnTo>
                  <a:lnTo>
                    <a:pt x="339512" y="43496"/>
                  </a:lnTo>
                  <a:lnTo>
                    <a:pt x="375102" y="37765"/>
                  </a:lnTo>
                  <a:lnTo>
                    <a:pt x="410782" y="33421"/>
                  </a:lnTo>
                  <a:lnTo>
                    <a:pt x="446489" y="25850"/>
                  </a:lnTo>
                  <a:lnTo>
                    <a:pt x="489370" y="19143"/>
                  </a:lnTo>
                  <a:lnTo>
                    <a:pt x="532904" y="15064"/>
                  </a:lnTo>
                  <a:lnTo>
                    <a:pt x="558080" y="10489"/>
                  </a:lnTo>
                  <a:lnTo>
                    <a:pt x="587922" y="8943"/>
                  </a:lnTo>
                  <a:lnTo>
                    <a:pt x="591377" y="9808"/>
                  </a:lnTo>
                  <a:lnTo>
                    <a:pt x="593681" y="11377"/>
                  </a:lnTo>
                  <a:lnTo>
                    <a:pt x="598290" y="1749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" name="SMARTInkShape-2119"/>
            <p:cNvSpPr/>
            <p:nvPr>
              <p:custDataLst>
                <p:tags r:id="rId39"/>
              </p:custDataLst>
            </p:nvPr>
          </p:nvSpPr>
          <p:spPr bwMode="auto">
            <a:xfrm>
              <a:off x="1723808" y="5750875"/>
              <a:ext cx="133154" cy="160532"/>
            </a:xfrm>
            <a:custGeom>
              <a:avLst/>
              <a:gdLst/>
              <a:ahLst/>
              <a:cxnLst/>
              <a:rect l="0" t="0" r="0" b="0"/>
              <a:pathLst>
                <a:path w="133154" h="160532">
                  <a:moveTo>
                    <a:pt x="71059" y="17703"/>
                  </a:moveTo>
                  <a:lnTo>
                    <a:pt x="71059" y="17703"/>
                  </a:lnTo>
                  <a:lnTo>
                    <a:pt x="71059" y="12963"/>
                  </a:lnTo>
                  <a:lnTo>
                    <a:pt x="70067" y="11566"/>
                  </a:lnTo>
                  <a:lnTo>
                    <a:pt x="68413" y="10635"/>
                  </a:lnTo>
                  <a:lnTo>
                    <a:pt x="66319" y="10014"/>
                  </a:lnTo>
                  <a:lnTo>
                    <a:pt x="54809" y="1194"/>
                  </a:lnTo>
                  <a:lnTo>
                    <a:pt x="48936" y="244"/>
                  </a:lnTo>
                  <a:lnTo>
                    <a:pt x="43698" y="2667"/>
                  </a:lnTo>
                  <a:lnTo>
                    <a:pt x="38063" y="6060"/>
                  </a:lnTo>
                  <a:lnTo>
                    <a:pt x="29312" y="8961"/>
                  </a:lnTo>
                  <a:lnTo>
                    <a:pt x="23401" y="13156"/>
                  </a:lnTo>
                  <a:lnTo>
                    <a:pt x="20112" y="18328"/>
                  </a:lnTo>
                  <a:lnTo>
                    <a:pt x="17658" y="23934"/>
                  </a:lnTo>
                  <a:lnTo>
                    <a:pt x="13260" y="29733"/>
                  </a:lnTo>
                  <a:lnTo>
                    <a:pt x="10644" y="38263"/>
                  </a:lnTo>
                  <a:lnTo>
                    <a:pt x="6090" y="64451"/>
                  </a:lnTo>
                  <a:lnTo>
                    <a:pt x="899" y="81838"/>
                  </a:lnTo>
                  <a:lnTo>
                    <a:pt x="0" y="96458"/>
                  </a:lnTo>
                  <a:lnTo>
                    <a:pt x="2436" y="104960"/>
                  </a:lnTo>
                  <a:lnTo>
                    <a:pt x="5833" y="113038"/>
                  </a:lnTo>
                  <a:lnTo>
                    <a:pt x="8738" y="127751"/>
                  </a:lnTo>
                  <a:lnTo>
                    <a:pt x="15442" y="138834"/>
                  </a:lnTo>
                  <a:lnTo>
                    <a:pt x="29511" y="154505"/>
                  </a:lnTo>
                  <a:lnTo>
                    <a:pt x="35395" y="157879"/>
                  </a:lnTo>
                  <a:lnTo>
                    <a:pt x="47258" y="160044"/>
                  </a:lnTo>
                  <a:lnTo>
                    <a:pt x="65107" y="160531"/>
                  </a:lnTo>
                  <a:lnTo>
                    <a:pt x="71060" y="157912"/>
                  </a:lnTo>
                  <a:lnTo>
                    <a:pt x="100825" y="130766"/>
                  </a:lnTo>
                  <a:lnTo>
                    <a:pt x="120669" y="101872"/>
                  </a:lnTo>
                  <a:lnTo>
                    <a:pt x="126499" y="89303"/>
                  </a:lnTo>
                  <a:lnTo>
                    <a:pt x="130426" y="83260"/>
                  </a:lnTo>
                  <a:lnTo>
                    <a:pt x="132636" y="73287"/>
                  </a:lnTo>
                  <a:lnTo>
                    <a:pt x="133153" y="63574"/>
                  </a:lnTo>
                  <a:lnTo>
                    <a:pt x="124449" y="30683"/>
                  </a:lnTo>
                  <a:lnTo>
                    <a:pt x="112314" y="14868"/>
                  </a:lnTo>
                  <a:lnTo>
                    <a:pt x="100743" y="3840"/>
                  </a:lnTo>
                  <a:lnTo>
                    <a:pt x="94835" y="1620"/>
                  </a:lnTo>
                  <a:lnTo>
                    <a:pt x="77009" y="0"/>
                  </a:lnTo>
                  <a:lnTo>
                    <a:pt x="71058" y="2559"/>
                  </a:lnTo>
                  <a:lnTo>
                    <a:pt x="50039" y="16076"/>
                  </a:lnTo>
                  <a:lnTo>
                    <a:pt x="30625" y="40719"/>
                  </a:lnTo>
                  <a:lnTo>
                    <a:pt x="26966" y="51553"/>
                  </a:lnTo>
                  <a:lnTo>
                    <a:pt x="29303" y="55237"/>
                  </a:lnTo>
                  <a:lnTo>
                    <a:pt x="35341" y="6235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" name="SMARTInkShape-2120"/>
            <p:cNvSpPr/>
            <p:nvPr>
              <p:custDataLst>
                <p:tags r:id="rId40"/>
              </p:custDataLst>
            </p:nvPr>
          </p:nvSpPr>
          <p:spPr bwMode="auto">
            <a:xfrm>
              <a:off x="1616274" y="5089972"/>
              <a:ext cx="196454" cy="919709"/>
            </a:xfrm>
            <a:custGeom>
              <a:avLst/>
              <a:gdLst/>
              <a:ahLst/>
              <a:cxnLst/>
              <a:rect l="0" t="0" r="0" b="0"/>
              <a:pathLst>
                <a:path w="196454" h="919709">
                  <a:moveTo>
                    <a:pt x="8929" y="919708"/>
                  </a:moveTo>
                  <a:lnTo>
                    <a:pt x="8929" y="919708"/>
                  </a:lnTo>
                  <a:lnTo>
                    <a:pt x="8929" y="876900"/>
                  </a:lnTo>
                  <a:lnTo>
                    <a:pt x="7937" y="853290"/>
                  </a:lnTo>
                  <a:lnTo>
                    <a:pt x="1241" y="819594"/>
                  </a:lnTo>
                  <a:lnTo>
                    <a:pt x="367" y="775171"/>
                  </a:lnTo>
                  <a:lnTo>
                    <a:pt x="109" y="732243"/>
                  </a:lnTo>
                  <a:lnTo>
                    <a:pt x="32" y="689648"/>
                  </a:lnTo>
                  <a:lnTo>
                    <a:pt x="9" y="650348"/>
                  </a:lnTo>
                  <a:lnTo>
                    <a:pt x="2" y="608828"/>
                  </a:lnTo>
                  <a:lnTo>
                    <a:pt x="1" y="577148"/>
                  </a:lnTo>
                  <a:lnTo>
                    <a:pt x="0" y="544217"/>
                  </a:lnTo>
                  <a:lnTo>
                    <a:pt x="0" y="513044"/>
                  </a:lnTo>
                  <a:lnTo>
                    <a:pt x="0" y="482654"/>
                  </a:lnTo>
                  <a:lnTo>
                    <a:pt x="0" y="452609"/>
                  </a:lnTo>
                  <a:lnTo>
                    <a:pt x="0" y="422721"/>
                  </a:lnTo>
                  <a:lnTo>
                    <a:pt x="0" y="392900"/>
                  </a:lnTo>
                  <a:lnTo>
                    <a:pt x="2645" y="350866"/>
                  </a:lnTo>
                  <a:lnTo>
                    <a:pt x="7067" y="313276"/>
                  </a:lnTo>
                  <a:lnTo>
                    <a:pt x="11023" y="274358"/>
                  </a:lnTo>
                  <a:lnTo>
                    <a:pt x="15834" y="234053"/>
                  </a:lnTo>
                  <a:lnTo>
                    <a:pt x="19905" y="196975"/>
                  </a:lnTo>
                  <a:lnTo>
                    <a:pt x="30169" y="153631"/>
                  </a:lnTo>
                  <a:lnTo>
                    <a:pt x="41751" y="116407"/>
                  </a:lnTo>
                  <a:lnTo>
                    <a:pt x="50948" y="80390"/>
                  </a:lnTo>
                  <a:lnTo>
                    <a:pt x="55444" y="56195"/>
                  </a:lnTo>
                  <a:lnTo>
                    <a:pt x="68706" y="25105"/>
                  </a:lnTo>
                  <a:lnTo>
                    <a:pt x="77769" y="9732"/>
                  </a:lnTo>
                  <a:lnTo>
                    <a:pt x="78635" y="6472"/>
                  </a:lnTo>
                  <a:lnTo>
                    <a:pt x="80205" y="4298"/>
                  </a:lnTo>
                  <a:lnTo>
                    <a:pt x="82243" y="2849"/>
                  </a:lnTo>
                  <a:lnTo>
                    <a:pt x="87154" y="1238"/>
                  </a:lnTo>
                  <a:lnTo>
                    <a:pt x="110165" y="0"/>
                  </a:lnTo>
                  <a:lnTo>
                    <a:pt x="116100" y="2618"/>
                  </a:lnTo>
                  <a:lnTo>
                    <a:pt x="119072" y="4705"/>
                  </a:lnTo>
                  <a:lnTo>
                    <a:pt x="133946" y="27757"/>
                  </a:lnTo>
                  <a:lnTo>
                    <a:pt x="154781" y="68470"/>
                  </a:lnTo>
                  <a:lnTo>
                    <a:pt x="175617" y="110086"/>
                  </a:lnTo>
                  <a:lnTo>
                    <a:pt x="183554" y="127943"/>
                  </a:lnTo>
                  <a:lnTo>
                    <a:pt x="187339" y="144809"/>
                  </a:lnTo>
                  <a:lnTo>
                    <a:pt x="194359" y="159900"/>
                  </a:lnTo>
                  <a:lnTo>
                    <a:pt x="196453" y="17854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4" name="SMARTInkShape-2121"/>
            <p:cNvSpPr/>
            <p:nvPr>
              <p:custDataLst>
                <p:tags r:id="rId41"/>
              </p:custDataLst>
            </p:nvPr>
          </p:nvSpPr>
          <p:spPr bwMode="auto">
            <a:xfrm>
              <a:off x="1580555" y="5563195"/>
              <a:ext cx="142876" cy="8931"/>
            </a:xfrm>
            <a:custGeom>
              <a:avLst/>
              <a:gdLst/>
              <a:ahLst/>
              <a:cxnLst/>
              <a:rect l="0" t="0" r="0" b="0"/>
              <a:pathLst>
                <a:path w="142876" h="8931">
                  <a:moveTo>
                    <a:pt x="0" y="8930"/>
                  </a:moveTo>
                  <a:lnTo>
                    <a:pt x="0" y="8930"/>
                  </a:lnTo>
                  <a:lnTo>
                    <a:pt x="43676" y="6284"/>
                  </a:lnTo>
                  <a:lnTo>
                    <a:pt x="86982" y="368"/>
                  </a:lnTo>
                  <a:lnTo>
                    <a:pt x="126903" y="15"/>
                  </a:lnTo>
                  <a:lnTo>
                    <a:pt x="142875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30" name="SMARTInkShape-Group757"/>
          <p:cNvGrpSpPr/>
          <p:nvPr/>
        </p:nvGrpSpPr>
        <p:grpSpPr>
          <a:xfrm>
            <a:off x="2178844" y="5277481"/>
            <a:ext cx="1150662" cy="517728"/>
            <a:chOff x="2178844" y="5277481"/>
            <a:chExt cx="1150662" cy="517728"/>
          </a:xfrm>
        </p:grpSpPr>
        <p:sp>
          <p:nvSpPr>
            <p:cNvPr id="26" name="SMARTInkShape-2122"/>
            <p:cNvSpPr/>
            <p:nvPr>
              <p:custDataLst>
                <p:tags r:id="rId33"/>
              </p:custDataLst>
            </p:nvPr>
          </p:nvSpPr>
          <p:spPr bwMode="auto">
            <a:xfrm>
              <a:off x="3179017" y="5547400"/>
              <a:ext cx="150489" cy="247809"/>
            </a:xfrm>
            <a:custGeom>
              <a:avLst/>
              <a:gdLst/>
              <a:ahLst/>
              <a:cxnLst/>
              <a:rect l="0" t="0" r="0" b="0"/>
              <a:pathLst>
                <a:path w="150489" h="247809">
                  <a:moveTo>
                    <a:pt x="8881" y="42584"/>
                  </a:moveTo>
                  <a:lnTo>
                    <a:pt x="8881" y="42584"/>
                  </a:lnTo>
                  <a:lnTo>
                    <a:pt x="8881" y="33655"/>
                  </a:lnTo>
                  <a:lnTo>
                    <a:pt x="4141" y="38395"/>
                  </a:lnTo>
                  <a:lnTo>
                    <a:pt x="1814" y="43368"/>
                  </a:lnTo>
                  <a:lnTo>
                    <a:pt x="0" y="87485"/>
                  </a:lnTo>
                  <a:lnTo>
                    <a:pt x="950" y="123169"/>
                  </a:lnTo>
                  <a:lnTo>
                    <a:pt x="12382" y="160071"/>
                  </a:lnTo>
                  <a:lnTo>
                    <a:pt x="26810" y="200857"/>
                  </a:lnTo>
                  <a:lnTo>
                    <a:pt x="33717" y="213138"/>
                  </a:lnTo>
                  <a:lnTo>
                    <a:pt x="65069" y="241816"/>
                  </a:lnTo>
                  <a:lnTo>
                    <a:pt x="73872" y="245233"/>
                  </a:lnTo>
                  <a:lnTo>
                    <a:pt x="100777" y="247808"/>
                  </a:lnTo>
                  <a:lnTo>
                    <a:pt x="106940" y="245250"/>
                  </a:lnTo>
                  <a:lnTo>
                    <a:pt x="118981" y="235524"/>
                  </a:lnTo>
                  <a:lnTo>
                    <a:pt x="136871" y="210466"/>
                  </a:lnTo>
                  <a:lnTo>
                    <a:pt x="140180" y="201203"/>
                  </a:lnTo>
                  <a:lnTo>
                    <a:pt x="150360" y="156782"/>
                  </a:lnTo>
                  <a:lnTo>
                    <a:pt x="150488" y="122578"/>
                  </a:lnTo>
                  <a:lnTo>
                    <a:pt x="144032" y="82994"/>
                  </a:lnTo>
                  <a:lnTo>
                    <a:pt x="133272" y="42026"/>
                  </a:lnTo>
                  <a:lnTo>
                    <a:pt x="124782" y="20921"/>
                  </a:lnTo>
                  <a:lnTo>
                    <a:pt x="113025" y="4901"/>
                  </a:lnTo>
                  <a:lnTo>
                    <a:pt x="107092" y="1032"/>
                  </a:lnTo>
                  <a:lnTo>
                    <a:pt x="104121" y="0"/>
                  </a:lnTo>
                  <a:lnTo>
                    <a:pt x="95528" y="1499"/>
                  </a:lnTo>
                  <a:lnTo>
                    <a:pt x="69056" y="13288"/>
                  </a:lnTo>
                  <a:lnTo>
                    <a:pt x="61092" y="18980"/>
                  </a:lnTo>
                  <a:lnTo>
                    <a:pt x="47895" y="37848"/>
                  </a:lnTo>
                  <a:lnTo>
                    <a:pt x="30737" y="72456"/>
                  </a:lnTo>
                  <a:lnTo>
                    <a:pt x="27267" y="97389"/>
                  </a:lnTo>
                  <a:lnTo>
                    <a:pt x="29620" y="104314"/>
                  </a:lnTo>
                  <a:lnTo>
                    <a:pt x="31637" y="107550"/>
                  </a:lnTo>
                  <a:lnTo>
                    <a:pt x="33974" y="109707"/>
                  </a:lnTo>
                  <a:lnTo>
                    <a:pt x="39216" y="112104"/>
                  </a:lnTo>
                  <a:lnTo>
                    <a:pt x="68985" y="113853"/>
                  </a:lnTo>
                  <a:lnTo>
                    <a:pt x="98178" y="10509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7" name="SMARTInkShape-2123"/>
            <p:cNvSpPr/>
            <p:nvPr>
              <p:custDataLst>
                <p:tags r:id="rId34"/>
              </p:custDataLst>
            </p:nvPr>
          </p:nvSpPr>
          <p:spPr bwMode="auto">
            <a:xfrm>
              <a:off x="2937867" y="5402461"/>
              <a:ext cx="187525" cy="89298"/>
            </a:xfrm>
            <a:custGeom>
              <a:avLst/>
              <a:gdLst/>
              <a:ahLst/>
              <a:cxnLst/>
              <a:rect l="0" t="0" r="0" b="0"/>
              <a:pathLst>
                <a:path w="187525" h="89298">
                  <a:moveTo>
                    <a:pt x="0" y="89297"/>
                  </a:moveTo>
                  <a:lnTo>
                    <a:pt x="0" y="89297"/>
                  </a:lnTo>
                  <a:lnTo>
                    <a:pt x="27805" y="64137"/>
                  </a:lnTo>
                  <a:lnTo>
                    <a:pt x="38155" y="56286"/>
                  </a:lnTo>
                  <a:lnTo>
                    <a:pt x="51544" y="41703"/>
                  </a:lnTo>
                  <a:lnTo>
                    <a:pt x="91703" y="21100"/>
                  </a:lnTo>
                  <a:lnTo>
                    <a:pt x="127942" y="3992"/>
                  </a:lnTo>
                  <a:lnTo>
                    <a:pt x="169661" y="233"/>
                  </a:lnTo>
                  <a:lnTo>
                    <a:pt x="187524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8" name="SMARTInkShape-2124"/>
            <p:cNvSpPr/>
            <p:nvPr>
              <p:custDataLst>
                <p:tags r:id="rId35"/>
              </p:custDataLst>
            </p:nvPr>
          </p:nvSpPr>
          <p:spPr bwMode="auto">
            <a:xfrm>
              <a:off x="2678907" y="5277481"/>
              <a:ext cx="105972" cy="267856"/>
            </a:xfrm>
            <a:custGeom>
              <a:avLst/>
              <a:gdLst/>
              <a:ahLst/>
              <a:cxnLst/>
              <a:rect l="0" t="0" r="0" b="0"/>
              <a:pathLst>
                <a:path w="105972" h="267856">
                  <a:moveTo>
                    <a:pt x="8929" y="35683"/>
                  </a:moveTo>
                  <a:lnTo>
                    <a:pt x="8929" y="35683"/>
                  </a:lnTo>
                  <a:lnTo>
                    <a:pt x="8929" y="26201"/>
                  </a:lnTo>
                  <a:lnTo>
                    <a:pt x="7937" y="23409"/>
                  </a:lnTo>
                  <a:lnTo>
                    <a:pt x="6283" y="21547"/>
                  </a:lnTo>
                  <a:lnTo>
                    <a:pt x="4189" y="20306"/>
                  </a:lnTo>
                  <a:lnTo>
                    <a:pt x="2792" y="18486"/>
                  </a:lnTo>
                  <a:lnTo>
                    <a:pt x="367" y="10353"/>
                  </a:lnTo>
                  <a:lnTo>
                    <a:pt x="0" y="0"/>
                  </a:lnTo>
                  <a:lnTo>
                    <a:pt x="0" y="4715"/>
                  </a:lnTo>
                  <a:lnTo>
                    <a:pt x="992" y="6108"/>
                  </a:lnTo>
                  <a:lnTo>
                    <a:pt x="2645" y="7037"/>
                  </a:lnTo>
                  <a:lnTo>
                    <a:pt x="4740" y="7656"/>
                  </a:lnTo>
                  <a:lnTo>
                    <a:pt x="18091" y="18445"/>
                  </a:lnTo>
                  <a:lnTo>
                    <a:pt x="23915" y="25045"/>
                  </a:lnTo>
                  <a:lnTo>
                    <a:pt x="33764" y="38925"/>
                  </a:lnTo>
                  <a:lnTo>
                    <a:pt x="69025" y="64959"/>
                  </a:lnTo>
                  <a:lnTo>
                    <a:pt x="103159" y="105061"/>
                  </a:lnTo>
                  <a:lnTo>
                    <a:pt x="105971" y="121172"/>
                  </a:lnTo>
                  <a:lnTo>
                    <a:pt x="105813" y="143365"/>
                  </a:lnTo>
                  <a:lnTo>
                    <a:pt x="89043" y="187344"/>
                  </a:lnTo>
                  <a:lnTo>
                    <a:pt x="77646" y="205304"/>
                  </a:lnTo>
                  <a:lnTo>
                    <a:pt x="46224" y="247016"/>
                  </a:lnTo>
                  <a:lnTo>
                    <a:pt x="26788" y="26785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9" name="SMARTInkShape-2125"/>
            <p:cNvSpPr/>
            <p:nvPr>
              <p:custDataLst>
                <p:tags r:id="rId36"/>
              </p:custDataLst>
            </p:nvPr>
          </p:nvSpPr>
          <p:spPr bwMode="auto">
            <a:xfrm>
              <a:off x="2178844" y="5366742"/>
              <a:ext cx="615696" cy="107155"/>
            </a:xfrm>
            <a:custGeom>
              <a:avLst/>
              <a:gdLst/>
              <a:ahLst/>
              <a:cxnLst/>
              <a:rect l="0" t="0" r="0" b="0"/>
              <a:pathLst>
                <a:path w="615696" h="107155">
                  <a:moveTo>
                    <a:pt x="0" y="89297"/>
                  </a:moveTo>
                  <a:lnTo>
                    <a:pt x="0" y="89297"/>
                  </a:lnTo>
                  <a:lnTo>
                    <a:pt x="0" y="63791"/>
                  </a:lnTo>
                  <a:lnTo>
                    <a:pt x="992" y="63363"/>
                  </a:lnTo>
                  <a:lnTo>
                    <a:pt x="4740" y="62888"/>
                  </a:lnTo>
                  <a:lnTo>
                    <a:pt x="9713" y="65323"/>
                  </a:lnTo>
                  <a:lnTo>
                    <a:pt x="15231" y="68720"/>
                  </a:lnTo>
                  <a:lnTo>
                    <a:pt x="26858" y="70901"/>
                  </a:lnTo>
                  <a:lnTo>
                    <a:pt x="33765" y="72191"/>
                  </a:lnTo>
                  <a:lnTo>
                    <a:pt x="71972" y="85655"/>
                  </a:lnTo>
                  <a:lnTo>
                    <a:pt x="108599" y="93558"/>
                  </a:lnTo>
                  <a:lnTo>
                    <a:pt x="144152" y="103441"/>
                  </a:lnTo>
                  <a:lnTo>
                    <a:pt x="188363" y="106422"/>
                  </a:lnTo>
                  <a:lnTo>
                    <a:pt x="223491" y="106939"/>
                  </a:lnTo>
                  <a:lnTo>
                    <a:pt x="259035" y="107092"/>
                  </a:lnTo>
                  <a:lnTo>
                    <a:pt x="297347" y="107137"/>
                  </a:lnTo>
                  <a:lnTo>
                    <a:pt x="337473" y="107151"/>
                  </a:lnTo>
                  <a:lnTo>
                    <a:pt x="374497" y="107154"/>
                  </a:lnTo>
                  <a:lnTo>
                    <a:pt x="410602" y="104509"/>
                  </a:lnTo>
                  <a:lnTo>
                    <a:pt x="446436" y="100088"/>
                  </a:lnTo>
                  <a:lnTo>
                    <a:pt x="489359" y="93854"/>
                  </a:lnTo>
                  <a:lnTo>
                    <a:pt x="532902" y="75761"/>
                  </a:lnTo>
                  <a:lnTo>
                    <a:pt x="547400" y="71375"/>
                  </a:lnTo>
                  <a:lnTo>
                    <a:pt x="590595" y="47726"/>
                  </a:lnTo>
                  <a:lnTo>
                    <a:pt x="596136" y="46700"/>
                  </a:lnTo>
                  <a:lnTo>
                    <a:pt x="599830" y="45024"/>
                  </a:lnTo>
                  <a:lnTo>
                    <a:pt x="602293" y="42915"/>
                  </a:lnTo>
                  <a:lnTo>
                    <a:pt x="603935" y="40516"/>
                  </a:lnTo>
                  <a:lnTo>
                    <a:pt x="606021" y="38917"/>
                  </a:lnTo>
                  <a:lnTo>
                    <a:pt x="610986" y="37141"/>
                  </a:lnTo>
                  <a:lnTo>
                    <a:pt x="612707" y="35674"/>
                  </a:lnTo>
                  <a:lnTo>
                    <a:pt x="615695" y="28155"/>
                  </a:lnTo>
                  <a:lnTo>
                    <a:pt x="608930" y="19930"/>
                  </a:lnTo>
                  <a:lnTo>
                    <a:pt x="599898" y="11638"/>
                  </a:lnTo>
                  <a:lnTo>
                    <a:pt x="580429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31" name="SMARTInkShape-2126"/>
          <p:cNvSpPr/>
          <p:nvPr>
            <p:custDataLst>
              <p:tags r:id="rId6"/>
            </p:custDataLst>
          </p:nvPr>
        </p:nvSpPr>
        <p:spPr bwMode="auto">
          <a:xfrm>
            <a:off x="3045023" y="5027583"/>
            <a:ext cx="107158" cy="758856"/>
          </a:xfrm>
          <a:custGeom>
            <a:avLst/>
            <a:gdLst/>
            <a:ahLst/>
            <a:cxnLst/>
            <a:rect l="0" t="0" r="0" b="0"/>
            <a:pathLst>
              <a:path w="107158" h="758856">
                <a:moveTo>
                  <a:pt x="0" y="758855"/>
                </a:moveTo>
                <a:lnTo>
                  <a:pt x="0" y="758855"/>
                </a:lnTo>
                <a:lnTo>
                  <a:pt x="993" y="749741"/>
                </a:lnTo>
                <a:lnTo>
                  <a:pt x="7689" y="713005"/>
                </a:lnTo>
                <a:lnTo>
                  <a:pt x="8685" y="677258"/>
                </a:lnTo>
                <a:lnTo>
                  <a:pt x="8882" y="633008"/>
                </a:lnTo>
                <a:lnTo>
                  <a:pt x="8916" y="597874"/>
                </a:lnTo>
                <a:lnTo>
                  <a:pt x="8926" y="559682"/>
                </a:lnTo>
                <a:lnTo>
                  <a:pt x="8928" y="530435"/>
                </a:lnTo>
                <a:lnTo>
                  <a:pt x="8929" y="497593"/>
                </a:lnTo>
                <a:lnTo>
                  <a:pt x="8930" y="460506"/>
                </a:lnTo>
                <a:lnTo>
                  <a:pt x="7938" y="419881"/>
                </a:lnTo>
                <a:lnTo>
                  <a:pt x="4190" y="375366"/>
                </a:lnTo>
                <a:lnTo>
                  <a:pt x="2793" y="352383"/>
                </a:lnTo>
                <a:lnTo>
                  <a:pt x="1862" y="329123"/>
                </a:lnTo>
                <a:lnTo>
                  <a:pt x="1242" y="305679"/>
                </a:lnTo>
                <a:lnTo>
                  <a:pt x="1820" y="282113"/>
                </a:lnTo>
                <a:lnTo>
                  <a:pt x="3198" y="258464"/>
                </a:lnTo>
                <a:lnTo>
                  <a:pt x="7375" y="213998"/>
                </a:lnTo>
                <a:lnTo>
                  <a:pt x="12538" y="177699"/>
                </a:lnTo>
                <a:lnTo>
                  <a:pt x="16283" y="134112"/>
                </a:lnTo>
                <a:lnTo>
                  <a:pt x="22133" y="96062"/>
                </a:lnTo>
                <a:lnTo>
                  <a:pt x="35890" y="55106"/>
                </a:lnTo>
                <a:lnTo>
                  <a:pt x="42054" y="36053"/>
                </a:lnTo>
                <a:lnTo>
                  <a:pt x="44488" y="24859"/>
                </a:lnTo>
                <a:lnTo>
                  <a:pt x="51489" y="9589"/>
                </a:lnTo>
                <a:lnTo>
                  <a:pt x="52185" y="6336"/>
                </a:lnTo>
                <a:lnTo>
                  <a:pt x="53642" y="4167"/>
                </a:lnTo>
                <a:lnTo>
                  <a:pt x="55606" y="2722"/>
                </a:lnTo>
                <a:lnTo>
                  <a:pt x="61145" y="402"/>
                </a:lnTo>
                <a:lnTo>
                  <a:pt x="66845" y="0"/>
                </a:lnTo>
                <a:lnTo>
                  <a:pt x="68376" y="936"/>
                </a:lnTo>
                <a:lnTo>
                  <a:pt x="69397" y="2553"/>
                </a:lnTo>
                <a:lnTo>
                  <a:pt x="70077" y="4621"/>
                </a:lnTo>
                <a:lnTo>
                  <a:pt x="98280" y="45284"/>
                </a:lnTo>
                <a:lnTo>
                  <a:pt x="107157" y="62339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36" name="SMARTInkShape-Group759"/>
          <p:cNvGrpSpPr/>
          <p:nvPr/>
        </p:nvGrpSpPr>
        <p:grpSpPr>
          <a:xfrm>
            <a:off x="3571875" y="5269757"/>
            <a:ext cx="1312140" cy="556837"/>
            <a:chOff x="3571875" y="5269757"/>
            <a:chExt cx="1312140" cy="556837"/>
          </a:xfrm>
        </p:grpSpPr>
        <p:sp>
          <p:nvSpPr>
            <p:cNvPr id="32" name="SMARTInkShape-2127"/>
            <p:cNvSpPr/>
            <p:nvPr>
              <p:custDataLst>
                <p:tags r:id="rId29"/>
              </p:custDataLst>
            </p:nvPr>
          </p:nvSpPr>
          <p:spPr bwMode="auto">
            <a:xfrm>
              <a:off x="4080867" y="5269757"/>
              <a:ext cx="156580" cy="222002"/>
            </a:xfrm>
            <a:custGeom>
              <a:avLst/>
              <a:gdLst/>
              <a:ahLst/>
              <a:cxnLst/>
              <a:rect l="0" t="0" r="0" b="0"/>
              <a:pathLst>
                <a:path w="156580" h="222002">
                  <a:moveTo>
                    <a:pt x="0" y="7688"/>
                  </a:moveTo>
                  <a:lnTo>
                    <a:pt x="0" y="7688"/>
                  </a:lnTo>
                  <a:lnTo>
                    <a:pt x="21250" y="7688"/>
                  </a:lnTo>
                  <a:lnTo>
                    <a:pt x="26973" y="5043"/>
                  </a:lnTo>
                  <a:lnTo>
                    <a:pt x="29888" y="2948"/>
                  </a:lnTo>
                  <a:lnTo>
                    <a:pt x="43472" y="0"/>
                  </a:lnTo>
                  <a:lnTo>
                    <a:pt x="51733" y="1956"/>
                  </a:lnTo>
                  <a:lnTo>
                    <a:pt x="59703" y="5141"/>
                  </a:lnTo>
                  <a:lnTo>
                    <a:pt x="95765" y="10185"/>
                  </a:lnTo>
                  <a:lnTo>
                    <a:pt x="128080" y="32590"/>
                  </a:lnTo>
                  <a:lnTo>
                    <a:pt x="145471" y="54084"/>
                  </a:lnTo>
                  <a:lnTo>
                    <a:pt x="148990" y="63366"/>
                  </a:lnTo>
                  <a:lnTo>
                    <a:pt x="156579" y="91308"/>
                  </a:lnTo>
                  <a:lnTo>
                    <a:pt x="149525" y="132719"/>
                  </a:lnTo>
                  <a:lnTo>
                    <a:pt x="133746" y="175492"/>
                  </a:lnTo>
                  <a:lnTo>
                    <a:pt x="107156" y="22200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3" name="SMARTInkShape-2128"/>
            <p:cNvSpPr/>
            <p:nvPr>
              <p:custDataLst>
                <p:tags r:id="rId30"/>
              </p:custDataLst>
            </p:nvPr>
          </p:nvSpPr>
          <p:spPr bwMode="auto">
            <a:xfrm>
              <a:off x="3571875" y="5331023"/>
              <a:ext cx="611985" cy="71439"/>
            </a:xfrm>
            <a:custGeom>
              <a:avLst/>
              <a:gdLst/>
              <a:ahLst/>
              <a:cxnLst/>
              <a:rect l="0" t="0" r="0" b="0"/>
              <a:pathLst>
                <a:path w="611985" h="71439">
                  <a:moveTo>
                    <a:pt x="0" y="71438"/>
                  </a:moveTo>
                  <a:lnTo>
                    <a:pt x="0" y="71438"/>
                  </a:lnTo>
                  <a:lnTo>
                    <a:pt x="43114" y="71438"/>
                  </a:lnTo>
                  <a:lnTo>
                    <a:pt x="84420" y="71438"/>
                  </a:lnTo>
                  <a:lnTo>
                    <a:pt x="125549" y="71438"/>
                  </a:lnTo>
                  <a:lnTo>
                    <a:pt x="161832" y="71438"/>
                  </a:lnTo>
                  <a:lnTo>
                    <a:pt x="206187" y="71438"/>
                  </a:lnTo>
                  <a:lnTo>
                    <a:pt x="248426" y="71438"/>
                  </a:lnTo>
                  <a:lnTo>
                    <a:pt x="281085" y="71438"/>
                  </a:lnTo>
                  <a:lnTo>
                    <a:pt x="320638" y="71438"/>
                  </a:lnTo>
                  <a:lnTo>
                    <a:pt x="359036" y="66698"/>
                  </a:lnTo>
                  <a:lnTo>
                    <a:pt x="401429" y="63335"/>
                  </a:lnTo>
                  <a:lnTo>
                    <a:pt x="435340" y="61761"/>
                  </a:lnTo>
                  <a:lnTo>
                    <a:pt x="479708" y="55489"/>
                  </a:lnTo>
                  <a:lnTo>
                    <a:pt x="517429" y="53956"/>
                  </a:lnTo>
                  <a:lnTo>
                    <a:pt x="546414" y="46524"/>
                  </a:lnTo>
                  <a:lnTo>
                    <a:pt x="571248" y="38147"/>
                  </a:lnTo>
                  <a:lnTo>
                    <a:pt x="582302" y="35806"/>
                  </a:lnTo>
                  <a:lnTo>
                    <a:pt x="597483" y="28865"/>
                  </a:lnTo>
                  <a:lnTo>
                    <a:pt x="600728" y="28172"/>
                  </a:lnTo>
                  <a:lnTo>
                    <a:pt x="602892" y="26719"/>
                  </a:lnTo>
                  <a:lnTo>
                    <a:pt x="604334" y="24758"/>
                  </a:lnTo>
                  <a:lnTo>
                    <a:pt x="606929" y="19933"/>
                  </a:lnTo>
                  <a:lnTo>
                    <a:pt x="611389" y="14482"/>
                  </a:lnTo>
                  <a:lnTo>
                    <a:pt x="611984" y="11639"/>
                  </a:lnTo>
                  <a:lnTo>
                    <a:pt x="611387" y="8752"/>
                  </a:lnTo>
                  <a:lnTo>
                    <a:pt x="607219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4" name="SMARTInkShape-2129"/>
            <p:cNvSpPr/>
            <p:nvPr>
              <p:custDataLst>
                <p:tags r:id="rId31"/>
              </p:custDataLst>
            </p:nvPr>
          </p:nvSpPr>
          <p:spPr bwMode="auto">
            <a:xfrm>
              <a:off x="4715365" y="5595372"/>
              <a:ext cx="168650" cy="231222"/>
            </a:xfrm>
            <a:custGeom>
              <a:avLst/>
              <a:gdLst/>
              <a:ahLst/>
              <a:cxnLst/>
              <a:rect l="0" t="0" r="0" b="0"/>
              <a:pathLst>
                <a:path w="168650" h="231222">
                  <a:moveTo>
                    <a:pt x="88807" y="30331"/>
                  </a:moveTo>
                  <a:lnTo>
                    <a:pt x="88807" y="30331"/>
                  </a:lnTo>
                  <a:lnTo>
                    <a:pt x="84066" y="30331"/>
                  </a:lnTo>
                  <a:lnTo>
                    <a:pt x="82670" y="29339"/>
                  </a:lnTo>
                  <a:lnTo>
                    <a:pt x="81739" y="27686"/>
                  </a:lnTo>
                  <a:lnTo>
                    <a:pt x="80245" y="22642"/>
                  </a:lnTo>
                  <a:lnTo>
                    <a:pt x="72221" y="13822"/>
                  </a:lnTo>
                  <a:lnTo>
                    <a:pt x="66584" y="12872"/>
                  </a:lnTo>
                  <a:lnTo>
                    <a:pt x="49990" y="12507"/>
                  </a:lnTo>
                  <a:lnTo>
                    <a:pt x="44104" y="15133"/>
                  </a:lnTo>
                  <a:lnTo>
                    <a:pt x="32241" y="24904"/>
                  </a:lnTo>
                  <a:lnTo>
                    <a:pt x="23319" y="38204"/>
                  </a:lnTo>
                  <a:lnTo>
                    <a:pt x="10589" y="79061"/>
                  </a:lnTo>
                  <a:lnTo>
                    <a:pt x="1992" y="114150"/>
                  </a:lnTo>
                  <a:lnTo>
                    <a:pt x="0" y="154265"/>
                  </a:lnTo>
                  <a:lnTo>
                    <a:pt x="4396" y="177074"/>
                  </a:lnTo>
                  <a:lnTo>
                    <a:pt x="20514" y="214695"/>
                  </a:lnTo>
                  <a:lnTo>
                    <a:pt x="26374" y="221411"/>
                  </a:lnTo>
                  <a:lnTo>
                    <a:pt x="42960" y="230463"/>
                  </a:lnTo>
                  <a:lnTo>
                    <a:pt x="48321" y="231221"/>
                  </a:lnTo>
                  <a:lnTo>
                    <a:pt x="88876" y="224486"/>
                  </a:lnTo>
                  <a:lnTo>
                    <a:pt x="104041" y="217173"/>
                  </a:lnTo>
                  <a:lnTo>
                    <a:pt x="122794" y="201073"/>
                  </a:lnTo>
                  <a:lnTo>
                    <a:pt x="148063" y="161189"/>
                  </a:lnTo>
                  <a:lnTo>
                    <a:pt x="165181" y="125571"/>
                  </a:lnTo>
                  <a:lnTo>
                    <a:pt x="168649" y="91074"/>
                  </a:lnTo>
                  <a:lnTo>
                    <a:pt x="156699" y="46794"/>
                  </a:lnTo>
                  <a:lnTo>
                    <a:pt x="149378" y="15717"/>
                  </a:lnTo>
                  <a:lnTo>
                    <a:pt x="147047" y="11659"/>
                  </a:lnTo>
                  <a:lnTo>
                    <a:pt x="134285" y="1206"/>
                  </a:lnTo>
                  <a:lnTo>
                    <a:pt x="129048" y="0"/>
                  </a:lnTo>
                  <a:lnTo>
                    <a:pt x="117936" y="1307"/>
                  </a:lnTo>
                  <a:lnTo>
                    <a:pt x="100525" y="12361"/>
                  </a:lnTo>
                  <a:lnTo>
                    <a:pt x="59030" y="52327"/>
                  </a:lnTo>
                  <a:lnTo>
                    <a:pt x="37872" y="84727"/>
                  </a:lnTo>
                  <a:lnTo>
                    <a:pt x="20694" y="127673"/>
                  </a:lnTo>
                  <a:lnTo>
                    <a:pt x="13504" y="147257"/>
                  </a:lnTo>
                  <a:lnTo>
                    <a:pt x="14990" y="156051"/>
                  </a:lnTo>
                  <a:lnTo>
                    <a:pt x="21604" y="163266"/>
                  </a:lnTo>
                  <a:lnTo>
                    <a:pt x="31158" y="168789"/>
                  </a:lnTo>
                  <a:lnTo>
                    <a:pt x="53088" y="17320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5" name="SMARTInkShape-2130"/>
            <p:cNvSpPr/>
            <p:nvPr>
              <p:custDataLst>
                <p:tags r:id="rId32"/>
              </p:custDataLst>
            </p:nvPr>
          </p:nvSpPr>
          <p:spPr bwMode="auto">
            <a:xfrm>
              <a:off x="4420195" y="5394777"/>
              <a:ext cx="312540" cy="34106"/>
            </a:xfrm>
            <a:custGeom>
              <a:avLst/>
              <a:gdLst/>
              <a:ahLst/>
              <a:cxnLst/>
              <a:rect l="0" t="0" r="0" b="0"/>
              <a:pathLst>
                <a:path w="312540" h="34106">
                  <a:moveTo>
                    <a:pt x="0" y="25543"/>
                  </a:moveTo>
                  <a:lnTo>
                    <a:pt x="0" y="25543"/>
                  </a:lnTo>
                  <a:lnTo>
                    <a:pt x="0" y="30284"/>
                  </a:lnTo>
                  <a:lnTo>
                    <a:pt x="993" y="31680"/>
                  </a:lnTo>
                  <a:lnTo>
                    <a:pt x="2646" y="32611"/>
                  </a:lnTo>
                  <a:lnTo>
                    <a:pt x="12429" y="34105"/>
                  </a:lnTo>
                  <a:lnTo>
                    <a:pt x="56477" y="23435"/>
                  </a:lnTo>
                  <a:lnTo>
                    <a:pt x="100343" y="10144"/>
                  </a:lnTo>
                  <a:lnTo>
                    <a:pt x="144146" y="7015"/>
                  </a:lnTo>
                  <a:lnTo>
                    <a:pt x="183071" y="680"/>
                  </a:lnTo>
                  <a:lnTo>
                    <a:pt x="223832" y="0"/>
                  </a:lnTo>
                  <a:lnTo>
                    <a:pt x="267968" y="11216"/>
                  </a:lnTo>
                  <a:lnTo>
                    <a:pt x="312539" y="2554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37" name="SMARTInkShape-2131"/>
          <p:cNvSpPr/>
          <p:nvPr>
            <p:custDataLst>
              <p:tags r:id="rId7"/>
            </p:custDataLst>
          </p:nvPr>
        </p:nvSpPr>
        <p:spPr bwMode="auto">
          <a:xfrm>
            <a:off x="4536281" y="5010009"/>
            <a:ext cx="232173" cy="856687"/>
          </a:xfrm>
          <a:custGeom>
            <a:avLst/>
            <a:gdLst/>
            <a:ahLst/>
            <a:cxnLst/>
            <a:rect l="0" t="0" r="0" b="0"/>
            <a:pathLst>
              <a:path w="232173" h="856687">
                <a:moveTo>
                  <a:pt x="0" y="847866"/>
                </a:moveTo>
                <a:lnTo>
                  <a:pt x="0" y="847866"/>
                </a:lnTo>
                <a:lnTo>
                  <a:pt x="0" y="852606"/>
                </a:lnTo>
                <a:lnTo>
                  <a:pt x="992" y="854003"/>
                </a:lnTo>
                <a:lnTo>
                  <a:pt x="2646" y="854934"/>
                </a:lnTo>
                <a:lnTo>
                  <a:pt x="8562" y="856686"/>
                </a:lnTo>
                <a:lnTo>
                  <a:pt x="2720" y="849645"/>
                </a:lnTo>
                <a:lnTo>
                  <a:pt x="1209" y="844357"/>
                </a:lnTo>
                <a:lnTo>
                  <a:pt x="8173" y="801662"/>
                </a:lnTo>
                <a:lnTo>
                  <a:pt x="8781" y="761900"/>
                </a:lnTo>
                <a:lnTo>
                  <a:pt x="11531" y="723837"/>
                </a:lnTo>
                <a:lnTo>
                  <a:pt x="15985" y="684778"/>
                </a:lnTo>
                <a:lnTo>
                  <a:pt x="18019" y="655328"/>
                </a:lnTo>
                <a:lnTo>
                  <a:pt x="22230" y="622395"/>
                </a:lnTo>
                <a:lnTo>
                  <a:pt x="24763" y="585269"/>
                </a:lnTo>
                <a:lnTo>
                  <a:pt x="26881" y="544625"/>
                </a:lnTo>
                <a:lnTo>
                  <a:pt x="31129" y="500102"/>
                </a:lnTo>
                <a:lnTo>
                  <a:pt x="36325" y="456502"/>
                </a:lnTo>
                <a:lnTo>
                  <a:pt x="41941" y="413973"/>
                </a:lnTo>
                <a:lnTo>
                  <a:pt x="47745" y="371921"/>
                </a:lnTo>
                <a:lnTo>
                  <a:pt x="53631" y="327433"/>
                </a:lnTo>
                <a:lnTo>
                  <a:pt x="59555" y="283188"/>
                </a:lnTo>
                <a:lnTo>
                  <a:pt x="65495" y="243679"/>
                </a:lnTo>
                <a:lnTo>
                  <a:pt x="71443" y="206276"/>
                </a:lnTo>
                <a:lnTo>
                  <a:pt x="77393" y="171793"/>
                </a:lnTo>
                <a:lnTo>
                  <a:pt x="87314" y="131059"/>
                </a:lnTo>
                <a:lnTo>
                  <a:pt x="105295" y="90125"/>
                </a:lnTo>
                <a:lnTo>
                  <a:pt x="121794" y="46347"/>
                </a:lnTo>
                <a:lnTo>
                  <a:pt x="139877" y="15949"/>
                </a:lnTo>
                <a:lnTo>
                  <a:pt x="157756" y="2994"/>
                </a:lnTo>
                <a:lnTo>
                  <a:pt x="166687" y="568"/>
                </a:lnTo>
                <a:lnTo>
                  <a:pt x="172640" y="0"/>
                </a:lnTo>
                <a:lnTo>
                  <a:pt x="178594" y="2393"/>
                </a:lnTo>
                <a:lnTo>
                  <a:pt x="199430" y="20548"/>
                </a:lnTo>
                <a:lnTo>
                  <a:pt x="217289" y="50684"/>
                </a:lnTo>
                <a:lnTo>
                  <a:pt x="232172" y="88843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40" name="SMARTInkShape-Group761"/>
          <p:cNvGrpSpPr/>
          <p:nvPr/>
        </p:nvGrpSpPr>
        <p:grpSpPr>
          <a:xfrm>
            <a:off x="651867" y="5135853"/>
            <a:ext cx="196128" cy="318791"/>
            <a:chOff x="651867" y="5135853"/>
            <a:chExt cx="196128" cy="318791"/>
          </a:xfrm>
        </p:grpSpPr>
        <p:sp>
          <p:nvSpPr>
            <p:cNvPr id="38" name="SMARTInkShape-2132"/>
            <p:cNvSpPr/>
            <p:nvPr>
              <p:custDataLst>
                <p:tags r:id="rId27"/>
              </p:custDataLst>
            </p:nvPr>
          </p:nvSpPr>
          <p:spPr bwMode="auto">
            <a:xfrm>
              <a:off x="651867" y="5135853"/>
              <a:ext cx="107158" cy="318791"/>
            </a:xfrm>
            <a:custGeom>
              <a:avLst/>
              <a:gdLst/>
              <a:ahLst/>
              <a:cxnLst/>
              <a:rect l="0" t="0" r="0" b="0"/>
              <a:pathLst>
                <a:path w="107158" h="318791">
                  <a:moveTo>
                    <a:pt x="107157" y="25506"/>
                  </a:moveTo>
                  <a:lnTo>
                    <a:pt x="107157" y="25506"/>
                  </a:lnTo>
                  <a:lnTo>
                    <a:pt x="107157" y="20766"/>
                  </a:lnTo>
                  <a:lnTo>
                    <a:pt x="104511" y="15792"/>
                  </a:lnTo>
                  <a:lnTo>
                    <a:pt x="99468" y="9256"/>
                  </a:lnTo>
                  <a:lnTo>
                    <a:pt x="96133" y="8362"/>
                  </a:lnTo>
                  <a:lnTo>
                    <a:pt x="93854" y="8124"/>
                  </a:lnTo>
                  <a:lnTo>
                    <a:pt x="92335" y="6973"/>
                  </a:lnTo>
                  <a:lnTo>
                    <a:pt x="90647" y="3048"/>
                  </a:lnTo>
                  <a:lnTo>
                    <a:pt x="89205" y="1604"/>
                  </a:lnTo>
                  <a:lnTo>
                    <a:pt x="84957" y="0"/>
                  </a:lnTo>
                  <a:lnTo>
                    <a:pt x="82435" y="565"/>
                  </a:lnTo>
                  <a:lnTo>
                    <a:pt x="71258" y="5954"/>
                  </a:lnTo>
                  <a:lnTo>
                    <a:pt x="64237" y="7313"/>
                  </a:lnTo>
                  <a:lnTo>
                    <a:pt x="41562" y="28629"/>
                  </a:lnTo>
                  <a:lnTo>
                    <a:pt x="38316" y="34500"/>
                  </a:lnTo>
                  <a:lnTo>
                    <a:pt x="22462" y="77505"/>
                  </a:lnTo>
                  <a:lnTo>
                    <a:pt x="12632" y="94059"/>
                  </a:lnTo>
                  <a:lnTo>
                    <a:pt x="9255" y="126978"/>
                  </a:lnTo>
                  <a:lnTo>
                    <a:pt x="8934" y="171206"/>
                  </a:lnTo>
                  <a:lnTo>
                    <a:pt x="8931" y="175502"/>
                  </a:lnTo>
                  <a:lnTo>
                    <a:pt x="15067" y="184083"/>
                  </a:lnTo>
                  <a:lnTo>
                    <a:pt x="17492" y="193514"/>
                  </a:lnTo>
                  <a:lnTo>
                    <a:pt x="18607" y="194067"/>
                  </a:lnTo>
                  <a:lnTo>
                    <a:pt x="50631" y="196154"/>
                  </a:lnTo>
                  <a:lnTo>
                    <a:pt x="62514" y="202236"/>
                  </a:lnTo>
                  <a:lnTo>
                    <a:pt x="78604" y="203991"/>
                  </a:lnTo>
                  <a:lnTo>
                    <a:pt x="87901" y="211779"/>
                  </a:lnTo>
                  <a:lnTo>
                    <a:pt x="88677" y="215120"/>
                  </a:lnTo>
                  <a:lnTo>
                    <a:pt x="89286" y="242831"/>
                  </a:lnTo>
                  <a:lnTo>
                    <a:pt x="88298" y="244804"/>
                  </a:lnTo>
                  <a:lnTo>
                    <a:pt x="86647" y="246118"/>
                  </a:lnTo>
                  <a:lnTo>
                    <a:pt x="84554" y="246995"/>
                  </a:lnTo>
                  <a:lnTo>
                    <a:pt x="47616" y="290369"/>
                  </a:lnTo>
                  <a:lnTo>
                    <a:pt x="29765" y="307283"/>
                  </a:lnTo>
                  <a:lnTo>
                    <a:pt x="17859" y="313118"/>
                  </a:lnTo>
                  <a:lnTo>
                    <a:pt x="10694" y="318790"/>
                  </a:lnTo>
                  <a:lnTo>
                    <a:pt x="9114" y="318263"/>
                  </a:lnTo>
                  <a:lnTo>
                    <a:pt x="0" y="31125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9" name="SMARTInkShape-2133"/>
            <p:cNvSpPr/>
            <p:nvPr>
              <p:custDataLst>
                <p:tags r:id="rId28"/>
              </p:custDataLst>
            </p:nvPr>
          </p:nvSpPr>
          <p:spPr bwMode="auto">
            <a:xfrm>
              <a:off x="776883" y="5306041"/>
              <a:ext cx="71112" cy="148592"/>
            </a:xfrm>
            <a:custGeom>
              <a:avLst/>
              <a:gdLst/>
              <a:ahLst/>
              <a:cxnLst/>
              <a:rect l="0" t="0" r="0" b="0"/>
              <a:pathLst>
                <a:path w="71112" h="148592">
                  <a:moveTo>
                    <a:pt x="26789" y="7123"/>
                  </a:moveTo>
                  <a:lnTo>
                    <a:pt x="26789" y="7123"/>
                  </a:lnTo>
                  <a:lnTo>
                    <a:pt x="17968" y="15944"/>
                  </a:lnTo>
                  <a:lnTo>
                    <a:pt x="13151" y="16020"/>
                  </a:lnTo>
                  <a:lnTo>
                    <a:pt x="11744" y="17023"/>
                  </a:lnTo>
                  <a:lnTo>
                    <a:pt x="10806" y="18684"/>
                  </a:lnTo>
                  <a:lnTo>
                    <a:pt x="9177" y="25145"/>
                  </a:lnTo>
                  <a:lnTo>
                    <a:pt x="9039" y="29354"/>
                  </a:lnTo>
                  <a:lnTo>
                    <a:pt x="834" y="57970"/>
                  </a:lnTo>
                  <a:lnTo>
                    <a:pt x="22" y="102273"/>
                  </a:lnTo>
                  <a:lnTo>
                    <a:pt x="998" y="117116"/>
                  </a:lnTo>
                  <a:lnTo>
                    <a:pt x="9095" y="136826"/>
                  </a:lnTo>
                  <a:lnTo>
                    <a:pt x="11024" y="138240"/>
                  </a:lnTo>
                  <a:lnTo>
                    <a:pt x="13303" y="139182"/>
                  </a:lnTo>
                  <a:lnTo>
                    <a:pt x="14821" y="140803"/>
                  </a:lnTo>
                  <a:lnTo>
                    <a:pt x="16509" y="145250"/>
                  </a:lnTo>
                  <a:lnTo>
                    <a:pt x="17951" y="146832"/>
                  </a:lnTo>
                  <a:lnTo>
                    <a:pt x="22200" y="148591"/>
                  </a:lnTo>
                  <a:lnTo>
                    <a:pt x="24722" y="148068"/>
                  </a:lnTo>
                  <a:lnTo>
                    <a:pt x="34075" y="142186"/>
                  </a:lnTo>
                  <a:lnTo>
                    <a:pt x="48003" y="128738"/>
                  </a:lnTo>
                  <a:lnTo>
                    <a:pt x="51100" y="123021"/>
                  </a:lnTo>
                  <a:lnTo>
                    <a:pt x="57829" y="106525"/>
                  </a:lnTo>
                  <a:lnTo>
                    <a:pt x="67720" y="90295"/>
                  </a:lnTo>
                  <a:lnTo>
                    <a:pt x="71111" y="63585"/>
                  </a:lnTo>
                  <a:lnTo>
                    <a:pt x="70417" y="31658"/>
                  </a:lnTo>
                  <a:lnTo>
                    <a:pt x="60412" y="7339"/>
                  </a:lnTo>
                  <a:lnTo>
                    <a:pt x="58134" y="4291"/>
                  </a:lnTo>
                  <a:lnTo>
                    <a:pt x="52957" y="903"/>
                  </a:lnTo>
                  <a:lnTo>
                    <a:pt x="50187" y="0"/>
                  </a:lnTo>
                  <a:lnTo>
                    <a:pt x="47349" y="390"/>
                  </a:lnTo>
                  <a:lnTo>
                    <a:pt x="19705" y="16356"/>
                  </a:lnTo>
                  <a:lnTo>
                    <a:pt x="12727" y="23133"/>
                  </a:lnTo>
                  <a:lnTo>
                    <a:pt x="0" y="4284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43" name="SMARTInkShape-Group762"/>
          <p:cNvGrpSpPr/>
          <p:nvPr/>
        </p:nvGrpSpPr>
        <p:grpSpPr>
          <a:xfrm>
            <a:off x="2411016" y="5098852"/>
            <a:ext cx="130161" cy="357188"/>
            <a:chOff x="2411016" y="5098852"/>
            <a:chExt cx="130161" cy="357188"/>
          </a:xfrm>
        </p:grpSpPr>
        <p:sp>
          <p:nvSpPr>
            <p:cNvPr id="41" name="SMARTInkShape-2134"/>
            <p:cNvSpPr/>
            <p:nvPr>
              <p:custDataLst>
                <p:tags r:id="rId25"/>
              </p:custDataLst>
            </p:nvPr>
          </p:nvSpPr>
          <p:spPr bwMode="auto">
            <a:xfrm>
              <a:off x="2518172" y="5250656"/>
              <a:ext cx="23005" cy="205384"/>
            </a:xfrm>
            <a:custGeom>
              <a:avLst/>
              <a:gdLst/>
              <a:ahLst/>
              <a:cxnLst/>
              <a:rect l="0" t="0" r="0" b="0"/>
              <a:pathLst>
                <a:path w="23005" h="205384">
                  <a:moveTo>
                    <a:pt x="17859" y="0"/>
                  </a:moveTo>
                  <a:lnTo>
                    <a:pt x="17859" y="0"/>
                  </a:lnTo>
                  <a:lnTo>
                    <a:pt x="22600" y="4741"/>
                  </a:lnTo>
                  <a:lnTo>
                    <a:pt x="23004" y="8121"/>
                  </a:lnTo>
                  <a:lnTo>
                    <a:pt x="18032" y="48586"/>
                  </a:lnTo>
                  <a:lnTo>
                    <a:pt x="16918" y="65769"/>
                  </a:lnTo>
                  <a:lnTo>
                    <a:pt x="9761" y="102220"/>
                  </a:lnTo>
                  <a:lnTo>
                    <a:pt x="6448" y="132089"/>
                  </a:lnTo>
                  <a:lnTo>
                    <a:pt x="1274" y="152651"/>
                  </a:lnTo>
                  <a:lnTo>
                    <a:pt x="33" y="194817"/>
                  </a:lnTo>
                  <a:lnTo>
                    <a:pt x="0" y="20538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2" name="SMARTInkShape-2135"/>
            <p:cNvSpPr/>
            <p:nvPr>
              <p:custDataLst>
                <p:tags r:id="rId26"/>
              </p:custDataLst>
            </p:nvPr>
          </p:nvSpPr>
          <p:spPr bwMode="auto">
            <a:xfrm>
              <a:off x="2411016" y="5098852"/>
              <a:ext cx="116087" cy="258958"/>
            </a:xfrm>
            <a:custGeom>
              <a:avLst/>
              <a:gdLst/>
              <a:ahLst/>
              <a:cxnLst/>
              <a:rect l="0" t="0" r="0" b="0"/>
              <a:pathLst>
                <a:path w="116087" h="258958">
                  <a:moveTo>
                    <a:pt x="116086" y="0"/>
                  </a:moveTo>
                  <a:lnTo>
                    <a:pt x="116086" y="0"/>
                  </a:lnTo>
                  <a:lnTo>
                    <a:pt x="103657" y="0"/>
                  </a:lnTo>
                  <a:lnTo>
                    <a:pt x="97994" y="2645"/>
                  </a:lnTo>
                  <a:lnTo>
                    <a:pt x="92170" y="6136"/>
                  </a:lnTo>
                  <a:lnTo>
                    <a:pt x="83313" y="9094"/>
                  </a:lnTo>
                  <a:lnTo>
                    <a:pt x="74405" y="14821"/>
                  </a:lnTo>
                  <a:lnTo>
                    <a:pt x="65481" y="16959"/>
                  </a:lnTo>
                  <a:lnTo>
                    <a:pt x="59530" y="17458"/>
                  </a:lnTo>
                  <a:lnTo>
                    <a:pt x="53577" y="20327"/>
                  </a:lnTo>
                  <a:lnTo>
                    <a:pt x="38695" y="32074"/>
                  </a:lnTo>
                  <a:lnTo>
                    <a:pt x="26789" y="37645"/>
                  </a:lnTo>
                  <a:lnTo>
                    <a:pt x="20836" y="41535"/>
                  </a:lnTo>
                  <a:lnTo>
                    <a:pt x="14882" y="43264"/>
                  </a:lnTo>
                  <a:lnTo>
                    <a:pt x="12898" y="44718"/>
                  </a:lnTo>
                  <a:lnTo>
                    <a:pt x="11575" y="46679"/>
                  </a:lnTo>
                  <a:lnTo>
                    <a:pt x="9452" y="52215"/>
                  </a:lnTo>
                  <a:lnTo>
                    <a:pt x="2896" y="60437"/>
                  </a:lnTo>
                  <a:lnTo>
                    <a:pt x="858" y="68729"/>
                  </a:lnTo>
                  <a:lnTo>
                    <a:pt x="10" y="101206"/>
                  </a:lnTo>
                  <a:lnTo>
                    <a:pt x="2650" y="107157"/>
                  </a:lnTo>
                  <a:lnTo>
                    <a:pt x="6138" y="113110"/>
                  </a:lnTo>
                  <a:lnTo>
                    <a:pt x="9095" y="122039"/>
                  </a:lnTo>
                  <a:lnTo>
                    <a:pt x="29888" y="145851"/>
                  </a:lnTo>
                  <a:lnTo>
                    <a:pt x="35773" y="149159"/>
                  </a:lnTo>
                  <a:lnTo>
                    <a:pt x="41696" y="151621"/>
                  </a:lnTo>
                  <a:lnTo>
                    <a:pt x="65670" y="165940"/>
                  </a:lnTo>
                  <a:lnTo>
                    <a:pt x="76564" y="169553"/>
                  </a:lnTo>
                  <a:lnTo>
                    <a:pt x="87424" y="177207"/>
                  </a:lnTo>
                  <a:lnTo>
                    <a:pt x="88464" y="180623"/>
                  </a:lnTo>
                  <a:lnTo>
                    <a:pt x="88741" y="182923"/>
                  </a:lnTo>
                  <a:lnTo>
                    <a:pt x="91696" y="188124"/>
                  </a:lnTo>
                  <a:lnTo>
                    <a:pt x="96936" y="194807"/>
                  </a:lnTo>
                  <a:lnTo>
                    <a:pt x="96374" y="196348"/>
                  </a:lnTo>
                  <a:lnTo>
                    <a:pt x="82730" y="214480"/>
                  </a:lnTo>
                  <a:lnTo>
                    <a:pt x="81942" y="217401"/>
                  </a:lnTo>
                  <a:lnTo>
                    <a:pt x="75775" y="223292"/>
                  </a:lnTo>
                  <a:lnTo>
                    <a:pt x="35752" y="256315"/>
                  </a:lnTo>
                  <a:lnTo>
                    <a:pt x="23819" y="258438"/>
                  </a:lnTo>
                  <a:lnTo>
                    <a:pt x="1396" y="258957"/>
                  </a:lnTo>
                  <a:lnTo>
                    <a:pt x="931" y="257966"/>
                  </a:lnTo>
                  <a:lnTo>
                    <a:pt x="0" y="25003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46" name="SMARTInkShape-Group763"/>
          <p:cNvGrpSpPr/>
          <p:nvPr/>
        </p:nvGrpSpPr>
        <p:grpSpPr>
          <a:xfrm>
            <a:off x="3813512" y="4986581"/>
            <a:ext cx="276286" cy="299792"/>
            <a:chOff x="3813512" y="4986581"/>
            <a:chExt cx="276286" cy="299792"/>
          </a:xfrm>
        </p:grpSpPr>
        <p:sp>
          <p:nvSpPr>
            <p:cNvPr id="44" name="SMARTInkShape-2136"/>
            <p:cNvSpPr/>
            <p:nvPr>
              <p:custDataLst>
                <p:tags r:id="rId23"/>
              </p:custDataLst>
            </p:nvPr>
          </p:nvSpPr>
          <p:spPr bwMode="auto">
            <a:xfrm>
              <a:off x="3973711" y="5161359"/>
              <a:ext cx="116087" cy="125014"/>
            </a:xfrm>
            <a:custGeom>
              <a:avLst/>
              <a:gdLst/>
              <a:ahLst/>
              <a:cxnLst/>
              <a:rect l="0" t="0" r="0" b="0"/>
              <a:pathLst>
                <a:path w="116087" h="125014">
                  <a:moveTo>
                    <a:pt x="0" y="0"/>
                  </a:moveTo>
                  <a:lnTo>
                    <a:pt x="0" y="0"/>
                  </a:lnTo>
                  <a:lnTo>
                    <a:pt x="13561" y="0"/>
                  </a:lnTo>
                  <a:lnTo>
                    <a:pt x="18595" y="2646"/>
                  </a:lnTo>
                  <a:lnTo>
                    <a:pt x="24140" y="6137"/>
                  </a:lnTo>
                  <a:lnTo>
                    <a:pt x="33998" y="8562"/>
                  </a:lnTo>
                  <a:lnTo>
                    <a:pt x="42508" y="14994"/>
                  </a:lnTo>
                  <a:lnTo>
                    <a:pt x="50849" y="18003"/>
                  </a:lnTo>
                  <a:lnTo>
                    <a:pt x="70044" y="34359"/>
                  </a:lnTo>
                  <a:lnTo>
                    <a:pt x="71315" y="55717"/>
                  </a:lnTo>
                  <a:lnTo>
                    <a:pt x="70364" y="57981"/>
                  </a:lnTo>
                  <a:lnTo>
                    <a:pt x="68737" y="59490"/>
                  </a:lnTo>
                  <a:lnTo>
                    <a:pt x="66661" y="60496"/>
                  </a:lnTo>
                  <a:lnTo>
                    <a:pt x="29756" y="104128"/>
                  </a:lnTo>
                  <a:lnTo>
                    <a:pt x="20833" y="112102"/>
                  </a:lnTo>
                  <a:lnTo>
                    <a:pt x="14882" y="114315"/>
                  </a:lnTo>
                  <a:lnTo>
                    <a:pt x="12898" y="115898"/>
                  </a:lnTo>
                  <a:lnTo>
                    <a:pt x="9113" y="121873"/>
                  </a:lnTo>
                  <a:lnTo>
                    <a:pt x="36" y="125005"/>
                  </a:lnTo>
                  <a:lnTo>
                    <a:pt x="4751" y="125013"/>
                  </a:lnTo>
                  <a:lnTo>
                    <a:pt x="9718" y="122368"/>
                  </a:lnTo>
                  <a:lnTo>
                    <a:pt x="15233" y="118878"/>
                  </a:lnTo>
                  <a:lnTo>
                    <a:pt x="50022" y="108005"/>
                  </a:lnTo>
                  <a:lnTo>
                    <a:pt x="70148" y="107268"/>
                  </a:lnTo>
                  <a:lnTo>
                    <a:pt x="78471" y="109852"/>
                  </a:lnTo>
                  <a:lnTo>
                    <a:pt x="85478" y="113316"/>
                  </a:lnTo>
                  <a:lnTo>
                    <a:pt x="101092" y="115721"/>
                  </a:lnTo>
                  <a:lnTo>
                    <a:pt x="116086" y="11608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5" name="SMARTInkShape-2137"/>
            <p:cNvSpPr/>
            <p:nvPr>
              <p:custDataLst>
                <p:tags r:id="rId24"/>
              </p:custDataLst>
            </p:nvPr>
          </p:nvSpPr>
          <p:spPr bwMode="auto">
            <a:xfrm>
              <a:off x="3813512" y="4986581"/>
              <a:ext cx="138556" cy="273006"/>
            </a:xfrm>
            <a:custGeom>
              <a:avLst/>
              <a:gdLst/>
              <a:ahLst/>
              <a:cxnLst/>
              <a:rect l="0" t="0" r="0" b="0"/>
              <a:pathLst>
                <a:path w="138556" h="273006">
                  <a:moveTo>
                    <a:pt x="133410" y="40833"/>
                  </a:moveTo>
                  <a:lnTo>
                    <a:pt x="133410" y="40833"/>
                  </a:lnTo>
                  <a:lnTo>
                    <a:pt x="133410" y="33144"/>
                  </a:lnTo>
                  <a:lnTo>
                    <a:pt x="138150" y="27530"/>
                  </a:lnTo>
                  <a:lnTo>
                    <a:pt x="138555" y="25019"/>
                  </a:lnTo>
                  <a:lnTo>
                    <a:pt x="137832" y="22353"/>
                  </a:lnTo>
                  <a:lnTo>
                    <a:pt x="135375" y="16745"/>
                  </a:lnTo>
                  <a:lnTo>
                    <a:pt x="133432" y="5266"/>
                  </a:lnTo>
                  <a:lnTo>
                    <a:pt x="128676" y="418"/>
                  </a:lnTo>
                  <a:lnTo>
                    <a:pt x="127277" y="0"/>
                  </a:lnTo>
                  <a:lnTo>
                    <a:pt x="126345" y="712"/>
                  </a:lnTo>
                  <a:lnTo>
                    <a:pt x="125724" y="2180"/>
                  </a:lnTo>
                  <a:lnTo>
                    <a:pt x="124317" y="3158"/>
                  </a:lnTo>
                  <a:lnTo>
                    <a:pt x="117597" y="5527"/>
                  </a:lnTo>
                  <a:lnTo>
                    <a:pt x="112161" y="9597"/>
                  </a:lnTo>
                  <a:lnTo>
                    <a:pt x="103792" y="12068"/>
                  </a:lnTo>
                  <a:lnTo>
                    <a:pt x="87923" y="16104"/>
                  </a:lnTo>
                  <a:lnTo>
                    <a:pt x="82249" y="18394"/>
                  </a:lnTo>
                  <a:lnTo>
                    <a:pt x="73300" y="26230"/>
                  </a:lnTo>
                  <a:lnTo>
                    <a:pt x="65022" y="35335"/>
                  </a:lnTo>
                  <a:lnTo>
                    <a:pt x="32944" y="62624"/>
                  </a:lnTo>
                  <a:lnTo>
                    <a:pt x="3530" y="106177"/>
                  </a:lnTo>
                  <a:lnTo>
                    <a:pt x="268" y="120585"/>
                  </a:lnTo>
                  <a:lnTo>
                    <a:pt x="0" y="123766"/>
                  </a:lnTo>
                  <a:lnTo>
                    <a:pt x="2348" y="129947"/>
                  </a:lnTo>
                  <a:lnTo>
                    <a:pt x="4363" y="132984"/>
                  </a:lnTo>
                  <a:lnTo>
                    <a:pt x="6699" y="135009"/>
                  </a:lnTo>
                  <a:lnTo>
                    <a:pt x="26329" y="145891"/>
                  </a:lnTo>
                  <a:lnTo>
                    <a:pt x="41147" y="148705"/>
                  </a:lnTo>
                  <a:lnTo>
                    <a:pt x="51061" y="154044"/>
                  </a:lnTo>
                  <a:lnTo>
                    <a:pt x="76028" y="157658"/>
                  </a:lnTo>
                  <a:lnTo>
                    <a:pt x="88598" y="163936"/>
                  </a:lnTo>
                  <a:lnTo>
                    <a:pt x="91629" y="164574"/>
                  </a:lnTo>
                  <a:lnTo>
                    <a:pt x="100636" y="170211"/>
                  </a:lnTo>
                  <a:lnTo>
                    <a:pt x="103961" y="175395"/>
                  </a:lnTo>
                  <a:lnTo>
                    <a:pt x="104847" y="178165"/>
                  </a:lnTo>
                  <a:lnTo>
                    <a:pt x="106431" y="180013"/>
                  </a:lnTo>
                  <a:lnTo>
                    <a:pt x="110836" y="182066"/>
                  </a:lnTo>
                  <a:lnTo>
                    <a:pt x="112407" y="183605"/>
                  </a:lnTo>
                  <a:lnTo>
                    <a:pt x="114154" y="187962"/>
                  </a:lnTo>
                  <a:lnTo>
                    <a:pt x="115137" y="195993"/>
                  </a:lnTo>
                  <a:lnTo>
                    <a:pt x="112721" y="201736"/>
                  </a:lnTo>
                  <a:lnTo>
                    <a:pt x="109332" y="207595"/>
                  </a:lnTo>
                  <a:lnTo>
                    <a:pt x="102237" y="227153"/>
                  </a:lnTo>
                  <a:lnTo>
                    <a:pt x="99730" y="230531"/>
                  </a:lnTo>
                  <a:lnTo>
                    <a:pt x="59322" y="264109"/>
                  </a:lnTo>
                  <a:lnTo>
                    <a:pt x="45973" y="270369"/>
                  </a:lnTo>
                  <a:lnTo>
                    <a:pt x="19120" y="272959"/>
                  </a:lnTo>
                  <a:lnTo>
                    <a:pt x="8394" y="27300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49" name="SMARTInkShape-Group764"/>
          <p:cNvGrpSpPr/>
          <p:nvPr/>
        </p:nvGrpSpPr>
        <p:grpSpPr>
          <a:xfrm>
            <a:off x="5072063" y="5197190"/>
            <a:ext cx="758978" cy="249920"/>
            <a:chOff x="5072063" y="5197190"/>
            <a:chExt cx="758978" cy="249920"/>
          </a:xfrm>
        </p:grpSpPr>
        <p:sp>
          <p:nvSpPr>
            <p:cNvPr id="47" name="SMARTInkShape-2138"/>
            <p:cNvSpPr/>
            <p:nvPr>
              <p:custDataLst>
                <p:tags r:id="rId21"/>
              </p:custDataLst>
            </p:nvPr>
          </p:nvSpPr>
          <p:spPr bwMode="auto">
            <a:xfrm>
              <a:off x="5072063" y="5339953"/>
              <a:ext cx="750094" cy="107157"/>
            </a:xfrm>
            <a:custGeom>
              <a:avLst/>
              <a:gdLst/>
              <a:ahLst/>
              <a:cxnLst/>
              <a:rect l="0" t="0" r="0" b="0"/>
              <a:pathLst>
                <a:path w="750094" h="107157">
                  <a:moveTo>
                    <a:pt x="0" y="107156"/>
                  </a:moveTo>
                  <a:lnTo>
                    <a:pt x="0" y="107156"/>
                  </a:lnTo>
                  <a:lnTo>
                    <a:pt x="0" y="68425"/>
                  </a:lnTo>
                  <a:lnTo>
                    <a:pt x="992" y="66453"/>
                  </a:lnTo>
                  <a:lnTo>
                    <a:pt x="2645" y="65137"/>
                  </a:lnTo>
                  <a:lnTo>
                    <a:pt x="7129" y="62684"/>
                  </a:lnTo>
                  <a:lnTo>
                    <a:pt x="25731" y="50233"/>
                  </a:lnTo>
                  <a:lnTo>
                    <a:pt x="54140" y="45752"/>
                  </a:lnTo>
                  <a:lnTo>
                    <a:pt x="90742" y="44794"/>
                  </a:lnTo>
                  <a:lnTo>
                    <a:pt x="126293" y="44677"/>
                  </a:lnTo>
                  <a:lnTo>
                    <a:pt x="170504" y="44654"/>
                  </a:lnTo>
                  <a:lnTo>
                    <a:pt x="205631" y="44650"/>
                  </a:lnTo>
                  <a:lnTo>
                    <a:pt x="243821" y="44649"/>
                  </a:lnTo>
                  <a:lnTo>
                    <a:pt x="283909" y="44649"/>
                  </a:lnTo>
                  <a:lnTo>
                    <a:pt x="320923" y="44649"/>
                  </a:lnTo>
                  <a:lnTo>
                    <a:pt x="359671" y="44649"/>
                  </a:lnTo>
                  <a:lnTo>
                    <a:pt x="399925" y="44649"/>
                  </a:lnTo>
                  <a:lnTo>
                    <a:pt x="436988" y="42003"/>
                  </a:lnTo>
                  <a:lnTo>
                    <a:pt x="473106" y="37580"/>
                  </a:lnTo>
                  <a:lnTo>
                    <a:pt x="516125" y="36087"/>
                  </a:lnTo>
                  <a:lnTo>
                    <a:pt x="559422" y="29655"/>
                  </a:lnTo>
                  <a:lnTo>
                    <a:pt x="602064" y="22426"/>
                  </a:lnTo>
                  <a:lnTo>
                    <a:pt x="640788" y="18461"/>
                  </a:lnTo>
                  <a:lnTo>
                    <a:pt x="677564" y="16946"/>
                  </a:lnTo>
                  <a:lnTo>
                    <a:pt x="707987" y="9764"/>
                  </a:lnTo>
                  <a:lnTo>
                    <a:pt x="747922" y="8939"/>
                  </a:lnTo>
                  <a:lnTo>
                    <a:pt x="748646" y="7944"/>
                  </a:lnTo>
                  <a:lnTo>
                    <a:pt x="750093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8" name="SMARTInkShape-2139"/>
            <p:cNvSpPr/>
            <p:nvPr>
              <p:custDataLst>
                <p:tags r:id="rId22"/>
              </p:custDataLst>
            </p:nvPr>
          </p:nvSpPr>
          <p:spPr bwMode="auto">
            <a:xfrm>
              <a:off x="5679281" y="5197190"/>
              <a:ext cx="151760" cy="240991"/>
            </a:xfrm>
            <a:custGeom>
              <a:avLst/>
              <a:gdLst/>
              <a:ahLst/>
              <a:cxnLst/>
              <a:rect l="0" t="0" r="0" b="0"/>
              <a:pathLst>
                <a:path w="151760" h="240991">
                  <a:moveTo>
                    <a:pt x="0" y="17748"/>
                  </a:moveTo>
                  <a:lnTo>
                    <a:pt x="0" y="17748"/>
                  </a:lnTo>
                  <a:lnTo>
                    <a:pt x="0" y="10059"/>
                  </a:lnTo>
                  <a:lnTo>
                    <a:pt x="992" y="9645"/>
                  </a:lnTo>
                  <a:lnTo>
                    <a:pt x="4741" y="9186"/>
                  </a:lnTo>
                  <a:lnTo>
                    <a:pt x="6137" y="8071"/>
                  </a:lnTo>
                  <a:lnTo>
                    <a:pt x="7689" y="4186"/>
                  </a:lnTo>
                  <a:lnTo>
                    <a:pt x="9094" y="2754"/>
                  </a:lnTo>
                  <a:lnTo>
                    <a:pt x="13303" y="1161"/>
                  </a:lnTo>
                  <a:lnTo>
                    <a:pt x="29888" y="0"/>
                  </a:lnTo>
                  <a:lnTo>
                    <a:pt x="69860" y="13193"/>
                  </a:lnTo>
                  <a:lnTo>
                    <a:pt x="101120" y="33704"/>
                  </a:lnTo>
                  <a:lnTo>
                    <a:pt x="133893" y="78231"/>
                  </a:lnTo>
                  <a:lnTo>
                    <a:pt x="145841" y="96502"/>
                  </a:lnTo>
                  <a:lnTo>
                    <a:pt x="150038" y="108661"/>
                  </a:lnTo>
                  <a:lnTo>
                    <a:pt x="151759" y="153025"/>
                  </a:lnTo>
                  <a:lnTo>
                    <a:pt x="149139" y="159892"/>
                  </a:lnTo>
                  <a:lnTo>
                    <a:pt x="135579" y="181546"/>
                  </a:lnTo>
                  <a:lnTo>
                    <a:pt x="94310" y="211148"/>
                  </a:lnTo>
                  <a:lnTo>
                    <a:pt x="50742" y="237019"/>
                  </a:lnTo>
                  <a:lnTo>
                    <a:pt x="36334" y="240205"/>
                  </a:lnTo>
                  <a:lnTo>
                    <a:pt x="26789" y="24099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50" name="SMARTInkShape-2140"/>
          <p:cNvSpPr/>
          <p:nvPr>
            <p:custDataLst>
              <p:tags r:id="rId8"/>
            </p:custDataLst>
          </p:nvPr>
        </p:nvSpPr>
        <p:spPr bwMode="auto">
          <a:xfrm>
            <a:off x="6313289" y="5545336"/>
            <a:ext cx="62509" cy="1"/>
          </a:xfrm>
          <a:custGeom>
            <a:avLst/>
            <a:gdLst/>
            <a:ahLst/>
            <a:cxnLst/>
            <a:rect l="0" t="0" r="0" b="0"/>
            <a:pathLst>
              <a:path w="62509" h="1">
                <a:moveTo>
                  <a:pt x="0" y="0"/>
                </a:moveTo>
                <a:lnTo>
                  <a:pt x="0" y="0"/>
                </a:lnTo>
                <a:lnTo>
                  <a:pt x="39902" y="0"/>
                </a:lnTo>
                <a:lnTo>
                  <a:pt x="62508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1" name="SMARTInkShape-2141"/>
          <p:cNvSpPr/>
          <p:nvPr>
            <p:custDataLst>
              <p:tags r:id="rId9"/>
            </p:custDataLst>
          </p:nvPr>
        </p:nvSpPr>
        <p:spPr bwMode="auto">
          <a:xfrm>
            <a:off x="6732984" y="5536406"/>
            <a:ext cx="169665" cy="17861"/>
          </a:xfrm>
          <a:custGeom>
            <a:avLst/>
            <a:gdLst/>
            <a:ahLst/>
            <a:cxnLst/>
            <a:rect l="0" t="0" r="0" b="0"/>
            <a:pathLst>
              <a:path w="169665" h="17861">
                <a:moveTo>
                  <a:pt x="0" y="17860"/>
                </a:moveTo>
                <a:lnTo>
                  <a:pt x="0" y="17860"/>
                </a:lnTo>
                <a:lnTo>
                  <a:pt x="44562" y="17860"/>
                </a:lnTo>
                <a:lnTo>
                  <a:pt x="86315" y="17860"/>
                </a:lnTo>
                <a:lnTo>
                  <a:pt x="95579" y="15214"/>
                </a:lnTo>
                <a:lnTo>
                  <a:pt x="103003" y="11723"/>
                </a:lnTo>
                <a:lnTo>
                  <a:pt x="118908" y="9297"/>
                </a:lnTo>
                <a:lnTo>
                  <a:pt x="127947" y="9038"/>
                </a:lnTo>
                <a:lnTo>
                  <a:pt x="133926" y="6332"/>
                </a:lnTo>
                <a:lnTo>
                  <a:pt x="139890" y="2815"/>
                </a:lnTo>
                <a:lnTo>
                  <a:pt x="149818" y="834"/>
                </a:lnTo>
                <a:lnTo>
                  <a:pt x="169664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2" name="SMARTInkShape-2142"/>
          <p:cNvSpPr/>
          <p:nvPr>
            <p:custDataLst>
              <p:tags r:id="rId10"/>
            </p:custDataLst>
          </p:nvPr>
        </p:nvSpPr>
        <p:spPr bwMode="auto">
          <a:xfrm>
            <a:off x="7349133" y="5527477"/>
            <a:ext cx="169665" cy="16619"/>
          </a:xfrm>
          <a:custGeom>
            <a:avLst/>
            <a:gdLst/>
            <a:ahLst/>
            <a:cxnLst/>
            <a:rect l="0" t="0" r="0" b="0"/>
            <a:pathLst>
              <a:path w="169665" h="16619">
                <a:moveTo>
                  <a:pt x="0" y="8929"/>
                </a:moveTo>
                <a:lnTo>
                  <a:pt x="0" y="8929"/>
                </a:lnTo>
                <a:lnTo>
                  <a:pt x="29141" y="11575"/>
                </a:lnTo>
                <a:lnTo>
                  <a:pt x="58232" y="16618"/>
                </a:lnTo>
                <a:lnTo>
                  <a:pt x="98839" y="13273"/>
                </a:lnTo>
                <a:lnTo>
                  <a:pt x="115366" y="14828"/>
                </a:lnTo>
                <a:lnTo>
                  <a:pt x="158609" y="3440"/>
                </a:lnTo>
                <a:lnTo>
                  <a:pt x="169664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3" name="SMARTInkShape-2143"/>
          <p:cNvSpPr/>
          <p:nvPr>
            <p:custDataLst>
              <p:tags r:id="rId11"/>
            </p:custDataLst>
          </p:nvPr>
        </p:nvSpPr>
        <p:spPr bwMode="auto">
          <a:xfrm>
            <a:off x="7947422" y="5509617"/>
            <a:ext cx="151806" cy="21250"/>
          </a:xfrm>
          <a:custGeom>
            <a:avLst/>
            <a:gdLst/>
            <a:ahLst/>
            <a:cxnLst/>
            <a:rect l="0" t="0" r="0" b="0"/>
            <a:pathLst>
              <a:path w="151806" h="21250">
                <a:moveTo>
                  <a:pt x="0" y="0"/>
                </a:moveTo>
                <a:lnTo>
                  <a:pt x="0" y="0"/>
                </a:lnTo>
                <a:lnTo>
                  <a:pt x="4741" y="0"/>
                </a:lnTo>
                <a:lnTo>
                  <a:pt x="45284" y="9094"/>
                </a:lnTo>
                <a:lnTo>
                  <a:pt x="86564" y="21249"/>
                </a:lnTo>
                <a:lnTo>
                  <a:pt x="130939" y="18991"/>
                </a:lnTo>
                <a:lnTo>
                  <a:pt x="151805" y="1786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57" name="SMARTInkShape-Group769"/>
          <p:cNvGrpSpPr/>
          <p:nvPr/>
        </p:nvGrpSpPr>
        <p:grpSpPr>
          <a:xfrm>
            <a:off x="1062636" y="2589886"/>
            <a:ext cx="1000123" cy="2401810"/>
            <a:chOff x="1062636" y="2589886"/>
            <a:chExt cx="1000123" cy="2401810"/>
          </a:xfrm>
        </p:grpSpPr>
        <p:sp>
          <p:nvSpPr>
            <p:cNvPr id="54" name="SMARTInkShape-2144"/>
            <p:cNvSpPr/>
            <p:nvPr>
              <p:custDataLst>
                <p:tags r:id="rId18"/>
              </p:custDataLst>
            </p:nvPr>
          </p:nvSpPr>
          <p:spPr bwMode="auto">
            <a:xfrm>
              <a:off x="1643063" y="2589886"/>
              <a:ext cx="419696" cy="2035293"/>
            </a:xfrm>
            <a:custGeom>
              <a:avLst/>
              <a:gdLst/>
              <a:ahLst/>
              <a:cxnLst/>
              <a:rect l="0" t="0" r="0" b="0"/>
              <a:pathLst>
                <a:path w="419696" h="2035293">
                  <a:moveTo>
                    <a:pt x="375047" y="97950"/>
                  </a:moveTo>
                  <a:lnTo>
                    <a:pt x="375047" y="97950"/>
                  </a:lnTo>
                  <a:lnTo>
                    <a:pt x="375047" y="58221"/>
                  </a:lnTo>
                  <a:lnTo>
                    <a:pt x="375047" y="24018"/>
                  </a:lnTo>
                  <a:lnTo>
                    <a:pt x="372401" y="17797"/>
                  </a:lnTo>
                  <a:lnTo>
                    <a:pt x="361744" y="4448"/>
                  </a:lnTo>
                  <a:lnTo>
                    <a:pt x="356566" y="1823"/>
                  </a:lnTo>
                  <a:lnTo>
                    <a:pt x="341230" y="0"/>
                  </a:lnTo>
                  <a:lnTo>
                    <a:pt x="326221" y="797"/>
                  </a:lnTo>
                  <a:lnTo>
                    <a:pt x="283034" y="17820"/>
                  </a:lnTo>
                  <a:lnTo>
                    <a:pt x="247873" y="33489"/>
                  </a:lnTo>
                  <a:lnTo>
                    <a:pt x="205270" y="59422"/>
                  </a:lnTo>
                  <a:lnTo>
                    <a:pt x="162581" y="91597"/>
                  </a:lnTo>
                  <a:lnTo>
                    <a:pt x="132633" y="117510"/>
                  </a:lnTo>
                  <a:lnTo>
                    <a:pt x="113255" y="148962"/>
                  </a:lnTo>
                  <a:lnTo>
                    <a:pt x="101376" y="188282"/>
                  </a:lnTo>
                  <a:lnTo>
                    <a:pt x="98503" y="231909"/>
                  </a:lnTo>
                  <a:lnTo>
                    <a:pt x="98262" y="268988"/>
                  </a:lnTo>
                  <a:lnTo>
                    <a:pt x="98233" y="310733"/>
                  </a:lnTo>
                  <a:lnTo>
                    <a:pt x="98228" y="345433"/>
                  </a:lnTo>
                  <a:lnTo>
                    <a:pt x="98227" y="381842"/>
                  </a:lnTo>
                  <a:lnTo>
                    <a:pt x="97234" y="424601"/>
                  </a:lnTo>
                  <a:lnTo>
                    <a:pt x="93486" y="457441"/>
                  </a:lnTo>
                  <a:lnTo>
                    <a:pt x="91158" y="489234"/>
                  </a:lnTo>
                  <a:lnTo>
                    <a:pt x="89132" y="520893"/>
                  </a:lnTo>
                  <a:lnTo>
                    <a:pt x="84924" y="554807"/>
                  </a:lnTo>
                  <a:lnTo>
                    <a:pt x="79746" y="592370"/>
                  </a:lnTo>
                  <a:lnTo>
                    <a:pt x="75130" y="632216"/>
                  </a:lnTo>
                  <a:lnTo>
                    <a:pt x="73078" y="673076"/>
                  </a:lnTo>
                  <a:lnTo>
                    <a:pt x="69521" y="711741"/>
                  </a:lnTo>
                  <a:lnTo>
                    <a:pt x="67183" y="730387"/>
                  </a:lnTo>
                  <a:lnTo>
                    <a:pt x="64632" y="756707"/>
                  </a:lnTo>
                  <a:lnTo>
                    <a:pt x="61940" y="788145"/>
                  </a:lnTo>
                  <a:lnTo>
                    <a:pt x="59152" y="822994"/>
                  </a:lnTo>
                  <a:lnTo>
                    <a:pt x="57294" y="853172"/>
                  </a:lnTo>
                  <a:lnTo>
                    <a:pt x="56055" y="880236"/>
                  </a:lnTo>
                  <a:lnTo>
                    <a:pt x="55229" y="905224"/>
                  </a:lnTo>
                  <a:lnTo>
                    <a:pt x="53687" y="928828"/>
                  </a:lnTo>
                  <a:lnTo>
                    <a:pt x="51666" y="951509"/>
                  </a:lnTo>
                  <a:lnTo>
                    <a:pt x="47767" y="994239"/>
                  </a:lnTo>
                  <a:lnTo>
                    <a:pt x="46034" y="1033074"/>
                  </a:lnTo>
                  <a:lnTo>
                    <a:pt x="42618" y="1072824"/>
                  </a:lnTo>
                  <a:lnTo>
                    <a:pt x="38785" y="1112649"/>
                  </a:lnTo>
                  <a:lnTo>
                    <a:pt x="37081" y="1150193"/>
                  </a:lnTo>
                  <a:lnTo>
                    <a:pt x="36324" y="1189369"/>
                  </a:lnTo>
                  <a:lnTo>
                    <a:pt x="34995" y="1228939"/>
                  </a:lnTo>
                  <a:lnTo>
                    <a:pt x="31097" y="1266369"/>
                  </a:lnTo>
                  <a:lnTo>
                    <a:pt x="26058" y="1302849"/>
                  </a:lnTo>
                  <a:lnTo>
                    <a:pt x="21503" y="1337914"/>
                  </a:lnTo>
                  <a:lnTo>
                    <a:pt x="19478" y="1370034"/>
                  </a:lnTo>
                  <a:lnTo>
                    <a:pt x="18579" y="1403493"/>
                  </a:lnTo>
                  <a:lnTo>
                    <a:pt x="17187" y="1437214"/>
                  </a:lnTo>
                  <a:lnTo>
                    <a:pt x="13261" y="1468738"/>
                  </a:lnTo>
                  <a:lnTo>
                    <a:pt x="10854" y="1499285"/>
                  </a:lnTo>
                  <a:lnTo>
                    <a:pt x="8793" y="1529398"/>
                  </a:lnTo>
                  <a:lnTo>
                    <a:pt x="3046" y="1573250"/>
                  </a:lnTo>
                  <a:lnTo>
                    <a:pt x="902" y="1611820"/>
                  </a:lnTo>
                  <a:lnTo>
                    <a:pt x="267" y="1648383"/>
                  </a:lnTo>
                  <a:lnTo>
                    <a:pt x="79" y="1683360"/>
                  </a:lnTo>
                  <a:lnTo>
                    <a:pt x="15" y="1722348"/>
                  </a:lnTo>
                  <a:lnTo>
                    <a:pt x="2" y="1761558"/>
                  </a:lnTo>
                  <a:lnTo>
                    <a:pt x="0" y="1805557"/>
                  </a:lnTo>
                  <a:lnTo>
                    <a:pt x="0" y="1843125"/>
                  </a:lnTo>
                  <a:lnTo>
                    <a:pt x="0" y="1880885"/>
                  </a:lnTo>
                  <a:lnTo>
                    <a:pt x="0" y="1921927"/>
                  </a:lnTo>
                  <a:lnTo>
                    <a:pt x="0" y="1965442"/>
                  </a:lnTo>
                  <a:lnTo>
                    <a:pt x="0" y="1993974"/>
                  </a:lnTo>
                  <a:lnTo>
                    <a:pt x="992" y="1995974"/>
                  </a:lnTo>
                  <a:lnTo>
                    <a:pt x="2645" y="1997307"/>
                  </a:lnTo>
                  <a:lnTo>
                    <a:pt x="4740" y="1998196"/>
                  </a:lnTo>
                  <a:lnTo>
                    <a:pt x="6137" y="1999780"/>
                  </a:lnTo>
                  <a:lnTo>
                    <a:pt x="7688" y="2004187"/>
                  </a:lnTo>
                  <a:lnTo>
                    <a:pt x="9094" y="2005759"/>
                  </a:lnTo>
                  <a:lnTo>
                    <a:pt x="13302" y="2007506"/>
                  </a:lnTo>
                  <a:lnTo>
                    <a:pt x="14821" y="2008964"/>
                  </a:lnTo>
                  <a:lnTo>
                    <a:pt x="16509" y="2013230"/>
                  </a:lnTo>
                  <a:lnTo>
                    <a:pt x="17951" y="2014764"/>
                  </a:lnTo>
                  <a:lnTo>
                    <a:pt x="22199" y="2016468"/>
                  </a:lnTo>
                  <a:lnTo>
                    <a:pt x="52401" y="2017797"/>
                  </a:lnTo>
                  <a:lnTo>
                    <a:pt x="60661" y="2015171"/>
                  </a:lnTo>
                  <a:lnTo>
                    <a:pt x="68632" y="2011689"/>
                  </a:lnTo>
                  <a:lnTo>
                    <a:pt x="105543" y="2009012"/>
                  </a:lnTo>
                  <a:lnTo>
                    <a:pt x="114046" y="2011597"/>
                  </a:lnTo>
                  <a:lnTo>
                    <a:pt x="122124" y="2015061"/>
                  </a:lnTo>
                  <a:lnTo>
                    <a:pt x="160913" y="2017670"/>
                  </a:lnTo>
                  <a:lnTo>
                    <a:pt x="172720" y="2018753"/>
                  </a:lnTo>
                  <a:lnTo>
                    <a:pt x="214317" y="2028852"/>
                  </a:lnTo>
                  <a:lnTo>
                    <a:pt x="227213" y="2032652"/>
                  </a:lnTo>
                  <a:lnTo>
                    <a:pt x="263673" y="2035292"/>
                  </a:lnTo>
                  <a:lnTo>
                    <a:pt x="305264" y="2027969"/>
                  </a:lnTo>
                  <a:lnTo>
                    <a:pt x="344903" y="2019180"/>
                  </a:lnTo>
                  <a:lnTo>
                    <a:pt x="386931" y="2009809"/>
                  </a:lnTo>
                  <a:lnTo>
                    <a:pt x="419695" y="2008903"/>
                  </a:lnTo>
                </a:path>
              </a:pathLst>
            </a:cu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5" name="SMARTInkShape-2145"/>
            <p:cNvSpPr/>
            <p:nvPr>
              <p:custDataLst>
                <p:tags r:id="rId19"/>
              </p:custDataLst>
            </p:nvPr>
          </p:nvSpPr>
          <p:spPr bwMode="auto">
            <a:xfrm>
              <a:off x="1259086" y="3789973"/>
              <a:ext cx="321470" cy="1201723"/>
            </a:xfrm>
            <a:custGeom>
              <a:avLst/>
              <a:gdLst/>
              <a:ahLst/>
              <a:cxnLst/>
              <a:rect l="0" t="0" r="0" b="0"/>
              <a:pathLst>
                <a:path w="321470" h="1201723">
                  <a:moveTo>
                    <a:pt x="321469" y="5144"/>
                  </a:moveTo>
                  <a:lnTo>
                    <a:pt x="321469" y="5144"/>
                  </a:lnTo>
                  <a:lnTo>
                    <a:pt x="316728" y="403"/>
                  </a:lnTo>
                  <a:lnTo>
                    <a:pt x="315332" y="0"/>
                  </a:lnTo>
                  <a:lnTo>
                    <a:pt x="314401" y="722"/>
                  </a:lnTo>
                  <a:lnTo>
                    <a:pt x="313780" y="2196"/>
                  </a:lnTo>
                  <a:lnTo>
                    <a:pt x="295921" y="17115"/>
                  </a:lnTo>
                  <a:lnTo>
                    <a:pt x="266694" y="52361"/>
                  </a:lnTo>
                  <a:lnTo>
                    <a:pt x="241453" y="95536"/>
                  </a:lnTo>
                  <a:lnTo>
                    <a:pt x="223346" y="133130"/>
                  </a:lnTo>
                  <a:lnTo>
                    <a:pt x="202768" y="173042"/>
                  </a:lnTo>
                  <a:lnTo>
                    <a:pt x="180465" y="215296"/>
                  </a:lnTo>
                  <a:lnTo>
                    <a:pt x="167519" y="247373"/>
                  </a:lnTo>
                  <a:lnTo>
                    <a:pt x="155151" y="278166"/>
                  </a:lnTo>
                  <a:lnTo>
                    <a:pt x="140393" y="311034"/>
                  </a:lnTo>
                  <a:lnTo>
                    <a:pt x="124905" y="345485"/>
                  </a:lnTo>
                  <a:lnTo>
                    <a:pt x="111407" y="380641"/>
                  </a:lnTo>
                  <a:lnTo>
                    <a:pt x="98793" y="418756"/>
                  </a:lnTo>
                  <a:lnTo>
                    <a:pt x="86572" y="458846"/>
                  </a:lnTo>
                  <a:lnTo>
                    <a:pt x="74526" y="499816"/>
                  </a:lnTo>
                  <a:lnTo>
                    <a:pt x="62557" y="541175"/>
                  </a:lnTo>
                  <a:lnTo>
                    <a:pt x="51616" y="583700"/>
                  </a:lnTo>
                  <a:lnTo>
                    <a:pt x="47309" y="606153"/>
                  </a:lnTo>
                  <a:lnTo>
                    <a:pt x="43446" y="629059"/>
                  </a:lnTo>
                  <a:lnTo>
                    <a:pt x="36507" y="673031"/>
                  </a:lnTo>
                  <a:lnTo>
                    <a:pt x="31108" y="714733"/>
                  </a:lnTo>
                  <a:lnTo>
                    <a:pt x="28709" y="753111"/>
                  </a:lnTo>
                  <a:lnTo>
                    <a:pt x="27642" y="790011"/>
                  </a:lnTo>
                  <a:lnTo>
                    <a:pt x="27168" y="826255"/>
                  </a:lnTo>
                  <a:lnTo>
                    <a:pt x="26958" y="862207"/>
                  </a:lnTo>
                  <a:lnTo>
                    <a:pt x="26864" y="895384"/>
                  </a:lnTo>
                  <a:lnTo>
                    <a:pt x="26811" y="939307"/>
                  </a:lnTo>
                  <a:lnTo>
                    <a:pt x="29442" y="974811"/>
                  </a:lnTo>
                  <a:lnTo>
                    <a:pt x="34479" y="1018214"/>
                  </a:lnTo>
                  <a:lnTo>
                    <a:pt x="35556" y="1057416"/>
                  </a:lnTo>
                  <a:lnTo>
                    <a:pt x="35712" y="1098314"/>
                  </a:lnTo>
                  <a:lnTo>
                    <a:pt x="34726" y="1132337"/>
                  </a:lnTo>
                  <a:lnTo>
                    <a:pt x="28651" y="1150020"/>
                  </a:lnTo>
                  <a:lnTo>
                    <a:pt x="24695" y="1166559"/>
                  </a:lnTo>
                  <a:lnTo>
                    <a:pt x="15814" y="1192058"/>
                  </a:lnTo>
                  <a:lnTo>
                    <a:pt x="13519" y="1195279"/>
                  </a:lnTo>
                  <a:lnTo>
                    <a:pt x="8324" y="1198859"/>
                  </a:lnTo>
                  <a:lnTo>
                    <a:pt x="0" y="1201722"/>
                  </a:lnTo>
                </a:path>
              </a:pathLst>
            </a:cu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6" name="SMARTInkShape-2146"/>
            <p:cNvSpPr/>
            <p:nvPr>
              <p:custDataLst>
                <p:tags r:id="rId20"/>
              </p:custDataLst>
            </p:nvPr>
          </p:nvSpPr>
          <p:spPr bwMode="auto">
            <a:xfrm>
              <a:off x="1062636" y="4554141"/>
              <a:ext cx="455412" cy="392368"/>
            </a:xfrm>
            <a:custGeom>
              <a:avLst/>
              <a:gdLst/>
              <a:ahLst/>
              <a:cxnLst/>
              <a:rect l="0" t="0" r="0" b="0"/>
              <a:pathLst>
                <a:path w="455412" h="392368">
                  <a:moveTo>
                    <a:pt x="17856" y="151804"/>
                  </a:moveTo>
                  <a:lnTo>
                    <a:pt x="17856" y="151804"/>
                  </a:lnTo>
                  <a:lnTo>
                    <a:pt x="13116" y="156544"/>
                  </a:lnTo>
                  <a:lnTo>
                    <a:pt x="10788" y="161518"/>
                  </a:lnTo>
                  <a:lnTo>
                    <a:pt x="9294" y="168054"/>
                  </a:lnTo>
                  <a:lnTo>
                    <a:pt x="8180" y="168591"/>
                  </a:lnTo>
                  <a:lnTo>
                    <a:pt x="1270" y="169523"/>
                  </a:lnTo>
                  <a:lnTo>
                    <a:pt x="563" y="172246"/>
                  </a:lnTo>
                  <a:lnTo>
                    <a:pt x="0" y="178560"/>
                  </a:lnTo>
                  <a:lnTo>
                    <a:pt x="4738" y="183324"/>
                  </a:lnTo>
                  <a:lnTo>
                    <a:pt x="7065" y="188302"/>
                  </a:lnTo>
                  <a:lnTo>
                    <a:pt x="7686" y="191019"/>
                  </a:lnTo>
                  <a:lnTo>
                    <a:pt x="43187" y="230604"/>
                  </a:lnTo>
                  <a:lnTo>
                    <a:pt x="68989" y="252078"/>
                  </a:lnTo>
                  <a:lnTo>
                    <a:pt x="78285" y="262847"/>
                  </a:lnTo>
                  <a:lnTo>
                    <a:pt x="118485" y="297736"/>
                  </a:lnTo>
                  <a:lnTo>
                    <a:pt x="153735" y="339518"/>
                  </a:lnTo>
                  <a:lnTo>
                    <a:pt x="166486" y="358346"/>
                  </a:lnTo>
                  <a:lnTo>
                    <a:pt x="202127" y="388812"/>
                  </a:lnTo>
                  <a:lnTo>
                    <a:pt x="211251" y="391693"/>
                  </a:lnTo>
                  <a:lnTo>
                    <a:pt x="217250" y="392367"/>
                  </a:lnTo>
                  <a:lnTo>
                    <a:pt x="223223" y="390020"/>
                  </a:lnTo>
                  <a:lnTo>
                    <a:pt x="235142" y="380429"/>
                  </a:lnTo>
                  <a:lnTo>
                    <a:pt x="253004" y="338232"/>
                  </a:lnTo>
                  <a:lnTo>
                    <a:pt x="272040" y="302401"/>
                  </a:lnTo>
                  <a:lnTo>
                    <a:pt x="294909" y="258134"/>
                  </a:lnTo>
                  <a:lnTo>
                    <a:pt x="312605" y="222997"/>
                  </a:lnTo>
                  <a:lnTo>
                    <a:pt x="330416" y="187450"/>
                  </a:lnTo>
                  <a:lnTo>
                    <a:pt x="354212" y="144624"/>
                  </a:lnTo>
                  <a:lnTo>
                    <a:pt x="378021" y="107501"/>
                  </a:lnTo>
                  <a:lnTo>
                    <a:pt x="401833" y="71505"/>
                  </a:lnTo>
                  <a:lnTo>
                    <a:pt x="434906" y="30225"/>
                  </a:lnTo>
                  <a:lnTo>
                    <a:pt x="441337" y="22363"/>
                  </a:lnTo>
                  <a:lnTo>
                    <a:pt x="455411" y="0"/>
                  </a:lnTo>
                </a:path>
              </a:pathLst>
            </a:cu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58" name="SMARTInkShape-2147"/>
          <p:cNvSpPr/>
          <p:nvPr>
            <p:custDataLst>
              <p:tags r:id="rId12"/>
            </p:custDataLst>
          </p:nvPr>
        </p:nvSpPr>
        <p:spPr bwMode="auto">
          <a:xfrm>
            <a:off x="1125329" y="3714797"/>
            <a:ext cx="285563" cy="1134024"/>
          </a:xfrm>
          <a:custGeom>
            <a:avLst/>
            <a:gdLst/>
            <a:ahLst/>
            <a:cxnLst/>
            <a:rect l="0" t="0" r="0" b="0"/>
            <a:pathLst>
              <a:path w="285563" h="1134024">
                <a:moveTo>
                  <a:pt x="285562" y="35672"/>
                </a:moveTo>
                <a:lnTo>
                  <a:pt x="285562" y="35672"/>
                </a:lnTo>
                <a:lnTo>
                  <a:pt x="285562" y="1780"/>
                </a:lnTo>
                <a:lnTo>
                  <a:pt x="284570" y="1171"/>
                </a:lnTo>
                <a:lnTo>
                  <a:pt x="274538" y="24"/>
                </a:lnTo>
                <a:lnTo>
                  <a:pt x="272259" y="0"/>
                </a:lnTo>
                <a:lnTo>
                  <a:pt x="267082" y="2620"/>
                </a:lnTo>
                <a:lnTo>
                  <a:pt x="264312" y="4707"/>
                </a:lnTo>
                <a:lnTo>
                  <a:pt x="238251" y="47549"/>
                </a:lnTo>
                <a:lnTo>
                  <a:pt x="210797" y="90630"/>
                </a:lnTo>
                <a:lnTo>
                  <a:pt x="187266" y="134759"/>
                </a:lnTo>
                <a:lnTo>
                  <a:pt x="169455" y="172518"/>
                </a:lnTo>
                <a:lnTo>
                  <a:pt x="151610" y="215125"/>
                </a:lnTo>
                <a:lnTo>
                  <a:pt x="139707" y="245405"/>
                </a:lnTo>
                <a:lnTo>
                  <a:pt x="127803" y="278707"/>
                </a:lnTo>
                <a:lnTo>
                  <a:pt x="115897" y="313351"/>
                </a:lnTo>
                <a:lnTo>
                  <a:pt x="103991" y="349585"/>
                </a:lnTo>
                <a:lnTo>
                  <a:pt x="92085" y="388840"/>
                </a:lnTo>
                <a:lnTo>
                  <a:pt x="80179" y="429437"/>
                </a:lnTo>
                <a:lnTo>
                  <a:pt x="68273" y="470632"/>
                </a:lnTo>
                <a:lnTo>
                  <a:pt x="56366" y="512092"/>
                </a:lnTo>
                <a:lnTo>
                  <a:pt x="47106" y="551023"/>
                </a:lnTo>
                <a:lnTo>
                  <a:pt x="38691" y="589162"/>
                </a:lnTo>
                <a:lnTo>
                  <a:pt x="28336" y="629264"/>
                </a:lnTo>
                <a:lnTo>
                  <a:pt x="19765" y="667592"/>
                </a:lnTo>
                <a:lnTo>
                  <a:pt x="13641" y="704470"/>
                </a:lnTo>
                <a:lnTo>
                  <a:pt x="10919" y="740705"/>
                </a:lnTo>
                <a:lnTo>
                  <a:pt x="7063" y="776653"/>
                </a:lnTo>
                <a:lnTo>
                  <a:pt x="3035" y="811481"/>
                </a:lnTo>
                <a:lnTo>
                  <a:pt x="1244" y="843496"/>
                </a:lnTo>
                <a:lnTo>
                  <a:pt x="448" y="874262"/>
                </a:lnTo>
                <a:lnTo>
                  <a:pt x="0" y="916828"/>
                </a:lnTo>
                <a:lnTo>
                  <a:pt x="2513" y="954575"/>
                </a:lnTo>
                <a:lnTo>
                  <a:pt x="6896" y="990896"/>
                </a:lnTo>
                <a:lnTo>
                  <a:pt x="8377" y="1033983"/>
                </a:lnTo>
                <a:lnTo>
                  <a:pt x="14806" y="1076302"/>
                </a:lnTo>
                <a:lnTo>
                  <a:pt x="18412" y="1111386"/>
                </a:lnTo>
                <a:lnTo>
                  <a:pt x="24689" y="1124738"/>
                </a:lnTo>
                <a:lnTo>
                  <a:pt x="26489" y="1133480"/>
                </a:lnTo>
                <a:lnTo>
                  <a:pt x="35530" y="1134023"/>
                </a:lnTo>
              </a:path>
            </a:pathLst>
          </a:cu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9" name="SMARTInkShape-2148"/>
          <p:cNvSpPr/>
          <p:nvPr>
            <p:custDataLst>
              <p:tags r:id="rId13"/>
            </p:custDataLst>
          </p:nvPr>
        </p:nvSpPr>
        <p:spPr bwMode="auto">
          <a:xfrm>
            <a:off x="8134945" y="4751195"/>
            <a:ext cx="544709" cy="1428150"/>
          </a:xfrm>
          <a:custGeom>
            <a:avLst/>
            <a:gdLst/>
            <a:ahLst/>
            <a:cxnLst/>
            <a:rect l="0" t="0" r="0" b="0"/>
            <a:pathLst>
              <a:path w="544709" h="1428150">
                <a:moveTo>
                  <a:pt x="178594" y="52977"/>
                </a:moveTo>
                <a:lnTo>
                  <a:pt x="178594" y="52977"/>
                </a:lnTo>
                <a:lnTo>
                  <a:pt x="178594" y="48236"/>
                </a:lnTo>
                <a:lnTo>
                  <a:pt x="177602" y="46840"/>
                </a:lnTo>
                <a:lnTo>
                  <a:pt x="175948" y="45909"/>
                </a:lnTo>
                <a:lnTo>
                  <a:pt x="173853" y="45288"/>
                </a:lnTo>
                <a:lnTo>
                  <a:pt x="172457" y="43882"/>
                </a:lnTo>
                <a:lnTo>
                  <a:pt x="169774" y="35517"/>
                </a:lnTo>
                <a:lnTo>
                  <a:pt x="169696" y="30496"/>
                </a:lnTo>
                <a:lnTo>
                  <a:pt x="170678" y="29060"/>
                </a:lnTo>
                <a:lnTo>
                  <a:pt x="172324" y="28102"/>
                </a:lnTo>
                <a:lnTo>
                  <a:pt x="174414" y="27464"/>
                </a:lnTo>
                <a:lnTo>
                  <a:pt x="187757" y="19288"/>
                </a:lnTo>
                <a:lnTo>
                  <a:pt x="227569" y="11200"/>
                </a:lnTo>
                <a:lnTo>
                  <a:pt x="268461" y="3966"/>
                </a:lnTo>
                <a:lnTo>
                  <a:pt x="312614" y="0"/>
                </a:lnTo>
                <a:lnTo>
                  <a:pt x="339350" y="2223"/>
                </a:lnTo>
                <a:lnTo>
                  <a:pt x="383980" y="15645"/>
                </a:lnTo>
                <a:lnTo>
                  <a:pt x="417051" y="35975"/>
                </a:lnTo>
                <a:lnTo>
                  <a:pt x="455182" y="73557"/>
                </a:lnTo>
                <a:lnTo>
                  <a:pt x="479181" y="111833"/>
                </a:lnTo>
                <a:lnTo>
                  <a:pt x="492332" y="145932"/>
                </a:lnTo>
                <a:lnTo>
                  <a:pt x="502512" y="185911"/>
                </a:lnTo>
                <a:lnTo>
                  <a:pt x="511813" y="229177"/>
                </a:lnTo>
                <a:lnTo>
                  <a:pt x="517853" y="261264"/>
                </a:lnTo>
                <a:lnTo>
                  <a:pt x="522853" y="295369"/>
                </a:lnTo>
                <a:lnTo>
                  <a:pt x="525074" y="330371"/>
                </a:lnTo>
                <a:lnTo>
                  <a:pt x="528707" y="365771"/>
                </a:lnTo>
                <a:lnTo>
                  <a:pt x="532638" y="402340"/>
                </a:lnTo>
                <a:lnTo>
                  <a:pt x="534384" y="441744"/>
                </a:lnTo>
                <a:lnTo>
                  <a:pt x="537806" y="482408"/>
                </a:lnTo>
                <a:lnTo>
                  <a:pt x="541642" y="523632"/>
                </a:lnTo>
                <a:lnTo>
                  <a:pt x="543347" y="565105"/>
                </a:lnTo>
                <a:lnTo>
                  <a:pt x="544105" y="606688"/>
                </a:lnTo>
                <a:lnTo>
                  <a:pt x="544442" y="648321"/>
                </a:lnTo>
                <a:lnTo>
                  <a:pt x="544592" y="689975"/>
                </a:lnTo>
                <a:lnTo>
                  <a:pt x="544658" y="734285"/>
                </a:lnTo>
                <a:lnTo>
                  <a:pt x="544676" y="757214"/>
                </a:lnTo>
                <a:lnTo>
                  <a:pt x="544696" y="801211"/>
                </a:lnTo>
                <a:lnTo>
                  <a:pt x="544704" y="844908"/>
                </a:lnTo>
                <a:lnTo>
                  <a:pt x="544706" y="867673"/>
                </a:lnTo>
                <a:lnTo>
                  <a:pt x="544708" y="890787"/>
                </a:lnTo>
                <a:lnTo>
                  <a:pt x="542063" y="934990"/>
                </a:lnTo>
                <a:lnTo>
                  <a:pt x="537581" y="977788"/>
                </a:lnTo>
                <a:lnTo>
                  <a:pt x="532283" y="1019959"/>
                </a:lnTo>
                <a:lnTo>
                  <a:pt x="529265" y="1061854"/>
                </a:lnTo>
                <a:lnTo>
                  <a:pt x="526932" y="1101640"/>
                </a:lnTo>
                <a:lnTo>
                  <a:pt x="522588" y="1135859"/>
                </a:lnTo>
                <a:lnTo>
                  <a:pt x="519995" y="1170250"/>
                </a:lnTo>
                <a:lnTo>
                  <a:pt x="517851" y="1204386"/>
                </a:lnTo>
                <a:lnTo>
                  <a:pt x="513591" y="1236094"/>
                </a:lnTo>
                <a:lnTo>
                  <a:pt x="510354" y="1277096"/>
                </a:lnTo>
                <a:lnTo>
                  <a:pt x="508269" y="1319377"/>
                </a:lnTo>
                <a:lnTo>
                  <a:pt x="501339" y="1360688"/>
                </a:lnTo>
                <a:lnTo>
                  <a:pt x="499323" y="1378957"/>
                </a:lnTo>
                <a:lnTo>
                  <a:pt x="493045" y="1392120"/>
                </a:lnTo>
                <a:lnTo>
                  <a:pt x="492407" y="1395200"/>
                </a:lnTo>
                <a:lnTo>
                  <a:pt x="490990" y="1397253"/>
                </a:lnTo>
                <a:lnTo>
                  <a:pt x="489053" y="1398622"/>
                </a:lnTo>
                <a:lnTo>
                  <a:pt x="484256" y="1400143"/>
                </a:lnTo>
                <a:lnTo>
                  <a:pt x="441214" y="1401312"/>
                </a:lnTo>
                <a:lnTo>
                  <a:pt x="398496" y="1394285"/>
                </a:lnTo>
                <a:lnTo>
                  <a:pt x="365128" y="1395625"/>
                </a:lnTo>
                <a:lnTo>
                  <a:pt x="330105" y="1399661"/>
                </a:lnTo>
                <a:lnTo>
                  <a:pt x="291948" y="1403502"/>
                </a:lnTo>
                <a:lnTo>
                  <a:pt x="251867" y="1408279"/>
                </a:lnTo>
                <a:lnTo>
                  <a:pt x="212211" y="1412339"/>
                </a:lnTo>
                <a:lnTo>
                  <a:pt x="169041" y="1419827"/>
                </a:lnTo>
                <a:lnTo>
                  <a:pt x="124831" y="1425683"/>
                </a:lnTo>
                <a:lnTo>
                  <a:pt x="82958" y="1427418"/>
                </a:lnTo>
                <a:lnTo>
                  <a:pt x="42771" y="1427932"/>
                </a:lnTo>
                <a:lnTo>
                  <a:pt x="0" y="1428149"/>
                </a:lnTo>
              </a:path>
            </a:pathLst>
          </a:cu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0" name="SMARTInkShape-2149"/>
          <p:cNvSpPr/>
          <p:nvPr>
            <p:custDataLst>
              <p:tags r:id="rId14"/>
            </p:custDataLst>
          </p:nvPr>
        </p:nvSpPr>
        <p:spPr bwMode="auto">
          <a:xfrm>
            <a:off x="232976" y="4724172"/>
            <a:ext cx="284947" cy="1489437"/>
          </a:xfrm>
          <a:custGeom>
            <a:avLst/>
            <a:gdLst/>
            <a:ahLst/>
            <a:cxnLst/>
            <a:rect l="0" t="0" r="0" b="0"/>
            <a:pathLst>
              <a:path w="284947" h="1489437">
                <a:moveTo>
                  <a:pt x="240298" y="17492"/>
                </a:moveTo>
                <a:lnTo>
                  <a:pt x="240298" y="17492"/>
                </a:lnTo>
                <a:lnTo>
                  <a:pt x="240298" y="12752"/>
                </a:lnTo>
                <a:lnTo>
                  <a:pt x="239305" y="11355"/>
                </a:lnTo>
                <a:lnTo>
                  <a:pt x="237652" y="10424"/>
                </a:lnTo>
                <a:lnTo>
                  <a:pt x="231736" y="8671"/>
                </a:lnTo>
                <a:lnTo>
                  <a:pt x="188448" y="8562"/>
                </a:lnTo>
                <a:lnTo>
                  <a:pt x="178940" y="2426"/>
                </a:lnTo>
                <a:lnTo>
                  <a:pt x="158085" y="0"/>
                </a:lnTo>
                <a:lnTo>
                  <a:pt x="151504" y="2442"/>
                </a:lnTo>
                <a:lnTo>
                  <a:pt x="129055" y="16870"/>
                </a:lnTo>
                <a:lnTo>
                  <a:pt x="100485" y="56733"/>
                </a:lnTo>
                <a:lnTo>
                  <a:pt x="78992" y="92271"/>
                </a:lnTo>
                <a:lnTo>
                  <a:pt x="61535" y="128284"/>
                </a:lnTo>
                <a:lnTo>
                  <a:pt x="43794" y="170374"/>
                </a:lnTo>
                <a:lnTo>
                  <a:pt x="28616" y="214265"/>
                </a:lnTo>
                <a:lnTo>
                  <a:pt x="17835" y="258688"/>
                </a:lnTo>
                <a:lnTo>
                  <a:pt x="8357" y="303270"/>
                </a:lnTo>
                <a:lnTo>
                  <a:pt x="1910" y="347899"/>
                </a:lnTo>
                <a:lnTo>
                  <a:pt x="0" y="392541"/>
                </a:lnTo>
                <a:lnTo>
                  <a:pt x="2080" y="434542"/>
                </a:lnTo>
                <a:lnTo>
                  <a:pt x="6334" y="472122"/>
                </a:lnTo>
                <a:lnTo>
                  <a:pt x="10241" y="508393"/>
                </a:lnTo>
                <a:lnTo>
                  <a:pt x="20328" y="544275"/>
                </a:lnTo>
                <a:lnTo>
                  <a:pt x="33239" y="582688"/>
                </a:lnTo>
                <a:lnTo>
                  <a:pt x="43348" y="625489"/>
                </a:lnTo>
                <a:lnTo>
                  <a:pt x="52627" y="669589"/>
                </a:lnTo>
                <a:lnTo>
                  <a:pt x="58662" y="701212"/>
                </a:lnTo>
                <a:lnTo>
                  <a:pt x="64651" y="738417"/>
                </a:lnTo>
                <a:lnTo>
                  <a:pt x="67975" y="778103"/>
                </a:lnTo>
                <a:lnTo>
                  <a:pt x="69452" y="817901"/>
                </a:lnTo>
                <a:lnTo>
                  <a:pt x="70108" y="855432"/>
                </a:lnTo>
                <a:lnTo>
                  <a:pt x="73046" y="894602"/>
                </a:lnTo>
                <a:lnTo>
                  <a:pt x="76667" y="936155"/>
                </a:lnTo>
                <a:lnTo>
                  <a:pt x="77632" y="958348"/>
                </a:lnTo>
                <a:lnTo>
                  <a:pt x="78276" y="981081"/>
                </a:lnTo>
                <a:lnTo>
                  <a:pt x="78991" y="1024860"/>
                </a:lnTo>
                <a:lnTo>
                  <a:pt x="79309" y="1067469"/>
                </a:lnTo>
                <a:lnTo>
                  <a:pt x="79450" y="1109557"/>
                </a:lnTo>
                <a:lnTo>
                  <a:pt x="79513" y="1151415"/>
                </a:lnTo>
                <a:lnTo>
                  <a:pt x="79541" y="1193168"/>
                </a:lnTo>
                <a:lnTo>
                  <a:pt x="79553" y="1234877"/>
                </a:lnTo>
                <a:lnTo>
                  <a:pt x="79559" y="1271274"/>
                </a:lnTo>
                <a:lnTo>
                  <a:pt x="80553" y="1302994"/>
                </a:lnTo>
                <a:lnTo>
                  <a:pt x="86692" y="1343165"/>
                </a:lnTo>
                <a:lnTo>
                  <a:pt x="94794" y="1379210"/>
                </a:lnTo>
                <a:lnTo>
                  <a:pt x="106421" y="1418559"/>
                </a:lnTo>
                <a:lnTo>
                  <a:pt x="118272" y="1450255"/>
                </a:lnTo>
                <a:lnTo>
                  <a:pt x="131933" y="1469479"/>
                </a:lnTo>
                <a:lnTo>
                  <a:pt x="148548" y="1483003"/>
                </a:lnTo>
                <a:lnTo>
                  <a:pt x="162809" y="1487385"/>
                </a:lnTo>
                <a:lnTo>
                  <a:pt x="205950" y="1489436"/>
                </a:lnTo>
                <a:lnTo>
                  <a:pt x="250086" y="1478439"/>
                </a:lnTo>
                <a:lnTo>
                  <a:pt x="284946" y="1464101"/>
                </a:lnTo>
              </a:path>
            </a:pathLst>
          </a:cu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1" name="SMARTInkShape-2150"/>
          <p:cNvSpPr/>
          <p:nvPr>
            <p:custDataLst>
              <p:tags r:id="rId15"/>
            </p:custDataLst>
          </p:nvPr>
        </p:nvSpPr>
        <p:spPr bwMode="auto">
          <a:xfrm>
            <a:off x="4705945" y="5911453"/>
            <a:ext cx="223244" cy="26790"/>
          </a:xfrm>
          <a:custGeom>
            <a:avLst/>
            <a:gdLst/>
            <a:ahLst/>
            <a:cxnLst/>
            <a:rect l="0" t="0" r="0" b="0"/>
            <a:pathLst>
              <a:path w="223244" h="26790">
                <a:moveTo>
                  <a:pt x="0" y="26789"/>
                </a:moveTo>
                <a:lnTo>
                  <a:pt x="0" y="26789"/>
                </a:lnTo>
                <a:lnTo>
                  <a:pt x="39902" y="26789"/>
                </a:lnTo>
                <a:lnTo>
                  <a:pt x="74520" y="25797"/>
                </a:lnTo>
                <a:lnTo>
                  <a:pt x="111135" y="18687"/>
                </a:lnTo>
                <a:lnTo>
                  <a:pt x="141016" y="15377"/>
                </a:lnTo>
                <a:lnTo>
                  <a:pt x="162830" y="10840"/>
                </a:lnTo>
                <a:lnTo>
                  <a:pt x="204782" y="6452"/>
                </a:lnTo>
                <a:lnTo>
                  <a:pt x="223243" y="0"/>
                </a:lnTo>
              </a:path>
            </a:pathLst>
          </a:cu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2" name="SMARTInkShape-2151"/>
          <p:cNvSpPr/>
          <p:nvPr>
            <p:custDataLst>
              <p:tags r:id="rId16"/>
            </p:custDataLst>
          </p:nvPr>
        </p:nvSpPr>
        <p:spPr bwMode="auto">
          <a:xfrm>
            <a:off x="3205758" y="5848945"/>
            <a:ext cx="160735" cy="35720"/>
          </a:xfrm>
          <a:custGeom>
            <a:avLst/>
            <a:gdLst/>
            <a:ahLst/>
            <a:cxnLst/>
            <a:rect l="0" t="0" r="0" b="0"/>
            <a:pathLst>
              <a:path w="160735" h="35720">
                <a:moveTo>
                  <a:pt x="0" y="35719"/>
                </a:moveTo>
                <a:lnTo>
                  <a:pt x="0" y="35719"/>
                </a:lnTo>
                <a:lnTo>
                  <a:pt x="23915" y="12796"/>
                </a:lnTo>
                <a:lnTo>
                  <a:pt x="29811" y="10648"/>
                </a:lnTo>
                <a:lnTo>
                  <a:pt x="32773" y="11067"/>
                </a:lnTo>
                <a:lnTo>
                  <a:pt x="51815" y="17536"/>
                </a:lnTo>
                <a:lnTo>
                  <a:pt x="65852" y="17831"/>
                </a:lnTo>
                <a:lnTo>
                  <a:pt x="71601" y="20493"/>
                </a:lnTo>
                <a:lnTo>
                  <a:pt x="74523" y="22591"/>
                </a:lnTo>
                <a:lnTo>
                  <a:pt x="77463" y="22998"/>
                </a:lnTo>
                <a:lnTo>
                  <a:pt x="119413" y="17040"/>
                </a:lnTo>
                <a:lnTo>
                  <a:pt x="160734" y="0"/>
                </a:lnTo>
              </a:path>
            </a:pathLst>
          </a:cu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3" name="SMARTInkShape-2152"/>
          <p:cNvSpPr/>
          <p:nvPr>
            <p:custDataLst>
              <p:tags r:id="rId17"/>
            </p:custDataLst>
          </p:nvPr>
        </p:nvSpPr>
        <p:spPr bwMode="auto">
          <a:xfrm>
            <a:off x="1687743" y="5911453"/>
            <a:ext cx="169633" cy="35720"/>
          </a:xfrm>
          <a:custGeom>
            <a:avLst/>
            <a:gdLst/>
            <a:ahLst/>
            <a:cxnLst/>
            <a:rect l="0" t="0" r="0" b="0"/>
            <a:pathLst>
              <a:path w="169633" h="35720">
                <a:moveTo>
                  <a:pt x="8898" y="35719"/>
                </a:moveTo>
                <a:lnTo>
                  <a:pt x="8898" y="35719"/>
                </a:lnTo>
                <a:lnTo>
                  <a:pt x="1209" y="28030"/>
                </a:lnTo>
                <a:lnTo>
                  <a:pt x="0" y="18259"/>
                </a:lnTo>
                <a:lnTo>
                  <a:pt x="4718" y="17978"/>
                </a:lnTo>
                <a:lnTo>
                  <a:pt x="9686" y="15266"/>
                </a:lnTo>
                <a:lnTo>
                  <a:pt x="15201" y="11746"/>
                </a:lnTo>
                <a:lnTo>
                  <a:pt x="26826" y="9486"/>
                </a:lnTo>
                <a:lnTo>
                  <a:pt x="66796" y="8952"/>
                </a:lnTo>
                <a:lnTo>
                  <a:pt x="110296" y="7939"/>
                </a:lnTo>
                <a:lnTo>
                  <a:pt x="152190" y="1241"/>
                </a:lnTo>
                <a:lnTo>
                  <a:pt x="169632" y="0"/>
                </a:lnTo>
              </a:path>
            </a:pathLst>
          </a:cu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8659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model sequences?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inputs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3402249"/>
            <a:ext cx="9144000" cy="25413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84500" y="2057400"/>
            <a:ext cx="3162300" cy="6731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32280" y="6578469"/>
            <a:ext cx="3161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Bengio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Goodfellow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Courville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SMARTInkShape-2153"/>
          <p:cNvSpPr/>
          <p:nvPr>
            <p:custDataLst>
              <p:tags r:id="rId1"/>
            </p:custDataLst>
          </p:nvPr>
        </p:nvSpPr>
        <p:spPr bwMode="auto">
          <a:xfrm>
            <a:off x="571500" y="5768578"/>
            <a:ext cx="258958" cy="89298"/>
          </a:xfrm>
          <a:custGeom>
            <a:avLst/>
            <a:gdLst/>
            <a:ahLst/>
            <a:cxnLst/>
            <a:rect l="0" t="0" r="0" b="0"/>
            <a:pathLst>
              <a:path w="258958" h="89298">
                <a:moveTo>
                  <a:pt x="17859" y="0"/>
                </a:moveTo>
                <a:lnTo>
                  <a:pt x="17859" y="0"/>
                </a:lnTo>
                <a:lnTo>
                  <a:pt x="9298" y="8562"/>
                </a:lnTo>
                <a:lnTo>
                  <a:pt x="0" y="8930"/>
                </a:lnTo>
                <a:lnTo>
                  <a:pt x="4741" y="8930"/>
                </a:lnTo>
                <a:lnTo>
                  <a:pt x="6137" y="9922"/>
                </a:lnTo>
                <a:lnTo>
                  <a:pt x="7068" y="11575"/>
                </a:lnTo>
                <a:lnTo>
                  <a:pt x="7689" y="13670"/>
                </a:lnTo>
                <a:lnTo>
                  <a:pt x="9095" y="15067"/>
                </a:lnTo>
                <a:lnTo>
                  <a:pt x="18480" y="19954"/>
                </a:lnTo>
                <a:lnTo>
                  <a:pt x="34629" y="30179"/>
                </a:lnTo>
                <a:lnTo>
                  <a:pt x="72063" y="42571"/>
                </a:lnTo>
                <a:lnTo>
                  <a:pt x="89482" y="46679"/>
                </a:lnTo>
                <a:lnTo>
                  <a:pt x="107211" y="51533"/>
                </a:lnTo>
                <a:lnTo>
                  <a:pt x="130980" y="53174"/>
                </a:lnTo>
                <a:lnTo>
                  <a:pt x="172641" y="45452"/>
                </a:lnTo>
                <a:lnTo>
                  <a:pt x="215525" y="44680"/>
                </a:lnTo>
                <a:lnTo>
                  <a:pt x="222458" y="47308"/>
                </a:lnTo>
                <a:lnTo>
                  <a:pt x="228847" y="50791"/>
                </a:lnTo>
                <a:lnTo>
                  <a:pt x="238022" y="53745"/>
                </a:lnTo>
                <a:lnTo>
                  <a:pt x="247024" y="59470"/>
                </a:lnTo>
                <a:lnTo>
                  <a:pt x="252994" y="61158"/>
                </a:lnTo>
                <a:lnTo>
                  <a:pt x="254983" y="62600"/>
                </a:lnTo>
                <a:lnTo>
                  <a:pt x="256309" y="64554"/>
                </a:lnTo>
                <a:lnTo>
                  <a:pt x="258175" y="72043"/>
                </a:lnTo>
                <a:lnTo>
                  <a:pt x="258957" y="88887"/>
                </a:lnTo>
                <a:lnTo>
                  <a:pt x="250031" y="89297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SMARTInkShape-2154"/>
          <p:cNvSpPr/>
          <p:nvPr>
            <p:custDataLst>
              <p:tags r:id="rId2"/>
            </p:custDataLst>
          </p:nvPr>
        </p:nvSpPr>
        <p:spPr bwMode="auto">
          <a:xfrm>
            <a:off x="473274" y="4173949"/>
            <a:ext cx="178594" cy="40856"/>
          </a:xfrm>
          <a:custGeom>
            <a:avLst/>
            <a:gdLst/>
            <a:ahLst/>
            <a:cxnLst/>
            <a:rect l="0" t="0" r="0" b="0"/>
            <a:pathLst>
              <a:path w="178594" h="40856">
                <a:moveTo>
                  <a:pt x="0" y="5145"/>
                </a:moveTo>
                <a:lnTo>
                  <a:pt x="0" y="5145"/>
                </a:lnTo>
                <a:lnTo>
                  <a:pt x="0" y="0"/>
                </a:lnTo>
                <a:lnTo>
                  <a:pt x="0" y="5068"/>
                </a:lnTo>
                <a:lnTo>
                  <a:pt x="15231" y="19379"/>
                </a:lnTo>
                <a:lnTo>
                  <a:pt x="23915" y="21930"/>
                </a:lnTo>
                <a:lnTo>
                  <a:pt x="29811" y="22527"/>
                </a:lnTo>
                <a:lnTo>
                  <a:pt x="35739" y="25437"/>
                </a:lnTo>
                <a:lnTo>
                  <a:pt x="50604" y="37215"/>
                </a:lnTo>
                <a:lnTo>
                  <a:pt x="59532" y="39783"/>
                </a:lnTo>
                <a:lnTo>
                  <a:pt x="101386" y="40855"/>
                </a:lnTo>
                <a:lnTo>
                  <a:pt x="113274" y="39869"/>
                </a:lnTo>
                <a:lnTo>
                  <a:pt x="157880" y="24613"/>
                </a:lnTo>
                <a:lnTo>
                  <a:pt x="167072" y="21073"/>
                </a:lnTo>
                <a:lnTo>
                  <a:pt x="178593" y="14074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SMARTInkShape-2155"/>
          <p:cNvSpPr/>
          <p:nvPr>
            <p:custDataLst>
              <p:tags r:id="rId3"/>
            </p:custDataLst>
          </p:nvPr>
        </p:nvSpPr>
        <p:spPr bwMode="auto">
          <a:xfrm>
            <a:off x="776883" y="5152430"/>
            <a:ext cx="410767" cy="44643"/>
          </a:xfrm>
          <a:custGeom>
            <a:avLst/>
            <a:gdLst/>
            <a:ahLst/>
            <a:cxnLst/>
            <a:rect l="0" t="0" r="0" b="0"/>
            <a:pathLst>
              <a:path w="410767" h="44643">
                <a:moveTo>
                  <a:pt x="8930" y="26789"/>
                </a:moveTo>
                <a:lnTo>
                  <a:pt x="8930" y="26789"/>
                </a:lnTo>
                <a:lnTo>
                  <a:pt x="368" y="26789"/>
                </a:lnTo>
                <a:lnTo>
                  <a:pt x="0" y="35708"/>
                </a:lnTo>
                <a:lnTo>
                  <a:pt x="4740" y="35715"/>
                </a:lnTo>
                <a:lnTo>
                  <a:pt x="6137" y="36708"/>
                </a:lnTo>
                <a:lnTo>
                  <a:pt x="7068" y="38363"/>
                </a:lnTo>
                <a:lnTo>
                  <a:pt x="7688" y="40458"/>
                </a:lnTo>
                <a:lnTo>
                  <a:pt x="9094" y="41854"/>
                </a:lnTo>
                <a:lnTo>
                  <a:pt x="13302" y="43406"/>
                </a:lnTo>
                <a:lnTo>
                  <a:pt x="56746" y="44642"/>
                </a:lnTo>
                <a:lnTo>
                  <a:pt x="92564" y="42002"/>
                </a:lnTo>
                <a:lnTo>
                  <a:pt x="133448" y="26557"/>
                </a:lnTo>
                <a:lnTo>
                  <a:pt x="145631" y="21725"/>
                </a:lnTo>
                <a:lnTo>
                  <a:pt x="187688" y="18198"/>
                </a:lnTo>
                <a:lnTo>
                  <a:pt x="230327" y="17872"/>
                </a:lnTo>
                <a:lnTo>
                  <a:pt x="265013" y="25548"/>
                </a:lnTo>
                <a:lnTo>
                  <a:pt x="274219" y="23592"/>
                </a:lnTo>
                <a:lnTo>
                  <a:pt x="282609" y="20407"/>
                </a:lnTo>
                <a:lnTo>
                  <a:pt x="321633" y="18008"/>
                </a:lnTo>
                <a:lnTo>
                  <a:pt x="345119" y="16886"/>
                </a:lnTo>
                <a:lnTo>
                  <a:pt x="371141" y="9758"/>
                </a:lnTo>
                <a:lnTo>
                  <a:pt x="395985" y="8010"/>
                </a:lnTo>
                <a:lnTo>
                  <a:pt x="410766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SMARTInkShape-2156"/>
          <p:cNvSpPr/>
          <p:nvPr>
            <p:custDataLst>
              <p:tags r:id="rId4"/>
            </p:custDataLst>
          </p:nvPr>
        </p:nvSpPr>
        <p:spPr bwMode="auto">
          <a:xfrm>
            <a:off x="3214688" y="1946747"/>
            <a:ext cx="437520" cy="669652"/>
          </a:xfrm>
          <a:custGeom>
            <a:avLst/>
            <a:gdLst/>
            <a:ahLst/>
            <a:cxnLst/>
            <a:rect l="0" t="0" r="0" b="0"/>
            <a:pathLst>
              <a:path w="437520" h="669652">
                <a:moveTo>
                  <a:pt x="53578" y="589284"/>
                </a:moveTo>
                <a:lnTo>
                  <a:pt x="53578" y="589284"/>
                </a:lnTo>
                <a:lnTo>
                  <a:pt x="44649" y="589284"/>
                </a:lnTo>
                <a:lnTo>
                  <a:pt x="52337" y="589284"/>
                </a:lnTo>
                <a:lnTo>
                  <a:pt x="52750" y="590276"/>
                </a:lnTo>
                <a:lnTo>
                  <a:pt x="53210" y="594025"/>
                </a:lnTo>
                <a:lnTo>
                  <a:pt x="54325" y="595421"/>
                </a:lnTo>
                <a:lnTo>
                  <a:pt x="58209" y="596973"/>
                </a:lnTo>
                <a:lnTo>
                  <a:pt x="69818" y="598105"/>
                </a:lnTo>
                <a:lnTo>
                  <a:pt x="78247" y="604329"/>
                </a:lnTo>
                <a:lnTo>
                  <a:pt x="86574" y="606310"/>
                </a:lnTo>
                <a:lnTo>
                  <a:pt x="131135" y="607137"/>
                </a:lnTo>
                <a:lnTo>
                  <a:pt x="157850" y="606151"/>
                </a:lnTo>
                <a:lnTo>
                  <a:pt x="184951" y="599455"/>
                </a:lnTo>
                <a:lnTo>
                  <a:pt x="226242" y="598287"/>
                </a:lnTo>
                <a:lnTo>
                  <a:pt x="243092" y="599227"/>
                </a:lnTo>
                <a:lnTo>
                  <a:pt x="282835" y="615993"/>
                </a:lnTo>
                <a:lnTo>
                  <a:pt x="301563" y="625575"/>
                </a:lnTo>
                <a:lnTo>
                  <a:pt x="337172" y="657582"/>
                </a:lnTo>
                <a:lnTo>
                  <a:pt x="342669" y="659326"/>
                </a:lnTo>
                <a:lnTo>
                  <a:pt x="344532" y="660784"/>
                </a:lnTo>
                <a:lnTo>
                  <a:pt x="347767" y="668288"/>
                </a:lnTo>
                <a:lnTo>
                  <a:pt x="350685" y="669045"/>
                </a:lnTo>
                <a:lnTo>
                  <a:pt x="357187" y="669651"/>
                </a:lnTo>
                <a:lnTo>
                  <a:pt x="357187" y="653142"/>
                </a:lnTo>
                <a:lnTo>
                  <a:pt x="363324" y="644930"/>
                </a:lnTo>
                <a:lnTo>
                  <a:pt x="365289" y="636640"/>
                </a:lnTo>
                <a:lnTo>
                  <a:pt x="365749" y="630836"/>
                </a:lnTo>
                <a:lnTo>
                  <a:pt x="368599" y="624950"/>
                </a:lnTo>
                <a:lnTo>
                  <a:pt x="370748" y="621991"/>
                </a:lnTo>
                <a:lnTo>
                  <a:pt x="373773" y="608345"/>
                </a:lnTo>
                <a:lnTo>
                  <a:pt x="375787" y="592094"/>
                </a:lnTo>
                <a:lnTo>
                  <a:pt x="389861" y="549680"/>
                </a:lnTo>
                <a:lnTo>
                  <a:pt x="395373" y="508864"/>
                </a:lnTo>
                <a:lnTo>
                  <a:pt x="399921" y="488396"/>
                </a:lnTo>
                <a:lnTo>
                  <a:pt x="407720" y="446059"/>
                </a:lnTo>
                <a:lnTo>
                  <a:pt x="415105" y="401715"/>
                </a:lnTo>
                <a:lnTo>
                  <a:pt x="421736" y="357106"/>
                </a:lnTo>
                <a:lnTo>
                  <a:pt x="428710" y="318600"/>
                </a:lnTo>
                <a:lnTo>
                  <a:pt x="436647" y="274699"/>
                </a:lnTo>
                <a:lnTo>
                  <a:pt x="437519" y="230920"/>
                </a:lnTo>
                <a:lnTo>
                  <a:pt x="436555" y="211433"/>
                </a:lnTo>
                <a:lnTo>
                  <a:pt x="430485" y="194354"/>
                </a:lnTo>
                <a:lnTo>
                  <a:pt x="428459" y="184564"/>
                </a:lnTo>
                <a:lnTo>
                  <a:pt x="422733" y="172483"/>
                </a:lnTo>
                <a:lnTo>
                  <a:pt x="419603" y="157768"/>
                </a:lnTo>
                <a:lnTo>
                  <a:pt x="413825" y="145692"/>
                </a:lnTo>
                <a:lnTo>
                  <a:pt x="410042" y="119894"/>
                </a:lnTo>
                <a:lnTo>
                  <a:pt x="404708" y="109334"/>
                </a:lnTo>
                <a:lnTo>
                  <a:pt x="402214" y="87522"/>
                </a:lnTo>
                <a:lnTo>
                  <a:pt x="401095" y="85112"/>
                </a:lnTo>
                <a:lnTo>
                  <a:pt x="399358" y="83505"/>
                </a:lnTo>
                <a:lnTo>
                  <a:pt x="397207" y="82434"/>
                </a:lnTo>
                <a:lnTo>
                  <a:pt x="395773" y="80728"/>
                </a:lnTo>
                <a:lnTo>
                  <a:pt x="394180" y="76186"/>
                </a:lnTo>
                <a:lnTo>
                  <a:pt x="393018" y="64097"/>
                </a:lnTo>
                <a:lnTo>
                  <a:pt x="386791" y="55632"/>
                </a:lnTo>
                <a:lnTo>
                  <a:pt x="385227" y="50150"/>
                </a:lnTo>
                <a:lnTo>
                  <a:pt x="383818" y="48291"/>
                </a:lnTo>
                <a:lnTo>
                  <a:pt x="367758" y="37030"/>
                </a:lnTo>
                <a:lnTo>
                  <a:pt x="359312" y="34925"/>
                </a:lnTo>
                <a:lnTo>
                  <a:pt x="350982" y="29588"/>
                </a:lnTo>
                <a:lnTo>
                  <a:pt x="342229" y="26573"/>
                </a:lnTo>
                <a:lnTo>
                  <a:pt x="333352" y="20829"/>
                </a:lnTo>
                <a:lnTo>
                  <a:pt x="324439" y="17694"/>
                </a:lnTo>
                <a:lnTo>
                  <a:pt x="314521" y="11915"/>
                </a:lnTo>
                <a:lnTo>
                  <a:pt x="269916" y="1840"/>
                </a:lnTo>
                <a:lnTo>
                  <a:pt x="228925" y="0"/>
                </a:lnTo>
                <a:lnTo>
                  <a:pt x="199589" y="923"/>
                </a:lnTo>
                <a:lnTo>
                  <a:pt x="172269" y="7614"/>
                </a:lnTo>
                <a:lnTo>
                  <a:pt x="133379" y="11452"/>
                </a:lnTo>
                <a:lnTo>
                  <a:pt x="107890" y="19874"/>
                </a:lnTo>
                <a:lnTo>
                  <a:pt x="104669" y="22154"/>
                </a:lnTo>
                <a:lnTo>
                  <a:pt x="81407" y="27439"/>
                </a:lnTo>
                <a:lnTo>
                  <a:pt x="72946" y="34367"/>
                </a:lnTo>
                <a:lnTo>
                  <a:pt x="62915" y="35610"/>
                </a:lnTo>
                <a:lnTo>
                  <a:pt x="62543" y="43329"/>
                </a:lnTo>
                <a:lnTo>
                  <a:pt x="70199" y="52153"/>
                </a:lnTo>
                <a:lnTo>
                  <a:pt x="71070" y="57843"/>
                </a:lnTo>
                <a:lnTo>
                  <a:pt x="71436" y="100802"/>
                </a:lnTo>
                <a:lnTo>
                  <a:pt x="70445" y="128266"/>
                </a:lnTo>
                <a:lnTo>
                  <a:pt x="60413" y="169609"/>
                </a:lnTo>
                <a:lnTo>
                  <a:pt x="56616" y="182496"/>
                </a:lnTo>
                <a:lnTo>
                  <a:pt x="52852" y="226309"/>
                </a:lnTo>
                <a:lnTo>
                  <a:pt x="45924" y="268229"/>
                </a:lnTo>
                <a:lnTo>
                  <a:pt x="37748" y="312518"/>
                </a:lnTo>
                <a:lnTo>
                  <a:pt x="29849" y="357120"/>
                </a:lnTo>
                <a:lnTo>
                  <a:pt x="22451" y="397021"/>
                </a:lnTo>
                <a:lnTo>
                  <a:pt x="15818" y="438031"/>
                </a:lnTo>
                <a:lnTo>
                  <a:pt x="9836" y="476064"/>
                </a:lnTo>
                <a:lnTo>
                  <a:pt x="8017" y="519899"/>
                </a:lnTo>
                <a:lnTo>
                  <a:pt x="556" y="562441"/>
                </a:lnTo>
                <a:lnTo>
                  <a:pt x="4" y="607074"/>
                </a:lnTo>
                <a:lnTo>
                  <a:pt x="0" y="624479"/>
                </a:lnTo>
                <a:lnTo>
                  <a:pt x="7688" y="624957"/>
                </a:lnTo>
                <a:lnTo>
                  <a:pt x="8102" y="625965"/>
                </a:lnTo>
                <a:lnTo>
                  <a:pt x="8897" y="633564"/>
                </a:lnTo>
                <a:lnTo>
                  <a:pt x="25438" y="633930"/>
                </a:lnTo>
                <a:lnTo>
                  <a:pt x="34643" y="627795"/>
                </a:lnTo>
                <a:lnTo>
                  <a:pt x="78357" y="617983"/>
                </a:lnTo>
                <a:lnTo>
                  <a:pt x="119332" y="615156"/>
                </a:lnTo>
                <a:lnTo>
                  <a:pt x="153682" y="607699"/>
                </a:lnTo>
                <a:lnTo>
                  <a:pt x="164545" y="606398"/>
                </a:lnTo>
                <a:lnTo>
                  <a:pt x="205382" y="598214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SMARTInkShape-2157"/>
          <p:cNvSpPr/>
          <p:nvPr>
            <p:custDataLst>
              <p:tags r:id="rId5"/>
            </p:custDataLst>
          </p:nvPr>
        </p:nvSpPr>
        <p:spPr bwMode="auto">
          <a:xfrm>
            <a:off x="4098759" y="2634258"/>
            <a:ext cx="258930" cy="35720"/>
          </a:xfrm>
          <a:custGeom>
            <a:avLst/>
            <a:gdLst/>
            <a:ahLst/>
            <a:cxnLst/>
            <a:rect l="0" t="0" r="0" b="0"/>
            <a:pathLst>
              <a:path w="258930" h="35720">
                <a:moveTo>
                  <a:pt x="17827" y="0"/>
                </a:moveTo>
                <a:lnTo>
                  <a:pt x="17827" y="0"/>
                </a:lnTo>
                <a:lnTo>
                  <a:pt x="9006" y="0"/>
                </a:lnTo>
                <a:lnTo>
                  <a:pt x="8907" y="7688"/>
                </a:lnTo>
                <a:lnTo>
                  <a:pt x="7912" y="8102"/>
                </a:lnTo>
                <a:lnTo>
                  <a:pt x="0" y="8927"/>
                </a:lnTo>
                <a:lnTo>
                  <a:pt x="4718" y="8929"/>
                </a:lnTo>
                <a:lnTo>
                  <a:pt x="6111" y="9921"/>
                </a:lnTo>
                <a:lnTo>
                  <a:pt x="7040" y="11575"/>
                </a:lnTo>
                <a:lnTo>
                  <a:pt x="7659" y="13670"/>
                </a:lnTo>
                <a:lnTo>
                  <a:pt x="9064" y="15066"/>
                </a:lnTo>
                <a:lnTo>
                  <a:pt x="13271" y="16618"/>
                </a:lnTo>
                <a:lnTo>
                  <a:pt x="56044" y="17845"/>
                </a:lnTo>
                <a:lnTo>
                  <a:pt x="100276" y="17859"/>
                </a:lnTo>
                <a:lnTo>
                  <a:pt x="140238" y="17859"/>
                </a:lnTo>
                <a:lnTo>
                  <a:pt x="162760" y="18851"/>
                </a:lnTo>
                <a:lnTo>
                  <a:pt x="180438" y="24927"/>
                </a:lnTo>
                <a:lnTo>
                  <a:pt x="212021" y="27708"/>
                </a:lnTo>
                <a:lnTo>
                  <a:pt x="238927" y="35348"/>
                </a:lnTo>
                <a:lnTo>
                  <a:pt x="258893" y="35719"/>
                </a:lnTo>
                <a:lnTo>
                  <a:pt x="258929" y="26789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SMARTInkShape-2158"/>
          <p:cNvSpPr/>
          <p:nvPr>
            <p:custDataLst>
              <p:tags r:id="rId6"/>
            </p:custDataLst>
          </p:nvPr>
        </p:nvSpPr>
        <p:spPr bwMode="auto">
          <a:xfrm>
            <a:off x="4563071" y="2491383"/>
            <a:ext cx="607219" cy="132963"/>
          </a:xfrm>
          <a:custGeom>
            <a:avLst/>
            <a:gdLst/>
            <a:ahLst/>
            <a:cxnLst/>
            <a:rect l="0" t="0" r="0" b="0"/>
            <a:pathLst>
              <a:path w="607219" h="132963">
                <a:moveTo>
                  <a:pt x="17859" y="0"/>
                </a:moveTo>
                <a:lnTo>
                  <a:pt x="17859" y="0"/>
                </a:lnTo>
                <a:lnTo>
                  <a:pt x="8932" y="0"/>
                </a:lnTo>
                <a:lnTo>
                  <a:pt x="8929" y="29811"/>
                </a:lnTo>
                <a:lnTo>
                  <a:pt x="6283" y="35739"/>
                </a:lnTo>
                <a:lnTo>
                  <a:pt x="4189" y="38708"/>
                </a:lnTo>
                <a:lnTo>
                  <a:pt x="3784" y="41681"/>
                </a:lnTo>
                <a:lnTo>
                  <a:pt x="5981" y="47629"/>
                </a:lnTo>
                <a:lnTo>
                  <a:pt x="4973" y="56225"/>
                </a:lnTo>
                <a:lnTo>
                  <a:pt x="290" y="78235"/>
                </a:lnTo>
                <a:lnTo>
                  <a:pt x="0" y="105872"/>
                </a:lnTo>
                <a:lnTo>
                  <a:pt x="992" y="106300"/>
                </a:lnTo>
                <a:lnTo>
                  <a:pt x="13561" y="107146"/>
                </a:lnTo>
                <a:lnTo>
                  <a:pt x="18594" y="104506"/>
                </a:lnTo>
                <a:lnTo>
                  <a:pt x="24139" y="101017"/>
                </a:lnTo>
                <a:lnTo>
                  <a:pt x="33997" y="98594"/>
                </a:lnTo>
                <a:lnTo>
                  <a:pt x="39949" y="98335"/>
                </a:lnTo>
                <a:lnTo>
                  <a:pt x="45205" y="100920"/>
                </a:lnTo>
                <a:lnTo>
                  <a:pt x="50849" y="104385"/>
                </a:lnTo>
                <a:lnTo>
                  <a:pt x="60776" y="106791"/>
                </a:lnTo>
                <a:lnTo>
                  <a:pt x="101126" y="107153"/>
                </a:lnTo>
                <a:lnTo>
                  <a:pt x="107121" y="109801"/>
                </a:lnTo>
                <a:lnTo>
                  <a:pt x="113094" y="113292"/>
                </a:lnTo>
                <a:lnTo>
                  <a:pt x="123026" y="115258"/>
                </a:lnTo>
                <a:lnTo>
                  <a:pt x="167607" y="117071"/>
                </a:lnTo>
                <a:lnTo>
                  <a:pt x="188292" y="123152"/>
                </a:lnTo>
                <a:lnTo>
                  <a:pt x="226084" y="125935"/>
                </a:lnTo>
                <a:lnTo>
                  <a:pt x="233765" y="129724"/>
                </a:lnTo>
                <a:lnTo>
                  <a:pt x="238195" y="130139"/>
                </a:lnTo>
                <a:lnTo>
                  <a:pt x="253910" y="127966"/>
                </a:lnTo>
                <a:lnTo>
                  <a:pt x="282892" y="132962"/>
                </a:lnTo>
                <a:lnTo>
                  <a:pt x="323335" y="125529"/>
                </a:lnTo>
                <a:lnTo>
                  <a:pt x="351479" y="124091"/>
                </a:lnTo>
                <a:lnTo>
                  <a:pt x="386974" y="116919"/>
                </a:lnTo>
                <a:lnTo>
                  <a:pt x="404818" y="115340"/>
                </a:lnTo>
                <a:lnTo>
                  <a:pt x="436770" y="107722"/>
                </a:lnTo>
                <a:lnTo>
                  <a:pt x="479768" y="107171"/>
                </a:lnTo>
                <a:lnTo>
                  <a:pt x="493628" y="107159"/>
                </a:lnTo>
                <a:lnTo>
                  <a:pt x="499848" y="109803"/>
                </a:lnTo>
                <a:lnTo>
                  <a:pt x="502896" y="111897"/>
                </a:lnTo>
                <a:lnTo>
                  <a:pt x="505920" y="112301"/>
                </a:lnTo>
                <a:lnTo>
                  <a:pt x="520885" y="108030"/>
                </a:lnTo>
                <a:lnTo>
                  <a:pt x="523866" y="108730"/>
                </a:lnTo>
                <a:lnTo>
                  <a:pt x="535779" y="114339"/>
                </a:lnTo>
                <a:lnTo>
                  <a:pt x="580427" y="116086"/>
                </a:lnTo>
                <a:lnTo>
                  <a:pt x="580429" y="116086"/>
                </a:lnTo>
                <a:lnTo>
                  <a:pt x="580429" y="102524"/>
                </a:lnTo>
                <a:lnTo>
                  <a:pt x="583075" y="97491"/>
                </a:lnTo>
                <a:lnTo>
                  <a:pt x="586566" y="91946"/>
                </a:lnTo>
                <a:lnTo>
                  <a:pt x="589523" y="83246"/>
                </a:lnTo>
                <a:lnTo>
                  <a:pt x="595250" y="73393"/>
                </a:lnTo>
                <a:lnTo>
                  <a:pt x="597888" y="56579"/>
                </a:lnTo>
                <a:lnTo>
                  <a:pt x="605303" y="44259"/>
                </a:lnTo>
                <a:lnTo>
                  <a:pt x="607217" y="26799"/>
                </a:lnTo>
                <a:lnTo>
                  <a:pt x="598657" y="26789"/>
                </a:lnTo>
                <a:lnTo>
                  <a:pt x="607218" y="35719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" name="SMARTInkShape-2159"/>
          <p:cNvSpPr/>
          <p:nvPr>
            <p:custDataLst>
              <p:tags r:id="rId7"/>
            </p:custDataLst>
          </p:nvPr>
        </p:nvSpPr>
        <p:spPr bwMode="auto">
          <a:xfrm>
            <a:off x="5393531" y="2473523"/>
            <a:ext cx="258962" cy="133937"/>
          </a:xfrm>
          <a:custGeom>
            <a:avLst/>
            <a:gdLst/>
            <a:ahLst/>
            <a:cxnLst/>
            <a:rect l="0" t="0" r="0" b="0"/>
            <a:pathLst>
              <a:path w="258962" h="133937">
                <a:moveTo>
                  <a:pt x="17860" y="0"/>
                </a:moveTo>
                <a:lnTo>
                  <a:pt x="17860" y="0"/>
                </a:lnTo>
                <a:lnTo>
                  <a:pt x="8962" y="0"/>
                </a:lnTo>
                <a:lnTo>
                  <a:pt x="8940" y="4741"/>
                </a:lnTo>
                <a:lnTo>
                  <a:pt x="9929" y="6137"/>
                </a:lnTo>
                <a:lnTo>
                  <a:pt x="11580" y="7068"/>
                </a:lnTo>
                <a:lnTo>
                  <a:pt x="13673" y="7689"/>
                </a:lnTo>
                <a:lnTo>
                  <a:pt x="14077" y="9095"/>
                </a:lnTo>
                <a:lnTo>
                  <a:pt x="9804" y="21250"/>
                </a:lnTo>
                <a:lnTo>
                  <a:pt x="8937" y="65120"/>
                </a:lnTo>
                <a:lnTo>
                  <a:pt x="8931" y="91001"/>
                </a:lnTo>
                <a:lnTo>
                  <a:pt x="6284" y="97661"/>
                </a:lnTo>
                <a:lnTo>
                  <a:pt x="2793" y="103929"/>
                </a:lnTo>
                <a:lnTo>
                  <a:pt x="246" y="115881"/>
                </a:lnTo>
                <a:lnTo>
                  <a:pt x="0" y="125016"/>
                </a:lnTo>
                <a:lnTo>
                  <a:pt x="4741" y="125016"/>
                </a:lnTo>
                <a:lnTo>
                  <a:pt x="6137" y="124024"/>
                </a:lnTo>
                <a:lnTo>
                  <a:pt x="7068" y="122370"/>
                </a:lnTo>
                <a:lnTo>
                  <a:pt x="7689" y="120275"/>
                </a:lnTo>
                <a:lnTo>
                  <a:pt x="9094" y="118879"/>
                </a:lnTo>
                <a:lnTo>
                  <a:pt x="13303" y="117328"/>
                </a:lnTo>
                <a:lnTo>
                  <a:pt x="21250" y="116454"/>
                </a:lnTo>
                <a:lnTo>
                  <a:pt x="23097" y="115339"/>
                </a:lnTo>
                <a:lnTo>
                  <a:pt x="24327" y="113604"/>
                </a:lnTo>
                <a:lnTo>
                  <a:pt x="25148" y="111455"/>
                </a:lnTo>
                <a:lnTo>
                  <a:pt x="26687" y="110022"/>
                </a:lnTo>
                <a:lnTo>
                  <a:pt x="31044" y="108430"/>
                </a:lnTo>
                <a:lnTo>
                  <a:pt x="73183" y="107167"/>
                </a:lnTo>
                <a:lnTo>
                  <a:pt x="82979" y="107160"/>
                </a:lnTo>
                <a:lnTo>
                  <a:pt x="89135" y="109804"/>
                </a:lnTo>
                <a:lnTo>
                  <a:pt x="95178" y="113294"/>
                </a:lnTo>
                <a:lnTo>
                  <a:pt x="107143" y="115535"/>
                </a:lnTo>
                <a:lnTo>
                  <a:pt x="148993" y="116080"/>
                </a:lnTo>
                <a:lnTo>
                  <a:pt x="163650" y="117077"/>
                </a:lnTo>
                <a:lnTo>
                  <a:pt x="180640" y="123154"/>
                </a:lnTo>
                <a:lnTo>
                  <a:pt x="211068" y="125935"/>
                </a:lnTo>
                <a:lnTo>
                  <a:pt x="223190" y="132070"/>
                </a:lnTo>
                <a:lnTo>
                  <a:pt x="245687" y="133936"/>
                </a:lnTo>
                <a:lnTo>
                  <a:pt x="247135" y="132947"/>
                </a:lnTo>
                <a:lnTo>
                  <a:pt x="248101" y="131296"/>
                </a:lnTo>
                <a:lnTo>
                  <a:pt x="249919" y="125383"/>
                </a:lnTo>
                <a:lnTo>
                  <a:pt x="250031" y="81568"/>
                </a:lnTo>
                <a:lnTo>
                  <a:pt x="250032" y="39596"/>
                </a:lnTo>
                <a:lnTo>
                  <a:pt x="250032" y="8967"/>
                </a:lnTo>
                <a:lnTo>
                  <a:pt x="258961" y="893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SMARTInkShape-2160"/>
          <p:cNvSpPr/>
          <p:nvPr>
            <p:custDataLst>
              <p:tags r:id="rId8"/>
            </p:custDataLst>
          </p:nvPr>
        </p:nvSpPr>
        <p:spPr bwMode="auto">
          <a:xfrm>
            <a:off x="3384460" y="5938242"/>
            <a:ext cx="4509385" cy="80205"/>
          </a:xfrm>
          <a:custGeom>
            <a:avLst/>
            <a:gdLst/>
            <a:ahLst/>
            <a:cxnLst/>
            <a:rect l="0" t="0" r="0" b="0"/>
            <a:pathLst>
              <a:path w="4509385" h="80205">
                <a:moveTo>
                  <a:pt x="8821" y="0"/>
                </a:moveTo>
                <a:lnTo>
                  <a:pt x="8821" y="0"/>
                </a:lnTo>
                <a:lnTo>
                  <a:pt x="259" y="0"/>
                </a:lnTo>
                <a:lnTo>
                  <a:pt x="0" y="4741"/>
                </a:lnTo>
                <a:lnTo>
                  <a:pt x="956" y="6137"/>
                </a:lnTo>
                <a:lnTo>
                  <a:pt x="2586" y="7068"/>
                </a:lnTo>
                <a:lnTo>
                  <a:pt x="8993" y="8685"/>
                </a:lnTo>
                <a:lnTo>
                  <a:pt x="13197" y="8821"/>
                </a:lnTo>
                <a:lnTo>
                  <a:pt x="14715" y="9850"/>
                </a:lnTo>
                <a:lnTo>
                  <a:pt x="15727" y="11527"/>
                </a:lnTo>
                <a:lnTo>
                  <a:pt x="16401" y="13638"/>
                </a:lnTo>
                <a:lnTo>
                  <a:pt x="17844" y="15045"/>
                </a:lnTo>
                <a:lnTo>
                  <a:pt x="22092" y="16608"/>
                </a:lnTo>
                <a:lnTo>
                  <a:pt x="39040" y="18604"/>
                </a:lnTo>
                <a:lnTo>
                  <a:pt x="50738" y="23923"/>
                </a:lnTo>
                <a:lnTo>
                  <a:pt x="95267" y="31418"/>
                </a:lnTo>
                <a:lnTo>
                  <a:pt x="135612" y="35341"/>
                </a:lnTo>
                <a:lnTo>
                  <a:pt x="178719" y="42736"/>
                </a:lnTo>
                <a:lnTo>
                  <a:pt x="223165" y="45389"/>
                </a:lnTo>
                <a:lnTo>
                  <a:pt x="267786" y="52303"/>
                </a:lnTo>
                <a:lnTo>
                  <a:pt x="310631" y="53326"/>
                </a:lnTo>
                <a:lnTo>
                  <a:pt x="345522" y="54496"/>
                </a:lnTo>
                <a:lnTo>
                  <a:pt x="380995" y="59693"/>
                </a:lnTo>
                <a:lnTo>
                  <a:pt x="416641" y="61674"/>
                </a:lnTo>
                <a:lnTo>
                  <a:pt x="452338" y="62261"/>
                </a:lnTo>
                <a:lnTo>
                  <a:pt x="489043" y="62435"/>
                </a:lnTo>
                <a:lnTo>
                  <a:pt x="529904" y="62486"/>
                </a:lnTo>
                <a:lnTo>
                  <a:pt x="568580" y="62502"/>
                </a:lnTo>
                <a:lnTo>
                  <a:pt x="611018" y="62506"/>
                </a:lnTo>
                <a:lnTo>
                  <a:pt x="655011" y="61515"/>
                </a:lnTo>
                <a:lnTo>
                  <a:pt x="699466" y="56370"/>
                </a:lnTo>
                <a:lnTo>
                  <a:pt x="744056" y="54405"/>
                </a:lnTo>
                <a:lnTo>
                  <a:pt x="788688" y="53824"/>
                </a:lnTo>
                <a:lnTo>
                  <a:pt x="818449" y="53687"/>
                </a:lnTo>
                <a:lnTo>
                  <a:pt x="850859" y="53626"/>
                </a:lnTo>
                <a:lnTo>
                  <a:pt x="884115" y="52607"/>
                </a:lnTo>
                <a:lnTo>
                  <a:pt x="915432" y="48847"/>
                </a:lnTo>
                <a:lnTo>
                  <a:pt x="948533" y="46515"/>
                </a:lnTo>
                <a:lnTo>
                  <a:pt x="983088" y="45478"/>
                </a:lnTo>
                <a:lnTo>
                  <a:pt x="1018289" y="45017"/>
                </a:lnTo>
                <a:lnTo>
                  <a:pt x="1051133" y="44812"/>
                </a:lnTo>
                <a:lnTo>
                  <a:pt x="1083258" y="44721"/>
                </a:lnTo>
                <a:lnTo>
                  <a:pt x="1117380" y="44680"/>
                </a:lnTo>
                <a:lnTo>
                  <a:pt x="1152389" y="47309"/>
                </a:lnTo>
                <a:lnTo>
                  <a:pt x="1186800" y="50792"/>
                </a:lnTo>
                <a:lnTo>
                  <a:pt x="1218630" y="52340"/>
                </a:lnTo>
                <a:lnTo>
                  <a:pt x="1251960" y="53028"/>
                </a:lnTo>
                <a:lnTo>
                  <a:pt x="1286616" y="53333"/>
                </a:lnTo>
                <a:lnTo>
                  <a:pt x="1321863" y="53469"/>
                </a:lnTo>
                <a:lnTo>
                  <a:pt x="1357372" y="50884"/>
                </a:lnTo>
                <a:lnTo>
                  <a:pt x="1393989" y="47420"/>
                </a:lnTo>
                <a:lnTo>
                  <a:pt x="1433415" y="45880"/>
                </a:lnTo>
                <a:lnTo>
                  <a:pt x="1471443" y="42550"/>
                </a:lnTo>
                <a:lnTo>
                  <a:pt x="1508188" y="37763"/>
                </a:lnTo>
                <a:lnTo>
                  <a:pt x="1544362" y="32328"/>
                </a:lnTo>
                <a:lnTo>
                  <a:pt x="1582930" y="29251"/>
                </a:lnTo>
                <a:lnTo>
                  <a:pt x="1623222" y="26891"/>
                </a:lnTo>
                <a:lnTo>
                  <a:pt x="1664281" y="22535"/>
                </a:lnTo>
                <a:lnTo>
                  <a:pt x="1705680" y="17291"/>
                </a:lnTo>
                <a:lnTo>
                  <a:pt x="1746238" y="12646"/>
                </a:lnTo>
                <a:lnTo>
                  <a:pt x="1784108" y="10582"/>
                </a:lnTo>
                <a:lnTo>
                  <a:pt x="1823429" y="7018"/>
                </a:lnTo>
                <a:lnTo>
                  <a:pt x="1864056" y="3119"/>
                </a:lnTo>
                <a:lnTo>
                  <a:pt x="1905263" y="1386"/>
                </a:lnTo>
                <a:lnTo>
                  <a:pt x="1946729" y="616"/>
                </a:lnTo>
                <a:lnTo>
                  <a:pt x="1988309" y="274"/>
                </a:lnTo>
                <a:lnTo>
                  <a:pt x="2029940" y="122"/>
                </a:lnTo>
                <a:lnTo>
                  <a:pt x="2071594" y="54"/>
                </a:lnTo>
                <a:lnTo>
                  <a:pt x="2113257" y="24"/>
                </a:lnTo>
                <a:lnTo>
                  <a:pt x="2154926" y="11"/>
                </a:lnTo>
                <a:lnTo>
                  <a:pt x="2193950" y="5"/>
                </a:lnTo>
                <a:lnTo>
                  <a:pt x="2232131" y="994"/>
                </a:lnTo>
                <a:lnTo>
                  <a:pt x="2272250" y="4741"/>
                </a:lnTo>
                <a:lnTo>
                  <a:pt x="2313233" y="7068"/>
                </a:lnTo>
                <a:lnTo>
                  <a:pt x="2354598" y="8103"/>
                </a:lnTo>
                <a:lnTo>
                  <a:pt x="2396133" y="8562"/>
                </a:lnTo>
                <a:lnTo>
                  <a:pt x="2437744" y="11412"/>
                </a:lnTo>
                <a:lnTo>
                  <a:pt x="2479390" y="14994"/>
                </a:lnTo>
                <a:lnTo>
                  <a:pt x="2521050" y="16586"/>
                </a:lnTo>
                <a:lnTo>
                  <a:pt x="2562716" y="19939"/>
                </a:lnTo>
                <a:lnTo>
                  <a:pt x="2603394" y="24737"/>
                </a:lnTo>
                <a:lnTo>
                  <a:pt x="2641316" y="30176"/>
                </a:lnTo>
                <a:lnTo>
                  <a:pt x="2680660" y="33256"/>
                </a:lnTo>
                <a:lnTo>
                  <a:pt x="2721298" y="35616"/>
                </a:lnTo>
                <a:lnTo>
                  <a:pt x="2762510" y="39973"/>
                </a:lnTo>
                <a:lnTo>
                  <a:pt x="2803977" y="42571"/>
                </a:lnTo>
                <a:lnTo>
                  <a:pt x="2846550" y="43725"/>
                </a:lnTo>
                <a:lnTo>
                  <a:pt x="2869015" y="44033"/>
                </a:lnTo>
                <a:lnTo>
                  <a:pt x="2891930" y="44238"/>
                </a:lnTo>
                <a:lnTo>
                  <a:pt x="2935911" y="47112"/>
                </a:lnTo>
                <a:lnTo>
                  <a:pt x="2978609" y="50704"/>
                </a:lnTo>
                <a:lnTo>
                  <a:pt x="3020737" y="52300"/>
                </a:lnTo>
                <a:lnTo>
                  <a:pt x="3062612" y="53010"/>
                </a:lnTo>
                <a:lnTo>
                  <a:pt x="3104374" y="54318"/>
                </a:lnTo>
                <a:lnTo>
                  <a:pt x="3146086" y="58207"/>
                </a:lnTo>
                <a:lnTo>
                  <a:pt x="3190422" y="60596"/>
                </a:lnTo>
                <a:lnTo>
                  <a:pt x="3213357" y="61233"/>
                </a:lnTo>
                <a:lnTo>
                  <a:pt x="3257361" y="61942"/>
                </a:lnTo>
                <a:lnTo>
                  <a:pt x="3300070" y="62256"/>
                </a:lnTo>
                <a:lnTo>
                  <a:pt x="3342202" y="62396"/>
                </a:lnTo>
                <a:lnTo>
                  <a:pt x="3384079" y="65104"/>
                </a:lnTo>
                <a:lnTo>
                  <a:pt x="3425842" y="68623"/>
                </a:lnTo>
                <a:lnTo>
                  <a:pt x="3467554" y="70187"/>
                </a:lnTo>
                <a:lnTo>
                  <a:pt x="3509244" y="70881"/>
                </a:lnTo>
                <a:lnTo>
                  <a:pt x="3550924" y="71190"/>
                </a:lnTo>
                <a:lnTo>
                  <a:pt x="3592599" y="71328"/>
                </a:lnTo>
                <a:lnTo>
                  <a:pt x="3634273" y="71389"/>
                </a:lnTo>
                <a:lnTo>
                  <a:pt x="3675945" y="71416"/>
                </a:lnTo>
                <a:lnTo>
                  <a:pt x="3717617" y="71428"/>
                </a:lnTo>
                <a:lnTo>
                  <a:pt x="3759290" y="71433"/>
                </a:lnTo>
                <a:lnTo>
                  <a:pt x="3800962" y="71435"/>
                </a:lnTo>
                <a:lnTo>
                  <a:pt x="3842634" y="71437"/>
                </a:lnTo>
                <a:lnTo>
                  <a:pt x="3881660" y="71437"/>
                </a:lnTo>
                <a:lnTo>
                  <a:pt x="3919841" y="72429"/>
                </a:lnTo>
                <a:lnTo>
                  <a:pt x="3959961" y="76178"/>
                </a:lnTo>
                <a:lnTo>
                  <a:pt x="3998297" y="78505"/>
                </a:lnTo>
                <a:lnTo>
                  <a:pt x="4035179" y="79540"/>
                </a:lnTo>
                <a:lnTo>
                  <a:pt x="4071415" y="79999"/>
                </a:lnTo>
                <a:lnTo>
                  <a:pt x="4107363" y="80204"/>
                </a:lnTo>
                <a:lnTo>
                  <a:pt x="4142192" y="79302"/>
                </a:lnTo>
                <a:lnTo>
                  <a:pt x="4174208" y="75594"/>
                </a:lnTo>
                <a:lnTo>
                  <a:pt x="4207620" y="73285"/>
                </a:lnTo>
                <a:lnTo>
                  <a:pt x="4241321" y="72259"/>
                </a:lnTo>
                <a:lnTo>
                  <a:pt x="4272836" y="71802"/>
                </a:lnTo>
                <a:lnTo>
                  <a:pt x="4303379" y="68953"/>
                </a:lnTo>
                <a:lnTo>
                  <a:pt x="4333490" y="64381"/>
                </a:lnTo>
                <a:lnTo>
                  <a:pt x="4377341" y="56228"/>
                </a:lnTo>
                <a:lnTo>
                  <a:pt x="4416903" y="47528"/>
                </a:lnTo>
                <a:lnTo>
                  <a:pt x="4458610" y="38666"/>
                </a:lnTo>
                <a:lnTo>
                  <a:pt x="4509384" y="26789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9" name="SMARTInkShape-Group784"/>
          <p:cNvGrpSpPr/>
          <p:nvPr/>
        </p:nvGrpSpPr>
        <p:grpSpPr>
          <a:xfrm>
            <a:off x="4286250" y="4089797"/>
            <a:ext cx="379774" cy="473264"/>
            <a:chOff x="4286250" y="4089797"/>
            <a:chExt cx="379774" cy="473264"/>
          </a:xfrm>
        </p:grpSpPr>
        <p:sp>
          <p:nvSpPr>
            <p:cNvPr id="17" name="SMARTInkShape-2161"/>
            <p:cNvSpPr/>
            <p:nvPr>
              <p:custDataLst>
                <p:tags r:id="rId14"/>
              </p:custDataLst>
            </p:nvPr>
          </p:nvSpPr>
          <p:spPr bwMode="auto">
            <a:xfrm>
              <a:off x="4286250" y="4089797"/>
              <a:ext cx="133946" cy="44649"/>
            </a:xfrm>
            <a:custGeom>
              <a:avLst/>
              <a:gdLst/>
              <a:ahLst/>
              <a:cxnLst/>
              <a:rect l="0" t="0" r="0" b="0"/>
              <a:pathLst>
                <a:path w="133946" h="44649">
                  <a:moveTo>
                    <a:pt x="0" y="44648"/>
                  </a:moveTo>
                  <a:lnTo>
                    <a:pt x="0" y="44648"/>
                  </a:lnTo>
                  <a:lnTo>
                    <a:pt x="0" y="36086"/>
                  </a:lnTo>
                  <a:lnTo>
                    <a:pt x="16806" y="34733"/>
                  </a:lnTo>
                  <a:lnTo>
                    <a:pt x="37576" y="28031"/>
                  </a:lnTo>
                  <a:lnTo>
                    <a:pt x="56517" y="26042"/>
                  </a:lnTo>
                  <a:lnTo>
                    <a:pt x="69552" y="20725"/>
                  </a:lnTo>
                  <a:lnTo>
                    <a:pt x="103343" y="13496"/>
                  </a:lnTo>
                  <a:lnTo>
                    <a:pt x="133945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8" name="SMARTInkShape-2162"/>
            <p:cNvSpPr/>
            <p:nvPr>
              <p:custDataLst>
                <p:tags r:id="rId15"/>
              </p:custDataLst>
            </p:nvPr>
          </p:nvSpPr>
          <p:spPr bwMode="auto">
            <a:xfrm>
              <a:off x="4367894" y="4198050"/>
              <a:ext cx="298130" cy="365011"/>
            </a:xfrm>
            <a:custGeom>
              <a:avLst/>
              <a:gdLst/>
              <a:ahLst/>
              <a:cxnLst/>
              <a:rect l="0" t="0" r="0" b="0"/>
              <a:pathLst>
                <a:path w="298130" h="365011">
                  <a:moveTo>
                    <a:pt x="88020" y="43552"/>
                  </a:moveTo>
                  <a:lnTo>
                    <a:pt x="88020" y="43552"/>
                  </a:lnTo>
                  <a:lnTo>
                    <a:pt x="80331" y="35863"/>
                  </a:lnTo>
                  <a:lnTo>
                    <a:pt x="78926" y="36442"/>
                  </a:lnTo>
                  <a:lnTo>
                    <a:pt x="49863" y="58717"/>
                  </a:lnTo>
                  <a:lnTo>
                    <a:pt x="31196" y="86998"/>
                  </a:lnTo>
                  <a:lnTo>
                    <a:pt x="19708" y="118897"/>
                  </a:lnTo>
                  <a:lnTo>
                    <a:pt x="9016" y="160886"/>
                  </a:lnTo>
                  <a:lnTo>
                    <a:pt x="5186" y="194051"/>
                  </a:lnTo>
                  <a:lnTo>
                    <a:pt x="0" y="218911"/>
                  </a:lnTo>
                  <a:lnTo>
                    <a:pt x="7892" y="254688"/>
                  </a:lnTo>
                  <a:lnTo>
                    <a:pt x="25700" y="293745"/>
                  </a:lnTo>
                  <a:lnTo>
                    <a:pt x="37456" y="312687"/>
                  </a:lnTo>
                  <a:lnTo>
                    <a:pt x="50324" y="325982"/>
                  </a:lnTo>
                  <a:lnTo>
                    <a:pt x="93893" y="352113"/>
                  </a:lnTo>
                  <a:lnTo>
                    <a:pt x="130193" y="358504"/>
                  </a:lnTo>
                  <a:lnTo>
                    <a:pt x="138513" y="362124"/>
                  </a:lnTo>
                  <a:lnTo>
                    <a:pt x="183161" y="364945"/>
                  </a:lnTo>
                  <a:lnTo>
                    <a:pt x="205696" y="365010"/>
                  </a:lnTo>
                  <a:lnTo>
                    <a:pt x="212419" y="362370"/>
                  </a:lnTo>
                  <a:lnTo>
                    <a:pt x="242790" y="335209"/>
                  </a:lnTo>
                  <a:lnTo>
                    <a:pt x="273681" y="290702"/>
                  </a:lnTo>
                  <a:lnTo>
                    <a:pt x="289189" y="254692"/>
                  </a:lnTo>
                  <a:lnTo>
                    <a:pt x="292848" y="212798"/>
                  </a:lnTo>
                  <a:lnTo>
                    <a:pt x="293330" y="175580"/>
                  </a:lnTo>
                  <a:lnTo>
                    <a:pt x="298129" y="136659"/>
                  </a:lnTo>
                  <a:lnTo>
                    <a:pt x="297818" y="119328"/>
                  </a:lnTo>
                  <a:lnTo>
                    <a:pt x="286855" y="80650"/>
                  </a:lnTo>
                  <a:lnTo>
                    <a:pt x="268546" y="43828"/>
                  </a:lnTo>
                  <a:lnTo>
                    <a:pt x="242632" y="20286"/>
                  </a:lnTo>
                  <a:lnTo>
                    <a:pt x="215598" y="4928"/>
                  </a:lnTo>
                  <a:lnTo>
                    <a:pt x="185981" y="93"/>
                  </a:lnTo>
                  <a:lnTo>
                    <a:pt x="147789" y="0"/>
                  </a:lnTo>
                  <a:lnTo>
                    <a:pt x="107624" y="12209"/>
                  </a:lnTo>
                  <a:lnTo>
                    <a:pt x="95372" y="20154"/>
                  </a:lnTo>
                  <a:lnTo>
                    <a:pt x="91288" y="25876"/>
                  </a:lnTo>
                  <a:lnTo>
                    <a:pt x="88480" y="31727"/>
                  </a:lnTo>
                  <a:lnTo>
                    <a:pt x="83925" y="37635"/>
                  </a:lnTo>
                  <a:lnTo>
                    <a:pt x="81239" y="46213"/>
                  </a:lnTo>
                  <a:lnTo>
                    <a:pt x="79090" y="8820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20" name="SMARTInkShape-2163"/>
          <p:cNvSpPr/>
          <p:nvPr>
            <p:custDataLst>
              <p:tags r:id="rId9"/>
            </p:custDataLst>
          </p:nvPr>
        </p:nvSpPr>
        <p:spPr bwMode="auto">
          <a:xfrm>
            <a:off x="5589984" y="4241602"/>
            <a:ext cx="125017" cy="8882"/>
          </a:xfrm>
          <a:custGeom>
            <a:avLst/>
            <a:gdLst/>
            <a:ahLst/>
            <a:cxnLst/>
            <a:rect l="0" t="0" r="0" b="0"/>
            <a:pathLst>
              <a:path w="125017" h="8882">
                <a:moveTo>
                  <a:pt x="0" y="0"/>
                </a:moveTo>
                <a:lnTo>
                  <a:pt x="0" y="0"/>
                </a:lnTo>
                <a:lnTo>
                  <a:pt x="4741" y="0"/>
                </a:lnTo>
                <a:lnTo>
                  <a:pt x="9714" y="2645"/>
                </a:lnTo>
                <a:lnTo>
                  <a:pt x="12429" y="4740"/>
                </a:lnTo>
                <a:lnTo>
                  <a:pt x="20738" y="7067"/>
                </a:lnTo>
                <a:lnTo>
                  <a:pt x="61358" y="8881"/>
                </a:lnTo>
                <a:lnTo>
                  <a:pt x="99876" y="7930"/>
                </a:lnTo>
                <a:lnTo>
                  <a:pt x="125016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1" name="SMARTInkShape-2164"/>
          <p:cNvSpPr/>
          <p:nvPr>
            <p:custDataLst>
              <p:tags r:id="rId10"/>
            </p:custDataLst>
          </p:nvPr>
        </p:nvSpPr>
        <p:spPr bwMode="auto">
          <a:xfrm>
            <a:off x="7045523" y="4125516"/>
            <a:ext cx="133947" cy="8930"/>
          </a:xfrm>
          <a:custGeom>
            <a:avLst/>
            <a:gdLst/>
            <a:ahLst/>
            <a:cxnLst/>
            <a:rect l="0" t="0" r="0" b="0"/>
            <a:pathLst>
              <a:path w="133947" h="8930">
                <a:moveTo>
                  <a:pt x="0" y="0"/>
                </a:moveTo>
                <a:lnTo>
                  <a:pt x="0" y="0"/>
                </a:lnTo>
                <a:lnTo>
                  <a:pt x="13304" y="0"/>
                </a:lnTo>
                <a:lnTo>
                  <a:pt x="49048" y="8102"/>
                </a:lnTo>
                <a:lnTo>
                  <a:pt x="89876" y="8820"/>
                </a:lnTo>
                <a:lnTo>
                  <a:pt x="133946" y="8929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2" name="SMARTInkShape-2165"/>
          <p:cNvSpPr/>
          <p:nvPr>
            <p:custDataLst>
              <p:tags r:id="rId11"/>
            </p:custDataLst>
          </p:nvPr>
        </p:nvSpPr>
        <p:spPr bwMode="auto">
          <a:xfrm>
            <a:off x="7402711" y="5750719"/>
            <a:ext cx="294681" cy="53579"/>
          </a:xfrm>
          <a:custGeom>
            <a:avLst/>
            <a:gdLst/>
            <a:ahLst/>
            <a:cxnLst/>
            <a:rect l="0" t="0" r="0" b="0"/>
            <a:pathLst>
              <a:path w="294681" h="53579">
                <a:moveTo>
                  <a:pt x="0" y="0"/>
                </a:moveTo>
                <a:lnTo>
                  <a:pt x="0" y="0"/>
                </a:lnTo>
                <a:lnTo>
                  <a:pt x="4741" y="4740"/>
                </a:lnTo>
                <a:lnTo>
                  <a:pt x="12359" y="7068"/>
                </a:lnTo>
                <a:lnTo>
                  <a:pt x="21368" y="9094"/>
                </a:lnTo>
                <a:lnTo>
                  <a:pt x="33010" y="14821"/>
                </a:lnTo>
                <a:lnTo>
                  <a:pt x="74273" y="27395"/>
                </a:lnTo>
                <a:lnTo>
                  <a:pt x="99067" y="33252"/>
                </a:lnTo>
                <a:lnTo>
                  <a:pt x="134111" y="39972"/>
                </a:lnTo>
                <a:lnTo>
                  <a:pt x="175833" y="44716"/>
                </a:lnTo>
                <a:lnTo>
                  <a:pt x="216413" y="51533"/>
                </a:lnTo>
                <a:lnTo>
                  <a:pt x="253299" y="52972"/>
                </a:lnTo>
                <a:lnTo>
                  <a:pt x="294680" y="53578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3" name="SMARTInkShape-2166"/>
          <p:cNvSpPr/>
          <p:nvPr>
            <p:custDataLst>
              <p:tags r:id="rId12"/>
            </p:custDataLst>
          </p:nvPr>
        </p:nvSpPr>
        <p:spPr bwMode="auto">
          <a:xfrm>
            <a:off x="8554641" y="3429190"/>
            <a:ext cx="580258" cy="2384038"/>
          </a:xfrm>
          <a:custGeom>
            <a:avLst/>
            <a:gdLst/>
            <a:ahLst/>
            <a:cxnLst/>
            <a:rect l="0" t="0" r="0" b="0"/>
            <a:pathLst>
              <a:path w="580258" h="2384038">
                <a:moveTo>
                  <a:pt x="205382" y="240912"/>
                </a:moveTo>
                <a:lnTo>
                  <a:pt x="205382" y="240912"/>
                </a:lnTo>
                <a:lnTo>
                  <a:pt x="222552" y="203625"/>
                </a:lnTo>
                <a:lnTo>
                  <a:pt x="250332" y="160338"/>
                </a:lnTo>
                <a:lnTo>
                  <a:pt x="285973" y="115869"/>
                </a:lnTo>
                <a:lnTo>
                  <a:pt x="318129" y="75984"/>
                </a:lnTo>
                <a:lnTo>
                  <a:pt x="360142" y="41750"/>
                </a:lnTo>
                <a:lnTo>
                  <a:pt x="404480" y="10792"/>
                </a:lnTo>
                <a:lnTo>
                  <a:pt x="426762" y="3064"/>
                </a:lnTo>
                <a:lnTo>
                  <a:pt x="465274" y="239"/>
                </a:lnTo>
                <a:lnTo>
                  <a:pt x="482616" y="0"/>
                </a:lnTo>
                <a:lnTo>
                  <a:pt x="497600" y="5186"/>
                </a:lnTo>
                <a:lnTo>
                  <a:pt x="535640" y="36420"/>
                </a:lnTo>
                <a:lnTo>
                  <a:pt x="549278" y="49485"/>
                </a:lnTo>
                <a:lnTo>
                  <a:pt x="563372" y="82218"/>
                </a:lnTo>
                <a:lnTo>
                  <a:pt x="573832" y="123336"/>
                </a:lnTo>
                <a:lnTo>
                  <a:pt x="577497" y="154921"/>
                </a:lnTo>
                <a:lnTo>
                  <a:pt x="579126" y="189795"/>
                </a:lnTo>
                <a:lnTo>
                  <a:pt x="579850" y="228446"/>
                </a:lnTo>
                <a:lnTo>
                  <a:pt x="580171" y="271421"/>
                </a:lnTo>
                <a:lnTo>
                  <a:pt x="580257" y="293993"/>
                </a:lnTo>
                <a:lnTo>
                  <a:pt x="579322" y="316979"/>
                </a:lnTo>
                <a:lnTo>
                  <a:pt x="577707" y="340240"/>
                </a:lnTo>
                <a:lnTo>
                  <a:pt x="575638" y="363685"/>
                </a:lnTo>
                <a:lnTo>
                  <a:pt x="572274" y="389237"/>
                </a:lnTo>
                <a:lnTo>
                  <a:pt x="568047" y="416193"/>
                </a:lnTo>
                <a:lnTo>
                  <a:pt x="563245" y="444087"/>
                </a:lnTo>
                <a:lnTo>
                  <a:pt x="558059" y="472604"/>
                </a:lnTo>
                <a:lnTo>
                  <a:pt x="552617" y="501537"/>
                </a:lnTo>
                <a:lnTo>
                  <a:pt x="547005" y="530748"/>
                </a:lnTo>
                <a:lnTo>
                  <a:pt x="542271" y="560144"/>
                </a:lnTo>
                <a:lnTo>
                  <a:pt x="538123" y="589662"/>
                </a:lnTo>
                <a:lnTo>
                  <a:pt x="534365" y="619264"/>
                </a:lnTo>
                <a:lnTo>
                  <a:pt x="529877" y="649912"/>
                </a:lnTo>
                <a:lnTo>
                  <a:pt x="524899" y="681258"/>
                </a:lnTo>
                <a:lnTo>
                  <a:pt x="519597" y="713070"/>
                </a:lnTo>
                <a:lnTo>
                  <a:pt x="515070" y="745191"/>
                </a:lnTo>
                <a:lnTo>
                  <a:pt x="511059" y="777520"/>
                </a:lnTo>
                <a:lnTo>
                  <a:pt x="507393" y="809987"/>
                </a:lnTo>
                <a:lnTo>
                  <a:pt x="503958" y="841552"/>
                </a:lnTo>
                <a:lnTo>
                  <a:pt x="500674" y="872519"/>
                </a:lnTo>
                <a:lnTo>
                  <a:pt x="497493" y="903084"/>
                </a:lnTo>
                <a:lnTo>
                  <a:pt x="495373" y="933384"/>
                </a:lnTo>
                <a:lnTo>
                  <a:pt x="493959" y="963505"/>
                </a:lnTo>
                <a:lnTo>
                  <a:pt x="493018" y="993507"/>
                </a:lnTo>
                <a:lnTo>
                  <a:pt x="492389" y="1023431"/>
                </a:lnTo>
                <a:lnTo>
                  <a:pt x="491970" y="1053302"/>
                </a:lnTo>
                <a:lnTo>
                  <a:pt x="491691" y="1083138"/>
                </a:lnTo>
                <a:lnTo>
                  <a:pt x="492497" y="1112951"/>
                </a:lnTo>
                <a:lnTo>
                  <a:pt x="494027" y="1142748"/>
                </a:lnTo>
                <a:lnTo>
                  <a:pt x="496038" y="1172534"/>
                </a:lnTo>
                <a:lnTo>
                  <a:pt x="497380" y="1202313"/>
                </a:lnTo>
                <a:lnTo>
                  <a:pt x="498273" y="1232088"/>
                </a:lnTo>
                <a:lnTo>
                  <a:pt x="498870" y="1261860"/>
                </a:lnTo>
                <a:lnTo>
                  <a:pt x="499267" y="1291630"/>
                </a:lnTo>
                <a:lnTo>
                  <a:pt x="499532" y="1321398"/>
                </a:lnTo>
                <a:lnTo>
                  <a:pt x="499709" y="1351165"/>
                </a:lnTo>
                <a:lnTo>
                  <a:pt x="500819" y="1379940"/>
                </a:lnTo>
                <a:lnTo>
                  <a:pt x="502551" y="1408053"/>
                </a:lnTo>
                <a:lnTo>
                  <a:pt x="504698" y="1435724"/>
                </a:lnTo>
                <a:lnTo>
                  <a:pt x="506129" y="1464094"/>
                </a:lnTo>
                <a:lnTo>
                  <a:pt x="507083" y="1492929"/>
                </a:lnTo>
                <a:lnTo>
                  <a:pt x="507720" y="1522074"/>
                </a:lnTo>
                <a:lnTo>
                  <a:pt x="508144" y="1550434"/>
                </a:lnTo>
                <a:lnTo>
                  <a:pt x="508427" y="1578270"/>
                </a:lnTo>
                <a:lnTo>
                  <a:pt x="508615" y="1605757"/>
                </a:lnTo>
                <a:lnTo>
                  <a:pt x="508741" y="1634004"/>
                </a:lnTo>
                <a:lnTo>
                  <a:pt x="508824" y="1662757"/>
                </a:lnTo>
                <a:lnTo>
                  <a:pt x="508880" y="1691847"/>
                </a:lnTo>
                <a:lnTo>
                  <a:pt x="509910" y="1719179"/>
                </a:lnTo>
                <a:lnTo>
                  <a:pt x="511588" y="1745337"/>
                </a:lnTo>
                <a:lnTo>
                  <a:pt x="513699" y="1770714"/>
                </a:lnTo>
                <a:lnTo>
                  <a:pt x="514114" y="1796561"/>
                </a:lnTo>
                <a:lnTo>
                  <a:pt x="513399" y="1822722"/>
                </a:lnTo>
                <a:lnTo>
                  <a:pt x="511930" y="1849092"/>
                </a:lnTo>
                <a:lnTo>
                  <a:pt x="510951" y="1873618"/>
                </a:lnTo>
                <a:lnTo>
                  <a:pt x="510297" y="1896914"/>
                </a:lnTo>
                <a:lnTo>
                  <a:pt x="509863" y="1919389"/>
                </a:lnTo>
                <a:lnTo>
                  <a:pt x="509572" y="1942311"/>
                </a:lnTo>
                <a:lnTo>
                  <a:pt x="509379" y="1965529"/>
                </a:lnTo>
                <a:lnTo>
                  <a:pt x="509249" y="1988946"/>
                </a:lnTo>
                <a:lnTo>
                  <a:pt x="506460" y="2033485"/>
                </a:lnTo>
                <a:lnTo>
                  <a:pt x="501914" y="2075438"/>
                </a:lnTo>
                <a:lnTo>
                  <a:pt x="496586" y="2113929"/>
                </a:lnTo>
                <a:lnTo>
                  <a:pt x="490911" y="2148234"/>
                </a:lnTo>
                <a:lnTo>
                  <a:pt x="485080" y="2180016"/>
                </a:lnTo>
                <a:lnTo>
                  <a:pt x="479182" y="2210679"/>
                </a:lnTo>
                <a:lnTo>
                  <a:pt x="470284" y="2251091"/>
                </a:lnTo>
                <a:lnTo>
                  <a:pt x="457396" y="2292181"/>
                </a:lnTo>
                <a:lnTo>
                  <a:pt x="435818" y="2322012"/>
                </a:lnTo>
                <a:lnTo>
                  <a:pt x="404399" y="2342145"/>
                </a:lnTo>
                <a:lnTo>
                  <a:pt x="374781" y="2353235"/>
                </a:lnTo>
                <a:lnTo>
                  <a:pt x="333180" y="2356719"/>
                </a:lnTo>
                <a:lnTo>
                  <a:pt x="294236" y="2363280"/>
                </a:lnTo>
                <a:lnTo>
                  <a:pt x="259931" y="2365318"/>
                </a:lnTo>
                <a:lnTo>
                  <a:pt x="219781" y="2365923"/>
                </a:lnTo>
                <a:lnTo>
                  <a:pt x="181316" y="2367094"/>
                </a:lnTo>
                <a:lnTo>
                  <a:pt x="139933" y="2373284"/>
                </a:lnTo>
                <a:lnTo>
                  <a:pt x="101103" y="2380410"/>
                </a:lnTo>
                <a:lnTo>
                  <a:pt x="58619" y="2382961"/>
                </a:lnTo>
                <a:lnTo>
                  <a:pt x="19574" y="2383718"/>
                </a:lnTo>
                <a:lnTo>
                  <a:pt x="0" y="2384037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4" name="SMARTInkShape-2167"/>
          <p:cNvSpPr/>
          <p:nvPr>
            <p:custDataLst>
              <p:tags r:id="rId13"/>
            </p:custDataLst>
          </p:nvPr>
        </p:nvSpPr>
        <p:spPr bwMode="auto">
          <a:xfrm>
            <a:off x="3013616" y="3625576"/>
            <a:ext cx="379666" cy="2071397"/>
          </a:xfrm>
          <a:custGeom>
            <a:avLst/>
            <a:gdLst/>
            <a:ahLst/>
            <a:cxnLst/>
            <a:rect l="0" t="0" r="0" b="0"/>
            <a:pathLst>
              <a:path w="379666" h="2071397">
                <a:moveTo>
                  <a:pt x="379665" y="151682"/>
                </a:moveTo>
                <a:lnTo>
                  <a:pt x="379665" y="151682"/>
                </a:lnTo>
                <a:lnTo>
                  <a:pt x="379665" y="109700"/>
                </a:lnTo>
                <a:lnTo>
                  <a:pt x="379665" y="69726"/>
                </a:lnTo>
                <a:lnTo>
                  <a:pt x="377020" y="63002"/>
                </a:lnTo>
                <a:lnTo>
                  <a:pt x="373528" y="56706"/>
                </a:lnTo>
                <a:lnTo>
                  <a:pt x="371103" y="46325"/>
                </a:lnTo>
                <a:lnTo>
                  <a:pt x="355304" y="26504"/>
                </a:lnTo>
                <a:lnTo>
                  <a:pt x="352963" y="20641"/>
                </a:lnTo>
                <a:lnTo>
                  <a:pt x="348615" y="14728"/>
                </a:lnTo>
                <a:lnTo>
                  <a:pt x="343376" y="11438"/>
                </a:lnTo>
                <a:lnTo>
                  <a:pt x="311018" y="807"/>
                </a:lnTo>
                <a:lnTo>
                  <a:pt x="283999" y="0"/>
                </a:lnTo>
                <a:lnTo>
                  <a:pt x="266433" y="4654"/>
                </a:lnTo>
                <a:lnTo>
                  <a:pt x="236774" y="27687"/>
                </a:lnTo>
                <a:lnTo>
                  <a:pt x="201070" y="69542"/>
                </a:lnTo>
                <a:lnTo>
                  <a:pt x="171305" y="107976"/>
                </a:lnTo>
                <a:lnTo>
                  <a:pt x="146281" y="151806"/>
                </a:lnTo>
                <a:lnTo>
                  <a:pt x="132959" y="188417"/>
                </a:lnTo>
                <a:lnTo>
                  <a:pt x="120773" y="232838"/>
                </a:lnTo>
                <a:lnTo>
                  <a:pt x="111795" y="270647"/>
                </a:lnTo>
                <a:lnTo>
                  <a:pt x="105497" y="313269"/>
                </a:lnTo>
                <a:lnTo>
                  <a:pt x="100985" y="357317"/>
                </a:lnTo>
                <a:lnTo>
                  <a:pt x="96065" y="387935"/>
                </a:lnTo>
                <a:lnTo>
                  <a:pt x="90571" y="421386"/>
                </a:lnTo>
                <a:lnTo>
                  <a:pt x="87468" y="456097"/>
                </a:lnTo>
                <a:lnTo>
                  <a:pt x="86089" y="491368"/>
                </a:lnTo>
                <a:lnTo>
                  <a:pt x="85476" y="526888"/>
                </a:lnTo>
                <a:lnTo>
                  <a:pt x="82558" y="565164"/>
                </a:lnTo>
                <a:lnTo>
                  <a:pt x="78946" y="606318"/>
                </a:lnTo>
                <a:lnTo>
                  <a:pt x="77983" y="628406"/>
                </a:lnTo>
                <a:lnTo>
                  <a:pt x="77340" y="651068"/>
                </a:lnTo>
                <a:lnTo>
                  <a:pt x="73981" y="694769"/>
                </a:lnTo>
                <a:lnTo>
                  <a:pt x="70173" y="738335"/>
                </a:lnTo>
                <a:lnTo>
                  <a:pt x="69157" y="761065"/>
                </a:lnTo>
                <a:lnTo>
                  <a:pt x="68480" y="784156"/>
                </a:lnTo>
                <a:lnTo>
                  <a:pt x="67037" y="807488"/>
                </a:lnTo>
                <a:lnTo>
                  <a:pt x="65082" y="830979"/>
                </a:lnTo>
                <a:lnTo>
                  <a:pt x="62787" y="854578"/>
                </a:lnTo>
                <a:lnTo>
                  <a:pt x="61257" y="879241"/>
                </a:lnTo>
                <a:lnTo>
                  <a:pt x="60237" y="904611"/>
                </a:lnTo>
                <a:lnTo>
                  <a:pt x="59557" y="930455"/>
                </a:lnTo>
                <a:lnTo>
                  <a:pt x="58111" y="956614"/>
                </a:lnTo>
                <a:lnTo>
                  <a:pt x="56155" y="982983"/>
                </a:lnTo>
                <a:lnTo>
                  <a:pt x="53859" y="1009492"/>
                </a:lnTo>
                <a:lnTo>
                  <a:pt x="51336" y="1036094"/>
                </a:lnTo>
                <a:lnTo>
                  <a:pt x="48662" y="1062759"/>
                </a:lnTo>
                <a:lnTo>
                  <a:pt x="45887" y="1089465"/>
                </a:lnTo>
                <a:lnTo>
                  <a:pt x="43045" y="1117191"/>
                </a:lnTo>
                <a:lnTo>
                  <a:pt x="40158" y="1145597"/>
                </a:lnTo>
                <a:lnTo>
                  <a:pt x="37241" y="1174456"/>
                </a:lnTo>
                <a:lnTo>
                  <a:pt x="34304" y="1202625"/>
                </a:lnTo>
                <a:lnTo>
                  <a:pt x="31355" y="1230334"/>
                </a:lnTo>
                <a:lnTo>
                  <a:pt x="28395" y="1257736"/>
                </a:lnTo>
                <a:lnTo>
                  <a:pt x="25431" y="1284934"/>
                </a:lnTo>
                <a:lnTo>
                  <a:pt x="22462" y="1311996"/>
                </a:lnTo>
                <a:lnTo>
                  <a:pt x="19491" y="1338967"/>
                </a:lnTo>
                <a:lnTo>
                  <a:pt x="17510" y="1364885"/>
                </a:lnTo>
                <a:lnTo>
                  <a:pt x="16189" y="1390101"/>
                </a:lnTo>
                <a:lnTo>
                  <a:pt x="15309" y="1414849"/>
                </a:lnTo>
                <a:lnTo>
                  <a:pt x="13730" y="1439285"/>
                </a:lnTo>
                <a:lnTo>
                  <a:pt x="11685" y="1463514"/>
                </a:lnTo>
                <a:lnTo>
                  <a:pt x="9329" y="1487604"/>
                </a:lnTo>
                <a:lnTo>
                  <a:pt x="7759" y="1510609"/>
                </a:lnTo>
                <a:lnTo>
                  <a:pt x="6014" y="1554691"/>
                </a:lnTo>
                <a:lnTo>
                  <a:pt x="5239" y="1594788"/>
                </a:lnTo>
                <a:lnTo>
                  <a:pt x="3902" y="1632453"/>
                </a:lnTo>
                <a:lnTo>
                  <a:pt x="0" y="1669037"/>
                </a:lnTo>
                <a:lnTo>
                  <a:pt x="251" y="1702494"/>
                </a:lnTo>
                <a:lnTo>
                  <a:pt x="2677" y="1733900"/>
                </a:lnTo>
                <a:lnTo>
                  <a:pt x="3756" y="1764395"/>
                </a:lnTo>
                <a:lnTo>
                  <a:pt x="4235" y="1794485"/>
                </a:lnTo>
                <a:lnTo>
                  <a:pt x="7151" y="1836670"/>
                </a:lnTo>
                <a:lnTo>
                  <a:pt x="11652" y="1874305"/>
                </a:lnTo>
                <a:lnTo>
                  <a:pt x="15632" y="1910592"/>
                </a:lnTo>
                <a:lnTo>
                  <a:pt x="25866" y="1953668"/>
                </a:lnTo>
                <a:lnTo>
                  <a:pt x="40391" y="1997243"/>
                </a:lnTo>
                <a:lnTo>
                  <a:pt x="56219" y="2029513"/>
                </a:lnTo>
                <a:lnTo>
                  <a:pt x="71281" y="2046647"/>
                </a:lnTo>
                <a:lnTo>
                  <a:pt x="100024" y="2065074"/>
                </a:lnTo>
                <a:lnTo>
                  <a:pt x="117774" y="2069641"/>
                </a:lnTo>
                <a:lnTo>
                  <a:pt x="158191" y="2071396"/>
                </a:lnTo>
                <a:lnTo>
                  <a:pt x="201304" y="2068897"/>
                </a:lnTo>
                <a:lnTo>
                  <a:pt x="245751" y="2056330"/>
                </a:lnTo>
                <a:lnTo>
                  <a:pt x="290372" y="2046493"/>
                </a:lnTo>
                <a:lnTo>
                  <a:pt x="327080" y="2037985"/>
                </a:lnTo>
                <a:lnTo>
                  <a:pt x="370736" y="2026916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4804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Key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Parameter Sharing</a:t>
            </a:r>
          </a:p>
          <a:p>
            <a:pPr lvl="1"/>
            <a:r>
              <a:rPr lang="en-US" dirty="0"/>
              <a:t>in computation graphs = adding gradients</a:t>
            </a:r>
          </a:p>
          <a:p>
            <a:pPr lvl="1"/>
            <a:endParaRPr lang="en-US" dirty="0"/>
          </a:p>
          <a:p>
            <a:r>
              <a:rPr lang="en-US" dirty="0"/>
              <a:t>“Unrolling”</a:t>
            </a:r>
          </a:p>
          <a:p>
            <a:pPr lvl="1"/>
            <a:r>
              <a:rPr lang="en-US" dirty="0"/>
              <a:t>in computation graphs with parameter sharing</a:t>
            </a:r>
          </a:p>
          <a:p>
            <a:pPr lvl="1"/>
            <a:endParaRPr lang="en-US" dirty="0"/>
          </a:p>
          <a:p>
            <a:r>
              <a:rPr lang="en-US" dirty="0"/>
              <a:t>Parameter sharing + Unrolling</a:t>
            </a:r>
          </a:p>
          <a:p>
            <a:pPr lvl="1"/>
            <a:r>
              <a:rPr lang="en-US" dirty="0"/>
              <a:t>Allows modeling arbitrary sequence lengths!</a:t>
            </a:r>
          </a:p>
          <a:p>
            <a:pPr lvl="1"/>
            <a:r>
              <a:rPr lang="en-US" dirty="0"/>
              <a:t>Keeps numbers of parameters in check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632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 txBox="1"/>
          <p:nvPr/>
        </p:nvSpPr>
        <p:spPr>
          <a:xfrm>
            <a:off x="928650" y="828950"/>
            <a:ext cx="7286700" cy="43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Recurrent Neural Network</a:t>
            </a:r>
          </a:p>
        </p:txBody>
      </p:sp>
      <p:grpSp>
        <p:nvGrpSpPr>
          <p:cNvPr id="405" name="Shape 405"/>
          <p:cNvGrpSpPr/>
          <p:nvPr/>
        </p:nvGrpSpPr>
        <p:grpSpPr>
          <a:xfrm>
            <a:off x="3799791" y="3142605"/>
            <a:ext cx="1558516" cy="1938907"/>
            <a:chOff x="3548350" y="3243450"/>
            <a:chExt cx="1477686" cy="1838350"/>
          </a:xfrm>
        </p:grpSpPr>
        <p:sp>
          <p:nvSpPr>
            <p:cNvPr id="406" name="Shape 406"/>
            <p:cNvSpPr/>
            <p:nvPr/>
          </p:nvSpPr>
          <p:spPr>
            <a:xfrm>
              <a:off x="3839200" y="4213600"/>
              <a:ext cx="398100" cy="868200"/>
            </a:xfrm>
            <a:prstGeom prst="rect">
              <a:avLst/>
            </a:prstGeom>
            <a:solidFill>
              <a:srgbClr val="F4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</a:p>
          </p:txBody>
        </p:sp>
        <p:sp>
          <p:nvSpPr>
            <p:cNvPr id="407" name="Shape 407"/>
            <p:cNvSpPr/>
            <p:nvPr/>
          </p:nvSpPr>
          <p:spPr>
            <a:xfrm>
              <a:off x="3548350" y="3243450"/>
              <a:ext cx="979800" cy="623100"/>
            </a:xfrm>
            <a:prstGeom prst="rect">
              <a:avLst/>
            </a:prstGeom>
            <a:solidFill>
              <a:srgbClr val="38761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RNN</a:t>
              </a:r>
            </a:p>
          </p:txBody>
        </p:sp>
        <p:cxnSp>
          <p:nvCxnSpPr>
            <p:cNvPr id="408" name="Shape 408"/>
            <p:cNvCxnSpPr>
              <a:stCxn id="406" idx="0"/>
              <a:endCxn id="407" idx="2"/>
            </p:cNvCxnSpPr>
            <p:nvPr/>
          </p:nvCxnSpPr>
          <p:spPr>
            <a:xfrm rot="10800000">
              <a:off x="4038250" y="3866500"/>
              <a:ext cx="0" cy="347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409" name="Shape 409"/>
            <p:cNvSpPr/>
            <p:nvPr/>
          </p:nvSpPr>
          <p:spPr>
            <a:xfrm>
              <a:off x="4508273" y="3401125"/>
              <a:ext cx="517763" cy="278767"/>
            </a:xfrm>
            <a:custGeom>
              <a:avLst/>
              <a:gdLst/>
              <a:ahLst/>
              <a:cxnLst/>
              <a:rect l="0" t="0" r="0" b="0"/>
              <a:pathLst>
                <a:path w="14987" h="14019" extrusionOk="0">
                  <a:moveTo>
                    <a:pt x="637" y="0"/>
                  </a:moveTo>
                  <a:cubicBezTo>
                    <a:pt x="3026" y="1327"/>
                    <a:pt x="15080" y="5629"/>
                    <a:pt x="14974" y="7966"/>
                  </a:cubicBezTo>
                  <a:cubicBezTo>
                    <a:pt x="14867" y="10302"/>
                    <a:pt x="2495" y="13010"/>
                    <a:pt x="0" y="14019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sp>
      </p:grpSp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" name="SMARTInkShape-2178"/>
          <p:cNvSpPr/>
          <p:nvPr>
            <p:custDataLst>
              <p:tags r:id="rId1"/>
            </p:custDataLst>
          </p:nvPr>
        </p:nvSpPr>
        <p:spPr bwMode="auto">
          <a:xfrm>
            <a:off x="4259461" y="4723805"/>
            <a:ext cx="196454" cy="35716"/>
          </a:xfrm>
          <a:custGeom>
            <a:avLst/>
            <a:gdLst/>
            <a:ahLst/>
            <a:cxnLst/>
            <a:rect l="0" t="0" r="0" b="0"/>
            <a:pathLst>
              <a:path w="196454" h="35716">
                <a:moveTo>
                  <a:pt x="0" y="0"/>
                </a:moveTo>
                <a:lnTo>
                  <a:pt x="0" y="0"/>
                </a:lnTo>
                <a:lnTo>
                  <a:pt x="7689" y="7688"/>
                </a:lnTo>
                <a:lnTo>
                  <a:pt x="15814" y="9676"/>
                </a:lnTo>
                <a:lnTo>
                  <a:pt x="24088" y="14993"/>
                </a:lnTo>
                <a:lnTo>
                  <a:pt x="32824" y="18002"/>
                </a:lnTo>
                <a:lnTo>
                  <a:pt x="41696" y="23744"/>
                </a:lnTo>
                <a:lnTo>
                  <a:pt x="76564" y="34812"/>
                </a:lnTo>
                <a:lnTo>
                  <a:pt x="118166" y="35703"/>
                </a:lnTo>
                <a:lnTo>
                  <a:pt x="135569" y="35715"/>
                </a:lnTo>
                <a:lnTo>
                  <a:pt x="142274" y="33071"/>
                </a:lnTo>
                <a:lnTo>
                  <a:pt x="145451" y="30977"/>
                </a:lnTo>
                <a:lnTo>
                  <a:pt x="189515" y="19133"/>
                </a:lnTo>
                <a:lnTo>
                  <a:pt x="196453" y="17859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" name="SMARTInkShape-2179"/>
          <p:cNvSpPr/>
          <p:nvPr>
            <p:custDataLst>
              <p:tags r:id="rId2"/>
            </p:custDataLst>
          </p:nvPr>
        </p:nvSpPr>
        <p:spPr bwMode="auto">
          <a:xfrm>
            <a:off x="4330898" y="2821795"/>
            <a:ext cx="44650" cy="348245"/>
          </a:xfrm>
          <a:custGeom>
            <a:avLst/>
            <a:gdLst/>
            <a:ahLst/>
            <a:cxnLst/>
            <a:rect l="0" t="0" r="0" b="0"/>
            <a:pathLst>
              <a:path w="44650" h="348245">
                <a:moveTo>
                  <a:pt x="44649" y="348244"/>
                </a:moveTo>
                <a:lnTo>
                  <a:pt x="44649" y="348244"/>
                </a:lnTo>
                <a:lnTo>
                  <a:pt x="44649" y="308342"/>
                </a:lnTo>
                <a:lnTo>
                  <a:pt x="44649" y="269565"/>
                </a:lnTo>
                <a:lnTo>
                  <a:pt x="44649" y="231204"/>
                </a:lnTo>
                <a:lnTo>
                  <a:pt x="44649" y="193521"/>
                </a:lnTo>
                <a:lnTo>
                  <a:pt x="43657" y="169778"/>
                </a:lnTo>
                <a:lnTo>
                  <a:pt x="36271" y="125184"/>
                </a:lnTo>
                <a:lnTo>
                  <a:pt x="34972" y="113176"/>
                </a:lnTo>
                <a:lnTo>
                  <a:pt x="27639" y="77384"/>
                </a:lnTo>
                <a:lnTo>
                  <a:pt x="26049" y="59519"/>
                </a:lnTo>
                <a:lnTo>
                  <a:pt x="18426" y="27559"/>
                </a:lnTo>
                <a:lnTo>
                  <a:pt x="18237" y="24321"/>
                </a:lnTo>
                <a:lnTo>
                  <a:pt x="15382" y="18078"/>
                </a:lnTo>
                <a:lnTo>
                  <a:pt x="11797" y="11996"/>
                </a:lnTo>
                <a:lnTo>
                  <a:pt x="8940" y="32"/>
                </a:lnTo>
                <a:lnTo>
                  <a:pt x="4192" y="0"/>
                </a:lnTo>
                <a:lnTo>
                  <a:pt x="2795" y="988"/>
                </a:lnTo>
                <a:lnTo>
                  <a:pt x="1864" y="2638"/>
                </a:lnTo>
                <a:lnTo>
                  <a:pt x="0" y="8916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6" name="SMARTInkShape-Group802"/>
          <p:cNvGrpSpPr/>
          <p:nvPr/>
        </p:nvGrpSpPr>
        <p:grpSpPr>
          <a:xfrm>
            <a:off x="4848820" y="3295055"/>
            <a:ext cx="567612" cy="383977"/>
            <a:chOff x="4848820" y="3295055"/>
            <a:chExt cx="567612" cy="383977"/>
          </a:xfrm>
        </p:grpSpPr>
        <p:sp>
          <p:nvSpPr>
            <p:cNvPr id="4" name="SMARTInkShape-2180"/>
            <p:cNvSpPr/>
            <p:nvPr>
              <p:custDataLst>
                <p:tags r:id="rId3"/>
              </p:custDataLst>
            </p:nvPr>
          </p:nvSpPr>
          <p:spPr bwMode="auto">
            <a:xfrm>
              <a:off x="4885903" y="3500438"/>
              <a:ext cx="114723" cy="178594"/>
            </a:xfrm>
            <a:custGeom>
              <a:avLst/>
              <a:gdLst/>
              <a:ahLst/>
              <a:cxnLst/>
              <a:rect l="0" t="0" r="0" b="0"/>
              <a:pathLst>
                <a:path w="114723" h="178594">
                  <a:moveTo>
                    <a:pt x="61144" y="0"/>
                  </a:moveTo>
                  <a:lnTo>
                    <a:pt x="61144" y="0"/>
                  </a:lnTo>
                  <a:lnTo>
                    <a:pt x="45767" y="7688"/>
                  </a:lnTo>
                  <a:lnTo>
                    <a:pt x="36646" y="9676"/>
                  </a:lnTo>
                  <a:lnTo>
                    <a:pt x="12269" y="31050"/>
                  </a:lnTo>
                  <a:lnTo>
                    <a:pt x="9656" y="36289"/>
                  </a:lnTo>
                  <a:lnTo>
                    <a:pt x="0" y="64276"/>
                  </a:lnTo>
                  <a:lnTo>
                    <a:pt x="537" y="67655"/>
                  </a:lnTo>
                  <a:lnTo>
                    <a:pt x="3781" y="74056"/>
                  </a:lnTo>
                  <a:lnTo>
                    <a:pt x="45037" y="117818"/>
                  </a:lnTo>
                  <a:lnTo>
                    <a:pt x="81264" y="146954"/>
                  </a:lnTo>
                  <a:lnTo>
                    <a:pt x="93785" y="163045"/>
                  </a:lnTo>
                  <a:lnTo>
                    <a:pt x="114722" y="17859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" name="SMARTInkShape-2181"/>
            <p:cNvSpPr/>
            <p:nvPr>
              <p:custDataLst>
                <p:tags r:id="rId4"/>
              </p:custDataLst>
            </p:nvPr>
          </p:nvSpPr>
          <p:spPr bwMode="auto">
            <a:xfrm>
              <a:off x="4848820" y="3295055"/>
              <a:ext cx="567612" cy="294680"/>
            </a:xfrm>
            <a:custGeom>
              <a:avLst/>
              <a:gdLst/>
              <a:ahLst/>
              <a:cxnLst/>
              <a:rect l="0" t="0" r="0" b="0"/>
              <a:pathLst>
                <a:path w="567612" h="294680">
                  <a:moveTo>
                    <a:pt x="0" y="53578"/>
                  </a:moveTo>
                  <a:lnTo>
                    <a:pt x="0" y="53578"/>
                  </a:lnTo>
                  <a:lnTo>
                    <a:pt x="0" y="48837"/>
                  </a:lnTo>
                  <a:lnTo>
                    <a:pt x="993" y="47441"/>
                  </a:lnTo>
                  <a:lnTo>
                    <a:pt x="2646" y="46510"/>
                  </a:lnTo>
                  <a:lnTo>
                    <a:pt x="7689" y="45016"/>
                  </a:lnTo>
                  <a:lnTo>
                    <a:pt x="8378" y="42166"/>
                  </a:lnTo>
                  <a:lnTo>
                    <a:pt x="8562" y="40017"/>
                  </a:lnTo>
                  <a:lnTo>
                    <a:pt x="9677" y="38584"/>
                  </a:lnTo>
                  <a:lnTo>
                    <a:pt x="13562" y="36992"/>
                  </a:lnTo>
                  <a:lnTo>
                    <a:pt x="14994" y="35575"/>
                  </a:lnTo>
                  <a:lnTo>
                    <a:pt x="17482" y="28142"/>
                  </a:lnTo>
                  <a:lnTo>
                    <a:pt x="20338" y="27390"/>
                  </a:lnTo>
                  <a:lnTo>
                    <a:pt x="34445" y="26792"/>
                  </a:lnTo>
                  <a:lnTo>
                    <a:pt x="43295" y="19100"/>
                  </a:lnTo>
                  <a:lnTo>
                    <a:pt x="48988" y="18227"/>
                  </a:lnTo>
                  <a:lnTo>
                    <a:pt x="65604" y="17891"/>
                  </a:lnTo>
                  <a:lnTo>
                    <a:pt x="71491" y="15227"/>
                  </a:lnTo>
                  <a:lnTo>
                    <a:pt x="77415" y="11728"/>
                  </a:lnTo>
                  <a:lnTo>
                    <a:pt x="87320" y="9759"/>
                  </a:lnTo>
                  <a:lnTo>
                    <a:pt x="113275" y="8010"/>
                  </a:lnTo>
                  <a:lnTo>
                    <a:pt x="140313" y="1250"/>
                  </a:lnTo>
                  <a:lnTo>
                    <a:pt x="181595" y="73"/>
                  </a:lnTo>
                  <a:lnTo>
                    <a:pt x="223244" y="4"/>
                  </a:lnTo>
                  <a:lnTo>
                    <a:pt x="264914" y="0"/>
                  </a:lnTo>
                  <a:lnTo>
                    <a:pt x="305374" y="7688"/>
                  </a:lnTo>
                  <a:lnTo>
                    <a:pt x="344913" y="8820"/>
                  </a:lnTo>
                  <a:lnTo>
                    <a:pt x="386932" y="18017"/>
                  </a:lnTo>
                  <a:lnTo>
                    <a:pt x="428624" y="33256"/>
                  </a:lnTo>
                  <a:lnTo>
                    <a:pt x="446484" y="37635"/>
                  </a:lnTo>
                  <a:lnTo>
                    <a:pt x="476250" y="51846"/>
                  </a:lnTo>
                  <a:lnTo>
                    <a:pt x="520734" y="87073"/>
                  </a:lnTo>
                  <a:lnTo>
                    <a:pt x="550582" y="128916"/>
                  </a:lnTo>
                  <a:lnTo>
                    <a:pt x="558577" y="146125"/>
                  </a:lnTo>
                  <a:lnTo>
                    <a:pt x="564983" y="184893"/>
                  </a:lnTo>
                  <a:lnTo>
                    <a:pt x="567155" y="188746"/>
                  </a:lnTo>
                  <a:lnTo>
                    <a:pt x="567611" y="193300"/>
                  </a:lnTo>
                  <a:lnTo>
                    <a:pt x="560307" y="225268"/>
                  </a:lnTo>
                  <a:lnTo>
                    <a:pt x="552970" y="239056"/>
                  </a:lnTo>
                  <a:lnTo>
                    <a:pt x="523864" y="270831"/>
                  </a:lnTo>
                  <a:lnTo>
                    <a:pt x="515271" y="274158"/>
                  </a:lnTo>
                  <a:lnTo>
                    <a:pt x="476095" y="281405"/>
                  </a:lnTo>
                  <a:lnTo>
                    <a:pt x="435778" y="285368"/>
                  </a:lnTo>
                  <a:lnTo>
                    <a:pt x="395318" y="285699"/>
                  </a:lnTo>
                  <a:lnTo>
                    <a:pt x="356330" y="284751"/>
                  </a:lnTo>
                  <a:lnTo>
                    <a:pt x="312427" y="278060"/>
                  </a:lnTo>
                  <a:lnTo>
                    <a:pt x="274944" y="269915"/>
                  </a:lnTo>
                  <a:lnTo>
                    <a:pt x="231925" y="268157"/>
                  </a:lnTo>
                  <a:lnTo>
                    <a:pt x="192232" y="267925"/>
                  </a:lnTo>
                  <a:lnTo>
                    <a:pt x="153895" y="267895"/>
                  </a:lnTo>
                  <a:lnTo>
                    <a:pt x="116178" y="268883"/>
                  </a:lnTo>
                  <a:lnTo>
                    <a:pt x="71618" y="278914"/>
                  </a:lnTo>
                  <a:lnTo>
                    <a:pt x="28888" y="292640"/>
                  </a:lnTo>
                  <a:lnTo>
                    <a:pt x="8930" y="29467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547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 txBox="1"/>
          <p:nvPr/>
        </p:nvSpPr>
        <p:spPr>
          <a:xfrm>
            <a:off x="928650" y="828950"/>
            <a:ext cx="7286700" cy="43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Recurrent Neural Network</a:t>
            </a:r>
          </a:p>
        </p:txBody>
      </p:sp>
      <p:grpSp>
        <p:nvGrpSpPr>
          <p:cNvPr id="416" name="Shape 416"/>
          <p:cNvGrpSpPr/>
          <p:nvPr/>
        </p:nvGrpSpPr>
        <p:grpSpPr>
          <a:xfrm>
            <a:off x="3799791" y="1878283"/>
            <a:ext cx="1558516" cy="3203229"/>
            <a:chOff x="3548350" y="2044700"/>
            <a:chExt cx="1477686" cy="3037100"/>
          </a:xfrm>
        </p:grpSpPr>
        <p:sp>
          <p:nvSpPr>
            <p:cNvPr id="417" name="Shape 417"/>
            <p:cNvSpPr/>
            <p:nvPr/>
          </p:nvSpPr>
          <p:spPr>
            <a:xfrm>
              <a:off x="3839200" y="4213600"/>
              <a:ext cx="398100" cy="868200"/>
            </a:xfrm>
            <a:prstGeom prst="rect">
              <a:avLst/>
            </a:prstGeom>
            <a:solidFill>
              <a:srgbClr val="F4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</a:p>
          </p:txBody>
        </p:sp>
        <p:sp>
          <p:nvSpPr>
            <p:cNvPr id="418" name="Shape 418"/>
            <p:cNvSpPr/>
            <p:nvPr/>
          </p:nvSpPr>
          <p:spPr>
            <a:xfrm>
              <a:off x="3548350" y="3243450"/>
              <a:ext cx="979800" cy="623100"/>
            </a:xfrm>
            <a:prstGeom prst="rect">
              <a:avLst/>
            </a:prstGeom>
            <a:solidFill>
              <a:srgbClr val="38761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RNN</a:t>
              </a:r>
            </a:p>
          </p:txBody>
        </p:sp>
        <p:sp>
          <p:nvSpPr>
            <p:cNvPr id="419" name="Shape 419"/>
            <p:cNvSpPr/>
            <p:nvPr/>
          </p:nvSpPr>
          <p:spPr>
            <a:xfrm>
              <a:off x="3839200" y="2044700"/>
              <a:ext cx="398100" cy="868200"/>
            </a:xfrm>
            <a:prstGeom prst="rect">
              <a:avLst/>
            </a:prstGeom>
            <a:solidFill>
              <a:srgbClr val="C9DAF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</a:t>
              </a:r>
            </a:p>
          </p:txBody>
        </p:sp>
        <p:cxnSp>
          <p:nvCxnSpPr>
            <p:cNvPr id="420" name="Shape 420"/>
            <p:cNvCxnSpPr>
              <a:stCxn id="418" idx="0"/>
              <a:endCxn id="419" idx="2"/>
            </p:cNvCxnSpPr>
            <p:nvPr/>
          </p:nvCxnSpPr>
          <p:spPr>
            <a:xfrm rot="10800000">
              <a:off x="4038250" y="2912850"/>
              <a:ext cx="0" cy="3306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421" name="Shape 421"/>
            <p:cNvCxnSpPr>
              <a:stCxn id="417" idx="0"/>
              <a:endCxn id="418" idx="2"/>
            </p:cNvCxnSpPr>
            <p:nvPr/>
          </p:nvCxnSpPr>
          <p:spPr>
            <a:xfrm rot="10800000">
              <a:off x="4038250" y="3866500"/>
              <a:ext cx="0" cy="347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422" name="Shape 422"/>
            <p:cNvSpPr/>
            <p:nvPr/>
          </p:nvSpPr>
          <p:spPr>
            <a:xfrm>
              <a:off x="4508273" y="3401125"/>
              <a:ext cx="517763" cy="278767"/>
            </a:xfrm>
            <a:custGeom>
              <a:avLst/>
              <a:gdLst/>
              <a:ahLst/>
              <a:cxnLst/>
              <a:rect l="0" t="0" r="0" b="0"/>
              <a:pathLst>
                <a:path w="14987" h="14019" extrusionOk="0">
                  <a:moveTo>
                    <a:pt x="637" y="0"/>
                  </a:moveTo>
                  <a:cubicBezTo>
                    <a:pt x="3026" y="1327"/>
                    <a:pt x="15080" y="5629"/>
                    <a:pt x="14974" y="7966"/>
                  </a:cubicBezTo>
                  <a:cubicBezTo>
                    <a:pt x="14867" y="10302"/>
                    <a:pt x="2495" y="13010"/>
                    <a:pt x="0" y="14019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sp>
      </p:grpSp>
      <p:sp>
        <p:nvSpPr>
          <p:cNvPr id="423" name="Shape 423"/>
          <p:cNvSpPr/>
          <p:nvPr/>
        </p:nvSpPr>
        <p:spPr>
          <a:xfrm>
            <a:off x="3612700" y="1708137"/>
            <a:ext cx="1360800" cy="12786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Shape 424"/>
          <p:cNvSpPr txBox="1"/>
          <p:nvPr/>
        </p:nvSpPr>
        <p:spPr>
          <a:xfrm>
            <a:off x="5040700" y="1808512"/>
            <a:ext cx="2848500" cy="47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usually want to predict a vector at some time steps</a:t>
            </a:r>
          </a:p>
        </p:txBody>
      </p:sp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7" name="SMARTInkShape-2187"/>
          <p:cNvSpPr/>
          <p:nvPr>
            <p:custDataLst>
              <p:tags r:id="rId1"/>
            </p:custDataLst>
          </p:nvPr>
        </p:nvSpPr>
        <p:spPr bwMode="auto">
          <a:xfrm>
            <a:off x="4188023" y="3625453"/>
            <a:ext cx="89298" cy="17861"/>
          </a:xfrm>
          <a:custGeom>
            <a:avLst/>
            <a:gdLst/>
            <a:ahLst/>
            <a:cxnLst/>
            <a:rect l="0" t="0" r="0" b="0"/>
            <a:pathLst>
              <a:path w="89298" h="17861">
                <a:moveTo>
                  <a:pt x="0" y="17860"/>
                </a:moveTo>
                <a:lnTo>
                  <a:pt x="0" y="17860"/>
                </a:lnTo>
                <a:lnTo>
                  <a:pt x="0" y="13119"/>
                </a:lnTo>
                <a:lnTo>
                  <a:pt x="993" y="11722"/>
                </a:lnTo>
                <a:lnTo>
                  <a:pt x="2646" y="10792"/>
                </a:lnTo>
                <a:lnTo>
                  <a:pt x="12429" y="9298"/>
                </a:lnTo>
                <a:lnTo>
                  <a:pt x="48810" y="7944"/>
                </a:lnTo>
                <a:lnTo>
                  <a:pt x="89297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SMARTInkShape-2188"/>
          <p:cNvSpPr/>
          <p:nvPr>
            <p:custDataLst>
              <p:tags r:id="rId2"/>
            </p:custDataLst>
          </p:nvPr>
        </p:nvSpPr>
        <p:spPr bwMode="auto">
          <a:xfrm>
            <a:off x="7366992" y="1794870"/>
            <a:ext cx="267890" cy="1214436"/>
          </a:xfrm>
          <a:custGeom>
            <a:avLst/>
            <a:gdLst/>
            <a:ahLst/>
            <a:cxnLst/>
            <a:rect l="0" t="0" r="0" b="0"/>
            <a:pathLst>
              <a:path w="267890" h="1214436">
                <a:moveTo>
                  <a:pt x="80367" y="17857"/>
                </a:moveTo>
                <a:lnTo>
                  <a:pt x="80367" y="17857"/>
                </a:lnTo>
                <a:lnTo>
                  <a:pt x="80367" y="10168"/>
                </a:lnTo>
                <a:lnTo>
                  <a:pt x="81360" y="9754"/>
                </a:lnTo>
                <a:lnTo>
                  <a:pt x="85108" y="9295"/>
                </a:lnTo>
                <a:lnTo>
                  <a:pt x="86504" y="8180"/>
                </a:lnTo>
                <a:lnTo>
                  <a:pt x="88056" y="4295"/>
                </a:lnTo>
                <a:lnTo>
                  <a:pt x="89461" y="2863"/>
                </a:lnTo>
                <a:lnTo>
                  <a:pt x="96876" y="374"/>
                </a:lnTo>
                <a:lnTo>
                  <a:pt x="132768" y="0"/>
                </a:lnTo>
                <a:lnTo>
                  <a:pt x="141029" y="2644"/>
                </a:lnTo>
                <a:lnTo>
                  <a:pt x="149000" y="6135"/>
                </a:lnTo>
                <a:lnTo>
                  <a:pt x="174717" y="9674"/>
                </a:lnTo>
                <a:lnTo>
                  <a:pt x="187345" y="18592"/>
                </a:lnTo>
                <a:lnTo>
                  <a:pt x="207528" y="33828"/>
                </a:lnTo>
                <a:lnTo>
                  <a:pt x="226477" y="77546"/>
                </a:lnTo>
                <a:lnTo>
                  <a:pt x="237184" y="102224"/>
                </a:lnTo>
                <a:lnTo>
                  <a:pt x="240586" y="143399"/>
                </a:lnTo>
                <a:lnTo>
                  <a:pt x="241000" y="179687"/>
                </a:lnTo>
                <a:lnTo>
                  <a:pt x="241082" y="221398"/>
                </a:lnTo>
                <a:lnTo>
                  <a:pt x="241098" y="263335"/>
                </a:lnTo>
                <a:lnTo>
                  <a:pt x="241100" y="302809"/>
                </a:lnTo>
                <a:lnTo>
                  <a:pt x="241101" y="345924"/>
                </a:lnTo>
                <a:lnTo>
                  <a:pt x="241102" y="390118"/>
                </a:lnTo>
                <a:lnTo>
                  <a:pt x="241102" y="434632"/>
                </a:lnTo>
                <a:lnTo>
                  <a:pt x="241102" y="479240"/>
                </a:lnTo>
                <a:lnTo>
                  <a:pt x="241102" y="523877"/>
                </a:lnTo>
                <a:lnTo>
                  <a:pt x="245843" y="568522"/>
                </a:lnTo>
                <a:lnTo>
                  <a:pt x="248790" y="613169"/>
                </a:lnTo>
                <a:lnTo>
                  <a:pt x="254405" y="653077"/>
                </a:lnTo>
                <a:lnTo>
                  <a:pt x="257611" y="694777"/>
                </a:lnTo>
                <a:lnTo>
                  <a:pt x="263302" y="738552"/>
                </a:lnTo>
                <a:lnTo>
                  <a:pt x="266531" y="782942"/>
                </a:lnTo>
                <a:lnTo>
                  <a:pt x="267488" y="827514"/>
                </a:lnTo>
                <a:lnTo>
                  <a:pt x="267712" y="859907"/>
                </a:lnTo>
                <a:lnTo>
                  <a:pt x="267811" y="892164"/>
                </a:lnTo>
                <a:lnTo>
                  <a:pt x="267867" y="933628"/>
                </a:lnTo>
                <a:lnTo>
                  <a:pt x="267884" y="975900"/>
                </a:lnTo>
                <a:lnTo>
                  <a:pt x="267889" y="1014002"/>
                </a:lnTo>
                <a:lnTo>
                  <a:pt x="266898" y="1050426"/>
                </a:lnTo>
                <a:lnTo>
                  <a:pt x="261754" y="1085362"/>
                </a:lnTo>
                <a:lnTo>
                  <a:pt x="259513" y="1124336"/>
                </a:lnTo>
                <a:lnTo>
                  <a:pt x="259009" y="1166286"/>
                </a:lnTo>
                <a:lnTo>
                  <a:pt x="258971" y="1185741"/>
                </a:lnTo>
                <a:lnTo>
                  <a:pt x="257975" y="1189353"/>
                </a:lnTo>
                <a:lnTo>
                  <a:pt x="256320" y="1191760"/>
                </a:lnTo>
                <a:lnTo>
                  <a:pt x="254223" y="1193365"/>
                </a:lnTo>
                <a:lnTo>
                  <a:pt x="251895" y="1197794"/>
                </a:lnTo>
                <a:lnTo>
                  <a:pt x="250063" y="1205371"/>
                </a:lnTo>
                <a:lnTo>
                  <a:pt x="245300" y="1200725"/>
                </a:lnTo>
                <a:lnTo>
                  <a:pt x="237676" y="1198420"/>
                </a:lnTo>
                <a:lnTo>
                  <a:pt x="228665" y="1196403"/>
                </a:lnTo>
                <a:lnTo>
                  <a:pt x="217022" y="1190681"/>
                </a:lnTo>
                <a:lnTo>
                  <a:pt x="173112" y="1187823"/>
                </a:lnTo>
                <a:lnTo>
                  <a:pt x="143897" y="1190344"/>
                </a:lnTo>
                <a:lnTo>
                  <a:pt x="111097" y="1197375"/>
                </a:lnTo>
                <a:lnTo>
                  <a:pt x="72605" y="1203096"/>
                </a:lnTo>
                <a:lnTo>
                  <a:pt x="36065" y="1207437"/>
                </a:lnTo>
                <a:lnTo>
                  <a:pt x="0" y="1214435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SMARTInkShape-2189"/>
          <p:cNvSpPr/>
          <p:nvPr>
            <p:custDataLst>
              <p:tags r:id="rId3"/>
            </p:custDataLst>
          </p:nvPr>
        </p:nvSpPr>
        <p:spPr bwMode="auto">
          <a:xfrm>
            <a:off x="4250531" y="2518214"/>
            <a:ext cx="142876" cy="26748"/>
          </a:xfrm>
          <a:custGeom>
            <a:avLst/>
            <a:gdLst/>
            <a:ahLst/>
            <a:cxnLst/>
            <a:rect l="0" t="0" r="0" b="0"/>
            <a:pathLst>
              <a:path w="142876" h="26748">
                <a:moveTo>
                  <a:pt x="0" y="26747"/>
                </a:moveTo>
                <a:lnTo>
                  <a:pt x="0" y="26747"/>
                </a:lnTo>
                <a:lnTo>
                  <a:pt x="0" y="22006"/>
                </a:lnTo>
                <a:lnTo>
                  <a:pt x="992" y="20610"/>
                </a:lnTo>
                <a:lnTo>
                  <a:pt x="2646" y="19679"/>
                </a:lnTo>
                <a:lnTo>
                  <a:pt x="4741" y="19058"/>
                </a:lnTo>
                <a:lnTo>
                  <a:pt x="6137" y="17653"/>
                </a:lnTo>
                <a:lnTo>
                  <a:pt x="11024" y="8267"/>
                </a:lnTo>
                <a:lnTo>
                  <a:pt x="13303" y="5497"/>
                </a:lnTo>
                <a:lnTo>
                  <a:pt x="18480" y="2420"/>
                </a:lnTo>
                <a:lnTo>
                  <a:pt x="29888" y="444"/>
                </a:lnTo>
                <a:lnTo>
                  <a:pt x="55324" y="0"/>
                </a:lnTo>
                <a:lnTo>
                  <a:pt x="61961" y="2622"/>
                </a:lnTo>
                <a:lnTo>
                  <a:pt x="65120" y="4711"/>
                </a:lnTo>
                <a:lnTo>
                  <a:pt x="79047" y="7650"/>
                </a:lnTo>
                <a:lnTo>
                  <a:pt x="95394" y="9635"/>
                </a:lnTo>
                <a:lnTo>
                  <a:pt x="116702" y="15907"/>
                </a:lnTo>
                <a:lnTo>
                  <a:pt x="142875" y="17817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SMARTInkShape-2190"/>
          <p:cNvSpPr/>
          <p:nvPr>
            <p:custDataLst>
              <p:tags r:id="rId4"/>
            </p:custDataLst>
          </p:nvPr>
        </p:nvSpPr>
        <p:spPr bwMode="auto">
          <a:xfrm>
            <a:off x="4214845" y="4857750"/>
            <a:ext cx="250000" cy="17682"/>
          </a:xfrm>
          <a:custGeom>
            <a:avLst/>
            <a:gdLst/>
            <a:ahLst/>
            <a:cxnLst/>
            <a:rect l="0" t="0" r="0" b="0"/>
            <a:pathLst>
              <a:path w="250000" h="17682">
                <a:moveTo>
                  <a:pt x="8897" y="8930"/>
                </a:moveTo>
                <a:lnTo>
                  <a:pt x="8897" y="8930"/>
                </a:lnTo>
                <a:lnTo>
                  <a:pt x="0" y="32"/>
                </a:lnTo>
                <a:lnTo>
                  <a:pt x="42208" y="0"/>
                </a:lnTo>
                <a:lnTo>
                  <a:pt x="64572" y="992"/>
                </a:lnTo>
                <a:lnTo>
                  <a:pt x="82219" y="7068"/>
                </a:lnTo>
                <a:lnTo>
                  <a:pt x="98752" y="11024"/>
                </a:lnTo>
                <a:lnTo>
                  <a:pt x="116219" y="15834"/>
                </a:lnTo>
                <a:lnTo>
                  <a:pt x="158855" y="17681"/>
                </a:lnTo>
                <a:lnTo>
                  <a:pt x="171787" y="16788"/>
                </a:lnTo>
                <a:lnTo>
                  <a:pt x="214232" y="9477"/>
                </a:lnTo>
                <a:lnTo>
                  <a:pt x="249999" y="893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SMARTInkShape-2191"/>
          <p:cNvSpPr/>
          <p:nvPr>
            <p:custDataLst>
              <p:tags r:id="rId5"/>
            </p:custDataLst>
          </p:nvPr>
        </p:nvSpPr>
        <p:spPr bwMode="auto">
          <a:xfrm>
            <a:off x="4223742" y="2500313"/>
            <a:ext cx="142876" cy="26790"/>
          </a:xfrm>
          <a:custGeom>
            <a:avLst/>
            <a:gdLst/>
            <a:ahLst/>
            <a:cxnLst/>
            <a:rect l="0" t="0" r="0" b="0"/>
            <a:pathLst>
              <a:path w="142876" h="26790">
                <a:moveTo>
                  <a:pt x="0" y="26789"/>
                </a:moveTo>
                <a:lnTo>
                  <a:pt x="0" y="26789"/>
                </a:lnTo>
                <a:lnTo>
                  <a:pt x="43556" y="26789"/>
                </a:lnTo>
                <a:lnTo>
                  <a:pt x="86415" y="25796"/>
                </a:lnTo>
                <a:lnTo>
                  <a:pt x="119332" y="16702"/>
                </a:lnTo>
                <a:lnTo>
                  <a:pt x="142875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6" name="SMARTInkShape-Group813"/>
          <p:cNvGrpSpPr/>
          <p:nvPr/>
        </p:nvGrpSpPr>
        <p:grpSpPr>
          <a:xfrm>
            <a:off x="5438180" y="3232579"/>
            <a:ext cx="357188" cy="481767"/>
            <a:chOff x="5438180" y="3232579"/>
            <a:chExt cx="357188" cy="481767"/>
          </a:xfrm>
        </p:grpSpPr>
        <p:sp>
          <p:nvSpPr>
            <p:cNvPr id="12" name="SMARTInkShape-2192"/>
            <p:cNvSpPr/>
            <p:nvPr>
              <p:custDataLst>
                <p:tags r:id="rId6"/>
              </p:custDataLst>
            </p:nvPr>
          </p:nvSpPr>
          <p:spPr bwMode="auto">
            <a:xfrm>
              <a:off x="5607844" y="3562945"/>
              <a:ext cx="187524" cy="89298"/>
            </a:xfrm>
            <a:custGeom>
              <a:avLst/>
              <a:gdLst/>
              <a:ahLst/>
              <a:cxnLst/>
              <a:rect l="0" t="0" r="0" b="0"/>
              <a:pathLst>
                <a:path w="187524" h="89298">
                  <a:moveTo>
                    <a:pt x="0" y="89297"/>
                  </a:moveTo>
                  <a:lnTo>
                    <a:pt x="0" y="89297"/>
                  </a:lnTo>
                  <a:lnTo>
                    <a:pt x="4740" y="84556"/>
                  </a:lnTo>
                  <a:lnTo>
                    <a:pt x="9713" y="82229"/>
                  </a:lnTo>
                  <a:lnTo>
                    <a:pt x="12428" y="81609"/>
                  </a:lnTo>
                  <a:lnTo>
                    <a:pt x="55678" y="53524"/>
                  </a:lnTo>
                  <a:lnTo>
                    <a:pt x="95372" y="32739"/>
                  </a:lnTo>
                  <a:lnTo>
                    <a:pt x="138667" y="14883"/>
                  </a:lnTo>
                  <a:lnTo>
                    <a:pt x="169502" y="2646"/>
                  </a:lnTo>
                  <a:lnTo>
                    <a:pt x="187523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4" name="SMARTInkShape-2193"/>
            <p:cNvSpPr/>
            <p:nvPr>
              <p:custDataLst>
                <p:tags r:id="rId7"/>
              </p:custDataLst>
            </p:nvPr>
          </p:nvSpPr>
          <p:spPr bwMode="auto">
            <a:xfrm>
              <a:off x="5652493" y="3455789"/>
              <a:ext cx="44649" cy="258557"/>
            </a:xfrm>
            <a:custGeom>
              <a:avLst/>
              <a:gdLst/>
              <a:ahLst/>
              <a:cxnLst/>
              <a:rect l="0" t="0" r="0" b="0"/>
              <a:pathLst>
                <a:path w="44649" h="258557">
                  <a:moveTo>
                    <a:pt x="17859" y="0"/>
                  </a:moveTo>
                  <a:lnTo>
                    <a:pt x="17859" y="0"/>
                  </a:lnTo>
                  <a:lnTo>
                    <a:pt x="9297" y="0"/>
                  </a:lnTo>
                  <a:lnTo>
                    <a:pt x="9037" y="4740"/>
                  </a:lnTo>
                  <a:lnTo>
                    <a:pt x="8009" y="6137"/>
                  </a:lnTo>
                  <a:lnTo>
                    <a:pt x="4221" y="7689"/>
                  </a:lnTo>
                  <a:lnTo>
                    <a:pt x="2814" y="9094"/>
                  </a:lnTo>
                  <a:lnTo>
                    <a:pt x="1250" y="13302"/>
                  </a:lnTo>
                  <a:lnTo>
                    <a:pt x="1825" y="15813"/>
                  </a:lnTo>
                  <a:lnTo>
                    <a:pt x="5111" y="21249"/>
                  </a:lnTo>
                  <a:lnTo>
                    <a:pt x="5391" y="24088"/>
                  </a:lnTo>
                  <a:lnTo>
                    <a:pt x="905" y="43472"/>
                  </a:lnTo>
                  <a:lnTo>
                    <a:pt x="3047" y="51733"/>
                  </a:lnTo>
                  <a:lnTo>
                    <a:pt x="5007" y="55324"/>
                  </a:lnTo>
                  <a:lnTo>
                    <a:pt x="5323" y="59703"/>
                  </a:lnTo>
                  <a:lnTo>
                    <a:pt x="177" y="102112"/>
                  </a:lnTo>
                  <a:lnTo>
                    <a:pt x="9" y="142928"/>
                  </a:lnTo>
                  <a:lnTo>
                    <a:pt x="0" y="184365"/>
                  </a:lnTo>
                  <a:lnTo>
                    <a:pt x="991" y="199265"/>
                  </a:lnTo>
                  <a:lnTo>
                    <a:pt x="7067" y="216338"/>
                  </a:lnTo>
                  <a:lnTo>
                    <a:pt x="8820" y="238934"/>
                  </a:lnTo>
                  <a:lnTo>
                    <a:pt x="16607" y="248600"/>
                  </a:lnTo>
                  <a:lnTo>
                    <a:pt x="26388" y="258556"/>
                  </a:lnTo>
                  <a:lnTo>
                    <a:pt x="31410" y="254100"/>
                  </a:lnTo>
                  <a:lnTo>
                    <a:pt x="33803" y="249194"/>
                  </a:lnTo>
                  <a:lnTo>
                    <a:pt x="35340" y="242700"/>
                  </a:lnTo>
                  <a:lnTo>
                    <a:pt x="40346" y="236835"/>
                  </a:lnTo>
                  <a:lnTo>
                    <a:pt x="42736" y="228953"/>
                  </a:lnTo>
                  <a:lnTo>
                    <a:pt x="44648" y="21431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5" name="SMARTInkShape-2194"/>
            <p:cNvSpPr/>
            <p:nvPr>
              <p:custDataLst>
                <p:tags r:id="rId8"/>
              </p:custDataLst>
            </p:nvPr>
          </p:nvSpPr>
          <p:spPr bwMode="auto">
            <a:xfrm>
              <a:off x="5438180" y="3232579"/>
              <a:ext cx="160735" cy="392729"/>
            </a:xfrm>
            <a:custGeom>
              <a:avLst/>
              <a:gdLst/>
              <a:ahLst/>
              <a:cxnLst/>
              <a:rect l="0" t="0" r="0" b="0"/>
              <a:pathLst>
                <a:path w="160735" h="392729">
                  <a:moveTo>
                    <a:pt x="17859" y="8898"/>
                  </a:moveTo>
                  <a:lnTo>
                    <a:pt x="17859" y="8898"/>
                  </a:lnTo>
                  <a:lnTo>
                    <a:pt x="13119" y="8898"/>
                  </a:lnTo>
                  <a:lnTo>
                    <a:pt x="11722" y="7905"/>
                  </a:lnTo>
                  <a:lnTo>
                    <a:pt x="10791" y="6252"/>
                  </a:lnTo>
                  <a:lnTo>
                    <a:pt x="8939" y="0"/>
                  </a:lnTo>
                  <a:lnTo>
                    <a:pt x="13672" y="4718"/>
                  </a:lnTo>
                  <a:lnTo>
                    <a:pt x="15998" y="9685"/>
                  </a:lnTo>
                  <a:lnTo>
                    <a:pt x="20456" y="53799"/>
                  </a:lnTo>
                  <a:lnTo>
                    <a:pt x="24912" y="74126"/>
                  </a:lnTo>
                  <a:lnTo>
                    <a:pt x="24963" y="90474"/>
                  </a:lnTo>
                  <a:lnTo>
                    <a:pt x="19556" y="127868"/>
                  </a:lnTo>
                  <a:lnTo>
                    <a:pt x="18195" y="168438"/>
                  </a:lnTo>
                  <a:lnTo>
                    <a:pt x="11789" y="212244"/>
                  </a:lnTo>
                  <a:lnTo>
                    <a:pt x="6848" y="256468"/>
                  </a:lnTo>
                  <a:lnTo>
                    <a:pt x="1352" y="298902"/>
                  </a:lnTo>
                  <a:lnTo>
                    <a:pt x="178" y="337896"/>
                  </a:lnTo>
                  <a:lnTo>
                    <a:pt x="1" y="382127"/>
                  </a:lnTo>
                  <a:lnTo>
                    <a:pt x="0" y="383785"/>
                  </a:lnTo>
                  <a:lnTo>
                    <a:pt x="0" y="341703"/>
                  </a:lnTo>
                  <a:lnTo>
                    <a:pt x="7688" y="298816"/>
                  </a:lnTo>
                  <a:lnTo>
                    <a:pt x="21250" y="262010"/>
                  </a:lnTo>
                  <a:lnTo>
                    <a:pt x="38731" y="230936"/>
                  </a:lnTo>
                  <a:lnTo>
                    <a:pt x="47635" y="220759"/>
                  </a:lnTo>
                  <a:lnTo>
                    <a:pt x="53582" y="217160"/>
                  </a:lnTo>
                  <a:lnTo>
                    <a:pt x="69674" y="214449"/>
                  </a:lnTo>
                  <a:lnTo>
                    <a:pt x="78971" y="221983"/>
                  </a:lnTo>
                  <a:lnTo>
                    <a:pt x="84694" y="227587"/>
                  </a:lnTo>
                  <a:lnTo>
                    <a:pt x="87251" y="232762"/>
                  </a:lnTo>
                  <a:lnTo>
                    <a:pt x="89117" y="252700"/>
                  </a:lnTo>
                  <a:lnTo>
                    <a:pt x="90209" y="262113"/>
                  </a:lnTo>
                  <a:lnTo>
                    <a:pt x="96974" y="279400"/>
                  </a:lnTo>
                  <a:lnTo>
                    <a:pt x="98971" y="291599"/>
                  </a:lnTo>
                  <a:lnTo>
                    <a:pt x="113657" y="319570"/>
                  </a:lnTo>
                  <a:lnTo>
                    <a:pt x="115998" y="326560"/>
                  </a:lnTo>
                  <a:lnTo>
                    <a:pt x="121903" y="337066"/>
                  </a:lnTo>
                  <a:lnTo>
                    <a:pt x="125085" y="351313"/>
                  </a:lnTo>
                  <a:lnTo>
                    <a:pt x="131901" y="365519"/>
                  </a:lnTo>
                  <a:lnTo>
                    <a:pt x="133542" y="373139"/>
                  </a:lnTo>
                  <a:lnTo>
                    <a:pt x="140002" y="381773"/>
                  </a:lnTo>
                  <a:lnTo>
                    <a:pt x="142841" y="392728"/>
                  </a:lnTo>
                  <a:lnTo>
                    <a:pt x="147605" y="388090"/>
                  </a:lnTo>
                  <a:lnTo>
                    <a:pt x="149938" y="383141"/>
                  </a:lnTo>
                  <a:lnTo>
                    <a:pt x="150560" y="380432"/>
                  </a:lnTo>
                  <a:lnTo>
                    <a:pt x="158709" y="366015"/>
                  </a:lnTo>
                  <a:lnTo>
                    <a:pt x="160734" y="35715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7247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 txBox="1"/>
          <p:nvPr/>
        </p:nvSpPr>
        <p:spPr>
          <a:xfrm>
            <a:off x="928650" y="828950"/>
            <a:ext cx="7286700" cy="43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Recurrent Neural Network</a:t>
            </a:r>
          </a:p>
        </p:txBody>
      </p:sp>
      <p:grpSp>
        <p:nvGrpSpPr>
          <p:cNvPr id="431" name="Shape 431"/>
          <p:cNvGrpSpPr/>
          <p:nvPr/>
        </p:nvGrpSpPr>
        <p:grpSpPr>
          <a:xfrm>
            <a:off x="7396392" y="1827383"/>
            <a:ext cx="1558516" cy="3203229"/>
            <a:chOff x="3548350" y="2044700"/>
            <a:chExt cx="1477686" cy="3037100"/>
          </a:xfrm>
        </p:grpSpPr>
        <p:sp>
          <p:nvSpPr>
            <p:cNvPr id="432" name="Shape 432"/>
            <p:cNvSpPr/>
            <p:nvPr/>
          </p:nvSpPr>
          <p:spPr>
            <a:xfrm>
              <a:off x="3839200" y="4213600"/>
              <a:ext cx="398100" cy="868200"/>
            </a:xfrm>
            <a:prstGeom prst="rect">
              <a:avLst/>
            </a:prstGeom>
            <a:solidFill>
              <a:srgbClr val="F4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</a:p>
          </p:txBody>
        </p:sp>
        <p:sp>
          <p:nvSpPr>
            <p:cNvPr id="433" name="Shape 433"/>
            <p:cNvSpPr/>
            <p:nvPr/>
          </p:nvSpPr>
          <p:spPr>
            <a:xfrm>
              <a:off x="3548350" y="3243450"/>
              <a:ext cx="979800" cy="623100"/>
            </a:xfrm>
            <a:prstGeom prst="rect">
              <a:avLst/>
            </a:prstGeom>
            <a:solidFill>
              <a:srgbClr val="38761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RNN</a:t>
              </a:r>
            </a:p>
          </p:txBody>
        </p:sp>
        <p:sp>
          <p:nvSpPr>
            <p:cNvPr id="434" name="Shape 434"/>
            <p:cNvSpPr/>
            <p:nvPr/>
          </p:nvSpPr>
          <p:spPr>
            <a:xfrm>
              <a:off x="3839200" y="2044700"/>
              <a:ext cx="398100" cy="868200"/>
            </a:xfrm>
            <a:prstGeom prst="rect">
              <a:avLst/>
            </a:prstGeom>
            <a:solidFill>
              <a:srgbClr val="C9DAF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</a:t>
              </a:r>
            </a:p>
          </p:txBody>
        </p:sp>
        <p:cxnSp>
          <p:nvCxnSpPr>
            <p:cNvPr id="435" name="Shape 435"/>
            <p:cNvCxnSpPr>
              <a:stCxn id="433" idx="0"/>
              <a:endCxn id="434" idx="2"/>
            </p:cNvCxnSpPr>
            <p:nvPr/>
          </p:nvCxnSpPr>
          <p:spPr>
            <a:xfrm rot="10800000">
              <a:off x="4038250" y="2912850"/>
              <a:ext cx="0" cy="3306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436" name="Shape 436"/>
            <p:cNvCxnSpPr>
              <a:stCxn id="432" idx="0"/>
              <a:endCxn id="433" idx="2"/>
            </p:cNvCxnSpPr>
            <p:nvPr/>
          </p:nvCxnSpPr>
          <p:spPr>
            <a:xfrm rot="10800000">
              <a:off x="4038250" y="3866500"/>
              <a:ext cx="0" cy="347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437" name="Shape 437"/>
            <p:cNvSpPr/>
            <p:nvPr/>
          </p:nvSpPr>
          <p:spPr>
            <a:xfrm>
              <a:off x="4508273" y="3401125"/>
              <a:ext cx="517763" cy="278767"/>
            </a:xfrm>
            <a:custGeom>
              <a:avLst/>
              <a:gdLst/>
              <a:ahLst/>
              <a:cxnLst/>
              <a:rect l="0" t="0" r="0" b="0"/>
              <a:pathLst>
                <a:path w="14987" h="14019" extrusionOk="0">
                  <a:moveTo>
                    <a:pt x="637" y="0"/>
                  </a:moveTo>
                  <a:cubicBezTo>
                    <a:pt x="3026" y="1327"/>
                    <a:pt x="15080" y="5629"/>
                    <a:pt x="14974" y="7966"/>
                  </a:cubicBezTo>
                  <a:cubicBezTo>
                    <a:pt x="14867" y="10302"/>
                    <a:pt x="2495" y="13010"/>
                    <a:pt x="0" y="14019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sp>
      </p:grpSp>
      <p:sp>
        <p:nvSpPr>
          <p:cNvPr id="438" name="Shape 438"/>
          <p:cNvSpPr txBox="1"/>
          <p:nvPr/>
        </p:nvSpPr>
        <p:spPr>
          <a:xfrm>
            <a:off x="261725" y="1790825"/>
            <a:ext cx="5472900" cy="81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 can process a sequence of vectors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by applying a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recurrence formula 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every time step: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9" name="Shape 439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1861248" y="2927150"/>
            <a:ext cx="3955649" cy="655374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Shape 440"/>
          <p:cNvSpPr/>
          <p:nvPr/>
        </p:nvSpPr>
        <p:spPr>
          <a:xfrm>
            <a:off x="1794400" y="2927150"/>
            <a:ext cx="620700" cy="6141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Shape 441"/>
          <p:cNvSpPr txBox="1"/>
          <p:nvPr/>
        </p:nvSpPr>
        <p:spPr>
          <a:xfrm>
            <a:off x="1121500" y="3541250"/>
            <a:ext cx="2213100" cy="56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new state</a:t>
            </a:r>
          </a:p>
        </p:txBody>
      </p:sp>
      <p:sp>
        <p:nvSpPr>
          <p:cNvPr id="442" name="Shape 442"/>
          <p:cNvSpPr/>
          <p:nvPr/>
        </p:nvSpPr>
        <p:spPr>
          <a:xfrm>
            <a:off x="3958025" y="2947800"/>
            <a:ext cx="939300" cy="614100"/>
          </a:xfrm>
          <a:prstGeom prst="rect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Shape 443"/>
          <p:cNvSpPr txBox="1"/>
          <p:nvPr/>
        </p:nvSpPr>
        <p:spPr>
          <a:xfrm>
            <a:off x="3688875" y="3541250"/>
            <a:ext cx="2213100" cy="56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old state</a:t>
            </a:r>
          </a:p>
        </p:txBody>
      </p:sp>
      <p:sp>
        <p:nvSpPr>
          <p:cNvPr id="444" name="Shape 444"/>
          <p:cNvSpPr/>
          <p:nvPr/>
        </p:nvSpPr>
        <p:spPr>
          <a:xfrm>
            <a:off x="5070449" y="2947800"/>
            <a:ext cx="548700" cy="6141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Shape 445"/>
          <p:cNvSpPr txBox="1"/>
          <p:nvPr/>
        </p:nvSpPr>
        <p:spPr>
          <a:xfrm>
            <a:off x="4984175" y="3552825"/>
            <a:ext cx="2401500" cy="56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input vector at some time step</a:t>
            </a:r>
          </a:p>
        </p:txBody>
      </p:sp>
      <p:sp>
        <p:nvSpPr>
          <p:cNvPr id="446" name="Shape 446"/>
          <p:cNvSpPr/>
          <p:nvPr/>
        </p:nvSpPr>
        <p:spPr>
          <a:xfrm>
            <a:off x="3018725" y="2927150"/>
            <a:ext cx="719700" cy="614100"/>
          </a:xfrm>
          <a:prstGeom prst="rect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Shape 447"/>
          <p:cNvSpPr txBox="1"/>
          <p:nvPr/>
        </p:nvSpPr>
        <p:spPr>
          <a:xfrm>
            <a:off x="2034100" y="4209525"/>
            <a:ext cx="2908200" cy="56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rPr>
              <a:t>some function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9900FF"/>
                </a:solidFill>
                <a:latin typeface="Arial"/>
                <a:ea typeface="Arial"/>
                <a:cs typeface="Arial"/>
                <a:sym typeface="Arial"/>
              </a:rPr>
              <a:t>with parameters W</a:t>
            </a:r>
          </a:p>
        </p:txBody>
      </p:sp>
      <p:cxnSp>
        <p:nvCxnSpPr>
          <p:cNvPr id="448" name="Shape 448"/>
          <p:cNvCxnSpPr/>
          <p:nvPr/>
        </p:nvCxnSpPr>
        <p:spPr>
          <a:xfrm rot="10800000" flipH="1">
            <a:off x="3131375" y="3617450"/>
            <a:ext cx="171000" cy="680400"/>
          </a:xfrm>
          <a:prstGeom prst="straightConnector1">
            <a:avLst/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2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2" name="SMARTInkShape-2195"/>
          <p:cNvSpPr/>
          <p:nvPr>
            <p:custDataLst>
              <p:tags r:id="rId1"/>
            </p:custDataLst>
          </p:nvPr>
        </p:nvSpPr>
        <p:spPr bwMode="auto">
          <a:xfrm>
            <a:off x="1232298" y="3982641"/>
            <a:ext cx="1009054" cy="98221"/>
          </a:xfrm>
          <a:custGeom>
            <a:avLst/>
            <a:gdLst/>
            <a:ahLst/>
            <a:cxnLst/>
            <a:rect l="0" t="0" r="0" b="0"/>
            <a:pathLst>
              <a:path w="1009054" h="98221">
                <a:moveTo>
                  <a:pt x="8929" y="53578"/>
                </a:moveTo>
                <a:lnTo>
                  <a:pt x="8929" y="53578"/>
                </a:lnTo>
                <a:lnTo>
                  <a:pt x="0" y="53578"/>
                </a:lnTo>
                <a:lnTo>
                  <a:pt x="7688" y="61266"/>
                </a:lnTo>
                <a:lnTo>
                  <a:pt x="8561" y="66880"/>
                </a:lnTo>
                <a:lnTo>
                  <a:pt x="9676" y="68399"/>
                </a:lnTo>
                <a:lnTo>
                  <a:pt x="13560" y="70087"/>
                </a:lnTo>
                <a:lnTo>
                  <a:pt x="14993" y="71529"/>
                </a:lnTo>
                <a:lnTo>
                  <a:pt x="16585" y="75777"/>
                </a:lnTo>
                <a:lnTo>
                  <a:pt x="18002" y="77307"/>
                </a:lnTo>
                <a:lnTo>
                  <a:pt x="35900" y="87256"/>
                </a:lnTo>
                <a:lnTo>
                  <a:pt x="78210" y="97974"/>
                </a:lnTo>
                <a:lnTo>
                  <a:pt x="121953" y="98220"/>
                </a:lnTo>
                <a:lnTo>
                  <a:pt x="163548" y="95580"/>
                </a:lnTo>
                <a:lnTo>
                  <a:pt x="207491" y="89848"/>
                </a:lnTo>
                <a:lnTo>
                  <a:pt x="252077" y="86699"/>
                </a:lnTo>
                <a:lnTo>
                  <a:pt x="294948" y="81200"/>
                </a:lnTo>
                <a:lnTo>
                  <a:pt x="339363" y="75736"/>
                </a:lnTo>
                <a:lnTo>
                  <a:pt x="376912" y="64935"/>
                </a:lnTo>
                <a:lnTo>
                  <a:pt x="415874" y="62987"/>
                </a:lnTo>
                <a:lnTo>
                  <a:pt x="454658" y="55473"/>
                </a:lnTo>
                <a:lnTo>
                  <a:pt x="490983" y="47080"/>
                </a:lnTo>
                <a:lnTo>
                  <a:pt x="526821" y="45128"/>
                </a:lnTo>
                <a:lnTo>
                  <a:pt x="562564" y="38606"/>
                </a:lnTo>
                <a:lnTo>
                  <a:pt x="598287" y="36289"/>
                </a:lnTo>
                <a:lnTo>
                  <a:pt x="634006" y="35831"/>
                </a:lnTo>
                <a:lnTo>
                  <a:pt x="669725" y="35740"/>
                </a:lnTo>
                <a:lnTo>
                  <a:pt x="705444" y="33077"/>
                </a:lnTo>
                <a:lnTo>
                  <a:pt x="750093" y="27617"/>
                </a:lnTo>
                <a:lnTo>
                  <a:pt x="794741" y="22157"/>
                </a:lnTo>
                <a:lnTo>
                  <a:pt x="836744" y="18425"/>
                </a:lnTo>
                <a:lnTo>
                  <a:pt x="859111" y="15381"/>
                </a:lnTo>
                <a:lnTo>
                  <a:pt x="896006" y="8787"/>
                </a:lnTo>
                <a:lnTo>
                  <a:pt x="938691" y="902"/>
                </a:lnTo>
                <a:lnTo>
                  <a:pt x="981628" y="15"/>
                </a:lnTo>
                <a:lnTo>
                  <a:pt x="1007654" y="0"/>
                </a:lnTo>
                <a:lnTo>
                  <a:pt x="1008121" y="992"/>
                </a:lnTo>
                <a:lnTo>
                  <a:pt x="1008931" y="7688"/>
                </a:lnTo>
                <a:lnTo>
                  <a:pt x="1009043" y="1132"/>
                </a:lnTo>
                <a:lnTo>
                  <a:pt x="1009053" y="7787"/>
                </a:lnTo>
                <a:lnTo>
                  <a:pt x="1006408" y="8422"/>
                </a:lnTo>
                <a:lnTo>
                  <a:pt x="1004313" y="8591"/>
                </a:lnTo>
                <a:lnTo>
                  <a:pt x="1002917" y="7712"/>
                </a:lnTo>
                <a:lnTo>
                  <a:pt x="1001986" y="6133"/>
                </a:lnTo>
                <a:lnTo>
                  <a:pt x="1000124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5" name="SMARTInkShape-Group815"/>
          <p:cNvGrpSpPr/>
          <p:nvPr/>
        </p:nvGrpSpPr>
        <p:grpSpPr>
          <a:xfrm>
            <a:off x="3089705" y="3491617"/>
            <a:ext cx="508960" cy="53467"/>
            <a:chOff x="3089705" y="3491617"/>
            <a:chExt cx="508960" cy="53467"/>
          </a:xfrm>
        </p:grpSpPr>
        <p:sp>
          <p:nvSpPr>
            <p:cNvPr id="3" name="SMARTInkShape-2196"/>
            <p:cNvSpPr/>
            <p:nvPr>
              <p:custDataLst>
                <p:tags r:id="rId26"/>
              </p:custDataLst>
            </p:nvPr>
          </p:nvSpPr>
          <p:spPr bwMode="auto">
            <a:xfrm>
              <a:off x="3089705" y="3518297"/>
              <a:ext cx="160702" cy="26787"/>
            </a:xfrm>
            <a:custGeom>
              <a:avLst/>
              <a:gdLst/>
              <a:ahLst/>
              <a:cxnLst/>
              <a:rect l="0" t="0" r="0" b="0"/>
              <a:pathLst>
                <a:path w="160702" h="26787">
                  <a:moveTo>
                    <a:pt x="44615" y="8930"/>
                  </a:moveTo>
                  <a:lnTo>
                    <a:pt x="44615" y="8930"/>
                  </a:lnTo>
                  <a:lnTo>
                    <a:pt x="44615" y="4189"/>
                  </a:lnTo>
                  <a:lnTo>
                    <a:pt x="43623" y="2792"/>
                  </a:lnTo>
                  <a:lnTo>
                    <a:pt x="41970" y="1862"/>
                  </a:lnTo>
                  <a:lnTo>
                    <a:pt x="35718" y="9"/>
                  </a:lnTo>
                  <a:lnTo>
                    <a:pt x="13463" y="0"/>
                  </a:lnTo>
                  <a:lnTo>
                    <a:pt x="11941" y="992"/>
                  </a:lnTo>
                  <a:lnTo>
                    <a:pt x="10926" y="2645"/>
                  </a:lnTo>
                  <a:lnTo>
                    <a:pt x="9298" y="7689"/>
                  </a:lnTo>
                  <a:lnTo>
                    <a:pt x="6429" y="8378"/>
                  </a:lnTo>
                  <a:lnTo>
                    <a:pt x="0" y="8926"/>
                  </a:lnTo>
                  <a:lnTo>
                    <a:pt x="8530" y="17491"/>
                  </a:lnTo>
                  <a:lnTo>
                    <a:pt x="51344" y="17857"/>
                  </a:lnTo>
                  <a:lnTo>
                    <a:pt x="91742" y="17859"/>
                  </a:lnTo>
                  <a:lnTo>
                    <a:pt x="133863" y="17859"/>
                  </a:lnTo>
                  <a:lnTo>
                    <a:pt x="160655" y="17859"/>
                  </a:lnTo>
                  <a:lnTo>
                    <a:pt x="160701" y="26786"/>
                  </a:lnTo>
                  <a:lnTo>
                    <a:pt x="160701" y="1785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" name="SMARTInkShape-2197"/>
            <p:cNvSpPr/>
            <p:nvPr>
              <p:custDataLst>
                <p:tags r:id="rId27"/>
              </p:custDataLst>
            </p:nvPr>
          </p:nvSpPr>
          <p:spPr bwMode="auto">
            <a:xfrm>
              <a:off x="3348633" y="3491617"/>
              <a:ext cx="250032" cy="53438"/>
            </a:xfrm>
            <a:custGeom>
              <a:avLst/>
              <a:gdLst/>
              <a:ahLst/>
              <a:cxnLst/>
              <a:rect l="0" t="0" r="0" b="0"/>
              <a:pathLst>
                <a:path w="250032" h="53438">
                  <a:moveTo>
                    <a:pt x="17859" y="17750"/>
                  </a:moveTo>
                  <a:lnTo>
                    <a:pt x="17859" y="17750"/>
                  </a:lnTo>
                  <a:lnTo>
                    <a:pt x="377" y="17750"/>
                  </a:lnTo>
                  <a:lnTo>
                    <a:pt x="0" y="8821"/>
                  </a:lnTo>
                  <a:lnTo>
                    <a:pt x="7688" y="16509"/>
                  </a:lnTo>
                  <a:lnTo>
                    <a:pt x="13302" y="17382"/>
                  </a:lnTo>
                  <a:lnTo>
                    <a:pt x="21249" y="17641"/>
                  </a:lnTo>
                  <a:lnTo>
                    <a:pt x="26973" y="20347"/>
                  </a:lnTo>
                  <a:lnTo>
                    <a:pt x="33991" y="25429"/>
                  </a:lnTo>
                  <a:lnTo>
                    <a:pt x="77340" y="26673"/>
                  </a:lnTo>
                  <a:lnTo>
                    <a:pt x="101382" y="25687"/>
                  </a:lnTo>
                  <a:lnTo>
                    <a:pt x="118694" y="18991"/>
                  </a:lnTo>
                  <a:lnTo>
                    <a:pt x="163212" y="17765"/>
                  </a:lnTo>
                  <a:lnTo>
                    <a:pt x="205333" y="17750"/>
                  </a:lnTo>
                  <a:lnTo>
                    <a:pt x="249918" y="17750"/>
                  </a:lnTo>
                  <a:lnTo>
                    <a:pt x="250031" y="26648"/>
                  </a:lnTo>
                  <a:lnTo>
                    <a:pt x="250031" y="17859"/>
                  </a:lnTo>
                  <a:lnTo>
                    <a:pt x="233522" y="17751"/>
                  </a:lnTo>
                  <a:lnTo>
                    <a:pt x="225309" y="11613"/>
                  </a:lnTo>
                  <a:lnTo>
                    <a:pt x="217020" y="9648"/>
                  </a:lnTo>
                  <a:lnTo>
                    <a:pt x="202370" y="8929"/>
                  </a:lnTo>
                  <a:lnTo>
                    <a:pt x="196437" y="6223"/>
                  </a:lnTo>
                  <a:lnTo>
                    <a:pt x="193466" y="4112"/>
                  </a:lnTo>
                  <a:lnTo>
                    <a:pt x="179803" y="1141"/>
                  </a:lnTo>
                  <a:lnTo>
                    <a:pt x="153385" y="0"/>
                  </a:lnTo>
                  <a:lnTo>
                    <a:pt x="144900" y="2585"/>
                  </a:lnTo>
                  <a:lnTo>
                    <a:pt x="136829" y="6049"/>
                  </a:lnTo>
                  <a:lnTo>
                    <a:pt x="98047" y="11304"/>
                  </a:lnTo>
                  <a:lnTo>
                    <a:pt x="80314" y="15840"/>
                  </a:lnTo>
                  <a:lnTo>
                    <a:pt x="62492" y="19830"/>
                  </a:lnTo>
                  <a:lnTo>
                    <a:pt x="19953" y="33569"/>
                  </a:lnTo>
                  <a:lnTo>
                    <a:pt x="37" y="35608"/>
                  </a:lnTo>
                  <a:lnTo>
                    <a:pt x="11" y="40350"/>
                  </a:lnTo>
                  <a:lnTo>
                    <a:pt x="999" y="41746"/>
                  </a:lnTo>
                  <a:lnTo>
                    <a:pt x="2650" y="42677"/>
                  </a:lnTo>
                  <a:lnTo>
                    <a:pt x="9095" y="44294"/>
                  </a:lnTo>
                  <a:lnTo>
                    <a:pt x="51732" y="44538"/>
                  </a:lnTo>
                  <a:lnTo>
                    <a:pt x="74355" y="45531"/>
                  </a:lnTo>
                  <a:lnTo>
                    <a:pt x="91343" y="51607"/>
                  </a:lnTo>
                  <a:lnTo>
                    <a:pt x="135561" y="53437"/>
                  </a:lnTo>
                  <a:lnTo>
                    <a:pt x="179926" y="44906"/>
                  </a:lnTo>
                  <a:lnTo>
                    <a:pt x="223060" y="44543"/>
                  </a:lnTo>
                  <a:lnTo>
                    <a:pt x="241098" y="44539"/>
                  </a:lnTo>
                  <a:lnTo>
                    <a:pt x="232539" y="44539"/>
                  </a:lnTo>
                  <a:lnTo>
                    <a:pt x="224516" y="36851"/>
                  </a:lnTo>
                  <a:lnTo>
                    <a:pt x="218879" y="35977"/>
                  </a:lnTo>
                  <a:lnTo>
                    <a:pt x="213696" y="38419"/>
                  </a:lnTo>
                  <a:lnTo>
                    <a:pt x="208086" y="41819"/>
                  </a:lnTo>
                  <a:lnTo>
                    <a:pt x="196399" y="44002"/>
                  </a:lnTo>
                  <a:lnTo>
                    <a:pt x="187523" y="4453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6" name="SMARTInkShape-2198"/>
          <p:cNvSpPr/>
          <p:nvPr>
            <p:custDataLst>
              <p:tags r:id="rId2"/>
            </p:custDataLst>
          </p:nvPr>
        </p:nvSpPr>
        <p:spPr bwMode="auto">
          <a:xfrm>
            <a:off x="4009430" y="3536206"/>
            <a:ext cx="767954" cy="44600"/>
          </a:xfrm>
          <a:custGeom>
            <a:avLst/>
            <a:gdLst/>
            <a:ahLst/>
            <a:cxnLst/>
            <a:rect l="0" t="0" r="0" b="0"/>
            <a:pathLst>
              <a:path w="767954" h="44600">
                <a:moveTo>
                  <a:pt x="0" y="17810"/>
                </a:moveTo>
                <a:lnTo>
                  <a:pt x="0" y="17810"/>
                </a:lnTo>
                <a:lnTo>
                  <a:pt x="8562" y="17810"/>
                </a:lnTo>
                <a:lnTo>
                  <a:pt x="15986" y="23946"/>
                </a:lnTo>
                <a:lnTo>
                  <a:pt x="25170" y="26372"/>
                </a:lnTo>
                <a:lnTo>
                  <a:pt x="65040" y="26735"/>
                </a:lnTo>
                <a:lnTo>
                  <a:pt x="75539" y="25745"/>
                </a:lnTo>
                <a:lnTo>
                  <a:pt x="110231" y="18637"/>
                </a:lnTo>
                <a:lnTo>
                  <a:pt x="128021" y="17062"/>
                </a:lnTo>
                <a:lnTo>
                  <a:pt x="163713" y="9729"/>
                </a:lnTo>
                <a:lnTo>
                  <a:pt x="205567" y="2818"/>
                </a:lnTo>
                <a:lnTo>
                  <a:pt x="242497" y="328"/>
                </a:lnTo>
                <a:lnTo>
                  <a:pt x="283288" y="0"/>
                </a:lnTo>
                <a:lnTo>
                  <a:pt x="322320" y="949"/>
                </a:lnTo>
                <a:lnTo>
                  <a:pt x="366229" y="7639"/>
                </a:lnTo>
                <a:lnTo>
                  <a:pt x="410780" y="11362"/>
                </a:lnTo>
                <a:lnTo>
                  <a:pt x="428631" y="13952"/>
                </a:lnTo>
                <a:lnTo>
                  <a:pt x="464345" y="12822"/>
                </a:lnTo>
                <a:lnTo>
                  <a:pt x="482204" y="14601"/>
                </a:lnTo>
                <a:lnTo>
                  <a:pt x="517922" y="12949"/>
                </a:lnTo>
                <a:lnTo>
                  <a:pt x="556433" y="17169"/>
                </a:lnTo>
                <a:lnTo>
                  <a:pt x="598657" y="17725"/>
                </a:lnTo>
                <a:lnTo>
                  <a:pt x="639470" y="17802"/>
                </a:lnTo>
                <a:lnTo>
                  <a:pt x="679188" y="17809"/>
                </a:lnTo>
                <a:lnTo>
                  <a:pt x="689807" y="18802"/>
                </a:lnTo>
                <a:lnTo>
                  <a:pt x="707930" y="25498"/>
                </a:lnTo>
                <a:lnTo>
                  <a:pt x="720231" y="27486"/>
                </a:lnTo>
                <a:lnTo>
                  <a:pt x="732215" y="33759"/>
                </a:lnTo>
                <a:lnTo>
                  <a:pt x="739396" y="35292"/>
                </a:lnTo>
                <a:lnTo>
                  <a:pt x="748697" y="43324"/>
                </a:lnTo>
                <a:lnTo>
                  <a:pt x="758903" y="44589"/>
                </a:lnTo>
                <a:lnTo>
                  <a:pt x="767953" y="44599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7" name="SMARTInkShape-2199"/>
          <p:cNvSpPr/>
          <p:nvPr>
            <p:custDataLst>
              <p:tags r:id="rId3"/>
            </p:custDataLst>
          </p:nvPr>
        </p:nvSpPr>
        <p:spPr bwMode="auto">
          <a:xfrm>
            <a:off x="5170289" y="3500438"/>
            <a:ext cx="464345" cy="52291"/>
          </a:xfrm>
          <a:custGeom>
            <a:avLst/>
            <a:gdLst/>
            <a:ahLst/>
            <a:cxnLst/>
            <a:rect l="0" t="0" r="0" b="0"/>
            <a:pathLst>
              <a:path w="464345" h="52291">
                <a:moveTo>
                  <a:pt x="0" y="0"/>
                </a:moveTo>
                <a:lnTo>
                  <a:pt x="0" y="0"/>
                </a:lnTo>
                <a:lnTo>
                  <a:pt x="16806" y="15813"/>
                </a:lnTo>
                <a:lnTo>
                  <a:pt x="52034" y="38731"/>
                </a:lnTo>
                <a:lnTo>
                  <a:pt x="80834" y="43479"/>
                </a:lnTo>
                <a:lnTo>
                  <a:pt x="117520" y="49234"/>
                </a:lnTo>
                <a:lnTo>
                  <a:pt x="143300" y="52290"/>
                </a:lnTo>
                <a:lnTo>
                  <a:pt x="185807" y="47187"/>
                </a:lnTo>
                <a:lnTo>
                  <a:pt x="220639" y="44408"/>
                </a:lnTo>
                <a:lnTo>
                  <a:pt x="255103" y="38734"/>
                </a:lnTo>
                <a:lnTo>
                  <a:pt x="293918" y="36314"/>
                </a:lnTo>
                <a:lnTo>
                  <a:pt x="334988" y="31095"/>
                </a:lnTo>
                <a:lnTo>
                  <a:pt x="373197" y="27639"/>
                </a:lnTo>
                <a:lnTo>
                  <a:pt x="411894" y="22160"/>
                </a:lnTo>
                <a:lnTo>
                  <a:pt x="448022" y="17118"/>
                </a:lnTo>
                <a:lnTo>
                  <a:pt x="450486" y="15381"/>
                </a:lnTo>
                <a:lnTo>
                  <a:pt x="452129" y="13230"/>
                </a:lnTo>
                <a:lnTo>
                  <a:pt x="456599" y="10841"/>
                </a:lnTo>
                <a:lnTo>
                  <a:pt x="464344" y="8929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SMARTInkShape-2200"/>
          <p:cNvSpPr/>
          <p:nvPr>
            <p:custDataLst>
              <p:tags r:id="rId4"/>
            </p:custDataLst>
          </p:nvPr>
        </p:nvSpPr>
        <p:spPr bwMode="auto">
          <a:xfrm>
            <a:off x="1794867" y="3536268"/>
            <a:ext cx="607220" cy="62397"/>
          </a:xfrm>
          <a:custGeom>
            <a:avLst/>
            <a:gdLst/>
            <a:ahLst/>
            <a:cxnLst/>
            <a:rect l="0" t="0" r="0" b="0"/>
            <a:pathLst>
              <a:path w="607220" h="62397">
                <a:moveTo>
                  <a:pt x="0" y="53466"/>
                </a:moveTo>
                <a:lnTo>
                  <a:pt x="0" y="53466"/>
                </a:lnTo>
                <a:lnTo>
                  <a:pt x="0" y="28395"/>
                </a:lnTo>
                <a:lnTo>
                  <a:pt x="16509" y="10181"/>
                </a:lnTo>
                <a:lnTo>
                  <a:pt x="24722" y="8095"/>
                </a:lnTo>
                <a:lnTo>
                  <a:pt x="33012" y="2761"/>
                </a:lnTo>
                <a:lnTo>
                  <a:pt x="42744" y="739"/>
                </a:lnTo>
                <a:lnTo>
                  <a:pt x="64254" y="0"/>
                </a:lnTo>
                <a:lnTo>
                  <a:pt x="70891" y="2584"/>
                </a:lnTo>
                <a:lnTo>
                  <a:pt x="74050" y="4662"/>
                </a:lnTo>
                <a:lnTo>
                  <a:pt x="116304" y="15723"/>
                </a:lnTo>
                <a:lnTo>
                  <a:pt x="158892" y="24638"/>
                </a:lnTo>
                <a:lnTo>
                  <a:pt x="197387" y="27401"/>
                </a:lnTo>
                <a:lnTo>
                  <a:pt x="236484" y="34330"/>
                </a:lnTo>
                <a:lnTo>
                  <a:pt x="274880" y="35355"/>
                </a:lnTo>
                <a:lnTo>
                  <a:pt x="312156" y="35557"/>
                </a:lnTo>
                <a:lnTo>
                  <a:pt x="348182" y="35597"/>
                </a:lnTo>
                <a:lnTo>
                  <a:pt x="390099" y="35605"/>
                </a:lnTo>
                <a:lnTo>
                  <a:pt x="430717" y="32961"/>
                </a:lnTo>
                <a:lnTo>
                  <a:pt x="471923" y="27918"/>
                </a:lnTo>
                <a:lnTo>
                  <a:pt x="508726" y="26922"/>
                </a:lnTo>
                <a:lnTo>
                  <a:pt x="548865" y="26709"/>
                </a:lnTo>
                <a:lnTo>
                  <a:pt x="586225" y="26680"/>
                </a:lnTo>
                <a:lnTo>
                  <a:pt x="590247" y="28664"/>
                </a:lnTo>
                <a:lnTo>
                  <a:pt x="592928" y="31970"/>
                </a:lnTo>
                <a:lnTo>
                  <a:pt x="599347" y="43459"/>
                </a:lnTo>
                <a:lnTo>
                  <a:pt x="603720" y="50011"/>
                </a:lnTo>
                <a:lnTo>
                  <a:pt x="607219" y="62396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4" name="SMARTInkShape-Group819"/>
          <p:cNvGrpSpPr/>
          <p:nvPr/>
        </p:nvGrpSpPr>
        <p:grpSpPr>
          <a:xfrm>
            <a:off x="2830711" y="5563195"/>
            <a:ext cx="821532" cy="561126"/>
            <a:chOff x="2830711" y="5563195"/>
            <a:chExt cx="821532" cy="561126"/>
          </a:xfrm>
        </p:grpSpPr>
        <p:sp>
          <p:nvSpPr>
            <p:cNvPr id="9" name="SMARTInkShape-2201"/>
            <p:cNvSpPr/>
            <p:nvPr>
              <p:custDataLst>
                <p:tags r:id="rId21"/>
              </p:custDataLst>
            </p:nvPr>
          </p:nvSpPr>
          <p:spPr bwMode="auto">
            <a:xfrm>
              <a:off x="3500438" y="5741789"/>
              <a:ext cx="125016" cy="8931"/>
            </a:xfrm>
            <a:custGeom>
              <a:avLst/>
              <a:gdLst/>
              <a:ahLst/>
              <a:cxnLst/>
              <a:rect l="0" t="0" r="0" b="0"/>
              <a:pathLst>
                <a:path w="125016" h="8931">
                  <a:moveTo>
                    <a:pt x="0" y="8930"/>
                  </a:moveTo>
                  <a:lnTo>
                    <a:pt x="0" y="8930"/>
                  </a:lnTo>
                  <a:lnTo>
                    <a:pt x="21249" y="8930"/>
                  </a:lnTo>
                  <a:lnTo>
                    <a:pt x="26973" y="6284"/>
                  </a:lnTo>
                  <a:lnTo>
                    <a:pt x="29888" y="4189"/>
                  </a:lnTo>
                  <a:lnTo>
                    <a:pt x="43472" y="1241"/>
                  </a:lnTo>
                  <a:lnTo>
                    <a:pt x="86259" y="9"/>
                  </a:lnTo>
                  <a:lnTo>
                    <a:pt x="125015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0" name="SMARTInkShape-2202"/>
            <p:cNvSpPr/>
            <p:nvPr>
              <p:custDataLst>
                <p:tags r:id="rId22"/>
              </p:custDataLst>
            </p:nvPr>
          </p:nvSpPr>
          <p:spPr bwMode="auto">
            <a:xfrm>
              <a:off x="3098602" y="5938242"/>
              <a:ext cx="196454" cy="98228"/>
            </a:xfrm>
            <a:custGeom>
              <a:avLst/>
              <a:gdLst/>
              <a:ahLst/>
              <a:cxnLst/>
              <a:rect l="0" t="0" r="0" b="0"/>
              <a:pathLst>
                <a:path w="196454" h="98228">
                  <a:moveTo>
                    <a:pt x="0" y="98227"/>
                  </a:moveTo>
                  <a:lnTo>
                    <a:pt x="0" y="98227"/>
                  </a:lnTo>
                  <a:lnTo>
                    <a:pt x="7688" y="98227"/>
                  </a:lnTo>
                  <a:lnTo>
                    <a:pt x="15813" y="92090"/>
                  </a:lnTo>
                  <a:lnTo>
                    <a:pt x="38960" y="82413"/>
                  </a:lnTo>
                  <a:lnTo>
                    <a:pt x="77807" y="59495"/>
                  </a:lnTo>
                  <a:lnTo>
                    <a:pt x="119086" y="38693"/>
                  </a:lnTo>
                  <a:lnTo>
                    <a:pt x="160735" y="17860"/>
                  </a:lnTo>
                  <a:lnTo>
                    <a:pt x="196453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" name="SMARTInkShape-2203"/>
            <p:cNvSpPr/>
            <p:nvPr>
              <p:custDataLst>
                <p:tags r:id="rId23"/>
              </p:custDataLst>
            </p:nvPr>
          </p:nvSpPr>
          <p:spPr bwMode="auto">
            <a:xfrm>
              <a:off x="3178969" y="5804297"/>
              <a:ext cx="53579" cy="312416"/>
            </a:xfrm>
            <a:custGeom>
              <a:avLst/>
              <a:gdLst/>
              <a:ahLst/>
              <a:cxnLst/>
              <a:rect l="0" t="0" r="0" b="0"/>
              <a:pathLst>
                <a:path w="53579" h="312416">
                  <a:moveTo>
                    <a:pt x="0" y="0"/>
                  </a:moveTo>
                  <a:lnTo>
                    <a:pt x="0" y="0"/>
                  </a:lnTo>
                  <a:lnTo>
                    <a:pt x="0" y="43190"/>
                  </a:lnTo>
                  <a:lnTo>
                    <a:pt x="0" y="84424"/>
                  </a:lnTo>
                  <a:lnTo>
                    <a:pt x="0" y="128164"/>
                  </a:lnTo>
                  <a:lnTo>
                    <a:pt x="0" y="170079"/>
                  </a:lnTo>
                  <a:lnTo>
                    <a:pt x="992" y="204472"/>
                  </a:lnTo>
                  <a:lnTo>
                    <a:pt x="8102" y="243737"/>
                  </a:lnTo>
                  <a:lnTo>
                    <a:pt x="9676" y="261836"/>
                  </a:lnTo>
                  <a:lnTo>
                    <a:pt x="18600" y="299289"/>
                  </a:lnTo>
                  <a:lnTo>
                    <a:pt x="20337" y="300729"/>
                  </a:lnTo>
                  <a:lnTo>
                    <a:pt x="22488" y="301689"/>
                  </a:lnTo>
                  <a:lnTo>
                    <a:pt x="23922" y="303322"/>
                  </a:lnTo>
                  <a:lnTo>
                    <a:pt x="26677" y="312121"/>
                  </a:lnTo>
                  <a:lnTo>
                    <a:pt x="31496" y="312415"/>
                  </a:lnTo>
                  <a:lnTo>
                    <a:pt x="32904" y="311464"/>
                  </a:lnTo>
                  <a:lnTo>
                    <a:pt x="33842" y="309838"/>
                  </a:lnTo>
                  <a:lnTo>
                    <a:pt x="34467" y="307761"/>
                  </a:lnTo>
                  <a:lnTo>
                    <a:pt x="42622" y="294442"/>
                  </a:lnTo>
                  <a:lnTo>
                    <a:pt x="53578" y="26789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" name="SMARTInkShape-2204"/>
            <p:cNvSpPr/>
            <p:nvPr>
              <p:custDataLst>
                <p:tags r:id="rId24"/>
              </p:custDataLst>
            </p:nvPr>
          </p:nvSpPr>
          <p:spPr bwMode="auto">
            <a:xfrm>
              <a:off x="2830711" y="5563195"/>
              <a:ext cx="213707" cy="561126"/>
            </a:xfrm>
            <a:custGeom>
              <a:avLst/>
              <a:gdLst/>
              <a:ahLst/>
              <a:cxnLst/>
              <a:rect l="0" t="0" r="0" b="0"/>
              <a:pathLst>
                <a:path w="213707" h="561126">
                  <a:moveTo>
                    <a:pt x="8930" y="0"/>
                  </a:moveTo>
                  <a:lnTo>
                    <a:pt x="8930" y="0"/>
                  </a:lnTo>
                  <a:lnTo>
                    <a:pt x="109" y="0"/>
                  </a:lnTo>
                  <a:lnTo>
                    <a:pt x="0" y="42317"/>
                  </a:lnTo>
                  <a:lnTo>
                    <a:pt x="0" y="86928"/>
                  </a:lnTo>
                  <a:lnTo>
                    <a:pt x="992" y="125540"/>
                  </a:lnTo>
                  <a:lnTo>
                    <a:pt x="6137" y="158795"/>
                  </a:lnTo>
                  <a:lnTo>
                    <a:pt x="11024" y="202942"/>
                  </a:lnTo>
                  <a:lnTo>
                    <a:pt x="24088" y="242581"/>
                  </a:lnTo>
                  <a:lnTo>
                    <a:pt x="44665" y="283017"/>
                  </a:lnTo>
                  <a:lnTo>
                    <a:pt x="50609" y="289496"/>
                  </a:lnTo>
                  <a:lnTo>
                    <a:pt x="56558" y="292376"/>
                  </a:lnTo>
                  <a:lnTo>
                    <a:pt x="65485" y="293997"/>
                  </a:lnTo>
                  <a:lnTo>
                    <a:pt x="71438" y="291731"/>
                  </a:lnTo>
                  <a:lnTo>
                    <a:pt x="92273" y="273671"/>
                  </a:lnTo>
                  <a:lnTo>
                    <a:pt x="119246" y="230637"/>
                  </a:lnTo>
                  <a:lnTo>
                    <a:pt x="136554" y="187321"/>
                  </a:lnTo>
                  <a:lnTo>
                    <a:pt x="148755" y="150773"/>
                  </a:lnTo>
                  <a:lnTo>
                    <a:pt x="158074" y="109011"/>
                  </a:lnTo>
                  <a:lnTo>
                    <a:pt x="164950" y="71804"/>
                  </a:lnTo>
                  <a:lnTo>
                    <a:pt x="168267" y="49497"/>
                  </a:lnTo>
                  <a:lnTo>
                    <a:pt x="161066" y="5651"/>
                  </a:lnTo>
                  <a:lnTo>
                    <a:pt x="160763" y="496"/>
                  </a:lnTo>
                  <a:lnTo>
                    <a:pt x="161727" y="39322"/>
                  </a:lnTo>
                  <a:lnTo>
                    <a:pt x="169829" y="80606"/>
                  </a:lnTo>
                  <a:lnTo>
                    <a:pt x="184823" y="119815"/>
                  </a:lnTo>
                  <a:lnTo>
                    <a:pt x="193862" y="152541"/>
                  </a:lnTo>
                  <a:lnTo>
                    <a:pt x="202249" y="196550"/>
                  </a:lnTo>
                  <a:lnTo>
                    <a:pt x="209710" y="241114"/>
                  </a:lnTo>
                  <a:lnTo>
                    <a:pt x="213706" y="285752"/>
                  </a:lnTo>
                  <a:lnTo>
                    <a:pt x="213240" y="330399"/>
                  </a:lnTo>
                  <a:lnTo>
                    <a:pt x="206613" y="375047"/>
                  </a:lnTo>
                  <a:lnTo>
                    <a:pt x="195831" y="417050"/>
                  </a:lnTo>
                  <a:lnTo>
                    <a:pt x="181488" y="455249"/>
                  </a:lnTo>
                  <a:lnTo>
                    <a:pt x="166677" y="492483"/>
                  </a:lnTo>
                  <a:lnTo>
                    <a:pt x="141139" y="532401"/>
                  </a:lnTo>
                  <a:lnTo>
                    <a:pt x="126596" y="545804"/>
                  </a:lnTo>
                  <a:lnTo>
                    <a:pt x="100478" y="559319"/>
                  </a:lnTo>
                  <a:lnTo>
                    <a:pt x="90628" y="561125"/>
                  </a:lnTo>
                  <a:lnTo>
                    <a:pt x="82282" y="559282"/>
                  </a:lnTo>
                  <a:lnTo>
                    <a:pt x="68839" y="550014"/>
                  </a:lnTo>
                  <a:lnTo>
                    <a:pt x="56629" y="537637"/>
                  </a:lnTo>
                  <a:lnTo>
                    <a:pt x="41682" y="511429"/>
                  </a:lnTo>
                  <a:lnTo>
                    <a:pt x="37486" y="493950"/>
                  </a:lnTo>
                  <a:lnTo>
                    <a:pt x="35874" y="458376"/>
                  </a:lnTo>
                  <a:lnTo>
                    <a:pt x="38433" y="449124"/>
                  </a:lnTo>
                  <a:lnTo>
                    <a:pt x="60629" y="408536"/>
                  </a:lnTo>
                  <a:lnTo>
                    <a:pt x="78526" y="390996"/>
                  </a:lnTo>
                  <a:lnTo>
                    <a:pt x="86494" y="381143"/>
                  </a:lnTo>
                  <a:lnTo>
                    <a:pt x="131092" y="349592"/>
                  </a:lnTo>
                  <a:lnTo>
                    <a:pt x="160734" y="33039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" name="SMARTInkShape-2205"/>
            <p:cNvSpPr/>
            <p:nvPr>
              <p:custDataLst>
                <p:tags r:id="rId25"/>
              </p:custDataLst>
            </p:nvPr>
          </p:nvSpPr>
          <p:spPr bwMode="auto">
            <a:xfrm>
              <a:off x="3536156" y="5848945"/>
              <a:ext cx="116087" cy="44650"/>
            </a:xfrm>
            <a:custGeom>
              <a:avLst/>
              <a:gdLst/>
              <a:ahLst/>
              <a:cxnLst/>
              <a:rect l="0" t="0" r="0" b="0"/>
              <a:pathLst>
                <a:path w="116087" h="44650">
                  <a:moveTo>
                    <a:pt x="0" y="44649"/>
                  </a:moveTo>
                  <a:lnTo>
                    <a:pt x="0" y="44649"/>
                  </a:lnTo>
                  <a:lnTo>
                    <a:pt x="4741" y="44649"/>
                  </a:lnTo>
                  <a:lnTo>
                    <a:pt x="9714" y="42003"/>
                  </a:lnTo>
                  <a:lnTo>
                    <a:pt x="41747" y="12817"/>
                  </a:lnTo>
                  <a:lnTo>
                    <a:pt x="53593" y="7052"/>
                  </a:lnTo>
                  <a:lnTo>
                    <a:pt x="59538" y="3134"/>
                  </a:lnTo>
                  <a:lnTo>
                    <a:pt x="69675" y="413"/>
                  </a:lnTo>
                  <a:lnTo>
                    <a:pt x="116086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25" name="SMARTInkShape-Group820"/>
          <p:cNvGrpSpPr/>
          <p:nvPr/>
        </p:nvGrpSpPr>
        <p:grpSpPr>
          <a:xfrm>
            <a:off x="3911203" y="5009555"/>
            <a:ext cx="1730190" cy="1232298"/>
            <a:chOff x="3911203" y="5009555"/>
            <a:chExt cx="1730190" cy="1232298"/>
          </a:xfrm>
        </p:grpSpPr>
        <p:sp>
          <p:nvSpPr>
            <p:cNvPr id="15" name="SMARTInkShape-2206"/>
            <p:cNvSpPr/>
            <p:nvPr>
              <p:custDataLst>
                <p:tags r:id="rId12"/>
              </p:custDataLst>
            </p:nvPr>
          </p:nvSpPr>
          <p:spPr bwMode="auto">
            <a:xfrm>
              <a:off x="5384602" y="5009555"/>
              <a:ext cx="256791" cy="1232298"/>
            </a:xfrm>
            <a:custGeom>
              <a:avLst/>
              <a:gdLst/>
              <a:ahLst/>
              <a:cxnLst/>
              <a:rect l="0" t="0" r="0" b="0"/>
              <a:pathLst>
                <a:path w="256791" h="1232298">
                  <a:moveTo>
                    <a:pt x="0" y="0"/>
                  </a:moveTo>
                  <a:lnTo>
                    <a:pt x="0" y="0"/>
                  </a:lnTo>
                  <a:lnTo>
                    <a:pt x="23352" y="991"/>
                  </a:lnTo>
                  <a:lnTo>
                    <a:pt x="45284" y="8121"/>
                  </a:lnTo>
                  <a:lnTo>
                    <a:pt x="77082" y="33419"/>
                  </a:lnTo>
                  <a:lnTo>
                    <a:pt x="100047" y="67889"/>
                  </a:lnTo>
                  <a:lnTo>
                    <a:pt x="122398" y="111195"/>
                  </a:lnTo>
                  <a:lnTo>
                    <a:pt x="140004" y="150906"/>
                  </a:lnTo>
                  <a:lnTo>
                    <a:pt x="151852" y="182163"/>
                  </a:lnTo>
                  <a:lnTo>
                    <a:pt x="163731" y="215899"/>
                  </a:lnTo>
                  <a:lnTo>
                    <a:pt x="175626" y="250736"/>
                  </a:lnTo>
                  <a:lnTo>
                    <a:pt x="184881" y="288709"/>
                  </a:lnTo>
                  <a:lnTo>
                    <a:pt x="193294" y="328737"/>
                  </a:lnTo>
                  <a:lnTo>
                    <a:pt x="203648" y="369678"/>
                  </a:lnTo>
                  <a:lnTo>
                    <a:pt x="212218" y="413671"/>
                  </a:lnTo>
                  <a:lnTo>
                    <a:pt x="215893" y="436515"/>
                  </a:lnTo>
                  <a:lnTo>
                    <a:pt x="222621" y="480418"/>
                  </a:lnTo>
                  <a:lnTo>
                    <a:pt x="228919" y="523081"/>
                  </a:lnTo>
                  <a:lnTo>
                    <a:pt x="235026" y="565194"/>
                  </a:lnTo>
                  <a:lnTo>
                    <a:pt x="241046" y="607061"/>
                  </a:lnTo>
                  <a:lnTo>
                    <a:pt x="247030" y="647828"/>
                  </a:lnTo>
                  <a:lnTo>
                    <a:pt x="252997" y="685790"/>
                  </a:lnTo>
                  <a:lnTo>
                    <a:pt x="256310" y="725152"/>
                  </a:lnTo>
                  <a:lnTo>
                    <a:pt x="256790" y="763813"/>
                  </a:lnTo>
                  <a:lnTo>
                    <a:pt x="253697" y="797532"/>
                  </a:lnTo>
                  <a:lnTo>
                    <a:pt x="251660" y="831701"/>
                  </a:lnTo>
                  <a:lnTo>
                    <a:pt x="248770" y="866731"/>
                  </a:lnTo>
                  <a:lnTo>
                    <a:pt x="240872" y="902143"/>
                  </a:lnTo>
                  <a:lnTo>
                    <a:pt x="230747" y="935080"/>
                  </a:lnTo>
                  <a:lnTo>
                    <a:pt x="219632" y="966255"/>
                  </a:lnTo>
                  <a:lnTo>
                    <a:pt x="208078" y="996647"/>
                  </a:lnTo>
                  <a:lnTo>
                    <a:pt x="193682" y="1026691"/>
                  </a:lnTo>
                  <a:lnTo>
                    <a:pt x="177362" y="1056580"/>
                  </a:lnTo>
                  <a:lnTo>
                    <a:pt x="160186" y="1086401"/>
                  </a:lnTo>
                  <a:lnTo>
                    <a:pt x="139985" y="1116191"/>
                  </a:lnTo>
                  <a:lnTo>
                    <a:pt x="106299" y="1158207"/>
                  </a:lnTo>
                  <a:lnTo>
                    <a:pt x="68537" y="1195792"/>
                  </a:lnTo>
                  <a:lnTo>
                    <a:pt x="26789" y="1232297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SMARTInkShape-2207"/>
            <p:cNvSpPr/>
            <p:nvPr>
              <p:custDataLst>
                <p:tags r:id="rId13"/>
              </p:custDataLst>
            </p:nvPr>
          </p:nvSpPr>
          <p:spPr bwMode="auto">
            <a:xfrm>
              <a:off x="4576974" y="5098852"/>
              <a:ext cx="227199" cy="886796"/>
            </a:xfrm>
            <a:custGeom>
              <a:avLst/>
              <a:gdLst/>
              <a:ahLst/>
              <a:cxnLst/>
              <a:rect l="0" t="0" r="0" b="0"/>
              <a:pathLst>
                <a:path w="227199" h="886796">
                  <a:moveTo>
                    <a:pt x="227198" y="0"/>
                  </a:moveTo>
                  <a:lnTo>
                    <a:pt x="227198" y="0"/>
                  </a:lnTo>
                  <a:lnTo>
                    <a:pt x="196153" y="38173"/>
                  </a:lnTo>
                  <a:lnTo>
                    <a:pt x="170721" y="74568"/>
                  </a:lnTo>
                  <a:lnTo>
                    <a:pt x="148618" y="108084"/>
                  </a:lnTo>
                  <a:lnTo>
                    <a:pt x="126855" y="145795"/>
                  </a:lnTo>
                  <a:lnTo>
                    <a:pt x="110171" y="175923"/>
                  </a:lnTo>
                  <a:lnTo>
                    <a:pt x="92835" y="212463"/>
                  </a:lnTo>
                  <a:lnTo>
                    <a:pt x="77853" y="249209"/>
                  </a:lnTo>
                  <a:lnTo>
                    <a:pt x="64580" y="286376"/>
                  </a:lnTo>
                  <a:lnTo>
                    <a:pt x="52067" y="326046"/>
                  </a:lnTo>
                  <a:lnTo>
                    <a:pt x="39890" y="369475"/>
                  </a:lnTo>
                  <a:lnTo>
                    <a:pt x="33865" y="392167"/>
                  </a:lnTo>
                  <a:lnTo>
                    <a:pt x="27864" y="415234"/>
                  </a:lnTo>
                  <a:lnTo>
                    <a:pt x="21879" y="438549"/>
                  </a:lnTo>
                  <a:lnTo>
                    <a:pt x="15905" y="462030"/>
                  </a:lnTo>
                  <a:lnTo>
                    <a:pt x="9266" y="506641"/>
                  </a:lnTo>
                  <a:lnTo>
                    <a:pt x="5324" y="549618"/>
                  </a:lnTo>
                  <a:lnTo>
                    <a:pt x="264" y="591871"/>
                  </a:lnTo>
                  <a:lnTo>
                    <a:pt x="0" y="631155"/>
                  </a:lnTo>
                  <a:lnTo>
                    <a:pt x="3190" y="668458"/>
                  </a:lnTo>
                  <a:lnTo>
                    <a:pt x="7915" y="704881"/>
                  </a:lnTo>
                  <a:lnTo>
                    <a:pt x="15968" y="738267"/>
                  </a:lnTo>
                  <a:lnTo>
                    <a:pt x="31658" y="782308"/>
                  </a:lnTo>
                  <a:lnTo>
                    <a:pt x="48875" y="817847"/>
                  </a:lnTo>
                  <a:lnTo>
                    <a:pt x="61623" y="836761"/>
                  </a:lnTo>
                  <a:lnTo>
                    <a:pt x="105334" y="876601"/>
                  </a:lnTo>
                  <a:lnTo>
                    <a:pt x="121442" y="885032"/>
                  </a:lnTo>
                  <a:lnTo>
                    <a:pt x="138523" y="886795"/>
                  </a:lnTo>
                  <a:lnTo>
                    <a:pt x="164690" y="88403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7" name="SMARTInkShape-2208"/>
            <p:cNvSpPr/>
            <p:nvPr>
              <p:custDataLst>
                <p:tags r:id="rId14"/>
              </p:custDataLst>
            </p:nvPr>
          </p:nvSpPr>
          <p:spPr bwMode="auto">
            <a:xfrm>
              <a:off x="4947047" y="5348991"/>
              <a:ext cx="241102" cy="481927"/>
            </a:xfrm>
            <a:custGeom>
              <a:avLst/>
              <a:gdLst/>
              <a:ahLst/>
              <a:cxnLst/>
              <a:rect l="0" t="0" r="0" b="0"/>
              <a:pathLst>
                <a:path w="241102" h="481927">
                  <a:moveTo>
                    <a:pt x="26789" y="8822"/>
                  </a:moveTo>
                  <a:lnTo>
                    <a:pt x="26789" y="8822"/>
                  </a:lnTo>
                  <a:lnTo>
                    <a:pt x="26789" y="0"/>
                  </a:lnTo>
                  <a:lnTo>
                    <a:pt x="26789" y="39110"/>
                  </a:lnTo>
                  <a:lnTo>
                    <a:pt x="26789" y="76761"/>
                  </a:lnTo>
                  <a:lnTo>
                    <a:pt x="22049" y="115493"/>
                  </a:lnTo>
                  <a:lnTo>
                    <a:pt x="19100" y="158388"/>
                  </a:lnTo>
                  <a:lnTo>
                    <a:pt x="13486" y="202517"/>
                  </a:lnTo>
                  <a:lnTo>
                    <a:pt x="10279" y="247011"/>
                  </a:lnTo>
                  <a:lnTo>
                    <a:pt x="9330" y="291614"/>
                  </a:lnTo>
                  <a:lnTo>
                    <a:pt x="4308" y="331508"/>
                  </a:lnTo>
                  <a:lnTo>
                    <a:pt x="1277" y="368465"/>
                  </a:lnTo>
                  <a:lnTo>
                    <a:pt x="252" y="409378"/>
                  </a:lnTo>
                  <a:lnTo>
                    <a:pt x="15" y="453663"/>
                  </a:lnTo>
                  <a:lnTo>
                    <a:pt x="0" y="473002"/>
                  </a:lnTo>
                  <a:lnTo>
                    <a:pt x="992" y="458875"/>
                  </a:lnTo>
                  <a:lnTo>
                    <a:pt x="15231" y="417209"/>
                  </a:lnTo>
                  <a:lnTo>
                    <a:pt x="26858" y="373881"/>
                  </a:lnTo>
                  <a:lnTo>
                    <a:pt x="38385" y="341552"/>
                  </a:lnTo>
                  <a:lnTo>
                    <a:pt x="64843" y="301015"/>
                  </a:lnTo>
                  <a:lnTo>
                    <a:pt x="87607" y="263266"/>
                  </a:lnTo>
                  <a:lnTo>
                    <a:pt x="120938" y="236465"/>
                  </a:lnTo>
                  <a:lnTo>
                    <a:pt x="130642" y="233367"/>
                  </a:lnTo>
                  <a:lnTo>
                    <a:pt x="136777" y="232643"/>
                  </a:lnTo>
                  <a:lnTo>
                    <a:pt x="142811" y="234967"/>
                  </a:lnTo>
                  <a:lnTo>
                    <a:pt x="150028" y="239803"/>
                  </a:lnTo>
                  <a:lnTo>
                    <a:pt x="151015" y="243110"/>
                  </a:lnTo>
                  <a:lnTo>
                    <a:pt x="152446" y="248880"/>
                  </a:lnTo>
                  <a:lnTo>
                    <a:pt x="159447" y="269641"/>
                  </a:lnTo>
                  <a:lnTo>
                    <a:pt x="161651" y="307753"/>
                  </a:lnTo>
                  <a:lnTo>
                    <a:pt x="168830" y="351316"/>
                  </a:lnTo>
                  <a:lnTo>
                    <a:pt x="174295" y="393215"/>
                  </a:lnTo>
                  <a:lnTo>
                    <a:pt x="182957" y="433984"/>
                  </a:lnTo>
                  <a:lnTo>
                    <a:pt x="198369" y="472362"/>
                  </a:lnTo>
                  <a:lnTo>
                    <a:pt x="200707" y="475606"/>
                  </a:lnTo>
                  <a:lnTo>
                    <a:pt x="205951" y="479211"/>
                  </a:lnTo>
                  <a:lnTo>
                    <a:pt x="214481" y="481240"/>
                  </a:lnTo>
                  <a:lnTo>
                    <a:pt x="226252" y="481926"/>
                  </a:lnTo>
                  <a:lnTo>
                    <a:pt x="232187" y="479374"/>
                  </a:lnTo>
                  <a:lnTo>
                    <a:pt x="241101" y="47316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8" name="SMARTInkShape-2209"/>
            <p:cNvSpPr/>
            <p:nvPr>
              <p:custDataLst>
                <p:tags r:id="rId15"/>
              </p:custDataLst>
            </p:nvPr>
          </p:nvSpPr>
          <p:spPr bwMode="auto">
            <a:xfrm>
              <a:off x="5277449" y="5697141"/>
              <a:ext cx="80365" cy="248513"/>
            </a:xfrm>
            <a:custGeom>
              <a:avLst/>
              <a:gdLst/>
              <a:ahLst/>
              <a:cxnLst/>
              <a:rect l="0" t="0" r="0" b="0"/>
              <a:pathLst>
                <a:path w="80365" h="248513">
                  <a:moveTo>
                    <a:pt x="8926" y="0"/>
                  </a:moveTo>
                  <a:lnTo>
                    <a:pt x="8926" y="0"/>
                  </a:lnTo>
                  <a:lnTo>
                    <a:pt x="8926" y="29920"/>
                  </a:lnTo>
                  <a:lnTo>
                    <a:pt x="548" y="71675"/>
                  </a:lnTo>
                  <a:lnTo>
                    <a:pt x="44" y="114245"/>
                  </a:lnTo>
                  <a:lnTo>
                    <a:pt x="0" y="158710"/>
                  </a:lnTo>
                  <a:lnTo>
                    <a:pt x="990" y="171741"/>
                  </a:lnTo>
                  <a:lnTo>
                    <a:pt x="11020" y="211613"/>
                  </a:lnTo>
                  <a:lnTo>
                    <a:pt x="14818" y="220058"/>
                  </a:lnTo>
                  <a:lnTo>
                    <a:pt x="17948" y="233984"/>
                  </a:lnTo>
                  <a:lnTo>
                    <a:pt x="19901" y="236357"/>
                  </a:lnTo>
                  <a:lnTo>
                    <a:pt x="34071" y="248512"/>
                  </a:lnTo>
                  <a:lnTo>
                    <a:pt x="35611" y="248026"/>
                  </a:lnTo>
                  <a:lnTo>
                    <a:pt x="56663" y="229000"/>
                  </a:lnTo>
                  <a:lnTo>
                    <a:pt x="59908" y="220509"/>
                  </a:lnTo>
                  <a:lnTo>
                    <a:pt x="66732" y="198889"/>
                  </a:lnTo>
                  <a:lnTo>
                    <a:pt x="80364" y="16966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SMARTInkShape-2210"/>
            <p:cNvSpPr/>
            <p:nvPr>
              <p:custDataLst>
                <p:tags r:id="rId16"/>
              </p:custDataLst>
            </p:nvPr>
          </p:nvSpPr>
          <p:spPr bwMode="auto">
            <a:xfrm>
              <a:off x="5206149" y="5688211"/>
              <a:ext cx="169524" cy="133943"/>
            </a:xfrm>
            <a:custGeom>
              <a:avLst/>
              <a:gdLst/>
              <a:ahLst/>
              <a:cxnLst/>
              <a:rect l="0" t="0" r="0" b="0"/>
              <a:pathLst>
                <a:path w="169524" h="133943">
                  <a:moveTo>
                    <a:pt x="17718" y="125016"/>
                  </a:moveTo>
                  <a:lnTo>
                    <a:pt x="17718" y="125016"/>
                  </a:lnTo>
                  <a:lnTo>
                    <a:pt x="12978" y="129756"/>
                  </a:lnTo>
                  <a:lnTo>
                    <a:pt x="8005" y="132083"/>
                  </a:lnTo>
                  <a:lnTo>
                    <a:pt x="0" y="133913"/>
                  </a:lnTo>
                  <a:lnTo>
                    <a:pt x="12301" y="133942"/>
                  </a:lnTo>
                  <a:lnTo>
                    <a:pt x="42100" y="121516"/>
                  </a:lnTo>
                  <a:lnTo>
                    <a:pt x="84228" y="85941"/>
                  </a:lnTo>
                  <a:lnTo>
                    <a:pt x="127026" y="50568"/>
                  </a:lnTo>
                  <a:lnTo>
                    <a:pt x="169523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SMARTInkShape-2211"/>
            <p:cNvSpPr/>
            <p:nvPr>
              <p:custDataLst>
                <p:tags r:id="rId17"/>
              </p:custDataLst>
            </p:nvPr>
          </p:nvSpPr>
          <p:spPr bwMode="auto">
            <a:xfrm>
              <a:off x="3939840" y="5224404"/>
              <a:ext cx="203490" cy="865644"/>
            </a:xfrm>
            <a:custGeom>
              <a:avLst/>
              <a:gdLst/>
              <a:ahLst/>
              <a:cxnLst/>
              <a:rect l="0" t="0" r="0" b="0"/>
              <a:pathLst>
                <a:path w="203490" h="865644">
                  <a:moveTo>
                    <a:pt x="33871" y="865643"/>
                  </a:moveTo>
                  <a:lnTo>
                    <a:pt x="33871" y="865643"/>
                  </a:lnTo>
                  <a:lnTo>
                    <a:pt x="33871" y="860902"/>
                  </a:lnTo>
                  <a:lnTo>
                    <a:pt x="39016" y="843283"/>
                  </a:lnTo>
                  <a:lnTo>
                    <a:pt x="34259" y="800400"/>
                  </a:lnTo>
                  <a:lnTo>
                    <a:pt x="32930" y="758126"/>
                  </a:lnTo>
                  <a:lnTo>
                    <a:pt x="26813" y="720051"/>
                  </a:lnTo>
                  <a:lnTo>
                    <a:pt x="22850" y="683598"/>
                  </a:lnTo>
                  <a:lnTo>
                    <a:pt x="18059" y="654757"/>
                  </a:lnTo>
                  <a:lnTo>
                    <a:pt x="12622" y="622096"/>
                  </a:lnTo>
                  <a:lnTo>
                    <a:pt x="9544" y="590381"/>
                  </a:lnTo>
                  <a:lnTo>
                    <a:pt x="8176" y="558758"/>
                  </a:lnTo>
                  <a:lnTo>
                    <a:pt x="7568" y="524858"/>
                  </a:lnTo>
                  <a:lnTo>
                    <a:pt x="4653" y="492595"/>
                  </a:lnTo>
                  <a:lnTo>
                    <a:pt x="1041" y="461719"/>
                  </a:lnTo>
                  <a:lnTo>
                    <a:pt x="0" y="417437"/>
                  </a:lnTo>
                  <a:lnTo>
                    <a:pt x="4543" y="378741"/>
                  </a:lnTo>
                  <a:lnTo>
                    <a:pt x="7322" y="342139"/>
                  </a:lnTo>
                  <a:lnTo>
                    <a:pt x="13988" y="305167"/>
                  </a:lnTo>
                  <a:lnTo>
                    <a:pt x="22247" y="264226"/>
                  </a:lnTo>
                  <a:lnTo>
                    <a:pt x="30978" y="226519"/>
                  </a:lnTo>
                  <a:lnTo>
                    <a:pt x="40841" y="190211"/>
                  </a:lnTo>
                  <a:lnTo>
                    <a:pt x="54898" y="155310"/>
                  </a:lnTo>
                  <a:lnTo>
                    <a:pt x="71685" y="116348"/>
                  </a:lnTo>
                  <a:lnTo>
                    <a:pt x="93494" y="71998"/>
                  </a:lnTo>
                  <a:lnTo>
                    <a:pt x="120277" y="33555"/>
                  </a:lnTo>
                  <a:lnTo>
                    <a:pt x="155641" y="3544"/>
                  </a:lnTo>
                  <a:lnTo>
                    <a:pt x="164760" y="672"/>
                  </a:lnTo>
                  <a:lnTo>
                    <a:pt x="170757" y="0"/>
                  </a:lnTo>
                  <a:lnTo>
                    <a:pt x="176730" y="2348"/>
                  </a:lnTo>
                  <a:lnTo>
                    <a:pt x="179712" y="4363"/>
                  </a:lnTo>
                  <a:lnTo>
                    <a:pt x="191627" y="21855"/>
                  </a:lnTo>
                  <a:lnTo>
                    <a:pt x="199565" y="39611"/>
                  </a:lnTo>
                  <a:lnTo>
                    <a:pt x="203187" y="83012"/>
                  </a:lnTo>
                  <a:lnTo>
                    <a:pt x="203489" y="124897"/>
                  </a:lnTo>
                  <a:lnTo>
                    <a:pt x="194605" y="169127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1" name="SMARTInkShape-2212"/>
            <p:cNvSpPr/>
            <p:nvPr>
              <p:custDataLst>
                <p:tags r:id="rId18"/>
              </p:custDataLst>
            </p:nvPr>
          </p:nvSpPr>
          <p:spPr bwMode="auto">
            <a:xfrm>
              <a:off x="3911203" y="5652492"/>
              <a:ext cx="205384" cy="178595"/>
            </a:xfrm>
            <a:custGeom>
              <a:avLst/>
              <a:gdLst/>
              <a:ahLst/>
              <a:cxnLst/>
              <a:rect l="0" t="0" r="0" b="0"/>
              <a:pathLst>
                <a:path w="205384" h="178595">
                  <a:moveTo>
                    <a:pt x="0" y="178594"/>
                  </a:moveTo>
                  <a:lnTo>
                    <a:pt x="0" y="178594"/>
                  </a:lnTo>
                  <a:lnTo>
                    <a:pt x="7689" y="170905"/>
                  </a:lnTo>
                  <a:lnTo>
                    <a:pt x="28938" y="157344"/>
                  </a:lnTo>
                  <a:lnTo>
                    <a:pt x="65905" y="115837"/>
                  </a:lnTo>
                  <a:lnTo>
                    <a:pt x="106671" y="80345"/>
                  </a:lnTo>
                  <a:lnTo>
                    <a:pt x="145478" y="44646"/>
                  </a:lnTo>
                  <a:lnTo>
                    <a:pt x="186969" y="15997"/>
                  </a:lnTo>
                  <a:lnTo>
                    <a:pt x="205383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" name="SMARTInkShape-2213"/>
            <p:cNvSpPr/>
            <p:nvPr>
              <p:custDataLst>
                <p:tags r:id="rId19"/>
              </p:custDataLst>
            </p:nvPr>
          </p:nvSpPr>
          <p:spPr bwMode="auto">
            <a:xfrm>
              <a:off x="4170164" y="5884667"/>
              <a:ext cx="169665" cy="204843"/>
            </a:xfrm>
            <a:custGeom>
              <a:avLst/>
              <a:gdLst/>
              <a:ahLst/>
              <a:cxnLst/>
              <a:rect l="0" t="0" r="0" b="0"/>
              <a:pathLst>
                <a:path w="169665" h="204843">
                  <a:moveTo>
                    <a:pt x="0" y="8927"/>
                  </a:moveTo>
                  <a:lnTo>
                    <a:pt x="0" y="8927"/>
                  </a:lnTo>
                  <a:lnTo>
                    <a:pt x="0" y="0"/>
                  </a:lnTo>
                  <a:lnTo>
                    <a:pt x="0" y="4738"/>
                  </a:lnTo>
                  <a:lnTo>
                    <a:pt x="2646" y="9711"/>
                  </a:lnTo>
                  <a:lnTo>
                    <a:pt x="4740" y="12426"/>
                  </a:lnTo>
                  <a:lnTo>
                    <a:pt x="7068" y="20735"/>
                  </a:lnTo>
                  <a:lnTo>
                    <a:pt x="9094" y="30049"/>
                  </a:lnTo>
                  <a:lnTo>
                    <a:pt x="14822" y="42856"/>
                  </a:lnTo>
                  <a:lnTo>
                    <a:pt x="17593" y="83784"/>
                  </a:lnTo>
                  <a:lnTo>
                    <a:pt x="20453" y="116758"/>
                  </a:lnTo>
                  <a:lnTo>
                    <a:pt x="26233" y="160007"/>
                  </a:lnTo>
                  <a:lnTo>
                    <a:pt x="26779" y="199259"/>
                  </a:lnTo>
                  <a:lnTo>
                    <a:pt x="27775" y="201300"/>
                  </a:lnTo>
                  <a:lnTo>
                    <a:pt x="29430" y="202660"/>
                  </a:lnTo>
                  <a:lnTo>
                    <a:pt x="34477" y="204842"/>
                  </a:lnTo>
                  <a:lnTo>
                    <a:pt x="34891" y="204030"/>
                  </a:lnTo>
                  <a:lnTo>
                    <a:pt x="35715" y="160314"/>
                  </a:lnTo>
                  <a:lnTo>
                    <a:pt x="36709" y="148639"/>
                  </a:lnTo>
                  <a:lnTo>
                    <a:pt x="50540" y="104336"/>
                  </a:lnTo>
                  <a:lnTo>
                    <a:pt x="53670" y="93200"/>
                  </a:lnTo>
                  <a:lnTo>
                    <a:pt x="61148" y="82250"/>
                  </a:lnTo>
                  <a:lnTo>
                    <a:pt x="64549" y="81202"/>
                  </a:lnTo>
                  <a:lnTo>
                    <a:pt x="66846" y="80923"/>
                  </a:lnTo>
                  <a:lnTo>
                    <a:pt x="68376" y="81729"/>
                  </a:lnTo>
                  <a:lnTo>
                    <a:pt x="69397" y="83258"/>
                  </a:lnTo>
                  <a:lnTo>
                    <a:pt x="70077" y="85270"/>
                  </a:lnTo>
                  <a:lnTo>
                    <a:pt x="78326" y="98477"/>
                  </a:lnTo>
                  <a:lnTo>
                    <a:pt x="89382" y="130148"/>
                  </a:lnTo>
                  <a:lnTo>
                    <a:pt x="104448" y="148753"/>
                  </a:lnTo>
                  <a:lnTo>
                    <a:pt x="122063" y="165686"/>
                  </a:lnTo>
                  <a:lnTo>
                    <a:pt x="128003" y="167895"/>
                  </a:lnTo>
                  <a:lnTo>
                    <a:pt x="136925" y="169137"/>
                  </a:lnTo>
                  <a:lnTo>
                    <a:pt x="142877" y="166782"/>
                  </a:lnTo>
                  <a:lnTo>
                    <a:pt x="156023" y="156345"/>
                  </a:lnTo>
                  <a:lnTo>
                    <a:pt x="158641" y="151175"/>
                  </a:lnTo>
                  <a:lnTo>
                    <a:pt x="160321" y="144512"/>
                  </a:lnTo>
                  <a:lnTo>
                    <a:pt x="165352" y="138617"/>
                  </a:lnTo>
                  <a:lnTo>
                    <a:pt x="167748" y="130728"/>
                  </a:lnTo>
                  <a:lnTo>
                    <a:pt x="169614" y="88658"/>
                  </a:lnTo>
                  <a:lnTo>
                    <a:pt x="168649" y="77105"/>
                  </a:lnTo>
                  <a:lnTo>
                    <a:pt x="164513" y="60437"/>
                  </a:lnTo>
                  <a:lnTo>
                    <a:pt x="169664" y="3571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4" name="SMARTInkShape-2214"/>
            <p:cNvSpPr/>
            <p:nvPr>
              <p:custDataLst>
                <p:tags r:id="rId20"/>
              </p:custDataLst>
            </p:nvPr>
          </p:nvSpPr>
          <p:spPr bwMode="auto">
            <a:xfrm>
              <a:off x="4402336" y="5973971"/>
              <a:ext cx="125017" cy="80358"/>
            </a:xfrm>
            <a:custGeom>
              <a:avLst/>
              <a:gdLst/>
              <a:ahLst/>
              <a:cxnLst/>
              <a:rect l="0" t="0" r="0" b="0"/>
              <a:pathLst>
                <a:path w="125017" h="80358">
                  <a:moveTo>
                    <a:pt x="0" y="26779"/>
                  </a:moveTo>
                  <a:lnTo>
                    <a:pt x="0" y="26779"/>
                  </a:lnTo>
                  <a:lnTo>
                    <a:pt x="0" y="1266"/>
                  </a:lnTo>
                  <a:lnTo>
                    <a:pt x="992" y="840"/>
                  </a:lnTo>
                  <a:lnTo>
                    <a:pt x="21249" y="0"/>
                  </a:lnTo>
                  <a:lnTo>
                    <a:pt x="26973" y="2640"/>
                  </a:lnTo>
                  <a:lnTo>
                    <a:pt x="33991" y="7679"/>
                  </a:lnTo>
                  <a:lnTo>
                    <a:pt x="39947" y="8551"/>
                  </a:lnTo>
                  <a:lnTo>
                    <a:pt x="41514" y="9667"/>
                  </a:lnTo>
                  <a:lnTo>
                    <a:pt x="42559" y="11402"/>
                  </a:lnTo>
                  <a:lnTo>
                    <a:pt x="43255" y="13551"/>
                  </a:lnTo>
                  <a:lnTo>
                    <a:pt x="44712" y="14984"/>
                  </a:lnTo>
                  <a:lnTo>
                    <a:pt x="52215" y="17472"/>
                  </a:lnTo>
                  <a:lnTo>
                    <a:pt x="52972" y="20327"/>
                  </a:lnTo>
                  <a:lnTo>
                    <a:pt x="53458" y="25504"/>
                  </a:lnTo>
                  <a:lnTo>
                    <a:pt x="38127" y="44821"/>
                  </a:lnTo>
                  <a:lnTo>
                    <a:pt x="35797" y="50672"/>
                  </a:lnTo>
                  <a:lnTo>
                    <a:pt x="8940" y="80346"/>
                  </a:lnTo>
                  <a:lnTo>
                    <a:pt x="47639" y="80357"/>
                  </a:lnTo>
                  <a:lnTo>
                    <a:pt x="86075" y="70680"/>
                  </a:lnTo>
                  <a:lnTo>
                    <a:pt x="98178" y="64408"/>
                  </a:lnTo>
                  <a:lnTo>
                    <a:pt x="113103" y="61757"/>
                  </a:lnTo>
                  <a:lnTo>
                    <a:pt x="125016" y="53568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26" name="SMARTInkShape-2215"/>
          <p:cNvSpPr/>
          <p:nvPr>
            <p:custDataLst>
              <p:tags r:id="rId5"/>
            </p:custDataLst>
          </p:nvPr>
        </p:nvSpPr>
        <p:spPr bwMode="auto">
          <a:xfrm>
            <a:off x="991685" y="2607505"/>
            <a:ext cx="257231" cy="1294645"/>
          </a:xfrm>
          <a:custGeom>
            <a:avLst/>
            <a:gdLst/>
            <a:ahLst/>
            <a:cxnLst/>
            <a:rect l="0" t="0" r="0" b="0"/>
            <a:pathLst>
              <a:path w="257231" h="1294645">
                <a:moveTo>
                  <a:pt x="249542" y="80331"/>
                </a:moveTo>
                <a:lnTo>
                  <a:pt x="249542" y="80331"/>
                </a:lnTo>
                <a:lnTo>
                  <a:pt x="256609" y="63549"/>
                </a:lnTo>
                <a:lnTo>
                  <a:pt x="257230" y="60214"/>
                </a:lnTo>
                <a:lnTo>
                  <a:pt x="250674" y="34010"/>
                </a:lnTo>
                <a:lnTo>
                  <a:pt x="247399" y="27332"/>
                </a:lnTo>
                <a:lnTo>
                  <a:pt x="237212" y="14961"/>
                </a:lnTo>
                <a:lnTo>
                  <a:pt x="231494" y="11590"/>
                </a:lnTo>
                <a:lnTo>
                  <a:pt x="228580" y="10691"/>
                </a:lnTo>
                <a:lnTo>
                  <a:pt x="226638" y="9100"/>
                </a:lnTo>
                <a:lnTo>
                  <a:pt x="222912" y="3112"/>
                </a:lnTo>
                <a:lnTo>
                  <a:pt x="218524" y="1363"/>
                </a:lnTo>
                <a:lnTo>
                  <a:pt x="200643" y="0"/>
                </a:lnTo>
                <a:lnTo>
                  <a:pt x="195397" y="2626"/>
                </a:lnTo>
                <a:lnTo>
                  <a:pt x="170987" y="20703"/>
                </a:lnTo>
                <a:lnTo>
                  <a:pt x="136016" y="59664"/>
                </a:lnTo>
                <a:lnTo>
                  <a:pt x="112538" y="96607"/>
                </a:lnTo>
                <a:lnTo>
                  <a:pt x="91437" y="136242"/>
                </a:lnTo>
                <a:lnTo>
                  <a:pt x="78011" y="170319"/>
                </a:lnTo>
                <a:lnTo>
                  <a:pt x="64111" y="205552"/>
                </a:lnTo>
                <a:lnTo>
                  <a:pt x="53709" y="241126"/>
                </a:lnTo>
                <a:lnTo>
                  <a:pt x="44343" y="276802"/>
                </a:lnTo>
                <a:lnTo>
                  <a:pt x="35284" y="312508"/>
                </a:lnTo>
                <a:lnTo>
                  <a:pt x="28961" y="350869"/>
                </a:lnTo>
                <a:lnTo>
                  <a:pt x="27088" y="393654"/>
                </a:lnTo>
                <a:lnTo>
                  <a:pt x="26533" y="437751"/>
                </a:lnTo>
                <a:lnTo>
                  <a:pt x="26369" y="482235"/>
                </a:lnTo>
                <a:lnTo>
                  <a:pt x="28966" y="526836"/>
                </a:lnTo>
                <a:lnTo>
                  <a:pt x="33373" y="571470"/>
                </a:lnTo>
                <a:lnTo>
                  <a:pt x="35397" y="602224"/>
                </a:lnTo>
                <a:lnTo>
                  <a:pt x="39603" y="635737"/>
                </a:lnTo>
                <a:lnTo>
                  <a:pt x="42134" y="667829"/>
                </a:lnTo>
                <a:lnTo>
                  <a:pt x="43259" y="698629"/>
                </a:lnTo>
                <a:lnTo>
                  <a:pt x="43759" y="728854"/>
                </a:lnTo>
                <a:lnTo>
                  <a:pt x="43981" y="761470"/>
                </a:lnTo>
                <a:lnTo>
                  <a:pt x="44080" y="794817"/>
                </a:lnTo>
                <a:lnTo>
                  <a:pt x="44124" y="826175"/>
                </a:lnTo>
                <a:lnTo>
                  <a:pt x="44143" y="861939"/>
                </a:lnTo>
                <a:lnTo>
                  <a:pt x="43160" y="899994"/>
                </a:lnTo>
                <a:lnTo>
                  <a:pt x="39415" y="936750"/>
                </a:lnTo>
                <a:lnTo>
                  <a:pt x="34444" y="972931"/>
                </a:lnTo>
                <a:lnTo>
                  <a:pt x="28927" y="1008854"/>
                </a:lnTo>
                <a:lnTo>
                  <a:pt x="23168" y="1044664"/>
                </a:lnTo>
                <a:lnTo>
                  <a:pt x="19947" y="1077777"/>
                </a:lnTo>
                <a:lnTo>
                  <a:pt x="17523" y="1109031"/>
                </a:lnTo>
                <a:lnTo>
                  <a:pt x="10580" y="1153525"/>
                </a:lnTo>
                <a:lnTo>
                  <a:pt x="3231" y="1191293"/>
                </a:lnTo>
                <a:lnTo>
                  <a:pt x="0" y="1235758"/>
                </a:lnTo>
                <a:lnTo>
                  <a:pt x="599" y="1260549"/>
                </a:lnTo>
                <a:lnTo>
                  <a:pt x="11952" y="1284040"/>
                </a:lnTo>
                <a:lnTo>
                  <a:pt x="17608" y="1290000"/>
                </a:lnTo>
                <a:lnTo>
                  <a:pt x="23429" y="1292649"/>
                </a:lnTo>
                <a:lnTo>
                  <a:pt x="46811" y="1294644"/>
                </a:lnTo>
                <a:lnTo>
                  <a:pt x="74274" y="1293760"/>
                </a:lnTo>
                <a:lnTo>
                  <a:pt x="115811" y="1285672"/>
                </a:lnTo>
                <a:lnTo>
                  <a:pt x="160245" y="1267979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7" name="SMARTInkShape-2216"/>
          <p:cNvSpPr/>
          <p:nvPr>
            <p:custDataLst>
              <p:tags r:id="rId6"/>
            </p:custDataLst>
          </p:nvPr>
        </p:nvSpPr>
        <p:spPr bwMode="auto">
          <a:xfrm>
            <a:off x="2500939" y="5322494"/>
            <a:ext cx="177968" cy="1044208"/>
          </a:xfrm>
          <a:custGeom>
            <a:avLst/>
            <a:gdLst/>
            <a:ahLst/>
            <a:cxnLst/>
            <a:rect l="0" t="0" r="0" b="0"/>
            <a:pathLst>
              <a:path w="177968" h="1044208">
                <a:moveTo>
                  <a:pt x="177967" y="17459"/>
                </a:moveTo>
                <a:lnTo>
                  <a:pt x="177967" y="17459"/>
                </a:lnTo>
                <a:lnTo>
                  <a:pt x="177967" y="9770"/>
                </a:lnTo>
                <a:lnTo>
                  <a:pt x="173227" y="4156"/>
                </a:lnTo>
                <a:lnTo>
                  <a:pt x="168254" y="1624"/>
                </a:lnTo>
                <a:lnTo>
                  <a:pt x="161717" y="0"/>
                </a:lnTo>
                <a:lnTo>
                  <a:pt x="152304" y="5816"/>
                </a:lnTo>
                <a:lnTo>
                  <a:pt x="138834" y="8717"/>
                </a:lnTo>
                <a:lnTo>
                  <a:pt x="95333" y="33416"/>
                </a:lnTo>
                <a:lnTo>
                  <a:pt x="55550" y="77148"/>
                </a:lnTo>
                <a:lnTo>
                  <a:pt x="28759" y="99709"/>
                </a:lnTo>
                <a:lnTo>
                  <a:pt x="18002" y="118889"/>
                </a:lnTo>
                <a:lnTo>
                  <a:pt x="11177" y="140778"/>
                </a:lnTo>
                <a:lnTo>
                  <a:pt x="2545" y="179146"/>
                </a:lnTo>
                <a:lnTo>
                  <a:pt x="0" y="216746"/>
                </a:lnTo>
                <a:lnTo>
                  <a:pt x="2205" y="250470"/>
                </a:lnTo>
                <a:lnTo>
                  <a:pt x="6496" y="288244"/>
                </a:lnTo>
                <a:lnTo>
                  <a:pt x="10414" y="330855"/>
                </a:lnTo>
                <a:lnTo>
                  <a:pt x="15212" y="372255"/>
                </a:lnTo>
                <a:lnTo>
                  <a:pt x="19280" y="412302"/>
                </a:lnTo>
                <a:lnTo>
                  <a:pt x="26769" y="455587"/>
                </a:lnTo>
                <a:lnTo>
                  <a:pt x="32626" y="499832"/>
                </a:lnTo>
                <a:lnTo>
                  <a:pt x="37008" y="544361"/>
                </a:lnTo>
                <a:lnTo>
                  <a:pt x="41944" y="588974"/>
                </a:lnTo>
                <a:lnTo>
                  <a:pt x="43406" y="633611"/>
                </a:lnTo>
                <a:lnTo>
                  <a:pt x="43748" y="664367"/>
                </a:lnTo>
                <a:lnTo>
                  <a:pt x="43900" y="697880"/>
                </a:lnTo>
                <a:lnTo>
                  <a:pt x="43968" y="729973"/>
                </a:lnTo>
                <a:lnTo>
                  <a:pt x="43006" y="760773"/>
                </a:lnTo>
                <a:lnTo>
                  <a:pt x="37878" y="805011"/>
                </a:lnTo>
                <a:lnTo>
                  <a:pt x="34926" y="843695"/>
                </a:lnTo>
                <a:lnTo>
                  <a:pt x="29200" y="880292"/>
                </a:lnTo>
                <a:lnTo>
                  <a:pt x="27063" y="915279"/>
                </a:lnTo>
                <a:lnTo>
                  <a:pt x="26340" y="954271"/>
                </a:lnTo>
                <a:lnTo>
                  <a:pt x="27178" y="991497"/>
                </a:lnTo>
                <a:lnTo>
                  <a:pt x="41997" y="1034801"/>
                </a:lnTo>
                <a:lnTo>
                  <a:pt x="42672" y="1037991"/>
                </a:lnTo>
                <a:lnTo>
                  <a:pt x="45106" y="1040119"/>
                </a:lnTo>
                <a:lnTo>
                  <a:pt x="57022" y="1043112"/>
                </a:lnTo>
                <a:lnTo>
                  <a:pt x="78280" y="1044207"/>
                </a:lnTo>
                <a:lnTo>
                  <a:pt x="115459" y="1035444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8" name="SMARTInkShape-2217"/>
          <p:cNvSpPr/>
          <p:nvPr>
            <p:custDataLst>
              <p:tags r:id="rId7"/>
            </p:custDataLst>
          </p:nvPr>
        </p:nvSpPr>
        <p:spPr bwMode="auto">
          <a:xfrm>
            <a:off x="5777508" y="4875609"/>
            <a:ext cx="307548" cy="1330364"/>
          </a:xfrm>
          <a:custGeom>
            <a:avLst/>
            <a:gdLst/>
            <a:ahLst/>
            <a:cxnLst/>
            <a:rect l="0" t="0" r="0" b="0"/>
            <a:pathLst>
              <a:path w="307548" h="1330364">
                <a:moveTo>
                  <a:pt x="116086" y="0"/>
                </a:moveTo>
                <a:lnTo>
                  <a:pt x="116086" y="0"/>
                </a:lnTo>
                <a:lnTo>
                  <a:pt x="128514" y="0"/>
                </a:lnTo>
                <a:lnTo>
                  <a:pt x="134177" y="2646"/>
                </a:lnTo>
                <a:lnTo>
                  <a:pt x="149850" y="14239"/>
                </a:lnTo>
                <a:lnTo>
                  <a:pt x="193632" y="30147"/>
                </a:lnTo>
                <a:lnTo>
                  <a:pt x="235157" y="65856"/>
                </a:lnTo>
                <a:lnTo>
                  <a:pt x="264915" y="100040"/>
                </a:lnTo>
                <a:lnTo>
                  <a:pt x="281598" y="135296"/>
                </a:lnTo>
                <a:lnTo>
                  <a:pt x="294448" y="179449"/>
                </a:lnTo>
                <a:lnTo>
                  <a:pt x="303541" y="217212"/>
                </a:lnTo>
                <a:lnTo>
                  <a:pt x="307547" y="245367"/>
                </a:lnTo>
                <a:lnTo>
                  <a:pt x="306021" y="274417"/>
                </a:lnTo>
                <a:lnTo>
                  <a:pt x="304680" y="309156"/>
                </a:lnTo>
                <a:lnTo>
                  <a:pt x="303094" y="347747"/>
                </a:lnTo>
                <a:lnTo>
                  <a:pt x="299080" y="388049"/>
                </a:lnTo>
                <a:lnTo>
                  <a:pt x="291344" y="431758"/>
                </a:lnTo>
                <a:lnTo>
                  <a:pt x="286502" y="454526"/>
                </a:lnTo>
                <a:lnTo>
                  <a:pt x="281291" y="477643"/>
                </a:lnTo>
                <a:lnTo>
                  <a:pt x="275832" y="500991"/>
                </a:lnTo>
                <a:lnTo>
                  <a:pt x="270208" y="524494"/>
                </a:lnTo>
                <a:lnTo>
                  <a:pt x="265467" y="548100"/>
                </a:lnTo>
                <a:lnTo>
                  <a:pt x="261313" y="571776"/>
                </a:lnTo>
                <a:lnTo>
                  <a:pt x="257553" y="595496"/>
                </a:lnTo>
                <a:lnTo>
                  <a:pt x="254053" y="619247"/>
                </a:lnTo>
                <a:lnTo>
                  <a:pt x="250728" y="643019"/>
                </a:lnTo>
                <a:lnTo>
                  <a:pt x="247519" y="666805"/>
                </a:lnTo>
                <a:lnTo>
                  <a:pt x="245380" y="690599"/>
                </a:lnTo>
                <a:lnTo>
                  <a:pt x="243954" y="714399"/>
                </a:lnTo>
                <a:lnTo>
                  <a:pt x="243003" y="738203"/>
                </a:lnTo>
                <a:lnTo>
                  <a:pt x="241377" y="761019"/>
                </a:lnTo>
                <a:lnTo>
                  <a:pt x="236924" y="804890"/>
                </a:lnTo>
                <a:lnTo>
                  <a:pt x="234284" y="847539"/>
                </a:lnTo>
                <a:lnTo>
                  <a:pt x="233110" y="888652"/>
                </a:lnTo>
                <a:lnTo>
                  <a:pt x="232589" y="926769"/>
                </a:lnTo>
                <a:lnTo>
                  <a:pt x="235003" y="963554"/>
                </a:lnTo>
                <a:lnTo>
                  <a:pt x="238391" y="999746"/>
                </a:lnTo>
                <a:lnTo>
                  <a:pt x="239897" y="1035676"/>
                </a:lnTo>
                <a:lnTo>
                  <a:pt x="243212" y="1068842"/>
                </a:lnTo>
                <a:lnTo>
                  <a:pt x="247000" y="1100119"/>
                </a:lnTo>
                <a:lnTo>
                  <a:pt x="249133" y="1144627"/>
                </a:lnTo>
                <a:lnTo>
                  <a:pt x="250757" y="1183390"/>
                </a:lnTo>
                <a:lnTo>
                  <a:pt x="256089" y="1219019"/>
                </a:lnTo>
                <a:lnTo>
                  <a:pt x="258393" y="1258227"/>
                </a:lnTo>
                <a:lnTo>
                  <a:pt x="258911" y="1300230"/>
                </a:lnTo>
                <a:lnTo>
                  <a:pt x="258951" y="1314949"/>
                </a:lnTo>
                <a:lnTo>
                  <a:pt x="256311" y="1321286"/>
                </a:lnTo>
                <a:lnTo>
                  <a:pt x="254217" y="1324365"/>
                </a:lnTo>
                <a:lnTo>
                  <a:pt x="249246" y="1327787"/>
                </a:lnTo>
                <a:lnTo>
                  <a:pt x="240869" y="1329713"/>
                </a:lnTo>
                <a:lnTo>
                  <a:pt x="224409" y="1330363"/>
                </a:lnTo>
                <a:lnTo>
                  <a:pt x="186501" y="1320789"/>
                </a:lnTo>
                <a:lnTo>
                  <a:pt x="157785" y="1315072"/>
                </a:lnTo>
                <a:lnTo>
                  <a:pt x="124142" y="1310732"/>
                </a:lnTo>
                <a:lnTo>
                  <a:pt x="89037" y="1305808"/>
                </a:lnTo>
                <a:lnTo>
                  <a:pt x="48210" y="1304349"/>
                </a:lnTo>
                <a:lnTo>
                  <a:pt x="0" y="1303735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9" name="SMARTInkShape-2218"/>
          <p:cNvSpPr/>
          <p:nvPr>
            <p:custDataLst>
              <p:tags r:id="rId8"/>
            </p:custDataLst>
          </p:nvPr>
        </p:nvSpPr>
        <p:spPr bwMode="auto">
          <a:xfrm>
            <a:off x="1910953" y="3518786"/>
            <a:ext cx="312540" cy="44160"/>
          </a:xfrm>
          <a:custGeom>
            <a:avLst/>
            <a:gdLst/>
            <a:ahLst/>
            <a:cxnLst/>
            <a:rect l="0" t="0" r="0" b="0"/>
            <a:pathLst>
              <a:path w="312540" h="44160">
                <a:moveTo>
                  <a:pt x="0" y="35230"/>
                </a:moveTo>
                <a:lnTo>
                  <a:pt x="0" y="35230"/>
                </a:lnTo>
                <a:lnTo>
                  <a:pt x="12429" y="22801"/>
                </a:lnTo>
                <a:lnTo>
                  <a:pt x="20738" y="19784"/>
                </a:lnTo>
                <a:lnTo>
                  <a:pt x="30053" y="17451"/>
                </a:lnTo>
                <a:lnTo>
                  <a:pt x="57495" y="3225"/>
                </a:lnTo>
                <a:lnTo>
                  <a:pt x="86444" y="0"/>
                </a:lnTo>
                <a:lnTo>
                  <a:pt x="128000" y="8634"/>
                </a:lnTo>
                <a:lnTo>
                  <a:pt x="169665" y="26485"/>
                </a:lnTo>
                <a:lnTo>
                  <a:pt x="181571" y="31343"/>
                </a:lnTo>
                <a:lnTo>
                  <a:pt x="223242" y="37648"/>
                </a:lnTo>
                <a:lnTo>
                  <a:pt x="241102" y="42230"/>
                </a:lnTo>
                <a:lnTo>
                  <a:pt x="282590" y="44084"/>
                </a:lnTo>
                <a:lnTo>
                  <a:pt x="312539" y="44159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449" name="SMARTInkShape-Group825"/>
          <p:cNvGrpSpPr/>
          <p:nvPr/>
        </p:nvGrpSpPr>
        <p:grpSpPr>
          <a:xfrm>
            <a:off x="4018359" y="3457030"/>
            <a:ext cx="830462" cy="119199"/>
            <a:chOff x="4018359" y="3457030"/>
            <a:chExt cx="830462" cy="119199"/>
          </a:xfrm>
        </p:grpSpPr>
        <p:sp>
          <p:nvSpPr>
            <p:cNvPr id="30" name="SMARTInkShape-2219"/>
            <p:cNvSpPr/>
            <p:nvPr>
              <p:custDataLst>
                <p:tags r:id="rId10"/>
              </p:custDataLst>
            </p:nvPr>
          </p:nvSpPr>
          <p:spPr bwMode="auto">
            <a:xfrm>
              <a:off x="4018359" y="3457030"/>
              <a:ext cx="214314" cy="25474"/>
            </a:xfrm>
            <a:custGeom>
              <a:avLst/>
              <a:gdLst/>
              <a:ahLst/>
              <a:cxnLst/>
              <a:rect l="0" t="0" r="0" b="0"/>
              <a:pathLst>
                <a:path w="214314" h="25474">
                  <a:moveTo>
                    <a:pt x="0" y="7689"/>
                  </a:moveTo>
                  <a:lnTo>
                    <a:pt x="0" y="7689"/>
                  </a:lnTo>
                  <a:lnTo>
                    <a:pt x="7689" y="7689"/>
                  </a:lnTo>
                  <a:lnTo>
                    <a:pt x="8103" y="6697"/>
                  </a:lnTo>
                  <a:lnTo>
                    <a:pt x="8562" y="2948"/>
                  </a:lnTo>
                  <a:lnTo>
                    <a:pt x="9677" y="1552"/>
                  </a:lnTo>
                  <a:lnTo>
                    <a:pt x="13562" y="0"/>
                  </a:lnTo>
                  <a:lnTo>
                    <a:pt x="14994" y="579"/>
                  </a:lnTo>
                  <a:lnTo>
                    <a:pt x="15949" y="1957"/>
                  </a:lnTo>
                  <a:lnTo>
                    <a:pt x="16586" y="3867"/>
                  </a:lnTo>
                  <a:lnTo>
                    <a:pt x="18003" y="5141"/>
                  </a:lnTo>
                  <a:lnTo>
                    <a:pt x="22223" y="6556"/>
                  </a:lnTo>
                  <a:lnTo>
                    <a:pt x="30177" y="7353"/>
                  </a:lnTo>
                  <a:lnTo>
                    <a:pt x="32024" y="8457"/>
                  </a:lnTo>
                  <a:lnTo>
                    <a:pt x="33256" y="10185"/>
                  </a:lnTo>
                  <a:lnTo>
                    <a:pt x="34077" y="12330"/>
                  </a:lnTo>
                  <a:lnTo>
                    <a:pt x="36609" y="13759"/>
                  </a:lnTo>
                  <a:lnTo>
                    <a:pt x="58956" y="17359"/>
                  </a:lnTo>
                  <a:lnTo>
                    <a:pt x="69283" y="22681"/>
                  </a:lnTo>
                  <a:lnTo>
                    <a:pt x="113025" y="25473"/>
                  </a:lnTo>
                  <a:lnTo>
                    <a:pt x="146106" y="24549"/>
                  </a:lnTo>
                  <a:lnTo>
                    <a:pt x="184893" y="17170"/>
                  </a:lnTo>
                  <a:lnTo>
                    <a:pt x="193299" y="15871"/>
                  </a:lnTo>
                  <a:lnTo>
                    <a:pt x="214313" y="768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1" name="SMARTInkShape-2220"/>
            <p:cNvSpPr/>
            <p:nvPr>
              <p:custDataLst>
                <p:tags r:id="rId11"/>
              </p:custDataLst>
            </p:nvPr>
          </p:nvSpPr>
          <p:spPr bwMode="auto">
            <a:xfrm>
              <a:off x="4357688" y="3527227"/>
              <a:ext cx="491133" cy="49002"/>
            </a:xfrm>
            <a:custGeom>
              <a:avLst/>
              <a:gdLst/>
              <a:ahLst/>
              <a:cxnLst/>
              <a:rect l="0" t="0" r="0" b="0"/>
              <a:pathLst>
                <a:path w="491133" h="49002">
                  <a:moveTo>
                    <a:pt x="0" y="0"/>
                  </a:moveTo>
                  <a:lnTo>
                    <a:pt x="0" y="0"/>
                  </a:lnTo>
                  <a:lnTo>
                    <a:pt x="42807" y="0"/>
                  </a:lnTo>
                  <a:lnTo>
                    <a:pt x="50775" y="992"/>
                  </a:lnTo>
                  <a:lnTo>
                    <a:pt x="93183" y="15813"/>
                  </a:lnTo>
                  <a:lnTo>
                    <a:pt x="133998" y="35773"/>
                  </a:lnTo>
                  <a:lnTo>
                    <a:pt x="146867" y="40703"/>
                  </a:lnTo>
                  <a:lnTo>
                    <a:pt x="188049" y="44128"/>
                  </a:lnTo>
                  <a:lnTo>
                    <a:pt x="232240" y="49001"/>
                  </a:lnTo>
                  <a:lnTo>
                    <a:pt x="272644" y="45508"/>
                  </a:lnTo>
                  <a:lnTo>
                    <a:pt x="312706" y="43826"/>
                  </a:lnTo>
                  <a:lnTo>
                    <a:pt x="346212" y="38562"/>
                  </a:lnTo>
                  <a:lnTo>
                    <a:pt x="381275" y="35568"/>
                  </a:lnTo>
                  <a:lnTo>
                    <a:pt x="416800" y="28839"/>
                  </a:lnTo>
                  <a:lnTo>
                    <a:pt x="451469" y="21553"/>
                  </a:lnTo>
                  <a:lnTo>
                    <a:pt x="491132" y="1785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450" name="SMARTInkShape-2221"/>
          <p:cNvSpPr/>
          <p:nvPr>
            <p:custDataLst>
              <p:tags r:id="rId9"/>
            </p:custDataLst>
          </p:nvPr>
        </p:nvSpPr>
        <p:spPr bwMode="auto">
          <a:xfrm>
            <a:off x="2135437" y="3491659"/>
            <a:ext cx="114845" cy="26639"/>
          </a:xfrm>
          <a:custGeom>
            <a:avLst/>
            <a:gdLst/>
            <a:ahLst/>
            <a:cxnLst/>
            <a:rect l="0" t="0" r="0" b="0"/>
            <a:pathLst>
              <a:path w="114845" h="26639">
                <a:moveTo>
                  <a:pt x="7688" y="26638"/>
                </a:moveTo>
                <a:lnTo>
                  <a:pt x="7688" y="26638"/>
                </a:lnTo>
                <a:lnTo>
                  <a:pt x="7688" y="14209"/>
                </a:lnTo>
                <a:lnTo>
                  <a:pt x="5042" y="8546"/>
                </a:lnTo>
                <a:lnTo>
                  <a:pt x="0" y="1567"/>
                </a:lnTo>
                <a:lnTo>
                  <a:pt x="578" y="994"/>
                </a:lnTo>
                <a:lnTo>
                  <a:pt x="6556" y="0"/>
                </a:lnTo>
                <a:lnTo>
                  <a:pt x="14593" y="6015"/>
                </a:lnTo>
                <a:lnTo>
                  <a:pt x="46892" y="15684"/>
                </a:lnTo>
                <a:lnTo>
                  <a:pt x="68583" y="19754"/>
                </a:lnTo>
                <a:lnTo>
                  <a:pt x="90223" y="24598"/>
                </a:lnTo>
                <a:lnTo>
                  <a:pt x="114844" y="26638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9284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HW2 Reminder</a:t>
            </a:r>
          </a:p>
          <a:p>
            <a:pPr lvl="1"/>
            <a:r>
              <a:rPr lang="en-US" dirty="0"/>
              <a:t>Due: 10/10, 11:55pm</a:t>
            </a:r>
          </a:p>
          <a:p>
            <a:pPr lvl="1"/>
            <a:r>
              <a:rPr lang="en-US" dirty="0">
                <a:hlinkClick r:id="rId2"/>
              </a:rPr>
              <a:t>https://www.cc.gatech.edu/classes/AY2020/cs7643_fall/assets/hw2.pdf</a:t>
            </a:r>
            <a:endParaRPr lang="en-US" dirty="0"/>
          </a:p>
          <a:p>
            <a:endParaRPr lang="en-US" dirty="0"/>
          </a:p>
          <a:p>
            <a:r>
              <a:rPr lang="en-US" dirty="0"/>
              <a:t>Project Teams Google Doc</a:t>
            </a:r>
          </a:p>
          <a:p>
            <a:pPr lvl="1"/>
            <a:r>
              <a:rPr lang="en-US" dirty="0">
                <a:hlinkClick r:id="rId3"/>
              </a:rPr>
              <a:t>https://docs.google.com/spreadsheets/d/1ouD6ctaemV_3nb2MQHs7rUOAaW9DFLu8I5Zd3yOFs7E/edit?usp=sharing</a:t>
            </a:r>
            <a:endParaRPr lang="en-US" dirty="0"/>
          </a:p>
          <a:p>
            <a:pPr lvl="1"/>
            <a:r>
              <a:rPr lang="en-US" dirty="0"/>
              <a:t>Project Title</a:t>
            </a:r>
          </a:p>
          <a:p>
            <a:pPr lvl="1"/>
            <a:r>
              <a:rPr lang="en-US" dirty="0"/>
              <a:t>1-3 sentence project summary TL;DR</a:t>
            </a:r>
          </a:p>
          <a:p>
            <a:pPr lvl="1"/>
            <a:r>
              <a:rPr lang="en-US" dirty="0"/>
              <a:t>Team member names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9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 txBox="1"/>
          <p:nvPr/>
        </p:nvSpPr>
        <p:spPr>
          <a:xfrm>
            <a:off x="928650" y="828950"/>
            <a:ext cx="7286700" cy="43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(Vanilla) Recurrent Neural Network</a:t>
            </a:r>
          </a:p>
        </p:txBody>
      </p:sp>
      <p:grpSp>
        <p:nvGrpSpPr>
          <p:cNvPr id="471" name="Shape 471"/>
          <p:cNvGrpSpPr/>
          <p:nvPr/>
        </p:nvGrpSpPr>
        <p:grpSpPr>
          <a:xfrm>
            <a:off x="509275" y="2028325"/>
            <a:ext cx="1477686" cy="3037100"/>
            <a:chOff x="3548350" y="2044700"/>
            <a:chExt cx="1477686" cy="3037100"/>
          </a:xfrm>
        </p:grpSpPr>
        <p:sp>
          <p:nvSpPr>
            <p:cNvPr id="472" name="Shape 472"/>
            <p:cNvSpPr/>
            <p:nvPr/>
          </p:nvSpPr>
          <p:spPr>
            <a:xfrm>
              <a:off x="3839200" y="4213600"/>
              <a:ext cx="398100" cy="868200"/>
            </a:xfrm>
            <a:prstGeom prst="rect">
              <a:avLst/>
            </a:prstGeom>
            <a:solidFill>
              <a:srgbClr val="F4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</a:p>
          </p:txBody>
        </p:sp>
        <p:sp>
          <p:nvSpPr>
            <p:cNvPr id="473" name="Shape 473"/>
            <p:cNvSpPr/>
            <p:nvPr/>
          </p:nvSpPr>
          <p:spPr>
            <a:xfrm>
              <a:off x="3548350" y="3243450"/>
              <a:ext cx="979800" cy="623100"/>
            </a:xfrm>
            <a:prstGeom prst="rect">
              <a:avLst/>
            </a:prstGeom>
            <a:solidFill>
              <a:srgbClr val="38761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RNN</a:t>
              </a:r>
            </a:p>
          </p:txBody>
        </p:sp>
        <p:sp>
          <p:nvSpPr>
            <p:cNvPr id="474" name="Shape 474"/>
            <p:cNvSpPr/>
            <p:nvPr/>
          </p:nvSpPr>
          <p:spPr>
            <a:xfrm>
              <a:off x="3839200" y="2044700"/>
              <a:ext cx="398100" cy="868200"/>
            </a:xfrm>
            <a:prstGeom prst="rect">
              <a:avLst/>
            </a:prstGeom>
            <a:solidFill>
              <a:srgbClr val="C9DAF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</a:t>
              </a:r>
            </a:p>
          </p:txBody>
        </p:sp>
        <p:cxnSp>
          <p:nvCxnSpPr>
            <p:cNvPr id="475" name="Shape 475"/>
            <p:cNvCxnSpPr>
              <a:stCxn id="473" idx="0"/>
              <a:endCxn id="474" idx="2"/>
            </p:cNvCxnSpPr>
            <p:nvPr/>
          </p:nvCxnSpPr>
          <p:spPr>
            <a:xfrm rot="10800000">
              <a:off x="4038250" y="2912850"/>
              <a:ext cx="0" cy="3306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476" name="Shape 476"/>
            <p:cNvCxnSpPr>
              <a:stCxn id="472" idx="0"/>
              <a:endCxn id="473" idx="2"/>
            </p:cNvCxnSpPr>
            <p:nvPr/>
          </p:nvCxnSpPr>
          <p:spPr>
            <a:xfrm rot="10800000">
              <a:off x="4038250" y="3866500"/>
              <a:ext cx="0" cy="347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477" name="Shape 477"/>
            <p:cNvSpPr/>
            <p:nvPr/>
          </p:nvSpPr>
          <p:spPr>
            <a:xfrm>
              <a:off x="4508273" y="3401125"/>
              <a:ext cx="517763" cy="278767"/>
            </a:xfrm>
            <a:custGeom>
              <a:avLst/>
              <a:gdLst/>
              <a:ahLst/>
              <a:cxnLst/>
              <a:rect l="0" t="0" r="0" b="0"/>
              <a:pathLst>
                <a:path w="14987" h="14019" extrusionOk="0">
                  <a:moveTo>
                    <a:pt x="637" y="0"/>
                  </a:moveTo>
                  <a:cubicBezTo>
                    <a:pt x="3026" y="1327"/>
                    <a:pt x="15080" y="5629"/>
                    <a:pt x="14974" y="7966"/>
                  </a:cubicBezTo>
                  <a:cubicBezTo>
                    <a:pt x="14867" y="10302"/>
                    <a:pt x="2495" y="13010"/>
                    <a:pt x="0" y="14019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sp>
      </p:grpSp>
      <p:sp>
        <p:nvSpPr>
          <p:cNvPr id="480" name="Shape 480"/>
          <p:cNvSpPr txBox="1"/>
          <p:nvPr/>
        </p:nvSpPr>
        <p:spPr>
          <a:xfrm>
            <a:off x="990100" y="1370275"/>
            <a:ext cx="6236400" cy="50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state consists of a single </a:t>
            </a:r>
            <a:r>
              <a:rPr lang="en" sz="1800" i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“hidden”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vector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</p:txBody>
      </p:sp>
      <p:pic>
        <p:nvPicPr>
          <p:cNvPr id="481" name="Shape 481"/>
          <p:cNvPicPr preferRelativeResize="0"/>
          <p:nvPr/>
        </p:nvPicPr>
        <p:blipFill>
          <a:blip r:embed="rId80">
            <a:alphaModFix/>
          </a:blip>
          <a:stretch>
            <a:fillRect/>
          </a:stretch>
        </p:blipFill>
        <p:spPr>
          <a:xfrm>
            <a:off x="3651301" y="3581400"/>
            <a:ext cx="3023949" cy="500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690312F-848C-3846-B5DC-A22AF126EA3B}"/>
              </a:ext>
            </a:extLst>
          </p:cNvPr>
          <p:cNvGrpSpPr/>
          <p:nvPr/>
        </p:nvGrpSpPr>
        <p:grpSpPr>
          <a:xfrm>
            <a:off x="2971800" y="4261149"/>
            <a:ext cx="5702300" cy="1078675"/>
            <a:chOff x="2971800" y="4261149"/>
            <a:chExt cx="5702300" cy="1078675"/>
          </a:xfrm>
        </p:grpSpPr>
        <p:cxnSp>
          <p:nvCxnSpPr>
            <p:cNvPr id="482" name="Shape 482"/>
            <p:cNvCxnSpPr/>
            <p:nvPr/>
          </p:nvCxnSpPr>
          <p:spPr>
            <a:xfrm>
              <a:off x="4982600" y="4261149"/>
              <a:ext cx="0" cy="433800"/>
            </a:xfrm>
            <a:prstGeom prst="straightConnector1">
              <a:avLst/>
            </a:prstGeom>
            <a:noFill/>
            <a:ln w="9525" cap="flat" cmpd="sng">
              <a:solidFill>
                <a:srgbClr val="666666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1"/>
            <a:stretch>
              <a:fillRect/>
            </a:stretch>
          </p:blipFill>
          <p:spPr>
            <a:xfrm>
              <a:off x="2971800" y="4946124"/>
              <a:ext cx="5702300" cy="39370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2"/>
          <a:stretch>
            <a:fillRect/>
          </a:stretch>
        </p:blipFill>
        <p:spPr>
          <a:xfrm>
            <a:off x="3657600" y="2209800"/>
            <a:ext cx="2667000" cy="381000"/>
          </a:xfrm>
          <a:prstGeom prst="rect">
            <a:avLst/>
          </a:prstGeom>
        </p:spPr>
      </p:pic>
      <p:sp>
        <p:nvSpPr>
          <p:cNvPr id="17" name="Shape 502">
            <a:extLst>
              <a:ext uri="{FF2B5EF4-FFF2-40B4-BE49-F238E27FC236}">
                <a16:creationId xmlns:a16="http://schemas.microsoft.com/office/drawing/2014/main" id="{E382E9CB-35A5-D142-9C9E-6CD22D484900}"/>
              </a:ext>
            </a:extLst>
          </p:cNvPr>
          <p:cNvSpPr txBox="1"/>
          <p:nvPr/>
        </p:nvSpPr>
        <p:spPr>
          <a:xfrm>
            <a:off x="1295400" y="6342000"/>
            <a:ext cx="6622200" cy="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Sometimes called a “Vanilla RNN” or an “Elman RNN” after Prof. Jeffrey Elman</a:t>
            </a:r>
            <a:endParaRPr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0" name="SMARTInkShape-2400"/>
          <p:cNvSpPr/>
          <p:nvPr>
            <p:custDataLst>
              <p:tags r:id="rId1"/>
            </p:custDataLst>
          </p:nvPr>
        </p:nvSpPr>
        <p:spPr bwMode="auto">
          <a:xfrm>
            <a:off x="223242" y="1537757"/>
            <a:ext cx="1660923" cy="4302260"/>
          </a:xfrm>
          <a:custGeom>
            <a:avLst/>
            <a:gdLst/>
            <a:ahLst/>
            <a:cxnLst/>
            <a:rect l="0" t="0" r="0" b="0"/>
            <a:pathLst>
              <a:path w="1660923" h="4302260">
                <a:moveTo>
                  <a:pt x="178594" y="4007579"/>
                </a:moveTo>
                <a:lnTo>
                  <a:pt x="178594" y="4007579"/>
                </a:lnTo>
                <a:lnTo>
                  <a:pt x="178594" y="4012319"/>
                </a:lnTo>
                <a:lnTo>
                  <a:pt x="179586" y="4012724"/>
                </a:lnTo>
                <a:lnTo>
                  <a:pt x="188308" y="4008889"/>
                </a:lnTo>
                <a:lnTo>
                  <a:pt x="191023" y="4008452"/>
                </a:lnTo>
                <a:lnTo>
                  <a:pt x="192833" y="4009152"/>
                </a:lnTo>
                <a:lnTo>
                  <a:pt x="194040" y="4010613"/>
                </a:lnTo>
                <a:lnTo>
                  <a:pt x="194844" y="4012578"/>
                </a:lnTo>
                <a:lnTo>
                  <a:pt x="196373" y="4012896"/>
                </a:lnTo>
                <a:lnTo>
                  <a:pt x="208601" y="4008923"/>
                </a:lnTo>
                <a:lnTo>
                  <a:pt x="250667" y="4004968"/>
                </a:lnTo>
                <a:lnTo>
                  <a:pt x="268079" y="4000522"/>
                </a:lnTo>
                <a:lnTo>
                  <a:pt x="285806" y="3996558"/>
                </a:lnTo>
                <a:lnTo>
                  <a:pt x="323645" y="3984483"/>
                </a:lnTo>
                <a:lnTo>
                  <a:pt x="367135" y="3978873"/>
                </a:lnTo>
                <a:lnTo>
                  <a:pt x="402138" y="3973938"/>
                </a:lnTo>
                <a:lnTo>
                  <a:pt x="440290" y="3969829"/>
                </a:lnTo>
                <a:lnTo>
                  <a:pt x="483014" y="3964975"/>
                </a:lnTo>
                <a:lnTo>
                  <a:pt x="513321" y="3962848"/>
                </a:lnTo>
                <a:lnTo>
                  <a:pt x="546635" y="3958594"/>
                </a:lnTo>
                <a:lnTo>
                  <a:pt x="578639" y="3956042"/>
                </a:lnTo>
                <a:lnTo>
                  <a:pt x="610392" y="3953916"/>
                </a:lnTo>
                <a:lnTo>
                  <a:pt x="644348" y="3949663"/>
                </a:lnTo>
                <a:lnTo>
                  <a:pt x="676637" y="3947112"/>
                </a:lnTo>
                <a:lnTo>
                  <a:pt x="708517" y="3945978"/>
                </a:lnTo>
                <a:lnTo>
                  <a:pt x="742529" y="3945474"/>
                </a:lnTo>
                <a:lnTo>
                  <a:pt x="777490" y="3942604"/>
                </a:lnTo>
                <a:lnTo>
                  <a:pt x="812872" y="3939013"/>
                </a:lnTo>
                <a:lnTo>
                  <a:pt x="848440" y="3937418"/>
                </a:lnTo>
                <a:lnTo>
                  <a:pt x="881447" y="3939354"/>
                </a:lnTo>
                <a:lnTo>
                  <a:pt x="913645" y="3942531"/>
                </a:lnTo>
                <a:lnTo>
                  <a:pt x="947799" y="3943942"/>
                </a:lnTo>
                <a:lnTo>
                  <a:pt x="980176" y="3944569"/>
                </a:lnTo>
                <a:lnTo>
                  <a:pt x="1011103" y="3945840"/>
                </a:lnTo>
                <a:lnTo>
                  <a:pt x="1041384" y="3949712"/>
                </a:lnTo>
                <a:lnTo>
                  <a:pt x="1071379" y="3954740"/>
                </a:lnTo>
                <a:lnTo>
                  <a:pt x="1113511" y="3963149"/>
                </a:lnTo>
                <a:lnTo>
                  <a:pt x="1153776" y="3971925"/>
                </a:lnTo>
                <a:lnTo>
                  <a:pt x="1194479" y="3978163"/>
                </a:lnTo>
                <a:lnTo>
                  <a:pt x="1239048" y="3985011"/>
                </a:lnTo>
                <a:lnTo>
                  <a:pt x="1282943" y="3991746"/>
                </a:lnTo>
                <a:lnTo>
                  <a:pt x="1309108" y="3997285"/>
                </a:lnTo>
                <a:lnTo>
                  <a:pt x="1350334" y="3998569"/>
                </a:lnTo>
                <a:lnTo>
                  <a:pt x="1358510" y="3998614"/>
                </a:lnTo>
                <a:lnTo>
                  <a:pt x="1365452" y="3995987"/>
                </a:lnTo>
                <a:lnTo>
                  <a:pt x="1373252" y="3990957"/>
                </a:lnTo>
                <a:lnTo>
                  <a:pt x="1374319" y="3987624"/>
                </a:lnTo>
                <a:lnTo>
                  <a:pt x="1375004" y="3977399"/>
                </a:lnTo>
                <a:lnTo>
                  <a:pt x="1377743" y="3971676"/>
                </a:lnTo>
                <a:lnTo>
                  <a:pt x="1379863" y="3968761"/>
                </a:lnTo>
                <a:lnTo>
                  <a:pt x="1382846" y="3955177"/>
                </a:lnTo>
                <a:lnTo>
                  <a:pt x="1383992" y="3916360"/>
                </a:lnTo>
                <a:lnTo>
                  <a:pt x="1391155" y="3877802"/>
                </a:lnTo>
                <a:lnTo>
                  <a:pt x="1397401" y="3833998"/>
                </a:lnTo>
                <a:lnTo>
                  <a:pt x="1405351" y="3794200"/>
                </a:lnTo>
                <a:lnTo>
                  <a:pt x="1413990" y="3755730"/>
                </a:lnTo>
                <a:lnTo>
                  <a:pt x="1422833" y="3714455"/>
                </a:lnTo>
                <a:lnTo>
                  <a:pt x="1431738" y="3670806"/>
                </a:lnTo>
                <a:lnTo>
                  <a:pt x="1437685" y="3638629"/>
                </a:lnTo>
                <a:lnTo>
                  <a:pt x="1443635" y="3605476"/>
                </a:lnTo>
                <a:lnTo>
                  <a:pt x="1449587" y="3574205"/>
                </a:lnTo>
                <a:lnTo>
                  <a:pt x="1458186" y="3541125"/>
                </a:lnTo>
                <a:lnTo>
                  <a:pt x="1467630" y="3505586"/>
                </a:lnTo>
                <a:lnTo>
                  <a:pt x="1475134" y="3466641"/>
                </a:lnTo>
                <a:lnTo>
                  <a:pt x="1484423" y="3428826"/>
                </a:lnTo>
                <a:lnTo>
                  <a:pt x="1494173" y="3391183"/>
                </a:lnTo>
                <a:lnTo>
                  <a:pt x="1501814" y="3351302"/>
                </a:lnTo>
                <a:lnTo>
                  <a:pt x="1508517" y="3310427"/>
                </a:lnTo>
                <a:lnTo>
                  <a:pt x="1514804" y="3269109"/>
                </a:lnTo>
                <a:lnTo>
                  <a:pt x="1520905" y="3227594"/>
                </a:lnTo>
                <a:lnTo>
                  <a:pt x="1529570" y="3185992"/>
                </a:lnTo>
                <a:lnTo>
                  <a:pt x="1539043" y="3143359"/>
                </a:lnTo>
                <a:lnTo>
                  <a:pt x="1542959" y="3120878"/>
                </a:lnTo>
                <a:lnTo>
                  <a:pt x="1546561" y="3097952"/>
                </a:lnTo>
                <a:lnTo>
                  <a:pt x="1553210" y="3053959"/>
                </a:lnTo>
                <a:lnTo>
                  <a:pt x="1559472" y="3010263"/>
                </a:lnTo>
                <a:lnTo>
                  <a:pt x="1562531" y="2987499"/>
                </a:lnTo>
                <a:lnTo>
                  <a:pt x="1565562" y="2964385"/>
                </a:lnTo>
                <a:lnTo>
                  <a:pt x="1568575" y="2941038"/>
                </a:lnTo>
                <a:lnTo>
                  <a:pt x="1571577" y="2917536"/>
                </a:lnTo>
                <a:lnTo>
                  <a:pt x="1574569" y="2893930"/>
                </a:lnTo>
                <a:lnTo>
                  <a:pt x="1577557" y="2869264"/>
                </a:lnTo>
                <a:lnTo>
                  <a:pt x="1580541" y="2843890"/>
                </a:lnTo>
                <a:lnTo>
                  <a:pt x="1583522" y="2818044"/>
                </a:lnTo>
                <a:lnTo>
                  <a:pt x="1586502" y="2792876"/>
                </a:lnTo>
                <a:lnTo>
                  <a:pt x="1589480" y="2768160"/>
                </a:lnTo>
                <a:lnTo>
                  <a:pt x="1592458" y="2743745"/>
                </a:lnTo>
                <a:lnTo>
                  <a:pt x="1595436" y="2718538"/>
                </a:lnTo>
                <a:lnTo>
                  <a:pt x="1598413" y="2692805"/>
                </a:lnTo>
                <a:lnTo>
                  <a:pt x="1601390" y="2666719"/>
                </a:lnTo>
                <a:lnTo>
                  <a:pt x="1604367" y="2640399"/>
                </a:lnTo>
                <a:lnTo>
                  <a:pt x="1607344" y="2613922"/>
                </a:lnTo>
                <a:lnTo>
                  <a:pt x="1610320" y="2587342"/>
                </a:lnTo>
                <a:lnTo>
                  <a:pt x="1613297" y="2560691"/>
                </a:lnTo>
                <a:lnTo>
                  <a:pt x="1616274" y="2533995"/>
                </a:lnTo>
                <a:lnTo>
                  <a:pt x="1619250" y="2507267"/>
                </a:lnTo>
                <a:lnTo>
                  <a:pt x="1622227" y="2481512"/>
                </a:lnTo>
                <a:lnTo>
                  <a:pt x="1625204" y="2456404"/>
                </a:lnTo>
                <a:lnTo>
                  <a:pt x="1628180" y="2431728"/>
                </a:lnTo>
                <a:lnTo>
                  <a:pt x="1631157" y="2406348"/>
                </a:lnTo>
                <a:lnTo>
                  <a:pt x="1634133" y="2380498"/>
                </a:lnTo>
                <a:lnTo>
                  <a:pt x="1637110" y="2354335"/>
                </a:lnTo>
                <a:lnTo>
                  <a:pt x="1640086" y="2328955"/>
                </a:lnTo>
                <a:lnTo>
                  <a:pt x="1643063" y="2304098"/>
                </a:lnTo>
                <a:lnTo>
                  <a:pt x="1646039" y="2279589"/>
                </a:lnTo>
                <a:lnTo>
                  <a:pt x="1648024" y="2255312"/>
                </a:lnTo>
                <a:lnTo>
                  <a:pt x="1649347" y="2231190"/>
                </a:lnTo>
                <a:lnTo>
                  <a:pt x="1650229" y="2207171"/>
                </a:lnTo>
                <a:lnTo>
                  <a:pt x="1651809" y="2183221"/>
                </a:lnTo>
                <a:lnTo>
                  <a:pt x="1653854" y="2159317"/>
                </a:lnTo>
                <a:lnTo>
                  <a:pt x="1656210" y="2135443"/>
                </a:lnTo>
                <a:lnTo>
                  <a:pt x="1657781" y="2111590"/>
                </a:lnTo>
                <a:lnTo>
                  <a:pt x="1658828" y="2087750"/>
                </a:lnTo>
                <a:lnTo>
                  <a:pt x="1659526" y="2063920"/>
                </a:lnTo>
                <a:lnTo>
                  <a:pt x="1659991" y="2040095"/>
                </a:lnTo>
                <a:lnTo>
                  <a:pt x="1660302" y="2016275"/>
                </a:lnTo>
                <a:lnTo>
                  <a:pt x="1660509" y="1992457"/>
                </a:lnTo>
                <a:lnTo>
                  <a:pt x="1660646" y="1968641"/>
                </a:lnTo>
                <a:lnTo>
                  <a:pt x="1660738" y="1944826"/>
                </a:lnTo>
                <a:lnTo>
                  <a:pt x="1660800" y="1921012"/>
                </a:lnTo>
                <a:lnTo>
                  <a:pt x="1660840" y="1897198"/>
                </a:lnTo>
                <a:lnTo>
                  <a:pt x="1660868" y="1873385"/>
                </a:lnTo>
                <a:lnTo>
                  <a:pt x="1660886" y="1849572"/>
                </a:lnTo>
                <a:lnTo>
                  <a:pt x="1660898" y="1825759"/>
                </a:lnTo>
                <a:lnTo>
                  <a:pt x="1660906" y="1801947"/>
                </a:lnTo>
                <a:lnTo>
                  <a:pt x="1660911" y="1778134"/>
                </a:lnTo>
                <a:lnTo>
                  <a:pt x="1660915" y="1755313"/>
                </a:lnTo>
                <a:lnTo>
                  <a:pt x="1660919" y="1711437"/>
                </a:lnTo>
                <a:lnTo>
                  <a:pt x="1660920" y="1689020"/>
                </a:lnTo>
                <a:lnTo>
                  <a:pt x="1660921" y="1666139"/>
                </a:lnTo>
                <a:lnTo>
                  <a:pt x="1660921" y="1642947"/>
                </a:lnTo>
                <a:lnTo>
                  <a:pt x="1660921" y="1611611"/>
                </a:lnTo>
                <a:lnTo>
                  <a:pt x="1660922" y="1574845"/>
                </a:lnTo>
                <a:lnTo>
                  <a:pt x="1660922" y="1534459"/>
                </a:lnTo>
                <a:lnTo>
                  <a:pt x="1660922" y="1500590"/>
                </a:lnTo>
                <a:lnTo>
                  <a:pt x="1660922" y="1471066"/>
                </a:lnTo>
                <a:lnTo>
                  <a:pt x="1660922" y="1444437"/>
                </a:lnTo>
                <a:lnTo>
                  <a:pt x="1660922" y="1419740"/>
                </a:lnTo>
                <a:lnTo>
                  <a:pt x="1660922" y="1396329"/>
                </a:lnTo>
                <a:lnTo>
                  <a:pt x="1660922" y="1351797"/>
                </a:lnTo>
                <a:lnTo>
                  <a:pt x="1660922" y="1308854"/>
                </a:lnTo>
                <a:lnTo>
                  <a:pt x="1660922" y="1266617"/>
                </a:lnTo>
                <a:lnTo>
                  <a:pt x="1660922" y="1224694"/>
                </a:lnTo>
                <a:lnTo>
                  <a:pt x="1660922" y="1182910"/>
                </a:lnTo>
                <a:lnTo>
                  <a:pt x="1660922" y="1143835"/>
                </a:lnTo>
                <a:lnTo>
                  <a:pt x="1659930" y="1106624"/>
                </a:lnTo>
                <a:lnTo>
                  <a:pt x="1656182" y="1070242"/>
                </a:lnTo>
                <a:lnTo>
                  <a:pt x="1653854" y="1034229"/>
                </a:lnTo>
                <a:lnTo>
                  <a:pt x="1652820" y="999371"/>
                </a:lnTo>
                <a:lnTo>
                  <a:pt x="1652360" y="967342"/>
                </a:lnTo>
                <a:lnTo>
                  <a:pt x="1649510" y="936571"/>
                </a:lnTo>
                <a:lnTo>
                  <a:pt x="1645928" y="906358"/>
                </a:lnTo>
                <a:lnTo>
                  <a:pt x="1642919" y="862450"/>
                </a:lnTo>
                <a:lnTo>
                  <a:pt x="1636185" y="823864"/>
                </a:lnTo>
                <a:lnTo>
                  <a:pt x="1627906" y="787296"/>
                </a:lnTo>
                <a:lnTo>
                  <a:pt x="1619169" y="752318"/>
                </a:lnTo>
                <a:lnTo>
                  <a:pt x="1607328" y="710683"/>
                </a:lnTo>
                <a:lnTo>
                  <a:pt x="1600175" y="669276"/>
                </a:lnTo>
                <a:lnTo>
                  <a:pt x="1586488" y="626297"/>
                </a:lnTo>
                <a:lnTo>
                  <a:pt x="1579081" y="588115"/>
                </a:lnTo>
                <a:lnTo>
                  <a:pt x="1565478" y="543932"/>
                </a:lnTo>
                <a:lnTo>
                  <a:pt x="1546023" y="505911"/>
                </a:lnTo>
                <a:lnTo>
                  <a:pt x="1527525" y="464977"/>
                </a:lnTo>
                <a:lnTo>
                  <a:pt x="1506173" y="420966"/>
                </a:lnTo>
                <a:lnTo>
                  <a:pt x="1488617" y="391074"/>
                </a:lnTo>
                <a:lnTo>
                  <a:pt x="1457120" y="349385"/>
                </a:lnTo>
                <a:lnTo>
                  <a:pt x="1416762" y="315814"/>
                </a:lnTo>
                <a:lnTo>
                  <a:pt x="1397968" y="299529"/>
                </a:lnTo>
                <a:lnTo>
                  <a:pt x="1356787" y="276673"/>
                </a:lnTo>
                <a:lnTo>
                  <a:pt x="1312595" y="255080"/>
                </a:lnTo>
                <a:lnTo>
                  <a:pt x="1276932" y="232897"/>
                </a:lnTo>
                <a:lnTo>
                  <a:pt x="1235087" y="215543"/>
                </a:lnTo>
                <a:lnTo>
                  <a:pt x="1194484" y="194035"/>
                </a:lnTo>
                <a:lnTo>
                  <a:pt x="1153280" y="170678"/>
                </a:lnTo>
                <a:lnTo>
                  <a:pt x="1109349" y="152100"/>
                </a:lnTo>
                <a:lnTo>
                  <a:pt x="1074270" y="131077"/>
                </a:lnTo>
                <a:lnTo>
                  <a:pt x="1039733" y="112831"/>
                </a:lnTo>
                <a:lnTo>
                  <a:pt x="998248" y="91983"/>
                </a:lnTo>
                <a:lnTo>
                  <a:pt x="963850" y="73577"/>
                </a:lnTo>
                <a:lnTo>
                  <a:pt x="925877" y="59193"/>
                </a:lnTo>
                <a:lnTo>
                  <a:pt x="885852" y="45010"/>
                </a:lnTo>
                <a:lnTo>
                  <a:pt x="848858" y="34523"/>
                </a:lnTo>
                <a:lnTo>
                  <a:pt x="812761" y="25132"/>
                </a:lnTo>
                <a:lnTo>
                  <a:pt x="776930" y="16066"/>
                </a:lnTo>
                <a:lnTo>
                  <a:pt x="741178" y="9742"/>
                </a:lnTo>
                <a:lnTo>
                  <a:pt x="705450" y="7868"/>
                </a:lnTo>
                <a:lnTo>
                  <a:pt x="662562" y="2494"/>
                </a:lnTo>
                <a:lnTo>
                  <a:pt x="625427" y="0"/>
                </a:lnTo>
                <a:lnTo>
                  <a:pt x="589429" y="5387"/>
                </a:lnTo>
                <a:lnTo>
                  <a:pt x="553655" y="11485"/>
                </a:lnTo>
                <a:lnTo>
                  <a:pt x="512493" y="28040"/>
                </a:lnTo>
                <a:lnTo>
                  <a:pt x="489252" y="40838"/>
                </a:lnTo>
                <a:lnTo>
                  <a:pt x="474078" y="61446"/>
                </a:lnTo>
                <a:lnTo>
                  <a:pt x="455485" y="99091"/>
                </a:lnTo>
                <a:lnTo>
                  <a:pt x="440541" y="141382"/>
                </a:lnTo>
                <a:lnTo>
                  <a:pt x="428627" y="179460"/>
                </a:lnTo>
                <a:lnTo>
                  <a:pt x="419696" y="213267"/>
                </a:lnTo>
                <a:lnTo>
                  <a:pt x="410766" y="248419"/>
                </a:lnTo>
                <a:lnTo>
                  <a:pt x="401836" y="289262"/>
                </a:lnTo>
                <a:lnTo>
                  <a:pt x="395883" y="322001"/>
                </a:lnTo>
                <a:lnTo>
                  <a:pt x="389930" y="356396"/>
                </a:lnTo>
                <a:lnTo>
                  <a:pt x="383977" y="388880"/>
                </a:lnTo>
                <a:lnTo>
                  <a:pt x="377032" y="421839"/>
                </a:lnTo>
                <a:lnTo>
                  <a:pt x="367330" y="459638"/>
                </a:lnTo>
                <a:lnTo>
                  <a:pt x="356404" y="499589"/>
                </a:lnTo>
                <a:lnTo>
                  <a:pt x="345925" y="541488"/>
                </a:lnTo>
                <a:lnTo>
                  <a:pt x="341742" y="563773"/>
                </a:lnTo>
                <a:lnTo>
                  <a:pt x="337961" y="586568"/>
                </a:lnTo>
                <a:lnTo>
                  <a:pt x="333456" y="609702"/>
                </a:lnTo>
                <a:lnTo>
                  <a:pt x="328468" y="633062"/>
                </a:lnTo>
                <a:lnTo>
                  <a:pt x="323158" y="656573"/>
                </a:lnTo>
                <a:lnTo>
                  <a:pt x="317634" y="681176"/>
                </a:lnTo>
                <a:lnTo>
                  <a:pt x="311967" y="706508"/>
                </a:lnTo>
                <a:lnTo>
                  <a:pt x="306205" y="732326"/>
                </a:lnTo>
                <a:lnTo>
                  <a:pt x="301371" y="757475"/>
                </a:lnTo>
                <a:lnTo>
                  <a:pt x="297156" y="782179"/>
                </a:lnTo>
                <a:lnTo>
                  <a:pt x="293354" y="806586"/>
                </a:lnTo>
                <a:lnTo>
                  <a:pt x="288835" y="831787"/>
                </a:lnTo>
                <a:lnTo>
                  <a:pt x="283838" y="857517"/>
                </a:lnTo>
                <a:lnTo>
                  <a:pt x="278522" y="883600"/>
                </a:lnTo>
                <a:lnTo>
                  <a:pt x="272994" y="910911"/>
                </a:lnTo>
                <a:lnTo>
                  <a:pt x="267324" y="939040"/>
                </a:lnTo>
                <a:lnTo>
                  <a:pt x="261560" y="967714"/>
                </a:lnTo>
                <a:lnTo>
                  <a:pt x="256725" y="996753"/>
                </a:lnTo>
                <a:lnTo>
                  <a:pt x="252510" y="1026033"/>
                </a:lnTo>
                <a:lnTo>
                  <a:pt x="248707" y="1055475"/>
                </a:lnTo>
                <a:lnTo>
                  <a:pt x="244188" y="1085026"/>
                </a:lnTo>
                <a:lnTo>
                  <a:pt x="239190" y="1114647"/>
                </a:lnTo>
                <a:lnTo>
                  <a:pt x="233874" y="1144317"/>
                </a:lnTo>
                <a:lnTo>
                  <a:pt x="228346" y="1174019"/>
                </a:lnTo>
                <a:lnTo>
                  <a:pt x="222676" y="1203742"/>
                </a:lnTo>
                <a:lnTo>
                  <a:pt x="216912" y="1233479"/>
                </a:lnTo>
                <a:lnTo>
                  <a:pt x="212077" y="1264218"/>
                </a:lnTo>
                <a:lnTo>
                  <a:pt x="207861" y="1295625"/>
                </a:lnTo>
                <a:lnTo>
                  <a:pt x="204059" y="1327477"/>
                </a:lnTo>
                <a:lnTo>
                  <a:pt x="200531" y="1359625"/>
                </a:lnTo>
                <a:lnTo>
                  <a:pt x="197188" y="1391972"/>
                </a:lnTo>
                <a:lnTo>
                  <a:pt x="193966" y="1424450"/>
                </a:lnTo>
                <a:lnTo>
                  <a:pt x="189834" y="1458009"/>
                </a:lnTo>
                <a:lnTo>
                  <a:pt x="185095" y="1492288"/>
                </a:lnTo>
                <a:lnTo>
                  <a:pt x="179952" y="1527046"/>
                </a:lnTo>
                <a:lnTo>
                  <a:pt x="175530" y="1561132"/>
                </a:lnTo>
                <a:lnTo>
                  <a:pt x="171591" y="1594771"/>
                </a:lnTo>
                <a:lnTo>
                  <a:pt x="167972" y="1628111"/>
                </a:lnTo>
                <a:lnTo>
                  <a:pt x="164567" y="1662243"/>
                </a:lnTo>
                <a:lnTo>
                  <a:pt x="161305" y="1696904"/>
                </a:lnTo>
                <a:lnTo>
                  <a:pt x="158139" y="1731919"/>
                </a:lnTo>
                <a:lnTo>
                  <a:pt x="154043" y="1767167"/>
                </a:lnTo>
                <a:lnTo>
                  <a:pt x="149328" y="1802572"/>
                </a:lnTo>
                <a:lnTo>
                  <a:pt x="144201" y="1838083"/>
                </a:lnTo>
                <a:lnTo>
                  <a:pt x="139790" y="1873662"/>
                </a:lnTo>
                <a:lnTo>
                  <a:pt x="135858" y="1909288"/>
                </a:lnTo>
                <a:lnTo>
                  <a:pt x="132244" y="1944945"/>
                </a:lnTo>
                <a:lnTo>
                  <a:pt x="127850" y="1980622"/>
                </a:lnTo>
                <a:lnTo>
                  <a:pt x="122937" y="2016314"/>
                </a:lnTo>
                <a:lnTo>
                  <a:pt x="117677" y="2052014"/>
                </a:lnTo>
                <a:lnTo>
                  <a:pt x="113178" y="2087721"/>
                </a:lnTo>
                <a:lnTo>
                  <a:pt x="109186" y="2123431"/>
                </a:lnTo>
                <a:lnTo>
                  <a:pt x="105533" y="2159144"/>
                </a:lnTo>
                <a:lnTo>
                  <a:pt x="102106" y="2194859"/>
                </a:lnTo>
                <a:lnTo>
                  <a:pt x="98828" y="2230576"/>
                </a:lnTo>
                <a:lnTo>
                  <a:pt x="95651" y="2266293"/>
                </a:lnTo>
                <a:lnTo>
                  <a:pt x="92541" y="2302011"/>
                </a:lnTo>
                <a:lnTo>
                  <a:pt x="89475" y="2337729"/>
                </a:lnTo>
                <a:lnTo>
                  <a:pt x="86439" y="2373447"/>
                </a:lnTo>
                <a:lnTo>
                  <a:pt x="82431" y="2408173"/>
                </a:lnTo>
                <a:lnTo>
                  <a:pt x="77774" y="2442238"/>
                </a:lnTo>
                <a:lnTo>
                  <a:pt x="72686" y="2475862"/>
                </a:lnTo>
                <a:lnTo>
                  <a:pt x="68301" y="2510184"/>
                </a:lnTo>
                <a:lnTo>
                  <a:pt x="64386" y="2544972"/>
                </a:lnTo>
                <a:lnTo>
                  <a:pt x="60783" y="2580070"/>
                </a:lnTo>
                <a:lnTo>
                  <a:pt x="57389" y="2614383"/>
                </a:lnTo>
                <a:lnTo>
                  <a:pt x="54135" y="2648172"/>
                </a:lnTo>
                <a:lnTo>
                  <a:pt x="50973" y="2681612"/>
                </a:lnTo>
                <a:lnTo>
                  <a:pt x="48865" y="2715812"/>
                </a:lnTo>
                <a:lnTo>
                  <a:pt x="47459" y="2750518"/>
                </a:lnTo>
                <a:lnTo>
                  <a:pt x="46523" y="2785562"/>
                </a:lnTo>
                <a:lnTo>
                  <a:pt x="44906" y="2819838"/>
                </a:lnTo>
                <a:lnTo>
                  <a:pt x="42836" y="2853603"/>
                </a:lnTo>
                <a:lnTo>
                  <a:pt x="40463" y="2887027"/>
                </a:lnTo>
                <a:lnTo>
                  <a:pt x="37890" y="2919232"/>
                </a:lnTo>
                <a:lnTo>
                  <a:pt x="35182" y="2950623"/>
                </a:lnTo>
                <a:lnTo>
                  <a:pt x="32384" y="2981473"/>
                </a:lnTo>
                <a:lnTo>
                  <a:pt x="30519" y="3012954"/>
                </a:lnTo>
                <a:lnTo>
                  <a:pt x="29276" y="3044855"/>
                </a:lnTo>
                <a:lnTo>
                  <a:pt x="28447" y="3077036"/>
                </a:lnTo>
                <a:lnTo>
                  <a:pt x="26902" y="3108412"/>
                </a:lnTo>
                <a:lnTo>
                  <a:pt x="24880" y="3139251"/>
                </a:lnTo>
                <a:lnTo>
                  <a:pt x="22540" y="3169733"/>
                </a:lnTo>
                <a:lnTo>
                  <a:pt x="19988" y="3199976"/>
                </a:lnTo>
                <a:lnTo>
                  <a:pt x="17294" y="3230060"/>
                </a:lnTo>
                <a:lnTo>
                  <a:pt x="14506" y="3260038"/>
                </a:lnTo>
                <a:lnTo>
                  <a:pt x="12647" y="3289944"/>
                </a:lnTo>
                <a:lnTo>
                  <a:pt x="11408" y="3319804"/>
                </a:lnTo>
                <a:lnTo>
                  <a:pt x="10582" y="3349633"/>
                </a:lnTo>
                <a:lnTo>
                  <a:pt x="10031" y="3378448"/>
                </a:lnTo>
                <a:lnTo>
                  <a:pt x="9664" y="3406588"/>
                </a:lnTo>
                <a:lnTo>
                  <a:pt x="9420" y="3434277"/>
                </a:lnTo>
                <a:lnTo>
                  <a:pt x="8264" y="3461667"/>
                </a:lnTo>
                <a:lnTo>
                  <a:pt x="6502" y="3488856"/>
                </a:lnTo>
                <a:lnTo>
                  <a:pt x="4335" y="3515912"/>
                </a:lnTo>
                <a:lnTo>
                  <a:pt x="2890" y="3541887"/>
                </a:lnTo>
                <a:lnTo>
                  <a:pt x="1927" y="3567141"/>
                </a:lnTo>
                <a:lnTo>
                  <a:pt x="1285" y="3591915"/>
                </a:lnTo>
                <a:lnTo>
                  <a:pt x="856" y="3616368"/>
                </a:lnTo>
                <a:lnTo>
                  <a:pt x="571" y="3640608"/>
                </a:lnTo>
                <a:lnTo>
                  <a:pt x="381" y="3664705"/>
                </a:lnTo>
                <a:lnTo>
                  <a:pt x="254" y="3687716"/>
                </a:lnTo>
                <a:lnTo>
                  <a:pt x="113" y="3731802"/>
                </a:lnTo>
                <a:lnTo>
                  <a:pt x="50" y="3774548"/>
                </a:lnTo>
                <a:lnTo>
                  <a:pt x="23" y="3815705"/>
                </a:lnTo>
                <a:lnTo>
                  <a:pt x="10" y="3853841"/>
                </a:lnTo>
                <a:lnTo>
                  <a:pt x="5" y="3893279"/>
                </a:lnTo>
                <a:lnTo>
                  <a:pt x="2" y="3931973"/>
                </a:lnTo>
                <a:lnTo>
                  <a:pt x="1" y="3965709"/>
                </a:lnTo>
                <a:lnTo>
                  <a:pt x="2647" y="3999884"/>
                </a:lnTo>
                <a:lnTo>
                  <a:pt x="6137" y="4033925"/>
                </a:lnTo>
                <a:lnTo>
                  <a:pt x="7689" y="4065590"/>
                </a:lnTo>
                <a:lnTo>
                  <a:pt x="8378" y="4096200"/>
                </a:lnTo>
                <a:lnTo>
                  <a:pt x="8767" y="4138679"/>
                </a:lnTo>
                <a:lnTo>
                  <a:pt x="8882" y="4173754"/>
                </a:lnTo>
                <a:lnTo>
                  <a:pt x="8920" y="4212272"/>
                </a:lnTo>
                <a:lnTo>
                  <a:pt x="8929" y="4254050"/>
                </a:lnTo>
                <a:lnTo>
                  <a:pt x="73" y="4298429"/>
                </a:lnTo>
                <a:lnTo>
                  <a:pt x="0" y="4302259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91" name="SMARTInkShape-2401"/>
          <p:cNvSpPr/>
          <p:nvPr>
            <p:custDataLst>
              <p:tags r:id="rId2"/>
            </p:custDataLst>
          </p:nvPr>
        </p:nvSpPr>
        <p:spPr bwMode="auto">
          <a:xfrm>
            <a:off x="2893219" y="5447109"/>
            <a:ext cx="392907" cy="53580"/>
          </a:xfrm>
          <a:custGeom>
            <a:avLst/>
            <a:gdLst/>
            <a:ahLst/>
            <a:cxnLst/>
            <a:rect l="0" t="0" r="0" b="0"/>
            <a:pathLst>
              <a:path w="392907" h="53580">
                <a:moveTo>
                  <a:pt x="0" y="0"/>
                </a:moveTo>
                <a:lnTo>
                  <a:pt x="0" y="0"/>
                </a:lnTo>
                <a:lnTo>
                  <a:pt x="41702" y="0"/>
                </a:lnTo>
                <a:lnTo>
                  <a:pt x="82701" y="0"/>
                </a:lnTo>
                <a:lnTo>
                  <a:pt x="95170" y="992"/>
                </a:lnTo>
                <a:lnTo>
                  <a:pt x="105467" y="4741"/>
                </a:lnTo>
                <a:lnTo>
                  <a:pt x="119304" y="4422"/>
                </a:lnTo>
                <a:lnTo>
                  <a:pt x="134383" y="2958"/>
                </a:lnTo>
                <a:lnTo>
                  <a:pt x="173410" y="8275"/>
                </a:lnTo>
                <a:lnTo>
                  <a:pt x="216442" y="9864"/>
                </a:lnTo>
                <a:lnTo>
                  <a:pt x="260140" y="17489"/>
                </a:lnTo>
                <a:lnTo>
                  <a:pt x="279625" y="18778"/>
                </a:lnTo>
                <a:lnTo>
                  <a:pt x="296703" y="24913"/>
                </a:lnTo>
                <a:lnTo>
                  <a:pt x="317583" y="27534"/>
                </a:lnTo>
                <a:lnTo>
                  <a:pt x="330219" y="33808"/>
                </a:lnTo>
                <a:lnTo>
                  <a:pt x="333255" y="34446"/>
                </a:lnTo>
                <a:lnTo>
                  <a:pt x="351224" y="43295"/>
                </a:lnTo>
                <a:lnTo>
                  <a:pt x="373282" y="44613"/>
                </a:lnTo>
                <a:lnTo>
                  <a:pt x="382580" y="52334"/>
                </a:lnTo>
                <a:lnTo>
                  <a:pt x="392906" y="53579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594" name="SMARTInkShape-Group913"/>
          <p:cNvGrpSpPr/>
          <p:nvPr/>
        </p:nvGrpSpPr>
        <p:grpSpPr>
          <a:xfrm>
            <a:off x="5242981" y="3402211"/>
            <a:ext cx="819996" cy="866021"/>
            <a:chOff x="5242981" y="3402211"/>
            <a:chExt cx="819996" cy="866021"/>
          </a:xfrm>
        </p:grpSpPr>
        <p:sp>
          <p:nvSpPr>
            <p:cNvPr id="592" name="SMARTInkShape-2402"/>
            <p:cNvSpPr/>
            <p:nvPr>
              <p:custDataLst>
                <p:tags r:id="rId76"/>
              </p:custDataLst>
            </p:nvPr>
          </p:nvSpPr>
          <p:spPr bwMode="auto">
            <a:xfrm>
              <a:off x="5286375" y="3402211"/>
              <a:ext cx="776602" cy="866021"/>
            </a:xfrm>
            <a:custGeom>
              <a:avLst/>
              <a:gdLst/>
              <a:ahLst/>
              <a:cxnLst/>
              <a:rect l="0" t="0" r="0" b="0"/>
              <a:pathLst>
                <a:path w="776602" h="866021">
                  <a:moveTo>
                    <a:pt x="53578" y="89297"/>
                  </a:moveTo>
                  <a:lnTo>
                    <a:pt x="53578" y="89297"/>
                  </a:lnTo>
                  <a:lnTo>
                    <a:pt x="58319" y="84556"/>
                  </a:lnTo>
                  <a:lnTo>
                    <a:pt x="60646" y="79583"/>
                  </a:lnTo>
                  <a:lnTo>
                    <a:pt x="61267" y="76868"/>
                  </a:lnTo>
                  <a:lnTo>
                    <a:pt x="66881" y="68306"/>
                  </a:lnTo>
                  <a:lnTo>
                    <a:pt x="74828" y="59485"/>
                  </a:lnTo>
                  <a:lnTo>
                    <a:pt x="80552" y="56203"/>
                  </a:lnTo>
                  <a:lnTo>
                    <a:pt x="83466" y="55328"/>
                  </a:lnTo>
                  <a:lnTo>
                    <a:pt x="105311" y="39673"/>
                  </a:lnTo>
                  <a:lnTo>
                    <a:pt x="145053" y="23521"/>
                  </a:lnTo>
                  <a:lnTo>
                    <a:pt x="188956" y="13616"/>
                  </a:lnTo>
                  <a:lnTo>
                    <a:pt x="230654" y="8863"/>
                  </a:lnTo>
                  <a:lnTo>
                    <a:pt x="274462" y="2045"/>
                  </a:lnTo>
                  <a:lnTo>
                    <a:pt x="316814" y="404"/>
                  </a:lnTo>
                  <a:lnTo>
                    <a:pt x="356360" y="119"/>
                  </a:lnTo>
                  <a:lnTo>
                    <a:pt x="394756" y="36"/>
                  </a:lnTo>
                  <a:lnTo>
                    <a:pt x="424486" y="15"/>
                  </a:lnTo>
                  <a:lnTo>
                    <a:pt x="456550" y="7"/>
                  </a:lnTo>
                  <a:lnTo>
                    <a:pt x="487339" y="3"/>
                  </a:lnTo>
                  <a:lnTo>
                    <a:pt x="527822" y="1"/>
                  </a:lnTo>
                  <a:lnTo>
                    <a:pt x="564953" y="0"/>
                  </a:lnTo>
                  <a:lnTo>
                    <a:pt x="601090" y="0"/>
                  </a:lnTo>
                  <a:lnTo>
                    <a:pt x="641727" y="0"/>
                  </a:lnTo>
                  <a:lnTo>
                    <a:pt x="678418" y="0"/>
                  </a:lnTo>
                  <a:lnTo>
                    <a:pt x="722281" y="0"/>
                  </a:lnTo>
                  <a:lnTo>
                    <a:pt x="755512" y="992"/>
                  </a:lnTo>
                  <a:lnTo>
                    <a:pt x="773677" y="7689"/>
                  </a:lnTo>
                  <a:lnTo>
                    <a:pt x="774745" y="9094"/>
                  </a:lnTo>
                  <a:lnTo>
                    <a:pt x="775933" y="13302"/>
                  </a:lnTo>
                  <a:lnTo>
                    <a:pt x="776601" y="21249"/>
                  </a:lnTo>
                  <a:lnTo>
                    <a:pt x="772059" y="34628"/>
                  </a:lnTo>
                  <a:lnTo>
                    <a:pt x="750022" y="79130"/>
                  </a:lnTo>
                  <a:lnTo>
                    <a:pt x="732228" y="118623"/>
                  </a:lnTo>
                  <a:lnTo>
                    <a:pt x="718343" y="161068"/>
                  </a:lnTo>
                  <a:lnTo>
                    <a:pt x="710157" y="205427"/>
                  </a:lnTo>
                  <a:lnTo>
                    <a:pt x="706841" y="232185"/>
                  </a:lnTo>
                  <a:lnTo>
                    <a:pt x="712697" y="276822"/>
                  </a:lnTo>
                  <a:lnTo>
                    <a:pt x="721283" y="321469"/>
                  </a:lnTo>
                  <a:lnTo>
                    <a:pt x="730596" y="366117"/>
                  </a:lnTo>
                  <a:lnTo>
                    <a:pt x="739040" y="402828"/>
                  </a:lnTo>
                  <a:lnTo>
                    <a:pt x="750262" y="444622"/>
                  </a:lnTo>
                  <a:lnTo>
                    <a:pt x="762033" y="481835"/>
                  </a:lnTo>
                  <a:lnTo>
                    <a:pt x="766783" y="523986"/>
                  </a:lnTo>
                  <a:lnTo>
                    <a:pt x="770368" y="564650"/>
                  </a:lnTo>
                  <a:lnTo>
                    <a:pt x="772995" y="587307"/>
                  </a:lnTo>
                  <a:lnTo>
                    <a:pt x="769888" y="622375"/>
                  </a:lnTo>
                  <a:lnTo>
                    <a:pt x="768526" y="656909"/>
                  </a:lnTo>
                  <a:lnTo>
                    <a:pt x="768066" y="698393"/>
                  </a:lnTo>
                  <a:lnTo>
                    <a:pt x="763235" y="739771"/>
                  </a:lnTo>
                  <a:lnTo>
                    <a:pt x="756932" y="778561"/>
                  </a:lnTo>
                  <a:lnTo>
                    <a:pt x="748049" y="820895"/>
                  </a:lnTo>
                  <a:lnTo>
                    <a:pt x="739122" y="847480"/>
                  </a:lnTo>
                  <a:lnTo>
                    <a:pt x="728854" y="860060"/>
                  </a:lnTo>
                  <a:lnTo>
                    <a:pt x="723126" y="863460"/>
                  </a:lnTo>
                  <a:lnTo>
                    <a:pt x="716104" y="865642"/>
                  </a:lnTo>
                  <a:lnTo>
                    <a:pt x="705407" y="866020"/>
                  </a:lnTo>
                  <a:lnTo>
                    <a:pt x="697821" y="863463"/>
                  </a:lnTo>
                  <a:lnTo>
                    <a:pt x="694410" y="861392"/>
                  </a:lnTo>
                  <a:lnTo>
                    <a:pt x="692135" y="858027"/>
                  </a:lnTo>
                  <a:lnTo>
                    <a:pt x="686950" y="843810"/>
                  </a:lnTo>
                  <a:lnTo>
                    <a:pt x="648884" y="799828"/>
                  </a:lnTo>
                  <a:lnTo>
                    <a:pt x="626682" y="770815"/>
                  </a:lnTo>
                  <a:lnTo>
                    <a:pt x="585310" y="738345"/>
                  </a:lnTo>
                  <a:lnTo>
                    <a:pt x="544178" y="720741"/>
                  </a:lnTo>
                  <a:lnTo>
                    <a:pt x="507895" y="701374"/>
                  </a:lnTo>
                  <a:lnTo>
                    <a:pt x="463539" y="681085"/>
                  </a:lnTo>
                  <a:lnTo>
                    <a:pt x="421300" y="662489"/>
                  </a:lnTo>
                  <a:lnTo>
                    <a:pt x="383901" y="645533"/>
                  </a:lnTo>
                  <a:lnTo>
                    <a:pt x="346140" y="632682"/>
                  </a:lnTo>
                  <a:lnTo>
                    <a:pt x="305078" y="622591"/>
                  </a:lnTo>
                  <a:lnTo>
                    <a:pt x="261490" y="613317"/>
                  </a:lnTo>
                  <a:lnTo>
                    <a:pt x="221897" y="609026"/>
                  </a:lnTo>
                  <a:lnTo>
                    <a:pt x="180290" y="607754"/>
                  </a:lnTo>
                  <a:lnTo>
                    <a:pt x="141283" y="607377"/>
                  </a:lnTo>
                  <a:lnTo>
                    <a:pt x="99850" y="612006"/>
                  </a:lnTo>
                  <a:lnTo>
                    <a:pt x="60894" y="614921"/>
                  </a:lnTo>
                  <a:lnTo>
                    <a:pt x="24216" y="620525"/>
                  </a:lnTo>
                  <a:lnTo>
                    <a:pt x="0" y="625078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93" name="SMARTInkShape-2403"/>
            <p:cNvSpPr/>
            <p:nvPr>
              <p:custDataLst>
                <p:tags r:id="rId77"/>
              </p:custDataLst>
            </p:nvPr>
          </p:nvSpPr>
          <p:spPr bwMode="auto">
            <a:xfrm>
              <a:off x="5242981" y="3420070"/>
              <a:ext cx="96973" cy="638421"/>
            </a:xfrm>
            <a:custGeom>
              <a:avLst/>
              <a:gdLst/>
              <a:ahLst/>
              <a:cxnLst/>
              <a:rect l="0" t="0" r="0" b="0"/>
              <a:pathLst>
                <a:path w="96973" h="638421">
                  <a:moveTo>
                    <a:pt x="96972" y="0"/>
                  </a:moveTo>
                  <a:lnTo>
                    <a:pt x="96972" y="0"/>
                  </a:lnTo>
                  <a:lnTo>
                    <a:pt x="96972" y="4741"/>
                  </a:lnTo>
                  <a:lnTo>
                    <a:pt x="95980" y="6137"/>
                  </a:lnTo>
                  <a:lnTo>
                    <a:pt x="94327" y="7068"/>
                  </a:lnTo>
                  <a:lnTo>
                    <a:pt x="89283" y="8562"/>
                  </a:lnTo>
                  <a:lnTo>
                    <a:pt x="88594" y="11412"/>
                  </a:lnTo>
                  <a:lnTo>
                    <a:pt x="88411" y="13562"/>
                  </a:lnTo>
                  <a:lnTo>
                    <a:pt x="79962" y="41933"/>
                  </a:lnTo>
                  <a:lnTo>
                    <a:pt x="73050" y="82820"/>
                  </a:lnTo>
                  <a:lnTo>
                    <a:pt x="70749" y="126088"/>
                  </a:lnTo>
                  <a:lnTo>
                    <a:pt x="67705" y="163698"/>
                  </a:lnTo>
                  <a:lnTo>
                    <a:pt x="63165" y="206261"/>
                  </a:lnTo>
                  <a:lnTo>
                    <a:pt x="61111" y="236531"/>
                  </a:lnTo>
                  <a:lnTo>
                    <a:pt x="56891" y="269828"/>
                  </a:lnTo>
                  <a:lnTo>
                    <a:pt x="51707" y="304471"/>
                  </a:lnTo>
                  <a:lnTo>
                    <a:pt x="46097" y="338719"/>
                  </a:lnTo>
                  <a:lnTo>
                    <a:pt x="40296" y="370477"/>
                  </a:lnTo>
                  <a:lnTo>
                    <a:pt x="37056" y="403774"/>
                  </a:lnTo>
                  <a:lnTo>
                    <a:pt x="34624" y="437424"/>
                  </a:lnTo>
                  <a:lnTo>
                    <a:pt x="30236" y="468916"/>
                  </a:lnTo>
                  <a:lnTo>
                    <a:pt x="24978" y="499449"/>
                  </a:lnTo>
                  <a:lnTo>
                    <a:pt x="16441" y="539238"/>
                  </a:lnTo>
                  <a:lnTo>
                    <a:pt x="9407" y="579349"/>
                  </a:lnTo>
                  <a:lnTo>
                    <a:pt x="7828" y="621484"/>
                  </a:lnTo>
                  <a:lnTo>
                    <a:pt x="6785" y="625659"/>
                  </a:lnTo>
                  <a:lnTo>
                    <a:pt x="5097" y="628442"/>
                  </a:lnTo>
                  <a:lnTo>
                    <a:pt x="2979" y="630297"/>
                  </a:lnTo>
                  <a:lnTo>
                    <a:pt x="628" y="635005"/>
                  </a:lnTo>
                  <a:lnTo>
                    <a:pt x="0" y="637649"/>
                  </a:lnTo>
                  <a:lnTo>
                    <a:pt x="574" y="638420"/>
                  </a:lnTo>
                  <a:lnTo>
                    <a:pt x="1949" y="637941"/>
                  </a:lnTo>
                  <a:lnTo>
                    <a:pt x="16605" y="625078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595" name="SMARTInkShape-2404"/>
          <p:cNvSpPr/>
          <p:nvPr>
            <p:custDataLst>
              <p:tags r:id="rId3"/>
            </p:custDataLst>
          </p:nvPr>
        </p:nvSpPr>
        <p:spPr bwMode="auto">
          <a:xfrm>
            <a:off x="3607604" y="3233947"/>
            <a:ext cx="464334" cy="903836"/>
          </a:xfrm>
          <a:custGeom>
            <a:avLst/>
            <a:gdLst/>
            <a:ahLst/>
            <a:cxnLst/>
            <a:rect l="0" t="0" r="0" b="0"/>
            <a:pathLst>
              <a:path w="464334" h="903836">
                <a:moveTo>
                  <a:pt x="26779" y="757623"/>
                </a:moveTo>
                <a:lnTo>
                  <a:pt x="26779" y="757623"/>
                </a:lnTo>
                <a:lnTo>
                  <a:pt x="22038" y="757623"/>
                </a:lnTo>
                <a:lnTo>
                  <a:pt x="20642" y="758616"/>
                </a:lnTo>
                <a:lnTo>
                  <a:pt x="19711" y="760269"/>
                </a:lnTo>
                <a:lnTo>
                  <a:pt x="19090" y="762364"/>
                </a:lnTo>
                <a:lnTo>
                  <a:pt x="17684" y="763760"/>
                </a:lnTo>
                <a:lnTo>
                  <a:pt x="13477" y="765312"/>
                </a:lnTo>
                <a:lnTo>
                  <a:pt x="11958" y="766717"/>
                </a:lnTo>
                <a:lnTo>
                  <a:pt x="10270" y="770926"/>
                </a:lnTo>
                <a:lnTo>
                  <a:pt x="9319" y="778872"/>
                </a:lnTo>
                <a:lnTo>
                  <a:pt x="8194" y="780719"/>
                </a:lnTo>
                <a:lnTo>
                  <a:pt x="6451" y="781951"/>
                </a:lnTo>
                <a:lnTo>
                  <a:pt x="1266" y="783926"/>
                </a:lnTo>
                <a:lnTo>
                  <a:pt x="557" y="786842"/>
                </a:lnTo>
                <a:lnTo>
                  <a:pt x="0" y="800918"/>
                </a:lnTo>
                <a:lnTo>
                  <a:pt x="13292" y="815539"/>
                </a:lnTo>
                <a:lnTo>
                  <a:pt x="18470" y="818090"/>
                </a:lnTo>
                <a:lnTo>
                  <a:pt x="34619" y="824468"/>
                </a:lnTo>
                <a:lnTo>
                  <a:pt x="50780" y="834290"/>
                </a:lnTo>
                <a:lnTo>
                  <a:pt x="95363" y="842587"/>
                </a:lnTo>
                <a:lnTo>
                  <a:pt x="112940" y="846064"/>
                </a:lnTo>
                <a:lnTo>
                  <a:pt x="128817" y="847659"/>
                </a:lnTo>
                <a:lnTo>
                  <a:pt x="157858" y="854575"/>
                </a:lnTo>
                <a:lnTo>
                  <a:pt x="201663" y="855682"/>
                </a:lnTo>
                <a:lnTo>
                  <a:pt x="243880" y="855840"/>
                </a:lnTo>
                <a:lnTo>
                  <a:pt x="287478" y="847471"/>
                </a:lnTo>
                <a:lnTo>
                  <a:pt x="327296" y="846942"/>
                </a:lnTo>
                <a:lnTo>
                  <a:pt x="349837" y="846923"/>
                </a:lnTo>
                <a:lnTo>
                  <a:pt x="356561" y="849567"/>
                </a:lnTo>
                <a:lnTo>
                  <a:pt x="362856" y="853058"/>
                </a:lnTo>
                <a:lnTo>
                  <a:pt x="374982" y="855298"/>
                </a:lnTo>
                <a:lnTo>
                  <a:pt x="377977" y="855482"/>
                </a:lnTo>
                <a:lnTo>
                  <a:pt x="383950" y="858332"/>
                </a:lnTo>
                <a:lnTo>
                  <a:pt x="392896" y="864780"/>
                </a:lnTo>
                <a:lnTo>
                  <a:pt x="397636" y="864780"/>
                </a:lnTo>
                <a:lnTo>
                  <a:pt x="399033" y="863787"/>
                </a:lnTo>
                <a:lnTo>
                  <a:pt x="399964" y="862134"/>
                </a:lnTo>
                <a:lnTo>
                  <a:pt x="401717" y="856218"/>
                </a:lnTo>
                <a:lnTo>
                  <a:pt x="401794" y="851218"/>
                </a:lnTo>
                <a:lnTo>
                  <a:pt x="402796" y="849786"/>
                </a:lnTo>
                <a:lnTo>
                  <a:pt x="404457" y="848830"/>
                </a:lnTo>
                <a:lnTo>
                  <a:pt x="406556" y="848194"/>
                </a:lnTo>
                <a:lnTo>
                  <a:pt x="407956" y="846777"/>
                </a:lnTo>
                <a:lnTo>
                  <a:pt x="410646" y="838391"/>
                </a:lnTo>
                <a:lnTo>
                  <a:pt x="416871" y="830941"/>
                </a:lnTo>
                <a:lnTo>
                  <a:pt x="419844" y="822783"/>
                </a:lnTo>
                <a:lnTo>
                  <a:pt x="425575" y="813089"/>
                </a:lnTo>
                <a:lnTo>
                  <a:pt x="435665" y="770581"/>
                </a:lnTo>
                <a:lnTo>
                  <a:pt x="444045" y="738796"/>
                </a:lnTo>
                <a:lnTo>
                  <a:pt x="450735" y="699113"/>
                </a:lnTo>
                <a:lnTo>
                  <a:pt x="454021" y="664770"/>
                </a:lnTo>
                <a:lnTo>
                  <a:pt x="459735" y="624719"/>
                </a:lnTo>
                <a:lnTo>
                  <a:pt x="462971" y="586173"/>
                </a:lnTo>
                <a:lnTo>
                  <a:pt x="463930" y="544876"/>
                </a:lnTo>
                <a:lnTo>
                  <a:pt x="464214" y="501221"/>
                </a:lnTo>
                <a:lnTo>
                  <a:pt x="464298" y="456866"/>
                </a:lnTo>
                <a:lnTo>
                  <a:pt x="464323" y="412306"/>
                </a:lnTo>
                <a:lnTo>
                  <a:pt x="464330" y="372423"/>
                </a:lnTo>
                <a:lnTo>
                  <a:pt x="464333" y="335471"/>
                </a:lnTo>
                <a:lnTo>
                  <a:pt x="459593" y="299387"/>
                </a:lnTo>
                <a:lnTo>
                  <a:pt x="456231" y="258767"/>
                </a:lnTo>
                <a:lnTo>
                  <a:pt x="452921" y="222080"/>
                </a:lnTo>
                <a:lnTo>
                  <a:pt x="447323" y="178217"/>
                </a:lnTo>
                <a:lnTo>
                  <a:pt x="446586" y="140238"/>
                </a:lnTo>
                <a:lnTo>
                  <a:pt x="443843" y="96663"/>
                </a:lnTo>
                <a:lnTo>
                  <a:pt x="438098" y="52947"/>
                </a:lnTo>
                <a:lnTo>
                  <a:pt x="437654" y="33258"/>
                </a:lnTo>
                <a:lnTo>
                  <a:pt x="434947" y="26240"/>
                </a:lnTo>
                <a:lnTo>
                  <a:pt x="431429" y="19814"/>
                </a:lnTo>
                <a:lnTo>
                  <a:pt x="428985" y="9343"/>
                </a:lnTo>
                <a:lnTo>
                  <a:pt x="423984" y="3326"/>
                </a:lnTo>
                <a:lnTo>
                  <a:pt x="418950" y="700"/>
                </a:lnTo>
                <a:lnTo>
                  <a:pt x="416219" y="0"/>
                </a:lnTo>
                <a:lnTo>
                  <a:pt x="414397" y="526"/>
                </a:lnTo>
                <a:lnTo>
                  <a:pt x="413184" y="1868"/>
                </a:lnTo>
                <a:lnTo>
                  <a:pt x="412374" y="3755"/>
                </a:lnTo>
                <a:lnTo>
                  <a:pt x="409850" y="5013"/>
                </a:lnTo>
                <a:lnTo>
                  <a:pt x="401754" y="6411"/>
                </a:lnTo>
                <a:lnTo>
                  <a:pt x="397809" y="8768"/>
                </a:lnTo>
                <a:lnTo>
                  <a:pt x="376505" y="27548"/>
                </a:lnTo>
                <a:lnTo>
                  <a:pt x="336253" y="55290"/>
                </a:lnTo>
                <a:lnTo>
                  <a:pt x="294664" y="85868"/>
                </a:lnTo>
                <a:lnTo>
                  <a:pt x="251882" y="112646"/>
                </a:lnTo>
                <a:lnTo>
                  <a:pt x="207398" y="132366"/>
                </a:lnTo>
                <a:lnTo>
                  <a:pt x="162764" y="150389"/>
                </a:lnTo>
                <a:lnTo>
                  <a:pt x="118117" y="168262"/>
                </a:lnTo>
                <a:lnTo>
                  <a:pt x="83182" y="186123"/>
                </a:lnTo>
                <a:lnTo>
                  <a:pt x="64268" y="198030"/>
                </a:lnTo>
                <a:lnTo>
                  <a:pt x="45263" y="205845"/>
                </a:lnTo>
                <a:lnTo>
                  <a:pt x="42079" y="208200"/>
                </a:lnTo>
                <a:lnTo>
                  <a:pt x="38539" y="213464"/>
                </a:lnTo>
                <a:lnTo>
                  <a:pt x="37596" y="216257"/>
                </a:lnTo>
                <a:lnTo>
                  <a:pt x="35974" y="218118"/>
                </a:lnTo>
                <a:lnTo>
                  <a:pt x="31527" y="220187"/>
                </a:lnTo>
                <a:lnTo>
                  <a:pt x="29945" y="221731"/>
                </a:lnTo>
                <a:lnTo>
                  <a:pt x="28186" y="226092"/>
                </a:lnTo>
                <a:lnTo>
                  <a:pt x="27196" y="234126"/>
                </a:lnTo>
                <a:lnTo>
                  <a:pt x="29610" y="239869"/>
                </a:lnTo>
                <a:lnTo>
                  <a:pt x="32998" y="245729"/>
                </a:lnTo>
                <a:lnTo>
                  <a:pt x="48032" y="286639"/>
                </a:lnTo>
                <a:lnTo>
                  <a:pt x="55485" y="329300"/>
                </a:lnTo>
                <a:lnTo>
                  <a:pt x="65853" y="364777"/>
                </a:lnTo>
                <a:lnTo>
                  <a:pt x="69775" y="401005"/>
                </a:lnTo>
                <a:lnTo>
                  <a:pt x="75679" y="438418"/>
                </a:lnTo>
                <a:lnTo>
                  <a:pt x="74230" y="479379"/>
                </a:lnTo>
                <a:lnTo>
                  <a:pt x="72258" y="522935"/>
                </a:lnTo>
                <a:lnTo>
                  <a:pt x="71673" y="562519"/>
                </a:lnTo>
                <a:lnTo>
                  <a:pt x="71500" y="604123"/>
                </a:lnTo>
                <a:lnTo>
                  <a:pt x="66708" y="647870"/>
                </a:lnTo>
                <a:lnTo>
                  <a:pt x="63745" y="687511"/>
                </a:lnTo>
                <a:lnTo>
                  <a:pt x="58127" y="729132"/>
                </a:lnTo>
                <a:lnTo>
                  <a:pt x="54919" y="763403"/>
                </a:lnTo>
                <a:lnTo>
                  <a:pt x="47698" y="807786"/>
                </a:lnTo>
                <a:lnTo>
                  <a:pt x="40300" y="850659"/>
                </a:lnTo>
                <a:lnTo>
                  <a:pt x="36112" y="891346"/>
                </a:lnTo>
                <a:lnTo>
                  <a:pt x="38533" y="899076"/>
                </a:lnTo>
                <a:lnTo>
                  <a:pt x="40568" y="902527"/>
                </a:lnTo>
                <a:lnTo>
                  <a:pt x="41925" y="903835"/>
                </a:lnTo>
                <a:lnTo>
                  <a:pt x="42830" y="903715"/>
                </a:lnTo>
                <a:lnTo>
                  <a:pt x="43432" y="902643"/>
                </a:lnTo>
                <a:lnTo>
                  <a:pt x="44827" y="901928"/>
                </a:lnTo>
                <a:lnTo>
                  <a:pt x="53568" y="900498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598" name="SMARTInkShape-Group915"/>
          <p:cNvGrpSpPr/>
          <p:nvPr/>
        </p:nvGrpSpPr>
        <p:grpSpPr>
          <a:xfrm>
            <a:off x="5179228" y="1955626"/>
            <a:ext cx="401828" cy="723234"/>
            <a:chOff x="5179228" y="1955626"/>
            <a:chExt cx="401828" cy="723234"/>
          </a:xfrm>
        </p:grpSpPr>
        <p:sp>
          <p:nvSpPr>
            <p:cNvPr id="596" name="SMARTInkShape-2405"/>
            <p:cNvSpPr/>
            <p:nvPr>
              <p:custDataLst>
                <p:tags r:id="rId74"/>
              </p:custDataLst>
            </p:nvPr>
          </p:nvSpPr>
          <p:spPr bwMode="auto">
            <a:xfrm>
              <a:off x="5179228" y="1991320"/>
              <a:ext cx="71428" cy="634009"/>
            </a:xfrm>
            <a:custGeom>
              <a:avLst/>
              <a:gdLst/>
              <a:ahLst/>
              <a:cxnLst/>
              <a:rect l="0" t="0" r="0" b="0"/>
              <a:pathLst>
                <a:path w="71428" h="634009">
                  <a:moveTo>
                    <a:pt x="71427" y="0"/>
                  </a:moveTo>
                  <a:lnTo>
                    <a:pt x="71427" y="0"/>
                  </a:lnTo>
                  <a:lnTo>
                    <a:pt x="63740" y="7689"/>
                  </a:lnTo>
                  <a:lnTo>
                    <a:pt x="55614" y="9677"/>
                  </a:lnTo>
                  <a:lnTo>
                    <a:pt x="50178" y="13562"/>
                  </a:lnTo>
                  <a:lnTo>
                    <a:pt x="47101" y="18595"/>
                  </a:lnTo>
                  <a:lnTo>
                    <a:pt x="44742" y="24140"/>
                  </a:lnTo>
                  <a:lnTo>
                    <a:pt x="38826" y="32839"/>
                  </a:lnTo>
                  <a:lnTo>
                    <a:pt x="35641" y="41701"/>
                  </a:lnTo>
                  <a:lnTo>
                    <a:pt x="29846" y="50610"/>
                  </a:lnTo>
                  <a:lnTo>
                    <a:pt x="27688" y="60526"/>
                  </a:lnTo>
                  <a:lnTo>
                    <a:pt x="26815" y="104335"/>
                  </a:lnTo>
                  <a:lnTo>
                    <a:pt x="26784" y="143680"/>
                  </a:lnTo>
                  <a:lnTo>
                    <a:pt x="26781" y="183493"/>
                  </a:lnTo>
                  <a:lnTo>
                    <a:pt x="26781" y="217859"/>
                  </a:lnTo>
                  <a:lnTo>
                    <a:pt x="22039" y="253177"/>
                  </a:lnTo>
                  <a:lnTo>
                    <a:pt x="19091" y="288777"/>
                  </a:lnTo>
                  <a:lnTo>
                    <a:pt x="18218" y="329201"/>
                  </a:lnTo>
                  <a:lnTo>
                    <a:pt x="17959" y="367857"/>
                  </a:lnTo>
                  <a:lnTo>
                    <a:pt x="13142" y="404446"/>
                  </a:lnTo>
                  <a:lnTo>
                    <a:pt x="10172" y="440423"/>
                  </a:lnTo>
                  <a:lnTo>
                    <a:pt x="9168" y="481998"/>
                  </a:lnTo>
                  <a:lnTo>
                    <a:pt x="8968" y="522108"/>
                  </a:lnTo>
                  <a:lnTo>
                    <a:pt x="6289" y="545951"/>
                  </a:lnTo>
                  <a:lnTo>
                    <a:pt x="3782" y="562130"/>
                  </a:lnTo>
                  <a:lnTo>
                    <a:pt x="8048" y="594862"/>
                  </a:lnTo>
                  <a:lnTo>
                    <a:pt x="5887" y="604373"/>
                  </a:lnTo>
                  <a:lnTo>
                    <a:pt x="1738" y="615305"/>
                  </a:lnTo>
                  <a:lnTo>
                    <a:pt x="0" y="633849"/>
                  </a:lnTo>
                  <a:lnTo>
                    <a:pt x="8920" y="634008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97" name="SMARTInkShape-2406"/>
            <p:cNvSpPr/>
            <p:nvPr>
              <p:custDataLst>
                <p:tags r:id="rId75"/>
              </p:custDataLst>
            </p:nvPr>
          </p:nvSpPr>
          <p:spPr bwMode="auto">
            <a:xfrm>
              <a:off x="5206008" y="1955626"/>
              <a:ext cx="375048" cy="723234"/>
            </a:xfrm>
            <a:custGeom>
              <a:avLst/>
              <a:gdLst/>
              <a:ahLst/>
              <a:cxnLst/>
              <a:rect l="0" t="0" r="0" b="0"/>
              <a:pathLst>
                <a:path w="375048" h="723234">
                  <a:moveTo>
                    <a:pt x="53578" y="53554"/>
                  </a:moveTo>
                  <a:lnTo>
                    <a:pt x="53578" y="53554"/>
                  </a:lnTo>
                  <a:lnTo>
                    <a:pt x="58318" y="48813"/>
                  </a:lnTo>
                  <a:lnTo>
                    <a:pt x="63291" y="46486"/>
                  </a:lnTo>
                  <a:lnTo>
                    <a:pt x="66007" y="45865"/>
                  </a:lnTo>
                  <a:lnTo>
                    <a:pt x="74569" y="40251"/>
                  </a:lnTo>
                  <a:lnTo>
                    <a:pt x="83389" y="32304"/>
                  </a:lnTo>
                  <a:lnTo>
                    <a:pt x="91963" y="29226"/>
                  </a:lnTo>
                  <a:lnTo>
                    <a:pt x="101395" y="26867"/>
                  </a:lnTo>
                  <a:lnTo>
                    <a:pt x="128923" y="12622"/>
                  </a:lnTo>
                  <a:lnTo>
                    <a:pt x="169930" y="3095"/>
                  </a:lnTo>
                  <a:lnTo>
                    <a:pt x="214258" y="249"/>
                  </a:lnTo>
                  <a:lnTo>
                    <a:pt x="258878" y="0"/>
                  </a:lnTo>
                  <a:lnTo>
                    <a:pt x="277898" y="975"/>
                  </a:lnTo>
                  <a:lnTo>
                    <a:pt x="320833" y="19766"/>
                  </a:lnTo>
                  <a:lnTo>
                    <a:pt x="333248" y="30123"/>
                  </a:lnTo>
                  <a:lnTo>
                    <a:pt x="336627" y="35864"/>
                  </a:lnTo>
                  <a:lnTo>
                    <a:pt x="338527" y="47320"/>
                  </a:lnTo>
                  <a:lnTo>
                    <a:pt x="339964" y="56736"/>
                  </a:lnTo>
                  <a:lnTo>
                    <a:pt x="346326" y="70866"/>
                  </a:lnTo>
                  <a:lnTo>
                    <a:pt x="349227" y="112251"/>
                  </a:lnTo>
                  <a:lnTo>
                    <a:pt x="355321" y="124826"/>
                  </a:lnTo>
                  <a:lnTo>
                    <a:pt x="370457" y="168056"/>
                  </a:lnTo>
                  <a:lnTo>
                    <a:pt x="374443" y="196612"/>
                  </a:lnTo>
                  <a:lnTo>
                    <a:pt x="374994" y="234809"/>
                  </a:lnTo>
                  <a:lnTo>
                    <a:pt x="375040" y="276154"/>
                  </a:lnTo>
                  <a:lnTo>
                    <a:pt x="375046" y="318543"/>
                  </a:lnTo>
                  <a:lnTo>
                    <a:pt x="375047" y="362727"/>
                  </a:lnTo>
                  <a:lnTo>
                    <a:pt x="375047" y="403792"/>
                  </a:lnTo>
                  <a:lnTo>
                    <a:pt x="372401" y="438117"/>
                  </a:lnTo>
                  <a:lnTo>
                    <a:pt x="367979" y="473423"/>
                  </a:lnTo>
                  <a:lnTo>
                    <a:pt x="366669" y="509019"/>
                  </a:lnTo>
                  <a:lnTo>
                    <a:pt x="366226" y="551862"/>
                  </a:lnTo>
                  <a:lnTo>
                    <a:pt x="366139" y="588988"/>
                  </a:lnTo>
                  <a:lnTo>
                    <a:pt x="368767" y="622339"/>
                  </a:lnTo>
                  <a:lnTo>
                    <a:pt x="370860" y="629197"/>
                  </a:lnTo>
                  <a:lnTo>
                    <a:pt x="370540" y="642109"/>
                  </a:lnTo>
                  <a:lnTo>
                    <a:pt x="366376" y="684538"/>
                  </a:lnTo>
                  <a:lnTo>
                    <a:pt x="368878" y="693824"/>
                  </a:lnTo>
                  <a:lnTo>
                    <a:pt x="370934" y="697690"/>
                  </a:lnTo>
                  <a:lnTo>
                    <a:pt x="371313" y="701259"/>
                  </a:lnTo>
                  <a:lnTo>
                    <a:pt x="366124" y="723233"/>
                  </a:lnTo>
                  <a:lnTo>
                    <a:pt x="361379" y="718526"/>
                  </a:lnTo>
                  <a:lnTo>
                    <a:pt x="356404" y="716206"/>
                  </a:lnTo>
                  <a:lnTo>
                    <a:pt x="353689" y="715588"/>
                  </a:lnTo>
                  <a:lnTo>
                    <a:pt x="345126" y="709977"/>
                  </a:lnTo>
                  <a:lnTo>
                    <a:pt x="341905" y="702154"/>
                  </a:lnTo>
                  <a:lnTo>
                    <a:pt x="339481" y="693055"/>
                  </a:lnTo>
                  <a:lnTo>
                    <a:pt x="331546" y="681362"/>
                  </a:lnTo>
                  <a:lnTo>
                    <a:pt x="311589" y="662782"/>
                  </a:lnTo>
                  <a:lnTo>
                    <a:pt x="270811" y="632366"/>
                  </a:lnTo>
                  <a:lnTo>
                    <a:pt x="239914" y="620361"/>
                  </a:lnTo>
                  <a:lnTo>
                    <a:pt x="213960" y="618372"/>
                  </a:lnTo>
                  <a:lnTo>
                    <a:pt x="175878" y="626086"/>
                  </a:lnTo>
                  <a:lnTo>
                    <a:pt x="142069" y="634289"/>
                  </a:lnTo>
                  <a:lnTo>
                    <a:pt x="99832" y="645950"/>
                  </a:lnTo>
                  <a:lnTo>
                    <a:pt x="57680" y="663945"/>
                  </a:lnTo>
                  <a:lnTo>
                    <a:pt x="17027" y="685983"/>
                  </a:lnTo>
                  <a:lnTo>
                    <a:pt x="0" y="69649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599" name="SMARTInkShape-2407"/>
          <p:cNvSpPr/>
          <p:nvPr>
            <p:custDataLst>
              <p:tags r:id="rId4"/>
            </p:custDataLst>
          </p:nvPr>
        </p:nvSpPr>
        <p:spPr bwMode="auto">
          <a:xfrm>
            <a:off x="3652242" y="2625360"/>
            <a:ext cx="214314" cy="62477"/>
          </a:xfrm>
          <a:custGeom>
            <a:avLst/>
            <a:gdLst/>
            <a:ahLst/>
            <a:cxnLst/>
            <a:rect l="0" t="0" r="0" b="0"/>
            <a:pathLst>
              <a:path w="214314" h="62477">
                <a:moveTo>
                  <a:pt x="0" y="8898"/>
                </a:moveTo>
                <a:lnTo>
                  <a:pt x="0" y="8898"/>
                </a:lnTo>
                <a:lnTo>
                  <a:pt x="0" y="4157"/>
                </a:lnTo>
                <a:lnTo>
                  <a:pt x="992" y="2761"/>
                </a:lnTo>
                <a:lnTo>
                  <a:pt x="2646" y="1830"/>
                </a:lnTo>
                <a:lnTo>
                  <a:pt x="9095" y="213"/>
                </a:lnTo>
                <a:lnTo>
                  <a:pt x="21250" y="0"/>
                </a:lnTo>
                <a:lnTo>
                  <a:pt x="26973" y="2628"/>
                </a:lnTo>
                <a:lnTo>
                  <a:pt x="42689" y="14209"/>
                </a:lnTo>
                <a:lnTo>
                  <a:pt x="60651" y="19758"/>
                </a:lnTo>
                <a:lnTo>
                  <a:pt x="100487" y="40723"/>
                </a:lnTo>
                <a:lnTo>
                  <a:pt x="145112" y="52618"/>
                </a:lnTo>
                <a:lnTo>
                  <a:pt x="157649" y="54263"/>
                </a:lnTo>
                <a:lnTo>
                  <a:pt x="183623" y="61624"/>
                </a:lnTo>
                <a:lnTo>
                  <a:pt x="214313" y="62476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00" name="SMARTInkShape-2408"/>
          <p:cNvSpPr/>
          <p:nvPr>
            <p:custDataLst>
              <p:tags r:id="rId5"/>
            </p:custDataLst>
          </p:nvPr>
        </p:nvSpPr>
        <p:spPr bwMode="auto">
          <a:xfrm>
            <a:off x="3661172" y="4080867"/>
            <a:ext cx="330399" cy="17749"/>
          </a:xfrm>
          <a:custGeom>
            <a:avLst/>
            <a:gdLst/>
            <a:ahLst/>
            <a:cxnLst/>
            <a:rect l="0" t="0" r="0" b="0"/>
            <a:pathLst>
              <a:path w="330399" h="17749">
                <a:moveTo>
                  <a:pt x="0" y="0"/>
                </a:moveTo>
                <a:lnTo>
                  <a:pt x="0" y="0"/>
                </a:lnTo>
                <a:lnTo>
                  <a:pt x="4740" y="0"/>
                </a:lnTo>
                <a:lnTo>
                  <a:pt x="9714" y="2646"/>
                </a:lnTo>
                <a:lnTo>
                  <a:pt x="12429" y="4740"/>
                </a:lnTo>
                <a:lnTo>
                  <a:pt x="23383" y="4422"/>
                </a:lnTo>
                <a:lnTo>
                  <a:pt x="37182" y="2957"/>
                </a:lnTo>
                <a:lnTo>
                  <a:pt x="80418" y="8275"/>
                </a:lnTo>
                <a:lnTo>
                  <a:pt x="117464" y="13584"/>
                </a:lnTo>
                <a:lnTo>
                  <a:pt x="160916" y="17296"/>
                </a:lnTo>
                <a:lnTo>
                  <a:pt x="196489" y="17748"/>
                </a:lnTo>
                <a:lnTo>
                  <a:pt x="238316" y="11701"/>
                </a:lnTo>
                <a:lnTo>
                  <a:pt x="276270" y="9477"/>
                </a:lnTo>
                <a:lnTo>
                  <a:pt x="318420" y="9002"/>
                </a:lnTo>
                <a:lnTo>
                  <a:pt x="330398" y="893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01" name="SMARTInkShape-2409"/>
          <p:cNvSpPr/>
          <p:nvPr>
            <p:custDataLst>
              <p:tags r:id="rId6"/>
            </p:custDataLst>
          </p:nvPr>
        </p:nvSpPr>
        <p:spPr bwMode="auto">
          <a:xfrm>
            <a:off x="4634508" y="4089797"/>
            <a:ext cx="294681" cy="26790"/>
          </a:xfrm>
          <a:custGeom>
            <a:avLst/>
            <a:gdLst/>
            <a:ahLst/>
            <a:cxnLst/>
            <a:rect l="0" t="0" r="0" b="0"/>
            <a:pathLst>
              <a:path w="294681" h="26790">
                <a:moveTo>
                  <a:pt x="0" y="26789"/>
                </a:moveTo>
                <a:lnTo>
                  <a:pt x="0" y="26789"/>
                </a:lnTo>
                <a:lnTo>
                  <a:pt x="12429" y="26789"/>
                </a:lnTo>
                <a:lnTo>
                  <a:pt x="18091" y="24143"/>
                </a:lnTo>
                <a:lnTo>
                  <a:pt x="20990" y="22049"/>
                </a:lnTo>
                <a:lnTo>
                  <a:pt x="62746" y="10954"/>
                </a:lnTo>
                <a:lnTo>
                  <a:pt x="100893" y="9107"/>
                </a:lnTo>
                <a:lnTo>
                  <a:pt x="138081" y="8953"/>
                </a:lnTo>
                <a:lnTo>
                  <a:pt x="177353" y="8934"/>
                </a:lnTo>
                <a:lnTo>
                  <a:pt x="218808" y="4190"/>
                </a:lnTo>
                <a:lnTo>
                  <a:pt x="258085" y="827"/>
                </a:lnTo>
                <a:lnTo>
                  <a:pt x="294680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02" name="SMARTInkShape-2410"/>
          <p:cNvSpPr/>
          <p:nvPr>
            <p:custDataLst>
              <p:tags r:id="rId7"/>
            </p:custDataLst>
          </p:nvPr>
        </p:nvSpPr>
        <p:spPr bwMode="auto">
          <a:xfrm>
            <a:off x="5402461" y="4116586"/>
            <a:ext cx="312540" cy="53089"/>
          </a:xfrm>
          <a:custGeom>
            <a:avLst/>
            <a:gdLst/>
            <a:ahLst/>
            <a:cxnLst/>
            <a:rect l="0" t="0" r="0" b="0"/>
            <a:pathLst>
              <a:path w="312540" h="53089">
                <a:moveTo>
                  <a:pt x="0" y="0"/>
                </a:moveTo>
                <a:lnTo>
                  <a:pt x="0" y="0"/>
                </a:lnTo>
                <a:lnTo>
                  <a:pt x="0" y="4740"/>
                </a:lnTo>
                <a:lnTo>
                  <a:pt x="992" y="6136"/>
                </a:lnTo>
                <a:lnTo>
                  <a:pt x="2646" y="7068"/>
                </a:lnTo>
                <a:lnTo>
                  <a:pt x="4740" y="7689"/>
                </a:lnTo>
                <a:lnTo>
                  <a:pt x="6138" y="9094"/>
                </a:lnTo>
                <a:lnTo>
                  <a:pt x="11024" y="18480"/>
                </a:lnTo>
                <a:lnTo>
                  <a:pt x="16806" y="24088"/>
                </a:lnTo>
                <a:lnTo>
                  <a:pt x="25990" y="29888"/>
                </a:lnTo>
                <a:lnTo>
                  <a:pt x="65611" y="42506"/>
                </a:lnTo>
                <a:lnTo>
                  <a:pt x="84373" y="49857"/>
                </a:lnTo>
                <a:lnTo>
                  <a:pt x="125543" y="53088"/>
                </a:lnTo>
                <a:lnTo>
                  <a:pt x="161831" y="52489"/>
                </a:lnTo>
                <a:lnTo>
                  <a:pt x="206187" y="43845"/>
                </a:lnTo>
                <a:lnTo>
                  <a:pt x="241340" y="38126"/>
                </a:lnTo>
                <a:lnTo>
                  <a:pt x="276891" y="33786"/>
                </a:lnTo>
                <a:lnTo>
                  <a:pt x="312539" y="26789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03" name="SMARTInkShape-2411"/>
          <p:cNvSpPr/>
          <p:nvPr>
            <p:custDataLst>
              <p:tags r:id="rId8"/>
            </p:custDataLst>
          </p:nvPr>
        </p:nvSpPr>
        <p:spPr bwMode="auto">
          <a:xfrm>
            <a:off x="6223992" y="4071938"/>
            <a:ext cx="187525" cy="25552"/>
          </a:xfrm>
          <a:custGeom>
            <a:avLst/>
            <a:gdLst/>
            <a:ahLst/>
            <a:cxnLst/>
            <a:rect l="0" t="0" r="0" b="0"/>
            <a:pathLst>
              <a:path w="187525" h="25552">
                <a:moveTo>
                  <a:pt x="0" y="17859"/>
                </a:moveTo>
                <a:lnTo>
                  <a:pt x="0" y="17859"/>
                </a:lnTo>
                <a:lnTo>
                  <a:pt x="16510" y="17859"/>
                </a:lnTo>
                <a:lnTo>
                  <a:pt x="37858" y="25548"/>
                </a:lnTo>
                <a:lnTo>
                  <a:pt x="63702" y="25551"/>
                </a:lnTo>
                <a:lnTo>
                  <a:pt x="108176" y="17672"/>
                </a:lnTo>
                <a:lnTo>
                  <a:pt x="148368" y="8304"/>
                </a:lnTo>
                <a:lnTo>
                  <a:pt x="187524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04" name="SMARTInkShape-2412"/>
          <p:cNvSpPr/>
          <p:nvPr>
            <p:custDataLst>
              <p:tags r:id="rId9"/>
            </p:custDataLst>
          </p:nvPr>
        </p:nvSpPr>
        <p:spPr bwMode="auto">
          <a:xfrm>
            <a:off x="8429625" y="5304354"/>
            <a:ext cx="36024" cy="26670"/>
          </a:xfrm>
          <a:custGeom>
            <a:avLst/>
            <a:gdLst/>
            <a:ahLst/>
            <a:cxnLst/>
            <a:rect l="0" t="0" r="0" b="0"/>
            <a:pathLst>
              <a:path w="36024" h="26670">
                <a:moveTo>
                  <a:pt x="0" y="26669"/>
                </a:moveTo>
                <a:lnTo>
                  <a:pt x="0" y="26669"/>
                </a:lnTo>
                <a:lnTo>
                  <a:pt x="0" y="4470"/>
                </a:lnTo>
                <a:lnTo>
                  <a:pt x="992" y="2939"/>
                </a:lnTo>
                <a:lnTo>
                  <a:pt x="2646" y="1921"/>
                </a:lnTo>
                <a:lnTo>
                  <a:pt x="8121" y="787"/>
                </a:lnTo>
                <a:lnTo>
                  <a:pt x="28679" y="0"/>
                </a:lnTo>
                <a:lnTo>
                  <a:pt x="35237" y="2579"/>
                </a:lnTo>
                <a:lnTo>
                  <a:pt x="36023" y="3076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626" name="SMARTInkShape-Group922"/>
          <p:cNvGrpSpPr/>
          <p:nvPr/>
        </p:nvGrpSpPr>
        <p:grpSpPr>
          <a:xfrm>
            <a:off x="8031574" y="187578"/>
            <a:ext cx="969552" cy="1294224"/>
            <a:chOff x="8031574" y="187578"/>
            <a:chExt cx="969552" cy="1294224"/>
          </a:xfrm>
        </p:grpSpPr>
        <p:sp>
          <p:nvSpPr>
            <p:cNvPr id="605" name="SMARTInkShape-2413"/>
            <p:cNvSpPr/>
            <p:nvPr>
              <p:custDataLst>
                <p:tags r:id="rId53"/>
              </p:custDataLst>
            </p:nvPr>
          </p:nvSpPr>
          <p:spPr bwMode="auto">
            <a:xfrm>
              <a:off x="8358370" y="517954"/>
              <a:ext cx="98045" cy="201209"/>
            </a:xfrm>
            <a:custGeom>
              <a:avLst/>
              <a:gdLst/>
              <a:ahLst/>
              <a:cxnLst/>
              <a:rect l="0" t="0" r="0" b="0"/>
              <a:pathLst>
                <a:path w="98045" h="201209">
                  <a:moveTo>
                    <a:pt x="62325" y="17827"/>
                  </a:moveTo>
                  <a:lnTo>
                    <a:pt x="62325" y="17827"/>
                  </a:lnTo>
                  <a:lnTo>
                    <a:pt x="57585" y="17827"/>
                  </a:lnTo>
                  <a:lnTo>
                    <a:pt x="56188" y="16835"/>
                  </a:lnTo>
                  <a:lnTo>
                    <a:pt x="55257" y="15181"/>
                  </a:lnTo>
                  <a:lnTo>
                    <a:pt x="53763" y="10139"/>
                  </a:lnTo>
                  <a:lnTo>
                    <a:pt x="50914" y="9449"/>
                  </a:lnTo>
                  <a:lnTo>
                    <a:pt x="45740" y="9006"/>
                  </a:lnTo>
                  <a:lnTo>
                    <a:pt x="45315" y="7978"/>
                  </a:lnTo>
                  <a:lnTo>
                    <a:pt x="44843" y="4189"/>
                  </a:lnTo>
                  <a:lnTo>
                    <a:pt x="43725" y="2782"/>
                  </a:lnTo>
                  <a:lnTo>
                    <a:pt x="35648" y="0"/>
                  </a:lnTo>
                  <a:lnTo>
                    <a:pt x="30829" y="4718"/>
                  </a:lnTo>
                  <a:lnTo>
                    <a:pt x="28483" y="9686"/>
                  </a:lnTo>
                  <a:lnTo>
                    <a:pt x="27858" y="12400"/>
                  </a:lnTo>
                  <a:lnTo>
                    <a:pt x="12441" y="46007"/>
                  </a:lnTo>
                  <a:lnTo>
                    <a:pt x="2934" y="89309"/>
                  </a:lnTo>
                  <a:lnTo>
                    <a:pt x="0" y="133742"/>
                  </a:lnTo>
                  <a:lnTo>
                    <a:pt x="834" y="162664"/>
                  </a:lnTo>
                  <a:lnTo>
                    <a:pt x="10843" y="187258"/>
                  </a:lnTo>
                  <a:lnTo>
                    <a:pt x="13121" y="190312"/>
                  </a:lnTo>
                  <a:lnTo>
                    <a:pt x="18298" y="193706"/>
                  </a:lnTo>
                  <a:lnTo>
                    <a:pt x="23906" y="196206"/>
                  </a:lnTo>
                  <a:lnTo>
                    <a:pt x="29706" y="200625"/>
                  </a:lnTo>
                  <a:lnTo>
                    <a:pt x="32642" y="201208"/>
                  </a:lnTo>
                  <a:lnTo>
                    <a:pt x="35591" y="200605"/>
                  </a:lnTo>
                  <a:lnTo>
                    <a:pt x="41513" y="198280"/>
                  </a:lnTo>
                  <a:lnTo>
                    <a:pt x="61116" y="191925"/>
                  </a:lnTo>
                  <a:lnTo>
                    <a:pt x="72991" y="184065"/>
                  </a:lnTo>
                  <a:lnTo>
                    <a:pt x="91982" y="158927"/>
                  </a:lnTo>
                  <a:lnTo>
                    <a:pt x="95350" y="149661"/>
                  </a:lnTo>
                  <a:lnTo>
                    <a:pt x="98044" y="13391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06" name="SMARTInkShape-2414"/>
            <p:cNvSpPr/>
            <p:nvPr>
              <p:custDataLst>
                <p:tags r:id="rId54"/>
              </p:custDataLst>
            </p:nvPr>
          </p:nvSpPr>
          <p:spPr bwMode="auto">
            <a:xfrm>
              <a:off x="8438555" y="1339453"/>
              <a:ext cx="80368" cy="44650"/>
            </a:xfrm>
            <a:custGeom>
              <a:avLst/>
              <a:gdLst/>
              <a:ahLst/>
              <a:cxnLst/>
              <a:rect l="0" t="0" r="0" b="0"/>
              <a:pathLst>
                <a:path w="80368" h="44650">
                  <a:moveTo>
                    <a:pt x="0" y="44649"/>
                  </a:moveTo>
                  <a:lnTo>
                    <a:pt x="0" y="44649"/>
                  </a:lnTo>
                  <a:lnTo>
                    <a:pt x="12428" y="44649"/>
                  </a:lnTo>
                  <a:lnTo>
                    <a:pt x="18092" y="42003"/>
                  </a:lnTo>
                  <a:lnTo>
                    <a:pt x="59698" y="11876"/>
                  </a:lnTo>
                  <a:lnTo>
                    <a:pt x="80367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07" name="SMARTInkShape-2415"/>
            <p:cNvSpPr/>
            <p:nvPr>
              <p:custDataLst>
                <p:tags r:id="rId55"/>
              </p:custDataLst>
            </p:nvPr>
          </p:nvSpPr>
          <p:spPr bwMode="auto">
            <a:xfrm>
              <a:off x="8447532" y="1321594"/>
              <a:ext cx="44602" cy="160208"/>
            </a:xfrm>
            <a:custGeom>
              <a:avLst/>
              <a:gdLst/>
              <a:ahLst/>
              <a:cxnLst/>
              <a:rect l="0" t="0" r="0" b="0"/>
              <a:pathLst>
                <a:path w="44602" h="160208">
                  <a:moveTo>
                    <a:pt x="8882" y="0"/>
                  </a:moveTo>
                  <a:lnTo>
                    <a:pt x="8882" y="0"/>
                  </a:lnTo>
                  <a:lnTo>
                    <a:pt x="7890" y="31045"/>
                  </a:lnTo>
                  <a:lnTo>
                    <a:pt x="779" y="65596"/>
                  </a:lnTo>
                  <a:lnTo>
                    <a:pt x="0" y="107163"/>
                  </a:lnTo>
                  <a:lnTo>
                    <a:pt x="966" y="118073"/>
                  </a:lnTo>
                  <a:lnTo>
                    <a:pt x="7643" y="136399"/>
                  </a:lnTo>
                  <a:lnTo>
                    <a:pt x="9629" y="148725"/>
                  </a:lnTo>
                  <a:lnTo>
                    <a:pt x="16538" y="158957"/>
                  </a:lnTo>
                  <a:lnTo>
                    <a:pt x="19891" y="159944"/>
                  </a:lnTo>
                  <a:lnTo>
                    <a:pt x="22174" y="160207"/>
                  </a:lnTo>
                  <a:lnTo>
                    <a:pt x="23697" y="159391"/>
                  </a:lnTo>
                  <a:lnTo>
                    <a:pt x="24711" y="157854"/>
                  </a:lnTo>
                  <a:lnTo>
                    <a:pt x="25388" y="155838"/>
                  </a:lnTo>
                  <a:lnTo>
                    <a:pt x="33631" y="142622"/>
                  </a:lnTo>
                  <a:lnTo>
                    <a:pt x="34312" y="139730"/>
                  </a:lnTo>
                  <a:lnTo>
                    <a:pt x="44601" y="12501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08" name="SMARTInkShape-2416"/>
            <p:cNvSpPr/>
            <p:nvPr>
              <p:custDataLst>
                <p:tags r:id="rId56"/>
              </p:custDataLst>
            </p:nvPr>
          </p:nvSpPr>
          <p:spPr bwMode="auto">
            <a:xfrm>
              <a:off x="8590359" y="473273"/>
              <a:ext cx="26790" cy="214314"/>
            </a:xfrm>
            <a:custGeom>
              <a:avLst/>
              <a:gdLst/>
              <a:ahLst/>
              <a:cxnLst/>
              <a:rect l="0" t="0" r="0" b="0"/>
              <a:pathLst>
                <a:path w="26790" h="214314">
                  <a:moveTo>
                    <a:pt x="0" y="0"/>
                  </a:moveTo>
                  <a:lnTo>
                    <a:pt x="0" y="0"/>
                  </a:lnTo>
                  <a:lnTo>
                    <a:pt x="0" y="42241"/>
                  </a:lnTo>
                  <a:lnTo>
                    <a:pt x="993" y="70742"/>
                  </a:lnTo>
                  <a:lnTo>
                    <a:pt x="7068" y="93275"/>
                  </a:lnTo>
                  <a:lnTo>
                    <a:pt x="11024" y="114619"/>
                  </a:lnTo>
                  <a:lnTo>
                    <a:pt x="15834" y="133511"/>
                  </a:lnTo>
                  <a:lnTo>
                    <a:pt x="18585" y="162662"/>
                  </a:lnTo>
                  <a:lnTo>
                    <a:pt x="24875" y="180445"/>
                  </a:lnTo>
                  <a:lnTo>
                    <a:pt x="26789" y="21431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09" name="SMARTInkShape-2417"/>
            <p:cNvSpPr/>
            <p:nvPr>
              <p:custDataLst>
                <p:tags r:id="rId57"/>
              </p:custDataLst>
            </p:nvPr>
          </p:nvSpPr>
          <p:spPr bwMode="auto">
            <a:xfrm>
              <a:off x="8322795" y="1160968"/>
              <a:ext cx="80042" cy="212763"/>
            </a:xfrm>
            <a:custGeom>
              <a:avLst/>
              <a:gdLst/>
              <a:ahLst/>
              <a:cxnLst/>
              <a:rect l="0" t="0" r="0" b="0"/>
              <a:pathLst>
                <a:path w="80042" h="212763">
                  <a:moveTo>
                    <a:pt x="44322" y="8821"/>
                  </a:moveTo>
                  <a:lnTo>
                    <a:pt x="44322" y="8821"/>
                  </a:lnTo>
                  <a:lnTo>
                    <a:pt x="44322" y="259"/>
                  </a:lnTo>
                  <a:lnTo>
                    <a:pt x="39581" y="0"/>
                  </a:lnTo>
                  <a:lnTo>
                    <a:pt x="38185" y="956"/>
                  </a:lnTo>
                  <a:lnTo>
                    <a:pt x="37254" y="2586"/>
                  </a:lnTo>
                  <a:lnTo>
                    <a:pt x="35502" y="8456"/>
                  </a:lnTo>
                  <a:lnTo>
                    <a:pt x="35424" y="13453"/>
                  </a:lnTo>
                  <a:lnTo>
                    <a:pt x="32761" y="18487"/>
                  </a:lnTo>
                  <a:lnTo>
                    <a:pt x="22966" y="34543"/>
                  </a:lnTo>
                  <a:lnTo>
                    <a:pt x="10722" y="74417"/>
                  </a:lnTo>
                  <a:lnTo>
                    <a:pt x="3388" y="93190"/>
                  </a:lnTo>
                  <a:lnTo>
                    <a:pt x="0" y="135989"/>
                  </a:lnTo>
                  <a:lnTo>
                    <a:pt x="694" y="172460"/>
                  </a:lnTo>
                  <a:lnTo>
                    <a:pt x="7366" y="197548"/>
                  </a:lnTo>
                  <a:lnTo>
                    <a:pt x="8770" y="200123"/>
                  </a:lnTo>
                  <a:lnTo>
                    <a:pt x="10699" y="201840"/>
                  </a:lnTo>
                  <a:lnTo>
                    <a:pt x="18154" y="206902"/>
                  </a:lnTo>
                  <a:lnTo>
                    <a:pt x="23762" y="210959"/>
                  </a:lnTo>
                  <a:lnTo>
                    <a:pt x="29562" y="212762"/>
                  </a:lnTo>
                  <a:lnTo>
                    <a:pt x="38093" y="210917"/>
                  </a:lnTo>
                  <a:lnTo>
                    <a:pt x="80041" y="19634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10" name="SMARTInkShape-2418"/>
            <p:cNvSpPr/>
            <p:nvPr>
              <p:custDataLst>
                <p:tags r:id="rId58"/>
              </p:custDataLst>
            </p:nvPr>
          </p:nvSpPr>
          <p:spPr bwMode="auto">
            <a:xfrm>
              <a:off x="8384977" y="598289"/>
              <a:ext cx="98227" cy="26790"/>
            </a:xfrm>
            <a:custGeom>
              <a:avLst/>
              <a:gdLst/>
              <a:ahLst/>
              <a:cxnLst/>
              <a:rect l="0" t="0" r="0" b="0"/>
              <a:pathLst>
                <a:path w="98227" h="26790">
                  <a:moveTo>
                    <a:pt x="0" y="26789"/>
                  </a:moveTo>
                  <a:lnTo>
                    <a:pt x="0" y="26789"/>
                  </a:lnTo>
                  <a:lnTo>
                    <a:pt x="39901" y="25797"/>
                  </a:lnTo>
                  <a:lnTo>
                    <a:pt x="83210" y="10976"/>
                  </a:lnTo>
                  <a:lnTo>
                    <a:pt x="98226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11" name="SMARTInkShape-2419"/>
            <p:cNvSpPr/>
            <p:nvPr>
              <p:custDataLst>
                <p:tags r:id="rId59"/>
              </p:custDataLst>
            </p:nvPr>
          </p:nvSpPr>
          <p:spPr bwMode="auto">
            <a:xfrm>
              <a:off x="8215422" y="1209617"/>
              <a:ext cx="105251" cy="156626"/>
            </a:xfrm>
            <a:custGeom>
              <a:avLst/>
              <a:gdLst/>
              <a:ahLst/>
              <a:cxnLst/>
              <a:rect l="0" t="0" r="0" b="0"/>
              <a:pathLst>
                <a:path w="105251" h="156626">
                  <a:moveTo>
                    <a:pt x="8820" y="40539"/>
                  </a:moveTo>
                  <a:lnTo>
                    <a:pt x="8820" y="40539"/>
                  </a:lnTo>
                  <a:lnTo>
                    <a:pt x="8820" y="35799"/>
                  </a:lnTo>
                  <a:lnTo>
                    <a:pt x="7828" y="34402"/>
                  </a:lnTo>
                  <a:lnTo>
                    <a:pt x="6174" y="33471"/>
                  </a:lnTo>
                  <a:lnTo>
                    <a:pt x="0" y="31642"/>
                  </a:lnTo>
                  <a:lnTo>
                    <a:pt x="4664" y="31619"/>
                  </a:lnTo>
                  <a:lnTo>
                    <a:pt x="6049" y="30624"/>
                  </a:lnTo>
                  <a:lnTo>
                    <a:pt x="7588" y="26872"/>
                  </a:lnTo>
                  <a:lnTo>
                    <a:pt x="8991" y="25475"/>
                  </a:lnTo>
                  <a:lnTo>
                    <a:pt x="18372" y="20586"/>
                  </a:lnTo>
                  <a:lnTo>
                    <a:pt x="34519" y="10360"/>
                  </a:lnTo>
                  <a:lnTo>
                    <a:pt x="52932" y="2904"/>
                  </a:lnTo>
                  <a:lnTo>
                    <a:pt x="56088" y="566"/>
                  </a:lnTo>
                  <a:lnTo>
                    <a:pt x="60176" y="0"/>
                  </a:lnTo>
                  <a:lnTo>
                    <a:pt x="94889" y="5649"/>
                  </a:lnTo>
                  <a:lnTo>
                    <a:pt x="100982" y="9488"/>
                  </a:lnTo>
                  <a:lnTo>
                    <a:pt x="103004" y="12893"/>
                  </a:lnTo>
                  <a:lnTo>
                    <a:pt x="105250" y="21968"/>
                  </a:lnTo>
                  <a:lnTo>
                    <a:pt x="104856" y="26174"/>
                  </a:lnTo>
                  <a:lnTo>
                    <a:pt x="83100" y="70589"/>
                  </a:lnTo>
                  <a:lnTo>
                    <a:pt x="59744" y="111993"/>
                  </a:lnTo>
                  <a:lnTo>
                    <a:pt x="40404" y="134615"/>
                  </a:lnTo>
                  <a:lnTo>
                    <a:pt x="33910" y="147464"/>
                  </a:lnTo>
                  <a:lnTo>
                    <a:pt x="26680" y="15662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12" name="SMARTInkShape-2420"/>
            <p:cNvSpPr/>
            <p:nvPr>
              <p:custDataLst>
                <p:tags r:id="rId60"/>
              </p:custDataLst>
            </p:nvPr>
          </p:nvSpPr>
          <p:spPr bwMode="auto">
            <a:xfrm>
              <a:off x="8031574" y="508992"/>
              <a:ext cx="156950" cy="272953"/>
            </a:xfrm>
            <a:custGeom>
              <a:avLst/>
              <a:gdLst/>
              <a:ahLst/>
              <a:cxnLst/>
              <a:rect l="0" t="0" r="0" b="0"/>
              <a:pathLst>
                <a:path w="156950" h="272953">
                  <a:moveTo>
                    <a:pt x="5145" y="0"/>
                  </a:moveTo>
                  <a:lnTo>
                    <a:pt x="5145" y="0"/>
                  </a:lnTo>
                  <a:lnTo>
                    <a:pt x="404" y="0"/>
                  </a:lnTo>
                  <a:lnTo>
                    <a:pt x="0" y="992"/>
                  </a:lnTo>
                  <a:lnTo>
                    <a:pt x="3835" y="9714"/>
                  </a:lnTo>
                  <a:lnTo>
                    <a:pt x="5094" y="48996"/>
                  </a:lnTo>
                  <a:lnTo>
                    <a:pt x="6122" y="71734"/>
                  </a:lnTo>
                  <a:lnTo>
                    <a:pt x="13523" y="115929"/>
                  </a:lnTo>
                  <a:lnTo>
                    <a:pt x="14026" y="156213"/>
                  </a:lnTo>
                  <a:lnTo>
                    <a:pt x="13076" y="181159"/>
                  </a:lnTo>
                  <a:lnTo>
                    <a:pt x="8927" y="191481"/>
                  </a:lnTo>
                  <a:lnTo>
                    <a:pt x="9651" y="193138"/>
                  </a:lnTo>
                  <a:lnTo>
                    <a:pt x="11126" y="194243"/>
                  </a:lnTo>
                  <a:lnTo>
                    <a:pt x="12764" y="198117"/>
                  </a:lnTo>
                  <a:lnTo>
                    <a:pt x="14052" y="205257"/>
                  </a:lnTo>
                  <a:lnTo>
                    <a:pt x="15065" y="183015"/>
                  </a:lnTo>
                  <a:lnTo>
                    <a:pt x="32166" y="140140"/>
                  </a:lnTo>
                  <a:lnTo>
                    <a:pt x="45094" y="97377"/>
                  </a:lnTo>
                  <a:lnTo>
                    <a:pt x="61810" y="77577"/>
                  </a:lnTo>
                  <a:lnTo>
                    <a:pt x="67701" y="74166"/>
                  </a:lnTo>
                  <a:lnTo>
                    <a:pt x="79568" y="71977"/>
                  </a:lnTo>
                  <a:lnTo>
                    <a:pt x="88492" y="71597"/>
                  </a:lnTo>
                  <a:lnTo>
                    <a:pt x="90474" y="72536"/>
                  </a:lnTo>
                  <a:lnTo>
                    <a:pt x="91797" y="74154"/>
                  </a:lnTo>
                  <a:lnTo>
                    <a:pt x="94259" y="78598"/>
                  </a:lnTo>
                  <a:lnTo>
                    <a:pt x="98659" y="83881"/>
                  </a:lnTo>
                  <a:lnTo>
                    <a:pt x="101277" y="92181"/>
                  </a:lnTo>
                  <a:lnTo>
                    <a:pt x="103433" y="101493"/>
                  </a:lnTo>
                  <a:lnTo>
                    <a:pt x="109232" y="113306"/>
                  </a:lnTo>
                  <a:lnTo>
                    <a:pt x="112182" y="157882"/>
                  </a:lnTo>
                  <a:lnTo>
                    <a:pt x="112294" y="199437"/>
                  </a:lnTo>
                  <a:lnTo>
                    <a:pt x="112301" y="243914"/>
                  </a:lnTo>
                  <a:lnTo>
                    <a:pt x="112301" y="251612"/>
                  </a:lnTo>
                  <a:lnTo>
                    <a:pt x="113293" y="254062"/>
                  </a:lnTo>
                  <a:lnTo>
                    <a:pt x="114947" y="255695"/>
                  </a:lnTo>
                  <a:lnTo>
                    <a:pt x="117042" y="256784"/>
                  </a:lnTo>
                  <a:lnTo>
                    <a:pt x="118438" y="258502"/>
                  </a:lnTo>
                  <a:lnTo>
                    <a:pt x="119990" y="263056"/>
                  </a:lnTo>
                  <a:lnTo>
                    <a:pt x="121396" y="264668"/>
                  </a:lnTo>
                  <a:lnTo>
                    <a:pt x="125603" y="266458"/>
                  </a:lnTo>
                  <a:lnTo>
                    <a:pt x="136389" y="268600"/>
                  </a:lnTo>
                  <a:lnTo>
                    <a:pt x="142189" y="272506"/>
                  </a:lnTo>
                  <a:lnTo>
                    <a:pt x="145125" y="272952"/>
                  </a:lnTo>
                  <a:lnTo>
                    <a:pt x="148074" y="272257"/>
                  </a:lnTo>
                  <a:lnTo>
                    <a:pt x="156949" y="26789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13" name="SMARTInkShape-2421"/>
            <p:cNvSpPr/>
            <p:nvPr>
              <p:custDataLst>
                <p:tags r:id="rId61"/>
              </p:custDataLst>
            </p:nvPr>
          </p:nvSpPr>
          <p:spPr bwMode="auto">
            <a:xfrm>
              <a:off x="8581797" y="455523"/>
              <a:ext cx="133579" cy="196345"/>
            </a:xfrm>
            <a:custGeom>
              <a:avLst/>
              <a:gdLst/>
              <a:ahLst/>
              <a:cxnLst/>
              <a:rect l="0" t="0" r="0" b="0"/>
              <a:pathLst>
                <a:path w="133579" h="196345">
                  <a:moveTo>
                    <a:pt x="8562" y="8821"/>
                  </a:moveTo>
                  <a:lnTo>
                    <a:pt x="8562" y="8821"/>
                  </a:lnTo>
                  <a:lnTo>
                    <a:pt x="0" y="8821"/>
                  </a:lnTo>
                  <a:lnTo>
                    <a:pt x="8203" y="8821"/>
                  </a:lnTo>
                  <a:lnTo>
                    <a:pt x="25297" y="1753"/>
                  </a:lnTo>
                  <a:lnTo>
                    <a:pt x="47191" y="0"/>
                  </a:lnTo>
                  <a:lnTo>
                    <a:pt x="53181" y="2585"/>
                  </a:lnTo>
                  <a:lnTo>
                    <a:pt x="59152" y="6049"/>
                  </a:lnTo>
                  <a:lnTo>
                    <a:pt x="68090" y="8992"/>
                  </a:lnTo>
                  <a:lnTo>
                    <a:pt x="82976" y="21141"/>
                  </a:lnTo>
                  <a:lnTo>
                    <a:pt x="86283" y="26864"/>
                  </a:lnTo>
                  <a:lnTo>
                    <a:pt x="88407" y="38623"/>
                  </a:lnTo>
                  <a:lnTo>
                    <a:pt x="88775" y="47527"/>
                  </a:lnTo>
                  <a:lnTo>
                    <a:pt x="86215" y="53474"/>
                  </a:lnTo>
                  <a:lnTo>
                    <a:pt x="73689" y="73497"/>
                  </a:lnTo>
                  <a:lnTo>
                    <a:pt x="36560" y="101171"/>
                  </a:lnTo>
                  <a:lnTo>
                    <a:pt x="22288" y="106879"/>
                  </a:lnTo>
                  <a:lnTo>
                    <a:pt x="20690" y="108919"/>
                  </a:lnTo>
                  <a:lnTo>
                    <a:pt x="19624" y="111272"/>
                  </a:lnTo>
                  <a:lnTo>
                    <a:pt x="17921" y="112840"/>
                  </a:lnTo>
                  <a:lnTo>
                    <a:pt x="8599" y="115966"/>
                  </a:lnTo>
                  <a:lnTo>
                    <a:pt x="29554" y="115977"/>
                  </a:lnTo>
                  <a:lnTo>
                    <a:pt x="35420" y="118623"/>
                  </a:lnTo>
                  <a:lnTo>
                    <a:pt x="77771" y="147758"/>
                  </a:lnTo>
                  <a:lnTo>
                    <a:pt x="95949" y="153564"/>
                  </a:lnTo>
                  <a:lnTo>
                    <a:pt x="109388" y="163971"/>
                  </a:lnTo>
                  <a:lnTo>
                    <a:pt x="112905" y="169719"/>
                  </a:lnTo>
                  <a:lnTo>
                    <a:pt x="115460" y="175581"/>
                  </a:lnTo>
                  <a:lnTo>
                    <a:pt x="119903" y="181494"/>
                  </a:lnTo>
                  <a:lnTo>
                    <a:pt x="125185" y="184783"/>
                  </a:lnTo>
                  <a:lnTo>
                    <a:pt x="127982" y="185660"/>
                  </a:lnTo>
                  <a:lnTo>
                    <a:pt x="129847" y="187237"/>
                  </a:lnTo>
                  <a:lnTo>
                    <a:pt x="133578" y="19634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14" name="SMARTInkShape-2422"/>
            <p:cNvSpPr/>
            <p:nvPr>
              <p:custDataLst>
                <p:tags r:id="rId62"/>
              </p:custDataLst>
            </p:nvPr>
          </p:nvSpPr>
          <p:spPr bwMode="auto">
            <a:xfrm>
              <a:off x="8706448" y="187578"/>
              <a:ext cx="89295" cy="258864"/>
            </a:xfrm>
            <a:custGeom>
              <a:avLst/>
              <a:gdLst/>
              <a:ahLst/>
              <a:cxnLst/>
              <a:rect l="0" t="0" r="0" b="0"/>
              <a:pathLst>
                <a:path w="89295" h="258864">
                  <a:moveTo>
                    <a:pt x="62505" y="187469"/>
                  </a:moveTo>
                  <a:lnTo>
                    <a:pt x="62505" y="187469"/>
                  </a:lnTo>
                  <a:lnTo>
                    <a:pt x="53943" y="178907"/>
                  </a:lnTo>
                  <a:lnTo>
                    <a:pt x="41179" y="178572"/>
                  </a:lnTo>
                  <a:lnTo>
                    <a:pt x="39358" y="177569"/>
                  </a:lnTo>
                  <a:lnTo>
                    <a:pt x="38144" y="175908"/>
                  </a:lnTo>
                  <a:lnTo>
                    <a:pt x="37335" y="173808"/>
                  </a:lnTo>
                  <a:lnTo>
                    <a:pt x="35803" y="173401"/>
                  </a:lnTo>
                  <a:lnTo>
                    <a:pt x="26717" y="177957"/>
                  </a:lnTo>
                  <a:lnTo>
                    <a:pt x="22456" y="178281"/>
                  </a:lnTo>
                  <a:lnTo>
                    <a:pt x="17255" y="181070"/>
                  </a:lnTo>
                  <a:lnTo>
                    <a:pt x="4674" y="191835"/>
                  </a:lnTo>
                  <a:lnTo>
                    <a:pt x="2075" y="197016"/>
                  </a:lnTo>
                  <a:lnTo>
                    <a:pt x="179" y="214312"/>
                  </a:lnTo>
                  <a:lnTo>
                    <a:pt x="0" y="239284"/>
                  </a:lnTo>
                  <a:lnTo>
                    <a:pt x="6135" y="247828"/>
                  </a:lnTo>
                  <a:lnTo>
                    <a:pt x="7686" y="253321"/>
                  </a:lnTo>
                  <a:lnTo>
                    <a:pt x="9091" y="255183"/>
                  </a:lnTo>
                  <a:lnTo>
                    <a:pt x="13300" y="257251"/>
                  </a:lnTo>
                  <a:lnTo>
                    <a:pt x="31040" y="258863"/>
                  </a:lnTo>
                  <a:lnTo>
                    <a:pt x="32598" y="257885"/>
                  </a:lnTo>
                  <a:lnTo>
                    <a:pt x="33638" y="256241"/>
                  </a:lnTo>
                  <a:lnTo>
                    <a:pt x="34330" y="254153"/>
                  </a:lnTo>
                  <a:lnTo>
                    <a:pt x="49874" y="233998"/>
                  </a:lnTo>
                  <a:lnTo>
                    <a:pt x="61119" y="190287"/>
                  </a:lnTo>
                  <a:lnTo>
                    <a:pt x="70071" y="149972"/>
                  </a:lnTo>
                  <a:lnTo>
                    <a:pt x="71255" y="106868"/>
                  </a:lnTo>
                  <a:lnTo>
                    <a:pt x="71399" y="66596"/>
                  </a:lnTo>
                  <a:lnTo>
                    <a:pt x="71429" y="23642"/>
                  </a:lnTo>
                  <a:lnTo>
                    <a:pt x="71435" y="0"/>
                  </a:lnTo>
                  <a:lnTo>
                    <a:pt x="71435" y="40668"/>
                  </a:lnTo>
                  <a:lnTo>
                    <a:pt x="71435" y="80972"/>
                  </a:lnTo>
                  <a:lnTo>
                    <a:pt x="71435" y="117980"/>
                  </a:lnTo>
                  <a:lnTo>
                    <a:pt x="72427" y="154800"/>
                  </a:lnTo>
                  <a:lnTo>
                    <a:pt x="80529" y="197475"/>
                  </a:lnTo>
                  <a:lnTo>
                    <a:pt x="89294" y="214258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15" name="SMARTInkShape-2423"/>
            <p:cNvSpPr/>
            <p:nvPr>
              <p:custDataLst>
                <p:tags r:id="rId63"/>
              </p:custDataLst>
            </p:nvPr>
          </p:nvSpPr>
          <p:spPr bwMode="auto">
            <a:xfrm>
              <a:off x="8840391" y="357188"/>
              <a:ext cx="116087" cy="116086"/>
            </a:xfrm>
            <a:custGeom>
              <a:avLst/>
              <a:gdLst/>
              <a:ahLst/>
              <a:cxnLst/>
              <a:rect l="0" t="0" r="0" b="0"/>
              <a:pathLst>
                <a:path w="116087" h="116086">
                  <a:moveTo>
                    <a:pt x="0" y="0"/>
                  </a:moveTo>
                  <a:lnTo>
                    <a:pt x="0" y="0"/>
                  </a:lnTo>
                  <a:lnTo>
                    <a:pt x="0" y="5144"/>
                  </a:lnTo>
                  <a:lnTo>
                    <a:pt x="0" y="873"/>
                  </a:lnTo>
                  <a:lnTo>
                    <a:pt x="7688" y="7765"/>
                  </a:lnTo>
                  <a:lnTo>
                    <a:pt x="15813" y="8699"/>
                  </a:lnTo>
                  <a:lnTo>
                    <a:pt x="21249" y="8827"/>
                  </a:lnTo>
                  <a:lnTo>
                    <a:pt x="23095" y="9853"/>
                  </a:lnTo>
                  <a:lnTo>
                    <a:pt x="24327" y="11530"/>
                  </a:lnTo>
                  <a:lnTo>
                    <a:pt x="25147" y="13639"/>
                  </a:lnTo>
                  <a:lnTo>
                    <a:pt x="26686" y="15046"/>
                  </a:lnTo>
                  <a:lnTo>
                    <a:pt x="31043" y="16609"/>
                  </a:lnTo>
                  <a:lnTo>
                    <a:pt x="32601" y="18018"/>
                  </a:lnTo>
                  <a:lnTo>
                    <a:pt x="43285" y="34077"/>
                  </a:lnTo>
                  <a:lnTo>
                    <a:pt x="44529" y="55691"/>
                  </a:lnTo>
                  <a:lnTo>
                    <a:pt x="41949" y="62124"/>
                  </a:lnTo>
                  <a:lnTo>
                    <a:pt x="38487" y="68290"/>
                  </a:lnTo>
                  <a:lnTo>
                    <a:pt x="35546" y="77340"/>
                  </a:lnTo>
                  <a:lnTo>
                    <a:pt x="11520" y="107155"/>
                  </a:lnTo>
                  <a:lnTo>
                    <a:pt x="8932" y="116072"/>
                  </a:lnTo>
                  <a:lnTo>
                    <a:pt x="38741" y="116085"/>
                  </a:lnTo>
                  <a:lnTo>
                    <a:pt x="52379" y="111345"/>
                  </a:lnTo>
                  <a:lnTo>
                    <a:pt x="68628" y="101846"/>
                  </a:lnTo>
                  <a:lnTo>
                    <a:pt x="116086" y="8929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16" name="SMARTInkShape-2424"/>
            <p:cNvSpPr/>
            <p:nvPr>
              <p:custDataLst>
                <p:tags r:id="rId64"/>
              </p:custDataLst>
            </p:nvPr>
          </p:nvSpPr>
          <p:spPr bwMode="auto">
            <a:xfrm>
              <a:off x="8522706" y="473273"/>
              <a:ext cx="14076" cy="250033"/>
            </a:xfrm>
            <a:custGeom>
              <a:avLst/>
              <a:gdLst/>
              <a:ahLst/>
              <a:cxnLst/>
              <a:rect l="0" t="0" r="0" b="0"/>
              <a:pathLst>
                <a:path w="14076" h="250033">
                  <a:moveTo>
                    <a:pt x="5146" y="0"/>
                  </a:moveTo>
                  <a:lnTo>
                    <a:pt x="5146" y="0"/>
                  </a:lnTo>
                  <a:lnTo>
                    <a:pt x="5146" y="4741"/>
                  </a:lnTo>
                  <a:lnTo>
                    <a:pt x="4153" y="6137"/>
                  </a:lnTo>
                  <a:lnTo>
                    <a:pt x="2499" y="7068"/>
                  </a:lnTo>
                  <a:lnTo>
                    <a:pt x="405" y="7689"/>
                  </a:lnTo>
                  <a:lnTo>
                    <a:pt x="0" y="9095"/>
                  </a:lnTo>
                  <a:lnTo>
                    <a:pt x="4273" y="21250"/>
                  </a:lnTo>
                  <a:lnTo>
                    <a:pt x="5123" y="64806"/>
                  </a:lnTo>
                  <a:lnTo>
                    <a:pt x="12832" y="103859"/>
                  </a:lnTo>
                  <a:lnTo>
                    <a:pt x="13966" y="147559"/>
                  </a:lnTo>
                  <a:lnTo>
                    <a:pt x="14069" y="190426"/>
                  </a:lnTo>
                  <a:lnTo>
                    <a:pt x="14075" y="234982"/>
                  </a:lnTo>
                  <a:lnTo>
                    <a:pt x="14075" y="25003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17" name="SMARTInkShape-2425"/>
            <p:cNvSpPr/>
            <p:nvPr>
              <p:custDataLst>
                <p:tags r:id="rId65"/>
              </p:custDataLst>
            </p:nvPr>
          </p:nvSpPr>
          <p:spPr bwMode="auto">
            <a:xfrm>
              <a:off x="8215313" y="660797"/>
              <a:ext cx="35719" cy="186127"/>
            </a:xfrm>
            <a:custGeom>
              <a:avLst/>
              <a:gdLst/>
              <a:ahLst/>
              <a:cxnLst/>
              <a:rect l="0" t="0" r="0" b="0"/>
              <a:pathLst>
                <a:path w="35719" h="186127">
                  <a:moveTo>
                    <a:pt x="0" y="0"/>
                  </a:moveTo>
                  <a:lnTo>
                    <a:pt x="0" y="0"/>
                  </a:lnTo>
                  <a:lnTo>
                    <a:pt x="0" y="42807"/>
                  </a:lnTo>
                  <a:lnTo>
                    <a:pt x="0" y="83620"/>
                  </a:lnTo>
                  <a:lnTo>
                    <a:pt x="992" y="119087"/>
                  </a:lnTo>
                  <a:lnTo>
                    <a:pt x="9676" y="157410"/>
                  </a:lnTo>
                  <a:lnTo>
                    <a:pt x="15948" y="169595"/>
                  </a:lnTo>
                  <a:lnTo>
                    <a:pt x="16585" y="172595"/>
                  </a:lnTo>
                  <a:lnTo>
                    <a:pt x="18002" y="174594"/>
                  </a:lnTo>
                  <a:lnTo>
                    <a:pt x="19938" y="175927"/>
                  </a:lnTo>
                  <a:lnTo>
                    <a:pt x="22221" y="176816"/>
                  </a:lnTo>
                  <a:lnTo>
                    <a:pt x="23744" y="178401"/>
                  </a:lnTo>
                  <a:lnTo>
                    <a:pt x="26387" y="186126"/>
                  </a:lnTo>
                  <a:lnTo>
                    <a:pt x="29257" y="184256"/>
                  </a:lnTo>
                  <a:lnTo>
                    <a:pt x="34442" y="179712"/>
                  </a:lnTo>
                  <a:lnTo>
                    <a:pt x="35718" y="16966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18" name="SMARTInkShape-2426"/>
            <p:cNvSpPr/>
            <p:nvPr>
              <p:custDataLst>
                <p:tags r:id="rId66"/>
              </p:custDataLst>
            </p:nvPr>
          </p:nvSpPr>
          <p:spPr bwMode="auto">
            <a:xfrm>
              <a:off x="8715375" y="1116211"/>
              <a:ext cx="17860" cy="178595"/>
            </a:xfrm>
            <a:custGeom>
              <a:avLst/>
              <a:gdLst/>
              <a:ahLst/>
              <a:cxnLst/>
              <a:rect l="0" t="0" r="0" b="0"/>
              <a:pathLst>
                <a:path w="17860" h="178595">
                  <a:moveTo>
                    <a:pt x="0" y="0"/>
                  </a:moveTo>
                  <a:lnTo>
                    <a:pt x="0" y="0"/>
                  </a:lnTo>
                  <a:lnTo>
                    <a:pt x="0" y="4740"/>
                  </a:lnTo>
                  <a:lnTo>
                    <a:pt x="992" y="6137"/>
                  </a:lnTo>
                  <a:lnTo>
                    <a:pt x="2646" y="7068"/>
                  </a:lnTo>
                  <a:lnTo>
                    <a:pt x="4741" y="7688"/>
                  </a:lnTo>
                  <a:lnTo>
                    <a:pt x="6137" y="10086"/>
                  </a:lnTo>
                  <a:lnTo>
                    <a:pt x="15949" y="54253"/>
                  </a:lnTo>
                  <a:lnTo>
                    <a:pt x="17810" y="98796"/>
                  </a:lnTo>
                  <a:lnTo>
                    <a:pt x="17858" y="139737"/>
                  </a:lnTo>
                  <a:lnTo>
                    <a:pt x="17859" y="17859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19" name="SMARTInkShape-2427"/>
            <p:cNvSpPr/>
            <p:nvPr>
              <p:custDataLst>
                <p:tags r:id="rId67"/>
              </p:custDataLst>
            </p:nvPr>
          </p:nvSpPr>
          <p:spPr bwMode="auto">
            <a:xfrm>
              <a:off x="8992196" y="901898"/>
              <a:ext cx="8930" cy="178595"/>
            </a:xfrm>
            <a:custGeom>
              <a:avLst/>
              <a:gdLst/>
              <a:ahLst/>
              <a:cxnLst/>
              <a:rect l="0" t="0" r="0" b="0"/>
              <a:pathLst>
                <a:path w="8930" h="178595">
                  <a:moveTo>
                    <a:pt x="8929" y="0"/>
                  </a:moveTo>
                  <a:lnTo>
                    <a:pt x="8929" y="0"/>
                  </a:lnTo>
                  <a:lnTo>
                    <a:pt x="4188" y="4741"/>
                  </a:lnTo>
                  <a:lnTo>
                    <a:pt x="1860" y="9714"/>
                  </a:lnTo>
                  <a:lnTo>
                    <a:pt x="21" y="48810"/>
                  </a:lnTo>
                  <a:lnTo>
                    <a:pt x="0" y="89367"/>
                  </a:lnTo>
                  <a:lnTo>
                    <a:pt x="992" y="100242"/>
                  </a:lnTo>
                  <a:lnTo>
                    <a:pt x="7067" y="117954"/>
                  </a:lnTo>
                  <a:lnTo>
                    <a:pt x="8856" y="157647"/>
                  </a:lnTo>
                  <a:lnTo>
                    <a:pt x="8929" y="17859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20" name="SMARTInkShape-2428"/>
            <p:cNvSpPr/>
            <p:nvPr>
              <p:custDataLst>
                <p:tags r:id="rId68"/>
              </p:custDataLst>
            </p:nvPr>
          </p:nvSpPr>
          <p:spPr bwMode="auto">
            <a:xfrm>
              <a:off x="8572500" y="1214438"/>
              <a:ext cx="125017" cy="62508"/>
            </a:xfrm>
            <a:custGeom>
              <a:avLst/>
              <a:gdLst/>
              <a:ahLst/>
              <a:cxnLst/>
              <a:rect l="0" t="0" r="0" b="0"/>
              <a:pathLst>
                <a:path w="125017" h="62508">
                  <a:moveTo>
                    <a:pt x="0" y="62507"/>
                  </a:moveTo>
                  <a:lnTo>
                    <a:pt x="0" y="62507"/>
                  </a:lnTo>
                  <a:lnTo>
                    <a:pt x="28938" y="62507"/>
                  </a:lnTo>
                  <a:lnTo>
                    <a:pt x="35350" y="59862"/>
                  </a:lnTo>
                  <a:lnTo>
                    <a:pt x="68611" y="39584"/>
                  </a:lnTo>
                  <a:lnTo>
                    <a:pt x="78780" y="37436"/>
                  </a:lnTo>
                  <a:lnTo>
                    <a:pt x="83277" y="34879"/>
                  </a:lnTo>
                  <a:lnTo>
                    <a:pt x="125016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21" name="SMARTInkShape-2429"/>
            <p:cNvSpPr/>
            <p:nvPr>
              <p:custDataLst>
                <p:tags r:id="rId69"/>
              </p:custDataLst>
            </p:nvPr>
          </p:nvSpPr>
          <p:spPr bwMode="auto">
            <a:xfrm>
              <a:off x="8795742" y="1080492"/>
              <a:ext cx="8931" cy="214314"/>
            </a:xfrm>
            <a:custGeom>
              <a:avLst/>
              <a:gdLst/>
              <a:ahLst/>
              <a:cxnLst/>
              <a:rect l="0" t="0" r="0" b="0"/>
              <a:pathLst>
                <a:path w="8931" h="214314">
                  <a:moveTo>
                    <a:pt x="0" y="0"/>
                  </a:moveTo>
                  <a:lnTo>
                    <a:pt x="0" y="0"/>
                  </a:lnTo>
                  <a:lnTo>
                    <a:pt x="0" y="42859"/>
                  </a:lnTo>
                  <a:lnTo>
                    <a:pt x="0" y="83787"/>
                  </a:lnTo>
                  <a:lnTo>
                    <a:pt x="992" y="128109"/>
                  </a:lnTo>
                  <a:lnTo>
                    <a:pt x="8103" y="171736"/>
                  </a:lnTo>
                  <a:lnTo>
                    <a:pt x="8930" y="21431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22" name="SMARTInkShape-2430"/>
            <p:cNvSpPr/>
            <p:nvPr>
              <p:custDataLst>
                <p:tags r:id="rId70"/>
              </p:custDataLst>
            </p:nvPr>
          </p:nvSpPr>
          <p:spPr bwMode="auto">
            <a:xfrm>
              <a:off x="8804672" y="1053705"/>
              <a:ext cx="98227" cy="178440"/>
            </a:xfrm>
            <a:custGeom>
              <a:avLst/>
              <a:gdLst/>
              <a:ahLst/>
              <a:cxnLst/>
              <a:rect l="0" t="0" r="0" b="0"/>
              <a:pathLst>
                <a:path w="98227" h="178440">
                  <a:moveTo>
                    <a:pt x="0" y="8928"/>
                  </a:moveTo>
                  <a:lnTo>
                    <a:pt x="0" y="8928"/>
                  </a:lnTo>
                  <a:lnTo>
                    <a:pt x="0" y="3783"/>
                  </a:lnTo>
                  <a:lnTo>
                    <a:pt x="0" y="5980"/>
                  </a:lnTo>
                  <a:lnTo>
                    <a:pt x="0" y="24"/>
                  </a:lnTo>
                  <a:lnTo>
                    <a:pt x="12429" y="0"/>
                  </a:lnTo>
                  <a:lnTo>
                    <a:pt x="18092" y="2645"/>
                  </a:lnTo>
                  <a:lnTo>
                    <a:pt x="23916" y="6135"/>
                  </a:lnTo>
                  <a:lnTo>
                    <a:pt x="32772" y="9093"/>
                  </a:lnTo>
                  <a:lnTo>
                    <a:pt x="65485" y="38730"/>
                  </a:lnTo>
                  <a:lnTo>
                    <a:pt x="68793" y="44663"/>
                  </a:lnTo>
                  <a:lnTo>
                    <a:pt x="70915" y="56556"/>
                  </a:lnTo>
                  <a:lnTo>
                    <a:pt x="71392" y="69672"/>
                  </a:lnTo>
                  <a:lnTo>
                    <a:pt x="55186" y="87640"/>
                  </a:lnTo>
                  <a:lnTo>
                    <a:pt x="49314" y="93545"/>
                  </a:lnTo>
                  <a:lnTo>
                    <a:pt x="44075" y="96145"/>
                  </a:lnTo>
                  <a:lnTo>
                    <a:pt x="37370" y="97814"/>
                  </a:lnTo>
                  <a:lnTo>
                    <a:pt x="31468" y="102843"/>
                  </a:lnTo>
                  <a:lnTo>
                    <a:pt x="29908" y="103288"/>
                  </a:lnTo>
                  <a:lnTo>
                    <a:pt x="28868" y="102593"/>
                  </a:lnTo>
                  <a:lnTo>
                    <a:pt x="26790" y="98227"/>
                  </a:lnTo>
                  <a:lnTo>
                    <a:pt x="31530" y="98225"/>
                  </a:lnTo>
                  <a:lnTo>
                    <a:pt x="32926" y="99217"/>
                  </a:lnTo>
                  <a:lnTo>
                    <a:pt x="33857" y="100871"/>
                  </a:lnTo>
                  <a:lnTo>
                    <a:pt x="34478" y="102965"/>
                  </a:lnTo>
                  <a:lnTo>
                    <a:pt x="35883" y="104362"/>
                  </a:lnTo>
                  <a:lnTo>
                    <a:pt x="45268" y="109249"/>
                  </a:lnTo>
                  <a:lnTo>
                    <a:pt x="65520" y="128113"/>
                  </a:lnTo>
                  <a:lnTo>
                    <a:pt x="68807" y="136644"/>
                  </a:lnTo>
                  <a:lnTo>
                    <a:pt x="69684" y="141697"/>
                  </a:lnTo>
                  <a:lnTo>
                    <a:pt x="71261" y="145065"/>
                  </a:lnTo>
                  <a:lnTo>
                    <a:pt x="73304" y="147311"/>
                  </a:lnTo>
                  <a:lnTo>
                    <a:pt x="83713" y="155656"/>
                  </a:lnTo>
                  <a:lnTo>
                    <a:pt x="86815" y="161122"/>
                  </a:lnTo>
                  <a:lnTo>
                    <a:pt x="88806" y="172716"/>
                  </a:lnTo>
                  <a:lnTo>
                    <a:pt x="89962" y="174674"/>
                  </a:lnTo>
                  <a:lnTo>
                    <a:pt x="91725" y="175980"/>
                  </a:lnTo>
                  <a:lnTo>
                    <a:pt x="97846" y="178439"/>
                  </a:lnTo>
                  <a:lnTo>
                    <a:pt x="98226" y="16966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23" name="SMARTInkShape-2431"/>
            <p:cNvSpPr/>
            <p:nvPr>
              <p:custDataLst>
                <p:tags r:id="rId71"/>
              </p:custDataLst>
            </p:nvPr>
          </p:nvSpPr>
          <p:spPr bwMode="auto">
            <a:xfrm>
              <a:off x="8858296" y="803679"/>
              <a:ext cx="116041" cy="227099"/>
            </a:xfrm>
            <a:custGeom>
              <a:avLst/>
              <a:gdLst/>
              <a:ahLst/>
              <a:cxnLst/>
              <a:rect l="0" t="0" r="0" b="0"/>
              <a:pathLst>
                <a:path w="116041" h="227099">
                  <a:moveTo>
                    <a:pt x="71392" y="107149"/>
                  </a:moveTo>
                  <a:lnTo>
                    <a:pt x="71392" y="107149"/>
                  </a:lnTo>
                  <a:lnTo>
                    <a:pt x="57754" y="107149"/>
                  </a:lnTo>
                  <a:lnTo>
                    <a:pt x="56347" y="108141"/>
                  </a:lnTo>
                  <a:lnTo>
                    <a:pt x="55408" y="109795"/>
                  </a:lnTo>
                  <a:lnTo>
                    <a:pt x="54782" y="111890"/>
                  </a:lnTo>
                  <a:lnTo>
                    <a:pt x="43983" y="125241"/>
                  </a:lnTo>
                  <a:lnTo>
                    <a:pt x="26689" y="145534"/>
                  </a:lnTo>
                  <a:lnTo>
                    <a:pt x="2598" y="185491"/>
                  </a:lnTo>
                  <a:lnTo>
                    <a:pt x="58" y="211250"/>
                  </a:lnTo>
                  <a:lnTo>
                    <a:pt x="0" y="217247"/>
                  </a:lnTo>
                  <a:lnTo>
                    <a:pt x="976" y="219243"/>
                  </a:lnTo>
                  <a:lnTo>
                    <a:pt x="2621" y="220574"/>
                  </a:lnTo>
                  <a:lnTo>
                    <a:pt x="7647" y="222709"/>
                  </a:lnTo>
                  <a:lnTo>
                    <a:pt x="13257" y="223079"/>
                  </a:lnTo>
                  <a:lnTo>
                    <a:pt x="18434" y="220520"/>
                  </a:lnTo>
                  <a:lnTo>
                    <a:pt x="47590" y="193422"/>
                  </a:lnTo>
                  <a:lnTo>
                    <a:pt x="50890" y="184850"/>
                  </a:lnTo>
                  <a:lnTo>
                    <a:pt x="53350" y="175417"/>
                  </a:lnTo>
                  <a:lnTo>
                    <a:pt x="59321" y="162544"/>
                  </a:lnTo>
                  <a:lnTo>
                    <a:pt x="62186" y="122583"/>
                  </a:lnTo>
                  <a:lnTo>
                    <a:pt x="62445" y="80392"/>
                  </a:lnTo>
                  <a:lnTo>
                    <a:pt x="62461" y="51119"/>
                  </a:lnTo>
                  <a:lnTo>
                    <a:pt x="53605" y="6585"/>
                  </a:lnTo>
                  <a:lnTo>
                    <a:pt x="53564" y="2922"/>
                  </a:lnTo>
                  <a:lnTo>
                    <a:pt x="52562" y="1946"/>
                  </a:lnTo>
                  <a:lnTo>
                    <a:pt x="44634" y="0"/>
                  </a:lnTo>
                  <a:lnTo>
                    <a:pt x="49353" y="4735"/>
                  </a:lnTo>
                  <a:lnTo>
                    <a:pt x="51675" y="9707"/>
                  </a:lnTo>
                  <a:lnTo>
                    <a:pt x="53459" y="48989"/>
                  </a:lnTo>
                  <a:lnTo>
                    <a:pt x="54517" y="92464"/>
                  </a:lnTo>
                  <a:lnTo>
                    <a:pt x="61219" y="134356"/>
                  </a:lnTo>
                  <a:lnTo>
                    <a:pt x="64944" y="168928"/>
                  </a:lnTo>
                  <a:lnTo>
                    <a:pt x="77672" y="198334"/>
                  </a:lnTo>
                  <a:lnTo>
                    <a:pt x="101170" y="226053"/>
                  </a:lnTo>
                  <a:lnTo>
                    <a:pt x="104142" y="227098"/>
                  </a:lnTo>
                  <a:lnTo>
                    <a:pt x="107116" y="226802"/>
                  </a:lnTo>
                  <a:lnTo>
                    <a:pt x="116040" y="22323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24" name="SMARTInkShape-2432"/>
            <p:cNvSpPr/>
            <p:nvPr>
              <p:custDataLst>
                <p:tags r:id="rId72"/>
              </p:custDataLst>
            </p:nvPr>
          </p:nvSpPr>
          <p:spPr bwMode="auto">
            <a:xfrm>
              <a:off x="8197453" y="732234"/>
              <a:ext cx="80368" cy="44650"/>
            </a:xfrm>
            <a:custGeom>
              <a:avLst/>
              <a:gdLst/>
              <a:ahLst/>
              <a:cxnLst/>
              <a:rect l="0" t="0" r="0" b="0"/>
              <a:pathLst>
                <a:path w="80368" h="44650">
                  <a:moveTo>
                    <a:pt x="0" y="44649"/>
                  </a:moveTo>
                  <a:lnTo>
                    <a:pt x="0" y="44649"/>
                  </a:lnTo>
                  <a:lnTo>
                    <a:pt x="12429" y="44649"/>
                  </a:lnTo>
                  <a:lnTo>
                    <a:pt x="18092" y="42003"/>
                  </a:lnTo>
                  <a:lnTo>
                    <a:pt x="23916" y="38512"/>
                  </a:lnTo>
                  <a:lnTo>
                    <a:pt x="32773" y="35554"/>
                  </a:lnTo>
                  <a:lnTo>
                    <a:pt x="76154" y="3945"/>
                  </a:lnTo>
                  <a:lnTo>
                    <a:pt x="80367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25" name="SMARTInkShape-2433"/>
            <p:cNvSpPr/>
            <p:nvPr>
              <p:custDataLst>
                <p:tags r:id="rId73"/>
              </p:custDataLst>
            </p:nvPr>
          </p:nvSpPr>
          <p:spPr bwMode="auto">
            <a:xfrm>
              <a:off x="8590370" y="1143000"/>
              <a:ext cx="62498" cy="213886"/>
            </a:xfrm>
            <a:custGeom>
              <a:avLst/>
              <a:gdLst/>
              <a:ahLst/>
              <a:cxnLst/>
              <a:rect l="0" t="0" r="0" b="0"/>
              <a:pathLst>
                <a:path w="62498" h="213886">
                  <a:moveTo>
                    <a:pt x="53568" y="0"/>
                  </a:moveTo>
                  <a:lnTo>
                    <a:pt x="53568" y="0"/>
                  </a:lnTo>
                  <a:lnTo>
                    <a:pt x="32318" y="0"/>
                  </a:lnTo>
                  <a:lnTo>
                    <a:pt x="30471" y="992"/>
                  </a:lnTo>
                  <a:lnTo>
                    <a:pt x="29240" y="2646"/>
                  </a:lnTo>
                  <a:lnTo>
                    <a:pt x="27264" y="7688"/>
                  </a:lnTo>
                  <a:lnTo>
                    <a:pt x="19133" y="16509"/>
                  </a:lnTo>
                  <a:lnTo>
                    <a:pt x="17110" y="30859"/>
                  </a:lnTo>
                  <a:lnTo>
                    <a:pt x="11787" y="42106"/>
                  </a:lnTo>
                  <a:lnTo>
                    <a:pt x="2019" y="83213"/>
                  </a:lnTo>
                  <a:lnTo>
                    <a:pt x="168" y="124482"/>
                  </a:lnTo>
                  <a:lnTo>
                    <a:pt x="0" y="166656"/>
                  </a:lnTo>
                  <a:lnTo>
                    <a:pt x="983" y="189502"/>
                  </a:lnTo>
                  <a:lnTo>
                    <a:pt x="7678" y="203095"/>
                  </a:lnTo>
                  <a:lnTo>
                    <a:pt x="13292" y="209446"/>
                  </a:lnTo>
                  <a:lnTo>
                    <a:pt x="18469" y="212149"/>
                  </a:lnTo>
                  <a:lnTo>
                    <a:pt x="29877" y="213885"/>
                  </a:lnTo>
                  <a:lnTo>
                    <a:pt x="35762" y="211477"/>
                  </a:lnTo>
                  <a:lnTo>
                    <a:pt x="47625" y="201846"/>
                  </a:lnTo>
                  <a:lnTo>
                    <a:pt x="50926" y="196204"/>
                  </a:lnTo>
                  <a:lnTo>
                    <a:pt x="62497" y="16966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627" name="SMARTInkShape-2434"/>
          <p:cNvSpPr/>
          <p:nvPr>
            <p:custDataLst>
              <p:tags r:id="rId10"/>
            </p:custDataLst>
          </p:nvPr>
        </p:nvSpPr>
        <p:spPr bwMode="auto">
          <a:xfrm>
            <a:off x="7402711" y="6289236"/>
            <a:ext cx="1093" cy="2623"/>
          </a:xfrm>
          <a:custGeom>
            <a:avLst/>
            <a:gdLst/>
            <a:ahLst/>
            <a:cxnLst/>
            <a:rect l="0" t="0" r="0" b="0"/>
            <a:pathLst>
              <a:path w="1093" h="2623">
                <a:moveTo>
                  <a:pt x="0" y="2622"/>
                </a:moveTo>
                <a:lnTo>
                  <a:pt x="0" y="2622"/>
                </a:lnTo>
                <a:lnTo>
                  <a:pt x="0" y="1453"/>
                </a:lnTo>
                <a:lnTo>
                  <a:pt x="992" y="57"/>
                </a:lnTo>
                <a:lnTo>
                  <a:pt x="1092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28" name="SMARTInkShape-2435"/>
          <p:cNvSpPr/>
          <p:nvPr>
            <p:custDataLst>
              <p:tags r:id="rId11"/>
            </p:custDataLst>
          </p:nvPr>
        </p:nvSpPr>
        <p:spPr bwMode="auto">
          <a:xfrm>
            <a:off x="4768453" y="4712670"/>
            <a:ext cx="11911" cy="11136"/>
          </a:xfrm>
          <a:custGeom>
            <a:avLst/>
            <a:gdLst/>
            <a:ahLst/>
            <a:cxnLst/>
            <a:rect l="0" t="0" r="0" b="0"/>
            <a:pathLst>
              <a:path w="11911" h="11136">
                <a:moveTo>
                  <a:pt x="0" y="11135"/>
                </a:moveTo>
                <a:lnTo>
                  <a:pt x="0" y="11135"/>
                </a:lnTo>
                <a:lnTo>
                  <a:pt x="11910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640" name="SMARTInkShape-Group925"/>
          <p:cNvGrpSpPr/>
          <p:nvPr/>
        </p:nvGrpSpPr>
        <p:grpSpPr>
          <a:xfrm>
            <a:off x="6727937" y="5680666"/>
            <a:ext cx="1048472" cy="980452"/>
            <a:chOff x="6727937" y="5680666"/>
            <a:chExt cx="1048472" cy="980452"/>
          </a:xfrm>
        </p:grpSpPr>
        <p:sp>
          <p:nvSpPr>
            <p:cNvPr id="629" name="SMARTInkShape-2436"/>
            <p:cNvSpPr/>
            <p:nvPr>
              <p:custDataLst>
                <p:tags r:id="rId42"/>
              </p:custDataLst>
            </p:nvPr>
          </p:nvSpPr>
          <p:spPr bwMode="auto">
            <a:xfrm>
              <a:off x="7250906" y="5866805"/>
              <a:ext cx="44650" cy="204959"/>
            </a:xfrm>
            <a:custGeom>
              <a:avLst/>
              <a:gdLst/>
              <a:ahLst/>
              <a:cxnLst/>
              <a:rect l="0" t="0" r="0" b="0"/>
              <a:pathLst>
                <a:path w="44650" h="204959">
                  <a:moveTo>
                    <a:pt x="0" y="0"/>
                  </a:moveTo>
                  <a:lnTo>
                    <a:pt x="0" y="0"/>
                  </a:lnTo>
                  <a:lnTo>
                    <a:pt x="0" y="42673"/>
                  </a:lnTo>
                  <a:lnTo>
                    <a:pt x="0" y="86475"/>
                  </a:lnTo>
                  <a:lnTo>
                    <a:pt x="0" y="129995"/>
                  </a:lnTo>
                  <a:lnTo>
                    <a:pt x="992" y="139135"/>
                  </a:lnTo>
                  <a:lnTo>
                    <a:pt x="14821" y="181463"/>
                  </a:lnTo>
                  <a:lnTo>
                    <a:pt x="16509" y="189129"/>
                  </a:lnTo>
                  <a:lnTo>
                    <a:pt x="17951" y="191571"/>
                  </a:lnTo>
                  <a:lnTo>
                    <a:pt x="19905" y="193198"/>
                  </a:lnTo>
                  <a:lnTo>
                    <a:pt x="22200" y="194282"/>
                  </a:lnTo>
                  <a:lnTo>
                    <a:pt x="23730" y="195998"/>
                  </a:lnTo>
                  <a:lnTo>
                    <a:pt x="26386" y="203951"/>
                  </a:lnTo>
                  <a:lnTo>
                    <a:pt x="29256" y="204746"/>
                  </a:lnTo>
                  <a:lnTo>
                    <a:pt x="31411" y="204958"/>
                  </a:lnTo>
                  <a:lnTo>
                    <a:pt x="32846" y="204107"/>
                  </a:lnTo>
                  <a:lnTo>
                    <a:pt x="33804" y="202549"/>
                  </a:lnTo>
                  <a:lnTo>
                    <a:pt x="34442" y="200517"/>
                  </a:lnTo>
                  <a:lnTo>
                    <a:pt x="44649" y="18752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30" name="SMARTInkShape-2437"/>
            <p:cNvSpPr/>
            <p:nvPr>
              <p:custDataLst>
                <p:tags r:id="rId43"/>
              </p:custDataLst>
            </p:nvPr>
          </p:nvSpPr>
          <p:spPr bwMode="auto">
            <a:xfrm>
              <a:off x="7270076" y="6268641"/>
              <a:ext cx="52269" cy="241102"/>
            </a:xfrm>
            <a:custGeom>
              <a:avLst/>
              <a:gdLst/>
              <a:ahLst/>
              <a:cxnLst/>
              <a:rect l="0" t="0" r="0" b="0"/>
              <a:pathLst>
                <a:path w="52269" h="241102">
                  <a:moveTo>
                    <a:pt x="52268" y="0"/>
                  </a:moveTo>
                  <a:lnTo>
                    <a:pt x="52268" y="0"/>
                  </a:lnTo>
                  <a:lnTo>
                    <a:pt x="52268" y="4740"/>
                  </a:lnTo>
                  <a:lnTo>
                    <a:pt x="49622" y="9713"/>
                  </a:lnTo>
                  <a:lnTo>
                    <a:pt x="31277" y="42240"/>
                  </a:lnTo>
                  <a:lnTo>
                    <a:pt x="20950" y="78580"/>
                  </a:lnTo>
                  <a:lnTo>
                    <a:pt x="13544" y="92472"/>
                  </a:lnTo>
                  <a:lnTo>
                    <a:pt x="7147" y="136024"/>
                  </a:lnTo>
                  <a:lnTo>
                    <a:pt x="0" y="171309"/>
                  </a:lnTo>
                  <a:lnTo>
                    <a:pt x="6493" y="206216"/>
                  </a:lnTo>
                  <a:lnTo>
                    <a:pt x="9765" y="213360"/>
                  </a:lnTo>
                  <a:lnTo>
                    <a:pt x="12026" y="216654"/>
                  </a:lnTo>
                  <a:lnTo>
                    <a:pt x="39617" y="237095"/>
                  </a:lnTo>
                  <a:lnTo>
                    <a:pt x="52268" y="24110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31" name="SMARTInkShape-2438"/>
            <p:cNvSpPr/>
            <p:nvPr>
              <p:custDataLst>
                <p:tags r:id="rId44"/>
              </p:custDataLst>
            </p:nvPr>
          </p:nvSpPr>
          <p:spPr bwMode="auto">
            <a:xfrm>
              <a:off x="7134820" y="6322362"/>
              <a:ext cx="107119" cy="151527"/>
            </a:xfrm>
            <a:custGeom>
              <a:avLst/>
              <a:gdLst/>
              <a:ahLst/>
              <a:cxnLst/>
              <a:rect l="0" t="0" r="0" b="0"/>
              <a:pathLst>
                <a:path w="107119" h="151527">
                  <a:moveTo>
                    <a:pt x="0" y="26646"/>
                  </a:moveTo>
                  <a:lnTo>
                    <a:pt x="0" y="26646"/>
                  </a:lnTo>
                  <a:lnTo>
                    <a:pt x="0" y="21905"/>
                  </a:lnTo>
                  <a:lnTo>
                    <a:pt x="993" y="20509"/>
                  </a:lnTo>
                  <a:lnTo>
                    <a:pt x="2646" y="19578"/>
                  </a:lnTo>
                  <a:lnTo>
                    <a:pt x="4741" y="18957"/>
                  </a:lnTo>
                  <a:lnTo>
                    <a:pt x="18091" y="8166"/>
                  </a:lnTo>
                  <a:lnTo>
                    <a:pt x="23916" y="3550"/>
                  </a:lnTo>
                  <a:lnTo>
                    <a:pt x="29812" y="1498"/>
                  </a:lnTo>
                  <a:lnTo>
                    <a:pt x="55318" y="0"/>
                  </a:lnTo>
                  <a:lnTo>
                    <a:pt x="80988" y="9589"/>
                  </a:lnTo>
                  <a:lnTo>
                    <a:pt x="99562" y="20851"/>
                  </a:lnTo>
                  <a:lnTo>
                    <a:pt x="103782" y="26716"/>
                  </a:lnTo>
                  <a:lnTo>
                    <a:pt x="105656" y="33622"/>
                  </a:lnTo>
                  <a:lnTo>
                    <a:pt x="107118" y="75202"/>
                  </a:lnTo>
                  <a:lnTo>
                    <a:pt x="106153" y="91414"/>
                  </a:lnTo>
                  <a:lnTo>
                    <a:pt x="84232" y="135046"/>
                  </a:lnTo>
                  <a:lnTo>
                    <a:pt x="80520" y="141447"/>
                  </a:lnTo>
                  <a:lnTo>
                    <a:pt x="71560" y="151526"/>
                  </a:lnTo>
                  <a:lnTo>
                    <a:pt x="71473" y="146881"/>
                  </a:lnTo>
                  <a:lnTo>
                    <a:pt x="80368" y="12487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32" name="SMARTInkShape-2439"/>
            <p:cNvSpPr/>
            <p:nvPr>
              <p:custDataLst>
                <p:tags r:id="rId45"/>
              </p:custDataLst>
            </p:nvPr>
          </p:nvSpPr>
          <p:spPr bwMode="auto">
            <a:xfrm>
              <a:off x="7509867" y="5680666"/>
              <a:ext cx="266542" cy="978946"/>
            </a:xfrm>
            <a:custGeom>
              <a:avLst/>
              <a:gdLst/>
              <a:ahLst/>
              <a:cxnLst/>
              <a:rect l="0" t="0" r="0" b="0"/>
              <a:pathLst>
                <a:path w="266542" h="978946">
                  <a:moveTo>
                    <a:pt x="142875" y="43264"/>
                  </a:moveTo>
                  <a:lnTo>
                    <a:pt x="142875" y="43264"/>
                  </a:lnTo>
                  <a:lnTo>
                    <a:pt x="135187" y="35575"/>
                  </a:lnTo>
                  <a:lnTo>
                    <a:pt x="134314" y="29961"/>
                  </a:lnTo>
                  <a:lnTo>
                    <a:pt x="135183" y="28442"/>
                  </a:lnTo>
                  <a:lnTo>
                    <a:pt x="136755" y="27429"/>
                  </a:lnTo>
                  <a:lnTo>
                    <a:pt x="138795" y="26754"/>
                  </a:lnTo>
                  <a:lnTo>
                    <a:pt x="158859" y="11244"/>
                  </a:lnTo>
                  <a:lnTo>
                    <a:pt x="197825" y="0"/>
                  </a:lnTo>
                  <a:lnTo>
                    <a:pt x="207315" y="1877"/>
                  </a:lnTo>
                  <a:lnTo>
                    <a:pt x="234411" y="13927"/>
                  </a:lnTo>
                  <a:lnTo>
                    <a:pt x="252519" y="28437"/>
                  </a:lnTo>
                  <a:lnTo>
                    <a:pt x="261792" y="42067"/>
                  </a:lnTo>
                  <a:lnTo>
                    <a:pt x="266084" y="63414"/>
                  </a:lnTo>
                  <a:lnTo>
                    <a:pt x="266541" y="98287"/>
                  </a:lnTo>
                  <a:lnTo>
                    <a:pt x="261648" y="131886"/>
                  </a:lnTo>
                  <a:lnTo>
                    <a:pt x="258765" y="172820"/>
                  </a:lnTo>
                  <a:lnTo>
                    <a:pt x="252068" y="217359"/>
                  </a:lnTo>
                  <a:lnTo>
                    <a:pt x="246637" y="250616"/>
                  </a:lnTo>
                  <a:lnTo>
                    <a:pt x="240916" y="287886"/>
                  </a:lnTo>
                  <a:lnTo>
                    <a:pt x="235066" y="326610"/>
                  </a:lnTo>
                  <a:lnTo>
                    <a:pt x="229159" y="363664"/>
                  </a:lnTo>
                  <a:lnTo>
                    <a:pt x="223226" y="402622"/>
                  </a:lnTo>
                  <a:lnTo>
                    <a:pt x="218274" y="443087"/>
                  </a:lnTo>
                  <a:lnTo>
                    <a:pt x="216074" y="484224"/>
                  </a:lnTo>
                  <a:lnTo>
                    <a:pt x="215096" y="525657"/>
                  </a:lnTo>
                  <a:lnTo>
                    <a:pt x="214660" y="566231"/>
                  </a:lnTo>
                  <a:lnTo>
                    <a:pt x="214468" y="604107"/>
                  </a:lnTo>
                  <a:lnTo>
                    <a:pt x="214381" y="640785"/>
                  </a:lnTo>
                  <a:lnTo>
                    <a:pt x="215335" y="675938"/>
                  </a:lnTo>
                  <a:lnTo>
                    <a:pt x="219067" y="708098"/>
                  </a:lnTo>
                  <a:lnTo>
                    <a:pt x="221386" y="738927"/>
                  </a:lnTo>
                  <a:lnTo>
                    <a:pt x="223410" y="769167"/>
                  </a:lnTo>
                  <a:lnTo>
                    <a:pt x="229134" y="813090"/>
                  </a:lnTo>
                  <a:lnTo>
                    <a:pt x="232264" y="851679"/>
                  </a:lnTo>
                  <a:lnTo>
                    <a:pt x="238042" y="887257"/>
                  </a:lnTo>
                  <a:lnTo>
                    <a:pt x="240699" y="930923"/>
                  </a:lnTo>
                  <a:lnTo>
                    <a:pt x="249653" y="974344"/>
                  </a:lnTo>
                  <a:lnTo>
                    <a:pt x="249919" y="978945"/>
                  </a:lnTo>
                  <a:lnTo>
                    <a:pt x="249998" y="975566"/>
                  </a:lnTo>
                  <a:lnTo>
                    <a:pt x="249017" y="974362"/>
                  </a:lnTo>
                  <a:lnTo>
                    <a:pt x="240313" y="969781"/>
                  </a:lnTo>
                  <a:lnTo>
                    <a:pt x="207791" y="950988"/>
                  </a:lnTo>
                  <a:lnTo>
                    <a:pt x="172345" y="937199"/>
                  </a:lnTo>
                  <a:lnTo>
                    <a:pt x="136460" y="923763"/>
                  </a:lnTo>
                  <a:lnTo>
                    <a:pt x="101990" y="913162"/>
                  </a:lnTo>
                  <a:lnTo>
                    <a:pt x="69142" y="904151"/>
                  </a:lnTo>
                  <a:lnTo>
                    <a:pt x="34698" y="893531"/>
                  </a:lnTo>
                  <a:lnTo>
                    <a:pt x="0" y="88265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33" name="SMARTInkShape-2440"/>
            <p:cNvSpPr/>
            <p:nvPr>
              <p:custDataLst>
                <p:tags r:id="rId46"/>
              </p:custDataLst>
            </p:nvPr>
          </p:nvSpPr>
          <p:spPr bwMode="auto">
            <a:xfrm>
              <a:off x="7349133" y="5920383"/>
              <a:ext cx="116087" cy="49772"/>
            </a:xfrm>
            <a:custGeom>
              <a:avLst/>
              <a:gdLst/>
              <a:ahLst/>
              <a:cxnLst/>
              <a:rect l="0" t="0" r="0" b="0"/>
              <a:pathLst>
                <a:path w="116087" h="49772">
                  <a:moveTo>
                    <a:pt x="0" y="35719"/>
                  </a:moveTo>
                  <a:lnTo>
                    <a:pt x="0" y="35719"/>
                  </a:lnTo>
                  <a:lnTo>
                    <a:pt x="8561" y="44280"/>
                  </a:lnTo>
                  <a:lnTo>
                    <a:pt x="13561" y="44539"/>
                  </a:lnTo>
                  <a:lnTo>
                    <a:pt x="18595" y="47245"/>
                  </a:lnTo>
                  <a:lnTo>
                    <a:pt x="21326" y="49356"/>
                  </a:lnTo>
                  <a:lnTo>
                    <a:pt x="24139" y="49771"/>
                  </a:lnTo>
                  <a:lnTo>
                    <a:pt x="50609" y="43828"/>
                  </a:lnTo>
                  <a:lnTo>
                    <a:pt x="69454" y="30424"/>
                  </a:lnTo>
                  <a:lnTo>
                    <a:pt x="87435" y="24861"/>
                  </a:lnTo>
                  <a:lnTo>
                    <a:pt x="116086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34" name="SMARTInkShape-2441"/>
            <p:cNvSpPr/>
            <p:nvPr>
              <p:custDataLst>
                <p:tags r:id="rId47"/>
              </p:custDataLst>
            </p:nvPr>
          </p:nvSpPr>
          <p:spPr bwMode="auto">
            <a:xfrm>
              <a:off x="7492056" y="5840016"/>
              <a:ext cx="26742" cy="187524"/>
            </a:xfrm>
            <a:custGeom>
              <a:avLst/>
              <a:gdLst/>
              <a:ahLst/>
              <a:cxnLst/>
              <a:rect l="0" t="0" r="0" b="0"/>
              <a:pathLst>
                <a:path w="26742" h="187524">
                  <a:moveTo>
                    <a:pt x="8882" y="0"/>
                  </a:moveTo>
                  <a:lnTo>
                    <a:pt x="8882" y="0"/>
                  </a:lnTo>
                  <a:lnTo>
                    <a:pt x="8882" y="12428"/>
                  </a:lnTo>
                  <a:lnTo>
                    <a:pt x="6236" y="18091"/>
                  </a:lnTo>
                  <a:lnTo>
                    <a:pt x="4141" y="20990"/>
                  </a:lnTo>
                  <a:lnTo>
                    <a:pt x="1193" y="34551"/>
                  </a:lnTo>
                  <a:lnTo>
                    <a:pt x="0" y="76481"/>
                  </a:lnTo>
                  <a:lnTo>
                    <a:pt x="950" y="108003"/>
                  </a:lnTo>
                  <a:lnTo>
                    <a:pt x="13255" y="149986"/>
                  </a:lnTo>
                  <a:lnTo>
                    <a:pt x="26741" y="18752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35" name="SMARTInkShape-2442"/>
            <p:cNvSpPr/>
            <p:nvPr>
              <p:custDataLst>
                <p:tags r:id="rId48"/>
              </p:custDataLst>
            </p:nvPr>
          </p:nvSpPr>
          <p:spPr bwMode="auto">
            <a:xfrm>
              <a:off x="7411641" y="6393655"/>
              <a:ext cx="53579" cy="178430"/>
            </a:xfrm>
            <a:custGeom>
              <a:avLst/>
              <a:gdLst/>
              <a:ahLst/>
              <a:cxnLst/>
              <a:rect l="0" t="0" r="0" b="0"/>
              <a:pathLst>
                <a:path w="53579" h="178430">
                  <a:moveTo>
                    <a:pt x="0" y="0"/>
                  </a:moveTo>
                  <a:lnTo>
                    <a:pt x="0" y="0"/>
                  </a:lnTo>
                  <a:lnTo>
                    <a:pt x="0" y="42842"/>
                  </a:lnTo>
                  <a:lnTo>
                    <a:pt x="0" y="56199"/>
                  </a:lnTo>
                  <a:lnTo>
                    <a:pt x="8377" y="98446"/>
                  </a:lnTo>
                  <a:lnTo>
                    <a:pt x="9849" y="127030"/>
                  </a:lnTo>
                  <a:lnTo>
                    <a:pt x="15982" y="144744"/>
                  </a:lnTo>
                  <a:lnTo>
                    <a:pt x="18017" y="154620"/>
                  </a:lnTo>
                  <a:lnTo>
                    <a:pt x="24741" y="165759"/>
                  </a:lnTo>
                  <a:lnTo>
                    <a:pt x="34077" y="176708"/>
                  </a:lnTo>
                  <a:lnTo>
                    <a:pt x="37635" y="177756"/>
                  </a:lnTo>
                  <a:lnTo>
                    <a:pt x="43263" y="178429"/>
                  </a:lnTo>
                  <a:lnTo>
                    <a:pt x="48978" y="173805"/>
                  </a:lnTo>
                  <a:lnTo>
                    <a:pt x="51533" y="168859"/>
                  </a:lnTo>
                  <a:lnTo>
                    <a:pt x="53578" y="16073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36" name="SMARTInkShape-2443"/>
            <p:cNvSpPr/>
            <p:nvPr>
              <p:custDataLst>
                <p:tags r:id="rId49"/>
              </p:custDataLst>
            </p:nvPr>
          </p:nvSpPr>
          <p:spPr bwMode="auto">
            <a:xfrm>
              <a:off x="7189639" y="5965030"/>
              <a:ext cx="150565" cy="62500"/>
            </a:xfrm>
            <a:custGeom>
              <a:avLst/>
              <a:gdLst/>
              <a:ahLst/>
              <a:cxnLst/>
              <a:rect l="0" t="0" r="0" b="0"/>
              <a:pathLst>
                <a:path w="150565" h="62500">
                  <a:moveTo>
                    <a:pt x="7689" y="44650"/>
                  </a:moveTo>
                  <a:lnTo>
                    <a:pt x="7689" y="44650"/>
                  </a:lnTo>
                  <a:lnTo>
                    <a:pt x="7689" y="52338"/>
                  </a:lnTo>
                  <a:lnTo>
                    <a:pt x="0" y="61159"/>
                  </a:lnTo>
                  <a:lnTo>
                    <a:pt x="579" y="61609"/>
                  </a:lnTo>
                  <a:lnTo>
                    <a:pt x="20019" y="62499"/>
                  </a:lnTo>
                  <a:lnTo>
                    <a:pt x="61515" y="44417"/>
                  </a:lnTo>
                  <a:lnTo>
                    <a:pt x="73284" y="39586"/>
                  </a:lnTo>
                  <a:lnTo>
                    <a:pt x="102954" y="31488"/>
                  </a:lnTo>
                  <a:lnTo>
                    <a:pt x="150564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37" name="SMARTInkShape-2444"/>
            <p:cNvSpPr/>
            <p:nvPr>
              <p:custDataLst>
                <p:tags r:id="rId50"/>
              </p:custDataLst>
            </p:nvPr>
          </p:nvSpPr>
          <p:spPr bwMode="auto">
            <a:xfrm>
              <a:off x="6727937" y="5777544"/>
              <a:ext cx="138994" cy="883574"/>
            </a:xfrm>
            <a:custGeom>
              <a:avLst/>
              <a:gdLst/>
              <a:ahLst/>
              <a:cxnLst/>
              <a:rect l="0" t="0" r="0" b="0"/>
              <a:pathLst>
                <a:path w="138994" h="883574">
                  <a:moveTo>
                    <a:pt x="130063" y="80331"/>
                  </a:moveTo>
                  <a:lnTo>
                    <a:pt x="130063" y="80331"/>
                  </a:lnTo>
                  <a:lnTo>
                    <a:pt x="130063" y="59340"/>
                  </a:lnTo>
                  <a:lnTo>
                    <a:pt x="127417" y="53473"/>
                  </a:lnTo>
                  <a:lnTo>
                    <a:pt x="117634" y="41623"/>
                  </a:lnTo>
                  <a:lnTo>
                    <a:pt x="111972" y="38323"/>
                  </a:lnTo>
                  <a:lnTo>
                    <a:pt x="109072" y="37442"/>
                  </a:lnTo>
                  <a:lnTo>
                    <a:pt x="107140" y="35863"/>
                  </a:lnTo>
                  <a:lnTo>
                    <a:pt x="102435" y="28901"/>
                  </a:lnTo>
                  <a:lnTo>
                    <a:pt x="91339" y="20554"/>
                  </a:lnTo>
                  <a:lnTo>
                    <a:pt x="88048" y="14737"/>
                  </a:lnTo>
                  <a:lnTo>
                    <a:pt x="85185" y="12789"/>
                  </a:lnTo>
                  <a:lnTo>
                    <a:pt x="73660" y="9056"/>
                  </a:lnTo>
                  <a:lnTo>
                    <a:pt x="71626" y="7017"/>
                  </a:lnTo>
                  <a:lnTo>
                    <a:pt x="70269" y="4666"/>
                  </a:lnTo>
                  <a:lnTo>
                    <a:pt x="68372" y="3099"/>
                  </a:lnTo>
                  <a:lnTo>
                    <a:pt x="63619" y="1358"/>
                  </a:lnTo>
                  <a:lnTo>
                    <a:pt x="42505" y="0"/>
                  </a:lnTo>
                  <a:lnTo>
                    <a:pt x="28490" y="12396"/>
                  </a:lnTo>
                  <a:lnTo>
                    <a:pt x="25388" y="20703"/>
                  </a:lnTo>
                  <a:lnTo>
                    <a:pt x="20996" y="36535"/>
                  </a:lnTo>
                  <a:lnTo>
                    <a:pt x="17096" y="48960"/>
                  </a:lnTo>
                  <a:lnTo>
                    <a:pt x="14388" y="89834"/>
                  </a:lnTo>
                  <a:lnTo>
                    <a:pt x="21099" y="133985"/>
                  </a:lnTo>
                  <a:lnTo>
                    <a:pt x="27290" y="174383"/>
                  </a:lnTo>
                  <a:lnTo>
                    <a:pt x="30489" y="208850"/>
                  </a:lnTo>
                  <a:lnTo>
                    <a:pt x="36177" y="244199"/>
                  </a:lnTo>
                  <a:lnTo>
                    <a:pt x="44147" y="279806"/>
                  </a:lnTo>
                  <a:lnTo>
                    <a:pt x="48052" y="320233"/>
                  </a:lnTo>
                  <a:lnTo>
                    <a:pt x="53949" y="363631"/>
                  </a:lnTo>
                  <a:lnTo>
                    <a:pt x="57240" y="407909"/>
                  </a:lnTo>
                  <a:lnTo>
                    <a:pt x="58215" y="452447"/>
                  </a:lnTo>
                  <a:lnTo>
                    <a:pt x="53764" y="497063"/>
                  </a:lnTo>
                  <a:lnTo>
                    <a:pt x="50901" y="541702"/>
                  </a:lnTo>
                  <a:lnTo>
                    <a:pt x="45312" y="586348"/>
                  </a:lnTo>
                  <a:lnTo>
                    <a:pt x="37373" y="630995"/>
                  </a:lnTo>
                  <a:lnTo>
                    <a:pt x="28736" y="675644"/>
                  </a:lnTo>
                  <a:lnTo>
                    <a:pt x="24634" y="715552"/>
                  </a:lnTo>
                  <a:lnTo>
                    <a:pt x="18678" y="752512"/>
                  </a:lnTo>
                  <a:lnTo>
                    <a:pt x="8769" y="793426"/>
                  </a:lnTo>
                  <a:lnTo>
                    <a:pt x="5537" y="834445"/>
                  </a:lnTo>
                  <a:lnTo>
                    <a:pt x="0" y="858816"/>
                  </a:lnTo>
                  <a:lnTo>
                    <a:pt x="4186" y="872736"/>
                  </a:lnTo>
                  <a:lnTo>
                    <a:pt x="12660" y="882556"/>
                  </a:lnTo>
                  <a:lnTo>
                    <a:pt x="16037" y="883360"/>
                  </a:lnTo>
                  <a:lnTo>
                    <a:pt x="18327" y="883573"/>
                  </a:lnTo>
                  <a:lnTo>
                    <a:pt x="23518" y="881166"/>
                  </a:lnTo>
                  <a:lnTo>
                    <a:pt x="56207" y="850572"/>
                  </a:lnTo>
                  <a:lnTo>
                    <a:pt x="88134" y="811690"/>
                  </a:lnTo>
                  <a:lnTo>
                    <a:pt x="127445" y="770779"/>
                  </a:lnTo>
                  <a:lnTo>
                    <a:pt x="138993" y="758987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38" name="SMARTInkShape-2445"/>
            <p:cNvSpPr/>
            <p:nvPr>
              <p:custDataLst>
                <p:tags r:id="rId51"/>
              </p:custDataLst>
            </p:nvPr>
          </p:nvSpPr>
          <p:spPr bwMode="auto">
            <a:xfrm>
              <a:off x="7393781" y="6366867"/>
              <a:ext cx="160736" cy="107048"/>
            </a:xfrm>
            <a:custGeom>
              <a:avLst/>
              <a:gdLst/>
              <a:ahLst/>
              <a:cxnLst/>
              <a:rect l="0" t="0" r="0" b="0"/>
              <a:pathLst>
                <a:path w="160736" h="107048">
                  <a:moveTo>
                    <a:pt x="0" y="98228"/>
                  </a:moveTo>
                  <a:lnTo>
                    <a:pt x="0" y="98228"/>
                  </a:lnTo>
                  <a:lnTo>
                    <a:pt x="0" y="107047"/>
                  </a:lnTo>
                  <a:lnTo>
                    <a:pt x="4741" y="102383"/>
                  </a:lnTo>
                  <a:lnTo>
                    <a:pt x="9714" y="100074"/>
                  </a:lnTo>
                  <a:lnTo>
                    <a:pt x="31045" y="91341"/>
                  </a:lnTo>
                  <a:lnTo>
                    <a:pt x="71512" y="68737"/>
                  </a:lnTo>
                  <a:lnTo>
                    <a:pt x="84370" y="59323"/>
                  </a:lnTo>
                  <a:lnTo>
                    <a:pt x="120802" y="37296"/>
                  </a:lnTo>
                  <a:lnTo>
                    <a:pt x="160735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39" name="SMARTInkShape-2446"/>
            <p:cNvSpPr/>
            <p:nvPr>
              <p:custDataLst>
                <p:tags r:id="rId52"/>
              </p:custDataLst>
            </p:nvPr>
          </p:nvSpPr>
          <p:spPr bwMode="auto">
            <a:xfrm>
              <a:off x="7036595" y="5750728"/>
              <a:ext cx="196453" cy="283967"/>
            </a:xfrm>
            <a:custGeom>
              <a:avLst/>
              <a:gdLst/>
              <a:ahLst/>
              <a:cxnLst/>
              <a:rect l="0" t="0" r="0" b="0"/>
              <a:pathLst>
                <a:path w="196453" h="283967">
                  <a:moveTo>
                    <a:pt x="35718" y="8920"/>
                  </a:moveTo>
                  <a:lnTo>
                    <a:pt x="35718" y="8920"/>
                  </a:lnTo>
                  <a:lnTo>
                    <a:pt x="35718" y="358"/>
                  </a:lnTo>
                  <a:lnTo>
                    <a:pt x="27156" y="0"/>
                  </a:lnTo>
                  <a:lnTo>
                    <a:pt x="26896" y="4734"/>
                  </a:lnTo>
                  <a:lnTo>
                    <a:pt x="25868" y="6129"/>
                  </a:lnTo>
                  <a:lnTo>
                    <a:pt x="22080" y="7680"/>
                  </a:lnTo>
                  <a:lnTo>
                    <a:pt x="20673" y="9086"/>
                  </a:lnTo>
                  <a:lnTo>
                    <a:pt x="19109" y="13293"/>
                  </a:lnTo>
                  <a:lnTo>
                    <a:pt x="15377" y="36678"/>
                  </a:lnTo>
                  <a:lnTo>
                    <a:pt x="10202" y="54973"/>
                  </a:lnTo>
                  <a:lnTo>
                    <a:pt x="9040" y="94384"/>
                  </a:lnTo>
                  <a:lnTo>
                    <a:pt x="8939" y="138572"/>
                  </a:lnTo>
                  <a:lnTo>
                    <a:pt x="7939" y="169579"/>
                  </a:lnTo>
                  <a:lnTo>
                    <a:pt x="827" y="213227"/>
                  </a:lnTo>
                  <a:lnTo>
                    <a:pt x="0" y="249860"/>
                  </a:lnTo>
                  <a:lnTo>
                    <a:pt x="7067" y="233219"/>
                  </a:lnTo>
                  <a:lnTo>
                    <a:pt x="15813" y="205145"/>
                  </a:lnTo>
                  <a:lnTo>
                    <a:pt x="35772" y="162138"/>
                  </a:lnTo>
                  <a:lnTo>
                    <a:pt x="57796" y="122209"/>
                  </a:lnTo>
                  <a:lnTo>
                    <a:pt x="63058" y="118802"/>
                  </a:lnTo>
                  <a:lnTo>
                    <a:pt x="69781" y="116615"/>
                  </a:lnTo>
                  <a:lnTo>
                    <a:pt x="73346" y="118961"/>
                  </a:lnTo>
                  <a:lnTo>
                    <a:pt x="78979" y="123812"/>
                  </a:lnTo>
                  <a:lnTo>
                    <a:pt x="81084" y="138037"/>
                  </a:lnTo>
                  <a:lnTo>
                    <a:pt x="87379" y="151429"/>
                  </a:lnTo>
                  <a:lnTo>
                    <a:pt x="94003" y="194857"/>
                  </a:lnTo>
                  <a:lnTo>
                    <a:pt x="102856" y="239393"/>
                  </a:lnTo>
                  <a:lnTo>
                    <a:pt x="107298" y="255051"/>
                  </a:lnTo>
                  <a:lnTo>
                    <a:pt x="122311" y="273753"/>
                  </a:lnTo>
                  <a:lnTo>
                    <a:pt x="128113" y="279751"/>
                  </a:lnTo>
                  <a:lnTo>
                    <a:pt x="136644" y="283079"/>
                  </a:lnTo>
                  <a:lnTo>
                    <a:pt x="141697" y="283966"/>
                  </a:lnTo>
                  <a:lnTo>
                    <a:pt x="149958" y="282306"/>
                  </a:lnTo>
                  <a:lnTo>
                    <a:pt x="156936" y="279254"/>
                  </a:lnTo>
                  <a:lnTo>
                    <a:pt x="177272" y="272392"/>
                  </a:lnTo>
                  <a:lnTo>
                    <a:pt x="196452" y="25895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641" name="SMARTInkShape-2447"/>
          <p:cNvSpPr/>
          <p:nvPr>
            <p:custDataLst>
              <p:tags r:id="rId12"/>
            </p:custDataLst>
          </p:nvPr>
        </p:nvSpPr>
        <p:spPr bwMode="auto">
          <a:xfrm>
            <a:off x="6134696" y="5947175"/>
            <a:ext cx="375037" cy="490666"/>
          </a:xfrm>
          <a:custGeom>
            <a:avLst/>
            <a:gdLst/>
            <a:ahLst/>
            <a:cxnLst/>
            <a:rect l="0" t="0" r="0" b="0"/>
            <a:pathLst>
              <a:path w="375037" h="490666">
                <a:moveTo>
                  <a:pt x="8929" y="8927"/>
                </a:moveTo>
                <a:lnTo>
                  <a:pt x="8929" y="8927"/>
                </a:lnTo>
                <a:lnTo>
                  <a:pt x="2" y="0"/>
                </a:lnTo>
                <a:lnTo>
                  <a:pt x="0" y="4738"/>
                </a:lnTo>
                <a:lnTo>
                  <a:pt x="2646" y="9711"/>
                </a:lnTo>
                <a:lnTo>
                  <a:pt x="4740" y="12426"/>
                </a:lnTo>
                <a:lnTo>
                  <a:pt x="7067" y="20734"/>
                </a:lnTo>
                <a:lnTo>
                  <a:pt x="15834" y="63541"/>
                </a:lnTo>
                <a:lnTo>
                  <a:pt x="17459" y="98428"/>
                </a:lnTo>
                <a:lnTo>
                  <a:pt x="23916" y="141112"/>
                </a:lnTo>
                <a:lnTo>
                  <a:pt x="26929" y="176966"/>
                </a:lnTo>
                <a:lnTo>
                  <a:pt x="32673" y="217576"/>
                </a:lnTo>
                <a:lnTo>
                  <a:pt x="34817" y="256177"/>
                </a:lnTo>
                <a:lnTo>
                  <a:pt x="35451" y="298593"/>
                </a:lnTo>
                <a:lnTo>
                  <a:pt x="35639" y="341588"/>
                </a:lnTo>
                <a:lnTo>
                  <a:pt x="35695" y="378911"/>
                </a:lnTo>
                <a:lnTo>
                  <a:pt x="38359" y="418691"/>
                </a:lnTo>
                <a:lnTo>
                  <a:pt x="44812" y="457079"/>
                </a:lnTo>
                <a:lnTo>
                  <a:pt x="53542" y="490665"/>
                </a:lnTo>
                <a:lnTo>
                  <a:pt x="54567" y="468742"/>
                </a:lnTo>
                <a:lnTo>
                  <a:pt x="61265" y="440323"/>
                </a:lnTo>
                <a:lnTo>
                  <a:pt x="64990" y="401022"/>
                </a:lnTo>
                <a:lnTo>
                  <a:pt x="70163" y="361213"/>
                </a:lnTo>
                <a:lnTo>
                  <a:pt x="72177" y="321269"/>
                </a:lnTo>
                <a:lnTo>
                  <a:pt x="81101" y="278836"/>
                </a:lnTo>
                <a:lnTo>
                  <a:pt x="93557" y="234545"/>
                </a:lnTo>
                <a:lnTo>
                  <a:pt x="96106" y="230776"/>
                </a:lnTo>
                <a:lnTo>
                  <a:pt x="105505" y="224231"/>
                </a:lnTo>
                <a:lnTo>
                  <a:pt x="111407" y="223533"/>
                </a:lnTo>
                <a:lnTo>
                  <a:pt x="116651" y="226016"/>
                </a:lnTo>
                <a:lnTo>
                  <a:pt x="119439" y="228067"/>
                </a:lnTo>
                <a:lnTo>
                  <a:pt x="122537" y="235637"/>
                </a:lnTo>
                <a:lnTo>
                  <a:pt x="126926" y="251055"/>
                </a:lnTo>
                <a:lnTo>
                  <a:pt x="145962" y="291760"/>
                </a:lnTo>
                <a:lnTo>
                  <a:pt x="160749" y="331187"/>
                </a:lnTo>
                <a:lnTo>
                  <a:pt x="167686" y="347614"/>
                </a:lnTo>
                <a:lnTo>
                  <a:pt x="189259" y="385261"/>
                </a:lnTo>
                <a:lnTo>
                  <a:pt x="220679" y="425235"/>
                </a:lnTo>
                <a:lnTo>
                  <a:pt x="243018" y="452711"/>
                </a:lnTo>
                <a:lnTo>
                  <a:pt x="279706" y="478126"/>
                </a:lnTo>
                <a:lnTo>
                  <a:pt x="287362" y="480389"/>
                </a:lnTo>
                <a:lnTo>
                  <a:pt x="290794" y="480001"/>
                </a:lnTo>
                <a:lnTo>
                  <a:pt x="297252" y="476923"/>
                </a:lnTo>
                <a:lnTo>
                  <a:pt x="324604" y="457261"/>
                </a:lnTo>
                <a:lnTo>
                  <a:pt x="341933" y="431058"/>
                </a:lnTo>
                <a:lnTo>
                  <a:pt x="350070" y="392048"/>
                </a:lnTo>
                <a:lnTo>
                  <a:pt x="355781" y="357015"/>
                </a:lnTo>
                <a:lnTo>
                  <a:pt x="363046" y="314302"/>
                </a:lnTo>
                <a:lnTo>
                  <a:pt x="365206" y="278443"/>
                </a:lnTo>
                <a:lnTo>
                  <a:pt x="365848" y="237832"/>
                </a:lnTo>
                <a:lnTo>
                  <a:pt x="367029" y="200223"/>
                </a:lnTo>
                <a:lnTo>
                  <a:pt x="372229" y="163943"/>
                </a:lnTo>
                <a:lnTo>
                  <a:pt x="374211" y="129051"/>
                </a:lnTo>
                <a:lnTo>
                  <a:pt x="374936" y="85637"/>
                </a:lnTo>
                <a:lnTo>
                  <a:pt x="375036" y="57304"/>
                </a:lnTo>
                <a:lnTo>
                  <a:pt x="372397" y="52587"/>
                </a:lnTo>
                <a:lnTo>
                  <a:pt x="368908" y="47182"/>
                </a:lnTo>
                <a:lnTo>
                  <a:pt x="366225" y="36221"/>
                </a:lnTo>
                <a:lnTo>
                  <a:pt x="366117" y="44645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647" name="SMARTInkShape-Group927"/>
          <p:cNvGrpSpPr/>
          <p:nvPr/>
        </p:nvGrpSpPr>
        <p:grpSpPr>
          <a:xfrm>
            <a:off x="4973837" y="5741869"/>
            <a:ext cx="866180" cy="776681"/>
            <a:chOff x="4973837" y="5741869"/>
            <a:chExt cx="866180" cy="776681"/>
          </a:xfrm>
        </p:grpSpPr>
        <p:sp>
          <p:nvSpPr>
            <p:cNvPr id="642" name="SMARTInkShape-2448"/>
            <p:cNvSpPr/>
            <p:nvPr>
              <p:custDataLst>
                <p:tags r:id="rId37"/>
              </p:custDataLst>
            </p:nvPr>
          </p:nvSpPr>
          <p:spPr bwMode="auto">
            <a:xfrm>
              <a:off x="5232797" y="5947172"/>
              <a:ext cx="258961" cy="374842"/>
            </a:xfrm>
            <a:custGeom>
              <a:avLst/>
              <a:gdLst/>
              <a:ahLst/>
              <a:cxnLst/>
              <a:rect l="0" t="0" r="0" b="0"/>
              <a:pathLst>
                <a:path w="258961" h="374842">
                  <a:moveTo>
                    <a:pt x="0" y="0"/>
                  </a:moveTo>
                  <a:lnTo>
                    <a:pt x="0" y="0"/>
                  </a:lnTo>
                  <a:lnTo>
                    <a:pt x="0" y="4740"/>
                  </a:lnTo>
                  <a:lnTo>
                    <a:pt x="2645" y="9712"/>
                  </a:lnTo>
                  <a:lnTo>
                    <a:pt x="6137" y="15231"/>
                  </a:lnTo>
                  <a:lnTo>
                    <a:pt x="8102" y="24908"/>
                  </a:lnTo>
                  <a:lnTo>
                    <a:pt x="9677" y="38909"/>
                  </a:lnTo>
                  <a:lnTo>
                    <a:pt x="14994" y="50775"/>
                  </a:lnTo>
                  <a:lnTo>
                    <a:pt x="23744" y="90749"/>
                  </a:lnTo>
                  <a:lnTo>
                    <a:pt x="26188" y="127949"/>
                  </a:lnTo>
                  <a:lnTo>
                    <a:pt x="29257" y="161603"/>
                  </a:lnTo>
                  <a:lnTo>
                    <a:pt x="34442" y="203791"/>
                  </a:lnTo>
                  <a:lnTo>
                    <a:pt x="29329" y="246924"/>
                  </a:lnTo>
                  <a:lnTo>
                    <a:pt x="27290" y="285136"/>
                  </a:lnTo>
                  <a:lnTo>
                    <a:pt x="28004" y="302343"/>
                  </a:lnTo>
                  <a:lnTo>
                    <a:pt x="31999" y="322196"/>
                  </a:lnTo>
                  <a:lnTo>
                    <a:pt x="27671" y="341615"/>
                  </a:lnTo>
                  <a:lnTo>
                    <a:pt x="29827" y="347952"/>
                  </a:lnTo>
                  <a:lnTo>
                    <a:pt x="35616" y="357027"/>
                  </a:lnTo>
                  <a:lnTo>
                    <a:pt x="36708" y="326139"/>
                  </a:lnTo>
                  <a:lnTo>
                    <a:pt x="44813" y="284461"/>
                  </a:lnTo>
                  <a:lnTo>
                    <a:pt x="51553" y="247131"/>
                  </a:lnTo>
                  <a:lnTo>
                    <a:pt x="57918" y="206573"/>
                  </a:lnTo>
                  <a:lnTo>
                    <a:pt x="74534" y="164338"/>
                  </a:lnTo>
                  <a:lnTo>
                    <a:pt x="83379" y="150778"/>
                  </a:lnTo>
                  <a:lnTo>
                    <a:pt x="89312" y="146387"/>
                  </a:lnTo>
                  <a:lnTo>
                    <a:pt x="98231" y="143916"/>
                  </a:lnTo>
                  <a:lnTo>
                    <a:pt x="110134" y="143080"/>
                  </a:lnTo>
                  <a:lnTo>
                    <a:pt x="112117" y="144004"/>
                  </a:lnTo>
                  <a:lnTo>
                    <a:pt x="113441" y="145612"/>
                  </a:lnTo>
                  <a:lnTo>
                    <a:pt x="114322" y="147676"/>
                  </a:lnTo>
                  <a:lnTo>
                    <a:pt x="132635" y="163620"/>
                  </a:lnTo>
                  <a:lnTo>
                    <a:pt x="136049" y="168611"/>
                  </a:lnTo>
                  <a:lnTo>
                    <a:pt x="147016" y="210263"/>
                  </a:lnTo>
                  <a:lnTo>
                    <a:pt x="160887" y="250674"/>
                  </a:lnTo>
                  <a:lnTo>
                    <a:pt x="174645" y="294764"/>
                  </a:lnTo>
                  <a:lnTo>
                    <a:pt x="182814" y="334599"/>
                  </a:lnTo>
                  <a:lnTo>
                    <a:pt x="203684" y="363240"/>
                  </a:lnTo>
                  <a:lnTo>
                    <a:pt x="210581" y="369799"/>
                  </a:lnTo>
                  <a:lnTo>
                    <a:pt x="216953" y="372714"/>
                  </a:lnTo>
                  <a:lnTo>
                    <a:pt x="230378" y="374841"/>
                  </a:lnTo>
                  <a:lnTo>
                    <a:pt x="236382" y="370245"/>
                  </a:lnTo>
                  <a:lnTo>
                    <a:pt x="244443" y="357859"/>
                  </a:lnTo>
                  <a:lnTo>
                    <a:pt x="255841" y="318357"/>
                  </a:lnTo>
                  <a:lnTo>
                    <a:pt x="258687" y="274640"/>
                  </a:lnTo>
                  <a:lnTo>
                    <a:pt x="258879" y="241558"/>
                  </a:lnTo>
                  <a:lnTo>
                    <a:pt x="258936" y="200777"/>
                  </a:lnTo>
                  <a:lnTo>
                    <a:pt x="258954" y="158267"/>
                  </a:lnTo>
                  <a:lnTo>
                    <a:pt x="258958" y="120095"/>
                  </a:lnTo>
                  <a:lnTo>
                    <a:pt x="258960" y="84642"/>
                  </a:lnTo>
                  <a:lnTo>
                    <a:pt x="257969" y="56829"/>
                  </a:lnTo>
                  <a:lnTo>
                    <a:pt x="250399" y="28911"/>
                  </a:lnTo>
                  <a:lnTo>
                    <a:pt x="245400" y="22677"/>
                  </a:lnTo>
                  <a:lnTo>
                    <a:pt x="243967" y="22064"/>
                  </a:lnTo>
                  <a:lnTo>
                    <a:pt x="243012" y="22646"/>
                  </a:lnTo>
                  <a:lnTo>
                    <a:pt x="241101" y="2678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43" name="SMARTInkShape-2449"/>
            <p:cNvSpPr/>
            <p:nvPr>
              <p:custDataLst>
                <p:tags r:id="rId38"/>
              </p:custDataLst>
            </p:nvPr>
          </p:nvSpPr>
          <p:spPr bwMode="auto">
            <a:xfrm>
              <a:off x="5536416" y="6232922"/>
              <a:ext cx="89288" cy="214313"/>
            </a:xfrm>
            <a:custGeom>
              <a:avLst/>
              <a:gdLst/>
              <a:ahLst/>
              <a:cxnLst/>
              <a:rect l="0" t="0" r="0" b="0"/>
              <a:pathLst>
                <a:path w="89288" h="214313">
                  <a:moveTo>
                    <a:pt x="8920" y="0"/>
                  </a:moveTo>
                  <a:lnTo>
                    <a:pt x="8920" y="0"/>
                  </a:lnTo>
                  <a:lnTo>
                    <a:pt x="8920" y="41867"/>
                  </a:lnTo>
                  <a:lnTo>
                    <a:pt x="8920" y="80829"/>
                  </a:lnTo>
                  <a:lnTo>
                    <a:pt x="8920" y="124868"/>
                  </a:lnTo>
                  <a:lnTo>
                    <a:pt x="7928" y="148625"/>
                  </a:lnTo>
                  <a:lnTo>
                    <a:pt x="542" y="170904"/>
                  </a:lnTo>
                  <a:lnTo>
                    <a:pt x="0" y="178460"/>
                  </a:lnTo>
                  <a:lnTo>
                    <a:pt x="4733" y="178554"/>
                  </a:lnTo>
                  <a:lnTo>
                    <a:pt x="6129" y="177575"/>
                  </a:lnTo>
                  <a:lnTo>
                    <a:pt x="7059" y="175930"/>
                  </a:lnTo>
                  <a:lnTo>
                    <a:pt x="8553" y="170902"/>
                  </a:lnTo>
                  <a:lnTo>
                    <a:pt x="9840" y="156643"/>
                  </a:lnTo>
                  <a:lnTo>
                    <a:pt x="15035" y="145411"/>
                  </a:lnTo>
                  <a:lnTo>
                    <a:pt x="22480" y="108758"/>
                  </a:lnTo>
                  <a:lnTo>
                    <a:pt x="24906" y="105248"/>
                  </a:lnTo>
                  <a:lnTo>
                    <a:pt x="32067" y="99316"/>
                  </a:lnTo>
                  <a:lnTo>
                    <a:pt x="34090" y="94410"/>
                  </a:lnTo>
                  <a:lnTo>
                    <a:pt x="35622" y="92706"/>
                  </a:lnTo>
                  <a:lnTo>
                    <a:pt x="43256" y="89746"/>
                  </a:lnTo>
                  <a:lnTo>
                    <a:pt x="43717" y="90588"/>
                  </a:lnTo>
                  <a:lnTo>
                    <a:pt x="45624" y="122071"/>
                  </a:lnTo>
                  <a:lnTo>
                    <a:pt x="51705" y="133951"/>
                  </a:lnTo>
                  <a:lnTo>
                    <a:pt x="54539" y="174788"/>
                  </a:lnTo>
                  <a:lnTo>
                    <a:pt x="60632" y="187360"/>
                  </a:lnTo>
                  <a:lnTo>
                    <a:pt x="61254" y="190391"/>
                  </a:lnTo>
                  <a:lnTo>
                    <a:pt x="62661" y="192411"/>
                  </a:lnTo>
                  <a:lnTo>
                    <a:pt x="64591" y="193759"/>
                  </a:lnTo>
                  <a:lnTo>
                    <a:pt x="66870" y="194657"/>
                  </a:lnTo>
                  <a:lnTo>
                    <a:pt x="68389" y="196248"/>
                  </a:lnTo>
                  <a:lnTo>
                    <a:pt x="73473" y="205930"/>
                  </a:lnTo>
                  <a:lnTo>
                    <a:pt x="78998" y="212656"/>
                  </a:lnTo>
                  <a:lnTo>
                    <a:pt x="82399" y="213576"/>
                  </a:lnTo>
                  <a:lnTo>
                    <a:pt x="89287" y="21431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44" name="SMARTInkShape-2450"/>
            <p:cNvSpPr/>
            <p:nvPr>
              <p:custDataLst>
                <p:tags r:id="rId39"/>
              </p:custDataLst>
            </p:nvPr>
          </p:nvSpPr>
          <p:spPr bwMode="auto">
            <a:xfrm>
              <a:off x="4973837" y="5741869"/>
              <a:ext cx="276819" cy="776681"/>
            </a:xfrm>
            <a:custGeom>
              <a:avLst/>
              <a:gdLst/>
              <a:ahLst/>
              <a:cxnLst/>
              <a:rect l="0" t="0" r="0" b="0"/>
              <a:pathLst>
                <a:path w="276819" h="776681">
                  <a:moveTo>
                    <a:pt x="276818" y="35639"/>
                  </a:moveTo>
                  <a:lnTo>
                    <a:pt x="276818" y="35639"/>
                  </a:lnTo>
                  <a:lnTo>
                    <a:pt x="272079" y="35639"/>
                  </a:lnTo>
                  <a:lnTo>
                    <a:pt x="270682" y="34647"/>
                  </a:lnTo>
                  <a:lnTo>
                    <a:pt x="269751" y="32993"/>
                  </a:lnTo>
                  <a:lnTo>
                    <a:pt x="269131" y="30898"/>
                  </a:lnTo>
                  <a:lnTo>
                    <a:pt x="263517" y="23210"/>
                  </a:lnTo>
                  <a:lnTo>
                    <a:pt x="258339" y="20192"/>
                  </a:lnTo>
                  <a:lnTo>
                    <a:pt x="252731" y="17860"/>
                  </a:lnTo>
                  <a:lnTo>
                    <a:pt x="233321" y="2986"/>
                  </a:lnTo>
                  <a:lnTo>
                    <a:pt x="198660" y="0"/>
                  </a:lnTo>
                  <a:lnTo>
                    <a:pt x="156832" y="914"/>
                  </a:lnTo>
                  <a:lnTo>
                    <a:pt x="116031" y="18012"/>
                  </a:lnTo>
                  <a:lnTo>
                    <a:pt x="80361" y="38305"/>
                  </a:lnTo>
                  <a:lnTo>
                    <a:pt x="65152" y="54288"/>
                  </a:lnTo>
                  <a:lnTo>
                    <a:pt x="34137" y="95216"/>
                  </a:lnTo>
                  <a:lnTo>
                    <a:pt x="12979" y="136843"/>
                  </a:lnTo>
                  <a:lnTo>
                    <a:pt x="9165" y="178514"/>
                  </a:lnTo>
                  <a:lnTo>
                    <a:pt x="9952" y="208279"/>
                  </a:lnTo>
                  <a:lnTo>
                    <a:pt x="17034" y="251127"/>
                  </a:lnTo>
                  <a:lnTo>
                    <a:pt x="17750" y="290014"/>
                  </a:lnTo>
                  <a:lnTo>
                    <a:pt x="24911" y="330891"/>
                  </a:lnTo>
                  <a:lnTo>
                    <a:pt x="26541" y="374050"/>
                  </a:lnTo>
                  <a:lnTo>
                    <a:pt x="26755" y="416677"/>
                  </a:lnTo>
                  <a:lnTo>
                    <a:pt x="26782" y="454754"/>
                  </a:lnTo>
                  <a:lnTo>
                    <a:pt x="26786" y="493584"/>
                  </a:lnTo>
                  <a:lnTo>
                    <a:pt x="26787" y="534437"/>
                  </a:lnTo>
                  <a:lnTo>
                    <a:pt x="20651" y="571170"/>
                  </a:lnTo>
                  <a:lnTo>
                    <a:pt x="18410" y="607089"/>
                  </a:lnTo>
                  <a:lnTo>
                    <a:pt x="13227" y="642847"/>
                  </a:lnTo>
                  <a:lnTo>
                    <a:pt x="6849" y="684858"/>
                  </a:lnTo>
                  <a:lnTo>
                    <a:pt x="1352" y="710795"/>
                  </a:lnTo>
                  <a:lnTo>
                    <a:pt x="35" y="752454"/>
                  </a:lnTo>
                  <a:lnTo>
                    <a:pt x="0" y="775402"/>
                  </a:lnTo>
                  <a:lnTo>
                    <a:pt x="991" y="775870"/>
                  </a:lnTo>
                  <a:lnTo>
                    <a:pt x="12428" y="776680"/>
                  </a:lnTo>
                  <a:lnTo>
                    <a:pt x="52010" y="763497"/>
                  </a:lnTo>
                  <a:lnTo>
                    <a:pt x="93348" y="744971"/>
                  </a:lnTo>
                  <a:lnTo>
                    <a:pt x="137093" y="734296"/>
                  </a:lnTo>
                  <a:lnTo>
                    <a:pt x="179007" y="720138"/>
                  </a:lnTo>
                  <a:lnTo>
                    <a:pt x="223241" y="70536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45" name="SMARTInkShape-2451"/>
            <p:cNvSpPr/>
            <p:nvPr>
              <p:custDataLst>
                <p:tags r:id="rId40"/>
              </p:custDataLst>
            </p:nvPr>
          </p:nvSpPr>
          <p:spPr bwMode="auto">
            <a:xfrm>
              <a:off x="5232797" y="5813227"/>
              <a:ext cx="8931" cy="1"/>
            </a:xfrm>
            <a:custGeom>
              <a:avLst/>
              <a:gdLst/>
              <a:ahLst/>
              <a:cxnLst/>
              <a:rect l="0" t="0" r="0" b="0"/>
              <a:pathLst>
                <a:path w="8931" h="1">
                  <a:moveTo>
                    <a:pt x="0" y="0"/>
                  </a:moveTo>
                  <a:lnTo>
                    <a:pt x="0" y="0"/>
                  </a:lnTo>
                  <a:lnTo>
                    <a:pt x="8930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46" name="SMARTInkShape-2452"/>
            <p:cNvSpPr/>
            <p:nvPr>
              <p:custDataLst>
                <p:tags r:id="rId41"/>
              </p:custDataLst>
            </p:nvPr>
          </p:nvSpPr>
          <p:spPr bwMode="auto">
            <a:xfrm>
              <a:off x="5661425" y="6250780"/>
              <a:ext cx="178592" cy="223244"/>
            </a:xfrm>
            <a:custGeom>
              <a:avLst/>
              <a:gdLst/>
              <a:ahLst/>
              <a:cxnLst/>
              <a:rect l="0" t="0" r="0" b="0"/>
              <a:pathLst>
                <a:path w="178592" h="223244">
                  <a:moveTo>
                    <a:pt x="26786" y="0"/>
                  </a:moveTo>
                  <a:lnTo>
                    <a:pt x="26786" y="0"/>
                  </a:lnTo>
                  <a:lnTo>
                    <a:pt x="22046" y="4742"/>
                  </a:lnTo>
                  <a:lnTo>
                    <a:pt x="19718" y="9715"/>
                  </a:lnTo>
                  <a:lnTo>
                    <a:pt x="17878" y="50776"/>
                  </a:lnTo>
                  <a:lnTo>
                    <a:pt x="17857" y="95374"/>
                  </a:lnTo>
                  <a:lnTo>
                    <a:pt x="9478" y="135813"/>
                  </a:lnTo>
                  <a:lnTo>
                    <a:pt x="8007" y="157821"/>
                  </a:lnTo>
                  <a:lnTo>
                    <a:pt x="553" y="179852"/>
                  </a:lnTo>
                  <a:lnTo>
                    <a:pt x="29" y="187075"/>
                  </a:lnTo>
                  <a:lnTo>
                    <a:pt x="0" y="175056"/>
                  </a:lnTo>
                  <a:lnTo>
                    <a:pt x="2644" y="169415"/>
                  </a:lnTo>
                  <a:lnTo>
                    <a:pt x="4738" y="166522"/>
                  </a:lnTo>
                  <a:lnTo>
                    <a:pt x="18476" y="124778"/>
                  </a:lnTo>
                  <a:lnTo>
                    <a:pt x="24324" y="109733"/>
                  </a:lnTo>
                  <a:lnTo>
                    <a:pt x="31040" y="91019"/>
                  </a:lnTo>
                  <a:lnTo>
                    <a:pt x="44537" y="71898"/>
                  </a:lnTo>
                  <a:lnTo>
                    <a:pt x="52188" y="63942"/>
                  </a:lnTo>
                  <a:lnTo>
                    <a:pt x="53643" y="64456"/>
                  </a:lnTo>
                  <a:lnTo>
                    <a:pt x="61141" y="70323"/>
                  </a:lnTo>
                  <a:lnTo>
                    <a:pt x="61899" y="73589"/>
                  </a:lnTo>
                  <a:lnTo>
                    <a:pt x="62101" y="75849"/>
                  </a:lnTo>
                  <a:lnTo>
                    <a:pt x="64971" y="81006"/>
                  </a:lnTo>
                  <a:lnTo>
                    <a:pt x="67125" y="83769"/>
                  </a:lnTo>
                  <a:lnTo>
                    <a:pt x="69519" y="92133"/>
                  </a:lnTo>
                  <a:lnTo>
                    <a:pt x="73513" y="107998"/>
                  </a:lnTo>
                  <a:lnTo>
                    <a:pt x="89900" y="152379"/>
                  </a:lnTo>
                  <a:lnTo>
                    <a:pt x="110165" y="185822"/>
                  </a:lnTo>
                  <a:lnTo>
                    <a:pt x="118744" y="194375"/>
                  </a:lnTo>
                  <a:lnTo>
                    <a:pt x="140062" y="210071"/>
                  </a:lnTo>
                  <a:lnTo>
                    <a:pt x="178591" y="22324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648" name="SMARTInkShape-2453"/>
          <p:cNvSpPr/>
          <p:nvPr>
            <p:custDataLst>
              <p:tags r:id="rId13"/>
            </p:custDataLst>
          </p:nvPr>
        </p:nvSpPr>
        <p:spPr bwMode="auto">
          <a:xfrm>
            <a:off x="6581180" y="5625713"/>
            <a:ext cx="178508" cy="892544"/>
          </a:xfrm>
          <a:custGeom>
            <a:avLst/>
            <a:gdLst/>
            <a:ahLst/>
            <a:cxnLst/>
            <a:rect l="0" t="0" r="0" b="0"/>
            <a:pathLst>
              <a:path w="178508" h="892544">
                <a:moveTo>
                  <a:pt x="71437" y="17850"/>
                </a:moveTo>
                <a:lnTo>
                  <a:pt x="71437" y="17850"/>
                </a:lnTo>
                <a:lnTo>
                  <a:pt x="71437" y="103"/>
                </a:lnTo>
                <a:lnTo>
                  <a:pt x="79126" y="0"/>
                </a:lnTo>
                <a:lnTo>
                  <a:pt x="87251" y="6129"/>
                </a:lnTo>
                <a:lnTo>
                  <a:pt x="95526" y="9085"/>
                </a:lnTo>
                <a:lnTo>
                  <a:pt x="104262" y="14812"/>
                </a:lnTo>
                <a:lnTo>
                  <a:pt x="113134" y="17941"/>
                </a:lnTo>
                <a:lnTo>
                  <a:pt x="144611" y="46493"/>
                </a:lnTo>
                <a:lnTo>
                  <a:pt x="148608" y="55716"/>
                </a:lnTo>
                <a:lnTo>
                  <a:pt x="158512" y="83616"/>
                </a:lnTo>
                <a:lnTo>
                  <a:pt x="165918" y="102269"/>
                </a:lnTo>
                <a:lnTo>
                  <a:pt x="169171" y="143398"/>
                </a:lnTo>
                <a:lnTo>
                  <a:pt x="163429" y="179681"/>
                </a:lnTo>
                <a:lnTo>
                  <a:pt x="161267" y="221391"/>
                </a:lnTo>
                <a:lnTo>
                  <a:pt x="160839" y="263328"/>
                </a:lnTo>
                <a:lnTo>
                  <a:pt x="156024" y="298061"/>
                </a:lnTo>
                <a:lnTo>
                  <a:pt x="153055" y="333488"/>
                </a:lnTo>
                <a:lnTo>
                  <a:pt x="152052" y="374877"/>
                </a:lnTo>
                <a:lnTo>
                  <a:pt x="151877" y="408613"/>
                </a:lnTo>
                <a:lnTo>
                  <a:pt x="151826" y="443745"/>
                </a:lnTo>
                <a:lnTo>
                  <a:pt x="151811" y="479290"/>
                </a:lnTo>
                <a:lnTo>
                  <a:pt x="151806" y="514957"/>
                </a:lnTo>
                <a:lnTo>
                  <a:pt x="152797" y="550660"/>
                </a:lnTo>
                <a:lnTo>
                  <a:pt x="157941" y="586374"/>
                </a:lnTo>
                <a:lnTo>
                  <a:pt x="159907" y="622092"/>
                </a:lnTo>
                <a:lnTo>
                  <a:pt x="160489" y="656818"/>
                </a:lnTo>
                <a:lnTo>
                  <a:pt x="160686" y="698367"/>
                </a:lnTo>
                <a:lnTo>
                  <a:pt x="165466" y="739758"/>
                </a:lnTo>
                <a:lnTo>
                  <a:pt x="169111" y="782973"/>
                </a:lnTo>
                <a:lnTo>
                  <a:pt x="172146" y="805470"/>
                </a:lnTo>
                <a:lnTo>
                  <a:pt x="174736" y="820340"/>
                </a:lnTo>
                <a:lnTo>
                  <a:pt x="172600" y="835282"/>
                </a:lnTo>
                <a:lnTo>
                  <a:pt x="178507" y="877943"/>
                </a:lnTo>
                <a:lnTo>
                  <a:pt x="177544" y="879971"/>
                </a:lnTo>
                <a:lnTo>
                  <a:pt x="175908" y="881324"/>
                </a:lnTo>
                <a:lnTo>
                  <a:pt x="173828" y="882225"/>
                </a:lnTo>
                <a:lnTo>
                  <a:pt x="172439" y="883818"/>
                </a:lnTo>
                <a:lnTo>
                  <a:pt x="170898" y="888235"/>
                </a:lnTo>
                <a:lnTo>
                  <a:pt x="169494" y="889809"/>
                </a:lnTo>
                <a:lnTo>
                  <a:pt x="165289" y="891559"/>
                </a:lnTo>
                <a:lnTo>
                  <a:pt x="157343" y="892543"/>
                </a:lnTo>
                <a:lnTo>
                  <a:pt x="151620" y="890128"/>
                </a:lnTo>
                <a:lnTo>
                  <a:pt x="145769" y="886740"/>
                </a:lnTo>
                <a:lnTo>
                  <a:pt x="135905" y="884832"/>
                </a:lnTo>
                <a:lnTo>
                  <a:pt x="120856" y="883274"/>
                </a:lnTo>
                <a:lnTo>
                  <a:pt x="87377" y="876372"/>
                </a:lnTo>
                <a:lnTo>
                  <a:pt x="43238" y="875211"/>
                </a:lnTo>
                <a:lnTo>
                  <a:pt x="0" y="87510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654" name="SMARTInkShape-Group929"/>
          <p:cNvGrpSpPr/>
          <p:nvPr/>
        </p:nvGrpSpPr>
        <p:grpSpPr>
          <a:xfrm>
            <a:off x="6366867" y="5295415"/>
            <a:ext cx="446326" cy="1160337"/>
            <a:chOff x="6366867" y="5295415"/>
            <a:chExt cx="446326" cy="1160337"/>
          </a:xfrm>
        </p:grpSpPr>
        <p:sp>
          <p:nvSpPr>
            <p:cNvPr id="649" name="SMARTInkShape-2454"/>
            <p:cNvSpPr/>
            <p:nvPr>
              <p:custDataLst>
                <p:tags r:id="rId32"/>
              </p:custDataLst>
            </p:nvPr>
          </p:nvSpPr>
          <p:spPr bwMode="auto">
            <a:xfrm>
              <a:off x="6509744" y="6331159"/>
              <a:ext cx="53164" cy="124593"/>
            </a:xfrm>
            <a:custGeom>
              <a:avLst/>
              <a:gdLst/>
              <a:ahLst/>
              <a:cxnLst/>
              <a:rect l="0" t="0" r="0" b="0"/>
              <a:pathLst>
                <a:path w="53164" h="124593">
                  <a:moveTo>
                    <a:pt x="8928" y="17849"/>
                  </a:moveTo>
                  <a:lnTo>
                    <a:pt x="8928" y="17849"/>
                  </a:lnTo>
                  <a:lnTo>
                    <a:pt x="8928" y="13108"/>
                  </a:lnTo>
                  <a:lnTo>
                    <a:pt x="7936" y="11712"/>
                  </a:lnTo>
                  <a:lnTo>
                    <a:pt x="6282" y="10781"/>
                  </a:lnTo>
                  <a:lnTo>
                    <a:pt x="1239" y="9287"/>
                  </a:lnTo>
                  <a:lnTo>
                    <a:pt x="550" y="6437"/>
                  </a:lnTo>
                  <a:lnTo>
                    <a:pt x="0" y="0"/>
                  </a:lnTo>
                  <a:lnTo>
                    <a:pt x="13301" y="13292"/>
                  </a:lnTo>
                  <a:lnTo>
                    <a:pt x="18478" y="15823"/>
                  </a:lnTo>
                  <a:lnTo>
                    <a:pt x="21248" y="16499"/>
                  </a:lnTo>
                  <a:lnTo>
                    <a:pt x="29886" y="22189"/>
                  </a:lnTo>
                  <a:lnTo>
                    <a:pt x="38730" y="30159"/>
                  </a:lnTo>
                  <a:lnTo>
                    <a:pt x="42017" y="35888"/>
                  </a:lnTo>
                  <a:lnTo>
                    <a:pt x="44470" y="41741"/>
                  </a:lnTo>
                  <a:lnTo>
                    <a:pt x="50437" y="50613"/>
                  </a:lnTo>
                  <a:lnTo>
                    <a:pt x="52646" y="59528"/>
                  </a:lnTo>
                  <a:lnTo>
                    <a:pt x="53163" y="65477"/>
                  </a:lnTo>
                  <a:lnTo>
                    <a:pt x="43892" y="95822"/>
                  </a:lnTo>
                  <a:lnTo>
                    <a:pt x="38580" y="104340"/>
                  </a:lnTo>
                  <a:lnTo>
                    <a:pt x="36094" y="114334"/>
                  </a:lnTo>
                  <a:lnTo>
                    <a:pt x="35829" y="120300"/>
                  </a:lnTo>
                  <a:lnTo>
                    <a:pt x="34799" y="121868"/>
                  </a:lnTo>
                  <a:lnTo>
                    <a:pt x="33120" y="122914"/>
                  </a:lnTo>
                  <a:lnTo>
                    <a:pt x="28038" y="124592"/>
                  </a:lnTo>
                  <a:lnTo>
                    <a:pt x="27621" y="123737"/>
                  </a:lnTo>
                  <a:lnTo>
                    <a:pt x="26787" y="11607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50" name="SMARTInkShape-2455"/>
            <p:cNvSpPr/>
            <p:nvPr>
              <p:custDataLst>
                <p:tags r:id="rId33"/>
              </p:custDataLst>
            </p:nvPr>
          </p:nvSpPr>
          <p:spPr bwMode="auto">
            <a:xfrm>
              <a:off x="6563432" y="6322220"/>
              <a:ext cx="71327" cy="133419"/>
            </a:xfrm>
            <a:custGeom>
              <a:avLst/>
              <a:gdLst/>
              <a:ahLst/>
              <a:cxnLst/>
              <a:rect l="0" t="0" r="0" b="0"/>
              <a:pathLst>
                <a:path w="71327" h="133419">
                  <a:moveTo>
                    <a:pt x="26677" y="0"/>
                  </a:moveTo>
                  <a:lnTo>
                    <a:pt x="26677" y="0"/>
                  </a:lnTo>
                  <a:lnTo>
                    <a:pt x="21937" y="0"/>
                  </a:lnTo>
                  <a:lnTo>
                    <a:pt x="20541" y="991"/>
                  </a:lnTo>
                  <a:lnTo>
                    <a:pt x="19610" y="2644"/>
                  </a:lnTo>
                  <a:lnTo>
                    <a:pt x="17000" y="15230"/>
                  </a:lnTo>
                  <a:lnTo>
                    <a:pt x="11684" y="23914"/>
                  </a:lnTo>
                  <a:lnTo>
                    <a:pt x="9667" y="33763"/>
                  </a:lnTo>
                  <a:lnTo>
                    <a:pt x="8077" y="48809"/>
                  </a:lnTo>
                  <a:lnTo>
                    <a:pt x="738" y="77310"/>
                  </a:lnTo>
                  <a:lnTo>
                    <a:pt x="0" y="99819"/>
                  </a:lnTo>
                  <a:lnTo>
                    <a:pt x="2584" y="106540"/>
                  </a:lnTo>
                  <a:lnTo>
                    <a:pt x="20882" y="127955"/>
                  </a:lnTo>
                  <a:lnTo>
                    <a:pt x="29393" y="131282"/>
                  </a:lnTo>
                  <a:lnTo>
                    <a:pt x="51026" y="133418"/>
                  </a:lnTo>
                  <a:lnTo>
                    <a:pt x="59989" y="131064"/>
                  </a:lnTo>
                  <a:lnTo>
                    <a:pt x="71326" y="12501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51" name="SMARTInkShape-2456"/>
            <p:cNvSpPr/>
            <p:nvPr>
              <p:custDataLst>
                <p:tags r:id="rId34"/>
              </p:custDataLst>
            </p:nvPr>
          </p:nvSpPr>
          <p:spPr bwMode="auto">
            <a:xfrm>
              <a:off x="6549246" y="6250780"/>
              <a:ext cx="103372" cy="187522"/>
            </a:xfrm>
            <a:custGeom>
              <a:avLst/>
              <a:gdLst/>
              <a:ahLst/>
              <a:cxnLst/>
              <a:rect l="0" t="0" r="0" b="0"/>
              <a:pathLst>
                <a:path w="103372" h="187522">
                  <a:moveTo>
                    <a:pt x="14074" y="0"/>
                  </a:moveTo>
                  <a:lnTo>
                    <a:pt x="14074" y="0"/>
                  </a:lnTo>
                  <a:lnTo>
                    <a:pt x="9334" y="0"/>
                  </a:lnTo>
                  <a:lnTo>
                    <a:pt x="8930" y="993"/>
                  </a:lnTo>
                  <a:lnTo>
                    <a:pt x="12764" y="9715"/>
                  </a:lnTo>
                  <a:lnTo>
                    <a:pt x="14063" y="51723"/>
                  </a:lnTo>
                  <a:lnTo>
                    <a:pt x="14074" y="91344"/>
                  </a:lnTo>
                  <a:lnTo>
                    <a:pt x="14074" y="133216"/>
                  </a:lnTo>
                  <a:lnTo>
                    <a:pt x="14074" y="154739"/>
                  </a:lnTo>
                  <a:lnTo>
                    <a:pt x="11429" y="160716"/>
                  </a:lnTo>
                  <a:lnTo>
                    <a:pt x="6386" y="167897"/>
                  </a:lnTo>
                  <a:lnTo>
                    <a:pt x="5145" y="178592"/>
                  </a:lnTo>
                  <a:lnTo>
                    <a:pt x="0" y="178594"/>
                  </a:lnTo>
                  <a:lnTo>
                    <a:pt x="4272" y="178595"/>
                  </a:lnTo>
                  <a:lnTo>
                    <a:pt x="5068" y="170906"/>
                  </a:lnTo>
                  <a:lnTo>
                    <a:pt x="5138" y="157345"/>
                  </a:lnTo>
                  <a:lnTo>
                    <a:pt x="14822" y="127404"/>
                  </a:lnTo>
                  <a:lnTo>
                    <a:pt x="20138" y="118889"/>
                  </a:lnTo>
                  <a:lnTo>
                    <a:pt x="21730" y="113033"/>
                  </a:lnTo>
                  <a:lnTo>
                    <a:pt x="23147" y="111074"/>
                  </a:lnTo>
                  <a:lnTo>
                    <a:pt x="25084" y="109768"/>
                  </a:lnTo>
                  <a:lnTo>
                    <a:pt x="27367" y="108898"/>
                  </a:lnTo>
                  <a:lnTo>
                    <a:pt x="28889" y="107326"/>
                  </a:lnTo>
                  <a:lnTo>
                    <a:pt x="30581" y="102933"/>
                  </a:lnTo>
                  <a:lnTo>
                    <a:pt x="32024" y="101364"/>
                  </a:lnTo>
                  <a:lnTo>
                    <a:pt x="36273" y="99622"/>
                  </a:lnTo>
                  <a:lnTo>
                    <a:pt x="56597" y="97259"/>
                  </a:lnTo>
                  <a:lnTo>
                    <a:pt x="62078" y="93498"/>
                  </a:lnTo>
                  <a:lnTo>
                    <a:pt x="63936" y="93090"/>
                  </a:lnTo>
                  <a:lnTo>
                    <a:pt x="65175" y="93810"/>
                  </a:lnTo>
                  <a:lnTo>
                    <a:pt x="66001" y="95283"/>
                  </a:lnTo>
                  <a:lnTo>
                    <a:pt x="67543" y="96264"/>
                  </a:lnTo>
                  <a:lnTo>
                    <a:pt x="75195" y="97969"/>
                  </a:lnTo>
                  <a:lnTo>
                    <a:pt x="75658" y="99048"/>
                  </a:lnTo>
                  <a:lnTo>
                    <a:pt x="76171" y="102891"/>
                  </a:lnTo>
                  <a:lnTo>
                    <a:pt x="77300" y="104313"/>
                  </a:lnTo>
                  <a:lnTo>
                    <a:pt x="81200" y="105894"/>
                  </a:lnTo>
                  <a:lnTo>
                    <a:pt x="82638" y="107307"/>
                  </a:lnTo>
                  <a:lnTo>
                    <a:pt x="84234" y="111524"/>
                  </a:lnTo>
                  <a:lnTo>
                    <a:pt x="85134" y="119475"/>
                  </a:lnTo>
                  <a:lnTo>
                    <a:pt x="82697" y="125200"/>
                  </a:lnTo>
                  <a:lnTo>
                    <a:pt x="79300" y="131051"/>
                  </a:lnTo>
                  <a:lnTo>
                    <a:pt x="77119" y="142892"/>
                  </a:lnTo>
                  <a:lnTo>
                    <a:pt x="76582" y="187402"/>
                  </a:lnTo>
                  <a:lnTo>
                    <a:pt x="85144" y="187521"/>
                  </a:lnTo>
                  <a:lnTo>
                    <a:pt x="90143" y="182783"/>
                  </a:lnTo>
                  <a:lnTo>
                    <a:pt x="92532" y="177811"/>
                  </a:lnTo>
                  <a:lnTo>
                    <a:pt x="93168" y="175094"/>
                  </a:lnTo>
                  <a:lnTo>
                    <a:pt x="94584" y="173285"/>
                  </a:lnTo>
                  <a:lnTo>
                    <a:pt x="98805" y="171274"/>
                  </a:lnTo>
                  <a:lnTo>
                    <a:pt x="100326" y="169746"/>
                  </a:lnTo>
                  <a:lnTo>
                    <a:pt x="103371" y="16073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52" name="SMARTInkShape-2457"/>
            <p:cNvSpPr/>
            <p:nvPr>
              <p:custDataLst>
                <p:tags r:id="rId35"/>
              </p:custDataLst>
            </p:nvPr>
          </p:nvSpPr>
          <p:spPr bwMode="auto">
            <a:xfrm>
              <a:off x="6366867" y="5295415"/>
              <a:ext cx="446326" cy="491024"/>
            </a:xfrm>
            <a:custGeom>
              <a:avLst/>
              <a:gdLst/>
              <a:ahLst/>
              <a:cxnLst/>
              <a:rect l="0" t="0" r="0" b="0"/>
              <a:pathLst>
                <a:path w="446326" h="491024">
                  <a:moveTo>
                    <a:pt x="0" y="491023"/>
                  </a:moveTo>
                  <a:lnTo>
                    <a:pt x="0" y="491023"/>
                  </a:lnTo>
                  <a:lnTo>
                    <a:pt x="0" y="486282"/>
                  </a:lnTo>
                  <a:lnTo>
                    <a:pt x="4741" y="473853"/>
                  </a:lnTo>
                  <a:lnTo>
                    <a:pt x="24908" y="435307"/>
                  </a:lnTo>
                  <a:lnTo>
                    <a:pt x="51138" y="392515"/>
                  </a:lnTo>
                  <a:lnTo>
                    <a:pt x="82641" y="348900"/>
                  </a:lnTo>
                  <a:lnTo>
                    <a:pt x="113673" y="308903"/>
                  </a:lnTo>
                  <a:lnTo>
                    <a:pt x="143153" y="271476"/>
                  </a:lnTo>
                  <a:lnTo>
                    <a:pt x="176582" y="236243"/>
                  </a:lnTo>
                  <a:lnTo>
                    <a:pt x="212614" y="205520"/>
                  </a:lnTo>
                  <a:lnTo>
                    <a:pt x="252284" y="172713"/>
                  </a:lnTo>
                  <a:lnTo>
                    <a:pt x="296007" y="134459"/>
                  </a:lnTo>
                  <a:lnTo>
                    <a:pt x="337827" y="98239"/>
                  </a:lnTo>
                  <a:lnTo>
                    <a:pt x="381133" y="63197"/>
                  </a:lnTo>
                  <a:lnTo>
                    <a:pt x="424362" y="21933"/>
                  </a:lnTo>
                  <a:lnTo>
                    <a:pt x="434197" y="13146"/>
                  </a:lnTo>
                  <a:lnTo>
                    <a:pt x="445947" y="8988"/>
                  </a:lnTo>
                  <a:lnTo>
                    <a:pt x="446325" y="4129"/>
                  </a:lnTo>
                  <a:lnTo>
                    <a:pt x="445386" y="2716"/>
                  </a:lnTo>
                  <a:lnTo>
                    <a:pt x="443768" y="1774"/>
                  </a:lnTo>
                  <a:lnTo>
                    <a:pt x="437381" y="137"/>
                  </a:lnTo>
                  <a:lnTo>
                    <a:pt x="433178" y="0"/>
                  </a:lnTo>
                  <a:lnTo>
                    <a:pt x="428004" y="2584"/>
                  </a:lnTo>
                  <a:lnTo>
                    <a:pt x="422395" y="6048"/>
                  </a:lnTo>
                  <a:lnTo>
                    <a:pt x="412494" y="8454"/>
                  </a:lnTo>
                  <a:lnTo>
                    <a:pt x="401836" y="881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53" name="SMARTInkShape-2458"/>
            <p:cNvSpPr/>
            <p:nvPr>
              <p:custDataLst>
                <p:tags r:id="rId36"/>
              </p:custDataLst>
            </p:nvPr>
          </p:nvSpPr>
          <p:spPr bwMode="auto">
            <a:xfrm>
              <a:off x="6697266" y="5304234"/>
              <a:ext cx="44649" cy="71439"/>
            </a:xfrm>
            <a:custGeom>
              <a:avLst/>
              <a:gdLst/>
              <a:ahLst/>
              <a:cxnLst/>
              <a:rect l="0" t="0" r="0" b="0"/>
              <a:pathLst>
                <a:path w="44649" h="71439">
                  <a:moveTo>
                    <a:pt x="0" y="0"/>
                  </a:moveTo>
                  <a:lnTo>
                    <a:pt x="0" y="0"/>
                  </a:lnTo>
                  <a:lnTo>
                    <a:pt x="0" y="13638"/>
                  </a:lnTo>
                  <a:lnTo>
                    <a:pt x="992" y="15045"/>
                  </a:lnTo>
                  <a:lnTo>
                    <a:pt x="2645" y="15983"/>
                  </a:lnTo>
                  <a:lnTo>
                    <a:pt x="4740" y="16609"/>
                  </a:lnTo>
                  <a:lnTo>
                    <a:pt x="18091" y="24763"/>
                  </a:lnTo>
                  <a:lnTo>
                    <a:pt x="20991" y="25438"/>
                  </a:lnTo>
                  <a:lnTo>
                    <a:pt x="22923" y="26881"/>
                  </a:lnTo>
                  <a:lnTo>
                    <a:pt x="24211" y="28835"/>
                  </a:lnTo>
                  <a:lnTo>
                    <a:pt x="26636" y="33651"/>
                  </a:lnTo>
                  <a:lnTo>
                    <a:pt x="39066" y="52486"/>
                  </a:lnTo>
                  <a:lnTo>
                    <a:pt x="44648" y="71438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657" name="SMARTInkShape-Group930"/>
          <p:cNvGrpSpPr/>
          <p:nvPr/>
        </p:nvGrpSpPr>
        <p:grpSpPr>
          <a:xfrm>
            <a:off x="5098852" y="5295305"/>
            <a:ext cx="160735" cy="508993"/>
            <a:chOff x="5098852" y="5295305"/>
            <a:chExt cx="160735" cy="508993"/>
          </a:xfrm>
        </p:grpSpPr>
        <p:sp>
          <p:nvSpPr>
            <p:cNvPr id="655" name="SMARTInkShape-2459"/>
            <p:cNvSpPr/>
            <p:nvPr>
              <p:custDataLst>
                <p:tags r:id="rId30"/>
              </p:custDataLst>
            </p:nvPr>
          </p:nvSpPr>
          <p:spPr bwMode="auto">
            <a:xfrm>
              <a:off x="5098852" y="5322248"/>
              <a:ext cx="98227" cy="89144"/>
            </a:xfrm>
            <a:custGeom>
              <a:avLst/>
              <a:gdLst/>
              <a:ahLst/>
              <a:cxnLst/>
              <a:rect l="0" t="0" r="0" b="0"/>
              <a:pathLst>
                <a:path w="98227" h="89144">
                  <a:moveTo>
                    <a:pt x="0" y="80213"/>
                  </a:moveTo>
                  <a:lnTo>
                    <a:pt x="0" y="80213"/>
                  </a:lnTo>
                  <a:lnTo>
                    <a:pt x="0" y="50402"/>
                  </a:lnTo>
                  <a:lnTo>
                    <a:pt x="2645" y="44474"/>
                  </a:lnTo>
                  <a:lnTo>
                    <a:pt x="14239" y="29608"/>
                  </a:lnTo>
                  <a:lnTo>
                    <a:pt x="19790" y="17704"/>
                  </a:lnTo>
                  <a:lnTo>
                    <a:pt x="30147" y="5799"/>
                  </a:lnTo>
                  <a:lnTo>
                    <a:pt x="35888" y="2491"/>
                  </a:lnTo>
                  <a:lnTo>
                    <a:pt x="44486" y="194"/>
                  </a:lnTo>
                  <a:lnTo>
                    <a:pt x="48876" y="0"/>
                  </a:lnTo>
                  <a:lnTo>
                    <a:pt x="50443" y="941"/>
                  </a:lnTo>
                  <a:lnTo>
                    <a:pt x="51488" y="2560"/>
                  </a:lnTo>
                  <a:lnTo>
                    <a:pt x="52186" y="4632"/>
                  </a:lnTo>
                  <a:lnTo>
                    <a:pt x="59439" y="16078"/>
                  </a:lnTo>
                  <a:lnTo>
                    <a:pt x="74817" y="59546"/>
                  </a:lnTo>
                  <a:lnTo>
                    <a:pt x="98226" y="8914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56" name="SMARTInkShape-2460"/>
            <p:cNvSpPr/>
            <p:nvPr>
              <p:custDataLst>
                <p:tags r:id="rId31"/>
              </p:custDataLst>
            </p:nvPr>
          </p:nvSpPr>
          <p:spPr bwMode="auto">
            <a:xfrm>
              <a:off x="5152430" y="5295305"/>
              <a:ext cx="107157" cy="508993"/>
            </a:xfrm>
            <a:custGeom>
              <a:avLst/>
              <a:gdLst/>
              <a:ahLst/>
              <a:cxnLst/>
              <a:rect l="0" t="0" r="0" b="0"/>
              <a:pathLst>
                <a:path w="107157" h="508993">
                  <a:moveTo>
                    <a:pt x="107156" y="508992"/>
                  </a:moveTo>
                  <a:lnTo>
                    <a:pt x="107156" y="508992"/>
                  </a:lnTo>
                  <a:lnTo>
                    <a:pt x="102416" y="504251"/>
                  </a:lnTo>
                  <a:lnTo>
                    <a:pt x="100088" y="499278"/>
                  </a:lnTo>
                  <a:lnTo>
                    <a:pt x="87251" y="455161"/>
                  </a:lnTo>
                  <a:lnTo>
                    <a:pt x="83426" y="442403"/>
                  </a:lnTo>
                  <a:lnTo>
                    <a:pt x="80971" y="407313"/>
                  </a:lnTo>
                  <a:lnTo>
                    <a:pt x="77900" y="374024"/>
                  </a:lnTo>
                  <a:lnTo>
                    <a:pt x="73352" y="336378"/>
                  </a:lnTo>
                  <a:lnTo>
                    <a:pt x="69359" y="293805"/>
                  </a:lnTo>
                  <a:lnTo>
                    <a:pt x="64538" y="249772"/>
                  </a:lnTo>
                  <a:lnTo>
                    <a:pt x="60463" y="207951"/>
                  </a:lnTo>
                  <a:lnTo>
                    <a:pt x="52972" y="173071"/>
                  </a:lnTo>
                  <a:lnTo>
                    <a:pt x="46291" y="134618"/>
                  </a:lnTo>
                  <a:lnTo>
                    <a:pt x="37104" y="92854"/>
                  </a:lnTo>
                  <a:lnTo>
                    <a:pt x="33688" y="83271"/>
                  </a:lnTo>
                  <a:lnTo>
                    <a:pt x="21560" y="59730"/>
                  </a:lnTo>
                  <a:lnTo>
                    <a:pt x="17964" y="48565"/>
                  </a:lnTo>
                  <a:lnTo>
                    <a:pt x="2045" y="26253"/>
                  </a:lnTo>
                  <a:lnTo>
                    <a:pt x="80" y="9092"/>
                  </a:lnTo>
                  <a:lnTo>
                    <a:pt x="0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658" name="SMARTInkShape-2461"/>
          <p:cNvSpPr/>
          <p:nvPr>
            <p:custDataLst>
              <p:tags r:id="rId14"/>
            </p:custDataLst>
          </p:nvPr>
        </p:nvSpPr>
        <p:spPr bwMode="auto">
          <a:xfrm>
            <a:off x="4839891" y="5348883"/>
            <a:ext cx="410753" cy="35640"/>
          </a:xfrm>
          <a:custGeom>
            <a:avLst/>
            <a:gdLst/>
            <a:ahLst/>
            <a:cxnLst/>
            <a:rect l="0" t="0" r="0" b="0"/>
            <a:pathLst>
              <a:path w="410753" h="35640">
                <a:moveTo>
                  <a:pt x="0" y="8930"/>
                </a:moveTo>
                <a:lnTo>
                  <a:pt x="0" y="8930"/>
                </a:lnTo>
                <a:lnTo>
                  <a:pt x="0" y="13670"/>
                </a:lnTo>
                <a:lnTo>
                  <a:pt x="992" y="15066"/>
                </a:lnTo>
                <a:lnTo>
                  <a:pt x="2645" y="15997"/>
                </a:lnTo>
                <a:lnTo>
                  <a:pt x="4740" y="16618"/>
                </a:lnTo>
                <a:lnTo>
                  <a:pt x="6136" y="18024"/>
                </a:lnTo>
                <a:lnTo>
                  <a:pt x="7688" y="22232"/>
                </a:lnTo>
                <a:lnTo>
                  <a:pt x="9094" y="23751"/>
                </a:lnTo>
                <a:lnTo>
                  <a:pt x="26973" y="33678"/>
                </a:lnTo>
                <a:lnTo>
                  <a:pt x="65841" y="35639"/>
                </a:lnTo>
                <a:lnTo>
                  <a:pt x="83449" y="34703"/>
                </a:lnTo>
                <a:lnTo>
                  <a:pt x="126200" y="26622"/>
                </a:lnTo>
                <a:lnTo>
                  <a:pt x="165079" y="19209"/>
                </a:lnTo>
                <a:lnTo>
                  <a:pt x="205954" y="10969"/>
                </a:lnTo>
                <a:lnTo>
                  <a:pt x="250106" y="8206"/>
                </a:lnTo>
                <a:lnTo>
                  <a:pt x="289949" y="1276"/>
                </a:lnTo>
                <a:lnTo>
                  <a:pt x="333272" y="73"/>
                </a:lnTo>
                <a:lnTo>
                  <a:pt x="376255" y="3"/>
                </a:lnTo>
                <a:lnTo>
                  <a:pt x="395727" y="0"/>
                </a:lnTo>
                <a:lnTo>
                  <a:pt x="401767" y="2645"/>
                </a:lnTo>
                <a:lnTo>
                  <a:pt x="410752" y="8919"/>
                </a:lnTo>
                <a:lnTo>
                  <a:pt x="384096" y="8930"/>
                </a:lnTo>
                <a:lnTo>
                  <a:pt x="375047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59" name="SMARTInkShape-2462"/>
          <p:cNvSpPr/>
          <p:nvPr>
            <p:custDataLst>
              <p:tags r:id="rId15"/>
            </p:custDataLst>
          </p:nvPr>
        </p:nvSpPr>
        <p:spPr bwMode="auto">
          <a:xfrm>
            <a:off x="5563305" y="5348883"/>
            <a:ext cx="401726" cy="62500"/>
          </a:xfrm>
          <a:custGeom>
            <a:avLst/>
            <a:gdLst/>
            <a:ahLst/>
            <a:cxnLst/>
            <a:rect l="0" t="0" r="0" b="0"/>
            <a:pathLst>
              <a:path w="401726" h="62500">
                <a:moveTo>
                  <a:pt x="17750" y="0"/>
                </a:moveTo>
                <a:lnTo>
                  <a:pt x="17750" y="0"/>
                </a:lnTo>
                <a:lnTo>
                  <a:pt x="9188" y="0"/>
                </a:lnTo>
                <a:lnTo>
                  <a:pt x="8929" y="4740"/>
                </a:lnTo>
                <a:lnTo>
                  <a:pt x="7900" y="6137"/>
                </a:lnTo>
                <a:lnTo>
                  <a:pt x="261" y="8821"/>
                </a:lnTo>
                <a:lnTo>
                  <a:pt x="0" y="13637"/>
                </a:lnTo>
                <a:lnTo>
                  <a:pt x="956" y="15045"/>
                </a:lnTo>
                <a:lnTo>
                  <a:pt x="2585" y="15983"/>
                </a:lnTo>
                <a:lnTo>
                  <a:pt x="4663" y="16608"/>
                </a:lnTo>
                <a:lnTo>
                  <a:pt x="6049" y="18017"/>
                </a:lnTo>
                <a:lnTo>
                  <a:pt x="7589" y="22229"/>
                </a:lnTo>
                <a:lnTo>
                  <a:pt x="8991" y="23749"/>
                </a:lnTo>
                <a:lnTo>
                  <a:pt x="21141" y="31129"/>
                </a:lnTo>
                <a:lnTo>
                  <a:pt x="29778" y="39099"/>
                </a:lnTo>
                <a:lnTo>
                  <a:pt x="38310" y="42182"/>
                </a:lnTo>
                <a:lnTo>
                  <a:pt x="54269" y="46563"/>
                </a:lnTo>
                <a:lnTo>
                  <a:pt x="89258" y="60030"/>
                </a:lnTo>
                <a:lnTo>
                  <a:pt x="126091" y="62181"/>
                </a:lnTo>
                <a:lnTo>
                  <a:pt x="169710" y="62465"/>
                </a:lnTo>
                <a:lnTo>
                  <a:pt x="211441" y="62499"/>
                </a:lnTo>
                <a:lnTo>
                  <a:pt x="249376" y="59860"/>
                </a:lnTo>
                <a:lnTo>
                  <a:pt x="285532" y="54819"/>
                </a:lnTo>
                <a:lnTo>
                  <a:pt x="327628" y="44027"/>
                </a:lnTo>
                <a:lnTo>
                  <a:pt x="347361" y="38180"/>
                </a:lnTo>
                <a:lnTo>
                  <a:pt x="365774" y="33802"/>
                </a:lnTo>
                <a:lnTo>
                  <a:pt x="385033" y="28174"/>
                </a:lnTo>
                <a:lnTo>
                  <a:pt x="401725" y="26789"/>
                </a:lnTo>
                <a:lnTo>
                  <a:pt x="401725" y="31529"/>
                </a:lnTo>
                <a:lnTo>
                  <a:pt x="400734" y="32926"/>
                </a:lnTo>
                <a:lnTo>
                  <a:pt x="399081" y="33857"/>
                </a:lnTo>
                <a:lnTo>
                  <a:pt x="392632" y="35473"/>
                </a:lnTo>
                <a:lnTo>
                  <a:pt x="379161" y="35717"/>
                </a:lnTo>
                <a:lnTo>
                  <a:pt x="377753" y="34726"/>
                </a:lnTo>
                <a:lnTo>
                  <a:pt x="376815" y="33071"/>
                </a:lnTo>
                <a:lnTo>
                  <a:pt x="374937" y="26789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60" name="SMARTInkShape-2463"/>
          <p:cNvSpPr/>
          <p:nvPr>
            <p:custDataLst>
              <p:tags r:id="rId16"/>
            </p:custDataLst>
          </p:nvPr>
        </p:nvSpPr>
        <p:spPr bwMode="auto">
          <a:xfrm>
            <a:off x="6759773" y="5304234"/>
            <a:ext cx="491087" cy="44649"/>
          </a:xfrm>
          <a:custGeom>
            <a:avLst/>
            <a:gdLst/>
            <a:ahLst/>
            <a:cxnLst/>
            <a:rect l="0" t="0" r="0" b="0"/>
            <a:pathLst>
              <a:path w="491087" h="44649">
                <a:moveTo>
                  <a:pt x="0" y="35719"/>
                </a:moveTo>
                <a:lnTo>
                  <a:pt x="0" y="35719"/>
                </a:lnTo>
                <a:lnTo>
                  <a:pt x="4741" y="35719"/>
                </a:lnTo>
                <a:lnTo>
                  <a:pt x="9714" y="38365"/>
                </a:lnTo>
                <a:lnTo>
                  <a:pt x="12429" y="40460"/>
                </a:lnTo>
                <a:lnTo>
                  <a:pt x="20738" y="42787"/>
                </a:lnTo>
                <a:lnTo>
                  <a:pt x="59700" y="44540"/>
                </a:lnTo>
                <a:lnTo>
                  <a:pt x="100005" y="44639"/>
                </a:lnTo>
                <a:lnTo>
                  <a:pt x="144273" y="44648"/>
                </a:lnTo>
                <a:lnTo>
                  <a:pt x="187708" y="37581"/>
                </a:lnTo>
                <a:lnTo>
                  <a:pt x="232197" y="34972"/>
                </a:lnTo>
                <a:lnTo>
                  <a:pt x="272083" y="28063"/>
                </a:lnTo>
                <a:lnTo>
                  <a:pt x="313091" y="26957"/>
                </a:lnTo>
                <a:lnTo>
                  <a:pt x="339493" y="24193"/>
                </a:lnTo>
                <a:lnTo>
                  <a:pt x="377862" y="17702"/>
                </a:lnTo>
                <a:lnTo>
                  <a:pt x="421744" y="8838"/>
                </a:lnTo>
                <a:lnTo>
                  <a:pt x="457317" y="907"/>
                </a:lnTo>
                <a:lnTo>
                  <a:pt x="491086" y="0"/>
                </a:lnTo>
                <a:lnTo>
                  <a:pt x="483441" y="0"/>
                </a:lnTo>
                <a:lnTo>
                  <a:pt x="464344" y="17861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61" name="SMARTInkShape-2464"/>
          <p:cNvSpPr/>
          <p:nvPr>
            <p:custDataLst>
              <p:tags r:id="rId17"/>
            </p:custDataLst>
          </p:nvPr>
        </p:nvSpPr>
        <p:spPr bwMode="auto">
          <a:xfrm>
            <a:off x="7474148" y="5348883"/>
            <a:ext cx="250033" cy="22998"/>
          </a:xfrm>
          <a:custGeom>
            <a:avLst/>
            <a:gdLst/>
            <a:ahLst/>
            <a:cxnLst/>
            <a:rect l="0" t="0" r="0" b="0"/>
            <a:pathLst>
              <a:path w="250033" h="22998">
                <a:moveTo>
                  <a:pt x="0" y="0"/>
                </a:moveTo>
                <a:lnTo>
                  <a:pt x="0" y="0"/>
                </a:lnTo>
                <a:lnTo>
                  <a:pt x="13304" y="0"/>
                </a:lnTo>
                <a:lnTo>
                  <a:pt x="14821" y="992"/>
                </a:lnTo>
                <a:lnTo>
                  <a:pt x="15835" y="2645"/>
                </a:lnTo>
                <a:lnTo>
                  <a:pt x="16510" y="4740"/>
                </a:lnTo>
                <a:lnTo>
                  <a:pt x="17951" y="6137"/>
                </a:lnTo>
                <a:lnTo>
                  <a:pt x="22201" y="7688"/>
                </a:lnTo>
                <a:lnTo>
                  <a:pt x="39148" y="9677"/>
                </a:lnTo>
                <a:lnTo>
                  <a:pt x="50847" y="14993"/>
                </a:lnTo>
                <a:lnTo>
                  <a:pt x="92131" y="17691"/>
                </a:lnTo>
                <a:lnTo>
                  <a:pt x="136056" y="20490"/>
                </a:lnTo>
                <a:lnTo>
                  <a:pt x="152743" y="22997"/>
                </a:lnTo>
                <a:lnTo>
                  <a:pt x="197344" y="18441"/>
                </a:lnTo>
                <a:lnTo>
                  <a:pt x="233710" y="17882"/>
                </a:lnTo>
                <a:lnTo>
                  <a:pt x="236174" y="16882"/>
                </a:lnTo>
                <a:lnTo>
                  <a:pt x="237817" y="15223"/>
                </a:lnTo>
                <a:lnTo>
                  <a:pt x="238912" y="13125"/>
                </a:lnTo>
                <a:lnTo>
                  <a:pt x="240634" y="11726"/>
                </a:lnTo>
                <a:lnTo>
                  <a:pt x="250032" y="893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62" name="SMARTInkShape-2465"/>
          <p:cNvSpPr/>
          <p:nvPr>
            <p:custDataLst>
              <p:tags r:id="rId18"/>
            </p:custDataLst>
          </p:nvPr>
        </p:nvSpPr>
        <p:spPr bwMode="auto">
          <a:xfrm>
            <a:off x="8251031" y="5357813"/>
            <a:ext cx="223243" cy="26786"/>
          </a:xfrm>
          <a:custGeom>
            <a:avLst/>
            <a:gdLst/>
            <a:ahLst/>
            <a:cxnLst/>
            <a:rect l="0" t="0" r="0" b="0"/>
            <a:pathLst>
              <a:path w="223243" h="26786">
                <a:moveTo>
                  <a:pt x="0" y="0"/>
                </a:moveTo>
                <a:lnTo>
                  <a:pt x="0" y="0"/>
                </a:lnTo>
                <a:lnTo>
                  <a:pt x="4741" y="0"/>
                </a:lnTo>
                <a:lnTo>
                  <a:pt x="6137" y="991"/>
                </a:lnTo>
                <a:lnTo>
                  <a:pt x="7068" y="2645"/>
                </a:lnTo>
                <a:lnTo>
                  <a:pt x="8563" y="7688"/>
                </a:lnTo>
                <a:lnTo>
                  <a:pt x="11412" y="8377"/>
                </a:lnTo>
                <a:lnTo>
                  <a:pt x="22222" y="8897"/>
                </a:lnTo>
                <a:lnTo>
                  <a:pt x="27406" y="11560"/>
                </a:lnTo>
                <a:lnTo>
                  <a:pt x="30177" y="13660"/>
                </a:lnTo>
                <a:lnTo>
                  <a:pt x="38548" y="15993"/>
                </a:lnTo>
                <a:lnTo>
                  <a:pt x="80992" y="17810"/>
                </a:lnTo>
                <a:lnTo>
                  <a:pt x="92551" y="18829"/>
                </a:lnTo>
                <a:lnTo>
                  <a:pt x="129009" y="25959"/>
                </a:lnTo>
                <a:lnTo>
                  <a:pt x="170824" y="26716"/>
                </a:lnTo>
                <a:lnTo>
                  <a:pt x="206931" y="26785"/>
                </a:lnTo>
                <a:lnTo>
                  <a:pt x="213678" y="24141"/>
                </a:lnTo>
                <a:lnTo>
                  <a:pt x="223242" y="17859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63" name="SMARTInkShape-2466"/>
          <p:cNvSpPr/>
          <p:nvPr>
            <p:custDataLst>
              <p:tags r:id="rId19"/>
            </p:custDataLst>
          </p:nvPr>
        </p:nvSpPr>
        <p:spPr bwMode="auto">
          <a:xfrm>
            <a:off x="3893344" y="5313164"/>
            <a:ext cx="491134" cy="80365"/>
          </a:xfrm>
          <a:custGeom>
            <a:avLst/>
            <a:gdLst/>
            <a:ahLst/>
            <a:cxnLst/>
            <a:rect l="0" t="0" r="0" b="0"/>
            <a:pathLst>
              <a:path w="491134" h="80365">
                <a:moveTo>
                  <a:pt x="0" y="71438"/>
                </a:moveTo>
                <a:lnTo>
                  <a:pt x="0" y="71438"/>
                </a:lnTo>
                <a:lnTo>
                  <a:pt x="12428" y="71438"/>
                </a:lnTo>
                <a:lnTo>
                  <a:pt x="18091" y="74083"/>
                </a:lnTo>
                <a:lnTo>
                  <a:pt x="20991" y="76178"/>
                </a:lnTo>
                <a:lnTo>
                  <a:pt x="34552" y="79126"/>
                </a:lnTo>
                <a:lnTo>
                  <a:pt x="73360" y="80259"/>
                </a:lnTo>
                <a:lnTo>
                  <a:pt x="111917" y="80353"/>
                </a:lnTo>
                <a:lnTo>
                  <a:pt x="150981" y="80364"/>
                </a:lnTo>
                <a:lnTo>
                  <a:pt x="188353" y="79374"/>
                </a:lnTo>
                <a:lnTo>
                  <a:pt x="232924" y="70653"/>
                </a:lnTo>
                <a:lnTo>
                  <a:pt x="268113" y="62276"/>
                </a:lnTo>
                <a:lnTo>
                  <a:pt x="310819" y="50556"/>
                </a:lnTo>
                <a:lnTo>
                  <a:pt x="354055" y="44823"/>
                </a:lnTo>
                <a:lnTo>
                  <a:pt x="396683" y="32373"/>
                </a:lnTo>
                <a:lnTo>
                  <a:pt x="435406" y="20456"/>
                </a:lnTo>
                <a:lnTo>
                  <a:pt x="466045" y="17209"/>
                </a:lnTo>
                <a:lnTo>
                  <a:pt x="481646" y="9787"/>
                </a:lnTo>
                <a:lnTo>
                  <a:pt x="490704" y="8963"/>
                </a:lnTo>
                <a:lnTo>
                  <a:pt x="491133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64" name="SMARTInkShape-2467"/>
          <p:cNvSpPr/>
          <p:nvPr>
            <p:custDataLst>
              <p:tags r:id="rId20"/>
            </p:custDataLst>
          </p:nvPr>
        </p:nvSpPr>
        <p:spPr bwMode="auto">
          <a:xfrm>
            <a:off x="2964656" y="5357825"/>
            <a:ext cx="339329" cy="98116"/>
          </a:xfrm>
          <a:custGeom>
            <a:avLst/>
            <a:gdLst/>
            <a:ahLst/>
            <a:cxnLst/>
            <a:rect l="0" t="0" r="0" b="0"/>
            <a:pathLst>
              <a:path w="339329" h="98116">
                <a:moveTo>
                  <a:pt x="0" y="17847"/>
                </a:moveTo>
                <a:lnTo>
                  <a:pt x="0" y="17847"/>
                </a:lnTo>
                <a:lnTo>
                  <a:pt x="0" y="13106"/>
                </a:lnTo>
                <a:lnTo>
                  <a:pt x="2646" y="8133"/>
                </a:lnTo>
                <a:lnTo>
                  <a:pt x="8920" y="0"/>
                </a:lnTo>
                <a:lnTo>
                  <a:pt x="44669" y="38372"/>
                </a:lnTo>
                <a:lnTo>
                  <a:pt x="60526" y="59686"/>
                </a:lnTo>
                <a:lnTo>
                  <a:pt x="70226" y="69845"/>
                </a:lnTo>
                <a:lnTo>
                  <a:pt x="81152" y="75684"/>
                </a:lnTo>
                <a:lnTo>
                  <a:pt x="118801" y="89658"/>
                </a:lnTo>
                <a:lnTo>
                  <a:pt x="147601" y="96523"/>
                </a:lnTo>
                <a:lnTo>
                  <a:pt x="186657" y="97880"/>
                </a:lnTo>
                <a:lnTo>
                  <a:pt x="220891" y="98115"/>
                </a:lnTo>
                <a:lnTo>
                  <a:pt x="265369" y="95548"/>
                </a:lnTo>
                <a:lnTo>
                  <a:pt x="299224" y="88495"/>
                </a:lnTo>
                <a:lnTo>
                  <a:pt x="339328" y="80355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65" name="SMARTInkShape-2468"/>
          <p:cNvSpPr/>
          <p:nvPr>
            <p:custDataLst>
              <p:tags r:id="rId21"/>
            </p:custDataLst>
          </p:nvPr>
        </p:nvSpPr>
        <p:spPr bwMode="auto">
          <a:xfrm>
            <a:off x="1241605" y="1339521"/>
            <a:ext cx="1312287" cy="114765"/>
          </a:xfrm>
          <a:custGeom>
            <a:avLst/>
            <a:gdLst/>
            <a:ahLst/>
            <a:cxnLst/>
            <a:rect l="0" t="0" r="0" b="0"/>
            <a:pathLst>
              <a:path w="1312287" h="114765">
                <a:moveTo>
                  <a:pt x="26411" y="80299"/>
                </a:moveTo>
                <a:lnTo>
                  <a:pt x="26411" y="80299"/>
                </a:lnTo>
                <a:lnTo>
                  <a:pt x="26411" y="72611"/>
                </a:lnTo>
                <a:lnTo>
                  <a:pt x="25419" y="72197"/>
                </a:lnTo>
                <a:lnTo>
                  <a:pt x="13108" y="71402"/>
                </a:lnTo>
                <a:lnTo>
                  <a:pt x="11589" y="72383"/>
                </a:lnTo>
                <a:lnTo>
                  <a:pt x="10577" y="74030"/>
                </a:lnTo>
                <a:lnTo>
                  <a:pt x="8951" y="79061"/>
                </a:lnTo>
                <a:lnTo>
                  <a:pt x="6083" y="79749"/>
                </a:lnTo>
                <a:lnTo>
                  <a:pt x="0" y="80267"/>
                </a:lnTo>
                <a:lnTo>
                  <a:pt x="29511" y="80299"/>
                </a:lnTo>
                <a:lnTo>
                  <a:pt x="35395" y="77653"/>
                </a:lnTo>
                <a:lnTo>
                  <a:pt x="38354" y="75559"/>
                </a:lnTo>
                <a:lnTo>
                  <a:pt x="42310" y="75155"/>
                </a:lnTo>
                <a:lnTo>
                  <a:pt x="86894" y="80184"/>
                </a:lnTo>
                <a:lnTo>
                  <a:pt x="94964" y="81240"/>
                </a:lnTo>
                <a:lnTo>
                  <a:pt x="137451" y="96112"/>
                </a:lnTo>
                <a:lnTo>
                  <a:pt x="157889" y="104626"/>
                </a:lnTo>
                <a:lnTo>
                  <a:pt x="198217" y="106944"/>
                </a:lnTo>
                <a:lnTo>
                  <a:pt x="242152" y="114764"/>
                </a:lnTo>
                <a:lnTo>
                  <a:pt x="281138" y="108785"/>
                </a:lnTo>
                <a:lnTo>
                  <a:pt x="320254" y="107424"/>
                </a:lnTo>
                <a:lnTo>
                  <a:pt x="357636" y="106162"/>
                </a:lnTo>
                <a:lnTo>
                  <a:pt x="402209" y="100034"/>
                </a:lnTo>
                <a:lnTo>
                  <a:pt x="437399" y="96068"/>
                </a:lnTo>
                <a:lnTo>
                  <a:pt x="472961" y="88610"/>
                </a:lnTo>
                <a:lnTo>
                  <a:pt x="508633" y="82762"/>
                </a:lnTo>
                <a:lnTo>
                  <a:pt x="544339" y="81029"/>
                </a:lnTo>
                <a:lnTo>
                  <a:pt x="580053" y="77870"/>
                </a:lnTo>
                <a:lnTo>
                  <a:pt x="618416" y="70650"/>
                </a:lnTo>
                <a:lnTo>
                  <a:pt x="658557" y="64872"/>
                </a:lnTo>
                <a:lnTo>
                  <a:pt x="695586" y="63161"/>
                </a:lnTo>
                <a:lnTo>
                  <a:pt x="731693" y="62653"/>
                </a:lnTo>
                <a:lnTo>
                  <a:pt x="770172" y="59857"/>
                </a:lnTo>
                <a:lnTo>
                  <a:pt x="810347" y="55391"/>
                </a:lnTo>
                <a:lnTo>
                  <a:pt x="847386" y="54067"/>
                </a:lnTo>
                <a:lnTo>
                  <a:pt x="886142" y="51029"/>
                </a:lnTo>
                <a:lnTo>
                  <a:pt x="926398" y="46491"/>
                </a:lnTo>
                <a:lnTo>
                  <a:pt x="951272" y="43445"/>
                </a:lnTo>
                <a:lnTo>
                  <a:pt x="987589" y="32558"/>
                </a:lnTo>
                <a:lnTo>
                  <a:pt x="1023485" y="27459"/>
                </a:lnTo>
                <a:lnTo>
                  <a:pt x="1059256" y="20105"/>
                </a:lnTo>
                <a:lnTo>
                  <a:pt x="1093998" y="11642"/>
                </a:lnTo>
                <a:lnTo>
                  <a:pt x="1135553" y="2539"/>
                </a:lnTo>
                <a:lnTo>
                  <a:pt x="1176944" y="447"/>
                </a:lnTo>
                <a:lnTo>
                  <a:pt x="1215737" y="0"/>
                </a:lnTo>
                <a:lnTo>
                  <a:pt x="1251799" y="933"/>
                </a:lnTo>
                <a:lnTo>
                  <a:pt x="1281260" y="9027"/>
                </a:lnTo>
                <a:lnTo>
                  <a:pt x="1301543" y="25080"/>
                </a:lnTo>
                <a:lnTo>
                  <a:pt x="1312286" y="35651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66" name="SMARTInkShape-2469"/>
          <p:cNvSpPr/>
          <p:nvPr>
            <p:custDataLst>
              <p:tags r:id="rId22"/>
            </p:custDataLst>
          </p:nvPr>
        </p:nvSpPr>
        <p:spPr bwMode="auto">
          <a:xfrm>
            <a:off x="3598665" y="2625328"/>
            <a:ext cx="348258" cy="40596"/>
          </a:xfrm>
          <a:custGeom>
            <a:avLst/>
            <a:gdLst/>
            <a:ahLst/>
            <a:cxnLst/>
            <a:rect l="0" t="0" r="0" b="0"/>
            <a:pathLst>
              <a:path w="348258" h="40596">
                <a:moveTo>
                  <a:pt x="8929" y="17860"/>
                </a:moveTo>
                <a:lnTo>
                  <a:pt x="8929" y="17860"/>
                </a:lnTo>
                <a:lnTo>
                  <a:pt x="367" y="9298"/>
                </a:lnTo>
                <a:lnTo>
                  <a:pt x="72" y="3858"/>
                </a:lnTo>
                <a:lnTo>
                  <a:pt x="0" y="13594"/>
                </a:lnTo>
                <a:lnTo>
                  <a:pt x="992" y="15016"/>
                </a:lnTo>
                <a:lnTo>
                  <a:pt x="2645" y="15964"/>
                </a:lnTo>
                <a:lnTo>
                  <a:pt x="44949" y="28834"/>
                </a:lnTo>
                <a:lnTo>
                  <a:pt x="62596" y="33679"/>
                </a:lnTo>
                <a:lnTo>
                  <a:pt x="99413" y="40595"/>
                </a:lnTo>
                <a:lnTo>
                  <a:pt x="143031" y="36557"/>
                </a:lnTo>
                <a:lnTo>
                  <a:pt x="179616" y="34892"/>
                </a:lnTo>
                <a:lnTo>
                  <a:pt x="221386" y="28684"/>
                </a:lnTo>
                <a:lnTo>
                  <a:pt x="258593" y="22423"/>
                </a:lnTo>
                <a:lnTo>
                  <a:pt x="300914" y="8747"/>
                </a:lnTo>
                <a:lnTo>
                  <a:pt x="315309" y="3887"/>
                </a:lnTo>
                <a:lnTo>
                  <a:pt x="348257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673" name="SMARTInkShape-Group940"/>
          <p:cNvGrpSpPr/>
          <p:nvPr/>
        </p:nvGrpSpPr>
        <p:grpSpPr>
          <a:xfrm>
            <a:off x="4455994" y="2223574"/>
            <a:ext cx="1004912" cy="471948"/>
            <a:chOff x="4455994" y="2223574"/>
            <a:chExt cx="1004912" cy="471948"/>
          </a:xfrm>
        </p:grpSpPr>
        <p:sp>
          <p:nvSpPr>
            <p:cNvPr id="667" name="SMARTInkShape-2470"/>
            <p:cNvSpPr/>
            <p:nvPr>
              <p:custDataLst>
                <p:tags r:id="rId24"/>
              </p:custDataLst>
            </p:nvPr>
          </p:nvSpPr>
          <p:spPr bwMode="auto">
            <a:xfrm>
              <a:off x="5259586" y="2571859"/>
              <a:ext cx="201320" cy="44540"/>
            </a:xfrm>
            <a:custGeom>
              <a:avLst/>
              <a:gdLst/>
              <a:ahLst/>
              <a:cxnLst/>
              <a:rect l="0" t="0" r="0" b="0"/>
              <a:pathLst>
                <a:path w="201320" h="44540">
                  <a:moveTo>
                    <a:pt x="0" y="8821"/>
                  </a:moveTo>
                  <a:lnTo>
                    <a:pt x="0" y="8821"/>
                  </a:lnTo>
                  <a:lnTo>
                    <a:pt x="0" y="0"/>
                  </a:lnTo>
                  <a:lnTo>
                    <a:pt x="0" y="16500"/>
                  </a:lnTo>
                  <a:lnTo>
                    <a:pt x="7689" y="25329"/>
                  </a:lnTo>
                  <a:lnTo>
                    <a:pt x="51607" y="33732"/>
                  </a:lnTo>
                  <a:lnTo>
                    <a:pt x="92545" y="35536"/>
                  </a:lnTo>
                  <a:lnTo>
                    <a:pt x="133961" y="35605"/>
                  </a:lnTo>
                  <a:lnTo>
                    <a:pt x="177810" y="35610"/>
                  </a:lnTo>
                  <a:lnTo>
                    <a:pt x="195043" y="35610"/>
                  </a:lnTo>
                  <a:lnTo>
                    <a:pt x="201319" y="40754"/>
                  </a:lnTo>
                  <a:lnTo>
                    <a:pt x="199277" y="38558"/>
                  </a:lnTo>
                  <a:lnTo>
                    <a:pt x="198336" y="38567"/>
                  </a:lnTo>
                  <a:lnTo>
                    <a:pt x="197708" y="39566"/>
                  </a:lnTo>
                  <a:lnTo>
                    <a:pt x="196453" y="4453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68" name="SMARTInkShape-2471"/>
            <p:cNvSpPr/>
            <p:nvPr>
              <p:custDataLst>
                <p:tags r:id="rId25"/>
              </p:custDataLst>
            </p:nvPr>
          </p:nvSpPr>
          <p:spPr bwMode="auto">
            <a:xfrm>
              <a:off x="5045273" y="2643188"/>
              <a:ext cx="53580" cy="8930"/>
            </a:xfrm>
            <a:custGeom>
              <a:avLst/>
              <a:gdLst/>
              <a:ahLst/>
              <a:cxnLst/>
              <a:rect l="0" t="0" r="0" b="0"/>
              <a:pathLst>
                <a:path w="53580" h="8930">
                  <a:moveTo>
                    <a:pt x="0" y="0"/>
                  </a:moveTo>
                  <a:lnTo>
                    <a:pt x="0" y="0"/>
                  </a:lnTo>
                  <a:lnTo>
                    <a:pt x="0" y="8561"/>
                  </a:lnTo>
                  <a:lnTo>
                    <a:pt x="41697" y="8929"/>
                  </a:lnTo>
                  <a:lnTo>
                    <a:pt x="53579" y="892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69" name="SMARTInkShape-2472"/>
            <p:cNvSpPr/>
            <p:nvPr>
              <p:custDataLst>
                <p:tags r:id="rId26"/>
              </p:custDataLst>
            </p:nvPr>
          </p:nvSpPr>
          <p:spPr bwMode="auto">
            <a:xfrm>
              <a:off x="4875609" y="2616398"/>
              <a:ext cx="80369" cy="17861"/>
            </a:xfrm>
            <a:custGeom>
              <a:avLst/>
              <a:gdLst/>
              <a:ahLst/>
              <a:cxnLst/>
              <a:rect l="0" t="0" r="0" b="0"/>
              <a:pathLst>
                <a:path w="80369" h="17861">
                  <a:moveTo>
                    <a:pt x="0" y="0"/>
                  </a:moveTo>
                  <a:lnTo>
                    <a:pt x="0" y="0"/>
                  </a:lnTo>
                  <a:lnTo>
                    <a:pt x="0" y="7689"/>
                  </a:lnTo>
                  <a:lnTo>
                    <a:pt x="993" y="8103"/>
                  </a:lnTo>
                  <a:lnTo>
                    <a:pt x="4741" y="8562"/>
                  </a:lnTo>
                  <a:lnTo>
                    <a:pt x="6136" y="9677"/>
                  </a:lnTo>
                  <a:lnTo>
                    <a:pt x="7689" y="13562"/>
                  </a:lnTo>
                  <a:lnTo>
                    <a:pt x="9094" y="14994"/>
                  </a:lnTo>
                  <a:lnTo>
                    <a:pt x="13303" y="16586"/>
                  </a:lnTo>
                  <a:lnTo>
                    <a:pt x="56559" y="17857"/>
                  </a:lnTo>
                  <a:lnTo>
                    <a:pt x="80368" y="1786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70" name="SMARTInkShape-2473"/>
            <p:cNvSpPr/>
            <p:nvPr>
              <p:custDataLst>
                <p:tags r:id="rId27"/>
              </p:custDataLst>
            </p:nvPr>
          </p:nvSpPr>
          <p:spPr bwMode="auto">
            <a:xfrm>
              <a:off x="4455994" y="2491383"/>
              <a:ext cx="714296" cy="204139"/>
            </a:xfrm>
            <a:custGeom>
              <a:avLst/>
              <a:gdLst/>
              <a:ahLst/>
              <a:cxnLst/>
              <a:rect l="0" t="0" r="0" b="0"/>
              <a:pathLst>
                <a:path w="714296" h="204139">
                  <a:moveTo>
                    <a:pt x="26709" y="8930"/>
                  </a:moveTo>
                  <a:lnTo>
                    <a:pt x="26709" y="8930"/>
                  </a:lnTo>
                  <a:lnTo>
                    <a:pt x="26709" y="4189"/>
                  </a:lnTo>
                  <a:lnTo>
                    <a:pt x="25717" y="2793"/>
                  </a:lnTo>
                  <a:lnTo>
                    <a:pt x="24064" y="1862"/>
                  </a:lnTo>
                  <a:lnTo>
                    <a:pt x="17780" y="0"/>
                  </a:lnTo>
                  <a:lnTo>
                    <a:pt x="17779" y="34628"/>
                  </a:lnTo>
                  <a:lnTo>
                    <a:pt x="15134" y="42841"/>
                  </a:lnTo>
                  <a:lnTo>
                    <a:pt x="11643" y="49798"/>
                  </a:lnTo>
                  <a:lnTo>
                    <a:pt x="9402" y="64995"/>
                  </a:lnTo>
                  <a:lnTo>
                    <a:pt x="8859" y="108780"/>
                  </a:lnTo>
                  <a:lnTo>
                    <a:pt x="7858" y="139984"/>
                  </a:lnTo>
                  <a:lnTo>
                    <a:pt x="1161" y="157610"/>
                  </a:lnTo>
                  <a:lnTo>
                    <a:pt x="1740" y="159643"/>
                  </a:lnTo>
                  <a:lnTo>
                    <a:pt x="5028" y="164549"/>
                  </a:lnTo>
                  <a:lnTo>
                    <a:pt x="5310" y="167246"/>
                  </a:lnTo>
                  <a:lnTo>
                    <a:pt x="0" y="187007"/>
                  </a:lnTo>
                  <a:lnTo>
                    <a:pt x="8484" y="196072"/>
                  </a:lnTo>
                  <a:lnTo>
                    <a:pt x="16506" y="196420"/>
                  </a:lnTo>
                  <a:lnTo>
                    <a:pt x="24657" y="202583"/>
                  </a:lnTo>
                  <a:lnTo>
                    <a:pt x="30097" y="204138"/>
                  </a:lnTo>
                  <a:lnTo>
                    <a:pt x="32936" y="203561"/>
                  </a:lnTo>
                  <a:lnTo>
                    <a:pt x="44623" y="198151"/>
                  </a:lnTo>
                  <a:lnTo>
                    <a:pt x="86406" y="196472"/>
                  </a:lnTo>
                  <a:lnTo>
                    <a:pt x="131011" y="196454"/>
                  </a:lnTo>
                  <a:lnTo>
                    <a:pt x="171359" y="196453"/>
                  </a:lnTo>
                  <a:lnTo>
                    <a:pt x="215630" y="196453"/>
                  </a:lnTo>
                  <a:lnTo>
                    <a:pt x="260245" y="196453"/>
                  </a:lnTo>
                  <a:lnTo>
                    <a:pt x="301063" y="196453"/>
                  </a:lnTo>
                  <a:lnTo>
                    <a:pt x="340099" y="196453"/>
                  </a:lnTo>
                  <a:lnTo>
                    <a:pt x="365297" y="195461"/>
                  </a:lnTo>
                  <a:lnTo>
                    <a:pt x="407771" y="188764"/>
                  </a:lnTo>
                  <a:lnTo>
                    <a:pt x="447882" y="185041"/>
                  </a:lnTo>
                  <a:lnTo>
                    <a:pt x="485111" y="178450"/>
                  </a:lnTo>
                  <a:lnTo>
                    <a:pt x="528834" y="170566"/>
                  </a:lnTo>
                  <a:lnTo>
                    <a:pt x="547337" y="168939"/>
                  </a:lnTo>
                  <a:lnTo>
                    <a:pt x="586618" y="161301"/>
                  </a:lnTo>
                  <a:lnTo>
                    <a:pt x="626688" y="160744"/>
                  </a:lnTo>
                  <a:lnTo>
                    <a:pt x="633356" y="163384"/>
                  </a:lnTo>
                  <a:lnTo>
                    <a:pt x="640981" y="168424"/>
                  </a:lnTo>
                  <a:lnTo>
                    <a:pt x="650382" y="169555"/>
                  </a:lnTo>
                  <a:lnTo>
                    <a:pt x="660312" y="169661"/>
                  </a:lnTo>
                  <a:lnTo>
                    <a:pt x="660713" y="178485"/>
                  </a:lnTo>
                  <a:lnTo>
                    <a:pt x="660716" y="173427"/>
                  </a:lnTo>
                  <a:lnTo>
                    <a:pt x="660717" y="178334"/>
                  </a:lnTo>
                  <a:lnTo>
                    <a:pt x="660717" y="169673"/>
                  </a:lnTo>
                  <a:lnTo>
                    <a:pt x="669614" y="169664"/>
                  </a:lnTo>
                  <a:lnTo>
                    <a:pt x="669644" y="161975"/>
                  </a:lnTo>
                  <a:lnTo>
                    <a:pt x="670636" y="161561"/>
                  </a:lnTo>
                  <a:lnTo>
                    <a:pt x="678468" y="160744"/>
                  </a:lnTo>
                  <a:lnTo>
                    <a:pt x="678576" y="144126"/>
                  </a:lnTo>
                  <a:lnTo>
                    <a:pt x="686265" y="135296"/>
                  </a:lnTo>
                  <a:lnTo>
                    <a:pt x="687397" y="126375"/>
                  </a:lnTo>
                  <a:lnTo>
                    <a:pt x="687473" y="120678"/>
                  </a:lnTo>
                  <a:lnTo>
                    <a:pt x="690138" y="115481"/>
                  </a:lnTo>
                  <a:lnTo>
                    <a:pt x="695192" y="108801"/>
                  </a:lnTo>
                  <a:lnTo>
                    <a:pt x="696190" y="100352"/>
                  </a:lnTo>
                  <a:lnTo>
                    <a:pt x="696403" y="86208"/>
                  </a:lnTo>
                  <a:lnTo>
                    <a:pt x="699067" y="80317"/>
                  </a:lnTo>
                  <a:lnTo>
                    <a:pt x="702566" y="74391"/>
                  </a:lnTo>
                  <a:lnTo>
                    <a:pt x="704997" y="64269"/>
                  </a:lnTo>
                  <a:lnTo>
                    <a:pt x="705362" y="48960"/>
                  </a:lnTo>
                  <a:lnTo>
                    <a:pt x="706355" y="47523"/>
                  </a:lnTo>
                  <a:lnTo>
                    <a:pt x="708010" y="46564"/>
                  </a:lnTo>
                  <a:lnTo>
                    <a:pt x="710105" y="45926"/>
                  </a:lnTo>
                  <a:lnTo>
                    <a:pt x="711501" y="44508"/>
                  </a:lnTo>
                  <a:lnTo>
                    <a:pt x="714295" y="3571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71" name="SMARTInkShape-2474"/>
            <p:cNvSpPr/>
            <p:nvPr>
              <p:custDataLst>
                <p:tags r:id="rId28"/>
              </p:custDataLst>
            </p:nvPr>
          </p:nvSpPr>
          <p:spPr bwMode="auto">
            <a:xfrm>
              <a:off x="4768453" y="2339578"/>
              <a:ext cx="62509" cy="303611"/>
            </a:xfrm>
            <a:custGeom>
              <a:avLst/>
              <a:gdLst/>
              <a:ahLst/>
              <a:cxnLst/>
              <a:rect l="0" t="0" r="0" b="0"/>
              <a:pathLst>
                <a:path w="62509" h="303611">
                  <a:moveTo>
                    <a:pt x="62508" y="0"/>
                  </a:moveTo>
                  <a:lnTo>
                    <a:pt x="62508" y="0"/>
                  </a:lnTo>
                  <a:lnTo>
                    <a:pt x="45998" y="0"/>
                  </a:lnTo>
                  <a:lnTo>
                    <a:pt x="32338" y="12429"/>
                  </a:lnTo>
                  <a:lnTo>
                    <a:pt x="29256" y="18092"/>
                  </a:lnTo>
                  <a:lnTo>
                    <a:pt x="19245" y="55878"/>
                  </a:lnTo>
                  <a:lnTo>
                    <a:pt x="15396" y="98529"/>
                  </a:lnTo>
                  <a:lnTo>
                    <a:pt x="10207" y="138746"/>
                  </a:lnTo>
                  <a:lnTo>
                    <a:pt x="9308" y="173181"/>
                  </a:lnTo>
                  <a:lnTo>
                    <a:pt x="2868" y="213244"/>
                  </a:lnTo>
                  <a:lnTo>
                    <a:pt x="566" y="249820"/>
                  </a:lnTo>
                  <a:lnTo>
                    <a:pt x="75" y="291675"/>
                  </a:lnTo>
                  <a:lnTo>
                    <a:pt x="0" y="30361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72" name="SMARTInkShape-2475"/>
            <p:cNvSpPr/>
            <p:nvPr>
              <p:custDataLst>
                <p:tags r:id="rId29"/>
              </p:custDataLst>
            </p:nvPr>
          </p:nvSpPr>
          <p:spPr bwMode="auto">
            <a:xfrm>
              <a:off x="4857750" y="2223574"/>
              <a:ext cx="321470" cy="464249"/>
            </a:xfrm>
            <a:custGeom>
              <a:avLst/>
              <a:gdLst/>
              <a:ahLst/>
              <a:cxnLst/>
              <a:rect l="0" t="0" r="0" b="0"/>
              <a:pathLst>
                <a:path w="321470" h="464249">
                  <a:moveTo>
                    <a:pt x="0" y="116004"/>
                  </a:moveTo>
                  <a:lnTo>
                    <a:pt x="0" y="116004"/>
                  </a:lnTo>
                  <a:lnTo>
                    <a:pt x="0" y="111264"/>
                  </a:lnTo>
                  <a:lnTo>
                    <a:pt x="2646" y="106290"/>
                  </a:lnTo>
                  <a:lnTo>
                    <a:pt x="6137" y="100773"/>
                  </a:lnTo>
                  <a:lnTo>
                    <a:pt x="9094" y="92088"/>
                  </a:lnTo>
                  <a:lnTo>
                    <a:pt x="29888" y="60687"/>
                  </a:lnTo>
                  <a:lnTo>
                    <a:pt x="69860" y="32693"/>
                  </a:lnTo>
                  <a:lnTo>
                    <a:pt x="110215" y="12818"/>
                  </a:lnTo>
                  <a:lnTo>
                    <a:pt x="151809" y="2013"/>
                  </a:lnTo>
                  <a:lnTo>
                    <a:pt x="193293" y="0"/>
                  </a:lnTo>
                  <a:lnTo>
                    <a:pt x="209187" y="935"/>
                  </a:lnTo>
                  <a:lnTo>
                    <a:pt x="237022" y="9015"/>
                  </a:lnTo>
                  <a:lnTo>
                    <a:pt x="249813" y="15753"/>
                  </a:lnTo>
                  <a:lnTo>
                    <a:pt x="252862" y="16428"/>
                  </a:lnTo>
                  <a:lnTo>
                    <a:pt x="272843" y="26793"/>
                  </a:lnTo>
                  <a:lnTo>
                    <a:pt x="274169" y="28749"/>
                  </a:lnTo>
                  <a:lnTo>
                    <a:pt x="276296" y="34276"/>
                  </a:lnTo>
                  <a:lnTo>
                    <a:pt x="281405" y="39974"/>
                  </a:lnTo>
                  <a:lnTo>
                    <a:pt x="286465" y="42525"/>
                  </a:lnTo>
                  <a:lnTo>
                    <a:pt x="293057" y="44163"/>
                  </a:lnTo>
                  <a:lnTo>
                    <a:pt x="293598" y="45290"/>
                  </a:lnTo>
                  <a:lnTo>
                    <a:pt x="294199" y="49188"/>
                  </a:lnTo>
                  <a:lnTo>
                    <a:pt x="295351" y="50624"/>
                  </a:lnTo>
                  <a:lnTo>
                    <a:pt x="303576" y="53486"/>
                  </a:lnTo>
                  <a:lnTo>
                    <a:pt x="311295" y="61184"/>
                  </a:lnTo>
                  <a:lnTo>
                    <a:pt x="312170" y="66798"/>
                  </a:lnTo>
                  <a:lnTo>
                    <a:pt x="309729" y="71976"/>
                  </a:lnTo>
                  <a:lnTo>
                    <a:pt x="307689" y="74746"/>
                  </a:lnTo>
                  <a:lnTo>
                    <a:pt x="307322" y="77585"/>
                  </a:lnTo>
                  <a:lnTo>
                    <a:pt x="312277" y="108820"/>
                  </a:lnTo>
                  <a:lnTo>
                    <a:pt x="312529" y="151907"/>
                  </a:lnTo>
                  <a:lnTo>
                    <a:pt x="312538" y="194525"/>
                  </a:lnTo>
                  <a:lnTo>
                    <a:pt x="313531" y="207457"/>
                  </a:lnTo>
                  <a:lnTo>
                    <a:pt x="320228" y="237935"/>
                  </a:lnTo>
                  <a:lnTo>
                    <a:pt x="316883" y="274862"/>
                  </a:lnTo>
                  <a:lnTo>
                    <a:pt x="321200" y="318300"/>
                  </a:lnTo>
                  <a:lnTo>
                    <a:pt x="321453" y="360076"/>
                  </a:lnTo>
                  <a:lnTo>
                    <a:pt x="321468" y="404566"/>
                  </a:lnTo>
                  <a:lnTo>
                    <a:pt x="321469" y="422176"/>
                  </a:lnTo>
                  <a:lnTo>
                    <a:pt x="318823" y="428359"/>
                  </a:lnTo>
                  <a:lnTo>
                    <a:pt x="315332" y="434415"/>
                  </a:lnTo>
                  <a:lnTo>
                    <a:pt x="313091" y="446386"/>
                  </a:lnTo>
                  <a:lnTo>
                    <a:pt x="312542" y="464107"/>
                  </a:lnTo>
                  <a:lnTo>
                    <a:pt x="304851" y="464248"/>
                  </a:lnTo>
                  <a:lnTo>
                    <a:pt x="260505" y="434450"/>
                  </a:lnTo>
                  <a:lnTo>
                    <a:pt x="222269" y="416961"/>
                  </a:lnTo>
                  <a:lnTo>
                    <a:pt x="205942" y="408513"/>
                  </a:lnTo>
                  <a:lnTo>
                    <a:pt x="176647" y="403089"/>
                  </a:lnTo>
                  <a:lnTo>
                    <a:pt x="168366" y="402644"/>
                  </a:lnTo>
                  <a:lnTo>
                    <a:pt x="151227" y="407441"/>
                  </a:lnTo>
                  <a:lnTo>
                    <a:pt x="108072" y="425140"/>
                  </a:lnTo>
                  <a:lnTo>
                    <a:pt x="87474" y="435362"/>
                  </a:lnTo>
                  <a:lnTo>
                    <a:pt x="62508" y="45533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674" name="SMARTInkShape-2476"/>
          <p:cNvSpPr/>
          <p:nvPr>
            <p:custDataLst>
              <p:tags r:id="rId23"/>
            </p:custDataLst>
          </p:nvPr>
        </p:nvSpPr>
        <p:spPr bwMode="auto">
          <a:xfrm>
            <a:off x="6027539" y="2589609"/>
            <a:ext cx="312540" cy="44600"/>
          </a:xfrm>
          <a:custGeom>
            <a:avLst/>
            <a:gdLst/>
            <a:ahLst/>
            <a:cxnLst/>
            <a:rect l="0" t="0" r="0" b="0"/>
            <a:pathLst>
              <a:path w="312540" h="44600">
                <a:moveTo>
                  <a:pt x="0" y="26789"/>
                </a:moveTo>
                <a:lnTo>
                  <a:pt x="0" y="26789"/>
                </a:lnTo>
                <a:lnTo>
                  <a:pt x="7689" y="26789"/>
                </a:lnTo>
                <a:lnTo>
                  <a:pt x="15814" y="32926"/>
                </a:lnTo>
                <a:lnTo>
                  <a:pt x="24088" y="34892"/>
                </a:lnTo>
                <a:lnTo>
                  <a:pt x="29888" y="35351"/>
                </a:lnTo>
                <a:lnTo>
                  <a:pt x="35773" y="38202"/>
                </a:lnTo>
                <a:lnTo>
                  <a:pt x="38732" y="40351"/>
                </a:lnTo>
                <a:lnTo>
                  <a:pt x="52377" y="43375"/>
                </a:lnTo>
                <a:lnTo>
                  <a:pt x="96986" y="44599"/>
                </a:lnTo>
                <a:lnTo>
                  <a:pt x="118364" y="41988"/>
                </a:lnTo>
                <a:lnTo>
                  <a:pt x="162027" y="35552"/>
                </a:lnTo>
                <a:lnTo>
                  <a:pt x="203580" y="26169"/>
                </a:lnTo>
                <a:lnTo>
                  <a:pt x="236929" y="17676"/>
                </a:lnTo>
                <a:lnTo>
                  <a:pt x="275584" y="8875"/>
                </a:lnTo>
                <a:lnTo>
                  <a:pt x="312539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420944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/>
          <p:nvPr/>
        </p:nvSpPr>
        <p:spPr>
          <a:xfrm>
            <a:off x="947750" y="3008725"/>
            <a:ext cx="3960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489" name="Shape 489"/>
          <p:cNvSpPr/>
          <p:nvPr/>
        </p:nvSpPr>
        <p:spPr>
          <a:xfrm>
            <a:off x="1701163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490" name="Shape 490"/>
          <p:cNvSpPr/>
          <p:nvPr/>
        </p:nvSpPr>
        <p:spPr>
          <a:xfrm>
            <a:off x="2628275" y="3008725"/>
            <a:ext cx="3960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cxnSp>
        <p:nvCxnSpPr>
          <p:cNvPr id="491" name="Shape 491"/>
          <p:cNvCxnSpPr>
            <a:stCxn id="492" idx="0"/>
            <a:endCxn id="489" idx="2"/>
          </p:cNvCxnSpPr>
          <p:nvPr/>
        </p:nvCxnSpPr>
        <p:spPr>
          <a:xfrm rot="10800000">
            <a:off x="1966675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93" name="Shape 493"/>
          <p:cNvCxnSpPr>
            <a:stCxn id="488" idx="3"/>
            <a:endCxn id="489" idx="1"/>
          </p:cNvCxnSpPr>
          <p:nvPr/>
        </p:nvCxnSpPr>
        <p:spPr>
          <a:xfrm>
            <a:off x="1343750" y="3397825"/>
            <a:ext cx="357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494" name="Shape 494"/>
          <p:cNvCxnSpPr>
            <a:stCxn id="489" idx="3"/>
            <a:endCxn id="490" idx="1"/>
          </p:cNvCxnSpPr>
          <p:nvPr/>
        </p:nvCxnSpPr>
        <p:spPr>
          <a:xfrm>
            <a:off x="2232163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492" name="Shape 492"/>
          <p:cNvSpPr/>
          <p:nvPr/>
        </p:nvSpPr>
        <p:spPr>
          <a:xfrm>
            <a:off x="1768525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495" name="Shape 495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Shape 496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RNN: Computational Graph</a:t>
            </a:r>
          </a:p>
        </p:txBody>
      </p:sp>
      <p:sp>
        <p:nvSpPr>
          <p:cNvPr id="1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D60317B-9561-49BF-B7CD-601A2D748669}"/>
                  </a:ext>
                </a:extLst>
              </p14:cNvPr>
              <p14:cNvContentPartPr/>
              <p14:nvPr/>
            </p14:nvContentPartPr>
            <p14:xfrm>
              <a:off x="104760" y="1535400"/>
              <a:ext cx="4392720" cy="3297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D60317B-9561-49BF-B7CD-601A2D74866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5400" y="1526040"/>
                <a:ext cx="4411440" cy="331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8818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/>
          <p:nvPr/>
        </p:nvSpPr>
        <p:spPr>
          <a:xfrm>
            <a:off x="947750" y="3008725"/>
            <a:ext cx="3960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524" name="Shape 524"/>
          <p:cNvSpPr/>
          <p:nvPr/>
        </p:nvSpPr>
        <p:spPr>
          <a:xfrm>
            <a:off x="1701163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525" name="Shape 525"/>
          <p:cNvSpPr/>
          <p:nvPr/>
        </p:nvSpPr>
        <p:spPr>
          <a:xfrm>
            <a:off x="2628275" y="3008725"/>
            <a:ext cx="3960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cxnSp>
        <p:nvCxnSpPr>
          <p:cNvPr id="526" name="Shape 526"/>
          <p:cNvCxnSpPr>
            <a:stCxn id="527" idx="0"/>
            <a:endCxn id="524" idx="2"/>
          </p:cNvCxnSpPr>
          <p:nvPr/>
        </p:nvCxnSpPr>
        <p:spPr>
          <a:xfrm rot="10800000">
            <a:off x="1966675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28" name="Shape 528"/>
          <p:cNvCxnSpPr>
            <a:stCxn id="523" idx="3"/>
            <a:endCxn id="524" idx="1"/>
          </p:cNvCxnSpPr>
          <p:nvPr/>
        </p:nvCxnSpPr>
        <p:spPr>
          <a:xfrm>
            <a:off x="1343750" y="3397825"/>
            <a:ext cx="357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29" name="Shape 529"/>
          <p:cNvCxnSpPr>
            <a:stCxn id="524" idx="3"/>
            <a:endCxn id="525" idx="1"/>
          </p:cNvCxnSpPr>
          <p:nvPr/>
        </p:nvCxnSpPr>
        <p:spPr>
          <a:xfrm>
            <a:off x="2232163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30" name="Shape 530"/>
          <p:cNvSpPr/>
          <p:nvPr/>
        </p:nvSpPr>
        <p:spPr>
          <a:xfrm>
            <a:off x="3381682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531" name="Shape 531"/>
          <p:cNvSpPr/>
          <p:nvPr/>
        </p:nvSpPr>
        <p:spPr>
          <a:xfrm>
            <a:off x="4308772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cxnSp>
        <p:nvCxnSpPr>
          <p:cNvPr id="532" name="Shape 532"/>
          <p:cNvCxnSpPr>
            <a:stCxn id="525" idx="3"/>
            <a:endCxn id="530" idx="1"/>
          </p:cNvCxnSpPr>
          <p:nvPr/>
        </p:nvCxnSpPr>
        <p:spPr>
          <a:xfrm>
            <a:off x="3024275" y="3397825"/>
            <a:ext cx="357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33" name="Shape 533"/>
          <p:cNvCxnSpPr>
            <a:stCxn id="534" idx="0"/>
            <a:endCxn id="530" idx="2"/>
          </p:cNvCxnSpPr>
          <p:nvPr/>
        </p:nvCxnSpPr>
        <p:spPr>
          <a:xfrm rot="10800000">
            <a:off x="3647188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35" name="Shape 535"/>
          <p:cNvCxnSpPr>
            <a:stCxn id="530" idx="3"/>
            <a:endCxn id="531" idx="1"/>
          </p:cNvCxnSpPr>
          <p:nvPr/>
        </p:nvCxnSpPr>
        <p:spPr>
          <a:xfrm>
            <a:off x="3912682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36" name="Shape 536"/>
          <p:cNvSpPr/>
          <p:nvPr/>
        </p:nvSpPr>
        <p:spPr>
          <a:xfrm>
            <a:off x="5062200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537" name="Shape 537"/>
          <p:cNvSpPr/>
          <p:nvPr/>
        </p:nvSpPr>
        <p:spPr>
          <a:xfrm>
            <a:off x="5989298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538" name="Shape 538"/>
          <p:cNvSpPr/>
          <p:nvPr/>
        </p:nvSpPr>
        <p:spPr>
          <a:xfrm>
            <a:off x="5129550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cxnSp>
        <p:nvCxnSpPr>
          <p:cNvPr id="539" name="Shape 539"/>
          <p:cNvCxnSpPr>
            <a:stCxn id="538" idx="0"/>
            <a:endCxn id="536" idx="2"/>
          </p:cNvCxnSpPr>
          <p:nvPr/>
        </p:nvCxnSpPr>
        <p:spPr>
          <a:xfrm rot="10800000">
            <a:off x="5327700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40" name="Shape 540"/>
          <p:cNvCxnSpPr>
            <a:stCxn id="531" idx="3"/>
            <a:endCxn id="536" idx="1"/>
          </p:cNvCxnSpPr>
          <p:nvPr/>
        </p:nvCxnSpPr>
        <p:spPr>
          <a:xfrm>
            <a:off x="4734472" y="3397825"/>
            <a:ext cx="327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41" name="Shape 541"/>
          <p:cNvCxnSpPr>
            <a:stCxn id="536" idx="3"/>
            <a:endCxn id="537" idx="1"/>
          </p:cNvCxnSpPr>
          <p:nvPr/>
        </p:nvCxnSpPr>
        <p:spPr>
          <a:xfrm>
            <a:off x="5593200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42" name="Shape 542"/>
          <p:cNvCxnSpPr>
            <a:stCxn id="537" idx="3"/>
          </p:cNvCxnSpPr>
          <p:nvPr/>
        </p:nvCxnSpPr>
        <p:spPr>
          <a:xfrm>
            <a:off x="6414999" y="3397825"/>
            <a:ext cx="3113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43" name="Shape 543"/>
          <p:cNvSpPr txBox="1"/>
          <p:nvPr/>
        </p:nvSpPr>
        <p:spPr>
          <a:xfrm>
            <a:off x="6688075" y="2937174"/>
            <a:ext cx="867600" cy="92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534" name="Shape 534"/>
          <p:cNvSpPr/>
          <p:nvPr/>
        </p:nvSpPr>
        <p:spPr>
          <a:xfrm>
            <a:off x="3449038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527" name="Shape 527"/>
          <p:cNvSpPr/>
          <p:nvPr/>
        </p:nvSpPr>
        <p:spPr>
          <a:xfrm>
            <a:off x="1768525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544" name="Shape 544"/>
          <p:cNvSpPr/>
          <p:nvPr/>
        </p:nvSpPr>
        <p:spPr>
          <a:xfrm>
            <a:off x="3381675" y="35256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Shape 545"/>
          <p:cNvSpPr/>
          <p:nvPr/>
        </p:nvSpPr>
        <p:spPr>
          <a:xfrm>
            <a:off x="5062175" y="35256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Shape 546"/>
          <p:cNvSpPr/>
          <p:nvPr/>
        </p:nvSpPr>
        <p:spPr>
          <a:xfrm>
            <a:off x="7433000" y="33978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Shape 547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Shape 548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RNN: Computational Graph</a:t>
            </a:r>
          </a:p>
        </p:txBody>
      </p:sp>
      <p:sp>
        <p:nvSpPr>
          <p:cNvPr id="549" name="Shape 549"/>
          <p:cNvSpPr/>
          <p:nvPr/>
        </p:nvSpPr>
        <p:spPr>
          <a:xfrm>
            <a:off x="7728848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cxnSp>
        <p:nvCxnSpPr>
          <p:cNvPr id="550" name="Shape 550"/>
          <p:cNvCxnSpPr/>
          <p:nvPr/>
        </p:nvCxnSpPr>
        <p:spPr>
          <a:xfrm>
            <a:off x="7432998" y="3397825"/>
            <a:ext cx="311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1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0941717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/>
          <p:nvPr/>
        </p:nvSpPr>
        <p:spPr>
          <a:xfrm>
            <a:off x="947750" y="3008725"/>
            <a:ext cx="3960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557" name="Shape 557"/>
          <p:cNvSpPr/>
          <p:nvPr/>
        </p:nvSpPr>
        <p:spPr>
          <a:xfrm>
            <a:off x="1701163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558" name="Shape 558"/>
          <p:cNvSpPr/>
          <p:nvPr/>
        </p:nvSpPr>
        <p:spPr>
          <a:xfrm>
            <a:off x="2628275" y="3008725"/>
            <a:ext cx="3960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cxnSp>
        <p:nvCxnSpPr>
          <p:cNvPr id="559" name="Shape 559"/>
          <p:cNvCxnSpPr>
            <a:stCxn id="560" idx="0"/>
            <a:endCxn id="557" idx="2"/>
          </p:cNvCxnSpPr>
          <p:nvPr/>
        </p:nvCxnSpPr>
        <p:spPr>
          <a:xfrm rot="10800000">
            <a:off x="1966675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61" name="Shape 561"/>
          <p:cNvCxnSpPr>
            <a:stCxn id="556" idx="3"/>
            <a:endCxn id="557" idx="1"/>
          </p:cNvCxnSpPr>
          <p:nvPr/>
        </p:nvCxnSpPr>
        <p:spPr>
          <a:xfrm>
            <a:off x="1343750" y="3397825"/>
            <a:ext cx="357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62" name="Shape 562"/>
          <p:cNvCxnSpPr>
            <a:stCxn id="557" idx="3"/>
            <a:endCxn id="558" idx="1"/>
          </p:cNvCxnSpPr>
          <p:nvPr/>
        </p:nvCxnSpPr>
        <p:spPr>
          <a:xfrm>
            <a:off x="2232163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63" name="Shape 563"/>
          <p:cNvSpPr/>
          <p:nvPr/>
        </p:nvSpPr>
        <p:spPr>
          <a:xfrm>
            <a:off x="3381682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564" name="Shape 564"/>
          <p:cNvSpPr/>
          <p:nvPr/>
        </p:nvSpPr>
        <p:spPr>
          <a:xfrm>
            <a:off x="4308772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cxnSp>
        <p:nvCxnSpPr>
          <p:cNvPr id="565" name="Shape 565"/>
          <p:cNvCxnSpPr>
            <a:stCxn id="558" idx="3"/>
            <a:endCxn id="563" idx="1"/>
          </p:cNvCxnSpPr>
          <p:nvPr/>
        </p:nvCxnSpPr>
        <p:spPr>
          <a:xfrm>
            <a:off x="3024275" y="3397825"/>
            <a:ext cx="357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66" name="Shape 566"/>
          <p:cNvCxnSpPr>
            <a:stCxn id="567" idx="0"/>
            <a:endCxn id="563" idx="2"/>
          </p:cNvCxnSpPr>
          <p:nvPr/>
        </p:nvCxnSpPr>
        <p:spPr>
          <a:xfrm rot="10800000">
            <a:off x="3647188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68" name="Shape 568"/>
          <p:cNvCxnSpPr>
            <a:stCxn id="563" idx="3"/>
            <a:endCxn id="564" idx="1"/>
          </p:cNvCxnSpPr>
          <p:nvPr/>
        </p:nvCxnSpPr>
        <p:spPr>
          <a:xfrm>
            <a:off x="3912682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69" name="Shape 569"/>
          <p:cNvSpPr/>
          <p:nvPr/>
        </p:nvSpPr>
        <p:spPr>
          <a:xfrm>
            <a:off x="5062200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570" name="Shape 570"/>
          <p:cNvSpPr/>
          <p:nvPr/>
        </p:nvSpPr>
        <p:spPr>
          <a:xfrm>
            <a:off x="5989298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571" name="Shape 571"/>
          <p:cNvSpPr/>
          <p:nvPr/>
        </p:nvSpPr>
        <p:spPr>
          <a:xfrm>
            <a:off x="5129550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cxnSp>
        <p:nvCxnSpPr>
          <p:cNvPr id="572" name="Shape 572"/>
          <p:cNvCxnSpPr>
            <a:stCxn id="571" idx="0"/>
            <a:endCxn id="569" idx="2"/>
          </p:cNvCxnSpPr>
          <p:nvPr/>
        </p:nvCxnSpPr>
        <p:spPr>
          <a:xfrm rot="10800000">
            <a:off x="5327700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73" name="Shape 573"/>
          <p:cNvCxnSpPr>
            <a:stCxn id="564" idx="3"/>
            <a:endCxn id="569" idx="1"/>
          </p:cNvCxnSpPr>
          <p:nvPr/>
        </p:nvCxnSpPr>
        <p:spPr>
          <a:xfrm>
            <a:off x="4734472" y="3397825"/>
            <a:ext cx="327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74" name="Shape 574"/>
          <p:cNvCxnSpPr>
            <a:stCxn id="569" idx="3"/>
            <a:endCxn id="570" idx="1"/>
          </p:cNvCxnSpPr>
          <p:nvPr/>
        </p:nvCxnSpPr>
        <p:spPr>
          <a:xfrm>
            <a:off x="5593200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75" name="Shape 575"/>
          <p:cNvCxnSpPr>
            <a:stCxn id="570" idx="3"/>
          </p:cNvCxnSpPr>
          <p:nvPr/>
        </p:nvCxnSpPr>
        <p:spPr>
          <a:xfrm>
            <a:off x="6414999" y="3397825"/>
            <a:ext cx="3113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76" name="Shape 576"/>
          <p:cNvSpPr txBox="1"/>
          <p:nvPr/>
        </p:nvSpPr>
        <p:spPr>
          <a:xfrm>
            <a:off x="6688075" y="2937174"/>
            <a:ext cx="867600" cy="92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567" name="Shape 567"/>
          <p:cNvSpPr/>
          <p:nvPr/>
        </p:nvSpPr>
        <p:spPr>
          <a:xfrm>
            <a:off x="3449038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560" name="Shape 560"/>
          <p:cNvSpPr/>
          <p:nvPr/>
        </p:nvSpPr>
        <p:spPr>
          <a:xfrm>
            <a:off x="1768525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577" name="Shape 577"/>
          <p:cNvSpPr/>
          <p:nvPr/>
        </p:nvSpPr>
        <p:spPr>
          <a:xfrm>
            <a:off x="788295" y="4435895"/>
            <a:ext cx="530999" cy="510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cxnSp>
        <p:nvCxnSpPr>
          <p:cNvPr id="578" name="Shape 578"/>
          <p:cNvCxnSpPr>
            <a:stCxn id="577" idx="2"/>
            <a:endCxn id="579" idx="3"/>
          </p:cNvCxnSpPr>
          <p:nvPr/>
        </p:nvCxnSpPr>
        <p:spPr>
          <a:xfrm rot="-5400000">
            <a:off x="1571294" y="3117095"/>
            <a:ext cx="1311600" cy="2346600"/>
          </a:xfrm>
          <a:prstGeom prst="curvedConnector3">
            <a:avLst>
              <a:gd name="adj1" fmla="val -1815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80" name="Shape 580"/>
          <p:cNvCxnSpPr>
            <a:stCxn id="577" idx="0"/>
          </p:cNvCxnSpPr>
          <p:nvPr/>
        </p:nvCxnSpPr>
        <p:spPr>
          <a:xfrm rot="-5400000">
            <a:off x="1000394" y="3718295"/>
            <a:ext cx="771000" cy="6642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581" name="Shape 581"/>
          <p:cNvCxnSpPr>
            <a:stCxn id="577" idx="2"/>
            <a:endCxn id="582" idx="3"/>
          </p:cNvCxnSpPr>
          <p:nvPr/>
        </p:nvCxnSpPr>
        <p:spPr>
          <a:xfrm rot="-5400000">
            <a:off x="2411594" y="2276795"/>
            <a:ext cx="1311600" cy="4027200"/>
          </a:xfrm>
          <a:prstGeom prst="curvedConnector3">
            <a:avLst>
              <a:gd name="adj1" fmla="val -2315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79" name="Shape 579"/>
          <p:cNvSpPr/>
          <p:nvPr/>
        </p:nvSpPr>
        <p:spPr>
          <a:xfrm>
            <a:off x="3381675" y="35256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Shape 582"/>
          <p:cNvSpPr/>
          <p:nvPr/>
        </p:nvSpPr>
        <p:spPr>
          <a:xfrm>
            <a:off x="5062175" y="35256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Shape 583"/>
          <p:cNvSpPr/>
          <p:nvPr/>
        </p:nvSpPr>
        <p:spPr>
          <a:xfrm>
            <a:off x="7433000" y="33978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Shape 584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RNN: Computational Graph</a:t>
            </a:r>
          </a:p>
        </p:txBody>
      </p:sp>
      <p:sp>
        <p:nvSpPr>
          <p:cNvPr id="585" name="Shape 585"/>
          <p:cNvSpPr txBox="1"/>
          <p:nvPr/>
        </p:nvSpPr>
        <p:spPr>
          <a:xfrm>
            <a:off x="1824050" y="1988000"/>
            <a:ext cx="5350800" cy="56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Re-use the same weight matrix at every time-step</a:t>
            </a:r>
          </a:p>
        </p:txBody>
      </p:sp>
      <p:cxnSp>
        <p:nvCxnSpPr>
          <p:cNvPr id="586" name="Shape 586"/>
          <p:cNvCxnSpPr/>
          <p:nvPr/>
        </p:nvCxnSpPr>
        <p:spPr>
          <a:xfrm rot="-5400000">
            <a:off x="3544094" y="1368395"/>
            <a:ext cx="1087500" cy="6068100"/>
          </a:xfrm>
          <a:prstGeom prst="curvedConnector3">
            <a:avLst>
              <a:gd name="adj1" fmla="val -37828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87" name="Shape 587"/>
          <p:cNvSpPr/>
          <p:nvPr/>
        </p:nvSpPr>
        <p:spPr>
          <a:xfrm>
            <a:off x="7728848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cxnSp>
        <p:nvCxnSpPr>
          <p:cNvPr id="588" name="Shape 588"/>
          <p:cNvCxnSpPr/>
          <p:nvPr/>
        </p:nvCxnSpPr>
        <p:spPr>
          <a:xfrm>
            <a:off x="7432998" y="3397825"/>
            <a:ext cx="311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866392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Shape 696"/>
          <p:cNvSpPr/>
          <p:nvPr/>
        </p:nvSpPr>
        <p:spPr>
          <a:xfrm>
            <a:off x="947750" y="3008725"/>
            <a:ext cx="3960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697" name="Shape 697"/>
          <p:cNvSpPr/>
          <p:nvPr/>
        </p:nvSpPr>
        <p:spPr>
          <a:xfrm>
            <a:off x="1701163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698" name="Shape 698"/>
          <p:cNvSpPr/>
          <p:nvPr/>
        </p:nvSpPr>
        <p:spPr>
          <a:xfrm>
            <a:off x="2628275" y="3008725"/>
            <a:ext cx="3960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cxnSp>
        <p:nvCxnSpPr>
          <p:cNvPr id="699" name="Shape 699"/>
          <p:cNvCxnSpPr>
            <a:stCxn id="700" idx="0"/>
            <a:endCxn id="697" idx="2"/>
          </p:cNvCxnSpPr>
          <p:nvPr/>
        </p:nvCxnSpPr>
        <p:spPr>
          <a:xfrm rot="10800000">
            <a:off x="1966675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01" name="Shape 701"/>
          <p:cNvCxnSpPr>
            <a:stCxn id="696" idx="3"/>
            <a:endCxn id="697" idx="1"/>
          </p:cNvCxnSpPr>
          <p:nvPr/>
        </p:nvCxnSpPr>
        <p:spPr>
          <a:xfrm>
            <a:off x="1343750" y="3397825"/>
            <a:ext cx="357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02" name="Shape 702"/>
          <p:cNvCxnSpPr>
            <a:stCxn id="697" idx="3"/>
            <a:endCxn id="698" idx="1"/>
          </p:cNvCxnSpPr>
          <p:nvPr/>
        </p:nvCxnSpPr>
        <p:spPr>
          <a:xfrm>
            <a:off x="2232163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03" name="Shape 703"/>
          <p:cNvSpPr/>
          <p:nvPr/>
        </p:nvSpPr>
        <p:spPr>
          <a:xfrm>
            <a:off x="3381682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704" name="Shape 704"/>
          <p:cNvSpPr/>
          <p:nvPr/>
        </p:nvSpPr>
        <p:spPr>
          <a:xfrm>
            <a:off x="4308772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cxnSp>
        <p:nvCxnSpPr>
          <p:cNvPr id="705" name="Shape 705"/>
          <p:cNvCxnSpPr>
            <a:stCxn id="698" idx="3"/>
            <a:endCxn id="703" idx="1"/>
          </p:cNvCxnSpPr>
          <p:nvPr/>
        </p:nvCxnSpPr>
        <p:spPr>
          <a:xfrm>
            <a:off x="3024275" y="3397825"/>
            <a:ext cx="357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06" name="Shape 706"/>
          <p:cNvCxnSpPr>
            <a:stCxn id="707" idx="0"/>
            <a:endCxn id="703" idx="2"/>
          </p:cNvCxnSpPr>
          <p:nvPr/>
        </p:nvCxnSpPr>
        <p:spPr>
          <a:xfrm rot="10800000">
            <a:off x="3647188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08" name="Shape 708"/>
          <p:cNvCxnSpPr>
            <a:stCxn id="703" idx="3"/>
            <a:endCxn id="704" idx="1"/>
          </p:cNvCxnSpPr>
          <p:nvPr/>
        </p:nvCxnSpPr>
        <p:spPr>
          <a:xfrm>
            <a:off x="3912682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09" name="Shape 709"/>
          <p:cNvSpPr/>
          <p:nvPr/>
        </p:nvSpPr>
        <p:spPr>
          <a:xfrm>
            <a:off x="5062200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710" name="Shape 710"/>
          <p:cNvSpPr/>
          <p:nvPr/>
        </p:nvSpPr>
        <p:spPr>
          <a:xfrm>
            <a:off x="5989298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711" name="Shape 711"/>
          <p:cNvSpPr/>
          <p:nvPr/>
        </p:nvSpPr>
        <p:spPr>
          <a:xfrm>
            <a:off x="5129550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cxnSp>
        <p:nvCxnSpPr>
          <p:cNvPr id="712" name="Shape 712"/>
          <p:cNvCxnSpPr>
            <a:stCxn id="711" idx="0"/>
            <a:endCxn id="709" idx="2"/>
          </p:cNvCxnSpPr>
          <p:nvPr/>
        </p:nvCxnSpPr>
        <p:spPr>
          <a:xfrm rot="10800000">
            <a:off x="5327700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13" name="Shape 713"/>
          <p:cNvCxnSpPr>
            <a:stCxn id="704" idx="3"/>
            <a:endCxn id="709" idx="1"/>
          </p:cNvCxnSpPr>
          <p:nvPr/>
        </p:nvCxnSpPr>
        <p:spPr>
          <a:xfrm>
            <a:off x="4734472" y="3397825"/>
            <a:ext cx="327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14" name="Shape 714"/>
          <p:cNvCxnSpPr>
            <a:stCxn id="709" idx="3"/>
            <a:endCxn id="710" idx="1"/>
          </p:cNvCxnSpPr>
          <p:nvPr/>
        </p:nvCxnSpPr>
        <p:spPr>
          <a:xfrm>
            <a:off x="5593200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15" name="Shape 715"/>
          <p:cNvSpPr/>
          <p:nvPr/>
        </p:nvSpPr>
        <p:spPr>
          <a:xfrm>
            <a:off x="7728848" y="1851925"/>
            <a:ext cx="425700" cy="7782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cxnSp>
        <p:nvCxnSpPr>
          <p:cNvPr id="716" name="Shape 716"/>
          <p:cNvCxnSpPr>
            <a:stCxn id="710" idx="3"/>
          </p:cNvCxnSpPr>
          <p:nvPr/>
        </p:nvCxnSpPr>
        <p:spPr>
          <a:xfrm>
            <a:off x="6414999" y="3397825"/>
            <a:ext cx="3113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17" name="Shape 717"/>
          <p:cNvCxnSpPr>
            <a:stCxn id="718" idx="0"/>
            <a:endCxn id="715" idx="2"/>
          </p:cNvCxnSpPr>
          <p:nvPr/>
        </p:nvCxnSpPr>
        <p:spPr>
          <a:xfrm rot="10800000">
            <a:off x="7941698" y="2630125"/>
            <a:ext cx="0" cy="378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19" name="Shape 719"/>
          <p:cNvSpPr txBox="1"/>
          <p:nvPr/>
        </p:nvSpPr>
        <p:spPr>
          <a:xfrm>
            <a:off x="6688075" y="2937174"/>
            <a:ext cx="867600" cy="92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707" name="Shape 707"/>
          <p:cNvSpPr/>
          <p:nvPr/>
        </p:nvSpPr>
        <p:spPr>
          <a:xfrm>
            <a:off x="3449038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700" name="Shape 700"/>
          <p:cNvSpPr/>
          <p:nvPr/>
        </p:nvSpPr>
        <p:spPr>
          <a:xfrm>
            <a:off x="1768525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720" name="Shape 720"/>
          <p:cNvSpPr/>
          <p:nvPr/>
        </p:nvSpPr>
        <p:spPr>
          <a:xfrm>
            <a:off x="788295" y="4435895"/>
            <a:ext cx="530999" cy="510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cxnSp>
        <p:nvCxnSpPr>
          <p:cNvPr id="721" name="Shape 721"/>
          <p:cNvCxnSpPr>
            <a:stCxn id="720" idx="2"/>
            <a:endCxn id="722" idx="3"/>
          </p:cNvCxnSpPr>
          <p:nvPr/>
        </p:nvCxnSpPr>
        <p:spPr>
          <a:xfrm rot="-5400000">
            <a:off x="1571294" y="3117095"/>
            <a:ext cx="1311600" cy="2346600"/>
          </a:xfrm>
          <a:prstGeom prst="curvedConnector3">
            <a:avLst>
              <a:gd name="adj1" fmla="val -1815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23" name="Shape 723"/>
          <p:cNvCxnSpPr>
            <a:stCxn id="720" idx="0"/>
          </p:cNvCxnSpPr>
          <p:nvPr/>
        </p:nvCxnSpPr>
        <p:spPr>
          <a:xfrm rot="-5400000">
            <a:off x="1000394" y="3718295"/>
            <a:ext cx="771000" cy="6642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24" name="Shape 724"/>
          <p:cNvCxnSpPr>
            <a:stCxn id="720" idx="2"/>
            <a:endCxn id="725" idx="3"/>
          </p:cNvCxnSpPr>
          <p:nvPr/>
        </p:nvCxnSpPr>
        <p:spPr>
          <a:xfrm rot="-5400000">
            <a:off x="2411594" y="2276795"/>
            <a:ext cx="1311600" cy="4027200"/>
          </a:xfrm>
          <a:prstGeom prst="curvedConnector3">
            <a:avLst>
              <a:gd name="adj1" fmla="val -2315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22" name="Shape 722"/>
          <p:cNvSpPr/>
          <p:nvPr/>
        </p:nvSpPr>
        <p:spPr>
          <a:xfrm>
            <a:off x="3381675" y="35256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5" name="Shape 725"/>
          <p:cNvSpPr/>
          <p:nvPr/>
        </p:nvSpPr>
        <p:spPr>
          <a:xfrm>
            <a:off x="5062175" y="35256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6" name="Shape 726"/>
          <p:cNvCxnSpPr>
            <a:stCxn id="720" idx="2"/>
            <a:endCxn id="719" idx="2"/>
          </p:cNvCxnSpPr>
          <p:nvPr/>
        </p:nvCxnSpPr>
        <p:spPr>
          <a:xfrm rot="-5400000">
            <a:off x="3544094" y="1368395"/>
            <a:ext cx="1087500" cy="6068100"/>
          </a:xfrm>
          <a:prstGeom prst="curvedConnector3">
            <a:avLst>
              <a:gd name="adj1" fmla="val -37828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27" name="Shape 727"/>
          <p:cNvSpPr/>
          <p:nvPr/>
        </p:nvSpPr>
        <p:spPr>
          <a:xfrm>
            <a:off x="7433000" y="33978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Shape 728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RNN: Computational Graph: Many to Many</a:t>
            </a:r>
          </a:p>
        </p:txBody>
      </p:sp>
      <p:sp>
        <p:nvSpPr>
          <p:cNvPr id="718" name="Shape 718"/>
          <p:cNvSpPr/>
          <p:nvPr/>
        </p:nvSpPr>
        <p:spPr>
          <a:xfrm>
            <a:off x="7728848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cxnSp>
        <p:nvCxnSpPr>
          <p:cNvPr id="729" name="Shape 729"/>
          <p:cNvCxnSpPr/>
          <p:nvPr/>
        </p:nvCxnSpPr>
        <p:spPr>
          <a:xfrm>
            <a:off x="7432998" y="3397825"/>
            <a:ext cx="311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30" name="Shape 730"/>
          <p:cNvSpPr/>
          <p:nvPr/>
        </p:nvSpPr>
        <p:spPr>
          <a:xfrm>
            <a:off x="5989298" y="1851925"/>
            <a:ext cx="425700" cy="7782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731" name="Shape 731"/>
          <p:cNvSpPr/>
          <p:nvPr/>
        </p:nvSpPr>
        <p:spPr>
          <a:xfrm>
            <a:off x="4308773" y="1851925"/>
            <a:ext cx="425700" cy="7782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732" name="Shape 732"/>
          <p:cNvSpPr/>
          <p:nvPr/>
        </p:nvSpPr>
        <p:spPr>
          <a:xfrm>
            <a:off x="2613423" y="1879050"/>
            <a:ext cx="425700" cy="7782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cxnSp>
        <p:nvCxnSpPr>
          <p:cNvPr id="733" name="Shape 733"/>
          <p:cNvCxnSpPr>
            <a:stCxn id="710" idx="0"/>
            <a:endCxn id="730" idx="2"/>
          </p:cNvCxnSpPr>
          <p:nvPr/>
        </p:nvCxnSpPr>
        <p:spPr>
          <a:xfrm rot="10800000">
            <a:off x="6202148" y="2630125"/>
            <a:ext cx="0" cy="378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34" name="Shape 734"/>
          <p:cNvCxnSpPr>
            <a:stCxn id="704" idx="0"/>
            <a:endCxn id="731" idx="2"/>
          </p:cNvCxnSpPr>
          <p:nvPr/>
        </p:nvCxnSpPr>
        <p:spPr>
          <a:xfrm rot="10800000">
            <a:off x="4521622" y="2630125"/>
            <a:ext cx="0" cy="378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35" name="Shape 735"/>
          <p:cNvCxnSpPr>
            <a:stCxn id="698" idx="0"/>
            <a:endCxn id="732" idx="2"/>
          </p:cNvCxnSpPr>
          <p:nvPr/>
        </p:nvCxnSpPr>
        <p:spPr>
          <a:xfrm rot="10800000">
            <a:off x="2826275" y="2657125"/>
            <a:ext cx="0" cy="351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36" name="Shape 736"/>
          <p:cNvSpPr/>
          <p:nvPr/>
        </p:nvSpPr>
        <p:spPr>
          <a:xfrm>
            <a:off x="3434325" y="2057850"/>
            <a:ext cx="425700" cy="4206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737" name="Shape 737"/>
          <p:cNvSpPr/>
          <p:nvPr/>
        </p:nvSpPr>
        <p:spPr>
          <a:xfrm>
            <a:off x="5119525" y="2030725"/>
            <a:ext cx="425700" cy="4206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738" name="Shape 738"/>
          <p:cNvSpPr/>
          <p:nvPr/>
        </p:nvSpPr>
        <p:spPr>
          <a:xfrm>
            <a:off x="6859075" y="2030725"/>
            <a:ext cx="425700" cy="4206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739" name="Shape 739"/>
          <p:cNvSpPr/>
          <p:nvPr/>
        </p:nvSpPr>
        <p:spPr>
          <a:xfrm>
            <a:off x="8598625" y="2030725"/>
            <a:ext cx="425700" cy="4206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cxnSp>
        <p:nvCxnSpPr>
          <p:cNvPr id="740" name="Shape 740"/>
          <p:cNvCxnSpPr>
            <a:stCxn id="732" idx="3"/>
            <a:endCxn id="736" idx="1"/>
          </p:cNvCxnSpPr>
          <p:nvPr/>
        </p:nvCxnSpPr>
        <p:spPr>
          <a:xfrm>
            <a:off x="3039123" y="2268150"/>
            <a:ext cx="395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41" name="Shape 741"/>
          <p:cNvCxnSpPr>
            <a:stCxn id="731" idx="3"/>
            <a:endCxn id="737" idx="1"/>
          </p:cNvCxnSpPr>
          <p:nvPr/>
        </p:nvCxnSpPr>
        <p:spPr>
          <a:xfrm>
            <a:off x="4734473" y="2241025"/>
            <a:ext cx="385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42" name="Shape 742"/>
          <p:cNvCxnSpPr>
            <a:stCxn id="730" idx="3"/>
            <a:endCxn id="738" idx="1"/>
          </p:cNvCxnSpPr>
          <p:nvPr/>
        </p:nvCxnSpPr>
        <p:spPr>
          <a:xfrm>
            <a:off x="6414999" y="2241025"/>
            <a:ext cx="4439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43" name="Shape 743"/>
          <p:cNvCxnSpPr>
            <a:stCxn id="715" idx="3"/>
            <a:endCxn id="739" idx="1"/>
          </p:cNvCxnSpPr>
          <p:nvPr/>
        </p:nvCxnSpPr>
        <p:spPr>
          <a:xfrm>
            <a:off x="8154548" y="2241025"/>
            <a:ext cx="444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44" name="Shape 744"/>
          <p:cNvSpPr/>
          <p:nvPr/>
        </p:nvSpPr>
        <p:spPr>
          <a:xfrm>
            <a:off x="8198075" y="913400"/>
            <a:ext cx="664200" cy="6561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</a:p>
        </p:txBody>
      </p:sp>
      <p:cxnSp>
        <p:nvCxnSpPr>
          <p:cNvPr id="745" name="Shape 745"/>
          <p:cNvCxnSpPr>
            <a:stCxn id="736" idx="0"/>
            <a:endCxn id="746" idx="3"/>
          </p:cNvCxnSpPr>
          <p:nvPr/>
        </p:nvCxnSpPr>
        <p:spPr>
          <a:xfrm rot="-5400000">
            <a:off x="5557875" y="-554550"/>
            <a:ext cx="701700" cy="4523100"/>
          </a:xfrm>
          <a:prstGeom prst="curvedConnector3">
            <a:avLst>
              <a:gd name="adj1" fmla="val 59466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46" name="Shape 746"/>
          <p:cNvSpPr/>
          <p:nvPr/>
        </p:nvSpPr>
        <p:spPr>
          <a:xfrm>
            <a:off x="8151675" y="12474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7" name="Shape 747"/>
          <p:cNvCxnSpPr>
            <a:stCxn id="737" idx="0"/>
            <a:endCxn id="748" idx="3"/>
          </p:cNvCxnSpPr>
          <p:nvPr/>
        </p:nvCxnSpPr>
        <p:spPr>
          <a:xfrm rot="-5400000">
            <a:off x="6522025" y="335875"/>
            <a:ext cx="505200" cy="2884500"/>
          </a:xfrm>
          <a:prstGeom prst="curvedConnector3">
            <a:avLst>
              <a:gd name="adj1" fmla="val 73174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48" name="Shape 748"/>
          <p:cNvSpPr/>
          <p:nvPr/>
        </p:nvSpPr>
        <p:spPr>
          <a:xfrm>
            <a:off x="8198075" y="141657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9" name="Shape 749"/>
          <p:cNvCxnSpPr>
            <a:stCxn id="738" idx="0"/>
            <a:endCxn id="750" idx="3"/>
          </p:cNvCxnSpPr>
          <p:nvPr/>
        </p:nvCxnSpPr>
        <p:spPr>
          <a:xfrm rot="-5400000">
            <a:off x="7431175" y="1201375"/>
            <a:ext cx="470100" cy="1188600"/>
          </a:xfrm>
          <a:prstGeom prst="curvedConnector3">
            <a:avLst>
              <a:gd name="adj1" fmla="val 48012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50" name="Shape 750"/>
          <p:cNvSpPr/>
          <p:nvPr/>
        </p:nvSpPr>
        <p:spPr>
          <a:xfrm>
            <a:off x="8241719" y="1451816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1" name="Shape 751"/>
          <p:cNvCxnSpPr>
            <a:stCxn id="739" idx="0"/>
            <a:endCxn id="752" idx="3"/>
          </p:cNvCxnSpPr>
          <p:nvPr/>
        </p:nvCxnSpPr>
        <p:spPr>
          <a:xfrm rot="5400000" flipH="1">
            <a:off x="8410975" y="1630225"/>
            <a:ext cx="474600" cy="326400"/>
          </a:xfrm>
          <a:prstGeom prst="curvedConnector3">
            <a:avLst>
              <a:gd name="adj1" fmla="val 48033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52" name="Shape 752"/>
          <p:cNvSpPr/>
          <p:nvPr/>
        </p:nvSpPr>
        <p:spPr>
          <a:xfrm>
            <a:off x="8466425" y="1447293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896124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Shape 758"/>
          <p:cNvSpPr/>
          <p:nvPr/>
        </p:nvSpPr>
        <p:spPr>
          <a:xfrm>
            <a:off x="947750" y="3008725"/>
            <a:ext cx="3960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759" name="Shape 759"/>
          <p:cNvSpPr/>
          <p:nvPr/>
        </p:nvSpPr>
        <p:spPr>
          <a:xfrm>
            <a:off x="1701163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760" name="Shape 760"/>
          <p:cNvSpPr/>
          <p:nvPr/>
        </p:nvSpPr>
        <p:spPr>
          <a:xfrm>
            <a:off x="2628275" y="3008725"/>
            <a:ext cx="3960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cxnSp>
        <p:nvCxnSpPr>
          <p:cNvPr id="761" name="Shape 761"/>
          <p:cNvCxnSpPr>
            <a:stCxn id="762" idx="0"/>
            <a:endCxn id="759" idx="2"/>
          </p:cNvCxnSpPr>
          <p:nvPr/>
        </p:nvCxnSpPr>
        <p:spPr>
          <a:xfrm rot="10800000">
            <a:off x="1966675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63" name="Shape 763"/>
          <p:cNvCxnSpPr>
            <a:stCxn id="758" idx="3"/>
            <a:endCxn id="759" idx="1"/>
          </p:cNvCxnSpPr>
          <p:nvPr/>
        </p:nvCxnSpPr>
        <p:spPr>
          <a:xfrm>
            <a:off x="1343750" y="3397825"/>
            <a:ext cx="357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64" name="Shape 764"/>
          <p:cNvCxnSpPr>
            <a:stCxn id="759" idx="3"/>
            <a:endCxn id="760" idx="1"/>
          </p:cNvCxnSpPr>
          <p:nvPr/>
        </p:nvCxnSpPr>
        <p:spPr>
          <a:xfrm>
            <a:off x="2232163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65" name="Shape 765"/>
          <p:cNvSpPr/>
          <p:nvPr/>
        </p:nvSpPr>
        <p:spPr>
          <a:xfrm>
            <a:off x="3381682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766" name="Shape 766"/>
          <p:cNvSpPr/>
          <p:nvPr/>
        </p:nvSpPr>
        <p:spPr>
          <a:xfrm>
            <a:off x="4308772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cxnSp>
        <p:nvCxnSpPr>
          <p:cNvPr id="767" name="Shape 767"/>
          <p:cNvCxnSpPr>
            <a:stCxn id="760" idx="3"/>
            <a:endCxn id="765" idx="1"/>
          </p:cNvCxnSpPr>
          <p:nvPr/>
        </p:nvCxnSpPr>
        <p:spPr>
          <a:xfrm>
            <a:off x="3024275" y="3397825"/>
            <a:ext cx="357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68" name="Shape 768"/>
          <p:cNvCxnSpPr>
            <a:stCxn id="769" idx="0"/>
            <a:endCxn id="765" idx="2"/>
          </p:cNvCxnSpPr>
          <p:nvPr/>
        </p:nvCxnSpPr>
        <p:spPr>
          <a:xfrm rot="10800000">
            <a:off x="3647188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70" name="Shape 770"/>
          <p:cNvCxnSpPr>
            <a:stCxn id="765" idx="3"/>
            <a:endCxn id="766" idx="1"/>
          </p:cNvCxnSpPr>
          <p:nvPr/>
        </p:nvCxnSpPr>
        <p:spPr>
          <a:xfrm>
            <a:off x="3912682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71" name="Shape 771"/>
          <p:cNvSpPr/>
          <p:nvPr/>
        </p:nvSpPr>
        <p:spPr>
          <a:xfrm>
            <a:off x="5062200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772" name="Shape 772"/>
          <p:cNvSpPr/>
          <p:nvPr/>
        </p:nvSpPr>
        <p:spPr>
          <a:xfrm>
            <a:off x="5989298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773" name="Shape 773"/>
          <p:cNvSpPr/>
          <p:nvPr/>
        </p:nvSpPr>
        <p:spPr>
          <a:xfrm>
            <a:off x="5129550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cxnSp>
        <p:nvCxnSpPr>
          <p:cNvPr id="774" name="Shape 774"/>
          <p:cNvCxnSpPr>
            <a:stCxn id="773" idx="0"/>
            <a:endCxn id="771" idx="2"/>
          </p:cNvCxnSpPr>
          <p:nvPr/>
        </p:nvCxnSpPr>
        <p:spPr>
          <a:xfrm rot="10800000">
            <a:off x="5327700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75" name="Shape 775"/>
          <p:cNvCxnSpPr>
            <a:stCxn id="766" idx="3"/>
            <a:endCxn id="771" idx="1"/>
          </p:cNvCxnSpPr>
          <p:nvPr/>
        </p:nvCxnSpPr>
        <p:spPr>
          <a:xfrm>
            <a:off x="4734472" y="3397825"/>
            <a:ext cx="327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76" name="Shape 776"/>
          <p:cNvCxnSpPr>
            <a:stCxn id="771" idx="3"/>
            <a:endCxn id="772" idx="1"/>
          </p:cNvCxnSpPr>
          <p:nvPr/>
        </p:nvCxnSpPr>
        <p:spPr>
          <a:xfrm>
            <a:off x="5593200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77" name="Shape 777"/>
          <p:cNvSpPr/>
          <p:nvPr/>
        </p:nvSpPr>
        <p:spPr>
          <a:xfrm>
            <a:off x="7728848" y="1851925"/>
            <a:ext cx="425700" cy="7782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</a:p>
        </p:txBody>
      </p:sp>
      <p:cxnSp>
        <p:nvCxnSpPr>
          <p:cNvPr id="778" name="Shape 778"/>
          <p:cNvCxnSpPr>
            <a:stCxn id="772" idx="3"/>
          </p:cNvCxnSpPr>
          <p:nvPr/>
        </p:nvCxnSpPr>
        <p:spPr>
          <a:xfrm>
            <a:off x="6414999" y="3397825"/>
            <a:ext cx="3113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79" name="Shape 779"/>
          <p:cNvCxnSpPr>
            <a:stCxn id="780" idx="0"/>
            <a:endCxn id="777" idx="2"/>
          </p:cNvCxnSpPr>
          <p:nvPr/>
        </p:nvCxnSpPr>
        <p:spPr>
          <a:xfrm rot="10800000">
            <a:off x="7941698" y="2630125"/>
            <a:ext cx="0" cy="378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81" name="Shape 781"/>
          <p:cNvSpPr txBox="1"/>
          <p:nvPr/>
        </p:nvSpPr>
        <p:spPr>
          <a:xfrm>
            <a:off x="6688075" y="2937174"/>
            <a:ext cx="867600" cy="92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769" name="Shape 769"/>
          <p:cNvSpPr/>
          <p:nvPr/>
        </p:nvSpPr>
        <p:spPr>
          <a:xfrm>
            <a:off x="3449038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762" name="Shape 762"/>
          <p:cNvSpPr/>
          <p:nvPr/>
        </p:nvSpPr>
        <p:spPr>
          <a:xfrm>
            <a:off x="1768525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782" name="Shape 782"/>
          <p:cNvSpPr/>
          <p:nvPr/>
        </p:nvSpPr>
        <p:spPr>
          <a:xfrm>
            <a:off x="788295" y="4435895"/>
            <a:ext cx="530999" cy="510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cxnSp>
        <p:nvCxnSpPr>
          <p:cNvPr id="783" name="Shape 783"/>
          <p:cNvCxnSpPr>
            <a:stCxn id="782" idx="2"/>
            <a:endCxn id="784" idx="3"/>
          </p:cNvCxnSpPr>
          <p:nvPr/>
        </p:nvCxnSpPr>
        <p:spPr>
          <a:xfrm rot="-5400000">
            <a:off x="1571294" y="3117095"/>
            <a:ext cx="1311600" cy="2346600"/>
          </a:xfrm>
          <a:prstGeom prst="curvedConnector3">
            <a:avLst>
              <a:gd name="adj1" fmla="val -1815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85" name="Shape 785"/>
          <p:cNvCxnSpPr>
            <a:stCxn id="782" idx="0"/>
          </p:cNvCxnSpPr>
          <p:nvPr/>
        </p:nvCxnSpPr>
        <p:spPr>
          <a:xfrm rot="-5400000">
            <a:off x="1000394" y="3718295"/>
            <a:ext cx="771000" cy="6642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786" name="Shape 786"/>
          <p:cNvCxnSpPr>
            <a:stCxn id="782" idx="2"/>
            <a:endCxn id="787" idx="3"/>
          </p:cNvCxnSpPr>
          <p:nvPr/>
        </p:nvCxnSpPr>
        <p:spPr>
          <a:xfrm rot="-5400000">
            <a:off x="2411594" y="2276795"/>
            <a:ext cx="1311600" cy="4027200"/>
          </a:xfrm>
          <a:prstGeom prst="curvedConnector3">
            <a:avLst>
              <a:gd name="adj1" fmla="val -2315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84" name="Shape 784"/>
          <p:cNvSpPr/>
          <p:nvPr/>
        </p:nvSpPr>
        <p:spPr>
          <a:xfrm>
            <a:off x="3381675" y="35256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7" name="Shape 787"/>
          <p:cNvSpPr/>
          <p:nvPr/>
        </p:nvSpPr>
        <p:spPr>
          <a:xfrm>
            <a:off x="5062175" y="35256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88" name="Shape 788"/>
          <p:cNvCxnSpPr>
            <a:stCxn id="782" idx="2"/>
            <a:endCxn id="781" idx="2"/>
          </p:cNvCxnSpPr>
          <p:nvPr/>
        </p:nvCxnSpPr>
        <p:spPr>
          <a:xfrm rot="-5400000">
            <a:off x="3544094" y="1368395"/>
            <a:ext cx="1087500" cy="6068100"/>
          </a:xfrm>
          <a:prstGeom prst="curvedConnector3">
            <a:avLst>
              <a:gd name="adj1" fmla="val -37828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789" name="Shape 789"/>
          <p:cNvSpPr/>
          <p:nvPr/>
        </p:nvSpPr>
        <p:spPr>
          <a:xfrm>
            <a:off x="7433000" y="33978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0" name="Shape 790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RNN: Computational Graph: Many to One</a:t>
            </a:r>
          </a:p>
        </p:txBody>
      </p:sp>
      <p:sp>
        <p:nvSpPr>
          <p:cNvPr id="780" name="Shape 780"/>
          <p:cNvSpPr/>
          <p:nvPr/>
        </p:nvSpPr>
        <p:spPr>
          <a:xfrm>
            <a:off x="7728848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cxnSp>
        <p:nvCxnSpPr>
          <p:cNvPr id="791" name="Shape 791"/>
          <p:cNvCxnSpPr/>
          <p:nvPr/>
        </p:nvCxnSpPr>
        <p:spPr>
          <a:xfrm>
            <a:off x="7432998" y="3397825"/>
            <a:ext cx="311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480638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Shape 797"/>
          <p:cNvSpPr/>
          <p:nvPr/>
        </p:nvSpPr>
        <p:spPr>
          <a:xfrm>
            <a:off x="947750" y="3008725"/>
            <a:ext cx="3960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798" name="Shape 798"/>
          <p:cNvSpPr/>
          <p:nvPr/>
        </p:nvSpPr>
        <p:spPr>
          <a:xfrm>
            <a:off x="1701163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799" name="Shape 799"/>
          <p:cNvSpPr/>
          <p:nvPr/>
        </p:nvSpPr>
        <p:spPr>
          <a:xfrm>
            <a:off x="2628275" y="3008725"/>
            <a:ext cx="3960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cxnSp>
        <p:nvCxnSpPr>
          <p:cNvPr id="800" name="Shape 800"/>
          <p:cNvCxnSpPr>
            <a:stCxn id="801" idx="0"/>
            <a:endCxn id="798" idx="2"/>
          </p:cNvCxnSpPr>
          <p:nvPr/>
        </p:nvCxnSpPr>
        <p:spPr>
          <a:xfrm rot="10800000">
            <a:off x="1966675" y="3653150"/>
            <a:ext cx="0" cy="450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02" name="Shape 802"/>
          <p:cNvCxnSpPr>
            <a:stCxn id="797" idx="3"/>
            <a:endCxn id="798" idx="1"/>
          </p:cNvCxnSpPr>
          <p:nvPr/>
        </p:nvCxnSpPr>
        <p:spPr>
          <a:xfrm>
            <a:off x="1343750" y="3397825"/>
            <a:ext cx="357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03" name="Shape 803"/>
          <p:cNvCxnSpPr>
            <a:stCxn id="798" idx="3"/>
            <a:endCxn id="799" idx="1"/>
          </p:cNvCxnSpPr>
          <p:nvPr/>
        </p:nvCxnSpPr>
        <p:spPr>
          <a:xfrm>
            <a:off x="2232163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04" name="Shape 804"/>
          <p:cNvSpPr/>
          <p:nvPr/>
        </p:nvSpPr>
        <p:spPr>
          <a:xfrm>
            <a:off x="3381682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805" name="Shape 805"/>
          <p:cNvSpPr/>
          <p:nvPr/>
        </p:nvSpPr>
        <p:spPr>
          <a:xfrm>
            <a:off x="4308772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cxnSp>
        <p:nvCxnSpPr>
          <p:cNvPr id="806" name="Shape 806"/>
          <p:cNvCxnSpPr>
            <a:stCxn id="799" idx="3"/>
            <a:endCxn id="804" idx="1"/>
          </p:cNvCxnSpPr>
          <p:nvPr/>
        </p:nvCxnSpPr>
        <p:spPr>
          <a:xfrm>
            <a:off x="3024275" y="3397825"/>
            <a:ext cx="357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07" name="Shape 807"/>
          <p:cNvCxnSpPr>
            <a:stCxn id="804" idx="3"/>
            <a:endCxn id="805" idx="1"/>
          </p:cNvCxnSpPr>
          <p:nvPr/>
        </p:nvCxnSpPr>
        <p:spPr>
          <a:xfrm>
            <a:off x="3912682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08" name="Shape 808"/>
          <p:cNvSpPr/>
          <p:nvPr/>
        </p:nvSpPr>
        <p:spPr>
          <a:xfrm>
            <a:off x="5062200" y="3142745"/>
            <a:ext cx="531000" cy="5103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809" name="Shape 809"/>
          <p:cNvSpPr/>
          <p:nvPr/>
        </p:nvSpPr>
        <p:spPr>
          <a:xfrm>
            <a:off x="5989298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cxnSp>
        <p:nvCxnSpPr>
          <p:cNvPr id="810" name="Shape 810"/>
          <p:cNvCxnSpPr>
            <a:stCxn id="805" idx="3"/>
            <a:endCxn id="808" idx="1"/>
          </p:cNvCxnSpPr>
          <p:nvPr/>
        </p:nvCxnSpPr>
        <p:spPr>
          <a:xfrm>
            <a:off x="4734472" y="3397825"/>
            <a:ext cx="327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11" name="Shape 811"/>
          <p:cNvCxnSpPr>
            <a:stCxn id="808" idx="3"/>
            <a:endCxn id="809" idx="1"/>
          </p:cNvCxnSpPr>
          <p:nvPr/>
        </p:nvCxnSpPr>
        <p:spPr>
          <a:xfrm>
            <a:off x="5593200" y="3397895"/>
            <a:ext cx="396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12" name="Shape 812"/>
          <p:cNvSpPr/>
          <p:nvPr/>
        </p:nvSpPr>
        <p:spPr>
          <a:xfrm>
            <a:off x="7728848" y="1851925"/>
            <a:ext cx="425700" cy="7782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cxnSp>
        <p:nvCxnSpPr>
          <p:cNvPr id="813" name="Shape 813"/>
          <p:cNvCxnSpPr>
            <a:stCxn id="809" idx="3"/>
          </p:cNvCxnSpPr>
          <p:nvPr/>
        </p:nvCxnSpPr>
        <p:spPr>
          <a:xfrm>
            <a:off x="6414999" y="3397825"/>
            <a:ext cx="3113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14" name="Shape 814"/>
          <p:cNvCxnSpPr>
            <a:stCxn id="815" idx="0"/>
            <a:endCxn id="812" idx="2"/>
          </p:cNvCxnSpPr>
          <p:nvPr/>
        </p:nvCxnSpPr>
        <p:spPr>
          <a:xfrm rot="10800000">
            <a:off x="7941698" y="2630125"/>
            <a:ext cx="0" cy="378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16" name="Shape 816"/>
          <p:cNvSpPr txBox="1"/>
          <p:nvPr/>
        </p:nvSpPr>
        <p:spPr>
          <a:xfrm>
            <a:off x="6688075" y="2937174"/>
            <a:ext cx="867600" cy="92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4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801" name="Shape 801"/>
          <p:cNvSpPr/>
          <p:nvPr/>
        </p:nvSpPr>
        <p:spPr>
          <a:xfrm>
            <a:off x="1768525" y="4103450"/>
            <a:ext cx="396300" cy="7782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</a:p>
        </p:txBody>
      </p:sp>
      <p:sp>
        <p:nvSpPr>
          <p:cNvPr id="817" name="Shape 817"/>
          <p:cNvSpPr/>
          <p:nvPr/>
        </p:nvSpPr>
        <p:spPr>
          <a:xfrm>
            <a:off x="788295" y="4435895"/>
            <a:ext cx="530999" cy="510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cxnSp>
        <p:nvCxnSpPr>
          <p:cNvPr id="818" name="Shape 818"/>
          <p:cNvCxnSpPr>
            <a:stCxn id="817" idx="2"/>
            <a:endCxn id="819" idx="3"/>
          </p:cNvCxnSpPr>
          <p:nvPr/>
        </p:nvCxnSpPr>
        <p:spPr>
          <a:xfrm rot="-5400000">
            <a:off x="1571294" y="3117095"/>
            <a:ext cx="1311600" cy="2346600"/>
          </a:xfrm>
          <a:prstGeom prst="curvedConnector3">
            <a:avLst>
              <a:gd name="adj1" fmla="val -18155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20" name="Shape 820"/>
          <p:cNvCxnSpPr>
            <a:stCxn id="817" idx="0"/>
          </p:cNvCxnSpPr>
          <p:nvPr/>
        </p:nvCxnSpPr>
        <p:spPr>
          <a:xfrm rot="-5400000">
            <a:off x="1000394" y="3718295"/>
            <a:ext cx="771000" cy="6642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21" name="Shape 821"/>
          <p:cNvCxnSpPr>
            <a:stCxn id="817" idx="2"/>
            <a:endCxn id="822" idx="3"/>
          </p:cNvCxnSpPr>
          <p:nvPr/>
        </p:nvCxnSpPr>
        <p:spPr>
          <a:xfrm rot="-5400000">
            <a:off x="2411594" y="2276795"/>
            <a:ext cx="1311600" cy="4027200"/>
          </a:xfrm>
          <a:prstGeom prst="curvedConnector3">
            <a:avLst>
              <a:gd name="adj1" fmla="val -2315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19" name="Shape 819"/>
          <p:cNvSpPr/>
          <p:nvPr/>
        </p:nvSpPr>
        <p:spPr>
          <a:xfrm>
            <a:off x="3381675" y="35256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Shape 822"/>
          <p:cNvSpPr/>
          <p:nvPr/>
        </p:nvSpPr>
        <p:spPr>
          <a:xfrm>
            <a:off x="5062175" y="35256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23" name="Shape 823"/>
          <p:cNvCxnSpPr>
            <a:stCxn id="817" idx="2"/>
            <a:endCxn id="816" idx="2"/>
          </p:cNvCxnSpPr>
          <p:nvPr/>
        </p:nvCxnSpPr>
        <p:spPr>
          <a:xfrm rot="-5400000">
            <a:off x="3544094" y="1368395"/>
            <a:ext cx="1087500" cy="6068100"/>
          </a:xfrm>
          <a:prstGeom prst="curvedConnector3">
            <a:avLst>
              <a:gd name="adj1" fmla="val -37828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24" name="Shape 824"/>
          <p:cNvSpPr/>
          <p:nvPr/>
        </p:nvSpPr>
        <p:spPr>
          <a:xfrm>
            <a:off x="7433000" y="33978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Shape 825"/>
          <p:cNvSpPr txBox="1"/>
          <p:nvPr/>
        </p:nvSpPr>
        <p:spPr>
          <a:xfrm>
            <a:off x="309925" y="9462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RNN: Computational Graph: One to Many</a:t>
            </a:r>
          </a:p>
        </p:txBody>
      </p:sp>
      <p:sp>
        <p:nvSpPr>
          <p:cNvPr id="815" name="Shape 815"/>
          <p:cNvSpPr/>
          <p:nvPr/>
        </p:nvSpPr>
        <p:spPr>
          <a:xfrm>
            <a:off x="7728848" y="3008725"/>
            <a:ext cx="425700" cy="7782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cxnSp>
        <p:nvCxnSpPr>
          <p:cNvPr id="826" name="Shape 826"/>
          <p:cNvCxnSpPr/>
          <p:nvPr/>
        </p:nvCxnSpPr>
        <p:spPr>
          <a:xfrm>
            <a:off x="7432998" y="3397825"/>
            <a:ext cx="311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827" name="Shape 827"/>
          <p:cNvSpPr/>
          <p:nvPr/>
        </p:nvSpPr>
        <p:spPr>
          <a:xfrm>
            <a:off x="5989298" y="1851925"/>
            <a:ext cx="425700" cy="7782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828" name="Shape 828"/>
          <p:cNvSpPr/>
          <p:nvPr/>
        </p:nvSpPr>
        <p:spPr>
          <a:xfrm>
            <a:off x="4308773" y="1851925"/>
            <a:ext cx="425700" cy="7782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829" name="Shape 829"/>
          <p:cNvSpPr/>
          <p:nvPr/>
        </p:nvSpPr>
        <p:spPr>
          <a:xfrm>
            <a:off x="2613423" y="1879050"/>
            <a:ext cx="425700" cy="7782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cxnSp>
        <p:nvCxnSpPr>
          <p:cNvPr id="830" name="Shape 830"/>
          <p:cNvCxnSpPr>
            <a:stCxn id="809" idx="0"/>
            <a:endCxn id="827" idx="2"/>
          </p:cNvCxnSpPr>
          <p:nvPr/>
        </p:nvCxnSpPr>
        <p:spPr>
          <a:xfrm rot="10800000">
            <a:off x="6202148" y="2630125"/>
            <a:ext cx="0" cy="378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31" name="Shape 831"/>
          <p:cNvCxnSpPr>
            <a:stCxn id="805" idx="0"/>
            <a:endCxn id="828" idx="2"/>
          </p:cNvCxnSpPr>
          <p:nvPr/>
        </p:nvCxnSpPr>
        <p:spPr>
          <a:xfrm rot="10800000">
            <a:off x="4521622" y="2630125"/>
            <a:ext cx="0" cy="378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832" name="Shape 832"/>
          <p:cNvCxnSpPr>
            <a:stCxn id="799" idx="0"/>
            <a:endCxn id="829" idx="2"/>
          </p:cNvCxnSpPr>
          <p:nvPr/>
        </p:nvCxnSpPr>
        <p:spPr>
          <a:xfrm rot="10800000">
            <a:off x="2826275" y="2657125"/>
            <a:ext cx="0" cy="351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3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6123769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Shape 877"/>
          <p:cNvSpPr txBox="1"/>
          <p:nvPr/>
        </p:nvSpPr>
        <p:spPr>
          <a:xfrm>
            <a:off x="309925" y="946275"/>
            <a:ext cx="8498946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Sequence to Sequence: Many-to-one + one-to-many</a:t>
            </a:r>
          </a:p>
        </p:txBody>
      </p:sp>
      <p:cxnSp>
        <p:nvCxnSpPr>
          <p:cNvPr id="910" name="Shape 910"/>
          <p:cNvCxnSpPr/>
          <p:nvPr/>
        </p:nvCxnSpPr>
        <p:spPr>
          <a:xfrm>
            <a:off x="5012662" y="3454372"/>
            <a:ext cx="204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11" name="Shape 911"/>
          <p:cNvSpPr/>
          <p:nvPr/>
        </p:nvSpPr>
        <p:spPr>
          <a:xfrm>
            <a:off x="5976914" y="2406874"/>
            <a:ext cx="345472" cy="5112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n" sz="1400" kern="0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912" name="Shape 912"/>
          <p:cNvSpPr/>
          <p:nvPr/>
        </p:nvSpPr>
        <p:spPr>
          <a:xfrm>
            <a:off x="7086959" y="2406861"/>
            <a:ext cx="345472" cy="5112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cxnSp>
        <p:nvCxnSpPr>
          <p:cNvPr id="913" name="Shape 913"/>
          <p:cNvCxnSpPr>
            <a:stCxn id="914" idx="0"/>
            <a:endCxn id="911" idx="2"/>
          </p:cNvCxnSpPr>
          <p:nvPr/>
        </p:nvCxnSpPr>
        <p:spPr>
          <a:xfrm flipH="1" flipV="1">
            <a:off x="6149650" y="2918074"/>
            <a:ext cx="1492" cy="298375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15" name="Shape 915"/>
          <p:cNvCxnSpPr>
            <a:stCxn id="916" idx="0"/>
            <a:endCxn id="912" idx="2"/>
          </p:cNvCxnSpPr>
          <p:nvPr/>
        </p:nvCxnSpPr>
        <p:spPr>
          <a:xfrm flipH="1" flipV="1">
            <a:off x="7259695" y="2918061"/>
            <a:ext cx="4951" cy="298388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17" name="Shape 917"/>
          <p:cNvSpPr txBox="1"/>
          <p:nvPr/>
        </p:nvSpPr>
        <p:spPr>
          <a:xfrm>
            <a:off x="8239171" y="3192767"/>
            <a:ext cx="569700" cy="60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… </a:t>
            </a:r>
          </a:p>
        </p:txBody>
      </p:sp>
      <p:sp>
        <p:nvSpPr>
          <p:cNvPr id="918" name="Shape 918"/>
          <p:cNvSpPr txBox="1"/>
          <p:nvPr/>
        </p:nvSpPr>
        <p:spPr>
          <a:xfrm>
            <a:off x="988125" y="2101375"/>
            <a:ext cx="2949000" cy="6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Many to one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Encode input sequence in a single vector</a:t>
            </a:r>
          </a:p>
        </p:txBody>
      </p:sp>
      <p:sp>
        <p:nvSpPr>
          <p:cNvPr id="919" name="Shape 919"/>
          <p:cNvSpPr txBox="1"/>
          <p:nvPr/>
        </p:nvSpPr>
        <p:spPr>
          <a:xfrm>
            <a:off x="5267100" y="1680375"/>
            <a:ext cx="2949000" cy="65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One to many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Produce output sequence from single input vector</a:t>
            </a:r>
          </a:p>
        </p:txBody>
      </p:sp>
      <p:grpSp>
        <p:nvGrpSpPr>
          <p:cNvPr id="920" name="Shape 920"/>
          <p:cNvGrpSpPr/>
          <p:nvPr/>
        </p:nvGrpSpPr>
        <p:grpSpPr>
          <a:xfrm>
            <a:off x="4768906" y="3216449"/>
            <a:ext cx="4491675" cy="1272531"/>
            <a:chOff x="721775" y="2151475"/>
            <a:chExt cx="6838725" cy="1937471"/>
          </a:xfrm>
        </p:grpSpPr>
        <p:sp>
          <p:nvSpPr>
            <p:cNvPr id="921" name="Shape 921"/>
            <p:cNvSpPr/>
            <p:nvPr/>
          </p:nvSpPr>
          <p:spPr>
            <a:xfrm>
              <a:off x="1701163" y="2285495"/>
              <a:ext cx="531000" cy="510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</a:t>
              </a:r>
            </a:p>
          </p:txBody>
        </p:sp>
        <p:sp>
          <p:nvSpPr>
            <p:cNvPr id="914" name="Shape 914"/>
            <p:cNvSpPr/>
            <p:nvPr/>
          </p:nvSpPr>
          <p:spPr>
            <a:xfrm>
              <a:off x="2512458" y="2151475"/>
              <a:ext cx="627634" cy="778200"/>
            </a:xfrm>
            <a:prstGeom prst="rect">
              <a:avLst/>
            </a:prstGeom>
            <a:solidFill>
              <a:srgbClr val="D0E0E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</a:p>
          </p:txBody>
        </p:sp>
        <p:cxnSp>
          <p:nvCxnSpPr>
            <p:cNvPr id="922" name="Shape 922"/>
            <p:cNvCxnSpPr>
              <a:stCxn id="921" idx="3"/>
              <a:endCxn id="914" idx="1"/>
            </p:cNvCxnSpPr>
            <p:nvPr/>
          </p:nvCxnSpPr>
          <p:spPr>
            <a:xfrm flipV="1">
              <a:off x="2232163" y="2540575"/>
              <a:ext cx="280295" cy="7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923" name="Shape 923"/>
            <p:cNvSpPr/>
            <p:nvPr/>
          </p:nvSpPr>
          <p:spPr>
            <a:xfrm>
              <a:off x="3381682" y="2285495"/>
              <a:ext cx="531000" cy="510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</a:t>
              </a:r>
            </a:p>
          </p:txBody>
        </p:sp>
        <p:sp>
          <p:nvSpPr>
            <p:cNvPr id="916" name="Shape 916"/>
            <p:cNvSpPr/>
            <p:nvPr/>
          </p:nvSpPr>
          <p:spPr>
            <a:xfrm>
              <a:off x="4248315" y="2151475"/>
              <a:ext cx="546614" cy="778200"/>
            </a:xfrm>
            <a:prstGeom prst="rect">
              <a:avLst/>
            </a:prstGeom>
            <a:solidFill>
              <a:srgbClr val="D0E0E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</a:p>
          </p:txBody>
        </p:sp>
        <p:cxnSp>
          <p:nvCxnSpPr>
            <p:cNvPr id="924" name="Shape 924"/>
            <p:cNvCxnSpPr>
              <a:stCxn id="914" idx="3"/>
              <a:endCxn id="923" idx="1"/>
            </p:cNvCxnSpPr>
            <p:nvPr/>
          </p:nvCxnSpPr>
          <p:spPr>
            <a:xfrm>
              <a:off x="3140092" y="2540575"/>
              <a:ext cx="241590" cy="7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925" name="Shape 925"/>
            <p:cNvCxnSpPr>
              <a:stCxn id="923" idx="3"/>
              <a:endCxn id="916" idx="1"/>
            </p:cNvCxnSpPr>
            <p:nvPr/>
          </p:nvCxnSpPr>
          <p:spPr>
            <a:xfrm flipV="1">
              <a:off x="3912682" y="2540575"/>
              <a:ext cx="335633" cy="7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926" name="Shape 926"/>
            <p:cNvSpPr/>
            <p:nvPr/>
          </p:nvSpPr>
          <p:spPr>
            <a:xfrm>
              <a:off x="5062200" y="2285495"/>
              <a:ext cx="531000" cy="510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</a:t>
              </a:r>
            </a:p>
          </p:txBody>
        </p:sp>
        <p:cxnSp>
          <p:nvCxnSpPr>
            <p:cNvPr id="927" name="Shape 927"/>
            <p:cNvCxnSpPr>
              <a:stCxn id="916" idx="3"/>
              <a:endCxn id="926" idx="1"/>
            </p:cNvCxnSpPr>
            <p:nvPr/>
          </p:nvCxnSpPr>
          <p:spPr>
            <a:xfrm>
              <a:off x="4794929" y="2540575"/>
              <a:ext cx="267270" cy="7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928" name="Shape 928"/>
            <p:cNvCxnSpPr>
              <a:stCxn id="926" idx="3"/>
            </p:cNvCxnSpPr>
            <p:nvPr/>
          </p:nvCxnSpPr>
          <p:spPr>
            <a:xfrm>
              <a:off x="5593200" y="2540645"/>
              <a:ext cx="3960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930" name="Shape 930"/>
            <p:cNvSpPr/>
            <p:nvPr/>
          </p:nvSpPr>
          <p:spPr>
            <a:xfrm>
              <a:off x="721775" y="3578645"/>
              <a:ext cx="664038" cy="510300"/>
            </a:xfrm>
            <a:prstGeom prst="rect">
              <a:avLst/>
            </a:prstGeom>
            <a:solidFill>
              <a:srgbClr val="D9D2E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</a:p>
          </p:txBody>
        </p:sp>
        <p:cxnSp>
          <p:nvCxnSpPr>
            <p:cNvPr id="931" name="Shape 931"/>
            <p:cNvCxnSpPr>
              <a:stCxn id="930" idx="2"/>
              <a:endCxn id="932" idx="3"/>
            </p:cNvCxnSpPr>
            <p:nvPr/>
          </p:nvCxnSpPr>
          <p:spPr>
            <a:xfrm rot="5400000" flipH="1" flipV="1">
              <a:off x="1571211" y="2259810"/>
              <a:ext cx="1311718" cy="2346553"/>
            </a:xfrm>
            <a:prstGeom prst="curvedConnector3">
              <a:avLst>
                <a:gd name="adj1" fmla="val -26534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933" name="Shape 933"/>
            <p:cNvCxnSpPr>
              <a:stCxn id="930" idx="0"/>
            </p:cNvCxnSpPr>
            <p:nvPr/>
          </p:nvCxnSpPr>
          <p:spPr>
            <a:xfrm rot="5400000" flipH="1" flipV="1">
              <a:off x="1000396" y="2861047"/>
              <a:ext cx="770997" cy="664199"/>
            </a:xfrm>
            <a:prstGeom prst="curvedConnector3">
              <a:avLst>
                <a:gd name="adj1" fmla="val 5000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934" name="Shape 934"/>
            <p:cNvCxnSpPr>
              <a:stCxn id="930" idx="2"/>
              <a:endCxn id="935" idx="3"/>
            </p:cNvCxnSpPr>
            <p:nvPr/>
          </p:nvCxnSpPr>
          <p:spPr>
            <a:xfrm rot="5400000" flipH="1" flipV="1">
              <a:off x="2411461" y="1419558"/>
              <a:ext cx="1311717" cy="4027054"/>
            </a:xfrm>
            <a:prstGeom prst="curvedConnector3">
              <a:avLst>
                <a:gd name="adj1" fmla="val -26534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932" name="Shape 932"/>
            <p:cNvSpPr/>
            <p:nvPr/>
          </p:nvSpPr>
          <p:spPr>
            <a:xfrm>
              <a:off x="3381675" y="2668400"/>
              <a:ext cx="127500" cy="127500"/>
            </a:xfrm>
            <a:prstGeom prst="ellipse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Shape 936"/>
            <p:cNvSpPr/>
            <p:nvPr/>
          </p:nvSpPr>
          <p:spPr>
            <a:xfrm>
              <a:off x="7433000" y="2540575"/>
              <a:ext cx="127500" cy="127500"/>
            </a:xfrm>
            <a:prstGeom prst="ellipse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Shape 935"/>
            <p:cNvSpPr/>
            <p:nvPr/>
          </p:nvSpPr>
          <p:spPr>
            <a:xfrm>
              <a:off x="5062175" y="2668400"/>
              <a:ext cx="127500" cy="127500"/>
            </a:xfrm>
            <a:prstGeom prst="ellipse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grpSp>
        <p:nvGrpSpPr>
          <p:cNvPr id="63" name="Shape 839"/>
          <p:cNvGrpSpPr/>
          <p:nvPr/>
        </p:nvGrpSpPr>
        <p:grpSpPr>
          <a:xfrm>
            <a:off x="246185" y="3142767"/>
            <a:ext cx="4781772" cy="1319525"/>
            <a:chOff x="721551" y="2079924"/>
            <a:chExt cx="7280407" cy="2009021"/>
          </a:xfrm>
        </p:grpSpPr>
        <p:sp>
          <p:nvSpPr>
            <p:cNvPr id="64" name="Shape 840"/>
            <p:cNvSpPr/>
            <p:nvPr/>
          </p:nvSpPr>
          <p:spPr>
            <a:xfrm>
              <a:off x="873848" y="2151475"/>
              <a:ext cx="543806" cy="7782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</a:t>
              </a:r>
              <a:r>
                <a:rPr lang="en" sz="1400" kern="0" baseline="-250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65" name="Shape 841"/>
            <p:cNvSpPr/>
            <p:nvPr/>
          </p:nvSpPr>
          <p:spPr>
            <a:xfrm>
              <a:off x="1701163" y="2285495"/>
              <a:ext cx="531000" cy="510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</a:t>
              </a:r>
            </a:p>
          </p:txBody>
        </p:sp>
        <p:sp>
          <p:nvSpPr>
            <p:cNvPr id="66" name="Shape 842"/>
            <p:cNvSpPr/>
            <p:nvPr/>
          </p:nvSpPr>
          <p:spPr>
            <a:xfrm>
              <a:off x="2554373" y="2151475"/>
              <a:ext cx="543806" cy="7782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</a:p>
          </p:txBody>
        </p:sp>
        <p:cxnSp>
          <p:nvCxnSpPr>
            <p:cNvPr id="67" name="Shape 843"/>
            <p:cNvCxnSpPr/>
            <p:nvPr/>
          </p:nvCxnSpPr>
          <p:spPr>
            <a:xfrm flipH="1" flipV="1">
              <a:off x="1966663" y="2795795"/>
              <a:ext cx="12" cy="450405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68" name="Shape 845"/>
            <p:cNvCxnSpPr/>
            <p:nvPr/>
          </p:nvCxnSpPr>
          <p:spPr>
            <a:xfrm>
              <a:off x="1417654" y="2540576"/>
              <a:ext cx="283508" cy="7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69" name="Shape 846"/>
            <p:cNvCxnSpPr/>
            <p:nvPr/>
          </p:nvCxnSpPr>
          <p:spPr>
            <a:xfrm flipV="1">
              <a:off x="2232163" y="2540576"/>
              <a:ext cx="322211" cy="7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70" name="Shape 847"/>
            <p:cNvSpPr/>
            <p:nvPr/>
          </p:nvSpPr>
          <p:spPr>
            <a:xfrm>
              <a:off x="3381682" y="2285495"/>
              <a:ext cx="531000" cy="510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</a:t>
              </a:r>
            </a:p>
          </p:txBody>
        </p:sp>
        <p:sp>
          <p:nvSpPr>
            <p:cNvPr id="71" name="Shape 848"/>
            <p:cNvSpPr/>
            <p:nvPr/>
          </p:nvSpPr>
          <p:spPr>
            <a:xfrm>
              <a:off x="4229328" y="2151475"/>
              <a:ext cx="584589" cy="7782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</a:p>
          </p:txBody>
        </p:sp>
        <p:cxnSp>
          <p:nvCxnSpPr>
            <p:cNvPr id="72" name="Shape 849"/>
            <p:cNvCxnSpPr/>
            <p:nvPr/>
          </p:nvCxnSpPr>
          <p:spPr>
            <a:xfrm>
              <a:off x="3098180" y="2540576"/>
              <a:ext cx="283502" cy="7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73" name="Shape 850"/>
            <p:cNvCxnSpPr/>
            <p:nvPr/>
          </p:nvCxnSpPr>
          <p:spPr>
            <a:xfrm flipH="1" flipV="1">
              <a:off x="3647182" y="2795795"/>
              <a:ext cx="6" cy="450405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74" name="Shape 852"/>
            <p:cNvCxnSpPr/>
            <p:nvPr/>
          </p:nvCxnSpPr>
          <p:spPr>
            <a:xfrm flipV="1">
              <a:off x="3912682" y="2540576"/>
              <a:ext cx="316646" cy="7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75" name="Shape 853"/>
            <p:cNvSpPr/>
            <p:nvPr/>
          </p:nvSpPr>
          <p:spPr>
            <a:xfrm>
              <a:off x="5062200" y="2285495"/>
              <a:ext cx="531000" cy="5103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f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</a:t>
              </a:r>
            </a:p>
          </p:txBody>
        </p:sp>
        <p:sp>
          <p:nvSpPr>
            <p:cNvPr id="76" name="Shape 854"/>
            <p:cNvSpPr/>
            <p:nvPr/>
          </p:nvSpPr>
          <p:spPr>
            <a:xfrm>
              <a:off x="5909854" y="2151475"/>
              <a:ext cx="584589" cy="7782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</a:p>
          </p:txBody>
        </p:sp>
        <p:sp>
          <p:nvSpPr>
            <p:cNvPr id="77" name="Shape 855"/>
            <p:cNvSpPr/>
            <p:nvPr/>
          </p:nvSpPr>
          <p:spPr>
            <a:xfrm>
              <a:off x="5055591" y="3246200"/>
              <a:ext cx="544217" cy="778200"/>
            </a:xfrm>
            <a:prstGeom prst="rect">
              <a:avLst/>
            </a:prstGeom>
            <a:solidFill>
              <a:srgbClr val="F4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</a:p>
          </p:txBody>
        </p:sp>
        <p:cxnSp>
          <p:nvCxnSpPr>
            <p:cNvPr id="78" name="Shape 856"/>
            <p:cNvCxnSpPr/>
            <p:nvPr/>
          </p:nvCxnSpPr>
          <p:spPr>
            <a:xfrm flipV="1">
              <a:off x="5327700" y="2795795"/>
              <a:ext cx="2" cy="450405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79" name="Shape 857"/>
            <p:cNvCxnSpPr/>
            <p:nvPr/>
          </p:nvCxnSpPr>
          <p:spPr>
            <a:xfrm>
              <a:off x="4813916" y="2540576"/>
              <a:ext cx="248284" cy="7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80" name="Shape 858"/>
            <p:cNvCxnSpPr/>
            <p:nvPr/>
          </p:nvCxnSpPr>
          <p:spPr>
            <a:xfrm flipV="1">
              <a:off x="5593201" y="2540576"/>
              <a:ext cx="316653" cy="7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81" name="Shape 859"/>
            <p:cNvCxnSpPr/>
            <p:nvPr/>
          </p:nvCxnSpPr>
          <p:spPr>
            <a:xfrm>
              <a:off x="6494443" y="2540576"/>
              <a:ext cx="231953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82" name="Shape 860"/>
            <p:cNvSpPr txBox="1"/>
            <p:nvPr/>
          </p:nvSpPr>
          <p:spPr>
            <a:xfrm>
              <a:off x="6688075" y="2079924"/>
              <a:ext cx="867600" cy="9216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… </a:t>
              </a:r>
            </a:p>
          </p:txBody>
        </p:sp>
        <p:sp>
          <p:nvSpPr>
            <p:cNvPr id="83" name="Shape 851"/>
            <p:cNvSpPr/>
            <p:nvPr/>
          </p:nvSpPr>
          <p:spPr>
            <a:xfrm>
              <a:off x="3375080" y="3246200"/>
              <a:ext cx="544217" cy="778200"/>
            </a:xfrm>
            <a:prstGeom prst="rect">
              <a:avLst/>
            </a:prstGeom>
            <a:solidFill>
              <a:srgbClr val="F4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84" name="Shape 844"/>
            <p:cNvSpPr/>
            <p:nvPr/>
          </p:nvSpPr>
          <p:spPr>
            <a:xfrm>
              <a:off x="1694567" y="3246200"/>
              <a:ext cx="544217" cy="778200"/>
            </a:xfrm>
            <a:prstGeom prst="rect">
              <a:avLst/>
            </a:prstGeom>
            <a:solidFill>
              <a:srgbClr val="F4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  <a:r>
                <a:rPr lang="en" sz="1400" kern="0" baseline="-250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</a:p>
          </p:txBody>
        </p:sp>
        <p:sp>
          <p:nvSpPr>
            <p:cNvPr id="85" name="Shape 861"/>
            <p:cNvSpPr/>
            <p:nvPr/>
          </p:nvSpPr>
          <p:spPr>
            <a:xfrm>
              <a:off x="721551" y="3578645"/>
              <a:ext cx="664485" cy="510300"/>
            </a:xfrm>
            <a:prstGeom prst="rect">
              <a:avLst/>
            </a:prstGeom>
            <a:solidFill>
              <a:srgbClr val="FCE5C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W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</a:p>
          </p:txBody>
        </p:sp>
        <p:cxnSp>
          <p:nvCxnSpPr>
            <p:cNvPr id="86" name="Shape 862"/>
            <p:cNvCxnSpPr/>
            <p:nvPr/>
          </p:nvCxnSpPr>
          <p:spPr>
            <a:xfrm rot="5400000" flipH="1" flipV="1">
              <a:off x="1571211" y="2259808"/>
              <a:ext cx="1311717" cy="2346554"/>
            </a:xfrm>
            <a:prstGeom prst="curvedConnector3">
              <a:avLst>
                <a:gd name="adj1" fmla="val -26534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87" name="Shape 864"/>
            <p:cNvCxnSpPr/>
            <p:nvPr/>
          </p:nvCxnSpPr>
          <p:spPr>
            <a:xfrm rot="5400000" flipH="1" flipV="1">
              <a:off x="1000395" y="2861048"/>
              <a:ext cx="770997" cy="664201"/>
            </a:xfrm>
            <a:prstGeom prst="curvedConnector3">
              <a:avLst>
                <a:gd name="adj1" fmla="val 50000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88" name="Shape 865"/>
            <p:cNvCxnSpPr/>
            <p:nvPr/>
          </p:nvCxnSpPr>
          <p:spPr>
            <a:xfrm rot="5400000" flipH="1" flipV="1">
              <a:off x="2411461" y="1419559"/>
              <a:ext cx="1311717" cy="4027053"/>
            </a:xfrm>
            <a:prstGeom prst="curvedConnector3">
              <a:avLst>
                <a:gd name="adj1" fmla="val -26534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89" name="Shape 863"/>
            <p:cNvSpPr/>
            <p:nvPr/>
          </p:nvSpPr>
          <p:spPr>
            <a:xfrm>
              <a:off x="3381675" y="2668400"/>
              <a:ext cx="127500" cy="127500"/>
            </a:xfrm>
            <a:prstGeom prst="ellipse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Shape 866"/>
            <p:cNvSpPr/>
            <p:nvPr/>
          </p:nvSpPr>
          <p:spPr>
            <a:xfrm>
              <a:off x="5062175" y="2668400"/>
              <a:ext cx="127500" cy="127500"/>
            </a:xfrm>
            <a:prstGeom prst="ellipse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1" name="Shape 867"/>
            <p:cNvCxnSpPr/>
            <p:nvPr/>
          </p:nvCxnSpPr>
          <p:spPr>
            <a:xfrm rot="5400000" flipH="1" flipV="1">
              <a:off x="3544124" y="511193"/>
              <a:ext cx="1087421" cy="6068082"/>
            </a:xfrm>
            <a:prstGeom prst="curvedConnector3">
              <a:avLst>
                <a:gd name="adj1" fmla="val -32007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92" name="Shape 868"/>
            <p:cNvSpPr/>
            <p:nvPr/>
          </p:nvSpPr>
          <p:spPr>
            <a:xfrm>
              <a:off x="7433000" y="2540575"/>
              <a:ext cx="127500" cy="127500"/>
            </a:xfrm>
            <a:prstGeom prst="ellipse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Shape 869"/>
            <p:cNvSpPr/>
            <p:nvPr/>
          </p:nvSpPr>
          <p:spPr>
            <a:xfrm>
              <a:off x="7417369" y="2151475"/>
              <a:ext cx="584589" cy="778200"/>
            </a:xfrm>
            <a:prstGeom prst="rect">
              <a:avLst/>
            </a:prstGeom>
            <a:solidFill>
              <a:srgbClr val="D9EAD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4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h</a:t>
              </a:r>
              <a:r>
                <a:rPr lang="en" sz="1400" kern="0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</a:p>
          </p:txBody>
        </p:sp>
        <p:cxnSp>
          <p:nvCxnSpPr>
            <p:cNvPr id="94" name="Shape 870"/>
            <p:cNvCxnSpPr/>
            <p:nvPr/>
          </p:nvCxnSpPr>
          <p:spPr>
            <a:xfrm>
              <a:off x="7200964" y="2540575"/>
              <a:ext cx="3114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lg" len="lg"/>
              <a:tailEnd type="triangle" w="lg" len="lg"/>
            </a:ln>
          </p:spPr>
        </p:cxnSp>
      </p:grpSp>
    </p:spTree>
    <p:extLst>
      <p:ext uri="{BB962C8B-B14F-4D97-AF65-F5344CB8AC3E}">
        <p14:creationId xmlns:p14="http://schemas.microsoft.com/office/powerpoint/2010/main" val="15031904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Recurrent Neural Networks (RNNs)</a:t>
            </a:r>
          </a:p>
          <a:p>
            <a:pPr lvl="1"/>
            <a:r>
              <a:rPr lang="en-US" dirty="0"/>
              <a:t>Example Problem: (Character-level) Language modeling </a:t>
            </a:r>
          </a:p>
          <a:p>
            <a:pPr lvl="1"/>
            <a:r>
              <a:rPr lang="en-US" dirty="0"/>
              <a:t>Learning: (Truncated) </a:t>
            </a:r>
            <a:r>
              <a:rPr lang="en-US" dirty="0" err="1"/>
              <a:t>BackProp</a:t>
            </a:r>
            <a:r>
              <a:rPr lang="en-US" dirty="0"/>
              <a:t> Through Time (BPTT)</a:t>
            </a:r>
          </a:p>
          <a:p>
            <a:pPr lvl="1"/>
            <a:r>
              <a:rPr lang="en-US" dirty="0"/>
              <a:t>Visualizing RNNs</a:t>
            </a:r>
          </a:p>
          <a:p>
            <a:pPr lvl="1"/>
            <a:r>
              <a:rPr lang="en-US" dirty="0"/>
              <a:t>Example: Image Captioning</a:t>
            </a:r>
          </a:p>
          <a:p>
            <a:pPr lvl="1"/>
            <a:r>
              <a:rPr lang="en-US" dirty="0"/>
              <a:t>Inference: Beam Search</a:t>
            </a:r>
          </a:p>
          <a:p>
            <a:pPr lvl="1"/>
            <a:r>
              <a:rPr lang="en-US" dirty="0"/>
              <a:t>Multilayer RNNs</a:t>
            </a:r>
          </a:p>
          <a:p>
            <a:pPr lvl="1"/>
            <a:r>
              <a:rPr lang="en-US" dirty="0"/>
              <a:t>Problems with gradients in “vanilla” RNNs</a:t>
            </a:r>
          </a:p>
          <a:p>
            <a:pPr lvl="1"/>
            <a:r>
              <a:rPr lang="en-US" dirty="0"/>
              <a:t>LSTMs (and other RNN variants)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054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D7C51-1F79-8A43-B106-DEB98F871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8F917-6E2C-A14C-9273-2EE851FDF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a dataset, build an accurate model: </a:t>
            </a:r>
            <a:br>
              <a:rPr lang="en-US" dirty="0"/>
            </a:br>
            <a:r>
              <a:rPr lang="en-US" dirty="0"/>
              <a:t>P(y</a:t>
            </a:r>
            <a:r>
              <a:rPr lang="en-US" baseline="-25000" dirty="0"/>
              <a:t>1</a:t>
            </a:r>
            <a:r>
              <a:rPr lang="en-US" dirty="0"/>
              <a:t>, y</a:t>
            </a:r>
            <a:r>
              <a:rPr lang="en-US" baseline="-25000" dirty="0"/>
              <a:t>2</a:t>
            </a:r>
            <a:r>
              <a:rPr lang="en-US" dirty="0"/>
              <a:t>, …</a:t>
            </a:r>
            <a:r>
              <a:rPr lang="en-US" dirty="0" err="1"/>
              <a:t>y</a:t>
            </a:r>
            <a:r>
              <a:rPr lang="en-US" baseline="-25000" dirty="0" err="1"/>
              <a:t>T</a:t>
            </a:r>
            <a:r>
              <a:rPr lang="en-US" dirty="0"/>
              <a:t>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69C945-0771-0248-83B6-6F1015B53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49494D-4754-454D-ABBF-E0CF579CB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8A9A15B-4A61-0B43-AAC0-CB0B06ACF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114800"/>
            <a:ext cx="6858000" cy="204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8EFC46F-5CFA-B842-81A8-B64C5DADD3BD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Image Credit: https://</a:t>
            </a:r>
            <a:r>
              <a:rPr lang="en-US" sz="1200" dirty="0" err="1"/>
              <a:t>ofir.io</a:t>
            </a:r>
            <a:r>
              <a:rPr lang="en-US" sz="1200" dirty="0"/>
              <a:t>/Neural-Language-Modeling-From-Scratch/</a:t>
            </a:r>
          </a:p>
        </p:txBody>
      </p:sp>
    </p:spTree>
    <p:extLst>
      <p:ext uri="{BB962C8B-B14F-4D97-AF65-F5344CB8AC3E}">
        <p14:creationId xmlns:p14="http://schemas.microsoft.com/office/powerpoint/2010/main" val="2075821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Administrativia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Guest Lecture: Sarah </a:t>
            </a:r>
            <a:r>
              <a:rPr lang="en-US" dirty="0" err="1"/>
              <a:t>Wiegreffe</a:t>
            </a:r>
            <a:endParaRPr lang="en-US" dirty="0"/>
          </a:p>
          <a:p>
            <a:pPr lvl="1"/>
            <a:r>
              <a:rPr lang="en-US" dirty="0"/>
              <a:t>Next class (10/10)</a:t>
            </a:r>
          </a:p>
          <a:p>
            <a:pPr lvl="1"/>
            <a:r>
              <a:rPr lang="en-US" dirty="0"/>
              <a:t>Transformers, BERT, Elmo, sentence encodings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B61D028-41F3-1243-A42F-7109A2BFB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522" y="2833076"/>
            <a:ext cx="3149278" cy="315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31392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Shape 942"/>
          <p:cNvSpPr txBox="1"/>
          <p:nvPr/>
        </p:nvSpPr>
        <p:spPr>
          <a:xfrm>
            <a:off x="171925" y="1172450"/>
            <a:ext cx="2765100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[h,e,l,o]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 training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sequence: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“hello”</a:t>
            </a:r>
          </a:p>
        </p:txBody>
      </p:sp>
      <p:pic>
        <p:nvPicPr>
          <p:cNvPr id="943" name="Shape 9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5775" y="979100"/>
            <a:ext cx="5260924" cy="42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944" name="Shape 944"/>
          <p:cNvSpPr/>
          <p:nvPr/>
        </p:nvSpPr>
        <p:spPr>
          <a:xfrm>
            <a:off x="2776200" y="972025"/>
            <a:ext cx="6169200" cy="2975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4758278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Shape 950"/>
          <p:cNvSpPr txBox="1"/>
          <p:nvPr/>
        </p:nvSpPr>
        <p:spPr>
          <a:xfrm>
            <a:off x="171925" y="1172450"/>
            <a:ext cx="2765100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[h,e,l,o]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 training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sequence: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“hello”</a:t>
            </a:r>
          </a:p>
        </p:txBody>
      </p:sp>
      <p:pic>
        <p:nvPicPr>
          <p:cNvPr id="951" name="Shape 9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5775" y="979100"/>
            <a:ext cx="5260924" cy="42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952" name="Shape 952"/>
          <p:cNvSpPr/>
          <p:nvPr/>
        </p:nvSpPr>
        <p:spPr>
          <a:xfrm>
            <a:off x="2776200" y="972025"/>
            <a:ext cx="6169200" cy="169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1447800"/>
            <a:ext cx="5702300" cy="3937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1375598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Shape 959"/>
          <p:cNvSpPr txBox="1"/>
          <p:nvPr/>
        </p:nvSpPr>
        <p:spPr>
          <a:xfrm>
            <a:off x="171925" y="1172450"/>
            <a:ext cx="2765100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[h,e,l,o]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 training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sequence: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“hello”</a:t>
            </a:r>
          </a:p>
        </p:txBody>
      </p:sp>
      <p:pic>
        <p:nvPicPr>
          <p:cNvPr id="960" name="Shape 9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5775" y="979100"/>
            <a:ext cx="5260924" cy="42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1992068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Shape 950"/>
          <p:cNvSpPr txBox="1"/>
          <p:nvPr/>
        </p:nvSpPr>
        <p:spPr>
          <a:xfrm>
            <a:off x="171925" y="1172450"/>
            <a:ext cx="2765100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[h,e,l,o]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 training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sequence: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“hello”</a:t>
            </a:r>
          </a:p>
        </p:txBody>
      </p:sp>
      <p:pic>
        <p:nvPicPr>
          <p:cNvPr id="951" name="Shape 9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5775" y="979100"/>
            <a:ext cx="5260924" cy="42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952" name="Shape 952"/>
          <p:cNvSpPr/>
          <p:nvPr/>
        </p:nvSpPr>
        <p:spPr>
          <a:xfrm>
            <a:off x="2776200" y="972025"/>
            <a:ext cx="6169200" cy="1693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1447800"/>
            <a:ext cx="5702300" cy="3937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6926954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Distributed Representations Toy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Local </a:t>
            </a:r>
            <a:r>
              <a:rPr lang="en-US" dirty="0" err="1"/>
              <a:t>vs</a:t>
            </a:r>
            <a:r>
              <a:rPr lang="en-US" dirty="0"/>
              <a:t> Distributed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1" y="1681810"/>
            <a:ext cx="7201107" cy="4572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495800" y="1447800"/>
            <a:ext cx="4343400" cy="51054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30953" y="6578469"/>
            <a:ext cx="1963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Moontae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Lee </a:t>
            </a:r>
          </a:p>
        </p:txBody>
      </p:sp>
    </p:spTree>
    <p:extLst>
      <p:ext uri="{BB962C8B-B14F-4D97-AF65-F5344CB8AC3E}">
        <p14:creationId xmlns:p14="http://schemas.microsoft.com/office/powerpoint/2010/main" val="258718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Distributed Representations Toy 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we interpret each dimension?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676400"/>
            <a:ext cx="7468763" cy="4572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30953" y="6578469"/>
            <a:ext cx="1963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Moontae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Lee </a:t>
            </a:r>
          </a:p>
        </p:txBody>
      </p:sp>
    </p:spTree>
    <p:extLst>
      <p:ext uri="{BB962C8B-B14F-4D97-AF65-F5344CB8AC3E}">
        <p14:creationId xmlns:p14="http://schemas.microsoft.com/office/powerpoint/2010/main" val="9209969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>
            <a:noAutofit/>
          </a:bodyPr>
          <a:lstStyle/>
          <a:p>
            <a:r>
              <a:rPr lang="en-US" dirty="0"/>
              <a:t>Power of distributed representations!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0" y="2425700"/>
            <a:ext cx="6565900" cy="1993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6500" y="2743200"/>
            <a:ext cx="736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Local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9805" y="3657600"/>
            <a:ext cx="1287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Distributed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30953" y="6578469"/>
            <a:ext cx="1963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Moontae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Lee </a:t>
            </a:r>
          </a:p>
        </p:txBody>
      </p:sp>
    </p:spTree>
    <p:extLst>
      <p:ext uri="{BB962C8B-B14F-4D97-AF65-F5344CB8AC3E}">
        <p14:creationId xmlns:p14="http://schemas.microsoft.com/office/powerpoint/2010/main" val="6396583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Shape 959"/>
          <p:cNvSpPr txBox="1"/>
          <p:nvPr/>
        </p:nvSpPr>
        <p:spPr>
          <a:xfrm>
            <a:off x="171925" y="1172450"/>
            <a:ext cx="2765100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[h,e,l,o]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 training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sequence: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“hello”</a:t>
            </a:r>
          </a:p>
        </p:txBody>
      </p:sp>
      <p:pic>
        <p:nvPicPr>
          <p:cNvPr id="960" name="Shape 9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5775" y="979100"/>
            <a:ext cx="5260924" cy="42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2584723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Shape 959"/>
          <p:cNvSpPr txBox="1"/>
          <p:nvPr/>
        </p:nvSpPr>
        <p:spPr>
          <a:xfrm>
            <a:off x="171925" y="1172450"/>
            <a:ext cx="2765100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[h,e,l,o]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 training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sequence: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“hello”</a:t>
            </a:r>
          </a:p>
        </p:txBody>
      </p:sp>
      <p:pic>
        <p:nvPicPr>
          <p:cNvPr id="960" name="Shape 9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5775" y="979100"/>
            <a:ext cx="5260924" cy="42285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07AF26B6-7169-3A46-A02C-801391775BD0}"/>
              </a:ext>
            </a:extLst>
          </p:cNvPr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kern="0" dirty="0"/>
              <a:t>Training Time: MLE / “Teacher Forcing” </a:t>
            </a:r>
          </a:p>
        </p:txBody>
      </p:sp>
    </p:spTree>
    <p:extLst>
      <p:ext uri="{BB962C8B-B14F-4D97-AF65-F5344CB8AC3E}">
        <p14:creationId xmlns:p14="http://schemas.microsoft.com/office/powerpoint/2010/main" val="40489014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Shape 965"/>
          <p:cNvSpPr/>
          <p:nvPr/>
        </p:nvSpPr>
        <p:spPr>
          <a:xfrm>
            <a:off x="4688075" y="977575"/>
            <a:ext cx="3909900" cy="18168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7" name="Shape 967"/>
          <p:cNvPicPr preferRelativeResize="0"/>
          <p:nvPr/>
        </p:nvPicPr>
        <p:blipFill rotWithShape="1">
          <a:blip r:embed="rId3">
            <a:alphaModFix/>
          </a:blip>
          <a:srcRect t="8983"/>
          <a:stretch/>
        </p:blipFill>
        <p:spPr>
          <a:xfrm>
            <a:off x="4700349" y="2500724"/>
            <a:ext cx="3909874" cy="2860324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Shape 968"/>
          <p:cNvSpPr txBox="1"/>
          <p:nvPr/>
        </p:nvSpPr>
        <p:spPr>
          <a:xfrm>
            <a:off x="171925" y="1172450"/>
            <a:ext cx="3104675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833"/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h,e,l,o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0000"/>
            </a:pPr>
            <a:r>
              <a:rPr lang="en" sz="2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test-time sample characters one at a time, feed back to model</a:t>
            </a:r>
          </a:p>
        </p:txBody>
      </p:sp>
      <p:sp>
        <p:nvSpPr>
          <p:cNvPr id="969" name="Shape 969"/>
          <p:cNvSpPr/>
          <p:nvPr/>
        </p:nvSpPr>
        <p:spPr>
          <a:xfrm>
            <a:off x="6502800" y="51258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0" name="Shape 970"/>
          <p:cNvSpPr/>
          <p:nvPr/>
        </p:nvSpPr>
        <p:spPr>
          <a:xfrm>
            <a:off x="5841750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.84</a:t>
            </a:r>
          </a:p>
        </p:txBody>
      </p:sp>
      <p:sp>
        <p:nvSpPr>
          <p:cNvPr id="971" name="Shape 971"/>
          <p:cNvSpPr/>
          <p:nvPr/>
        </p:nvSpPr>
        <p:spPr>
          <a:xfrm>
            <a:off x="653939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.50</a:t>
            </a:r>
          </a:p>
        </p:txBody>
      </p:sp>
      <p:sp>
        <p:nvSpPr>
          <p:cNvPr id="972" name="Shape 972"/>
          <p:cNvSpPr/>
          <p:nvPr/>
        </p:nvSpPr>
        <p:spPr>
          <a:xfrm>
            <a:off x="7209172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.17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.68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</p:txBody>
      </p:sp>
      <p:sp>
        <p:nvSpPr>
          <p:cNvPr id="973" name="Shape 973"/>
          <p:cNvSpPr/>
          <p:nvPr/>
        </p:nvSpPr>
        <p:spPr>
          <a:xfrm>
            <a:off x="792704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.02.08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.79</a:t>
            </a:r>
          </a:p>
        </p:txBody>
      </p:sp>
      <p:cxnSp>
        <p:nvCxnSpPr>
          <p:cNvPr id="974" name="Shape 974"/>
          <p:cNvCxnSpPr>
            <a:endCxn id="970" idx="2"/>
          </p:cNvCxnSpPr>
          <p:nvPr/>
        </p:nvCxnSpPr>
        <p:spPr>
          <a:xfrm rot="10800000">
            <a:off x="6015750" y="23683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75" name="Shape 975"/>
          <p:cNvCxnSpPr/>
          <p:nvPr/>
        </p:nvCxnSpPr>
        <p:spPr>
          <a:xfrm rot="10800000">
            <a:off x="671340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76" name="Shape 976"/>
          <p:cNvCxnSpPr/>
          <p:nvPr/>
        </p:nvCxnSpPr>
        <p:spPr>
          <a:xfrm rot="10800000">
            <a:off x="7383175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977" name="Shape 977"/>
          <p:cNvCxnSpPr/>
          <p:nvPr/>
        </p:nvCxnSpPr>
        <p:spPr>
          <a:xfrm rot="10800000">
            <a:off x="810105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78" name="Shape 978"/>
          <p:cNvSpPr txBox="1"/>
          <p:nvPr/>
        </p:nvSpPr>
        <p:spPr>
          <a:xfrm>
            <a:off x="4806625" y="1857775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Softmax</a:t>
            </a:r>
          </a:p>
        </p:txBody>
      </p:sp>
      <p:sp>
        <p:nvSpPr>
          <p:cNvPr id="979" name="Shape 979"/>
          <p:cNvSpPr txBox="1"/>
          <p:nvPr/>
        </p:nvSpPr>
        <p:spPr>
          <a:xfrm>
            <a:off x="581908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“e”</a:t>
            </a:r>
          </a:p>
        </p:txBody>
      </p:sp>
      <p:cxnSp>
        <p:nvCxnSpPr>
          <p:cNvPr id="980" name="Shape 980"/>
          <p:cNvCxnSpPr/>
          <p:nvPr/>
        </p:nvCxnSpPr>
        <p:spPr>
          <a:xfrm rot="10800000">
            <a:off x="6015750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81" name="Shape 981"/>
          <p:cNvSpPr txBox="1"/>
          <p:nvPr/>
        </p:nvSpPr>
        <p:spPr>
          <a:xfrm>
            <a:off x="6502800" y="115052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982" name="Shape 982"/>
          <p:cNvCxnSpPr/>
          <p:nvPr/>
        </p:nvCxnSpPr>
        <p:spPr>
          <a:xfrm rot="10800000">
            <a:off x="6699462" y="14763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83" name="Shape 983"/>
          <p:cNvSpPr txBox="1"/>
          <p:nvPr/>
        </p:nvSpPr>
        <p:spPr>
          <a:xfrm>
            <a:off x="7186512" y="117977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984" name="Shape 984"/>
          <p:cNvCxnSpPr/>
          <p:nvPr/>
        </p:nvCxnSpPr>
        <p:spPr>
          <a:xfrm rot="10800000">
            <a:off x="7383175" y="15055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85" name="Shape 985"/>
          <p:cNvSpPr txBox="1"/>
          <p:nvPr/>
        </p:nvSpPr>
        <p:spPr>
          <a:xfrm>
            <a:off x="789043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“o”</a:t>
            </a:r>
          </a:p>
        </p:txBody>
      </p:sp>
      <p:cxnSp>
        <p:nvCxnSpPr>
          <p:cNvPr id="986" name="Shape 986"/>
          <p:cNvCxnSpPr/>
          <p:nvPr/>
        </p:nvCxnSpPr>
        <p:spPr>
          <a:xfrm rot="10800000">
            <a:off x="8101037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987" name="Shape 987"/>
          <p:cNvSpPr txBox="1"/>
          <p:nvPr/>
        </p:nvSpPr>
        <p:spPr>
          <a:xfrm>
            <a:off x="4806625" y="1310450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Sample</a:t>
            </a:r>
          </a:p>
        </p:txBody>
      </p:sp>
      <p:sp>
        <p:nvSpPr>
          <p:cNvPr id="988" name="Shape 988"/>
          <p:cNvSpPr/>
          <p:nvPr/>
        </p:nvSpPr>
        <p:spPr>
          <a:xfrm>
            <a:off x="5965950" y="11505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9" name="Shape 989"/>
          <p:cNvSpPr/>
          <p:nvPr/>
        </p:nvSpPr>
        <p:spPr>
          <a:xfrm>
            <a:off x="7322952" y="5067697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0" name="Shape 990"/>
          <p:cNvSpPr/>
          <p:nvPr/>
        </p:nvSpPr>
        <p:spPr>
          <a:xfrm>
            <a:off x="66517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Shape 991"/>
          <p:cNvSpPr/>
          <p:nvPr/>
        </p:nvSpPr>
        <p:spPr>
          <a:xfrm>
            <a:off x="8020784" y="5095771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2" name="Shape 992"/>
          <p:cNvSpPr/>
          <p:nvPr/>
        </p:nvSpPr>
        <p:spPr>
          <a:xfrm>
            <a:off x="73375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3" name="Shape 993"/>
          <p:cNvSpPr/>
          <p:nvPr/>
        </p:nvSpPr>
        <p:spPr>
          <a:xfrm>
            <a:off x="6977175" y="931375"/>
            <a:ext cx="1727700" cy="450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4" name="Shape 994"/>
          <p:cNvSpPr/>
          <p:nvPr/>
        </p:nvSpPr>
        <p:spPr>
          <a:xfrm>
            <a:off x="6467825" y="931372"/>
            <a:ext cx="1727700" cy="450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D84170FB-5BB4-0C45-8AE3-1A13CBC3F8BB}"/>
              </a:ext>
            </a:extLst>
          </p:cNvPr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sz="3600" kern="0" dirty="0"/>
              <a:t>Test Time: Sample / Argmax / Beam Search</a:t>
            </a:r>
          </a:p>
        </p:txBody>
      </p:sp>
    </p:spTree>
    <p:extLst>
      <p:ext uri="{BB962C8B-B14F-4D97-AF65-F5344CB8AC3E}">
        <p14:creationId xmlns:p14="http://schemas.microsoft.com/office/powerpoint/2010/main" val="2716405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4000" dirty="0"/>
              <a:t>Recap from last time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3063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Shape 999"/>
          <p:cNvSpPr/>
          <p:nvPr/>
        </p:nvSpPr>
        <p:spPr>
          <a:xfrm>
            <a:off x="4688075" y="977575"/>
            <a:ext cx="3909900" cy="18168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1" name="Shape 1001"/>
          <p:cNvPicPr preferRelativeResize="0"/>
          <p:nvPr/>
        </p:nvPicPr>
        <p:blipFill rotWithShape="1">
          <a:blip r:embed="rId3">
            <a:alphaModFix/>
          </a:blip>
          <a:srcRect t="8983"/>
          <a:stretch/>
        </p:blipFill>
        <p:spPr>
          <a:xfrm>
            <a:off x="4700349" y="2500724"/>
            <a:ext cx="3909874" cy="28603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2" name="Shape 1002"/>
          <p:cNvCxnSpPr>
            <a:stCxn id="1003" idx="7"/>
            <a:endCxn id="1004" idx="3"/>
          </p:cNvCxnSpPr>
          <p:nvPr/>
        </p:nvCxnSpPr>
        <p:spPr>
          <a:xfrm rot="-5400000" flipH="1">
            <a:off x="4265328" y="2978646"/>
            <a:ext cx="4065600" cy="446700"/>
          </a:xfrm>
          <a:prstGeom prst="curvedConnector5">
            <a:avLst>
              <a:gd name="adj1" fmla="val 910"/>
              <a:gd name="adj2" fmla="val 49999"/>
              <a:gd name="adj3" fmla="val 10212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04" name="Shape 1004"/>
          <p:cNvSpPr/>
          <p:nvPr/>
        </p:nvSpPr>
        <p:spPr>
          <a:xfrm>
            <a:off x="6502800" y="51258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5" name="Shape 1005"/>
          <p:cNvSpPr/>
          <p:nvPr/>
        </p:nvSpPr>
        <p:spPr>
          <a:xfrm>
            <a:off x="5841750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.84</a:t>
            </a:r>
          </a:p>
        </p:txBody>
      </p:sp>
      <p:sp>
        <p:nvSpPr>
          <p:cNvPr id="1006" name="Shape 1006"/>
          <p:cNvSpPr/>
          <p:nvPr/>
        </p:nvSpPr>
        <p:spPr>
          <a:xfrm>
            <a:off x="653939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.50</a:t>
            </a:r>
          </a:p>
        </p:txBody>
      </p:sp>
      <p:sp>
        <p:nvSpPr>
          <p:cNvPr id="1007" name="Shape 1007"/>
          <p:cNvSpPr/>
          <p:nvPr/>
        </p:nvSpPr>
        <p:spPr>
          <a:xfrm>
            <a:off x="7209172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.17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.68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</p:txBody>
      </p:sp>
      <p:sp>
        <p:nvSpPr>
          <p:cNvPr id="1008" name="Shape 1008"/>
          <p:cNvSpPr/>
          <p:nvPr/>
        </p:nvSpPr>
        <p:spPr>
          <a:xfrm>
            <a:off x="792704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.02.08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.79</a:t>
            </a:r>
          </a:p>
        </p:txBody>
      </p:sp>
      <p:cxnSp>
        <p:nvCxnSpPr>
          <p:cNvPr id="1009" name="Shape 1009"/>
          <p:cNvCxnSpPr>
            <a:endCxn id="1005" idx="2"/>
          </p:cNvCxnSpPr>
          <p:nvPr/>
        </p:nvCxnSpPr>
        <p:spPr>
          <a:xfrm rot="10800000">
            <a:off x="6015750" y="23683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10" name="Shape 1010"/>
          <p:cNvCxnSpPr/>
          <p:nvPr/>
        </p:nvCxnSpPr>
        <p:spPr>
          <a:xfrm rot="10800000">
            <a:off x="671340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11" name="Shape 1011"/>
          <p:cNvCxnSpPr/>
          <p:nvPr/>
        </p:nvCxnSpPr>
        <p:spPr>
          <a:xfrm rot="10800000">
            <a:off x="7383175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12" name="Shape 1012"/>
          <p:cNvCxnSpPr/>
          <p:nvPr/>
        </p:nvCxnSpPr>
        <p:spPr>
          <a:xfrm rot="10800000">
            <a:off x="810105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13" name="Shape 1013"/>
          <p:cNvSpPr txBox="1"/>
          <p:nvPr/>
        </p:nvSpPr>
        <p:spPr>
          <a:xfrm>
            <a:off x="4806625" y="1857775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Softmax</a:t>
            </a:r>
          </a:p>
        </p:txBody>
      </p:sp>
      <p:sp>
        <p:nvSpPr>
          <p:cNvPr id="1014" name="Shape 1014"/>
          <p:cNvSpPr txBox="1"/>
          <p:nvPr/>
        </p:nvSpPr>
        <p:spPr>
          <a:xfrm>
            <a:off x="581908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“e”</a:t>
            </a:r>
          </a:p>
        </p:txBody>
      </p:sp>
      <p:cxnSp>
        <p:nvCxnSpPr>
          <p:cNvPr id="1015" name="Shape 1015"/>
          <p:cNvCxnSpPr/>
          <p:nvPr/>
        </p:nvCxnSpPr>
        <p:spPr>
          <a:xfrm rot="10800000">
            <a:off x="6015750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16" name="Shape 1016"/>
          <p:cNvSpPr txBox="1"/>
          <p:nvPr/>
        </p:nvSpPr>
        <p:spPr>
          <a:xfrm>
            <a:off x="6502800" y="115052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1017" name="Shape 1017"/>
          <p:cNvCxnSpPr/>
          <p:nvPr/>
        </p:nvCxnSpPr>
        <p:spPr>
          <a:xfrm rot="10800000">
            <a:off x="6699462" y="14763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18" name="Shape 1018"/>
          <p:cNvSpPr txBox="1"/>
          <p:nvPr/>
        </p:nvSpPr>
        <p:spPr>
          <a:xfrm>
            <a:off x="7186512" y="117977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1019" name="Shape 1019"/>
          <p:cNvCxnSpPr/>
          <p:nvPr/>
        </p:nvCxnSpPr>
        <p:spPr>
          <a:xfrm rot="10800000">
            <a:off x="7383175" y="15055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20" name="Shape 1020"/>
          <p:cNvSpPr txBox="1"/>
          <p:nvPr/>
        </p:nvSpPr>
        <p:spPr>
          <a:xfrm>
            <a:off x="789043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“o”</a:t>
            </a:r>
          </a:p>
        </p:txBody>
      </p:sp>
      <p:cxnSp>
        <p:nvCxnSpPr>
          <p:cNvPr id="1021" name="Shape 1021"/>
          <p:cNvCxnSpPr/>
          <p:nvPr/>
        </p:nvCxnSpPr>
        <p:spPr>
          <a:xfrm rot="10800000">
            <a:off x="8101037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22" name="Shape 1022"/>
          <p:cNvSpPr txBox="1"/>
          <p:nvPr/>
        </p:nvSpPr>
        <p:spPr>
          <a:xfrm>
            <a:off x="4806625" y="1310450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Sample</a:t>
            </a:r>
          </a:p>
        </p:txBody>
      </p:sp>
      <p:sp>
        <p:nvSpPr>
          <p:cNvPr id="1003" name="Shape 1003"/>
          <p:cNvSpPr/>
          <p:nvPr/>
        </p:nvSpPr>
        <p:spPr>
          <a:xfrm>
            <a:off x="5965950" y="11505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Shape 1023"/>
          <p:cNvSpPr/>
          <p:nvPr/>
        </p:nvSpPr>
        <p:spPr>
          <a:xfrm>
            <a:off x="7322952" y="5067697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" name="Shape 1024"/>
          <p:cNvSpPr/>
          <p:nvPr/>
        </p:nvSpPr>
        <p:spPr>
          <a:xfrm>
            <a:off x="66517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5" name="Shape 1025"/>
          <p:cNvSpPr/>
          <p:nvPr/>
        </p:nvSpPr>
        <p:spPr>
          <a:xfrm>
            <a:off x="8020784" y="5095771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Shape 1026"/>
          <p:cNvSpPr/>
          <p:nvPr/>
        </p:nvSpPr>
        <p:spPr>
          <a:xfrm>
            <a:off x="73375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Shape 1027"/>
          <p:cNvSpPr/>
          <p:nvPr/>
        </p:nvSpPr>
        <p:spPr>
          <a:xfrm>
            <a:off x="6977175" y="931375"/>
            <a:ext cx="1727700" cy="450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Shape 1028"/>
          <p:cNvSpPr/>
          <p:nvPr/>
        </p:nvSpPr>
        <p:spPr>
          <a:xfrm>
            <a:off x="6467825" y="931382"/>
            <a:ext cx="1727700" cy="350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Shape 1029"/>
          <p:cNvSpPr txBox="1"/>
          <p:nvPr/>
        </p:nvSpPr>
        <p:spPr>
          <a:xfrm>
            <a:off x="171925" y="1172450"/>
            <a:ext cx="3104675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h,e,l,o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test-time sample characters one at a time, feed back to model</a:t>
            </a:r>
          </a:p>
        </p:txBody>
      </p:sp>
      <p:sp>
        <p:nvSpPr>
          <p:cNvPr id="3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34" name="Title 2">
            <a:extLst>
              <a:ext uri="{FF2B5EF4-FFF2-40B4-BE49-F238E27FC236}">
                <a16:creationId xmlns:a16="http://schemas.microsoft.com/office/drawing/2014/main" id="{84317713-B4E5-134A-A46D-779DFB9377D1}"/>
              </a:ext>
            </a:extLst>
          </p:cNvPr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sz="3600" kern="0" dirty="0"/>
              <a:t>Test Time: Sample </a:t>
            </a:r>
            <a:r>
              <a:rPr lang="en-US" sz="3600" kern="0" dirty="0">
                <a:solidFill>
                  <a:schemeClr val="bg1">
                    <a:lumMod val="75000"/>
                  </a:schemeClr>
                </a:solidFill>
              </a:rPr>
              <a:t>/ Argmax / Beam Search</a:t>
            </a:r>
          </a:p>
        </p:txBody>
      </p:sp>
    </p:spTree>
    <p:extLst>
      <p:ext uri="{BB962C8B-B14F-4D97-AF65-F5344CB8AC3E}">
        <p14:creationId xmlns:p14="http://schemas.microsoft.com/office/powerpoint/2010/main" val="28628838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Shape 1034"/>
          <p:cNvSpPr/>
          <p:nvPr/>
        </p:nvSpPr>
        <p:spPr>
          <a:xfrm>
            <a:off x="4688075" y="977575"/>
            <a:ext cx="3909900" cy="18168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6" name="Shape 1036"/>
          <p:cNvPicPr preferRelativeResize="0"/>
          <p:nvPr/>
        </p:nvPicPr>
        <p:blipFill rotWithShape="1">
          <a:blip r:embed="rId3">
            <a:alphaModFix/>
          </a:blip>
          <a:srcRect t="8983"/>
          <a:stretch/>
        </p:blipFill>
        <p:spPr>
          <a:xfrm>
            <a:off x="4700349" y="2500724"/>
            <a:ext cx="3909874" cy="28603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7" name="Shape 1037"/>
          <p:cNvCxnSpPr>
            <a:stCxn id="1038" idx="7"/>
            <a:endCxn id="1039" idx="3"/>
          </p:cNvCxnSpPr>
          <p:nvPr/>
        </p:nvCxnSpPr>
        <p:spPr>
          <a:xfrm rot="-5400000" flipH="1">
            <a:off x="4265328" y="2978646"/>
            <a:ext cx="4065600" cy="446700"/>
          </a:xfrm>
          <a:prstGeom prst="curvedConnector5">
            <a:avLst>
              <a:gd name="adj1" fmla="val 910"/>
              <a:gd name="adj2" fmla="val 49999"/>
              <a:gd name="adj3" fmla="val 10212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39" name="Shape 1039"/>
          <p:cNvSpPr/>
          <p:nvPr/>
        </p:nvSpPr>
        <p:spPr>
          <a:xfrm>
            <a:off x="6502800" y="51258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0" name="Shape 1040"/>
          <p:cNvSpPr/>
          <p:nvPr/>
        </p:nvSpPr>
        <p:spPr>
          <a:xfrm>
            <a:off x="5841750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.84</a:t>
            </a:r>
          </a:p>
        </p:txBody>
      </p:sp>
      <p:sp>
        <p:nvSpPr>
          <p:cNvPr id="1041" name="Shape 1041"/>
          <p:cNvSpPr/>
          <p:nvPr/>
        </p:nvSpPr>
        <p:spPr>
          <a:xfrm>
            <a:off x="653939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.50</a:t>
            </a:r>
          </a:p>
        </p:txBody>
      </p:sp>
      <p:sp>
        <p:nvSpPr>
          <p:cNvPr id="1042" name="Shape 1042"/>
          <p:cNvSpPr/>
          <p:nvPr/>
        </p:nvSpPr>
        <p:spPr>
          <a:xfrm>
            <a:off x="7209172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.17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.68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</p:txBody>
      </p:sp>
      <p:sp>
        <p:nvSpPr>
          <p:cNvPr id="1043" name="Shape 1043"/>
          <p:cNvSpPr/>
          <p:nvPr/>
        </p:nvSpPr>
        <p:spPr>
          <a:xfrm>
            <a:off x="792704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.02.08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.79</a:t>
            </a:r>
          </a:p>
        </p:txBody>
      </p:sp>
      <p:cxnSp>
        <p:nvCxnSpPr>
          <p:cNvPr id="1044" name="Shape 1044"/>
          <p:cNvCxnSpPr>
            <a:endCxn id="1040" idx="2"/>
          </p:cNvCxnSpPr>
          <p:nvPr/>
        </p:nvCxnSpPr>
        <p:spPr>
          <a:xfrm rot="10800000">
            <a:off x="6015750" y="23683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45" name="Shape 1045"/>
          <p:cNvCxnSpPr/>
          <p:nvPr/>
        </p:nvCxnSpPr>
        <p:spPr>
          <a:xfrm rot="10800000">
            <a:off x="671340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46" name="Shape 1046"/>
          <p:cNvCxnSpPr/>
          <p:nvPr/>
        </p:nvCxnSpPr>
        <p:spPr>
          <a:xfrm rot="10800000">
            <a:off x="7383175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47" name="Shape 1047"/>
          <p:cNvCxnSpPr/>
          <p:nvPr/>
        </p:nvCxnSpPr>
        <p:spPr>
          <a:xfrm rot="10800000">
            <a:off x="810105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48" name="Shape 1048"/>
          <p:cNvSpPr txBox="1"/>
          <p:nvPr/>
        </p:nvSpPr>
        <p:spPr>
          <a:xfrm>
            <a:off x="4806625" y="1857775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Softmax</a:t>
            </a:r>
          </a:p>
        </p:txBody>
      </p:sp>
      <p:sp>
        <p:nvSpPr>
          <p:cNvPr id="1049" name="Shape 1049"/>
          <p:cNvSpPr txBox="1"/>
          <p:nvPr/>
        </p:nvSpPr>
        <p:spPr>
          <a:xfrm>
            <a:off x="581908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“e”</a:t>
            </a:r>
          </a:p>
        </p:txBody>
      </p:sp>
      <p:cxnSp>
        <p:nvCxnSpPr>
          <p:cNvPr id="1050" name="Shape 1050"/>
          <p:cNvCxnSpPr/>
          <p:nvPr/>
        </p:nvCxnSpPr>
        <p:spPr>
          <a:xfrm rot="10800000">
            <a:off x="6015750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51" name="Shape 1051"/>
          <p:cNvSpPr txBox="1"/>
          <p:nvPr/>
        </p:nvSpPr>
        <p:spPr>
          <a:xfrm>
            <a:off x="6502800" y="115052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1052" name="Shape 1052"/>
          <p:cNvCxnSpPr/>
          <p:nvPr/>
        </p:nvCxnSpPr>
        <p:spPr>
          <a:xfrm rot="10800000">
            <a:off x="6699462" y="14763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53" name="Shape 1053"/>
          <p:cNvSpPr txBox="1"/>
          <p:nvPr/>
        </p:nvSpPr>
        <p:spPr>
          <a:xfrm>
            <a:off x="7186512" y="117977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1054" name="Shape 1054"/>
          <p:cNvCxnSpPr/>
          <p:nvPr/>
        </p:nvCxnSpPr>
        <p:spPr>
          <a:xfrm rot="10800000">
            <a:off x="7383175" y="15055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55" name="Shape 1055"/>
          <p:cNvSpPr txBox="1"/>
          <p:nvPr/>
        </p:nvSpPr>
        <p:spPr>
          <a:xfrm>
            <a:off x="789043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“o”</a:t>
            </a:r>
          </a:p>
        </p:txBody>
      </p:sp>
      <p:cxnSp>
        <p:nvCxnSpPr>
          <p:cNvPr id="1056" name="Shape 1056"/>
          <p:cNvCxnSpPr/>
          <p:nvPr/>
        </p:nvCxnSpPr>
        <p:spPr>
          <a:xfrm rot="10800000">
            <a:off x="8101037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57" name="Shape 1057"/>
          <p:cNvSpPr txBox="1"/>
          <p:nvPr/>
        </p:nvSpPr>
        <p:spPr>
          <a:xfrm>
            <a:off x="4806625" y="1310450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Sample</a:t>
            </a:r>
          </a:p>
        </p:txBody>
      </p:sp>
      <p:sp>
        <p:nvSpPr>
          <p:cNvPr id="1038" name="Shape 1038"/>
          <p:cNvSpPr/>
          <p:nvPr/>
        </p:nvSpPr>
        <p:spPr>
          <a:xfrm>
            <a:off x="5965950" y="11505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8" name="Shape 1058"/>
          <p:cNvSpPr/>
          <p:nvPr/>
        </p:nvSpPr>
        <p:spPr>
          <a:xfrm>
            <a:off x="7322952" y="5067697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9" name="Shape 1059"/>
          <p:cNvSpPr/>
          <p:nvPr/>
        </p:nvSpPr>
        <p:spPr>
          <a:xfrm>
            <a:off x="66517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0" name="Shape 1060"/>
          <p:cNvSpPr/>
          <p:nvPr/>
        </p:nvSpPr>
        <p:spPr>
          <a:xfrm>
            <a:off x="8020784" y="5095771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1" name="Shape 1061"/>
          <p:cNvSpPr/>
          <p:nvPr/>
        </p:nvSpPr>
        <p:spPr>
          <a:xfrm>
            <a:off x="73375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2" name="Shape 1062"/>
          <p:cNvSpPr/>
          <p:nvPr/>
        </p:nvSpPr>
        <p:spPr>
          <a:xfrm>
            <a:off x="6977175" y="931375"/>
            <a:ext cx="1727700" cy="4503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3" name="Shape 1063"/>
          <p:cNvSpPr txBox="1"/>
          <p:nvPr/>
        </p:nvSpPr>
        <p:spPr>
          <a:xfrm>
            <a:off x="171925" y="1172450"/>
            <a:ext cx="3104675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h,e,l,o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test-time sample characters one at a time, feed back to model</a:t>
            </a:r>
          </a:p>
        </p:txBody>
      </p:sp>
      <p:sp>
        <p:nvSpPr>
          <p:cNvPr id="3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34" name="Title 2">
            <a:extLst>
              <a:ext uri="{FF2B5EF4-FFF2-40B4-BE49-F238E27FC236}">
                <a16:creationId xmlns:a16="http://schemas.microsoft.com/office/drawing/2014/main" id="{77D41A3D-7BAF-B545-9783-28E1756FCCCC}"/>
              </a:ext>
            </a:extLst>
          </p:cNvPr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sz="3600" kern="0" dirty="0"/>
              <a:t>Test Time: Sample </a:t>
            </a:r>
            <a:r>
              <a:rPr lang="en-US" sz="3600" kern="0" dirty="0">
                <a:solidFill>
                  <a:schemeClr val="bg1">
                    <a:lumMod val="75000"/>
                  </a:schemeClr>
                </a:solidFill>
              </a:rPr>
              <a:t>/ Argmax / Beam Search</a:t>
            </a:r>
          </a:p>
        </p:txBody>
      </p:sp>
    </p:spTree>
    <p:extLst>
      <p:ext uri="{BB962C8B-B14F-4D97-AF65-F5344CB8AC3E}">
        <p14:creationId xmlns:p14="http://schemas.microsoft.com/office/powerpoint/2010/main" val="35617779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Shape 1068"/>
          <p:cNvSpPr/>
          <p:nvPr/>
        </p:nvSpPr>
        <p:spPr>
          <a:xfrm>
            <a:off x="4688075" y="977575"/>
            <a:ext cx="3909900" cy="18168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0" name="Shape 1070"/>
          <p:cNvPicPr preferRelativeResize="0"/>
          <p:nvPr/>
        </p:nvPicPr>
        <p:blipFill rotWithShape="1">
          <a:blip r:embed="rId3">
            <a:alphaModFix/>
          </a:blip>
          <a:srcRect t="8983"/>
          <a:stretch/>
        </p:blipFill>
        <p:spPr>
          <a:xfrm>
            <a:off x="4700349" y="2500724"/>
            <a:ext cx="3909874" cy="28603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1" name="Shape 1071"/>
          <p:cNvCxnSpPr>
            <a:stCxn id="1072" idx="7"/>
            <a:endCxn id="1073" idx="3"/>
          </p:cNvCxnSpPr>
          <p:nvPr/>
        </p:nvCxnSpPr>
        <p:spPr>
          <a:xfrm rot="-5400000" flipH="1">
            <a:off x="4265328" y="2978646"/>
            <a:ext cx="4065600" cy="446700"/>
          </a:xfrm>
          <a:prstGeom prst="curvedConnector5">
            <a:avLst>
              <a:gd name="adj1" fmla="val 910"/>
              <a:gd name="adj2" fmla="val 49999"/>
              <a:gd name="adj3" fmla="val 10212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73" name="Shape 1073"/>
          <p:cNvSpPr/>
          <p:nvPr/>
        </p:nvSpPr>
        <p:spPr>
          <a:xfrm>
            <a:off x="6502800" y="5125850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4" name="Shape 1074"/>
          <p:cNvSpPr/>
          <p:nvPr/>
        </p:nvSpPr>
        <p:spPr>
          <a:xfrm>
            <a:off x="5841750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.84</a:t>
            </a:r>
          </a:p>
        </p:txBody>
      </p:sp>
      <p:sp>
        <p:nvSpPr>
          <p:cNvPr id="1075" name="Shape 1075"/>
          <p:cNvSpPr/>
          <p:nvPr/>
        </p:nvSpPr>
        <p:spPr>
          <a:xfrm>
            <a:off x="653939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.20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.05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.50</a:t>
            </a:r>
          </a:p>
        </p:txBody>
      </p:sp>
      <p:sp>
        <p:nvSpPr>
          <p:cNvPr id="1076" name="Shape 1076"/>
          <p:cNvSpPr/>
          <p:nvPr/>
        </p:nvSpPr>
        <p:spPr>
          <a:xfrm>
            <a:off x="7209172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.17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.68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.03</a:t>
            </a:r>
          </a:p>
        </p:txBody>
      </p:sp>
      <p:sp>
        <p:nvSpPr>
          <p:cNvPr id="1077" name="Shape 1077"/>
          <p:cNvSpPr/>
          <p:nvPr/>
        </p:nvSpPr>
        <p:spPr>
          <a:xfrm>
            <a:off x="7927047" y="1672075"/>
            <a:ext cx="348000" cy="6963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.11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.02.08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9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.79</a:t>
            </a:r>
          </a:p>
        </p:txBody>
      </p:sp>
      <p:cxnSp>
        <p:nvCxnSpPr>
          <p:cNvPr id="1078" name="Shape 1078"/>
          <p:cNvCxnSpPr>
            <a:endCxn id="1074" idx="2"/>
          </p:cNvCxnSpPr>
          <p:nvPr/>
        </p:nvCxnSpPr>
        <p:spPr>
          <a:xfrm rot="10800000">
            <a:off x="6015750" y="23683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79" name="Shape 1079"/>
          <p:cNvCxnSpPr/>
          <p:nvPr/>
        </p:nvCxnSpPr>
        <p:spPr>
          <a:xfrm rot="10800000">
            <a:off x="671340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80" name="Shape 1080"/>
          <p:cNvCxnSpPr/>
          <p:nvPr/>
        </p:nvCxnSpPr>
        <p:spPr>
          <a:xfrm rot="10800000">
            <a:off x="7383175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081" name="Shape 1081"/>
          <p:cNvCxnSpPr/>
          <p:nvPr/>
        </p:nvCxnSpPr>
        <p:spPr>
          <a:xfrm rot="10800000">
            <a:off x="8101050" y="23685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82" name="Shape 1082"/>
          <p:cNvSpPr txBox="1"/>
          <p:nvPr/>
        </p:nvSpPr>
        <p:spPr>
          <a:xfrm>
            <a:off x="4806625" y="1857775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B45F06"/>
                </a:solidFill>
                <a:latin typeface="Arial"/>
                <a:ea typeface="Arial"/>
                <a:cs typeface="Arial"/>
                <a:sym typeface="Arial"/>
              </a:rPr>
              <a:t>Softmax</a:t>
            </a:r>
          </a:p>
        </p:txBody>
      </p:sp>
      <p:sp>
        <p:nvSpPr>
          <p:cNvPr id="1083" name="Shape 1083"/>
          <p:cNvSpPr txBox="1"/>
          <p:nvPr/>
        </p:nvSpPr>
        <p:spPr>
          <a:xfrm>
            <a:off x="581908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“e”</a:t>
            </a:r>
          </a:p>
        </p:txBody>
      </p:sp>
      <p:cxnSp>
        <p:nvCxnSpPr>
          <p:cNvPr id="1084" name="Shape 1084"/>
          <p:cNvCxnSpPr/>
          <p:nvPr/>
        </p:nvCxnSpPr>
        <p:spPr>
          <a:xfrm rot="10800000">
            <a:off x="6015750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85" name="Shape 1085"/>
          <p:cNvSpPr txBox="1"/>
          <p:nvPr/>
        </p:nvSpPr>
        <p:spPr>
          <a:xfrm>
            <a:off x="6502800" y="115052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1086" name="Shape 1086"/>
          <p:cNvCxnSpPr/>
          <p:nvPr/>
        </p:nvCxnSpPr>
        <p:spPr>
          <a:xfrm rot="10800000">
            <a:off x="6699462" y="147632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87" name="Shape 1087"/>
          <p:cNvSpPr txBox="1"/>
          <p:nvPr/>
        </p:nvSpPr>
        <p:spPr>
          <a:xfrm>
            <a:off x="7186512" y="1179775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“l”</a:t>
            </a:r>
          </a:p>
        </p:txBody>
      </p:sp>
      <p:cxnSp>
        <p:nvCxnSpPr>
          <p:cNvPr id="1088" name="Shape 1088"/>
          <p:cNvCxnSpPr/>
          <p:nvPr/>
        </p:nvCxnSpPr>
        <p:spPr>
          <a:xfrm rot="10800000">
            <a:off x="7383175" y="1505575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89" name="Shape 1089"/>
          <p:cNvSpPr txBox="1"/>
          <p:nvPr/>
        </p:nvSpPr>
        <p:spPr>
          <a:xfrm>
            <a:off x="7890437" y="1172450"/>
            <a:ext cx="421200" cy="40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“o”</a:t>
            </a:r>
          </a:p>
        </p:txBody>
      </p:sp>
      <p:cxnSp>
        <p:nvCxnSpPr>
          <p:cNvPr id="1090" name="Shape 1090"/>
          <p:cNvCxnSpPr/>
          <p:nvPr/>
        </p:nvCxnSpPr>
        <p:spPr>
          <a:xfrm rot="10800000">
            <a:off x="8101037" y="1498250"/>
            <a:ext cx="0" cy="13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91" name="Shape 1091"/>
          <p:cNvSpPr txBox="1"/>
          <p:nvPr/>
        </p:nvSpPr>
        <p:spPr>
          <a:xfrm>
            <a:off x="4806625" y="1310450"/>
            <a:ext cx="998700" cy="324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Sample</a:t>
            </a:r>
          </a:p>
        </p:txBody>
      </p:sp>
      <p:sp>
        <p:nvSpPr>
          <p:cNvPr id="1072" name="Shape 1072"/>
          <p:cNvSpPr/>
          <p:nvPr/>
        </p:nvSpPr>
        <p:spPr>
          <a:xfrm>
            <a:off x="5965950" y="11505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92" name="Shape 1092"/>
          <p:cNvCxnSpPr>
            <a:stCxn id="1093" idx="7"/>
            <a:endCxn id="1094" idx="3"/>
          </p:cNvCxnSpPr>
          <p:nvPr/>
        </p:nvCxnSpPr>
        <p:spPr>
          <a:xfrm rot="-5400000" flipH="1">
            <a:off x="5085528" y="2920446"/>
            <a:ext cx="3931200" cy="581100"/>
          </a:xfrm>
          <a:prstGeom prst="curvedConnector5">
            <a:avLst>
              <a:gd name="adj1" fmla="val -6532"/>
              <a:gd name="adj2" fmla="val 49995"/>
              <a:gd name="adj3" fmla="val 105203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94" name="Shape 1094"/>
          <p:cNvSpPr/>
          <p:nvPr/>
        </p:nvSpPr>
        <p:spPr>
          <a:xfrm>
            <a:off x="7322952" y="5067697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3" name="Shape 1093"/>
          <p:cNvSpPr/>
          <p:nvPr/>
        </p:nvSpPr>
        <p:spPr>
          <a:xfrm>
            <a:off x="66517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95" name="Shape 1095"/>
          <p:cNvCxnSpPr>
            <a:stCxn id="1096" idx="7"/>
            <a:endCxn id="1097" idx="3"/>
          </p:cNvCxnSpPr>
          <p:nvPr/>
        </p:nvCxnSpPr>
        <p:spPr>
          <a:xfrm rot="-5400000" flipH="1">
            <a:off x="5763378" y="2928396"/>
            <a:ext cx="3959100" cy="593100"/>
          </a:xfrm>
          <a:prstGeom prst="curvedConnector5">
            <a:avLst>
              <a:gd name="adj1" fmla="val -6486"/>
              <a:gd name="adj2" fmla="val 49998"/>
              <a:gd name="adj3" fmla="val 103246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097" name="Shape 1097"/>
          <p:cNvSpPr/>
          <p:nvPr/>
        </p:nvSpPr>
        <p:spPr>
          <a:xfrm>
            <a:off x="8020784" y="5095771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Shape 1096"/>
          <p:cNvSpPr/>
          <p:nvPr/>
        </p:nvSpPr>
        <p:spPr>
          <a:xfrm>
            <a:off x="7337550" y="12267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Shape 1098"/>
          <p:cNvSpPr txBox="1"/>
          <p:nvPr/>
        </p:nvSpPr>
        <p:spPr>
          <a:xfrm>
            <a:off x="171925" y="1172450"/>
            <a:ext cx="3104675" cy="2908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Example: Character-level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Language Model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Sampling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b="1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Vocabulary: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[</a:t>
            </a:r>
            <a:r>
              <a:rPr lang="en" sz="24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h,e,l,o</a:t>
            </a:r>
            <a:r>
              <a:rPr lang="en" sz="2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]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2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2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test-time sample characters one at a time, feed back to model</a:t>
            </a:r>
          </a:p>
        </p:txBody>
      </p:sp>
      <p:sp>
        <p:nvSpPr>
          <p:cNvPr id="3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466906DE-2ED3-4149-83FF-AC1990AA26FE}"/>
              </a:ext>
            </a:extLst>
          </p:cNvPr>
          <p:cNvSpPr txBox="1">
            <a:spLocks/>
          </p:cNvSpPr>
          <p:nvPr/>
        </p:nvSpPr>
        <p:spPr>
          <a:xfrm>
            <a:off x="0" y="228600"/>
            <a:ext cx="9144000" cy="6858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rial" pitchFamily="-112" charset="0"/>
                <a:ea typeface="Osaka" pitchFamily="-112" charset="-128"/>
                <a:cs typeface="Osaka" pitchFamily="-112" charset="-128"/>
              </a:defRPr>
            </a:lvl9pPr>
          </a:lstStyle>
          <a:p>
            <a:r>
              <a:rPr lang="en-US" sz="3600" kern="0" dirty="0"/>
              <a:t>Test Time: Sample </a:t>
            </a:r>
            <a:r>
              <a:rPr lang="en-US" sz="3600" kern="0" dirty="0">
                <a:solidFill>
                  <a:schemeClr val="bg1">
                    <a:lumMod val="75000"/>
                  </a:schemeClr>
                </a:solidFill>
              </a:rPr>
              <a:t>/ Argmax / Beam Search</a:t>
            </a:r>
          </a:p>
        </p:txBody>
      </p:sp>
    </p:spTree>
    <p:extLst>
      <p:ext uri="{BB962C8B-B14F-4D97-AF65-F5344CB8AC3E}">
        <p14:creationId xmlns:p14="http://schemas.microsoft.com/office/powerpoint/2010/main" val="27001496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8C4FDF5-741C-924C-931B-05F0F63DD7B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z="2000" smtClean="0">
                <a:solidFill>
                  <a:srgbClr val="FFFFFF"/>
                </a:solidFill>
              </a:rPr>
              <a:pPr/>
              <a:t>43</a:t>
            </a:fld>
            <a:endParaRPr lang="en" sz="2000">
              <a:solidFill>
                <a:srgbClr val="FFFFFF"/>
              </a:solidFill>
            </a:endParaRPr>
          </a:p>
        </p:txBody>
      </p:sp>
      <p:pic>
        <p:nvPicPr>
          <p:cNvPr id="3074" name="Picture 2" descr="Image result for smart reply">
            <a:extLst>
              <a:ext uri="{FF2B5EF4-FFF2-40B4-BE49-F238E27FC236}">
                <a16:creationId xmlns:a16="http://schemas.microsoft.com/office/drawing/2014/main" id="{102993C6-552B-EC44-A972-0343C94A2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882650"/>
            <a:ext cx="7645400" cy="509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5703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Shape 1104"/>
          <p:cNvSpPr txBox="1"/>
          <p:nvPr/>
        </p:nvSpPr>
        <p:spPr>
          <a:xfrm>
            <a:off x="309925" y="946275"/>
            <a:ext cx="84399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Backpropagation through time</a:t>
            </a:r>
          </a:p>
        </p:txBody>
      </p:sp>
      <p:sp>
        <p:nvSpPr>
          <p:cNvPr id="1105" name="Shape 1105"/>
          <p:cNvSpPr/>
          <p:nvPr/>
        </p:nvSpPr>
        <p:spPr>
          <a:xfrm>
            <a:off x="354274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Shape 1106"/>
          <p:cNvSpPr/>
          <p:nvPr/>
        </p:nvSpPr>
        <p:spPr>
          <a:xfrm>
            <a:off x="354274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07" name="Shape 1107"/>
          <p:cNvCxnSpPr>
            <a:stCxn id="1105" idx="0"/>
            <a:endCxn id="1106" idx="2"/>
          </p:cNvCxnSpPr>
          <p:nvPr/>
        </p:nvCxnSpPr>
        <p:spPr>
          <a:xfrm rot="10800000">
            <a:off x="464224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08" name="Shape 1108"/>
          <p:cNvSpPr/>
          <p:nvPr/>
        </p:nvSpPr>
        <p:spPr>
          <a:xfrm>
            <a:off x="802350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9" name="Shape 1109"/>
          <p:cNvSpPr/>
          <p:nvPr/>
        </p:nvSpPr>
        <p:spPr>
          <a:xfrm>
            <a:off x="802350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0" name="Shape 1110"/>
          <p:cNvCxnSpPr>
            <a:stCxn id="1108" idx="0"/>
            <a:endCxn id="1109" idx="2"/>
          </p:cNvCxnSpPr>
          <p:nvPr/>
        </p:nvCxnSpPr>
        <p:spPr>
          <a:xfrm rot="10800000">
            <a:off x="912300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11" name="Shape 1111"/>
          <p:cNvCxnSpPr>
            <a:stCxn id="1106" idx="3"/>
            <a:endCxn id="1109" idx="1"/>
          </p:cNvCxnSpPr>
          <p:nvPr/>
        </p:nvCxnSpPr>
        <p:spPr>
          <a:xfrm>
            <a:off x="574174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12" name="Shape 1112"/>
          <p:cNvSpPr/>
          <p:nvPr/>
        </p:nvSpPr>
        <p:spPr>
          <a:xfrm>
            <a:off x="1250453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3" name="Shape 1113"/>
          <p:cNvSpPr/>
          <p:nvPr/>
        </p:nvSpPr>
        <p:spPr>
          <a:xfrm>
            <a:off x="1250453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4" name="Shape 1114"/>
          <p:cNvCxnSpPr>
            <a:stCxn id="1112" idx="0"/>
            <a:endCxn id="1113" idx="2"/>
          </p:cNvCxnSpPr>
          <p:nvPr/>
        </p:nvCxnSpPr>
        <p:spPr>
          <a:xfrm rot="10800000">
            <a:off x="1360403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15" name="Shape 1115"/>
          <p:cNvCxnSpPr>
            <a:endCxn id="1113" idx="1"/>
          </p:cNvCxnSpPr>
          <p:nvPr/>
        </p:nvCxnSpPr>
        <p:spPr>
          <a:xfrm>
            <a:off x="1022153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16" name="Shape 1116"/>
          <p:cNvSpPr/>
          <p:nvPr/>
        </p:nvSpPr>
        <p:spPr>
          <a:xfrm>
            <a:off x="1698529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7" name="Shape 1117"/>
          <p:cNvSpPr/>
          <p:nvPr/>
        </p:nvSpPr>
        <p:spPr>
          <a:xfrm>
            <a:off x="1698529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8" name="Shape 1118"/>
          <p:cNvCxnSpPr>
            <a:stCxn id="1116" idx="0"/>
            <a:endCxn id="1117" idx="2"/>
          </p:cNvCxnSpPr>
          <p:nvPr/>
        </p:nvCxnSpPr>
        <p:spPr>
          <a:xfrm rot="10800000">
            <a:off x="1808479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19" name="Shape 1119"/>
          <p:cNvCxnSpPr>
            <a:endCxn id="1117" idx="1"/>
          </p:cNvCxnSpPr>
          <p:nvPr/>
        </p:nvCxnSpPr>
        <p:spPr>
          <a:xfrm>
            <a:off x="1470229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20" name="Shape 1120"/>
          <p:cNvSpPr/>
          <p:nvPr/>
        </p:nvSpPr>
        <p:spPr>
          <a:xfrm>
            <a:off x="2146605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1" name="Shape 1121"/>
          <p:cNvSpPr/>
          <p:nvPr/>
        </p:nvSpPr>
        <p:spPr>
          <a:xfrm>
            <a:off x="2146605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22" name="Shape 1122"/>
          <p:cNvCxnSpPr>
            <a:stCxn id="1120" idx="0"/>
            <a:endCxn id="1121" idx="2"/>
          </p:cNvCxnSpPr>
          <p:nvPr/>
        </p:nvCxnSpPr>
        <p:spPr>
          <a:xfrm rot="10800000">
            <a:off x="2256555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23" name="Shape 1123"/>
          <p:cNvCxnSpPr>
            <a:endCxn id="1121" idx="1"/>
          </p:cNvCxnSpPr>
          <p:nvPr/>
        </p:nvCxnSpPr>
        <p:spPr>
          <a:xfrm>
            <a:off x="1918305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24" name="Shape 1124"/>
          <p:cNvSpPr/>
          <p:nvPr/>
        </p:nvSpPr>
        <p:spPr>
          <a:xfrm>
            <a:off x="2594682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5" name="Shape 1125"/>
          <p:cNvSpPr/>
          <p:nvPr/>
        </p:nvSpPr>
        <p:spPr>
          <a:xfrm>
            <a:off x="2594682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26" name="Shape 1126"/>
          <p:cNvCxnSpPr>
            <a:stCxn id="1124" idx="0"/>
            <a:endCxn id="1125" idx="2"/>
          </p:cNvCxnSpPr>
          <p:nvPr/>
        </p:nvCxnSpPr>
        <p:spPr>
          <a:xfrm rot="10800000">
            <a:off x="2704632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27" name="Shape 1127"/>
          <p:cNvCxnSpPr>
            <a:endCxn id="1125" idx="1"/>
          </p:cNvCxnSpPr>
          <p:nvPr/>
        </p:nvCxnSpPr>
        <p:spPr>
          <a:xfrm>
            <a:off x="2366382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28" name="Shape 1128"/>
          <p:cNvSpPr/>
          <p:nvPr/>
        </p:nvSpPr>
        <p:spPr>
          <a:xfrm>
            <a:off x="3042757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9" name="Shape 1129"/>
          <p:cNvSpPr/>
          <p:nvPr/>
        </p:nvSpPr>
        <p:spPr>
          <a:xfrm>
            <a:off x="3042757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30" name="Shape 1130"/>
          <p:cNvCxnSpPr>
            <a:stCxn id="1128" idx="0"/>
            <a:endCxn id="1129" idx="2"/>
          </p:cNvCxnSpPr>
          <p:nvPr/>
        </p:nvCxnSpPr>
        <p:spPr>
          <a:xfrm rot="10800000">
            <a:off x="3152707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31" name="Shape 1131"/>
          <p:cNvCxnSpPr>
            <a:endCxn id="1129" idx="1"/>
          </p:cNvCxnSpPr>
          <p:nvPr/>
        </p:nvCxnSpPr>
        <p:spPr>
          <a:xfrm>
            <a:off x="2814457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32" name="Shape 1132"/>
          <p:cNvSpPr/>
          <p:nvPr/>
        </p:nvSpPr>
        <p:spPr>
          <a:xfrm>
            <a:off x="354279" y="2710736"/>
            <a:ext cx="219899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3" name="Shape 1133"/>
          <p:cNvSpPr/>
          <p:nvPr/>
        </p:nvSpPr>
        <p:spPr>
          <a:xfrm>
            <a:off x="802354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4" name="Shape 1134"/>
          <p:cNvSpPr/>
          <p:nvPr/>
        </p:nvSpPr>
        <p:spPr>
          <a:xfrm>
            <a:off x="1250457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5" name="Shape 1135"/>
          <p:cNvSpPr/>
          <p:nvPr/>
        </p:nvSpPr>
        <p:spPr>
          <a:xfrm>
            <a:off x="1698533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6" name="Shape 1136"/>
          <p:cNvSpPr/>
          <p:nvPr/>
        </p:nvSpPr>
        <p:spPr>
          <a:xfrm>
            <a:off x="2146609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7" name="Shape 1137"/>
          <p:cNvSpPr/>
          <p:nvPr/>
        </p:nvSpPr>
        <p:spPr>
          <a:xfrm>
            <a:off x="2594685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8" name="Shape 1138"/>
          <p:cNvSpPr/>
          <p:nvPr/>
        </p:nvSpPr>
        <p:spPr>
          <a:xfrm>
            <a:off x="3042761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39" name="Shape 1139"/>
          <p:cNvCxnSpPr/>
          <p:nvPr/>
        </p:nvCxnSpPr>
        <p:spPr>
          <a:xfrm rot="10800000">
            <a:off x="464244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40" name="Shape 1140"/>
          <p:cNvCxnSpPr/>
          <p:nvPr/>
        </p:nvCxnSpPr>
        <p:spPr>
          <a:xfrm rot="10800000">
            <a:off x="912320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41" name="Shape 1141"/>
          <p:cNvCxnSpPr/>
          <p:nvPr/>
        </p:nvCxnSpPr>
        <p:spPr>
          <a:xfrm rot="10800000">
            <a:off x="1360423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42" name="Shape 1142"/>
          <p:cNvCxnSpPr/>
          <p:nvPr/>
        </p:nvCxnSpPr>
        <p:spPr>
          <a:xfrm rot="10800000">
            <a:off x="1808499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43" name="Shape 1143"/>
          <p:cNvCxnSpPr/>
          <p:nvPr/>
        </p:nvCxnSpPr>
        <p:spPr>
          <a:xfrm rot="10800000">
            <a:off x="2256575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44" name="Shape 1144"/>
          <p:cNvCxnSpPr/>
          <p:nvPr/>
        </p:nvCxnSpPr>
        <p:spPr>
          <a:xfrm rot="10800000">
            <a:off x="2704651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45" name="Shape 1145"/>
          <p:cNvCxnSpPr/>
          <p:nvPr/>
        </p:nvCxnSpPr>
        <p:spPr>
          <a:xfrm rot="10800000">
            <a:off x="3152728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46" name="Shape 1146"/>
          <p:cNvSpPr/>
          <p:nvPr/>
        </p:nvSpPr>
        <p:spPr>
          <a:xfrm>
            <a:off x="3466449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7" name="Shape 1147"/>
          <p:cNvSpPr/>
          <p:nvPr/>
        </p:nvSpPr>
        <p:spPr>
          <a:xfrm>
            <a:off x="3466449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48" name="Shape 1148"/>
          <p:cNvCxnSpPr>
            <a:stCxn id="1146" idx="0"/>
            <a:endCxn id="1147" idx="2"/>
          </p:cNvCxnSpPr>
          <p:nvPr/>
        </p:nvCxnSpPr>
        <p:spPr>
          <a:xfrm rot="10800000">
            <a:off x="3576399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49" name="Shape 1149"/>
          <p:cNvSpPr/>
          <p:nvPr/>
        </p:nvSpPr>
        <p:spPr>
          <a:xfrm>
            <a:off x="3914525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0" name="Shape 1150"/>
          <p:cNvSpPr/>
          <p:nvPr/>
        </p:nvSpPr>
        <p:spPr>
          <a:xfrm>
            <a:off x="3914525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51" name="Shape 1151"/>
          <p:cNvCxnSpPr>
            <a:stCxn id="1149" idx="0"/>
            <a:endCxn id="1150" idx="2"/>
          </p:cNvCxnSpPr>
          <p:nvPr/>
        </p:nvCxnSpPr>
        <p:spPr>
          <a:xfrm rot="10800000">
            <a:off x="4024475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52" name="Shape 1152"/>
          <p:cNvCxnSpPr>
            <a:stCxn id="1147" idx="3"/>
            <a:endCxn id="1150" idx="1"/>
          </p:cNvCxnSpPr>
          <p:nvPr/>
        </p:nvCxnSpPr>
        <p:spPr>
          <a:xfrm>
            <a:off x="3686349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53" name="Shape 1153"/>
          <p:cNvSpPr/>
          <p:nvPr/>
        </p:nvSpPr>
        <p:spPr>
          <a:xfrm>
            <a:off x="4362628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4" name="Shape 1154"/>
          <p:cNvSpPr/>
          <p:nvPr/>
        </p:nvSpPr>
        <p:spPr>
          <a:xfrm>
            <a:off x="4362628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55" name="Shape 1155"/>
          <p:cNvCxnSpPr>
            <a:stCxn id="1153" idx="0"/>
            <a:endCxn id="1154" idx="2"/>
          </p:cNvCxnSpPr>
          <p:nvPr/>
        </p:nvCxnSpPr>
        <p:spPr>
          <a:xfrm rot="10800000">
            <a:off x="4472578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56" name="Shape 1156"/>
          <p:cNvCxnSpPr>
            <a:endCxn id="1154" idx="1"/>
          </p:cNvCxnSpPr>
          <p:nvPr/>
        </p:nvCxnSpPr>
        <p:spPr>
          <a:xfrm>
            <a:off x="4134328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57" name="Shape 1157"/>
          <p:cNvSpPr/>
          <p:nvPr/>
        </p:nvSpPr>
        <p:spPr>
          <a:xfrm>
            <a:off x="4810704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8" name="Shape 1158"/>
          <p:cNvSpPr/>
          <p:nvPr/>
        </p:nvSpPr>
        <p:spPr>
          <a:xfrm>
            <a:off x="4810704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59" name="Shape 1159"/>
          <p:cNvCxnSpPr>
            <a:stCxn id="1157" idx="0"/>
            <a:endCxn id="1158" idx="2"/>
          </p:cNvCxnSpPr>
          <p:nvPr/>
        </p:nvCxnSpPr>
        <p:spPr>
          <a:xfrm rot="10800000">
            <a:off x="4920654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60" name="Shape 1160"/>
          <p:cNvCxnSpPr>
            <a:endCxn id="1158" idx="1"/>
          </p:cNvCxnSpPr>
          <p:nvPr/>
        </p:nvCxnSpPr>
        <p:spPr>
          <a:xfrm>
            <a:off x="4582404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61" name="Shape 1161"/>
          <p:cNvSpPr/>
          <p:nvPr/>
        </p:nvSpPr>
        <p:spPr>
          <a:xfrm>
            <a:off x="5258780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2" name="Shape 1162"/>
          <p:cNvSpPr/>
          <p:nvPr/>
        </p:nvSpPr>
        <p:spPr>
          <a:xfrm>
            <a:off x="5258780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63" name="Shape 1163"/>
          <p:cNvCxnSpPr>
            <a:stCxn id="1161" idx="0"/>
            <a:endCxn id="1162" idx="2"/>
          </p:cNvCxnSpPr>
          <p:nvPr/>
        </p:nvCxnSpPr>
        <p:spPr>
          <a:xfrm rot="10800000">
            <a:off x="5368730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64" name="Shape 1164"/>
          <p:cNvCxnSpPr>
            <a:endCxn id="1162" idx="1"/>
          </p:cNvCxnSpPr>
          <p:nvPr/>
        </p:nvCxnSpPr>
        <p:spPr>
          <a:xfrm>
            <a:off x="5030480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65" name="Shape 1165"/>
          <p:cNvSpPr/>
          <p:nvPr/>
        </p:nvSpPr>
        <p:spPr>
          <a:xfrm>
            <a:off x="5706857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6" name="Shape 1166"/>
          <p:cNvSpPr/>
          <p:nvPr/>
        </p:nvSpPr>
        <p:spPr>
          <a:xfrm>
            <a:off x="5706857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67" name="Shape 1167"/>
          <p:cNvCxnSpPr>
            <a:stCxn id="1165" idx="0"/>
            <a:endCxn id="1166" idx="2"/>
          </p:cNvCxnSpPr>
          <p:nvPr/>
        </p:nvCxnSpPr>
        <p:spPr>
          <a:xfrm rot="10800000">
            <a:off x="5816807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68" name="Shape 1168"/>
          <p:cNvCxnSpPr>
            <a:endCxn id="1166" idx="1"/>
          </p:cNvCxnSpPr>
          <p:nvPr/>
        </p:nvCxnSpPr>
        <p:spPr>
          <a:xfrm>
            <a:off x="5478557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69" name="Shape 1169"/>
          <p:cNvSpPr/>
          <p:nvPr/>
        </p:nvSpPr>
        <p:spPr>
          <a:xfrm>
            <a:off x="6154932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0" name="Shape 1170"/>
          <p:cNvSpPr/>
          <p:nvPr/>
        </p:nvSpPr>
        <p:spPr>
          <a:xfrm>
            <a:off x="6154932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71" name="Shape 1171"/>
          <p:cNvCxnSpPr>
            <a:stCxn id="1169" idx="0"/>
            <a:endCxn id="1170" idx="2"/>
          </p:cNvCxnSpPr>
          <p:nvPr/>
        </p:nvCxnSpPr>
        <p:spPr>
          <a:xfrm rot="10800000">
            <a:off x="6264882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72" name="Shape 1172"/>
          <p:cNvCxnSpPr>
            <a:endCxn id="1170" idx="1"/>
          </p:cNvCxnSpPr>
          <p:nvPr/>
        </p:nvCxnSpPr>
        <p:spPr>
          <a:xfrm>
            <a:off x="5926632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73" name="Shape 1173"/>
          <p:cNvSpPr/>
          <p:nvPr/>
        </p:nvSpPr>
        <p:spPr>
          <a:xfrm>
            <a:off x="3466453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4" name="Shape 1174"/>
          <p:cNvSpPr/>
          <p:nvPr/>
        </p:nvSpPr>
        <p:spPr>
          <a:xfrm>
            <a:off x="3914529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5" name="Shape 1175"/>
          <p:cNvSpPr/>
          <p:nvPr/>
        </p:nvSpPr>
        <p:spPr>
          <a:xfrm>
            <a:off x="4362632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6" name="Shape 1176"/>
          <p:cNvSpPr/>
          <p:nvPr/>
        </p:nvSpPr>
        <p:spPr>
          <a:xfrm>
            <a:off x="4810708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7" name="Shape 1177"/>
          <p:cNvSpPr/>
          <p:nvPr/>
        </p:nvSpPr>
        <p:spPr>
          <a:xfrm>
            <a:off x="5258784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8" name="Shape 1178"/>
          <p:cNvSpPr/>
          <p:nvPr/>
        </p:nvSpPr>
        <p:spPr>
          <a:xfrm>
            <a:off x="5706860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9" name="Shape 1179"/>
          <p:cNvSpPr/>
          <p:nvPr/>
        </p:nvSpPr>
        <p:spPr>
          <a:xfrm>
            <a:off x="6154936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80" name="Shape 1180"/>
          <p:cNvCxnSpPr/>
          <p:nvPr/>
        </p:nvCxnSpPr>
        <p:spPr>
          <a:xfrm rot="10800000">
            <a:off x="3576419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81" name="Shape 1181"/>
          <p:cNvCxnSpPr/>
          <p:nvPr/>
        </p:nvCxnSpPr>
        <p:spPr>
          <a:xfrm rot="10800000">
            <a:off x="4024495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82" name="Shape 1182"/>
          <p:cNvCxnSpPr/>
          <p:nvPr/>
        </p:nvCxnSpPr>
        <p:spPr>
          <a:xfrm rot="10800000">
            <a:off x="4472598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83" name="Shape 1183"/>
          <p:cNvCxnSpPr/>
          <p:nvPr/>
        </p:nvCxnSpPr>
        <p:spPr>
          <a:xfrm rot="10800000">
            <a:off x="4920674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84" name="Shape 1184"/>
          <p:cNvCxnSpPr/>
          <p:nvPr/>
        </p:nvCxnSpPr>
        <p:spPr>
          <a:xfrm rot="10800000">
            <a:off x="5368750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85" name="Shape 1185"/>
          <p:cNvCxnSpPr/>
          <p:nvPr/>
        </p:nvCxnSpPr>
        <p:spPr>
          <a:xfrm rot="10800000">
            <a:off x="5816826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86" name="Shape 1186"/>
          <p:cNvCxnSpPr/>
          <p:nvPr/>
        </p:nvCxnSpPr>
        <p:spPr>
          <a:xfrm rot="10800000">
            <a:off x="6264903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87" name="Shape 1187"/>
          <p:cNvSpPr/>
          <p:nvPr/>
        </p:nvSpPr>
        <p:spPr>
          <a:xfrm>
            <a:off x="6603003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8" name="Shape 1188"/>
          <p:cNvSpPr/>
          <p:nvPr/>
        </p:nvSpPr>
        <p:spPr>
          <a:xfrm>
            <a:off x="6603003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89" name="Shape 1189"/>
          <p:cNvCxnSpPr>
            <a:stCxn id="1187" idx="0"/>
            <a:endCxn id="1188" idx="2"/>
          </p:cNvCxnSpPr>
          <p:nvPr/>
        </p:nvCxnSpPr>
        <p:spPr>
          <a:xfrm rot="10800000">
            <a:off x="6712953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90" name="Shape 1190"/>
          <p:cNvCxnSpPr>
            <a:endCxn id="1188" idx="1"/>
          </p:cNvCxnSpPr>
          <p:nvPr/>
        </p:nvCxnSpPr>
        <p:spPr>
          <a:xfrm>
            <a:off x="6374703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91" name="Shape 1191"/>
          <p:cNvSpPr/>
          <p:nvPr/>
        </p:nvSpPr>
        <p:spPr>
          <a:xfrm>
            <a:off x="7051079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2" name="Shape 1192"/>
          <p:cNvSpPr/>
          <p:nvPr/>
        </p:nvSpPr>
        <p:spPr>
          <a:xfrm>
            <a:off x="7051079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93" name="Shape 1193"/>
          <p:cNvCxnSpPr>
            <a:stCxn id="1191" idx="0"/>
            <a:endCxn id="1192" idx="2"/>
          </p:cNvCxnSpPr>
          <p:nvPr/>
        </p:nvCxnSpPr>
        <p:spPr>
          <a:xfrm rot="10800000">
            <a:off x="7161029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94" name="Shape 1194"/>
          <p:cNvCxnSpPr>
            <a:endCxn id="1192" idx="1"/>
          </p:cNvCxnSpPr>
          <p:nvPr/>
        </p:nvCxnSpPr>
        <p:spPr>
          <a:xfrm>
            <a:off x="6822779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95" name="Shape 1195"/>
          <p:cNvSpPr/>
          <p:nvPr/>
        </p:nvSpPr>
        <p:spPr>
          <a:xfrm>
            <a:off x="7499155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6" name="Shape 1196"/>
          <p:cNvSpPr/>
          <p:nvPr/>
        </p:nvSpPr>
        <p:spPr>
          <a:xfrm>
            <a:off x="7499155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97" name="Shape 1197"/>
          <p:cNvCxnSpPr>
            <a:stCxn id="1195" idx="0"/>
            <a:endCxn id="1196" idx="2"/>
          </p:cNvCxnSpPr>
          <p:nvPr/>
        </p:nvCxnSpPr>
        <p:spPr>
          <a:xfrm rot="10800000">
            <a:off x="7609105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198" name="Shape 1198"/>
          <p:cNvCxnSpPr>
            <a:endCxn id="1196" idx="1"/>
          </p:cNvCxnSpPr>
          <p:nvPr/>
        </p:nvCxnSpPr>
        <p:spPr>
          <a:xfrm>
            <a:off x="7270855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199" name="Shape 1199"/>
          <p:cNvSpPr/>
          <p:nvPr/>
        </p:nvSpPr>
        <p:spPr>
          <a:xfrm>
            <a:off x="7947232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0" name="Shape 1200"/>
          <p:cNvSpPr/>
          <p:nvPr/>
        </p:nvSpPr>
        <p:spPr>
          <a:xfrm>
            <a:off x="7947232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01" name="Shape 1201"/>
          <p:cNvCxnSpPr>
            <a:stCxn id="1199" idx="0"/>
            <a:endCxn id="1200" idx="2"/>
          </p:cNvCxnSpPr>
          <p:nvPr/>
        </p:nvCxnSpPr>
        <p:spPr>
          <a:xfrm rot="10800000">
            <a:off x="8057182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02" name="Shape 1202"/>
          <p:cNvCxnSpPr>
            <a:endCxn id="1200" idx="1"/>
          </p:cNvCxnSpPr>
          <p:nvPr/>
        </p:nvCxnSpPr>
        <p:spPr>
          <a:xfrm>
            <a:off x="7718932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03" name="Shape 1203"/>
          <p:cNvSpPr/>
          <p:nvPr/>
        </p:nvSpPr>
        <p:spPr>
          <a:xfrm>
            <a:off x="8395307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4" name="Shape 1204"/>
          <p:cNvSpPr/>
          <p:nvPr/>
        </p:nvSpPr>
        <p:spPr>
          <a:xfrm>
            <a:off x="8395307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05" name="Shape 1205"/>
          <p:cNvCxnSpPr>
            <a:stCxn id="1203" idx="0"/>
            <a:endCxn id="1204" idx="2"/>
          </p:cNvCxnSpPr>
          <p:nvPr/>
        </p:nvCxnSpPr>
        <p:spPr>
          <a:xfrm rot="10800000">
            <a:off x="8505257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06" name="Shape 1206"/>
          <p:cNvCxnSpPr>
            <a:endCxn id="1204" idx="1"/>
          </p:cNvCxnSpPr>
          <p:nvPr/>
        </p:nvCxnSpPr>
        <p:spPr>
          <a:xfrm>
            <a:off x="8167007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07" name="Shape 1207"/>
          <p:cNvSpPr/>
          <p:nvPr/>
        </p:nvSpPr>
        <p:spPr>
          <a:xfrm>
            <a:off x="6603007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8" name="Shape 1208"/>
          <p:cNvSpPr/>
          <p:nvPr/>
        </p:nvSpPr>
        <p:spPr>
          <a:xfrm>
            <a:off x="7051083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9" name="Shape 1209"/>
          <p:cNvSpPr/>
          <p:nvPr/>
        </p:nvSpPr>
        <p:spPr>
          <a:xfrm>
            <a:off x="7499159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0" name="Shape 1210"/>
          <p:cNvSpPr/>
          <p:nvPr/>
        </p:nvSpPr>
        <p:spPr>
          <a:xfrm>
            <a:off x="7947235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1" name="Shape 1211"/>
          <p:cNvSpPr/>
          <p:nvPr/>
        </p:nvSpPr>
        <p:spPr>
          <a:xfrm>
            <a:off x="8395311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12" name="Shape 1212"/>
          <p:cNvCxnSpPr/>
          <p:nvPr/>
        </p:nvCxnSpPr>
        <p:spPr>
          <a:xfrm rot="10800000">
            <a:off x="6712973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13" name="Shape 1213"/>
          <p:cNvCxnSpPr/>
          <p:nvPr/>
        </p:nvCxnSpPr>
        <p:spPr>
          <a:xfrm rot="10800000">
            <a:off x="7161049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14" name="Shape 1214"/>
          <p:cNvCxnSpPr/>
          <p:nvPr/>
        </p:nvCxnSpPr>
        <p:spPr>
          <a:xfrm rot="10800000">
            <a:off x="7609125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15" name="Shape 1215"/>
          <p:cNvCxnSpPr/>
          <p:nvPr/>
        </p:nvCxnSpPr>
        <p:spPr>
          <a:xfrm rot="10800000">
            <a:off x="8057201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16" name="Shape 1216"/>
          <p:cNvCxnSpPr/>
          <p:nvPr/>
        </p:nvCxnSpPr>
        <p:spPr>
          <a:xfrm rot="10800000">
            <a:off x="8505278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17" name="Shape 1217"/>
          <p:cNvCxnSpPr>
            <a:stCxn id="1129" idx="3"/>
          </p:cNvCxnSpPr>
          <p:nvPr/>
        </p:nvCxnSpPr>
        <p:spPr>
          <a:xfrm>
            <a:off x="3262657" y="3898223"/>
            <a:ext cx="2037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18" name="Shape 1218"/>
          <p:cNvSpPr/>
          <p:nvPr/>
        </p:nvSpPr>
        <p:spPr>
          <a:xfrm>
            <a:off x="3913250" y="1743725"/>
            <a:ext cx="1566600" cy="2793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</a:t>
            </a:r>
          </a:p>
        </p:txBody>
      </p:sp>
      <p:cxnSp>
        <p:nvCxnSpPr>
          <p:cNvPr id="1219" name="Shape 1219"/>
          <p:cNvCxnSpPr>
            <a:stCxn id="1132" idx="0"/>
          </p:cNvCxnSpPr>
          <p:nvPr/>
        </p:nvCxnSpPr>
        <p:spPr>
          <a:xfrm rot="10800000" flipH="1">
            <a:off x="464228" y="1731536"/>
            <a:ext cx="3415500" cy="9792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20" name="Shape 1220"/>
          <p:cNvCxnSpPr>
            <a:stCxn id="1133" idx="0"/>
          </p:cNvCxnSpPr>
          <p:nvPr/>
        </p:nvCxnSpPr>
        <p:spPr>
          <a:xfrm rot="10800000" flipH="1">
            <a:off x="912304" y="1853036"/>
            <a:ext cx="2870400" cy="8577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21" name="Shape 1221"/>
          <p:cNvCxnSpPr>
            <a:stCxn id="1134" idx="0"/>
            <a:endCxn id="1218" idx="1"/>
          </p:cNvCxnSpPr>
          <p:nvPr/>
        </p:nvCxnSpPr>
        <p:spPr>
          <a:xfrm rot="10800000" flipH="1">
            <a:off x="1360407" y="1883336"/>
            <a:ext cx="2552700" cy="8274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22" name="Shape 1222"/>
          <p:cNvCxnSpPr>
            <a:stCxn id="1135" idx="0"/>
          </p:cNvCxnSpPr>
          <p:nvPr/>
        </p:nvCxnSpPr>
        <p:spPr>
          <a:xfrm rot="10800000" flipH="1">
            <a:off x="1808484" y="1962236"/>
            <a:ext cx="1986299" cy="7485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23" name="Shape 1223"/>
          <p:cNvCxnSpPr>
            <a:stCxn id="1136" idx="0"/>
          </p:cNvCxnSpPr>
          <p:nvPr/>
        </p:nvCxnSpPr>
        <p:spPr>
          <a:xfrm rot="10800000" flipH="1">
            <a:off x="2256559" y="2010836"/>
            <a:ext cx="1501800" cy="6999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24" name="Shape 1224"/>
          <p:cNvCxnSpPr>
            <a:stCxn id="1137" idx="0"/>
          </p:cNvCxnSpPr>
          <p:nvPr/>
        </p:nvCxnSpPr>
        <p:spPr>
          <a:xfrm rot="10800000" flipH="1">
            <a:off x="2704635" y="2035136"/>
            <a:ext cx="1138800" cy="675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25" name="Shape 1225"/>
          <p:cNvCxnSpPr>
            <a:stCxn id="1138" idx="0"/>
          </p:cNvCxnSpPr>
          <p:nvPr/>
        </p:nvCxnSpPr>
        <p:spPr>
          <a:xfrm rot="10800000" flipH="1">
            <a:off x="3152711" y="2047436"/>
            <a:ext cx="812100" cy="663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26" name="Shape 1226"/>
          <p:cNvCxnSpPr>
            <a:stCxn id="1173" idx="0"/>
          </p:cNvCxnSpPr>
          <p:nvPr/>
        </p:nvCxnSpPr>
        <p:spPr>
          <a:xfrm rot="10800000" flipH="1">
            <a:off x="3576403" y="2059436"/>
            <a:ext cx="558300" cy="651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27" name="Shape 1227"/>
          <p:cNvCxnSpPr>
            <a:stCxn id="1174" idx="0"/>
          </p:cNvCxnSpPr>
          <p:nvPr/>
        </p:nvCxnSpPr>
        <p:spPr>
          <a:xfrm rot="10800000" flipH="1">
            <a:off x="4024479" y="2071736"/>
            <a:ext cx="316800" cy="6390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28" name="Shape 1228"/>
          <p:cNvCxnSpPr>
            <a:stCxn id="1175" idx="0"/>
          </p:cNvCxnSpPr>
          <p:nvPr/>
        </p:nvCxnSpPr>
        <p:spPr>
          <a:xfrm rot="10800000" flipH="1">
            <a:off x="4472582" y="2023136"/>
            <a:ext cx="87300" cy="687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29" name="Shape 1229"/>
          <p:cNvCxnSpPr>
            <a:stCxn id="1176" idx="0"/>
          </p:cNvCxnSpPr>
          <p:nvPr/>
        </p:nvCxnSpPr>
        <p:spPr>
          <a:xfrm rot="10800000">
            <a:off x="4827058" y="2047436"/>
            <a:ext cx="93600" cy="663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0" name="Shape 1230"/>
          <p:cNvCxnSpPr>
            <a:stCxn id="1177" idx="0"/>
          </p:cNvCxnSpPr>
          <p:nvPr/>
        </p:nvCxnSpPr>
        <p:spPr>
          <a:xfrm rot="10800000">
            <a:off x="5069934" y="2035136"/>
            <a:ext cx="298800" cy="675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1" name="Shape 1231"/>
          <p:cNvCxnSpPr>
            <a:stCxn id="1178" idx="0"/>
          </p:cNvCxnSpPr>
          <p:nvPr/>
        </p:nvCxnSpPr>
        <p:spPr>
          <a:xfrm rot="10800000">
            <a:off x="5288510" y="2035136"/>
            <a:ext cx="528300" cy="675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2" name="Shape 1232"/>
          <p:cNvCxnSpPr>
            <a:stCxn id="1179" idx="0"/>
          </p:cNvCxnSpPr>
          <p:nvPr/>
        </p:nvCxnSpPr>
        <p:spPr>
          <a:xfrm rot="10800000">
            <a:off x="5409886" y="2071736"/>
            <a:ext cx="855000" cy="6390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3" name="Shape 1233"/>
          <p:cNvCxnSpPr>
            <a:stCxn id="1207" idx="0"/>
          </p:cNvCxnSpPr>
          <p:nvPr/>
        </p:nvCxnSpPr>
        <p:spPr>
          <a:xfrm rot="10800000">
            <a:off x="5494957" y="2023136"/>
            <a:ext cx="1218000" cy="687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4" name="Shape 1234"/>
          <p:cNvCxnSpPr>
            <a:stCxn id="1208" idx="0"/>
            <a:endCxn id="1218" idx="3"/>
          </p:cNvCxnSpPr>
          <p:nvPr/>
        </p:nvCxnSpPr>
        <p:spPr>
          <a:xfrm rot="10800000">
            <a:off x="5479833" y="1883336"/>
            <a:ext cx="1681200" cy="8274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5" name="Shape 1235"/>
          <p:cNvCxnSpPr>
            <a:stCxn id="1209" idx="0"/>
          </p:cNvCxnSpPr>
          <p:nvPr/>
        </p:nvCxnSpPr>
        <p:spPr>
          <a:xfrm rot="10800000">
            <a:off x="5531309" y="1768136"/>
            <a:ext cx="2077800" cy="942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6" name="Shape 1236"/>
          <p:cNvCxnSpPr>
            <a:stCxn id="1210" idx="0"/>
          </p:cNvCxnSpPr>
          <p:nvPr/>
        </p:nvCxnSpPr>
        <p:spPr>
          <a:xfrm rot="10800000">
            <a:off x="5506885" y="1707236"/>
            <a:ext cx="2550300" cy="10035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7" name="Shape 1237"/>
          <p:cNvCxnSpPr>
            <a:stCxn id="1211" idx="0"/>
          </p:cNvCxnSpPr>
          <p:nvPr/>
        </p:nvCxnSpPr>
        <p:spPr>
          <a:xfrm rot="10800000">
            <a:off x="5555361" y="1634336"/>
            <a:ext cx="2949900" cy="10764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8" name="Shape 1238"/>
          <p:cNvCxnSpPr/>
          <p:nvPr/>
        </p:nvCxnSpPr>
        <p:spPr>
          <a:xfrm>
            <a:off x="346100" y="5204600"/>
            <a:ext cx="8281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39" name="Shape 1239"/>
          <p:cNvCxnSpPr/>
          <p:nvPr/>
        </p:nvCxnSpPr>
        <p:spPr>
          <a:xfrm>
            <a:off x="346100" y="5381275"/>
            <a:ext cx="82818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240" name="Shape 1240"/>
          <p:cNvSpPr txBox="1"/>
          <p:nvPr/>
        </p:nvSpPr>
        <p:spPr>
          <a:xfrm>
            <a:off x="5872600" y="919725"/>
            <a:ext cx="3180300" cy="78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3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Forward through entire sequence to compute loss, then backward through entire sequence to compute gradient</a:t>
            </a:r>
          </a:p>
        </p:txBody>
      </p:sp>
      <p:sp>
        <p:nvSpPr>
          <p:cNvPr id="14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5522821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Shape 1246"/>
          <p:cNvSpPr txBox="1"/>
          <p:nvPr/>
        </p:nvSpPr>
        <p:spPr>
          <a:xfrm>
            <a:off x="309925" y="946275"/>
            <a:ext cx="84399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Truncated </a:t>
            </a: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Backpropagation through time</a:t>
            </a:r>
          </a:p>
        </p:txBody>
      </p:sp>
      <p:sp>
        <p:nvSpPr>
          <p:cNvPr id="1247" name="Shape 1247"/>
          <p:cNvSpPr/>
          <p:nvPr/>
        </p:nvSpPr>
        <p:spPr>
          <a:xfrm>
            <a:off x="354274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8" name="Shape 1248"/>
          <p:cNvSpPr/>
          <p:nvPr/>
        </p:nvSpPr>
        <p:spPr>
          <a:xfrm>
            <a:off x="354274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49" name="Shape 1249"/>
          <p:cNvCxnSpPr>
            <a:stCxn id="1247" idx="0"/>
            <a:endCxn id="1248" idx="2"/>
          </p:cNvCxnSpPr>
          <p:nvPr/>
        </p:nvCxnSpPr>
        <p:spPr>
          <a:xfrm rot="10800000">
            <a:off x="464224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50" name="Shape 1250"/>
          <p:cNvSpPr/>
          <p:nvPr/>
        </p:nvSpPr>
        <p:spPr>
          <a:xfrm>
            <a:off x="802350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1" name="Shape 1251"/>
          <p:cNvSpPr/>
          <p:nvPr/>
        </p:nvSpPr>
        <p:spPr>
          <a:xfrm>
            <a:off x="802350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52" name="Shape 1252"/>
          <p:cNvCxnSpPr>
            <a:stCxn id="1250" idx="0"/>
            <a:endCxn id="1251" idx="2"/>
          </p:cNvCxnSpPr>
          <p:nvPr/>
        </p:nvCxnSpPr>
        <p:spPr>
          <a:xfrm rot="10800000">
            <a:off x="912300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53" name="Shape 1253"/>
          <p:cNvCxnSpPr>
            <a:stCxn id="1248" idx="3"/>
            <a:endCxn id="1251" idx="1"/>
          </p:cNvCxnSpPr>
          <p:nvPr/>
        </p:nvCxnSpPr>
        <p:spPr>
          <a:xfrm>
            <a:off x="574174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54" name="Shape 1254"/>
          <p:cNvSpPr/>
          <p:nvPr/>
        </p:nvSpPr>
        <p:spPr>
          <a:xfrm>
            <a:off x="1250453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5" name="Shape 1255"/>
          <p:cNvSpPr/>
          <p:nvPr/>
        </p:nvSpPr>
        <p:spPr>
          <a:xfrm>
            <a:off x="1250453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56" name="Shape 1256"/>
          <p:cNvCxnSpPr>
            <a:stCxn id="1254" idx="0"/>
            <a:endCxn id="1255" idx="2"/>
          </p:cNvCxnSpPr>
          <p:nvPr/>
        </p:nvCxnSpPr>
        <p:spPr>
          <a:xfrm rot="10800000">
            <a:off x="1360403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57" name="Shape 1257"/>
          <p:cNvCxnSpPr>
            <a:endCxn id="1255" idx="1"/>
          </p:cNvCxnSpPr>
          <p:nvPr/>
        </p:nvCxnSpPr>
        <p:spPr>
          <a:xfrm>
            <a:off x="1022153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58" name="Shape 1258"/>
          <p:cNvSpPr/>
          <p:nvPr/>
        </p:nvSpPr>
        <p:spPr>
          <a:xfrm>
            <a:off x="1698529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9" name="Shape 1259"/>
          <p:cNvSpPr/>
          <p:nvPr/>
        </p:nvSpPr>
        <p:spPr>
          <a:xfrm>
            <a:off x="1698529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60" name="Shape 1260"/>
          <p:cNvCxnSpPr>
            <a:stCxn id="1258" idx="0"/>
            <a:endCxn id="1259" idx="2"/>
          </p:cNvCxnSpPr>
          <p:nvPr/>
        </p:nvCxnSpPr>
        <p:spPr>
          <a:xfrm rot="10800000">
            <a:off x="1808479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61" name="Shape 1261"/>
          <p:cNvCxnSpPr>
            <a:endCxn id="1259" idx="1"/>
          </p:cNvCxnSpPr>
          <p:nvPr/>
        </p:nvCxnSpPr>
        <p:spPr>
          <a:xfrm>
            <a:off x="1470229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62" name="Shape 1262"/>
          <p:cNvSpPr/>
          <p:nvPr/>
        </p:nvSpPr>
        <p:spPr>
          <a:xfrm>
            <a:off x="2146605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3" name="Shape 1263"/>
          <p:cNvSpPr/>
          <p:nvPr/>
        </p:nvSpPr>
        <p:spPr>
          <a:xfrm>
            <a:off x="2146605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64" name="Shape 1264"/>
          <p:cNvCxnSpPr>
            <a:stCxn id="1262" idx="0"/>
            <a:endCxn id="1263" idx="2"/>
          </p:cNvCxnSpPr>
          <p:nvPr/>
        </p:nvCxnSpPr>
        <p:spPr>
          <a:xfrm rot="10800000">
            <a:off x="2256555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65" name="Shape 1265"/>
          <p:cNvCxnSpPr>
            <a:endCxn id="1263" idx="1"/>
          </p:cNvCxnSpPr>
          <p:nvPr/>
        </p:nvCxnSpPr>
        <p:spPr>
          <a:xfrm>
            <a:off x="1918305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66" name="Shape 1266"/>
          <p:cNvSpPr/>
          <p:nvPr/>
        </p:nvSpPr>
        <p:spPr>
          <a:xfrm>
            <a:off x="2594682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7" name="Shape 1267"/>
          <p:cNvSpPr/>
          <p:nvPr/>
        </p:nvSpPr>
        <p:spPr>
          <a:xfrm>
            <a:off x="2594682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68" name="Shape 1268"/>
          <p:cNvCxnSpPr>
            <a:stCxn id="1266" idx="0"/>
            <a:endCxn id="1267" idx="2"/>
          </p:cNvCxnSpPr>
          <p:nvPr/>
        </p:nvCxnSpPr>
        <p:spPr>
          <a:xfrm rot="10800000">
            <a:off x="2704632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69" name="Shape 1269"/>
          <p:cNvCxnSpPr>
            <a:endCxn id="1267" idx="1"/>
          </p:cNvCxnSpPr>
          <p:nvPr/>
        </p:nvCxnSpPr>
        <p:spPr>
          <a:xfrm>
            <a:off x="2366382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70" name="Shape 1270"/>
          <p:cNvSpPr/>
          <p:nvPr/>
        </p:nvSpPr>
        <p:spPr>
          <a:xfrm>
            <a:off x="3042757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1" name="Shape 1271"/>
          <p:cNvSpPr/>
          <p:nvPr/>
        </p:nvSpPr>
        <p:spPr>
          <a:xfrm>
            <a:off x="3042757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72" name="Shape 1272"/>
          <p:cNvCxnSpPr>
            <a:stCxn id="1270" idx="0"/>
            <a:endCxn id="1271" idx="2"/>
          </p:cNvCxnSpPr>
          <p:nvPr/>
        </p:nvCxnSpPr>
        <p:spPr>
          <a:xfrm rot="10800000">
            <a:off x="3152707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73" name="Shape 1273"/>
          <p:cNvCxnSpPr>
            <a:endCxn id="1271" idx="1"/>
          </p:cNvCxnSpPr>
          <p:nvPr/>
        </p:nvCxnSpPr>
        <p:spPr>
          <a:xfrm>
            <a:off x="2814457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74" name="Shape 1274"/>
          <p:cNvSpPr/>
          <p:nvPr/>
        </p:nvSpPr>
        <p:spPr>
          <a:xfrm>
            <a:off x="354279" y="2710736"/>
            <a:ext cx="219899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5" name="Shape 1275"/>
          <p:cNvSpPr/>
          <p:nvPr/>
        </p:nvSpPr>
        <p:spPr>
          <a:xfrm>
            <a:off x="802354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6" name="Shape 1276"/>
          <p:cNvSpPr/>
          <p:nvPr/>
        </p:nvSpPr>
        <p:spPr>
          <a:xfrm>
            <a:off x="1250457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7" name="Shape 1277"/>
          <p:cNvSpPr/>
          <p:nvPr/>
        </p:nvSpPr>
        <p:spPr>
          <a:xfrm>
            <a:off x="1698533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8" name="Shape 1278"/>
          <p:cNvSpPr/>
          <p:nvPr/>
        </p:nvSpPr>
        <p:spPr>
          <a:xfrm>
            <a:off x="2146609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9" name="Shape 1279"/>
          <p:cNvSpPr/>
          <p:nvPr/>
        </p:nvSpPr>
        <p:spPr>
          <a:xfrm>
            <a:off x="2594685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0" name="Shape 1280"/>
          <p:cNvSpPr/>
          <p:nvPr/>
        </p:nvSpPr>
        <p:spPr>
          <a:xfrm>
            <a:off x="3042761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81" name="Shape 1281"/>
          <p:cNvCxnSpPr/>
          <p:nvPr/>
        </p:nvCxnSpPr>
        <p:spPr>
          <a:xfrm rot="10800000">
            <a:off x="464244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82" name="Shape 1282"/>
          <p:cNvCxnSpPr/>
          <p:nvPr/>
        </p:nvCxnSpPr>
        <p:spPr>
          <a:xfrm rot="10800000">
            <a:off x="912320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83" name="Shape 1283"/>
          <p:cNvCxnSpPr/>
          <p:nvPr/>
        </p:nvCxnSpPr>
        <p:spPr>
          <a:xfrm rot="10800000">
            <a:off x="1360423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84" name="Shape 1284"/>
          <p:cNvCxnSpPr/>
          <p:nvPr/>
        </p:nvCxnSpPr>
        <p:spPr>
          <a:xfrm rot="10800000">
            <a:off x="1808499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85" name="Shape 1285"/>
          <p:cNvCxnSpPr/>
          <p:nvPr/>
        </p:nvCxnSpPr>
        <p:spPr>
          <a:xfrm rot="10800000">
            <a:off x="2256575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86" name="Shape 1286"/>
          <p:cNvCxnSpPr/>
          <p:nvPr/>
        </p:nvCxnSpPr>
        <p:spPr>
          <a:xfrm rot="10800000">
            <a:off x="2704651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87" name="Shape 1287"/>
          <p:cNvCxnSpPr/>
          <p:nvPr/>
        </p:nvCxnSpPr>
        <p:spPr>
          <a:xfrm rot="10800000">
            <a:off x="3152728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88" name="Shape 1288"/>
          <p:cNvSpPr/>
          <p:nvPr/>
        </p:nvSpPr>
        <p:spPr>
          <a:xfrm>
            <a:off x="1293625" y="1682925"/>
            <a:ext cx="1566600" cy="2793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</a:t>
            </a:r>
          </a:p>
        </p:txBody>
      </p:sp>
      <p:cxnSp>
        <p:nvCxnSpPr>
          <p:cNvPr id="1289" name="Shape 1289"/>
          <p:cNvCxnSpPr/>
          <p:nvPr/>
        </p:nvCxnSpPr>
        <p:spPr>
          <a:xfrm rot="10800000" flipH="1">
            <a:off x="988504" y="2035136"/>
            <a:ext cx="283800" cy="675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90" name="Shape 1290"/>
          <p:cNvCxnSpPr/>
          <p:nvPr/>
        </p:nvCxnSpPr>
        <p:spPr>
          <a:xfrm rot="10800000" flipH="1">
            <a:off x="1436607" y="2023136"/>
            <a:ext cx="66300" cy="687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91" name="Shape 1291"/>
          <p:cNvCxnSpPr/>
          <p:nvPr/>
        </p:nvCxnSpPr>
        <p:spPr>
          <a:xfrm rot="10800000" flipH="1">
            <a:off x="1884683" y="2071736"/>
            <a:ext cx="43500" cy="6390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92" name="Shape 1292"/>
          <p:cNvCxnSpPr/>
          <p:nvPr/>
        </p:nvCxnSpPr>
        <p:spPr>
          <a:xfrm rot="10800000">
            <a:off x="2267959" y="2023136"/>
            <a:ext cx="64800" cy="687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93" name="Shape 1293"/>
          <p:cNvCxnSpPr/>
          <p:nvPr/>
        </p:nvCxnSpPr>
        <p:spPr>
          <a:xfrm rot="10800000">
            <a:off x="2498835" y="2059436"/>
            <a:ext cx="282000" cy="651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94" name="Shape 1294"/>
          <p:cNvCxnSpPr/>
          <p:nvPr/>
        </p:nvCxnSpPr>
        <p:spPr>
          <a:xfrm rot="10800000">
            <a:off x="2741711" y="2059436"/>
            <a:ext cx="487200" cy="651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95" name="Shape 1295"/>
          <p:cNvCxnSpPr/>
          <p:nvPr/>
        </p:nvCxnSpPr>
        <p:spPr>
          <a:xfrm>
            <a:off x="346100" y="5204600"/>
            <a:ext cx="2902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296" name="Shape 1296"/>
          <p:cNvCxnSpPr/>
          <p:nvPr/>
        </p:nvCxnSpPr>
        <p:spPr>
          <a:xfrm>
            <a:off x="346100" y="5381275"/>
            <a:ext cx="28779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297" name="Shape 1297"/>
          <p:cNvSpPr txBox="1"/>
          <p:nvPr/>
        </p:nvSpPr>
        <p:spPr>
          <a:xfrm>
            <a:off x="4307350" y="2146225"/>
            <a:ext cx="2997000" cy="1321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Run forward and backward through chunks of the sequence instead of whole sequence</a:t>
            </a:r>
          </a:p>
        </p:txBody>
      </p:sp>
      <p:cxnSp>
        <p:nvCxnSpPr>
          <p:cNvPr id="1298" name="Shape 1298"/>
          <p:cNvCxnSpPr>
            <a:stCxn id="1274" idx="0"/>
          </p:cNvCxnSpPr>
          <p:nvPr/>
        </p:nvCxnSpPr>
        <p:spPr>
          <a:xfrm rot="10800000" flipH="1">
            <a:off x="464228" y="1877336"/>
            <a:ext cx="720000" cy="8334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3100870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Shape 1304"/>
          <p:cNvSpPr txBox="1"/>
          <p:nvPr/>
        </p:nvSpPr>
        <p:spPr>
          <a:xfrm>
            <a:off x="309925" y="946275"/>
            <a:ext cx="84399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Truncated </a:t>
            </a: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Backpropagation through time</a:t>
            </a:r>
          </a:p>
        </p:txBody>
      </p:sp>
      <p:sp>
        <p:nvSpPr>
          <p:cNvPr id="1305" name="Shape 1305"/>
          <p:cNvSpPr/>
          <p:nvPr/>
        </p:nvSpPr>
        <p:spPr>
          <a:xfrm>
            <a:off x="354274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6" name="Shape 1306"/>
          <p:cNvSpPr/>
          <p:nvPr/>
        </p:nvSpPr>
        <p:spPr>
          <a:xfrm>
            <a:off x="354274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07" name="Shape 1307"/>
          <p:cNvCxnSpPr>
            <a:stCxn id="1305" idx="0"/>
            <a:endCxn id="1306" idx="2"/>
          </p:cNvCxnSpPr>
          <p:nvPr/>
        </p:nvCxnSpPr>
        <p:spPr>
          <a:xfrm rot="10800000">
            <a:off x="464224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08" name="Shape 1308"/>
          <p:cNvSpPr/>
          <p:nvPr/>
        </p:nvSpPr>
        <p:spPr>
          <a:xfrm>
            <a:off x="802350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9" name="Shape 1309"/>
          <p:cNvSpPr/>
          <p:nvPr/>
        </p:nvSpPr>
        <p:spPr>
          <a:xfrm>
            <a:off x="802350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10" name="Shape 1310"/>
          <p:cNvCxnSpPr>
            <a:stCxn id="1308" idx="0"/>
            <a:endCxn id="1309" idx="2"/>
          </p:cNvCxnSpPr>
          <p:nvPr/>
        </p:nvCxnSpPr>
        <p:spPr>
          <a:xfrm rot="10800000">
            <a:off x="912300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11" name="Shape 1311"/>
          <p:cNvCxnSpPr>
            <a:stCxn id="1306" idx="3"/>
            <a:endCxn id="1309" idx="1"/>
          </p:cNvCxnSpPr>
          <p:nvPr/>
        </p:nvCxnSpPr>
        <p:spPr>
          <a:xfrm>
            <a:off x="574174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12" name="Shape 1312"/>
          <p:cNvSpPr/>
          <p:nvPr/>
        </p:nvSpPr>
        <p:spPr>
          <a:xfrm>
            <a:off x="1250453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3" name="Shape 1313"/>
          <p:cNvSpPr/>
          <p:nvPr/>
        </p:nvSpPr>
        <p:spPr>
          <a:xfrm>
            <a:off x="1250453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14" name="Shape 1314"/>
          <p:cNvCxnSpPr>
            <a:stCxn id="1312" idx="0"/>
            <a:endCxn id="1313" idx="2"/>
          </p:cNvCxnSpPr>
          <p:nvPr/>
        </p:nvCxnSpPr>
        <p:spPr>
          <a:xfrm rot="10800000">
            <a:off x="1360403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15" name="Shape 1315"/>
          <p:cNvCxnSpPr>
            <a:endCxn id="1313" idx="1"/>
          </p:cNvCxnSpPr>
          <p:nvPr/>
        </p:nvCxnSpPr>
        <p:spPr>
          <a:xfrm>
            <a:off x="1022153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16" name="Shape 1316"/>
          <p:cNvSpPr/>
          <p:nvPr/>
        </p:nvSpPr>
        <p:spPr>
          <a:xfrm>
            <a:off x="1698529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7" name="Shape 1317"/>
          <p:cNvSpPr/>
          <p:nvPr/>
        </p:nvSpPr>
        <p:spPr>
          <a:xfrm>
            <a:off x="1698529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18" name="Shape 1318"/>
          <p:cNvCxnSpPr>
            <a:stCxn id="1316" idx="0"/>
            <a:endCxn id="1317" idx="2"/>
          </p:cNvCxnSpPr>
          <p:nvPr/>
        </p:nvCxnSpPr>
        <p:spPr>
          <a:xfrm rot="10800000">
            <a:off x="1808479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19" name="Shape 1319"/>
          <p:cNvCxnSpPr>
            <a:endCxn id="1317" idx="1"/>
          </p:cNvCxnSpPr>
          <p:nvPr/>
        </p:nvCxnSpPr>
        <p:spPr>
          <a:xfrm>
            <a:off x="1470229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20" name="Shape 1320"/>
          <p:cNvSpPr/>
          <p:nvPr/>
        </p:nvSpPr>
        <p:spPr>
          <a:xfrm>
            <a:off x="2146605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1" name="Shape 1321"/>
          <p:cNvSpPr/>
          <p:nvPr/>
        </p:nvSpPr>
        <p:spPr>
          <a:xfrm>
            <a:off x="2146605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22" name="Shape 1322"/>
          <p:cNvCxnSpPr>
            <a:stCxn id="1320" idx="0"/>
            <a:endCxn id="1321" idx="2"/>
          </p:cNvCxnSpPr>
          <p:nvPr/>
        </p:nvCxnSpPr>
        <p:spPr>
          <a:xfrm rot="10800000">
            <a:off x="2256555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23" name="Shape 1323"/>
          <p:cNvCxnSpPr>
            <a:endCxn id="1321" idx="1"/>
          </p:cNvCxnSpPr>
          <p:nvPr/>
        </p:nvCxnSpPr>
        <p:spPr>
          <a:xfrm>
            <a:off x="1918305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24" name="Shape 1324"/>
          <p:cNvSpPr/>
          <p:nvPr/>
        </p:nvSpPr>
        <p:spPr>
          <a:xfrm>
            <a:off x="2594682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5" name="Shape 1325"/>
          <p:cNvSpPr/>
          <p:nvPr/>
        </p:nvSpPr>
        <p:spPr>
          <a:xfrm>
            <a:off x="2594682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26" name="Shape 1326"/>
          <p:cNvCxnSpPr>
            <a:stCxn id="1324" idx="0"/>
            <a:endCxn id="1325" idx="2"/>
          </p:cNvCxnSpPr>
          <p:nvPr/>
        </p:nvCxnSpPr>
        <p:spPr>
          <a:xfrm rot="10800000">
            <a:off x="2704632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27" name="Shape 1327"/>
          <p:cNvCxnSpPr>
            <a:endCxn id="1325" idx="1"/>
          </p:cNvCxnSpPr>
          <p:nvPr/>
        </p:nvCxnSpPr>
        <p:spPr>
          <a:xfrm>
            <a:off x="2366382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28" name="Shape 1328"/>
          <p:cNvSpPr/>
          <p:nvPr/>
        </p:nvSpPr>
        <p:spPr>
          <a:xfrm>
            <a:off x="3042757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9" name="Shape 1329"/>
          <p:cNvSpPr/>
          <p:nvPr/>
        </p:nvSpPr>
        <p:spPr>
          <a:xfrm>
            <a:off x="3042757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30" name="Shape 1330"/>
          <p:cNvCxnSpPr>
            <a:stCxn id="1328" idx="0"/>
            <a:endCxn id="1329" idx="2"/>
          </p:cNvCxnSpPr>
          <p:nvPr/>
        </p:nvCxnSpPr>
        <p:spPr>
          <a:xfrm rot="10800000">
            <a:off x="3152707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31" name="Shape 1331"/>
          <p:cNvCxnSpPr>
            <a:endCxn id="1329" idx="1"/>
          </p:cNvCxnSpPr>
          <p:nvPr/>
        </p:nvCxnSpPr>
        <p:spPr>
          <a:xfrm>
            <a:off x="2814457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32" name="Shape 1332"/>
          <p:cNvSpPr/>
          <p:nvPr/>
        </p:nvSpPr>
        <p:spPr>
          <a:xfrm>
            <a:off x="354279" y="2710736"/>
            <a:ext cx="219899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3" name="Shape 1333"/>
          <p:cNvSpPr/>
          <p:nvPr/>
        </p:nvSpPr>
        <p:spPr>
          <a:xfrm>
            <a:off x="802354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4" name="Shape 1334"/>
          <p:cNvSpPr/>
          <p:nvPr/>
        </p:nvSpPr>
        <p:spPr>
          <a:xfrm>
            <a:off x="1250457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5" name="Shape 1335"/>
          <p:cNvSpPr/>
          <p:nvPr/>
        </p:nvSpPr>
        <p:spPr>
          <a:xfrm>
            <a:off x="1698533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6" name="Shape 1336"/>
          <p:cNvSpPr/>
          <p:nvPr/>
        </p:nvSpPr>
        <p:spPr>
          <a:xfrm>
            <a:off x="2146609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7" name="Shape 1337"/>
          <p:cNvSpPr/>
          <p:nvPr/>
        </p:nvSpPr>
        <p:spPr>
          <a:xfrm>
            <a:off x="2594685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8" name="Shape 1338"/>
          <p:cNvSpPr/>
          <p:nvPr/>
        </p:nvSpPr>
        <p:spPr>
          <a:xfrm>
            <a:off x="3042761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39" name="Shape 1339"/>
          <p:cNvCxnSpPr/>
          <p:nvPr/>
        </p:nvCxnSpPr>
        <p:spPr>
          <a:xfrm rot="10800000">
            <a:off x="464244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40" name="Shape 1340"/>
          <p:cNvCxnSpPr/>
          <p:nvPr/>
        </p:nvCxnSpPr>
        <p:spPr>
          <a:xfrm rot="10800000">
            <a:off x="912320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41" name="Shape 1341"/>
          <p:cNvCxnSpPr/>
          <p:nvPr/>
        </p:nvCxnSpPr>
        <p:spPr>
          <a:xfrm rot="10800000">
            <a:off x="1360423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42" name="Shape 1342"/>
          <p:cNvCxnSpPr/>
          <p:nvPr/>
        </p:nvCxnSpPr>
        <p:spPr>
          <a:xfrm rot="10800000">
            <a:off x="1808499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43" name="Shape 1343"/>
          <p:cNvCxnSpPr/>
          <p:nvPr/>
        </p:nvCxnSpPr>
        <p:spPr>
          <a:xfrm rot="10800000">
            <a:off x="2256575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44" name="Shape 1344"/>
          <p:cNvCxnSpPr/>
          <p:nvPr/>
        </p:nvCxnSpPr>
        <p:spPr>
          <a:xfrm rot="10800000">
            <a:off x="2704651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45" name="Shape 1345"/>
          <p:cNvCxnSpPr/>
          <p:nvPr/>
        </p:nvCxnSpPr>
        <p:spPr>
          <a:xfrm rot="10800000">
            <a:off x="3152728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46" name="Shape 1346"/>
          <p:cNvSpPr/>
          <p:nvPr/>
        </p:nvSpPr>
        <p:spPr>
          <a:xfrm>
            <a:off x="3884425" y="1682925"/>
            <a:ext cx="1566600" cy="2793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</a:t>
            </a:r>
          </a:p>
        </p:txBody>
      </p:sp>
      <p:cxnSp>
        <p:nvCxnSpPr>
          <p:cNvPr id="1347" name="Shape 1347"/>
          <p:cNvCxnSpPr/>
          <p:nvPr/>
        </p:nvCxnSpPr>
        <p:spPr>
          <a:xfrm rot="10800000" flipH="1">
            <a:off x="3579304" y="2035136"/>
            <a:ext cx="283800" cy="675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48" name="Shape 1348"/>
          <p:cNvCxnSpPr/>
          <p:nvPr/>
        </p:nvCxnSpPr>
        <p:spPr>
          <a:xfrm rot="10800000" flipH="1">
            <a:off x="4027407" y="2023136"/>
            <a:ext cx="66300" cy="687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49" name="Shape 1349"/>
          <p:cNvCxnSpPr/>
          <p:nvPr/>
        </p:nvCxnSpPr>
        <p:spPr>
          <a:xfrm rot="10800000" flipH="1">
            <a:off x="4475483" y="2071736"/>
            <a:ext cx="43500" cy="6390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50" name="Shape 1350"/>
          <p:cNvCxnSpPr/>
          <p:nvPr/>
        </p:nvCxnSpPr>
        <p:spPr>
          <a:xfrm rot="10800000">
            <a:off x="4858759" y="2023136"/>
            <a:ext cx="64800" cy="687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51" name="Shape 1351"/>
          <p:cNvCxnSpPr/>
          <p:nvPr/>
        </p:nvCxnSpPr>
        <p:spPr>
          <a:xfrm rot="10800000">
            <a:off x="5089635" y="2059436"/>
            <a:ext cx="282000" cy="651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52" name="Shape 1352"/>
          <p:cNvCxnSpPr/>
          <p:nvPr/>
        </p:nvCxnSpPr>
        <p:spPr>
          <a:xfrm rot="10800000">
            <a:off x="5332511" y="2059436"/>
            <a:ext cx="487200" cy="651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53" name="Shape 1353"/>
          <p:cNvCxnSpPr/>
          <p:nvPr/>
        </p:nvCxnSpPr>
        <p:spPr>
          <a:xfrm>
            <a:off x="346100" y="5204600"/>
            <a:ext cx="2902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54" name="Shape 1354"/>
          <p:cNvCxnSpPr/>
          <p:nvPr/>
        </p:nvCxnSpPr>
        <p:spPr>
          <a:xfrm>
            <a:off x="3165500" y="5381275"/>
            <a:ext cx="28779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sp>
        <p:nvSpPr>
          <p:cNvPr id="1355" name="Shape 1355"/>
          <p:cNvSpPr txBox="1"/>
          <p:nvPr/>
        </p:nvSpPr>
        <p:spPr>
          <a:xfrm>
            <a:off x="6367550" y="2370025"/>
            <a:ext cx="2584200" cy="152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Carry hidden states forward in time forever, but only backpropagate for some smaller number of steps</a:t>
            </a:r>
          </a:p>
        </p:txBody>
      </p:sp>
      <p:sp>
        <p:nvSpPr>
          <p:cNvPr id="1356" name="Shape 1356"/>
          <p:cNvSpPr/>
          <p:nvPr/>
        </p:nvSpPr>
        <p:spPr>
          <a:xfrm>
            <a:off x="3466449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7" name="Shape 1357"/>
          <p:cNvSpPr/>
          <p:nvPr/>
        </p:nvSpPr>
        <p:spPr>
          <a:xfrm>
            <a:off x="3466449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58" name="Shape 1358"/>
          <p:cNvCxnSpPr>
            <a:stCxn id="1356" idx="0"/>
            <a:endCxn id="1357" idx="2"/>
          </p:cNvCxnSpPr>
          <p:nvPr/>
        </p:nvCxnSpPr>
        <p:spPr>
          <a:xfrm rot="10800000">
            <a:off x="3576399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59" name="Shape 1359"/>
          <p:cNvSpPr/>
          <p:nvPr/>
        </p:nvSpPr>
        <p:spPr>
          <a:xfrm>
            <a:off x="3914525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0" name="Shape 1360"/>
          <p:cNvSpPr/>
          <p:nvPr/>
        </p:nvSpPr>
        <p:spPr>
          <a:xfrm>
            <a:off x="3914525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1" name="Shape 1361"/>
          <p:cNvCxnSpPr>
            <a:stCxn id="1359" idx="0"/>
            <a:endCxn id="1360" idx="2"/>
          </p:cNvCxnSpPr>
          <p:nvPr/>
        </p:nvCxnSpPr>
        <p:spPr>
          <a:xfrm rot="10800000">
            <a:off x="4024475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62" name="Shape 1362"/>
          <p:cNvCxnSpPr>
            <a:stCxn id="1357" idx="3"/>
            <a:endCxn id="1360" idx="1"/>
          </p:cNvCxnSpPr>
          <p:nvPr/>
        </p:nvCxnSpPr>
        <p:spPr>
          <a:xfrm>
            <a:off x="3686349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63" name="Shape 1363"/>
          <p:cNvSpPr/>
          <p:nvPr/>
        </p:nvSpPr>
        <p:spPr>
          <a:xfrm>
            <a:off x="4362628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4" name="Shape 1364"/>
          <p:cNvSpPr/>
          <p:nvPr/>
        </p:nvSpPr>
        <p:spPr>
          <a:xfrm>
            <a:off x="4362628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5" name="Shape 1365"/>
          <p:cNvCxnSpPr>
            <a:stCxn id="1363" idx="0"/>
            <a:endCxn id="1364" idx="2"/>
          </p:cNvCxnSpPr>
          <p:nvPr/>
        </p:nvCxnSpPr>
        <p:spPr>
          <a:xfrm rot="10800000">
            <a:off x="4472578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66" name="Shape 1366"/>
          <p:cNvCxnSpPr>
            <a:endCxn id="1364" idx="1"/>
          </p:cNvCxnSpPr>
          <p:nvPr/>
        </p:nvCxnSpPr>
        <p:spPr>
          <a:xfrm>
            <a:off x="4134328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67" name="Shape 1367"/>
          <p:cNvSpPr/>
          <p:nvPr/>
        </p:nvSpPr>
        <p:spPr>
          <a:xfrm>
            <a:off x="4810704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8" name="Shape 1368"/>
          <p:cNvSpPr/>
          <p:nvPr/>
        </p:nvSpPr>
        <p:spPr>
          <a:xfrm>
            <a:off x="4810704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9" name="Shape 1369"/>
          <p:cNvCxnSpPr>
            <a:stCxn id="1367" idx="0"/>
            <a:endCxn id="1368" idx="2"/>
          </p:cNvCxnSpPr>
          <p:nvPr/>
        </p:nvCxnSpPr>
        <p:spPr>
          <a:xfrm rot="10800000">
            <a:off x="4920654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70" name="Shape 1370"/>
          <p:cNvCxnSpPr>
            <a:endCxn id="1368" idx="1"/>
          </p:cNvCxnSpPr>
          <p:nvPr/>
        </p:nvCxnSpPr>
        <p:spPr>
          <a:xfrm>
            <a:off x="4582404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71" name="Shape 1371"/>
          <p:cNvSpPr/>
          <p:nvPr/>
        </p:nvSpPr>
        <p:spPr>
          <a:xfrm>
            <a:off x="5258780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2" name="Shape 1372"/>
          <p:cNvSpPr/>
          <p:nvPr/>
        </p:nvSpPr>
        <p:spPr>
          <a:xfrm>
            <a:off x="5258780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73" name="Shape 1373"/>
          <p:cNvCxnSpPr>
            <a:stCxn id="1371" idx="0"/>
            <a:endCxn id="1372" idx="2"/>
          </p:cNvCxnSpPr>
          <p:nvPr/>
        </p:nvCxnSpPr>
        <p:spPr>
          <a:xfrm rot="10800000">
            <a:off x="5368730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74" name="Shape 1374"/>
          <p:cNvCxnSpPr>
            <a:endCxn id="1372" idx="1"/>
          </p:cNvCxnSpPr>
          <p:nvPr/>
        </p:nvCxnSpPr>
        <p:spPr>
          <a:xfrm>
            <a:off x="5030480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75" name="Shape 1375"/>
          <p:cNvSpPr/>
          <p:nvPr/>
        </p:nvSpPr>
        <p:spPr>
          <a:xfrm>
            <a:off x="5706857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6" name="Shape 1376"/>
          <p:cNvSpPr/>
          <p:nvPr/>
        </p:nvSpPr>
        <p:spPr>
          <a:xfrm>
            <a:off x="5706857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77" name="Shape 1377"/>
          <p:cNvCxnSpPr>
            <a:stCxn id="1375" idx="0"/>
            <a:endCxn id="1376" idx="2"/>
          </p:cNvCxnSpPr>
          <p:nvPr/>
        </p:nvCxnSpPr>
        <p:spPr>
          <a:xfrm rot="10800000">
            <a:off x="5816807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78" name="Shape 1378"/>
          <p:cNvCxnSpPr>
            <a:endCxn id="1376" idx="1"/>
          </p:cNvCxnSpPr>
          <p:nvPr/>
        </p:nvCxnSpPr>
        <p:spPr>
          <a:xfrm>
            <a:off x="5478557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79" name="Shape 1379"/>
          <p:cNvCxnSpPr/>
          <p:nvPr/>
        </p:nvCxnSpPr>
        <p:spPr>
          <a:xfrm>
            <a:off x="5926632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80" name="Shape 1380"/>
          <p:cNvSpPr/>
          <p:nvPr/>
        </p:nvSpPr>
        <p:spPr>
          <a:xfrm>
            <a:off x="3466453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1" name="Shape 1381"/>
          <p:cNvSpPr/>
          <p:nvPr/>
        </p:nvSpPr>
        <p:spPr>
          <a:xfrm>
            <a:off x="3914529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2" name="Shape 1382"/>
          <p:cNvSpPr/>
          <p:nvPr/>
        </p:nvSpPr>
        <p:spPr>
          <a:xfrm>
            <a:off x="4362632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3" name="Shape 1383"/>
          <p:cNvSpPr/>
          <p:nvPr/>
        </p:nvSpPr>
        <p:spPr>
          <a:xfrm>
            <a:off x="4810708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4" name="Shape 1384"/>
          <p:cNvSpPr/>
          <p:nvPr/>
        </p:nvSpPr>
        <p:spPr>
          <a:xfrm>
            <a:off x="5258784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5" name="Shape 1385"/>
          <p:cNvSpPr/>
          <p:nvPr/>
        </p:nvSpPr>
        <p:spPr>
          <a:xfrm>
            <a:off x="5706860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86" name="Shape 1386"/>
          <p:cNvCxnSpPr/>
          <p:nvPr/>
        </p:nvCxnSpPr>
        <p:spPr>
          <a:xfrm rot="10800000">
            <a:off x="3576419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87" name="Shape 1387"/>
          <p:cNvCxnSpPr/>
          <p:nvPr/>
        </p:nvCxnSpPr>
        <p:spPr>
          <a:xfrm rot="10800000">
            <a:off x="4024495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88" name="Shape 1388"/>
          <p:cNvCxnSpPr/>
          <p:nvPr/>
        </p:nvCxnSpPr>
        <p:spPr>
          <a:xfrm rot="10800000">
            <a:off x="4472598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89" name="Shape 1389"/>
          <p:cNvCxnSpPr/>
          <p:nvPr/>
        </p:nvCxnSpPr>
        <p:spPr>
          <a:xfrm rot="10800000">
            <a:off x="4920674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90" name="Shape 1390"/>
          <p:cNvCxnSpPr/>
          <p:nvPr/>
        </p:nvCxnSpPr>
        <p:spPr>
          <a:xfrm rot="10800000">
            <a:off x="5368750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91" name="Shape 1391"/>
          <p:cNvCxnSpPr/>
          <p:nvPr/>
        </p:nvCxnSpPr>
        <p:spPr>
          <a:xfrm rot="10800000">
            <a:off x="5816826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92" name="Shape 1392"/>
          <p:cNvCxnSpPr/>
          <p:nvPr/>
        </p:nvCxnSpPr>
        <p:spPr>
          <a:xfrm>
            <a:off x="3262657" y="3898223"/>
            <a:ext cx="2037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393" name="Shape 1393"/>
          <p:cNvCxnSpPr/>
          <p:nvPr/>
        </p:nvCxnSpPr>
        <p:spPr>
          <a:xfrm>
            <a:off x="3364350" y="5204600"/>
            <a:ext cx="27135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394" name="Shape 1394"/>
          <p:cNvSpPr/>
          <p:nvPr/>
        </p:nvSpPr>
        <p:spPr>
          <a:xfrm>
            <a:off x="3369800" y="2557325"/>
            <a:ext cx="2635200" cy="2574300"/>
          </a:xfrm>
          <a:prstGeom prst="rect">
            <a:avLst/>
          </a:prstGeom>
          <a:noFill/>
          <a:ln w="2857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875614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Shape 1400"/>
          <p:cNvSpPr txBox="1"/>
          <p:nvPr/>
        </p:nvSpPr>
        <p:spPr>
          <a:xfrm>
            <a:off x="309925" y="946275"/>
            <a:ext cx="84399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Truncated </a:t>
            </a:r>
            <a:r>
              <a:rPr lang="en" sz="2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Backpropagation through time</a:t>
            </a:r>
          </a:p>
        </p:txBody>
      </p:sp>
      <p:sp>
        <p:nvSpPr>
          <p:cNvPr id="1401" name="Shape 1401"/>
          <p:cNvSpPr/>
          <p:nvPr/>
        </p:nvSpPr>
        <p:spPr>
          <a:xfrm>
            <a:off x="354274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2" name="Shape 1402"/>
          <p:cNvSpPr/>
          <p:nvPr/>
        </p:nvSpPr>
        <p:spPr>
          <a:xfrm>
            <a:off x="354274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03" name="Shape 1403"/>
          <p:cNvCxnSpPr>
            <a:stCxn id="1401" idx="0"/>
            <a:endCxn id="1402" idx="2"/>
          </p:cNvCxnSpPr>
          <p:nvPr/>
        </p:nvCxnSpPr>
        <p:spPr>
          <a:xfrm rot="10800000">
            <a:off x="464224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04" name="Shape 1404"/>
          <p:cNvSpPr/>
          <p:nvPr/>
        </p:nvSpPr>
        <p:spPr>
          <a:xfrm>
            <a:off x="802350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5" name="Shape 1405"/>
          <p:cNvSpPr/>
          <p:nvPr/>
        </p:nvSpPr>
        <p:spPr>
          <a:xfrm>
            <a:off x="802350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06" name="Shape 1406"/>
          <p:cNvCxnSpPr>
            <a:stCxn id="1404" idx="0"/>
            <a:endCxn id="1405" idx="2"/>
          </p:cNvCxnSpPr>
          <p:nvPr/>
        </p:nvCxnSpPr>
        <p:spPr>
          <a:xfrm rot="10800000">
            <a:off x="912300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07" name="Shape 1407"/>
          <p:cNvCxnSpPr>
            <a:stCxn id="1402" idx="3"/>
            <a:endCxn id="1405" idx="1"/>
          </p:cNvCxnSpPr>
          <p:nvPr/>
        </p:nvCxnSpPr>
        <p:spPr>
          <a:xfrm>
            <a:off x="574174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08" name="Shape 1408"/>
          <p:cNvSpPr/>
          <p:nvPr/>
        </p:nvSpPr>
        <p:spPr>
          <a:xfrm>
            <a:off x="1250453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9" name="Shape 1409"/>
          <p:cNvSpPr/>
          <p:nvPr/>
        </p:nvSpPr>
        <p:spPr>
          <a:xfrm>
            <a:off x="1250453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10" name="Shape 1410"/>
          <p:cNvCxnSpPr>
            <a:stCxn id="1408" idx="0"/>
            <a:endCxn id="1409" idx="2"/>
          </p:cNvCxnSpPr>
          <p:nvPr/>
        </p:nvCxnSpPr>
        <p:spPr>
          <a:xfrm rot="10800000">
            <a:off x="1360403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11" name="Shape 1411"/>
          <p:cNvCxnSpPr>
            <a:endCxn id="1409" idx="1"/>
          </p:cNvCxnSpPr>
          <p:nvPr/>
        </p:nvCxnSpPr>
        <p:spPr>
          <a:xfrm>
            <a:off x="1022153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12" name="Shape 1412"/>
          <p:cNvSpPr/>
          <p:nvPr/>
        </p:nvSpPr>
        <p:spPr>
          <a:xfrm>
            <a:off x="1698529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3" name="Shape 1413"/>
          <p:cNvSpPr/>
          <p:nvPr/>
        </p:nvSpPr>
        <p:spPr>
          <a:xfrm>
            <a:off x="1698529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14" name="Shape 1414"/>
          <p:cNvCxnSpPr>
            <a:stCxn id="1412" idx="0"/>
            <a:endCxn id="1413" idx="2"/>
          </p:cNvCxnSpPr>
          <p:nvPr/>
        </p:nvCxnSpPr>
        <p:spPr>
          <a:xfrm rot="10800000">
            <a:off x="1808479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15" name="Shape 1415"/>
          <p:cNvCxnSpPr>
            <a:endCxn id="1413" idx="1"/>
          </p:cNvCxnSpPr>
          <p:nvPr/>
        </p:nvCxnSpPr>
        <p:spPr>
          <a:xfrm>
            <a:off x="1470229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16" name="Shape 1416"/>
          <p:cNvSpPr/>
          <p:nvPr/>
        </p:nvSpPr>
        <p:spPr>
          <a:xfrm>
            <a:off x="2146605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7" name="Shape 1417"/>
          <p:cNvSpPr/>
          <p:nvPr/>
        </p:nvSpPr>
        <p:spPr>
          <a:xfrm>
            <a:off x="2146605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18" name="Shape 1418"/>
          <p:cNvCxnSpPr>
            <a:stCxn id="1416" idx="0"/>
            <a:endCxn id="1417" idx="2"/>
          </p:cNvCxnSpPr>
          <p:nvPr/>
        </p:nvCxnSpPr>
        <p:spPr>
          <a:xfrm rot="10800000">
            <a:off x="2256555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19" name="Shape 1419"/>
          <p:cNvCxnSpPr>
            <a:endCxn id="1417" idx="1"/>
          </p:cNvCxnSpPr>
          <p:nvPr/>
        </p:nvCxnSpPr>
        <p:spPr>
          <a:xfrm>
            <a:off x="1918305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20" name="Shape 1420"/>
          <p:cNvSpPr/>
          <p:nvPr/>
        </p:nvSpPr>
        <p:spPr>
          <a:xfrm>
            <a:off x="2594682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1" name="Shape 1421"/>
          <p:cNvSpPr/>
          <p:nvPr/>
        </p:nvSpPr>
        <p:spPr>
          <a:xfrm>
            <a:off x="2594682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22" name="Shape 1422"/>
          <p:cNvCxnSpPr>
            <a:stCxn id="1420" idx="0"/>
            <a:endCxn id="1421" idx="2"/>
          </p:cNvCxnSpPr>
          <p:nvPr/>
        </p:nvCxnSpPr>
        <p:spPr>
          <a:xfrm rot="10800000">
            <a:off x="2704632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23" name="Shape 1423"/>
          <p:cNvCxnSpPr>
            <a:endCxn id="1421" idx="1"/>
          </p:cNvCxnSpPr>
          <p:nvPr/>
        </p:nvCxnSpPr>
        <p:spPr>
          <a:xfrm>
            <a:off x="2366382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24" name="Shape 1424"/>
          <p:cNvSpPr/>
          <p:nvPr/>
        </p:nvSpPr>
        <p:spPr>
          <a:xfrm>
            <a:off x="3042757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5" name="Shape 1425"/>
          <p:cNvSpPr/>
          <p:nvPr/>
        </p:nvSpPr>
        <p:spPr>
          <a:xfrm>
            <a:off x="3042757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26" name="Shape 1426"/>
          <p:cNvCxnSpPr>
            <a:stCxn id="1424" idx="0"/>
            <a:endCxn id="1425" idx="2"/>
          </p:cNvCxnSpPr>
          <p:nvPr/>
        </p:nvCxnSpPr>
        <p:spPr>
          <a:xfrm rot="10800000">
            <a:off x="3152707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27" name="Shape 1427"/>
          <p:cNvCxnSpPr>
            <a:endCxn id="1425" idx="1"/>
          </p:cNvCxnSpPr>
          <p:nvPr/>
        </p:nvCxnSpPr>
        <p:spPr>
          <a:xfrm>
            <a:off x="2814457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28" name="Shape 1428"/>
          <p:cNvSpPr/>
          <p:nvPr/>
        </p:nvSpPr>
        <p:spPr>
          <a:xfrm>
            <a:off x="354279" y="2710736"/>
            <a:ext cx="219899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9" name="Shape 1429"/>
          <p:cNvSpPr/>
          <p:nvPr/>
        </p:nvSpPr>
        <p:spPr>
          <a:xfrm>
            <a:off x="802354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0" name="Shape 1430"/>
          <p:cNvSpPr/>
          <p:nvPr/>
        </p:nvSpPr>
        <p:spPr>
          <a:xfrm>
            <a:off x="1250457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1" name="Shape 1431"/>
          <p:cNvSpPr/>
          <p:nvPr/>
        </p:nvSpPr>
        <p:spPr>
          <a:xfrm>
            <a:off x="1698533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2" name="Shape 1432"/>
          <p:cNvSpPr/>
          <p:nvPr/>
        </p:nvSpPr>
        <p:spPr>
          <a:xfrm>
            <a:off x="2146609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3" name="Shape 1433"/>
          <p:cNvSpPr/>
          <p:nvPr/>
        </p:nvSpPr>
        <p:spPr>
          <a:xfrm>
            <a:off x="2594685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4" name="Shape 1434"/>
          <p:cNvSpPr/>
          <p:nvPr/>
        </p:nvSpPr>
        <p:spPr>
          <a:xfrm>
            <a:off x="3042761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35" name="Shape 1435"/>
          <p:cNvCxnSpPr/>
          <p:nvPr/>
        </p:nvCxnSpPr>
        <p:spPr>
          <a:xfrm rot="10800000">
            <a:off x="464244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36" name="Shape 1436"/>
          <p:cNvCxnSpPr/>
          <p:nvPr/>
        </p:nvCxnSpPr>
        <p:spPr>
          <a:xfrm rot="10800000">
            <a:off x="912320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37" name="Shape 1437"/>
          <p:cNvCxnSpPr/>
          <p:nvPr/>
        </p:nvCxnSpPr>
        <p:spPr>
          <a:xfrm rot="10800000">
            <a:off x="1360423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38" name="Shape 1438"/>
          <p:cNvCxnSpPr/>
          <p:nvPr/>
        </p:nvCxnSpPr>
        <p:spPr>
          <a:xfrm rot="10800000">
            <a:off x="1808499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39" name="Shape 1439"/>
          <p:cNvCxnSpPr/>
          <p:nvPr/>
        </p:nvCxnSpPr>
        <p:spPr>
          <a:xfrm rot="10800000">
            <a:off x="2256575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40" name="Shape 1440"/>
          <p:cNvCxnSpPr/>
          <p:nvPr/>
        </p:nvCxnSpPr>
        <p:spPr>
          <a:xfrm rot="10800000">
            <a:off x="2704651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41" name="Shape 1441"/>
          <p:cNvCxnSpPr/>
          <p:nvPr/>
        </p:nvCxnSpPr>
        <p:spPr>
          <a:xfrm rot="10800000">
            <a:off x="3152728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42" name="Shape 1442"/>
          <p:cNvSpPr/>
          <p:nvPr/>
        </p:nvSpPr>
        <p:spPr>
          <a:xfrm>
            <a:off x="6551425" y="1682925"/>
            <a:ext cx="1566600" cy="2793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Loss</a:t>
            </a:r>
          </a:p>
        </p:txBody>
      </p:sp>
      <p:cxnSp>
        <p:nvCxnSpPr>
          <p:cNvPr id="1443" name="Shape 1443"/>
          <p:cNvCxnSpPr/>
          <p:nvPr/>
        </p:nvCxnSpPr>
        <p:spPr>
          <a:xfrm rot="10800000" flipH="1">
            <a:off x="6246304" y="2035136"/>
            <a:ext cx="283800" cy="675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44" name="Shape 1444"/>
          <p:cNvCxnSpPr/>
          <p:nvPr/>
        </p:nvCxnSpPr>
        <p:spPr>
          <a:xfrm rot="10800000" flipH="1">
            <a:off x="6694407" y="2023136"/>
            <a:ext cx="66300" cy="687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45" name="Shape 1445"/>
          <p:cNvCxnSpPr/>
          <p:nvPr/>
        </p:nvCxnSpPr>
        <p:spPr>
          <a:xfrm rot="10800000" flipH="1">
            <a:off x="7142483" y="2071736"/>
            <a:ext cx="43500" cy="6390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46" name="Shape 1446"/>
          <p:cNvCxnSpPr/>
          <p:nvPr/>
        </p:nvCxnSpPr>
        <p:spPr>
          <a:xfrm rot="10800000">
            <a:off x="7525759" y="2023136"/>
            <a:ext cx="64800" cy="687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47" name="Shape 1447"/>
          <p:cNvCxnSpPr/>
          <p:nvPr/>
        </p:nvCxnSpPr>
        <p:spPr>
          <a:xfrm rot="10800000">
            <a:off x="7756635" y="2059436"/>
            <a:ext cx="282000" cy="651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48" name="Shape 1448"/>
          <p:cNvCxnSpPr/>
          <p:nvPr/>
        </p:nvCxnSpPr>
        <p:spPr>
          <a:xfrm rot="10800000">
            <a:off x="7999511" y="2059436"/>
            <a:ext cx="487200" cy="651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49" name="Shape 1449"/>
          <p:cNvCxnSpPr/>
          <p:nvPr/>
        </p:nvCxnSpPr>
        <p:spPr>
          <a:xfrm>
            <a:off x="346100" y="5204600"/>
            <a:ext cx="2902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50" name="Shape 1450"/>
          <p:cNvSpPr/>
          <p:nvPr/>
        </p:nvSpPr>
        <p:spPr>
          <a:xfrm>
            <a:off x="3466449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1" name="Shape 1451"/>
          <p:cNvSpPr/>
          <p:nvPr/>
        </p:nvSpPr>
        <p:spPr>
          <a:xfrm>
            <a:off x="3466449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52" name="Shape 1452"/>
          <p:cNvCxnSpPr>
            <a:stCxn id="1450" idx="0"/>
            <a:endCxn id="1451" idx="2"/>
          </p:cNvCxnSpPr>
          <p:nvPr/>
        </p:nvCxnSpPr>
        <p:spPr>
          <a:xfrm rot="10800000">
            <a:off x="3576399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53" name="Shape 1453"/>
          <p:cNvSpPr/>
          <p:nvPr/>
        </p:nvSpPr>
        <p:spPr>
          <a:xfrm>
            <a:off x="3914525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4" name="Shape 1454"/>
          <p:cNvSpPr/>
          <p:nvPr/>
        </p:nvSpPr>
        <p:spPr>
          <a:xfrm>
            <a:off x="3914525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55" name="Shape 1455"/>
          <p:cNvCxnSpPr>
            <a:stCxn id="1453" idx="0"/>
            <a:endCxn id="1454" idx="2"/>
          </p:cNvCxnSpPr>
          <p:nvPr/>
        </p:nvCxnSpPr>
        <p:spPr>
          <a:xfrm rot="10800000">
            <a:off x="4024475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56" name="Shape 1456"/>
          <p:cNvCxnSpPr>
            <a:stCxn id="1451" idx="3"/>
            <a:endCxn id="1454" idx="1"/>
          </p:cNvCxnSpPr>
          <p:nvPr/>
        </p:nvCxnSpPr>
        <p:spPr>
          <a:xfrm>
            <a:off x="3686349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57" name="Shape 1457"/>
          <p:cNvSpPr/>
          <p:nvPr/>
        </p:nvSpPr>
        <p:spPr>
          <a:xfrm>
            <a:off x="4362628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8" name="Shape 1458"/>
          <p:cNvSpPr/>
          <p:nvPr/>
        </p:nvSpPr>
        <p:spPr>
          <a:xfrm>
            <a:off x="4362628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59" name="Shape 1459"/>
          <p:cNvCxnSpPr>
            <a:stCxn id="1457" idx="0"/>
            <a:endCxn id="1458" idx="2"/>
          </p:cNvCxnSpPr>
          <p:nvPr/>
        </p:nvCxnSpPr>
        <p:spPr>
          <a:xfrm rot="10800000">
            <a:off x="4472578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60" name="Shape 1460"/>
          <p:cNvCxnSpPr>
            <a:endCxn id="1458" idx="1"/>
          </p:cNvCxnSpPr>
          <p:nvPr/>
        </p:nvCxnSpPr>
        <p:spPr>
          <a:xfrm>
            <a:off x="4134328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61" name="Shape 1461"/>
          <p:cNvSpPr/>
          <p:nvPr/>
        </p:nvSpPr>
        <p:spPr>
          <a:xfrm>
            <a:off x="4810704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2" name="Shape 1462"/>
          <p:cNvSpPr/>
          <p:nvPr/>
        </p:nvSpPr>
        <p:spPr>
          <a:xfrm>
            <a:off x="4810704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63" name="Shape 1463"/>
          <p:cNvCxnSpPr>
            <a:stCxn id="1461" idx="0"/>
            <a:endCxn id="1462" idx="2"/>
          </p:cNvCxnSpPr>
          <p:nvPr/>
        </p:nvCxnSpPr>
        <p:spPr>
          <a:xfrm rot="10800000">
            <a:off x="4920654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64" name="Shape 1464"/>
          <p:cNvCxnSpPr>
            <a:endCxn id="1462" idx="1"/>
          </p:cNvCxnSpPr>
          <p:nvPr/>
        </p:nvCxnSpPr>
        <p:spPr>
          <a:xfrm>
            <a:off x="4582404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65" name="Shape 1465"/>
          <p:cNvSpPr/>
          <p:nvPr/>
        </p:nvSpPr>
        <p:spPr>
          <a:xfrm>
            <a:off x="5258780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6" name="Shape 1466"/>
          <p:cNvSpPr/>
          <p:nvPr/>
        </p:nvSpPr>
        <p:spPr>
          <a:xfrm>
            <a:off x="5258780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67" name="Shape 1467"/>
          <p:cNvCxnSpPr>
            <a:stCxn id="1465" idx="0"/>
            <a:endCxn id="1466" idx="2"/>
          </p:cNvCxnSpPr>
          <p:nvPr/>
        </p:nvCxnSpPr>
        <p:spPr>
          <a:xfrm rot="10800000">
            <a:off x="5368730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68" name="Shape 1468"/>
          <p:cNvCxnSpPr>
            <a:endCxn id="1466" idx="1"/>
          </p:cNvCxnSpPr>
          <p:nvPr/>
        </p:nvCxnSpPr>
        <p:spPr>
          <a:xfrm>
            <a:off x="5030480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69" name="Shape 1469"/>
          <p:cNvSpPr/>
          <p:nvPr/>
        </p:nvSpPr>
        <p:spPr>
          <a:xfrm>
            <a:off x="5706857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0" name="Shape 1470"/>
          <p:cNvSpPr/>
          <p:nvPr/>
        </p:nvSpPr>
        <p:spPr>
          <a:xfrm>
            <a:off x="5706857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71" name="Shape 1471"/>
          <p:cNvCxnSpPr>
            <a:stCxn id="1469" idx="0"/>
            <a:endCxn id="1470" idx="2"/>
          </p:cNvCxnSpPr>
          <p:nvPr/>
        </p:nvCxnSpPr>
        <p:spPr>
          <a:xfrm rot="10800000">
            <a:off x="5816807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72" name="Shape 1472"/>
          <p:cNvCxnSpPr>
            <a:endCxn id="1470" idx="1"/>
          </p:cNvCxnSpPr>
          <p:nvPr/>
        </p:nvCxnSpPr>
        <p:spPr>
          <a:xfrm>
            <a:off x="5478557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73" name="Shape 1473"/>
          <p:cNvCxnSpPr/>
          <p:nvPr/>
        </p:nvCxnSpPr>
        <p:spPr>
          <a:xfrm>
            <a:off x="5926632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74" name="Shape 1474"/>
          <p:cNvSpPr/>
          <p:nvPr/>
        </p:nvSpPr>
        <p:spPr>
          <a:xfrm>
            <a:off x="3466453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5" name="Shape 1475"/>
          <p:cNvSpPr/>
          <p:nvPr/>
        </p:nvSpPr>
        <p:spPr>
          <a:xfrm>
            <a:off x="3914529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6" name="Shape 1476"/>
          <p:cNvSpPr/>
          <p:nvPr/>
        </p:nvSpPr>
        <p:spPr>
          <a:xfrm>
            <a:off x="4362632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7" name="Shape 1477"/>
          <p:cNvSpPr/>
          <p:nvPr/>
        </p:nvSpPr>
        <p:spPr>
          <a:xfrm>
            <a:off x="4810708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8" name="Shape 1478"/>
          <p:cNvSpPr/>
          <p:nvPr/>
        </p:nvSpPr>
        <p:spPr>
          <a:xfrm>
            <a:off x="5258784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9" name="Shape 1479"/>
          <p:cNvSpPr/>
          <p:nvPr/>
        </p:nvSpPr>
        <p:spPr>
          <a:xfrm>
            <a:off x="5706860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80" name="Shape 1480"/>
          <p:cNvCxnSpPr/>
          <p:nvPr/>
        </p:nvCxnSpPr>
        <p:spPr>
          <a:xfrm rot="10800000">
            <a:off x="3576419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81" name="Shape 1481"/>
          <p:cNvCxnSpPr/>
          <p:nvPr/>
        </p:nvCxnSpPr>
        <p:spPr>
          <a:xfrm rot="10800000">
            <a:off x="4024495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82" name="Shape 1482"/>
          <p:cNvCxnSpPr/>
          <p:nvPr/>
        </p:nvCxnSpPr>
        <p:spPr>
          <a:xfrm rot="10800000">
            <a:off x="4472598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83" name="Shape 1483"/>
          <p:cNvCxnSpPr/>
          <p:nvPr/>
        </p:nvCxnSpPr>
        <p:spPr>
          <a:xfrm rot="10800000">
            <a:off x="4920674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84" name="Shape 1484"/>
          <p:cNvCxnSpPr/>
          <p:nvPr/>
        </p:nvCxnSpPr>
        <p:spPr>
          <a:xfrm rot="10800000">
            <a:off x="5368750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85" name="Shape 1485"/>
          <p:cNvCxnSpPr/>
          <p:nvPr/>
        </p:nvCxnSpPr>
        <p:spPr>
          <a:xfrm rot="10800000">
            <a:off x="5816826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86" name="Shape 1486"/>
          <p:cNvCxnSpPr/>
          <p:nvPr/>
        </p:nvCxnSpPr>
        <p:spPr>
          <a:xfrm>
            <a:off x="3262657" y="3898223"/>
            <a:ext cx="2037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87" name="Shape 1487"/>
          <p:cNvCxnSpPr/>
          <p:nvPr/>
        </p:nvCxnSpPr>
        <p:spPr>
          <a:xfrm>
            <a:off x="3364350" y="5204600"/>
            <a:ext cx="25677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88" name="Shape 1488"/>
          <p:cNvSpPr/>
          <p:nvPr/>
        </p:nvSpPr>
        <p:spPr>
          <a:xfrm>
            <a:off x="6154932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9" name="Shape 1489"/>
          <p:cNvSpPr/>
          <p:nvPr/>
        </p:nvSpPr>
        <p:spPr>
          <a:xfrm>
            <a:off x="6154932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90" name="Shape 1490"/>
          <p:cNvCxnSpPr>
            <a:stCxn id="1488" idx="0"/>
            <a:endCxn id="1489" idx="2"/>
          </p:cNvCxnSpPr>
          <p:nvPr/>
        </p:nvCxnSpPr>
        <p:spPr>
          <a:xfrm rot="10800000">
            <a:off x="6264882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91" name="Shape 1491"/>
          <p:cNvCxnSpPr>
            <a:endCxn id="1489" idx="1"/>
          </p:cNvCxnSpPr>
          <p:nvPr/>
        </p:nvCxnSpPr>
        <p:spPr>
          <a:xfrm>
            <a:off x="5926632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92" name="Shape 1492"/>
          <p:cNvSpPr/>
          <p:nvPr/>
        </p:nvSpPr>
        <p:spPr>
          <a:xfrm>
            <a:off x="6154936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93" name="Shape 1493"/>
          <p:cNvCxnSpPr/>
          <p:nvPr/>
        </p:nvCxnSpPr>
        <p:spPr>
          <a:xfrm rot="10800000">
            <a:off x="6264903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94" name="Shape 1494"/>
          <p:cNvSpPr/>
          <p:nvPr/>
        </p:nvSpPr>
        <p:spPr>
          <a:xfrm>
            <a:off x="6603003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5" name="Shape 1495"/>
          <p:cNvSpPr/>
          <p:nvPr/>
        </p:nvSpPr>
        <p:spPr>
          <a:xfrm>
            <a:off x="6603003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96" name="Shape 1496"/>
          <p:cNvCxnSpPr>
            <a:stCxn id="1494" idx="0"/>
            <a:endCxn id="1495" idx="2"/>
          </p:cNvCxnSpPr>
          <p:nvPr/>
        </p:nvCxnSpPr>
        <p:spPr>
          <a:xfrm rot="10800000">
            <a:off x="6712953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497" name="Shape 1497"/>
          <p:cNvCxnSpPr>
            <a:endCxn id="1495" idx="1"/>
          </p:cNvCxnSpPr>
          <p:nvPr/>
        </p:nvCxnSpPr>
        <p:spPr>
          <a:xfrm>
            <a:off x="6374703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498" name="Shape 1498"/>
          <p:cNvSpPr/>
          <p:nvPr/>
        </p:nvSpPr>
        <p:spPr>
          <a:xfrm>
            <a:off x="7051079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9" name="Shape 1499"/>
          <p:cNvSpPr/>
          <p:nvPr/>
        </p:nvSpPr>
        <p:spPr>
          <a:xfrm>
            <a:off x="7051079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00" name="Shape 1500"/>
          <p:cNvCxnSpPr>
            <a:stCxn id="1498" idx="0"/>
            <a:endCxn id="1499" idx="2"/>
          </p:cNvCxnSpPr>
          <p:nvPr/>
        </p:nvCxnSpPr>
        <p:spPr>
          <a:xfrm rot="10800000">
            <a:off x="7161029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01" name="Shape 1501"/>
          <p:cNvCxnSpPr>
            <a:endCxn id="1499" idx="1"/>
          </p:cNvCxnSpPr>
          <p:nvPr/>
        </p:nvCxnSpPr>
        <p:spPr>
          <a:xfrm>
            <a:off x="6822779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02" name="Shape 1502"/>
          <p:cNvSpPr/>
          <p:nvPr/>
        </p:nvSpPr>
        <p:spPr>
          <a:xfrm>
            <a:off x="7499155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3" name="Shape 1503"/>
          <p:cNvSpPr/>
          <p:nvPr/>
        </p:nvSpPr>
        <p:spPr>
          <a:xfrm>
            <a:off x="7499155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04" name="Shape 1504"/>
          <p:cNvCxnSpPr>
            <a:stCxn id="1502" idx="0"/>
            <a:endCxn id="1503" idx="2"/>
          </p:cNvCxnSpPr>
          <p:nvPr/>
        </p:nvCxnSpPr>
        <p:spPr>
          <a:xfrm rot="10800000">
            <a:off x="7609105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05" name="Shape 1505"/>
          <p:cNvCxnSpPr>
            <a:endCxn id="1503" idx="1"/>
          </p:cNvCxnSpPr>
          <p:nvPr/>
        </p:nvCxnSpPr>
        <p:spPr>
          <a:xfrm>
            <a:off x="7270855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06" name="Shape 1506"/>
          <p:cNvSpPr/>
          <p:nvPr/>
        </p:nvSpPr>
        <p:spPr>
          <a:xfrm>
            <a:off x="7947232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7" name="Shape 1507"/>
          <p:cNvSpPr/>
          <p:nvPr/>
        </p:nvSpPr>
        <p:spPr>
          <a:xfrm>
            <a:off x="7947232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08" name="Shape 1508"/>
          <p:cNvCxnSpPr>
            <a:stCxn id="1506" idx="0"/>
            <a:endCxn id="1507" idx="2"/>
          </p:cNvCxnSpPr>
          <p:nvPr/>
        </p:nvCxnSpPr>
        <p:spPr>
          <a:xfrm rot="10800000">
            <a:off x="8057182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09" name="Shape 1509"/>
          <p:cNvCxnSpPr>
            <a:endCxn id="1507" idx="1"/>
          </p:cNvCxnSpPr>
          <p:nvPr/>
        </p:nvCxnSpPr>
        <p:spPr>
          <a:xfrm>
            <a:off x="7718932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10" name="Shape 1510"/>
          <p:cNvSpPr/>
          <p:nvPr/>
        </p:nvSpPr>
        <p:spPr>
          <a:xfrm>
            <a:off x="8395307" y="44542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1" name="Shape 1511"/>
          <p:cNvSpPr/>
          <p:nvPr/>
        </p:nvSpPr>
        <p:spPr>
          <a:xfrm>
            <a:off x="8395307" y="3582474"/>
            <a:ext cx="219900" cy="631499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12" name="Shape 1512"/>
          <p:cNvCxnSpPr>
            <a:stCxn id="1510" idx="0"/>
            <a:endCxn id="1511" idx="2"/>
          </p:cNvCxnSpPr>
          <p:nvPr/>
        </p:nvCxnSpPr>
        <p:spPr>
          <a:xfrm rot="10800000">
            <a:off x="8505257" y="42139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13" name="Shape 1513"/>
          <p:cNvCxnSpPr>
            <a:endCxn id="1511" idx="1"/>
          </p:cNvCxnSpPr>
          <p:nvPr/>
        </p:nvCxnSpPr>
        <p:spPr>
          <a:xfrm>
            <a:off x="8167007" y="38982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14" name="Shape 1514"/>
          <p:cNvSpPr/>
          <p:nvPr/>
        </p:nvSpPr>
        <p:spPr>
          <a:xfrm>
            <a:off x="6603007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5" name="Shape 1515"/>
          <p:cNvSpPr/>
          <p:nvPr/>
        </p:nvSpPr>
        <p:spPr>
          <a:xfrm>
            <a:off x="7051083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6" name="Shape 1516"/>
          <p:cNvSpPr/>
          <p:nvPr/>
        </p:nvSpPr>
        <p:spPr>
          <a:xfrm>
            <a:off x="7499159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7" name="Shape 1517"/>
          <p:cNvSpPr/>
          <p:nvPr/>
        </p:nvSpPr>
        <p:spPr>
          <a:xfrm>
            <a:off x="7947235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8" name="Shape 1518"/>
          <p:cNvSpPr/>
          <p:nvPr/>
        </p:nvSpPr>
        <p:spPr>
          <a:xfrm>
            <a:off x="8395311" y="2710736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19" name="Shape 1519"/>
          <p:cNvCxnSpPr/>
          <p:nvPr/>
        </p:nvCxnSpPr>
        <p:spPr>
          <a:xfrm rot="10800000">
            <a:off x="6712973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20" name="Shape 1520"/>
          <p:cNvCxnSpPr/>
          <p:nvPr/>
        </p:nvCxnSpPr>
        <p:spPr>
          <a:xfrm rot="10800000">
            <a:off x="7161049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21" name="Shape 1521"/>
          <p:cNvCxnSpPr/>
          <p:nvPr/>
        </p:nvCxnSpPr>
        <p:spPr>
          <a:xfrm rot="10800000">
            <a:off x="7609125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22" name="Shape 1522"/>
          <p:cNvCxnSpPr/>
          <p:nvPr/>
        </p:nvCxnSpPr>
        <p:spPr>
          <a:xfrm rot="10800000">
            <a:off x="8057201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23" name="Shape 1523"/>
          <p:cNvCxnSpPr/>
          <p:nvPr/>
        </p:nvCxnSpPr>
        <p:spPr>
          <a:xfrm rot="10800000">
            <a:off x="8505278" y="33418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24" name="Shape 1524"/>
          <p:cNvCxnSpPr/>
          <p:nvPr/>
        </p:nvCxnSpPr>
        <p:spPr>
          <a:xfrm>
            <a:off x="5832500" y="5381275"/>
            <a:ext cx="28779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triangle" w="lg" len="lg"/>
            <a:tailEnd type="none" w="lg" len="lg"/>
          </a:ln>
        </p:spPr>
      </p:cxnSp>
      <p:cxnSp>
        <p:nvCxnSpPr>
          <p:cNvPr id="1525" name="Shape 1525"/>
          <p:cNvCxnSpPr/>
          <p:nvPr/>
        </p:nvCxnSpPr>
        <p:spPr>
          <a:xfrm>
            <a:off x="6031350" y="5204600"/>
            <a:ext cx="27135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26" name="Shape 1526"/>
          <p:cNvSpPr/>
          <p:nvPr/>
        </p:nvSpPr>
        <p:spPr>
          <a:xfrm>
            <a:off x="6036800" y="2557325"/>
            <a:ext cx="2635200" cy="2574300"/>
          </a:xfrm>
          <a:prstGeom prst="rect">
            <a:avLst/>
          </a:prstGeom>
          <a:noFill/>
          <a:ln w="2857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8276597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Shape 1532"/>
          <p:cNvSpPr txBox="1"/>
          <p:nvPr/>
        </p:nvSpPr>
        <p:spPr>
          <a:xfrm>
            <a:off x="-41275" y="981650"/>
            <a:ext cx="9238500" cy="48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ct val="61111"/>
            </a:pPr>
            <a:r>
              <a:rPr lang="en" sz="1800" b="1" kern="0">
                <a:solidFill>
                  <a:srgbClr val="4078C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min-char-rnn.py</a:t>
            </a:r>
            <a:r>
              <a:rPr lang="en" sz="1800" kern="0">
                <a:solidFill>
                  <a:srgbClr val="4078C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 </a:t>
            </a:r>
            <a:r>
              <a:rPr lang="en" sz="1800" kern="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/>
              </a:rPr>
              <a:t>gist: 112 lines of Python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sz="18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3" name="Shape 15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40433" y="1415126"/>
            <a:ext cx="2828351" cy="3952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4" name="Shape 15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67525" y="1463868"/>
            <a:ext cx="2828349" cy="3283339"/>
          </a:xfrm>
          <a:prstGeom prst="rect">
            <a:avLst/>
          </a:prstGeom>
          <a:noFill/>
          <a:ln>
            <a:noFill/>
          </a:ln>
        </p:spPr>
      </p:pic>
      <p:sp>
        <p:nvSpPr>
          <p:cNvPr id="1535" name="Shape 1535"/>
          <p:cNvSpPr txBox="1"/>
          <p:nvPr/>
        </p:nvSpPr>
        <p:spPr>
          <a:xfrm>
            <a:off x="5730425" y="4834125"/>
            <a:ext cx="3312000" cy="21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" sz="1400" u="sng" kern="0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https://gist.github.com/karpathy/d4dee566867f8291f086</a:t>
            </a: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4603456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1" name="Shape 1541"/>
          <p:cNvGrpSpPr/>
          <p:nvPr/>
        </p:nvGrpSpPr>
        <p:grpSpPr>
          <a:xfrm>
            <a:off x="6115225" y="1522250"/>
            <a:ext cx="1477686" cy="3037100"/>
            <a:chOff x="3548350" y="2044700"/>
            <a:chExt cx="1477686" cy="3037100"/>
          </a:xfrm>
        </p:grpSpPr>
        <p:sp>
          <p:nvSpPr>
            <p:cNvPr id="1542" name="Shape 1542"/>
            <p:cNvSpPr/>
            <p:nvPr/>
          </p:nvSpPr>
          <p:spPr>
            <a:xfrm>
              <a:off x="3839200" y="4213600"/>
              <a:ext cx="398100" cy="868200"/>
            </a:xfrm>
            <a:prstGeom prst="rect">
              <a:avLst/>
            </a:prstGeom>
            <a:solidFill>
              <a:srgbClr val="F4CCCC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x</a:t>
              </a:r>
            </a:p>
          </p:txBody>
        </p:sp>
        <p:sp>
          <p:nvSpPr>
            <p:cNvPr id="1543" name="Shape 1543"/>
            <p:cNvSpPr/>
            <p:nvPr/>
          </p:nvSpPr>
          <p:spPr>
            <a:xfrm>
              <a:off x="3548350" y="3243450"/>
              <a:ext cx="979800" cy="623100"/>
            </a:xfrm>
            <a:prstGeom prst="rect">
              <a:avLst/>
            </a:prstGeom>
            <a:solidFill>
              <a:srgbClr val="38761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RNN</a:t>
              </a:r>
            </a:p>
          </p:txBody>
        </p:sp>
        <p:sp>
          <p:nvSpPr>
            <p:cNvPr id="1544" name="Shape 1544"/>
            <p:cNvSpPr/>
            <p:nvPr/>
          </p:nvSpPr>
          <p:spPr>
            <a:xfrm>
              <a:off x="3839200" y="2044700"/>
              <a:ext cx="398100" cy="868200"/>
            </a:xfrm>
            <a:prstGeom prst="rect">
              <a:avLst/>
            </a:prstGeom>
            <a:solidFill>
              <a:srgbClr val="C9DAF8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" sz="1800" kern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y</a:t>
              </a:r>
            </a:p>
          </p:txBody>
        </p:sp>
        <p:cxnSp>
          <p:nvCxnSpPr>
            <p:cNvPr id="1545" name="Shape 1545"/>
            <p:cNvCxnSpPr>
              <a:stCxn id="1543" idx="0"/>
              <a:endCxn id="1544" idx="2"/>
            </p:cNvCxnSpPr>
            <p:nvPr/>
          </p:nvCxnSpPr>
          <p:spPr>
            <a:xfrm rot="10800000">
              <a:off x="4038250" y="2912850"/>
              <a:ext cx="0" cy="3306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cxnSp>
          <p:nvCxnSpPr>
            <p:cNvPr id="1546" name="Shape 1546"/>
            <p:cNvCxnSpPr>
              <a:stCxn id="1542" idx="0"/>
              <a:endCxn id="1543" idx="2"/>
            </p:cNvCxnSpPr>
            <p:nvPr/>
          </p:nvCxnSpPr>
          <p:spPr>
            <a:xfrm rot="10800000">
              <a:off x="4038250" y="3866500"/>
              <a:ext cx="0" cy="34710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cxnSp>
        <p:sp>
          <p:nvSpPr>
            <p:cNvPr id="1547" name="Shape 1547"/>
            <p:cNvSpPr/>
            <p:nvPr/>
          </p:nvSpPr>
          <p:spPr>
            <a:xfrm>
              <a:off x="4508273" y="3401125"/>
              <a:ext cx="517763" cy="278767"/>
            </a:xfrm>
            <a:custGeom>
              <a:avLst/>
              <a:gdLst/>
              <a:ahLst/>
              <a:cxnLst/>
              <a:rect l="0" t="0" r="0" b="0"/>
              <a:pathLst>
                <a:path w="14987" h="14019" extrusionOk="0">
                  <a:moveTo>
                    <a:pt x="637" y="0"/>
                  </a:moveTo>
                  <a:cubicBezTo>
                    <a:pt x="3026" y="1327"/>
                    <a:pt x="15080" y="5629"/>
                    <a:pt x="14974" y="7966"/>
                  </a:cubicBezTo>
                  <a:cubicBezTo>
                    <a:pt x="14867" y="10302"/>
                    <a:pt x="2495" y="13010"/>
                    <a:pt x="0" y="14019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lg" len="lg"/>
              <a:tailEnd type="triangle" w="lg" len="lg"/>
            </a:ln>
          </p:spPr>
        </p:sp>
      </p:grpSp>
      <p:cxnSp>
        <p:nvCxnSpPr>
          <p:cNvPr id="1548" name="Shape 1548"/>
          <p:cNvCxnSpPr/>
          <p:nvPr/>
        </p:nvCxnSpPr>
        <p:spPr>
          <a:xfrm>
            <a:off x="4595600" y="3040800"/>
            <a:ext cx="572400" cy="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549" name="Shape 15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575" y="1063726"/>
            <a:ext cx="2802074" cy="110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0" name="Shape 15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7588" y="2171051"/>
            <a:ext cx="1896053" cy="30370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643928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Topic: RNNs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87470"/>
            <a:ext cx="7237076" cy="22653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3371936"/>
            <a:ext cx="2984500" cy="34992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77944" y="6578469"/>
            <a:ext cx="2246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Andrej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Karpathy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8802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" name="Shape 15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9849" y="992301"/>
            <a:ext cx="7076541" cy="644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7" name="Shape 15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15122" y="1915043"/>
            <a:ext cx="7067826" cy="103707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8" name="Shape 1558"/>
          <p:cNvCxnSpPr/>
          <p:nvPr/>
        </p:nvCxnSpPr>
        <p:spPr>
          <a:xfrm>
            <a:off x="4787828" y="1618427"/>
            <a:ext cx="0" cy="323699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559" name="Shape 1559"/>
          <p:cNvCxnSpPr/>
          <p:nvPr/>
        </p:nvCxnSpPr>
        <p:spPr>
          <a:xfrm>
            <a:off x="4787828" y="2976195"/>
            <a:ext cx="0" cy="3237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60" name="Shape 1560"/>
          <p:cNvSpPr txBox="1"/>
          <p:nvPr/>
        </p:nvSpPr>
        <p:spPr>
          <a:xfrm>
            <a:off x="5038000" y="1533994"/>
            <a:ext cx="1928099" cy="41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 more</a:t>
            </a:r>
          </a:p>
        </p:txBody>
      </p:sp>
      <p:sp>
        <p:nvSpPr>
          <p:cNvPr id="1561" name="Shape 1561"/>
          <p:cNvSpPr txBox="1"/>
          <p:nvPr/>
        </p:nvSpPr>
        <p:spPr>
          <a:xfrm>
            <a:off x="5041500" y="2947329"/>
            <a:ext cx="1928099" cy="41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 more</a:t>
            </a:r>
          </a:p>
        </p:txBody>
      </p:sp>
      <p:pic>
        <p:nvPicPr>
          <p:cNvPr id="1562" name="Shape 15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8207" y="3357812"/>
            <a:ext cx="7041681" cy="7930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63" name="Shape 1563"/>
          <p:cNvCxnSpPr/>
          <p:nvPr/>
        </p:nvCxnSpPr>
        <p:spPr>
          <a:xfrm>
            <a:off x="4758023" y="4215867"/>
            <a:ext cx="0" cy="32370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1564" name="Shape 15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38553" y="4604461"/>
            <a:ext cx="7059111" cy="810489"/>
          </a:xfrm>
          <a:prstGeom prst="rect">
            <a:avLst/>
          </a:prstGeom>
          <a:noFill/>
          <a:ln>
            <a:noFill/>
          </a:ln>
        </p:spPr>
      </p:pic>
      <p:sp>
        <p:nvSpPr>
          <p:cNvPr id="1565" name="Shape 1565"/>
          <p:cNvSpPr txBox="1"/>
          <p:nvPr/>
        </p:nvSpPr>
        <p:spPr>
          <a:xfrm>
            <a:off x="5077914" y="4170028"/>
            <a:ext cx="1928100" cy="41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 more</a:t>
            </a:r>
          </a:p>
        </p:txBody>
      </p:sp>
      <p:sp>
        <p:nvSpPr>
          <p:cNvPr id="1566" name="Shape 1566"/>
          <p:cNvSpPr txBox="1"/>
          <p:nvPr/>
        </p:nvSpPr>
        <p:spPr>
          <a:xfrm>
            <a:off x="209100" y="1092350"/>
            <a:ext cx="1080600" cy="50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 first:</a:t>
            </a:r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6546093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2" name="Shape 1572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73876"/>
            <a:ext cx="4541017" cy="4960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3" name="Shape 15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08315" y="973874"/>
            <a:ext cx="4535685" cy="38267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7789407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9" name="Shape 15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4263" y="1483376"/>
            <a:ext cx="7438175" cy="30243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580" name="Shape 1580"/>
          <p:cNvSpPr txBox="1"/>
          <p:nvPr/>
        </p:nvSpPr>
        <p:spPr>
          <a:xfrm>
            <a:off x="200375" y="857250"/>
            <a:ext cx="8791800" cy="56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Stacks Project: open source algebraic geometry textbook</a:t>
            </a:r>
          </a:p>
        </p:txBody>
      </p:sp>
      <p:sp>
        <p:nvSpPr>
          <p:cNvPr id="1581" name="Shape 1581"/>
          <p:cNvSpPr txBox="1"/>
          <p:nvPr/>
        </p:nvSpPr>
        <p:spPr>
          <a:xfrm>
            <a:off x="1999575" y="4842037"/>
            <a:ext cx="2945400" cy="66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Latex source</a:t>
            </a:r>
          </a:p>
        </p:txBody>
      </p:sp>
      <p:cxnSp>
        <p:nvCxnSpPr>
          <p:cNvPr id="1582" name="Shape 1582"/>
          <p:cNvCxnSpPr/>
          <p:nvPr/>
        </p:nvCxnSpPr>
        <p:spPr>
          <a:xfrm rot="10800000" flipH="1">
            <a:off x="4095425" y="4615312"/>
            <a:ext cx="809100" cy="4452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583" name="Shape 1583"/>
          <p:cNvSpPr txBox="1"/>
          <p:nvPr/>
        </p:nvSpPr>
        <p:spPr>
          <a:xfrm>
            <a:off x="5543500" y="5034625"/>
            <a:ext cx="3497400" cy="40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700" u="sng" kern="0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http://stacks.math.columbia.edu/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7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stacks project is licensed under the </a:t>
            </a:r>
            <a:r>
              <a:rPr lang="en" sz="700" u="sng" kern="0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GNU Free Documentation License</a:t>
            </a:r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0766520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9" name="Shape 1589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617586"/>
            <a:ext cx="9143998" cy="51405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8012261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5" name="Shape 1595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606300"/>
            <a:ext cx="8947102" cy="505850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1040210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1" name="Shape 1601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521550"/>
            <a:ext cx="8683850" cy="52052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3421402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" name="Shape 1607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6214" y="967774"/>
            <a:ext cx="5887413" cy="5213026"/>
          </a:xfrm>
          <a:prstGeom prst="rect">
            <a:avLst/>
          </a:prstGeom>
          <a:noFill/>
          <a:ln>
            <a:noFill/>
          </a:ln>
        </p:spPr>
      </p:pic>
      <p:sp>
        <p:nvSpPr>
          <p:cNvPr id="1608" name="Shape 1608"/>
          <p:cNvSpPr txBox="1"/>
          <p:nvPr/>
        </p:nvSpPr>
        <p:spPr>
          <a:xfrm>
            <a:off x="5831200" y="1172450"/>
            <a:ext cx="2754600" cy="352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Generated 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 code</a:t>
            </a:r>
          </a:p>
        </p:txBody>
      </p:sp>
      <p:sp>
        <p:nvSpPr>
          <p:cNvPr id="5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0966550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4" name="Shape 1614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206" y="298011"/>
            <a:ext cx="7499594" cy="617898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0904404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0" name="Shape 1620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511322"/>
            <a:ext cx="8126147" cy="588947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9064731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Shape 1626"/>
          <p:cNvSpPr txBox="1"/>
          <p:nvPr/>
        </p:nvSpPr>
        <p:spPr>
          <a:xfrm>
            <a:off x="1093750" y="1107200"/>
            <a:ext cx="7583700" cy="60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Searching for  interpretable cells</a:t>
            </a:r>
          </a:p>
        </p:txBody>
      </p:sp>
      <p:sp>
        <p:nvSpPr>
          <p:cNvPr id="1627" name="Shape 1627"/>
          <p:cNvSpPr/>
          <p:nvPr/>
        </p:nvSpPr>
        <p:spPr>
          <a:xfrm>
            <a:off x="354274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8" name="Shape 1628"/>
          <p:cNvSpPr/>
          <p:nvPr/>
        </p:nvSpPr>
        <p:spPr>
          <a:xfrm>
            <a:off x="354274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29" name="Shape 1629"/>
          <p:cNvCxnSpPr>
            <a:stCxn id="1627" idx="0"/>
            <a:endCxn id="1628" idx="2"/>
          </p:cNvCxnSpPr>
          <p:nvPr/>
        </p:nvCxnSpPr>
        <p:spPr>
          <a:xfrm rot="10800000">
            <a:off x="464224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30" name="Shape 1630"/>
          <p:cNvSpPr/>
          <p:nvPr/>
        </p:nvSpPr>
        <p:spPr>
          <a:xfrm>
            <a:off x="802350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1" name="Shape 1631"/>
          <p:cNvSpPr/>
          <p:nvPr/>
        </p:nvSpPr>
        <p:spPr>
          <a:xfrm>
            <a:off x="802350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32" name="Shape 1632"/>
          <p:cNvCxnSpPr>
            <a:stCxn id="1630" idx="0"/>
            <a:endCxn id="1631" idx="2"/>
          </p:cNvCxnSpPr>
          <p:nvPr/>
        </p:nvCxnSpPr>
        <p:spPr>
          <a:xfrm rot="10800000">
            <a:off x="912300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33" name="Shape 1633"/>
          <p:cNvCxnSpPr>
            <a:stCxn id="1628" idx="3"/>
            <a:endCxn id="1631" idx="1"/>
          </p:cNvCxnSpPr>
          <p:nvPr/>
        </p:nvCxnSpPr>
        <p:spPr>
          <a:xfrm>
            <a:off x="574174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34" name="Shape 1634"/>
          <p:cNvSpPr/>
          <p:nvPr/>
        </p:nvSpPr>
        <p:spPr>
          <a:xfrm>
            <a:off x="1250453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5" name="Shape 1635"/>
          <p:cNvSpPr/>
          <p:nvPr/>
        </p:nvSpPr>
        <p:spPr>
          <a:xfrm>
            <a:off x="1250453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36" name="Shape 1636"/>
          <p:cNvCxnSpPr>
            <a:stCxn id="1634" idx="0"/>
            <a:endCxn id="1635" idx="2"/>
          </p:cNvCxnSpPr>
          <p:nvPr/>
        </p:nvCxnSpPr>
        <p:spPr>
          <a:xfrm rot="10800000">
            <a:off x="1360403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37" name="Shape 1637"/>
          <p:cNvCxnSpPr>
            <a:endCxn id="1635" idx="1"/>
          </p:cNvCxnSpPr>
          <p:nvPr/>
        </p:nvCxnSpPr>
        <p:spPr>
          <a:xfrm>
            <a:off x="1022153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38" name="Shape 1638"/>
          <p:cNvSpPr/>
          <p:nvPr/>
        </p:nvSpPr>
        <p:spPr>
          <a:xfrm>
            <a:off x="1698529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9" name="Shape 1639"/>
          <p:cNvSpPr/>
          <p:nvPr/>
        </p:nvSpPr>
        <p:spPr>
          <a:xfrm>
            <a:off x="1698529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40" name="Shape 1640"/>
          <p:cNvCxnSpPr>
            <a:stCxn id="1638" idx="0"/>
            <a:endCxn id="1639" idx="2"/>
          </p:cNvCxnSpPr>
          <p:nvPr/>
        </p:nvCxnSpPr>
        <p:spPr>
          <a:xfrm rot="10800000">
            <a:off x="1808479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41" name="Shape 1641"/>
          <p:cNvCxnSpPr>
            <a:endCxn id="1639" idx="1"/>
          </p:cNvCxnSpPr>
          <p:nvPr/>
        </p:nvCxnSpPr>
        <p:spPr>
          <a:xfrm>
            <a:off x="1470229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42" name="Shape 1642"/>
          <p:cNvSpPr/>
          <p:nvPr/>
        </p:nvSpPr>
        <p:spPr>
          <a:xfrm>
            <a:off x="2146605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3" name="Shape 1643"/>
          <p:cNvSpPr/>
          <p:nvPr/>
        </p:nvSpPr>
        <p:spPr>
          <a:xfrm>
            <a:off x="2146605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44" name="Shape 1644"/>
          <p:cNvCxnSpPr>
            <a:stCxn id="1642" idx="0"/>
            <a:endCxn id="1643" idx="2"/>
          </p:cNvCxnSpPr>
          <p:nvPr/>
        </p:nvCxnSpPr>
        <p:spPr>
          <a:xfrm rot="10800000">
            <a:off x="2256555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45" name="Shape 1645"/>
          <p:cNvCxnSpPr>
            <a:endCxn id="1643" idx="1"/>
          </p:cNvCxnSpPr>
          <p:nvPr/>
        </p:nvCxnSpPr>
        <p:spPr>
          <a:xfrm>
            <a:off x="1918305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46" name="Shape 1646"/>
          <p:cNvSpPr/>
          <p:nvPr/>
        </p:nvSpPr>
        <p:spPr>
          <a:xfrm>
            <a:off x="2594682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7" name="Shape 1647"/>
          <p:cNvSpPr/>
          <p:nvPr/>
        </p:nvSpPr>
        <p:spPr>
          <a:xfrm>
            <a:off x="2594682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48" name="Shape 1648"/>
          <p:cNvCxnSpPr>
            <a:stCxn id="1646" idx="0"/>
            <a:endCxn id="1647" idx="2"/>
          </p:cNvCxnSpPr>
          <p:nvPr/>
        </p:nvCxnSpPr>
        <p:spPr>
          <a:xfrm rot="10800000">
            <a:off x="2704632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49" name="Shape 1649"/>
          <p:cNvCxnSpPr>
            <a:endCxn id="1647" idx="1"/>
          </p:cNvCxnSpPr>
          <p:nvPr/>
        </p:nvCxnSpPr>
        <p:spPr>
          <a:xfrm>
            <a:off x="2366382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50" name="Shape 1650"/>
          <p:cNvSpPr/>
          <p:nvPr/>
        </p:nvSpPr>
        <p:spPr>
          <a:xfrm>
            <a:off x="3042757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1" name="Shape 1651"/>
          <p:cNvSpPr/>
          <p:nvPr/>
        </p:nvSpPr>
        <p:spPr>
          <a:xfrm>
            <a:off x="3042757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52" name="Shape 1652"/>
          <p:cNvCxnSpPr>
            <a:stCxn id="1650" idx="0"/>
            <a:endCxn id="1651" idx="2"/>
          </p:cNvCxnSpPr>
          <p:nvPr/>
        </p:nvCxnSpPr>
        <p:spPr>
          <a:xfrm rot="10800000">
            <a:off x="3152707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53" name="Shape 1653"/>
          <p:cNvCxnSpPr>
            <a:endCxn id="1651" idx="1"/>
          </p:cNvCxnSpPr>
          <p:nvPr/>
        </p:nvCxnSpPr>
        <p:spPr>
          <a:xfrm>
            <a:off x="2814457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54" name="Shape 1654"/>
          <p:cNvSpPr/>
          <p:nvPr/>
        </p:nvSpPr>
        <p:spPr>
          <a:xfrm>
            <a:off x="354279" y="2253537"/>
            <a:ext cx="219899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5" name="Shape 1655"/>
          <p:cNvSpPr/>
          <p:nvPr/>
        </p:nvSpPr>
        <p:spPr>
          <a:xfrm>
            <a:off x="802354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6" name="Shape 1656"/>
          <p:cNvSpPr/>
          <p:nvPr/>
        </p:nvSpPr>
        <p:spPr>
          <a:xfrm>
            <a:off x="1250457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7" name="Shape 1657"/>
          <p:cNvSpPr/>
          <p:nvPr/>
        </p:nvSpPr>
        <p:spPr>
          <a:xfrm>
            <a:off x="1698533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8" name="Shape 1658"/>
          <p:cNvSpPr/>
          <p:nvPr/>
        </p:nvSpPr>
        <p:spPr>
          <a:xfrm>
            <a:off x="2146609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9" name="Shape 1659"/>
          <p:cNvSpPr/>
          <p:nvPr/>
        </p:nvSpPr>
        <p:spPr>
          <a:xfrm>
            <a:off x="2594685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0" name="Shape 1660"/>
          <p:cNvSpPr/>
          <p:nvPr/>
        </p:nvSpPr>
        <p:spPr>
          <a:xfrm>
            <a:off x="3042761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61" name="Shape 1661"/>
          <p:cNvCxnSpPr/>
          <p:nvPr/>
        </p:nvCxnSpPr>
        <p:spPr>
          <a:xfrm rot="10800000">
            <a:off x="464244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62" name="Shape 1662"/>
          <p:cNvCxnSpPr/>
          <p:nvPr/>
        </p:nvCxnSpPr>
        <p:spPr>
          <a:xfrm rot="10800000">
            <a:off x="912320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63" name="Shape 1663"/>
          <p:cNvCxnSpPr/>
          <p:nvPr/>
        </p:nvCxnSpPr>
        <p:spPr>
          <a:xfrm rot="10800000">
            <a:off x="1360423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64" name="Shape 1664"/>
          <p:cNvCxnSpPr/>
          <p:nvPr/>
        </p:nvCxnSpPr>
        <p:spPr>
          <a:xfrm rot="10800000">
            <a:off x="1808499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65" name="Shape 1665"/>
          <p:cNvCxnSpPr/>
          <p:nvPr/>
        </p:nvCxnSpPr>
        <p:spPr>
          <a:xfrm rot="10800000">
            <a:off x="2256575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66" name="Shape 1666"/>
          <p:cNvCxnSpPr/>
          <p:nvPr/>
        </p:nvCxnSpPr>
        <p:spPr>
          <a:xfrm rot="10800000">
            <a:off x="2704651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67" name="Shape 1667"/>
          <p:cNvCxnSpPr/>
          <p:nvPr/>
        </p:nvCxnSpPr>
        <p:spPr>
          <a:xfrm rot="10800000">
            <a:off x="3152728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68" name="Shape 1668"/>
          <p:cNvSpPr/>
          <p:nvPr/>
        </p:nvSpPr>
        <p:spPr>
          <a:xfrm>
            <a:off x="3466449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9" name="Shape 1669"/>
          <p:cNvSpPr/>
          <p:nvPr/>
        </p:nvSpPr>
        <p:spPr>
          <a:xfrm>
            <a:off x="3466449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70" name="Shape 1670"/>
          <p:cNvCxnSpPr>
            <a:stCxn id="1668" idx="0"/>
            <a:endCxn id="1669" idx="2"/>
          </p:cNvCxnSpPr>
          <p:nvPr/>
        </p:nvCxnSpPr>
        <p:spPr>
          <a:xfrm rot="10800000">
            <a:off x="3576399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71" name="Shape 1671"/>
          <p:cNvSpPr/>
          <p:nvPr/>
        </p:nvSpPr>
        <p:spPr>
          <a:xfrm>
            <a:off x="3914525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2" name="Shape 1672"/>
          <p:cNvSpPr/>
          <p:nvPr/>
        </p:nvSpPr>
        <p:spPr>
          <a:xfrm>
            <a:off x="3914525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73" name="Shape 1673"/>
          <p:cNvCxnSpPr>
            <a:stCxn id="1671" idx="0"/>
            <a:endCxn id="1672" idx="2"/>
          </p:cNvCxnSpPr>
          <p:nvPr/>
        </p:nvCxnSpPr>
        <p:spPr>
          <a:xfrm rot="10800000">
            <a:off x="4024475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74" name="Shape 1674"/>
          <p:cNvCxnSpPr>
            <a:stCxn id="1669" idx="3"/>
            <a:endCxn id="1672" idx="1"/>
          </p:cNvCxnSpPr>
          <p:nvPr/>
        </p:nvCxnSpPr>
        <p:spPr>
          <a:xfrm>
            <a:off x="3686349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75" name="Shape 1675"/>
          <p:cNvSpPr/>
          <p:nvPr/>
        </p:nvSpPr>
        <p:spPr>
          <a:xfrm>
            <a:off x="4362628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6" name="Shape 1676"/>
          <p:cNvSpPr/>
          <p:nvPr/>
        </p:nvSpPr>
        <p:spPr>
          <a:xfrm>
            <a:off x="4362628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77" name="Shape 1677"/>
          <p:cNvCxnSpPr>
            <a:stCxn id="1675" idx="0"/>
            <a:endCxn id="1676" idx="2"/>
          </p:cNvCxnSpPr>
          <p:nvPr/>
        </p:nvCxnSpPr>
        <p:spPr>
          <a:xfrm rot="10800000">
            <a:off x="4472578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78" name="Shape 1678"/>
          <p:cNvCxnSpPr>
            <a:endCxn id="1676" idx="1"/>
          </p:cNvCxnSpPr>
          <p:nvPr/>
        </p:nvCxnSpPr>
        <p:spPr>
          <a:xfrm>
            <a:off x="4134328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79" name="Shape 1679"/>
          <p:cNvSpPr/>
          <p:nvPr/>
        </p:nvSpPr>
        <p:spPr>
          <a:xfrm>
            <a:off x="4810704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0" name="Shape 1680"/>
          <p:cNvSpPr/>
          <p:nvPr/>
        </p:nvSpPr>
        <p:spPr>
          <a:xfrm>
            <a:off x="4810704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81" name="Shape 1681"/>
          <p:cNvCxnSpPr>
            <a:stCxn id="1679" idx="0"/>
            <a:endCxn id="1680" idx="2"/>
          </p:cNvCxnSpPr>
          <p:nvPr/>
        </p:nvCxnSpPr>
        <p:spPr>
          <a:xfrm rot="10800000">
            <a:off x="4920654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82" name="Shape 1682"/>
          <p:cNvCxnSpPr>
            <a:endCxn id="1680" idx="1"/>
          </p:cNvCxnSpPr>
          <p:nvPr/>
        </p:nvCxnSpPr>
        <p:spPr>
          <a:xfrm>
            <a:off x="4582404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83" name="Shape 1683"/>
          <p:cNvSpPr/>
          <p:nvPr/>
        </p:nvSpPr>
        <p:spPr>
          <a:xfrm>
            <a:off x="5258780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4" name="Shape 1684"/>
          <p:cNvSpPr/>
          <p:nvPr/>
        </p:nvSpPr>
        <p:spPr>
          <a:xfrm>
            <a:off x="5258780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85" name="Shape 1685"/>
          <p:cNvCxnSpPr>
            <a:stCxn id="1683" idx="0"/>
            <a:endCxn id="1684" idx="2"/>
          </p:cNvCxnSpPr>
          <p:nvPr/>
        </p:nvCxnSpPr>
        <p:spPr>
          <a:xfrm rot="10800000">
            <a:off x="5368730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86" name="Shape 1686"/>
          <p:cNvCxnSpPr>
            <a:endCxn id="1684" idx="1"/>
          </p:cNvCxnSpPr>
          <p:nvPr/>
        </p:nvCxnSpPr>
        <p:spPr>
          <a:xfrm>
            <a:off x="5030480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87" name="Shape 1687"/>
          <p:cNvSpPr/>
          <p:nvPr/>
        </p:nvSpPr>
        <p:spPr>
          <a:xfrm>
            <a:off x="5706857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8" name="Shape 1688"/>
          <p:cNvSpPr/>
          <p:nvPr/>
        </p:nvSpPr>
        <p:spPr>
          <a:xfrm>
            <a:off x="5706857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89" name="Shape 1689"/>
          <p:cNvCxnSpPr>
            <a:stCxn id="1687" idx="0"/>
            <a:endCxn id="1688" idx="2"/>
          </p:cNvCxnSpPr>
          <p:nvPr/>
        </p:nvCxnSpPr>
        <p:spPr>
          <a:xfrm rot="10800000">
            <a:off x="5816807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90" name="Shape 1690"/>
          <p:cNvCxnSpPr>
            <a:endCxn id="1688" idx="1"/>
          </p:cNvCxnSpPr>
          <p:nvPr/>
        </p:nvCxnSpPr>
        <p:spPr>
          <a:xfrm>
            <a:off x="5478557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91" name="Shape 1691"/>
          <p:cNvCxnSpPr/>
          <p:nvPr/>
        </p:nvCxnSpPr>
        <p:spPr>
          <a:xfrm>
            <a:off x="5926632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692" name="Shape 1692"/>
          <p:cNvSpPr/>
          <p:nvPr/>
        </p:nvSpPr>
        <p:spPr>
          <a:xfrm>
            <a:off x="3466453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3" name="Shape 1693"/>
          <p:cNvSpPr/>
          <p:nvPr/>
        </p:nvSpPr>
        <p:spPr>
          <a:xfrm>
            <a:off x="3914529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4" name="Shape 1694"/>
          <p:cNvSpPr/>
          <p:nvPr/>
        </p:nvSpPr>
        <p:spPr>
          <a:xfrm>
            <a:off x="4362632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5" name="Shape 1695"/>
          <p:cNvSpPr/>
          <p:nvPr/>
        </p:nvSpPr>
        <p:spPr>
          <a:xfrm>
            <a:off x="4810708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6" name="Shape 1696"/>
          <p:cNvSpPr/>
          <p:nvPr/>
        </p:nvSpPr>
        <p:spPr>
          <a:xfrm>
            <a:off x="5258784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7" name="Shape 1697"/>
          <p:cNvSpPr/>
          <p:nvPr/>
        </p:nvSpPr>
        <p:spPr>
          <a:xfrm>
            <a:off x="5706860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98" name="Shape 1698"/>
          <p:cNvCxnSpPr/>
          <p:nvPr/>
        </p:nvCxnSpPr>
        <p:spPr>
          <a:xfrm rot="10800000">
            <a:off x="3576419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699" name="Shape 1699"/>
          <p:cNvCxnSpPr/>
          <p:nvPr/>
        </p:nvCxnSpPr>
        <p:spPr>
          <a:xfrm rot="10800000">
            <a:off x="4024495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00" name="Shape 1700"/>
          <p:cNvCxnSpPr/>
          <p:nvPr/>
        </p:nvCxnSpPr>
        <p:spPr>
          <a:xfrm rot="10800000">
            <a:off x="4472598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01" name="Shape 1701"/>
          <p:cNvCxnSpPr/>
          <p:nvPr/>
        </p:nvCxnSpPr>
        <p:spPr>
          <a:xfrm rot="10800000">
            <a:off x="4920674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02" name="Shape 1702"/>
          <p:cNvCxnSpPr/>
          <p:nvPr/>
        </p:nvCxnSpPr>
        <p:spPr>
          <a:xfrm rot="10800000">
            <a:off x="5368750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03" name="Shape 1703"/>
          <p:cNvCxnSpPr/>
          <p:nvPr/>
        </p:nvCxnSpPr>
        <p:spPr>
          <a:xfrm rot="10800000">
            <a:off x="5816826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04" name="Shape 1704"/>
          <p:cNvCxnSpPr/>
          <p:nvPr/>
        </p:nvCxnSpPr>
        <p:spPr>
          <a:xfrm>
            <a:off x="3262657" y="3441023"/>
            <a:ext cx="2037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05" name="Shape 1705"/>
          <p:cNvSpPr/>
          <p:nvPr/>
        </p:nvSpPr>
        <p:spPr>
          <a:xfrm>
            <a:off x="6154932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6" name="Shape 1706"/>
          <p:cNvSpPr/>
          <p:nvPr/>
        </p:nvSpPr>
        <p:spPr>
          <a:xfrm>
            <a:off x="6154932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07" name="Shape 1707"/>
          <p:cNvCxnSpPr>
            <a:stCxn id="1705" idx="0"/>
            <a:endCxn id="1706" idx="2"/>
          </p:cNvCxnSpPr>
          <p:nvPr/>
        </p:nvCxnSpPr>
        <p:spPr>
          <a:xfrm rot="10800000">
            <a:off x="6264882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08" name="Shape 1708"/>
          <p:cNvCxnSpPr>
            <a:endCxn id="1706" idx="1"/>
          </p:cNvCxnSpPr>
          <p:nvPr/>
        </p:nvCxnSpPr>
        <p:spPr>
          <a:xfrm>
            <a:off x="5926632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09" name="Shape 1709"/>
          <p:cNvSpPr/>
          <p:nvPr/>
        </p:nvSpPr>
        <p:spPr>
          <a:xfrm>
            <a:off x="6154936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10" name="Shape 1710"/>
          <p:cNvCxnSpPr/>
          <p:nvPr/>
        </p:nvCxnSpPr>
        <p:spPr>
          <a:xfrm rot="10800000">
            <a:off x="6264903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11" name="Shape 1711"/>
          <p:cNvSpPr/>
          <p:nvPr/>
        </p:nvSpPr>
        <p:spPr>
          <a:xfrm>
            <a:off x="6603003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2" name="Shape 1712"/>
          <p:cNvSpPr/>
          <p:nvPr/>
        </p:nvSpPr>
        <p:spPr>
          <a:xfrm>
            <a:off x="6603003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13" name="Shape 1713"/>
          <p:cNvCxnSpPr>
            <a:stCxn id="1711" idx="0"/>
            <a:endCxn id="1712" idx="2"/>
          </p:cNvCxnSpPr>
          <p:nvPr/>
        </p:nvCxnSpPr>
        <p:spPr>
          <a:xfrm rot="10800000">
            <a:off x="6712953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14" name="Shape 1714"/>
          <p:cNvCxnSpPr>
            <a:endCxn id="1712" idx="1"/>
          </p:cNvCxnSpPr>
          <p:nvPr/>
        </p:nvCxnSpPr>
        <p:spPr>
          <a:xfrm>
            <a:off x="6374703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15" name="Shape 1715"/>
          <p:cNvSpPr/>
          <p:nvPr/>
        </p:nvSpPr>
        <p:spPr>
          <a:xfrm>
            <a:off x="7051079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6" name="Shape 1716"/>
          <p:cNvSpPr/>
          <p:nvPr/>
        </p:nvSpPr>
        <p:spPr>
          <a:xfrm>
            <a:off x="7051079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17" name="Shape 1717"/>
          <p:cNvCxnSpPr>
            <a:stCxn id="1715" idx="0"/>
            <a:endCxn id="1716" idx="2"/>
          </p:cNvCxnSpPr>
          <p:nvPr/>
        </p:nvCxnSpPr>
        <p:spPr>
          <a:xfrm rot="10800000">
            <a:off x="7161029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18" name="Shape 1718"/>
          <p:cNvCxnSpPr>
            <a:endCxn id="1716" idx="1"/>
          </p:cNvCxnSpPr>
          <p:nvPr/>
        </p:nvCxnSpPr>
        <p:spPr>
          <a:xfrm>
            <a:off x="6822779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19" name="Shape 1719"/>
          <p:cNvSpPr/>
          <p:nvPr/>
        </p:nvSpPr>
        <p:spPr>
          <a:xfrm>
            <a:off x="7499155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0" name="Shape 1720"/>
          <p:cNvSpPr/>
          <p:nvPr/>
        </p:nvSpPr>
        <p:spPr>
          <a:xfrm>
            <a:off x="7499155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21" name="Shape 1721"/>
          <p:cNvCxnSpPr>
            <a:stCxn id="1719" idx="0"/>
            <a:endCxn id="1720" idx="2"/>
          </p:cNvCxnSpPr>
          <p:nvPr/>
        </p:nvCxnSpPr>
        <p:spPr>
          <a:xfrm rot="10800000">
            <a:off x="7609105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22" name="Shape 1722"/>
          <p:cNvCxnSpPr>
            <a:endCxn id="1720" idx="1"/>
          </p:cNvCxnSpPr>
          <p:nvPr/>
        </p:nvCxnSpPr>
        <p:spPr>
          <a:xfrm>
            <a:off x="7270855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23" name="Shape 1723"/>
          <p:cNvSpPr/>
          <p:nvPr/>
        </p:nvSpPr>
        <p:spPr>
          <a:xfrm>
            <a:off x="7947232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4" name="Shape 1724"/>
          <p:cNvSpPr/>
          <p:nvPr/>
        </p:nvSpPr>
        <p:spPr>
          <a:xfrm>
            <a:off x="7947232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25" name="Shape 1725"/>
          <p:cNvCxnSpPr>
            <a:stCxn id="1723" idx="0"/>
            <a:endCxn id="1724" idx="2"/>
          </p:cNvCxnSpPr>
          <p:nvPr/>
        </p:nvCxnSpPr>
        <p:spPr>
          <a:xfrm rot="10800000">
            <a:off x="8057182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26" name="Shape 1726"/>
          <p:cNvCxnSpPr>
            <a:endCxn id="1724" idx="1"/>
          </p:cNvCxnSpPr>
          <p:nvPr/>
        </p:nvCxnSpPr>
        <p:spPr>
          <a:xfrm>
            <a:off x="7718932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27" name="Shape 1727"/>
          <p:cNvSpPr/>
          <p:nvPr/>
        </p:nvSpPr>
        <p:spPr>
          <a:xfrm>
            <a:off x="8395307" y="3997015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8" name="Shape 1728"/>
          <p:cNvSpPr/>
          <p:nvPr/>
        </p:nvSpPr>
        <p:spPr>
          <a:xfrm>
            <a:off x="8395307" y="312527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29" name="Shape 1729"/>
          <p:cNvCxnSpPr>
            <a:stCxn id="1727" idx="0"/>
            <a:endCxn id="1728" idx="2"/>
          </p:cNvCxnSpPr>
          <p:nvPr/>
        </p:nvCxnSpPr>
        <p:spPr>
          <a:xfrm rot="10800000">
            <a:off x="8505257" y="375671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30" name="Shape 1730"/>
          <p:cNvCxnSpPr>
            <a:endCxn id="1728" idx="1"/>
          </p:cNvCxnSpPr>
          <p:nvPr/>
        </p:nvCxnSpPr>
        <p:spPr>
          <a:xfrm>
            <a:off x="8167007" y="344102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31" name="Shape 1731"/>
          <p:cNvSpPr/>
          <p:nvPr/>
        </p:nvSpPr>
        <p:spPr>
          <a:xfrm>
            <a:off x="6603007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2" name="Shape 1732"/>
          <p:cNvSpPr/>
          <p:nvPr/>
        </p:nvSpPr>
        <p:spPr>
          <a:xfrm>
            <a:off x="7051083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3" name="Shape 1733"/>
          <p:cNvSpPr/>
          <p:nvPr/>
        </p:nvSpPr>
        <p:spPr>
          <a:xfrm>
            <a:off x="7499159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4" name="Shape 1734"/>
          <p:cNvSpPr/>
          <p:nvPr/>
        </p:nvSpPr>
        <p:spPr>
          <a:xfrm>
            <a:off x="7947235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5" name="Shape 1735"/>
          <p:cNvSpPr/>
          <p:nvPr/>
        </p:nvSpPr>
        <p:spPr>
          <a:xfrm>
            <a:off x="8395311" y="2253537"/>
            <a:ext cx="219900" cy="631499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36" name="Shape 1736"/>
          <p:cNvCxnSpPr/>
          <p:nvPr/>
        </p:nvCxnSpPr>
        <p:spPr>
          <a:xfrm rot="10800000">
            <a:off x="6712973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37" name="Shape 1737"/>
          <p:cNvCxnSpPr/>
          <p:nvPr/>
        </p:nvCxnSpPr>
        <p:spPr>
          <a:xfrm rot="10800000">
            <a:off x="7161049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38" name="Shape 1738"/>
          <p:cNvCxnSpPr/>
          <p:nvPr/>
        </p:nvCxnSpPr>
        <p:spPr>
          <a:xfrm rot="10800000">
            <a:off x="7609125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39" name="Shape 1739"/>
          <p:cNvCxnSpPr/>
          <p:nvPr/>
        </p:nvCxnSpPr>
        <p:spPr>
          <a:xfrm rot="10800000">
            <a:off x="8057201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1740" name="Shape 1740"/>
          <p:cNvCxnSpPr/>
          <p:nvPr/>
        </p:nvCxnSpPr>
        <p:spPr>
          <a:xfrm rot="10800000">
            <a:off x="8505278" y="2884670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741" name="Shape 1741"/>
          <p:cNvSpPr/>
          <p:nvPr/>
        </p:nvSpPr>
        <p:spPr>
          <a:xfrm>
            <a:off x="409526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2" name="Shape 1742"/>
          <p:cNvSpPr/>
          <p:nvPr/>
        </p:nvSpPr>
        <p:spPr>
          <a:xfrm>
            <a:off x="859064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3" name="Shape 1743"/>
          <p:cNvSpPr/>
          <p:nvPr/>
        </p:nvSpPr>
        <p:spPr>
          <a:xfrm>
            <a:off x="1312500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4" name="Shape 1744"/>
          <p:cNvSpPr/>
          <p:nvPr/>
        </p:nvSpPr>
        <p:spPr>
          <a:xfrm>
            <a:off x="1755226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5" name="Shape 1745"/>
          <p:cNvSpPr/>
          <p:nvPr/>
        </p:nvSpPr>
        <p:spPr>
          <a:xfrm>
            <a:off x="2203301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6" name="Shape 1746"/>
          <p:cNvSpPr/>
          <p:nvPr/>
        </p:nvSpPr>
        <p:spPr>
          <a:xfrm>
            <a:off x="2651376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7" name="Shape 1747"/>
          <p:cNvSpPr/>
          <p:nvPr/>
        </p:nvSpPr>
        <p:spPr>
          <a:xfrm>
            <a:off x="3099451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8" name="Shape 1748"/>
          <p:cNvSpPr/>
          <p:nvPr/>
        </p:nvSpPr>
        <p:spPr>
          <a:xfrm>
            <a:off x="3517124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9" name="Shape 1749"/>
          <p:cNvSpPr/>
          <p:nvPr/>
        </p:nvSpPr>
        <p:spPr>
          <a:xfrm>
            <a:off x="3971239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0" name="Shape 1750"/>
          <p:cNvSpPr/>
          <p:nvPr/>
        </p:nvSpPr>
        <p:spPr>
          <a:xfrm>
            <a:off x="4419314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1" name="Shape 1751"/>
          <p:cNvSpPr/>
          <p:nvPr/>
        </p:nvSpPr>
        <p:spPr>
          <a:xfrm>
            <a:off x="4867401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2" name="Shape 1752"/>
          <p:cNvSpPr/>
          <p:nvPr/>
        </p:nvSpPr>
        <p:spPr>
          <a:xfrm>
            <a:off x="5315476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3" name="Shape 1753"/>
          <p:cNvSpPr/>
          <p:nvPr/>
        </p:nvSpPr>
        <p:spPr>
          <a:xfrm>
            <a:off x="5763551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4" name="Shape 1754"/>
          <p:cNvSpPr/>
          <p:nvPr/>
        </p:nvSpPr>
        <p:spPr>
          <a:xfrm>
            <a:off x="6211626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5" name="Shape 1755"/>
          <p:cNvSpPr/>
          <p:nvPr/>
        </p:nvSpPr>
        <p:spPr>
          <a:xfrm>
            <a:off x="6659701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6" name="Shape 1756"/>
          <p:cNvSpPr/>
          <p:nvPr/>
        </p:nvSpPr>
        <p:spPr>
          <a:xfrm>
            <a:off x="7107776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7" name="Shape 1757"/>
          <p:cNvSpPr/>
          <p:nvPr/>
        </p:nvSpPr>
        <p:spPr>
          <a:xfrm>
            <a:off x="7555851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8" name="Shape 1758"/>
          <p:cNvSpPr/>
          <p:nvPr/>
        </p:nvSpPr>
        <p:spPr>
          <a:xfrm>
            <a:off x="8003926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9" name="Shape 1759"/>
          <p:cNvSpPr/>
          <p:nvPr/>
        </p:nvSpPr>
        <p:spPr>
          <a:xfrm>
            <a:off x="8452001" y="3213069"/>
            <a:ext cx="106500" cy="1065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0" name="Shape 1760"/>
          <p:cNvSpPr txBox="1"/>
          <p:nvPr/>
        </p:nvSpPr>
        <p:spPr>
          <a:xfrm>
            <a:off x="81275" y="5087200"/>
            <a:ext cx="8424000" cy="3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</a:pPr>
            <a:r>
              <a:rPr lang="en" sz="1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Karpathy, Johnson, and Fei-Fei: Visualizing and Understanding Recurrent Networks, ICLR Workshop 2016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608259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Words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Recurrent Neural Networks (RNNs)</a:t>
            </a:r>
          </a:p>
          <a:p>
            <a:endParaRPr lang="en-US" dirty="0"/>
          </a:p>
          <a:p>
            <a:r>
              <a:rPr lang="en-US" dirty="0"/>
              <a:t>Recursive Neural Networks</a:t>
            </a:r>
          </a:p>
          <a:p>
            <a:pPr lvl="1"/>
            <a:r>
              <a:rPr lang="en-US" dirty="0"/>
              <a:t>General family; think graphs instead of chains</a:t>
            </a:r>
          </a:p>
          <a:p>
            <a:endParaRPr lang="en-US" dirty="0"/>
          </a:p>
          <a:p>
            <a:r>
              <a:rPr lang="en-US" dirty="0"/>
              <a:t>Types:</a:t>
            </a:r>
          </a:p>
          <a:p>
            <a:pPr lvl="1"/>
            <a:r>
              <a:rPr lang="en-US" dirty="0"/>
              <a:t>“Vanilla” RNNs (Elman Networks)</a:t>
            </a:r>
          </a:p>
          <a:p>
            <a:pPr lvl="1"/>
            <a:r>
              <a:rPr lang="en-US" dirty="0"/>
              <a:t>Long Short Term Memory (LSTMs)</a:t>
            </a:r>
          </a:p>
          <a:p>
            <a:pPr lvl="1"/>
            <a:r>
              <a:rPr lang="en-US" dirty="0"/>
              <a:t>Gated Recurrent Units (GRUs)</a:t>
            </a:r>
          </a:p>
          <a:p>
            <a:pPr lvl="1"/>
            <a:r>
              <a:rPr lang="mr-IN" dirty="0"/>
              <a:t>…</a:t>
            </a:r>
            <a:endParaRPr lang="en-US" dirty="0"/>
          </a:p>
          <a:p>
            <a:endParaRPr lang="en-US" dirty="0"/>
          </a:p>
          <a:p>
            <a:r>
              <a:rPr lang="en-US" dirty="0"/>
              <a:t>Algorithms</a:t>
            </a:r>
          </a:p>
          <a:p>
            <a:pPr lvl="1"/>
            <a:r>
              <a:rPr lang="en-US" dirty="0" err="1"/>
              <a:t>BackProp</a:t>
            </a:r>
            <a:r>
              <a:rPr lang="en-US" dirty="0"/>
              <a:t> Through Time (BPTT)</a:t>
            </a:r>
          </a:p>
          <a:p>
            <a:pPr lvl="1"/>
            <a:r>
              <a:rPr lang="en-US" dirty="0" err="1"/>
              <a:t>BackProp</a:t>
            </a:r>
            <a:r>
              <a:rPr lang="en-US" dirty="0"/>
              <a:t> Through Structure (BPTS)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7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Shape 1766"/>
          <p:cNvSpPr txBox="1"/>
          <p:nvPr/>
        </p:nvSpPr>
        <p:spPr>
          <a:xfrm>
            <a:off x="1093750" y="1107200"/>
            <a:ext cx="7583700" cy="60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Searching for  interpretable cells</a:t>
            </a:r>
          </a:p>
        </p:txBody>
      </p:sp>
      <p:sp>
        <p:nvSpPr>
          <p:cNvPr id="1767" name="Shape 1767"/>
          <p:cNvSpPr txBox="1"/>
          <p:nvPr/>
        </p:nvSpPr>
        <p:spPr>
          <a:xfrm>
            <a:off x="81275" y="5087200"/>
            <a:ext cx="8424000" cy="3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</a:pPr>
            <a:r>
              <a:rPr lang="en" sz="10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Karpathy</a:t>
            </a:r>
            <a:r>
              <a:rPr lang="en" sz="1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Johnson, and </a:t>
            </a:r>
            <a:r>
              <a:rPr lang="en" sz="1000" kern="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Fei-Fei</a:t>
            </a:r>
            <a:r>
              <a:rPr lang="en" sz="10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Visualizing and Understanding Recurrent Networks, ICLR Workshop 2016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83333"/>
            </a:pPr>
            <a:r>
              <a:rPr lang="en" sz="600" kern="0" dirty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Figures copyright </a:t>
            </a:r>
            <a:r>
              <a:rPr lang="en" sz="600" kern="0" dirty="0" err="1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Karpathy</a:t>
            </a:r>
            <a:r>
              <a:rPr lang="en" sz="600" kern="0" dirty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, Johnson, and </a:t>
            </a:r>
            <a:r>
              <a:rPr lang="en" sz="600" kern="0" dirty="0" err="1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Fei-Fei</a:t>
            </a:r>
            <a:r>
              <a:rPr lang="en" sz="600" kern="0" dirty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, 2015; reproduced with permission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0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8" name="Shape 17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812" y="2623826"/>
            <a:ext cx="8954374" cy="16103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8555889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4" name="Shape 1774"/>
          <p:cNvSpPr txBox="1"/>
          <p:nvPr/>
        </p:nvSpPr>
        <p:spPr>
          <a:xfrm>
            <a:off x="1093750" y="1107200"/>
            <a:ext cx="7583700" cy="60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Searching for  interpretable cells</a:t>
            </a:r>
          </a:p>
        </p:txBody>
      </p:sp>
      <p:sp>
        <p:nvSpPr>
          <p:cNvPr id="1775" name="Shape 1775"/>
          <p:cNvSpPr txBox="1"/>
          <p:nvPr/>
        </p:nvSpPr>
        <p:spPr>
          <a:xfrm>
            <a:off x="81275" y="5087200"/>
            <a:ext cx="8424000" cy="3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</a:pPr>
            <a:r>
              <a:rPr lang="en" sz="1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Karpathy, Johnson, and Fei-Fei: Visualizing and Understanding Recurrent Networks, ICLR Workshop 2016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83333"/>
            </a:pP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Figures copyright Karpathy, Johnson, and Fei-Fei, 2015; reproduced with permission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6" name="Shape 17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63" y="2667150"/>
            <a:ext cx="8932275" cy="1255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77" name="Shape 1777"/>
          <p:cNvSpPr txBox="1"/>
          <p:nvPr/>
        </p:nvSpPr>
        <p:spPr>
          <a:xfrm>
            <a:off x="2973375" y="4337400"/>
            <a:ext cx="5411100" cy="60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quote detection cell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6554035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Shape 1783"/>
          <p:cNvSpPr txBox="1"/>
          <p:nvPr/>
        </p:nvSpPr>
        <p:spPr>
          <a:xfrm>
            <a:off x="1093750" y="1107200"/>
            <a:ext cx="7583700" cy="60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Searching for  interpretable cells</a:t>
            </a:r>
          </a:p>
        </p:txBody>
      </p:sp>
      <p:sp>
        <p:nvSpPr>
          <p:cNvPr id="1784" name="Shape 1784"/>
          <p:cNvSpPr txBox="1"/>
          <p:nvPr/>
        </p:nvSpPr>
        <p:spPr>
          <a:xfrm>
            <a:off x="81275" y="5087200"/>
            <a:ext cx="8424000" cy="3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</a:pPr>
            <a:r>
              <a:rPr lang="en" sz="1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Karpathy, Johnson, and Fei-Fei: Visualizing and Understanding Recurrent Networks, ICLR Workshop 2016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83333"/>
            </a:pP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Figures copyright Karpathy, Johnson, and Fei-Fei, 2015; reproduced with permission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5" name="Shape 17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125" y="2259325"/>
            <a:ext cx="8660200" cy="204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6" name="Shape 1786"/>
          <p:cNvSpPr txBox="1"/>
          <p:nvPr/>
        </p:nvSpPr>
        <p:spPr>
          <a:xfrm>
            <a:off x="2973375" y="4489800"/>
            <a:ext cx="5411100" cy="60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line length tracking cell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5789708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Shape 1792"/>
          <p:cNvSpPr txBox="1"/>
          <p:nvPr/>
        </p:nvSpPr>
        <p:spPr>
          <a:xfrm>
            <a:off x="1093750" y="1107200"/>
            <a:ext cx="7583700" cy="60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Searching for  interpretable cells</a:t>
            </a:r>
          </a:p>
        </p:txBody>
      </p:sp>
      <p:sp>
        <p:nvSpPr>
          <p:cNvPr id="1793" name="Shape 1793"/>
          <p:cNvSpPr txBox="1"/>
          <p:nvPr/>
        </p:nvSpPr>
        <p:spPr>
          <a:xfrm>
            <a:off x="81275" y="5087200"/>
            <a:ext cx="8424000" cy="3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</a:pPr>
            <a:r>
              <a:rPr lang="en" sz="1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Karpathy, Johnson, and Fei-Fei: Visualizing and Understanding Recurrent Networks, ICLR Workshop 2016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83333"/>
            </a:pP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Figures copyright Karpathy, Johnson, and Fei-Fei, 2015; reproduced with permission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4" name="Shape 17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475" y="2140951"/>
            <a:ext cx="8899524" cy="2473437"/>
          </a:xfrm>
          <a:prstGeom prst="rect">
            <a:avLst/>
          </a:prstGeom>
          <a:noFill/>
          <a:ln>
            <a:noFill/>
          </a:ln>
        </p:spPr>
      </p:pic>
      <p:sp>
        <p:nvSpPr>
          <p:cNvPr id="1795" name="Shape 1795"/>
          <p:cNvSpPr txBox="1"/>
          <p:nvPr/>
        </p:nvSpPr>
        <p:spPr>
          <a:xfrm>
            <a:off x="2626450" y="4506500"/>
            <a:ext cx="5411100" cy="60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if statement cell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5683589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Shape 1801"/>
          <p:cNvSpPr txBox="1"/>
          <p:nvPr/>
        </p:nvSpPr>
        <p:spPr>
          <a:xfrm>
            <a:off x="1093750" y="1107200"/>
            <a:ext cx="7583700" cy="60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Searching for  interpretable cells</a:t>
            </a:r>
          </a:p>
        </p:txBody>
      </p:sp>
      <p:sp>
        <p:nvSpPr>
          <p:cNvPr id="1802" name="Shape 1802"/>
          <p:cNvSpPr txBox="1"/>
          <p:nvPr/>
        </p:nvSpPr>
        <p:spPr>
          <a:xfrm>
            <a:off x="81275" y="5087200"/>
            <a:ext cx="8424000" cy="3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</a:pPr>
            <a:r>
              <a:rPr lang="en" sz="1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Karpathy, Johnson, and Fei-Fei: Visualizing and Understanding Recurrent Networks, ICLR Workshop 2016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83333"/>
            </a:pP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Figures copyright Karpathy, Johnson, and Fei-Fei, 2015; reproduced with permission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3" name="Shape 18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718" y="1751639"/>
            <a:ext cx="7503372" cy="3446635"/>
          </a:xfrm>
          <a:prstGeom prst="rect">
            <a:avLst/>
          </a:prstGeom>
          <a:noFill/>
          <a:ln>
            <a:noFill/>
          </a:ln>
        </p:spPr>
      </p:pic>
      <p:sp>
        <p:nvSpPr>
          <p:cNvPr id="1804" name="Shape 1804"/>
          <p:cNvSpPr txBox="1"/>
          <p:nvPr/>
        </p:nvSpPr>
        <p:spPr>
          <a:xfrm>
            <a:off x="3743252" y="4614350"/>
            <a:ext cx="3018600" cy="547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quote/comment cell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0643815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Shape 1810"/>
          <p:cNvSpPr txBox="1"/>
          <p:nvPr/>
        </p:nvSpPr>
        <p:spPr>
          <a:xfrm>
            <a:off x="1093750" y="1107200"/>
            <a:ext cx="7583700" cy="60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6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Searching for  interpretable cells</a:t>
            </a:r>
          </a:p>
        </p:txBody>
      </p:sp>
      <p:sp>
        <p:nvSpPr>
          <p:cNvPr id="1811" name="Shape 1811"/>
          <p:cNvSpPr txBox="1"/>
          <p:nvPr/>
        </p:nvSpPr>
        <p:spPr>
          <a:xfrm>
            <a:off x="81275" y="5087200"/>
            <a:ext cx="8424000" cy="3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</a:pPr>
            <a:r>
              <a:rPr lang="en" sz="1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Karpathy, Johnson, and Fei-Fei: Visualizing and Understanding Recurrent Networks, ICLR Workshop 2016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83333"/>
            </a:pPr>
            <a:r>
              <a:rPr lang="en" sz="600" kern="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Figures copyright Karpathy, Johnson, and Fei-Fei, 2015; reproduced with permission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2" name="Shape 18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100" y="2430375"/>
            <a:ext cx="8805350" cy="184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3" name="Shape 1813"/>
          <p:cNvSpPr txBox="1"/>
          <p:nvPr/>
        </p:nvSpPr>
        <p:spPr>
          <a:xfrm>
            <a:off x="2472225" y="4190500"/>
            <a:ext cx="2342700" cy="60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code depth cell</a:t>
            </a:r>
          </a:p>
        </p:txBody>
      </p:sp>
      <p:sp>
        <p:nvSpPr>
          <p:cNvPr id="7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79413678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Recurrent Neural Networks (RNNs)</a:t>
            </a:r>
          </a:p>
          <a:p>
            <a:pPr lvl="1"/>
            <a:r>
              <a:rPr lang="en-US" dirty="0"/>
              <a:t>Example Problem: (Character-level) Language modeling </a:t>
            </a:r>
          </a:p>
          <a:p>
            <a:pPr lvl="1"/>
            <a:r>
              <a:rPr lang="en-US" dirty="0"/>
              <a:t>Learning: (Truncated) </a:t>
            </a:r>
            <a:r>
              <a:rPr lang="en-US" dirty="0" err="1"/>
              <a:t>BackProp</a:t>
            </a:r>
            <a:r>
              <a:rPr lang="en-US" dirty="0"/>
              <a:t> Through Time (BPTT)</a:t>
            </a:r>
          </a:p>
          <a:p>
            <a:pPr lvl="1"/>
            <a:r>
              <a:rPr lang="en-US" dirty="0"/>
              <a:t>Visualizing RNNs</a:t>
            </a:r>
          </a:p>
          <a:p>
            <a:pPr lvl="1"/>
            <a:r>
              <a:rPr lang="en-US" dirty="0"/>
              <a:t>Example: Image Captioning</a:t>
            </a:r>
          </a:p>
          <a:p>
            <a:pPr lvl="1"/>
            <a:r>
              <a:rPr lang="en-US" dirty="0"/>
              <a:t>Inference: Beam Search</a:t>
            </a:r>
          </a:p>
          <a:p>
            <a:pPr lvl="1"/>
            <a:r>
              <a:rPr lang="en-US" dirty="0"/>
              <a:t>Multilayer RNNs</a:t>
            </a:r>
          </a:p>
          <a:p>
            <a:pPr lvl="1"/>
            <a:r>
              <a:rPr lang="en-US" dirty="0"/>
              <a:t>Problems with gradients in “vanilla” RNNs</a:t>
            </a:r>
          </a:p>
          <a:p>
            <a:pPr lvl="1"/>
            <a:r>
              <a:rPr lang="en-US" dirty="0"/>
              <a:t>LSTMs (and other RNN variants)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692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Image Captioning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pic>
        <p:nvPicPr>
          <p:cNvPr id="91" name="Picture 90" descr="2007_0049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0" y="1933044"/>
            <a:ext cx="1689810" cy="12673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92" name="Group 91"/>
          <p:cNvGrpSpPr/>
          <p:nvPr/>
        </p:nvGrpSpPr>
        <p:grpSpPr>
          <a:xfrm>
            <a:off x="838200" y="2119003"/>
            <a:ext cx="5652023" cy="1629441"/>
            <a:chOff x="838200" y="2119003"/>
            <a:chExt cx="5652023" cy="1629441"/>
          </a:xfrm>
        </p:grpSpPr>
        <p:grpSp>
          <p:nvGrpSpPr>
            <p:cNvPr id="93" name="Group 92"/>
            <p:cNvGrpSpPr/>
            <p:nvPr/>
          </p:nvGrpSpPr>
          <p:grpSpPr>
            <a:xfrm>
              <a:off x="3310521" y="2510342"/>
              <a:ext cx="1277574" cy="436917"/>
              <a:chOff x="3310521" y="2510342"/>
              <a:chExt cx="1277574" cy="436917"/>
            </a:xfrm>
          </p:grpSpPr>
          <p:sp>
            <p:nvSpPr>
              <p:cNvPr id="160" name="Rectangle 159"/>
              <p:cNvSpPr>
                <a:spLocks noChangeAspect="1"/>
              </p:cNvSpPr>
              <p:nvPr/>
            </p:nvSpPr>
            <p:spPr>
              <a:xfrm>
                <a:off x="4504871" y="2864035"/>
                <a:ext cx="83224" cy="8322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/>
              <p:cNvSpPr>
                <a:spLocks noChangeAspect="1"/>
              </p:cNvSpPr>
              <p:nvPr/>
            </p:nvSpPr>
            <p:spPr>
              <a:xfrm>
                <a:off x="3310521" y="2510342"/>
                <a:ext cx="124836" cy="1248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2" name="Straight Connector 161"/>
              <p:cNvCxnSpPr>
                <a:stCxn id="161" idx="0"/>
                <a:endCxn id="160" idx="0"/>
              </p:cNvCxnSpPr>
              <p:nvPr/>
            </p:nvCxnSpPr>
            <p:spPr>
              <a:xfrm>
                <a:off x="3372939" y="2510342"/>
                <a:ext cx="1173544" cy="35369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>
                <a:stCxn id="167" idx="0"/>
                <a:endCxn id="160" idx="0"/>
              </p:cNvCxnSpPr>
              <p:nvPr/>
            </p:nvCxnSpPr>
            <p:spPr>
              <a:xfrm>
                <a:off x="3580999" y="2718402"/>
                <a:ext cx="965484" cy="14563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>
                <a:stCxn id="167" idx="2"/>
                <a:endCxn id="160" idx="2"/>
              </p:cNvCxnSpPr>
              <p:nvPr/>
            </p:nvCxnSpPr>
            <p:spPr>
              <a:xfrm>
                <a:off x="3580999" y="2843238"/>
                <a:ext cx="965484" cy="10402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Rectangle 164"/>
              <p:cNvSpPr>
                <a:spLocks noChangeAspect="1"/>
              </p:cNvSpPr>
              <p:nvPr/>
            </p:nvSpPr>
            <p:spPr>
              <a:xfrm>
                <a:off x="3379874" y="2579695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ectangle 165"/>
              <p:cNvSpPr>
                <a:spLocks noChangeAspect="1"/>
              </p:cNvSpPr>
              <p:nvPr/>
            </p:nvSpPr>
            <p:spPr>
              <a:xfrm>
                <a:off x="3449227" y="2649048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ectangle 166"/>
              <p:cNvSpPr>
                <a:spLocks noChangeAspect="1"/>
              </p:cNvSpPr>
              <p:nvPr/>
            </p:nvSpPr>
            <p:spPr>
              <a:xfrm>
                <a:off x="3518581" y="2718402"/>
                <a:ext cx="124836" cy="1248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  <a:effectLst>
                <a:glow>
                  <a:schemeClr val="tx1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  <a:softEdge rad="127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8" name="Straight Connector 167"/>
              <p:cNvCxnSpPr>
                <a:stCxn id="166" idx="0"/>
                <a:endCxn id="160" idx="0"/>
              </p:cNvCxnSpPr>
              <p:nvPr/>
            </p:nvCxnSpPr>
            <p:spPr>
              <a:xfrm>
                <a:off x="3511645" y="2649048"/>
                <a:ext cx="1034838" cy="214987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>
                <a:stCxn id="165" idx="0"/>
                <a:endCxn id="160" idx="0"/>
              </p:cNvCxnSpPr>
              <p:nvPr/>
            </p:nvCxnSpPr>
            <p:spPr>
              <a:xfrm>
                <a:off x="3442292" y="2579695"/>
                <a:ext cx="1104191" cy="28434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/>
              <p:cNvCxnSpPr/>
              <p:nvPr/>
            </p:nvCxnSpPr>
            <p:spPr>
              <a:xfrm>
                <a:off x="3433912" y="2510342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3312033" y="2634958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3314922" y="2512006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4" name="Group 206"/>
            <p:cNvGrpSpPr/>
            <p:nvPr/>
          </p:nvGrpSpPr>
          <p:grpSpPr>
            <a:xfrm>
              <a:off x="4021151" y="2265098"/>
              <a:ext cx="749014" cy="749014"/>
              <a:chOff x="8773045" y="1214694"/>
              <a:chExt cx="1645920" cy="1645920"/>
            </a:xfrm>
          </p:grpSpPr>
          <p:sp>
            <p:nvSpPr>
              <p:cNvPr id="153" name="Rectangle 152"/>
              <p:cNvSpPr>
                <a:spLocks noChangeAspect="1"/>
              </p:cNvSpPr>
              <p:nvPr/>
            </p:nvSpPr>
            <p:spPr>
              <a:xfrm>
                <a:off x="8773045" y="1214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/>
              <p:cNvSpPr>
                <a:spLocks noChangeAspect="1"/>
              </p:cNvSpPr>
              <p:nvPr/>
            </p:nvSpPr>
            <p:spPr>
              <a:xfrm>
                <a:off x="8925445" y="1367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/>
              <p:cNvSpPr>
                <a:spLocks noChangeAspect="1"/>
              </p:cNvSpPr>
              <p:nvPr/>
            </p:nvSpPr>
            <p:spPr>
              <a:xfrm>
                <a:off x="9077845" y="15194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 155"/>
              <p:cNvSpPr>
                <a:spLocks noChangeAspect="1"/>
              </p:cNvSpPr>
              <p:nvPr/>
            </p:nvSpPr>
            <p:spPr>
              <a:xfrm>
                <a:off x="9230245" y="16718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/>
              <p:cNvSpPr>
                <a:spLocks noChangeAspect="1"/>
              </p:cNvSpPr>
              <p:nvPr/>
            </p:nvSpPr>
            <p:spPr>
              <a:xfrm>
                <a:off x="9382645" y="18242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 157"/>
              <p:cNvSpPr>
                <a:spLocks noChangeAspect="1"/>
              </p:cNvSpPr>
              <p:nvPr/>
            </p:nvSpPr>
            <p:spPr>
              <a:xfrm>
                <a:off x="9535045" y="1976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/>
              <p:cNvSpPr>
                <a:spLocks noChangeAspect="1"/>
              </p:cNvSpPr>
              <p:nvPr/>
            </p:nvSpPr>
            <p:spPr>
              <a:xfrm>
                <a:off x="9687445" y="2129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5" name="Rectangle 94"/>
            <p:cNvSpPr>
              <a:spLocks noChangeAspect="1"/>
            </p:cNvSpPr>
            <p:nvPr/>
          </p:nvSpPr>
          <p:spPr>
            <a:xfrm>
              <a:off x="3276600" y="2327063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>
              <a:spLocks noChangeAspect="1"/>
            </p:cNvSpPr>
            <p:nvPr/>
          </p:nvSpPr>
          <p:spPr>
            <a:xfrm>
              <a:off x="3345953" y="2396416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>
              <a:spLocks noChangeAspect="1"/>
            </p:cNvSpPr>
            <p:nvPr/>
          </p:nvSpPr>
          <p:spPr>
            <a:xfrm>
              <a:off x="3415306" y="2465769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>
              <a:spLocks noChangeAspect="1"/>
            </p:cNvSpPr>
            <p:nvPr/>
          </p:nvSpPr>
          <p:spPr>
            <a:xfrm>
              <a:off x="3484659" y="2535122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9" name="Group 211"/>
            <p:cNvGrpSpPr/>
            <p:nvPr/>
          </p:nvGrpSpPr>
          <p:grpSpPr>
            <a:xfrm>
              <a:off x="2133600" y="2119003"/>
              <a:ext cx="1040298" cy="1040298"/>
              <a:chOff x="5572662" y="2317477"/>
              <a:chExt cx="2286000" cy="2286000"/>
            </a:xfrm>
          </p:grpSpPr>
          <p:sp>
            <p:nvSpPr>
              <p:cNvPr id="149" name="Rectangle 148"/>
              <p:cNvSpPr>
                <a:spLocks noChangeAspect="1"/>
              </p:cNvSpPr>
              <p:nvPr/>
            </p:nvSpPr>
            <p:spPr>
              <a:xfrm>
                <a:off x="5572662" y="23174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/>
              <p:cNvSpPr>
                <a:spLocks noChangeAspect="1"/>
              </p:cNvSpPr>
              <p:nvPr/>
            </p:nvSpPr>
            <p:spPr>
              <a:xfrm>
                <a:off x="5725062" y="24698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/>
              <p:cNvSpPr>
                <a:spLocks noChangeAspect="1"/>
              </p:cNvSpPr>
              <p:nvPr/>
            </p:nvSpPr>
            <p:spPr>
              <a:xfrm>
                <a:off x="5877462" y="26222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/>
              <p:cNvSpPr>
                <a:spLocks noChangeAspect="1"/>
              </p:cNvSpPr>
              <p:nvPr/>
            </p:nvSpPr>
            <p:spPr>
              <a:xfrm>
                <a:off x="6029862" y="2774677"/>
                <a:ext cx="1828800" cy="18288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00" name="Straight Connector 99"/>
            <p:cNvCxnSpPr>
              <a:stCxn id="142" idx="0"/>
              <a:endCxn id="115" idx="2"/>
            </p:cNvCxnSpPr>
            <p:nvPr/>
          </p:nvCxnSpPr>
          <p:spPr>
            <a:xfrm>
              <a:off x="4843481" y="2346326"/>
              <a:ext cx="536371" cy="7463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148" idx="2"/>
              <a:endCxn id="119" idx="3"/>
            </p:cNvCxnSpPr>
            <p:nvPr/>
          </p:nvCxnSpPr>
          <p:spPr>
            <a:xfrm flipV="1">
              <a:off x="5259600" y="2821189"/>
              <a:ext cx="500945" cy="10770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Rectangle 101"/>
            <p:cNvSpPr>
              <a:spLocks noChangeAspect="1"/>
            </p:cNvSpPr>
            <p:nvPr/>
          </p:nvSpPr>
          <p:spPr>
            <a:xfrm>
              <a:off x="1464485" y="2398342"/>
              <a:ext cx="208059" cy="208059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Straight Connector 102"/>
            <p:cNvCxnSpPr>
              <a:stCxn id="102" idx="0"/>
              <a:endCxn id="105" idx="0"/>
            </p:cNvCxnSpPr>
            <p:nvPr/>
          </p:nvCxnSpPr>
          <p:spPr>
            <a:xfrm>
              <a:off x="1568515" y="2398342"/>
              <a:ext cx="1406337" cy="6241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>
              <a:stCxn id="102" idx="2"/>
              <a:endCxn id="105" idx="2"/>
            </p:cNvCxnSpPr>
            <p:nvPr/>
          </p:nvCxnSpPr>
          <p:spPr>
            <a:xfrm flipV="1">
              <a:off x="1568515" y="2543984"/>
              <a:ext cx="1406337" cy="62417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Rectangle 104"/>
            <p:cNvSpPr>
              <a:spLocks noChangeAspect="1"/>
            </p:cNvSpPr>
            <p:nvPr/>
          </p:nvSpPr>
          <p:spPr>
            <a:xfrm>
              <a:off x="2933240" y="2460761"/>
              <a:ext cx="83223" cy="83223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>
              <a:spLocks noChangeAspect="1"/>
            </p:cNvSpPr>
            <p:nvPr/>
          </p:nvSpPr>
          <p:spPr>
            <a:xfrm>
              <a:off x="2464403" y="2874952"/>
              <a:ext cx="166448" cy="166448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>
              <a:spLocks noChangeAspect="1"/>
            </p:cNvSpPr>
            <p:nvPr/>
          </p:nvSpPr>
          <p:spPr>
            <a:xfrm>
              <a:off x="3552220" y="2801748"/>
              <a:ext cx="83223" cy="8322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8" name="Straight Connector 107"/>
            <p:cNvCxnSpPr>
              <a:stCxn id="106" idx="0"/>
              <a:endCxn id="107" idx="0"/>
            </p:cNvCxnSpPr>
            <p:nvPr/>
          </p:nvCxnSpPr>
          <p:spPr>
            <a:xfrm flipV="1">
              <a:off x="2547627" y="2801748"/>
              <a:ext cx="1046205" cy="73204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>
              <a:stCxn id="106" idx="2"/>
              <a:endCxn id="107" idx="2"/>
            </p:cNvCxnSpPr>
            <p:nvPr/>
          </p:nvCxnSpPr>
          <p:spPr>
            <a:xfrm flipV="1">
              <a:off x="2547627" y="2884971"/>
              <a:ext cx="1046205" cy="15642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" name="Group 226"/>
            <p:cNvGrpSpPr/>
            <p:nvPr/>
          </p:nvGrpSpPr>
          <p:grpSpPr>
            <a:xfrm>
              <a:off x="4760257" y="2346326"/>
              <a:ext cx="582566" cy="582567"/>
              <a:chOff x="11541722" y="1891905"/>
              <a:chExt cx="1280160" cy="1280160"/>
            </a:xfrm>
          </p:grpSpPr>
          <p:sp>
            <p:nvSpPr>
              <p:cNvPr id="142" name="Rectangle 141"/>
              <p:cNvSpPr>
                <a:spLocks noChangeAspect="1"/>
              </p:cNvSpPr>
              <p:nvPr/>
            </p:nvSpPr>
            <p:spPr>
              <a:xfrm>
                <a:off x="11541722" y="1891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/>
              <p:cNvSpPr>
                <a:spLocks noChangeAspect="1"/>
              </p:cNvSpPr>
              <p:nvPr/>
            </p:nvSpPr>
            <p:spPr>
              <a:xfrm>
                <a:off x="11694122" y="2044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/>
              <p:cNvSpPr>
                <a:spLocks noChangeAspect="1"/>
              </p:cNvSpPr>
              <p:nvPr/>
            </p:nvSpPr>
            <p:spPr>
              <a:xfrm>
                <a:off x="11846522" y="21967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/>
              <p:cNvSpPr>
                <a:spLocks noChangeAspect="1"/>
              </p:cNvSpPr>
              <p:nvPr/>
            </p:nvSpPr>
            <p:spPr>
              <a:xfrm>
                <a:off x="11998922" y="23491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/>
              <p:cNvSpPr>
                <a:spLocks noChangeAspect="1"/>
              </p:cNvSpPr>
              <p:nvPr/>
            </p:nvSpPr>
            <p:spPr>
              <a:xfrm>
                <a:off x="12151322" y="25015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/>
              <p:cNvSpPr>
                <a:spLocks noChangeAspect="1"/>
              </p:cNvSpPr>
              <p:nvPr/>
            </p:nvSpPr>
            <p:spPr>
              <a:xfrm>
                <a:off x="12303722" y="2653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/>
              <p:cNvSpPr>
                <a:spLocks noChangeAspect="1"/>
              </p:cNvSpPr>
              <p:nvPr/>
            </p:nvSpPr>
            <p:spPr>
              <a:xfrm>
                <a:off x="12456122" y="2806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1" name="Rectangle 110"/>
            <p:cNvSpPr>
              <a:spLocks noChangeAspect="1"/>
            </p:cNvSpPr>
            <p:nvPr/>
          </p:nvSpPr>
          <p:spPr>
            <a:xfrm>
              <a:off x="4613736" y="2711975"/>
              <a:ext cx="124836" cy="12483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/>
            <p:cNvSpPr>
              <a:spLocks noChangeAspect="1"/>
            </p:cNvSpPr>
            <p:nvPr/>
          </p:nvSpPr>
          <p:spPr>
            <a:xfrm>
              <a:off x="5263730" y="2779017"/>
              <a:ext cx="62418" cy="6241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" name="Straight Connector 112"/>
            <p:cNvCxnSpPr>
              <a:stCxn id="111" idx="2"/>
              <a:endCxn id="112" idx="2"/>
            </p:cNvCxnSpPr>
            <p:nvPr/>
          </p:nvCxnSpPr>
          <p:spPr>
            <a:xfrm>
              <a:off x="4676154" y="2836811"/>
              <a:ext cx="618785" cy="462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>
              <a:stCxn id="111" idx="0"/>
              <a:endCxn id="112" idx="0"/>
            </p:cNvCxnSpPr>
            <p:nvPr/>
          </p:nvCxnSpPr>
          <p:spPr>
            <a:xfrm>
              <a:off x="4676154" y="2711975"/>
              <a:ext cx="618785" cy="670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Oval 114"/>
            <p:cNvSpPr>
              <a:spLocks noChangeAspect="1"/>
            </p:cNvSpPr>
            <p:nvPr/>
          </p:nvSpPr>
          <p:spPr bwMode="auto">
            <a:xfrm>
              <a:off x="5379852" y="237378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6" name="Oval 115"/>
            <p:cNvSpPr>
              <a:spLocks noChangeAspect="1"/>
            </p:cNvSpPr>
            <p:nvPr/>
          </p:nvSpPr>
          <p:spPr bwMode="auto">
            <a:xfrm>
              <a:off x="5477011" y="24673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7" name="Oval 116"/>
            <p:cNvSpPr>
              <a:spLocks noChangeAspect="1"/>
            </p:cNvSpPr>
            <p:nvPr/>
          </p:nvSpPr>
          <p:spPr bwMode="auto">
            <a:xfrm>
              <a:off x="5566507" y="255400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 bwMode="auto">
            <a:xfrm>
              <a:off x="5657233" y="264350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 bwMode="auto">
            <a:xfrm>
              <a:off x="5746729" y="274066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120" name="Straight Connector 119"/>
            <p:cNvCxnSpPr>
              <a:stCxn id="148" idx="2"/>
              <a:endCxn id="115" idx="3"/>
            </p:cNvCxnSpPr>
            <p:nvPr/>
          </p:nvCxnSpPr>
          <p:spPr>
            <a:xfrm flipV="1">
              <a:off x="5259600" y="2454312"/>
              <a:ext cx="134068" cy="47458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>
              <a:stCxn id="142" idx="0"/>
              <a:endCxn id="119" idx="2"/>
            </p:cNvCxnSpPr>
            <p:nvPr/>
          </p:nvCxnSpPr>
          <p:spPr>
            <a:xfrm>
              <a:off x="4843481" y="2346326"/>
              <a:ext cx="903248" cy="44150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Oval 121"/>
            <p:cNvSpPr>
              <a:spLocks noChangeAspect="1"/>
            </p:cNvSpPr>
            <p:nvPr/>
          </p:nvSpPr>
          <p:spPr bwMode="auto">
            <a:xfrm>
              <a:off x="5867400" y="23786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3" name="Oval 122"/>
            <p:cNvSpPr>
              <a:spLocks noChangeAspect="1"/>
            </p:cNvSpPr>
            <p:nvPr/>
          </p:nvSpPr>
          <p:spPr bwMode="auto">
            <a:xfrm>
              <a:off x="5964559" y="2472172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4" name="Oval 123"/>
            <p:cNvSpPr>
              <a:spLocks noChangeAspect="1"/>
            </p:cNvSpPr>
            <p:nvPr/>
          </p:nvSpPr>
          <p:spPr bwMode="auto">
            <a:xfrm>
              <a:off x="6054055" y="255885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 bwMode="auto">
            <a:xfrm>
              <a:off x="6144781" y="264834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6" name="Oval 125"/>
            <p:cNvSpPr>
              <a:spLocks noChangeAspect="1"/>
            </p:cNvSpPr>
            <p:nvPr/>
          </p:nvSpPr>
          <p:spPr bwMode="auto">
            <a:xfrm>
              <a:off x="6234277" y="274550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127" name="Straight Connector 126"/>
            <p:cNvCxnSpPr>
              <a:stCxn id="119" idx="6"/>
              <a:endCxn id="126" idx="2"/>
            </p:cNvCxnSpPr>
            <p:nvPr/>
          </p:nvCxnSpPr>
          <p:spPr>
            <a:xfrm>
              <a:off x="5841069" y="2787835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>
              <a:stCxn id="115" idx="6"/>
              <a:endCxn id="122" idx="2"/>
            </p:cNvCxnSpPr>
            <p:nvPr/>
          </p:nvCxnSpPr>
          <p:spPr>
            <a:xfrm>
              <a:off x="5474192" y="2420958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>
              <a:stCxn id="115" idx="6"/>
              <a:endCxn id="126" idx="2"/>
            </p:cNvCxnSpPr>
            <p:nvPr/>
          </p:nvCxnSpPr>
          <p:spPr>
            <a:xfrm>
              <a:off x="5474192" y="2420958"/>
              <a:ext cx="760085" cy="37171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>
              <a:stCxn id="119" idx="6"/>
              <a:endCxn id="122" idx="2"/>
            </p:cNvCxnSpPr>
            <p:nvPr/>
          </p:nvCxnSpPr>
          <p:spPr>
            <a:xfrm flipV="1">
              <a:off x="5841069" y="2425800"/>
              <a:ext cx="26331" cy="362035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Left Brace 130"/>
            <p:cNvSpPr/>
            <p:nvPr/>
          </p:nvSpPr>
          <p:spPr bwMode="auto">
            <a:xfrm rot="16200000">
              <a:off x="1585889" y="2521928"/>
              <a:ext cx="104822" cy="16002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1073126" y="340941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Convolution Layer</a:t>
              </a:r>
              <a:br>
                <a:rPr lang="en-US" sz="800" dirty="0"/>
              </a:br>
              <a:r>
                <a:rPr lang="en-US" sz="800" dirty="0"/>
                <a:t>+ Non-Linearity</a:t>
              </a:r>
            </a:p>
          </p:txBody>
        </p:sp>
        <p:sp>
          <p:nvSpPr>
            <p:cNvPr id="133" name="Left Brace 132"/>
            <p:cNvSpPr/>
            <p:nvPr/>
          </p:nvSpPr>
          <p:spPr bwMode="auto">
            <a:xfrm rot="16200000">
              <a:off x="3135043" y="2864828"/>
              <a:ext cx="104822" cy="9144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2819400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Pooling Layer</a:t>
              </a:r>
            </a:p>
          </p:txBody>
        </p:sp>
        <p:sp>
          <p:nvSpPr>
            <p:cNvPr id="135" name="Left Brace 134"/>
            <p:cNvSpPr/>
            <p:nvPr/>
          </p:nvSpPr>
          <p:spPr bwMode="auto">
            <a:xfrm rot="16200000">
              <a:off x="4082055" y="2956268"/>
              <a:ext cx="104822" cy="73152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3657600" y="340989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Convolution Layer</a:t>
              </a:r>
              <a:br>
                <a:rPr lang="en-US" sz="800" dirty="0"/>
              </a:br>
              <a:r>
                <a:rPr lang="en-US" sz="800" dirty="0"/>
                <a:t>+ Non-Linearity</a:t>
              </a:r>
            </a:p>
          </p:txBody>
        </p:sp>
        <p:sp>
          <p:nvSpPr>
            <p:cNvPr id="137" name="Left Brace 136"/>
            <p:cNvSpPr/>
            <p:nvPr/>
          </p:nvSpPr>
          <p:spPr bwMode="auto">
            <a:xfrm rot="16200000">
              <a:off x="4867188" y="3001988"/>
              <a:ext cx="104822" cy="64008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4597157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Pooling Layer</a:t>
              </a:r>
            </a:p>
          </p:txBody>
        </p:sp>
        <p:sp>
          <p:nvSpPr>
            <p:cNvPr id="139" name="Left Brace 138"/>
            <p:cNvSpPr/>
            <p:nvPr/>
          </p:nvSpPr>
          <p:spPr bwMode="auto">
            <a:xfrm rot="16200000">
              <a:off x="5844950" y="2819108"/>
              <a:ext cx="104822" cy="100584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5318107" y="3410522"/>
              <a:ext cx="117211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Fully-Connected MLP</a:t>
              </a:r>
            </a:p>
          </p:txBody>
        </p:sp>
      </p:grpSp>
      <p:sp>
        <p:nvSpPr>
          <p:cNvPr id="173" name="TextBox 172"/>
          <p:cNvSpPr txBox="1"/>
          <p:nvPr/>
        </p:nvSpPr>
        <p:spPr>
          <a:xfrm>
            <a:off x="207382" y="1371600"/>
            <a:ext cx="4136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Image Embedding (</a:t>
            </a:r>
            <a:r>
              <a:rPr lang="en-US" sz="2400" dirty="0" err="1">
                <a:solidFill>
                  <a:schemeClr val="accent1"/>
                </a:solidFill>
              </a:rPr>
              <a:t>VGGNet</a:t>
            </a:r>
            <a:r>
              <a:rPr lang="en-US" sz="2400" dirty="0">
                <a:solidFill>
                  <a:schemeClr val="accent1"/>
                </a:solidFill>
              </a:rPr>
              <a:t>)</a:t>
            </a:r>
          </a:p>
        </p:txBody>
      </p:sp>
      <p:pic>
        <p:nvPicPr>
          <p:cNvPr id="179" name="Picture 178" descr="2007_0049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494" y="1163848"/>
            <a:ext cx="1772684" cy="127101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82" name="Group 181"/>
          <p:cNvGrpSpPr/>
          <p:nvPr/>
        </p:nvGrpSpPr>
        <p:grpSpPr>
          <a:xfrm>
            <a:off x="5486840" y="1902023"/>
            <a:ext cx="1218760" cy="1222177"/>
            <a:chOff x="5486840" y="1902023"/>
            <a:chExt cx="1218760" cy="1222177"/>
          </a:xfrm>
        </p:grpSpPr>
        <p:sp>
          <p:nvSpPr>
            <p:cNvPr id="174" name="Rectangle 173"/>
            <p:cNvSpPr/>
            <p:nvPr/>
          </p:nvSpPr>
          <p:spPr bwMode="auto">
            <a:xfrm>
              <a:off x="5867400" y="2209800"/>
              <a:ext cx="533400" cy="914400"/>
            </a:xfrm>
            <a:prstGeom prst="rect">
              <a:avLst/>
            </a:prstGeom>
            <a:noFill/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5486840" y="1902023"/>
              <a:ext cx="1218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4096-dim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742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0474E-6 -1.43452E-7 L -0.19176 0.11106 " pathEditMode="relative" ptsTypes="AA">
                                      <p:cBhvr>
                                        <p:cTn id="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Image Captioning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  <p:grpSp>
        <p:nvGrpSpPr>
          <p:cNvPr id="91" name="Group 90"/>
          <p:cNvGrpSpPr/>
          <p:nvPr/>
        </p:nvGrpSpPr>
        <p:grpSpPr>
          <a:xfrm>
            <a:off x="207382" y="1371600"/>
            <a:ext cx="6498218" cy="2376844"/>
            <a:chOff x="207382" y="1371600"/>
            <a:chExt cx="6498218" cy="2376844"/>
          </a:xfrm>
        </p:grpSpPr>
        <p:pic>
          <p:nvPicPr>
            <p:cNvPr id="6" name="Picture 5" descr="2007_00490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390" y="1933044"/>
              <a:ext cx="1689810" cy="126735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grpSp>
          <p:nvGrpSpPr>
            <p:cNvPr id="7" name="Group 6"/>
            <p:cNvGrpSpPr/>
            <p:nvPr/>
          </p:nvGrpSpPr>
          <p:grpSpPr>
            <a:xfrm>
              <a:off x="838200" y="2119003"/>
              <a:ext cx="5652023" cy="1629441"/>
              <a:chOff x="838200" y="2119003"/>
              <a:chExt cx="5652023" cy="1629441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3310521" y="2510342"/>
                <a:ext cx="1277574" cy="436917"/>
                <a:chOff x="3310521" y="2510342"/>
                <a:chExt cx="1277574" cy="436917"/>
              </a:xfrm>
            </p:grpSpPr>
            <p:sp>
              <p:nvSpPr>
                <p:cNvPr id="74" name="Rectangle 73"/>
                <p:cNvSpPr>
                  <a:spLocks noChangeAspect="1"/>
                </p:cNvSpPr>
                <p:nvPr/>
              </p:nvSpPr>
              <p:spPr>
                <a:xfrm>
                  <a:off x="4504871" y="2864035"/>
                  <a:ext cx="83224" cy="83224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Rectangle 74"/>
                <p:cNvSpPr>
                  <a:spLocks noChangeAspect="1"/>
                </p:cNvSpPr>
                <p:nvPr/>
              </p:nvSpPr>
              <p:spPr>
                <a:xfrm>
                  <a:off x="3310521" y="2510342"/>
                  <a:ext cx="124836" cy="12483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6" name="Straight Connector 75"/>
                <p:cNvCxnSpPr>
                  <a:stCxn id="75" idx="0"/>
                  <a:endCxn id="74" idx="0"/>
                </p:cNvCxnSpPr>
                <p:nvPr/>
              </p:nvCxnSpPr>
              <p:spPr>
                <a:xfrm>
                  <a:off x="3372939" y="2510342"/>
                  <a:ext cx="1173544" cy="353693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>
                  <a:stCxn id="81" idx="0"/>
                  <a:endCxn id="74" idx="0"/>
                </p:cNvCxnSpPr>
                <p:nvPr/>
              </p:nvCxnSpPr>
              <p:spPr>
                <a:xfrm>
                  <a:off x="3580999" y="2718402"/>
                  <a:ext cx="965484" cy="145633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>
                  <a:stCxn id="81" idx="2"/>
                  <a:endCxn id="74" idx="2"/>
                </p:cNvCxnSpPr>
                <p:nvPr/>
              </p:nvCxnSpPr>
              <p:spPr>
                <a:xfrm>
                  <a:off x="3580999" y="2843238"/>
                  <a:ext cx="965484" cy="104021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Rectangle 78"/>
                <p:cNvSpPr>
                  <a:spLocks noChangeAspect="1"/>
                </p:cNvSpPr>
                <p:nvPr/>
              </p:nvSpPr>
              <p:spPr>
                <a:xfrm>
                  <a:off x="3379874" y="2579695"/>
                  <a:ext cx="124836" cy="12483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>
                  <a:spLocks noChangeAspect="1"/>
                </p:cNvSpPr>
                <p:nvPr/>
              </p:nvSpPr>
              <p:spPr>
                <a:xfrm>
                  <a:off x="3449227" y="2649048"/>
                  <a:ext cx="124836" cy="12483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>
                  <a:spLocks noChangeAspect="1"/>
                </p:cNvSpPr>
                <p:nvPr/>
              </p:nvSpPr>
              <p:spPr>
                <a:xfrm>
                  <a:off x="3518581" y="2718402"/>
                  <a:ext cx="124836" cy="124836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9525">
                  <a:solidFill>
                    <a:schemeClr val="tx1"/>
                  </a:solidFill>
                </a:ln>
                <a:effectLst>
                  <a:glow>
                    <a:schemeClr val="tx1">
                      <a:alpha val="75000"/>
                    </a:schemeClr>
                  </a:glow>
                  <a:outerShdw blurRad="40000" dist="23000" dir="5400000" rotWithShape="0">
                    <a:srgbClr val="000000">
                      <a:alpha val="35000"/>
                    </a:srgbClr>
                  </a:outerShdw>
                  <a:softEdge rad="12700"/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2" name="Straight Connector 81"/>
                <p:cNvCxnSpPr>
                  <a:stCxn id="80" idx="0"/>
                  <a:endCxn id="74" idx="0"/>
                </p:cNvCxnSpPr>
                <p:nvPr/>
              </p:nvCxnSpPr>
              <p:spPr>
                <a:xfrm>
                  <a:off x="3511645" y="2649048"/>
                  <a:ext cx="1034838" cy="214987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>
                  <a:stCxn id="79" idx="0"/>
                  <a:endCxn id="74" idx="0"/>
                </p:cNvCxnSpPr>
                <p:nvPr/>
              </p:nvCxnSpPr>
              <p:spPr>
                <a:xfrm>
                  <a:off x="3442292" y="2579695"/>
                  <a:ext cx="1104191" cy="284340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>
                  <a:off x="3433912" y="2510342"/>
                  <a:ext cx="208060" cy="20972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84"/>
                <p:cNvCxnSpPr/>
                <p:nvPr/>
              </p:nvCxnSpPr>
              <p:spPr>
                <a:xfrm>
                  <a:off x="3312033" y="2634958"/>
                  <a:ext cx="208060" cy="20972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3314922" y="2512006"/>
                  <a:ext cx="208060" cy="209724"/>
                </a:xfrm>
                <a:prstGeom prst="line">
                  <a:avLst/>
                </a:prstGeom>
                <a:ln w="9525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206"/>
              <p:cNvGrpSpPr/>
              <p:nvPr/>
            </p:nvGrpSpPr>
            <p:grpSpPr>
              <a:xfrm>
                <a:off x="4021151" y="2265098"/>
                <a:ext cx="749014" cy="749014"/>
                <a:chOff x="8773045" y="1214694"/>
                <a:chExt cx="1645920" cy="1645920"/>
              </a:xfrm>
            </p:grpSpPr>
            <p:sp>
              <p:nvSpPr>
                <p:cNvPr id="67" name="Rectangle 66"/>
                <p:cNvSpPr>
                  <a:spLocks noChangeAspect="1"/>
                </p:cNvSpPr>
                <p:nvPr/>
              </p:nvSpPr>
              <p:spPr>
                <a:xfrm>
                  <a:off x="8773045" y="12146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/>
                <p:cNvSpPr>
                  <a:spLocks noChangeAspect="1"/>
                </p:cNvSpPr>
                <p:nvPr/>
              </p:nvSpPr>
              <p:spPr>
                <a:xfrm>
                  <a:off x="8925445" y="13670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/>
                <p:cNvSpPr>
                  <a:spLocks noChangeAspect="1"/>
                </p:cNvSpPr>
                <p:nvPr/>
              </p:nvSpPr>
              <p:spPr>
                <a:xfrm>
                  <a:off x="9077845" y="15194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/>
                <p:cNvSpPr>
                  <a:spLocks noChangeAspect="1"/>
                </p:cNvSpPr>
                <p:nvPr/>
              </p:nvSpPr>
              <p:spPr>
                <a:xfrm>
                  <a:off x="9230245" y="16718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Rectangle 70"/>
                <p:cNvSpPr>
                  <a:spLocks noChangeAspect="1"/>
                </p:cNvSpPr>
                <p:nvPr/>
              </p:nvSpPr>
              <p:spPr>
                <a:xfrm>
                  <a:off x="9382645" y="18242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/>
                <p:cNvSpPr>
                  <a:spLocks noChangeAspect="1"/>
                </p:cNvSpPr>
                <p:nvPr/>
              </p:nvSpPr>
              <p:spPr>
                <a:xfrm>
                  <a:off x="9535045" y="19766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/>
                <p:cNvSpPr>
                  <a:spLocks noChangeAspect="1"/>
                </p:cNvSpPr>
                <p:nvPr/>
              </p:nvSpPr>
              <p:spPr>
                <a:xfrm>
                  <a:off x="9687445" y="2129094"/>
                  <a:ext cx="731520" cy="73152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Rectangle 9"/>
              <p:cNvSpPr>
                <a:spLocks noChangeAspect="1"/>
              </p:cNvSpPr>
              <p:nvPr/>
            </p:nvSpPr>
            <p:spPr>
              <a:xfrm>
                <a:off x="3276600" y="2327063"/>
                <a:ext cx="416119" cy="41611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>
                <a:spLocks noChangeAspect="1"/>
              </p:cNvSpPr>
              <p:nvPr/>
            </p:nvSpPr>
            <p:spPr>
              <a:xfrm>
                <a:off x="3345953" y="2396416"/>
                <a:ext cx="416119" cy="41611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>
                <a:spLocks noChangeAspect="1"/>
              </p:cNvSpPr>
              <p:nvPr/>
            </p:nvSpPr>
            <p:spPr>
              <a:xfrm>
                <a:off x="3415306" y="2465769"/>
                <a:ext cx="416119" cy="41611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>
                <a:spLocks noChangeAspect="1"/>
              </p:cNvSpPr>
              <p:nvPr/>
            </p:nvSpPr>
            <p:spPr>
              <a:xfrm>
                <a:off x="3484659" y="2535122"/>
                <a:ext cx="416119" cy="416119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" name="Group 211"/>
              <p:cNvGrpSpPr/>
              <p:nvPr/>
            </p:nvGrpSpPr>
            <p:grpSpPr>
              <a:xfrm>
                <a:off x="2133600" y="2119003"/>
                <a:ext cx="1040298" cy="1040298"/>
                <a:chOff x="5572662" y="2317477"/>
                <a:chExt cx="2286000" cy="2286000"/>
              </a:xfrm>
            </p:grpSpPr>
            <p:sp>
              <p:nvSpPr>
                <p:cNvPr id="63" name="Rectangle 62"/>
                <p:cNvSpPr>
                  <a:spLocks noChangeAspect="1"/>
                </p:cNvSpPr>
                <p:nvPr/>
              </p:nvSpPr>
              <p:spPr>
                <a:xfrm>
                  <a:off x="5572662" y="2317477"/>
                  <a:ext cx="1828800" cy="18288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/>
                <p:cNvSpPr>
                  <a:spLocks noChangeAspect="1"/>
                </p:cNvSpPr>
                <p:nvPr/>
              </p:nvSpPr>
              <p:spPr>
                <a:xfrm>
                  <a:off x="5725062" y="2469877"/>
                  <a:ext cx="1828800" cy="18288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/>
                <p:cNvSpPr>
                  <a:spLocks noChangeAspect="1"/>
                </p:cNvSpPr>
                <p:nvPr/>
              </p:nvSpPr>
              <p:spPr>
                <a:xfrm>
                  <a:off x="5877462" y="2622277"/>
                  <a:ext cx="1828800" cy="182880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/>
                <p:cNvSpPr>
                  <a:spLocks noChangeAspect="1"/>
                </p:cNvSpPr>
                <p:nvPr/>
              </p:nvSpPr>
              <p:spPr>
                <a:xfrm>
                  <a:off x="6029862" y="2774677"/>
                  <a:ext cx="1828800" cy="182880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5" name="Straight Connector 14"/>
              <p:cNvCxnSpPr>
                <a:stCxn id="56" idx="0"/>
                <a:endCxn id="30" idx="2"/>
              </p:cNvCxnSpPr>
              <p:nvPr/>
            </p:nvCxnSpPr>
            <p:spPr>
              <a:xfrm>
                <a:off x="4843481" y="2346326"/>
                <a:ext cx="536371" cy="74632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stCxn id="62" idx="2"/>
                <a:endCxn id="34" idx="3"/>
              </p:cNvCxnSpPr>
              <p:nvPr/>
            </p:nvCxnSpPr>
            <p:spPr>
              <a:xfrm flipV="1">
                <a:off x="5259600" y="2821189"/>
                <a:ext cx="500945" cy="10770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/>
              <p:cNvSpPr>
                <a:spLocks noChangeAspect="1"/>
              </p:cNvSpPr>
              <p:nvPr/>
            </p:nvSpPr>
            <p:spPr>
              <a:xfrm>
                <a:off x="1464485" y="2398342"/>
                <a:ext cx="208059" cy="208059"/>
              </a:xfrm>
              <a:prstGeom prst="rect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" name="Straight Connector 17"/>
              <p:cNvCxnSpPr>
                <a:stCxn id="17" idx="0"/>
                <a:endCxn id="20" idx="0"/>
              </p:cNvCxnSpPr>
              <p:nvPr/>
            </p:nvCxnSpPr>
            <p:spPr>
              <a:xfrm>
                <a:off x="1568515" y="2398342"/>
                <a:ext cx="1406337" cy="62419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>
                <a:stCxn id="17" idx="2"/>
                <a:endCxn id="20" idx="2"/>
              </p:cNvCxnSpPr>
              <p:nvPr/>
            </p:nvCxnSpPr>
            <p:spPr>
              <a:xfrm flipV="1">
                <a:off x="1568515" y="2543984"/>
                <a:ext cx="1406337" cy="62417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/>
              <p:cNvSpPr>
                <a:spLocks noChangeAspect="1"/>
              </p:cNvSpPr>
              <p:nvPr/>
            </p:nvSpPr>
            <p:spPr>
              <a:xfrm>
                <a:off x="2933240" y="2460761"/>
                <a:ext cx="83223" cy="83223"/>
              </a:xfrm>
              <a:prstGeom prst="rect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>
                <a:spLocks noChangeAspect="1"/>
              </p:cNvSpPr>
              <p:nvPr/>
            </p:nvSpPr>
            <p:spPr>
              <a:xfrm>
                <a:off x="2464403" y="2874952"/>
                <a:ext cx="166448" cy="166448"/>
              </a:xfrm>
              <a:prstGeom prst="rect">
                <a:avLst/>
              </a:prstGeom>
              <a:solidFill>
                <a:schemeClr val="bg1">
                  <a:lumMod val="85000"/>
                  <a:alpha val="5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>
                <a:spLocks noChangeAspect="1"/>
              </p:cNvSpPr>
              <p:nvPr/>
            </p:nvSpPr>
            <p:spPr>
              <a:xfrm>
                <a:off x="3552220" y="2801748"/>
                <a:ext cx="83223" cy="8322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" name="Straight Connector 22"/>
              <p:cNvCxnSpPr>
                <a:stCxn id="21" idx="0"/>
                <a:endCxn id="22" idx="0"/>
              </p:cNvCxnSpPr>
              <p:nvPr/>
            </p:nvCxnSpPr>
            <p:spPr>
              <a:xfrm flipV="1">
                <a:off x="2547627" y="2801748"/>
                <a:ext cx="1046205" cy="73204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>
                <a:stCxn id="21" idx="2"/>
                <a:endCxn id="22" idx="2"/>
              </p:cNvCxnSpPr>
              <p:nvPr/>
            </p:nvCxnSpPr>
            <p:spPr>
              <a:xfrm flipV="1">
                <a:off x="2547627" y="2884971"/>
                <a:ext cx="1046205" cy="156429"/>
              </a:xfrm>
              <a:prstGeom prst="line">
                <a:avLst/>
              </a:prstGeom>
              <a:ln w="12700">
                <a:solidFill>
                  <a:schemeClr val="bg2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" name="Group 226"/>
              <p:cNvGrpSpPr/>
              <p:nvPr/>
            </p:nvGrpSpPr>
            <p:grpSpPr>
              <a:xfrm>
                <a:off x="4760257" y="2346326"/>
                <a:ext cx="582566" cy="582567"/>
                <a:chOff x="11541722" y="1891905"/>
                <a:chExt cx="1280160" cy="1280160"/>
              </a:xfrm>
            </p:grpSpPr>
            <p:sp>
              <p:nvSpPr>
                <p:cNvPr id="56" name="Rectangle 55"/>
                <p:cNvSpPr>
                  <a:spLocks noChangeAspect="1"/>
                </p:cNvSpPr>
                <p:nvPr/>
              </p:nvSpPr>
              <p:spPr>
                <a:xfrm>
                  <a:off x="11541722" y="18919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/>
                <p:cNvSpPr>
                  <a:spLocks noChangeAspect="1"/>
                </p:cNvSpPr>
                <p:nvPr/>
              </p:nvSpPr>
              <p:spPr>
                <a:xfrm>
                  <a:off x="11694122" y="20443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/>
                <p:cNvSpPr>
                  <a:spLocks noChangeAspect="1"/>
                </p:cNvSpPr>
                <p:nvPr/>
              </p:nvSpPr>
              <p:spPr>
                <a:xfrm>
                  <a:off x="11846522" y="21967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/>
                <p:cNvSpPr>
                  <a:spLocks noChangeAspect="1"/>
                </p:cNvSpPr>
                <p:nvPr/>
              </p:nvSpPr>
              <p:spPr>
                <a:xfrm>
                  <a:off x="11998922" y="23491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/>
                <p:cNvSpPr>
                  <a:spLocks noChangeAspect="1"/>
                </p:cNvSpPr>
                <p:nvPr/>
              </p:nvSpPr>
              <p:spPr>
                <a:xfrm>
                  <a:off x="12151322" y="25015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/>
                <p:cNvSpPr>
                  <a:spLocks noChangeAspect="1"/>
                </p:cNvSpPr>
                <p:nvPr/>
              </p:nvSpPr>
              <p:spPr>
                <a:xfrm>
                  <a:off x="12303722" y="26539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/>
                <p:cNvSpPr>
                  <a:spLocks noChangeAspect="1"/>
                </p:cNvSpPr>
                <p:nvPr/>
              </p:nvSpPr>
              <p:spPr>
                <a:xfrm>
                  <a:off x="12456122" y="2806305"/>
                  <a:ext cx="365760" cy="365760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" name="Rectangle 25"/>
              <p:cNvSpPr>
                <a:spLocks noChangeAspect="1"/>
              </p:cNvSpPr>
              <p:nvPr/>
            </p:nvSpPr>
            <p:spPr>
              <a:xfrm>
                <a:off x="4613736" y="2711975"/>
                <a:ext cx="124836" cy="1248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>
                <a:spLocks noChangeAspect="1"/>
              </p:cNvSpPr>
              <p:nvPr/>
            </p:nvSpPr>
            <p:spPr>
              <a:xfrm>
                <a:off x="5263730" y="2779017"/>
                <a:ext cx="62418" cy="6241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27"/>
              <p:cNvCxnSpPr>
                <a:stCxn id="26" idx="2"/>
                <a:endCxn id="27" idx="2"/>
              </p:cNvCxnSpPr>
              <p:nvPr/>
            </p:nvCxnSpPr>
            <p:spPr>
              <a:xfrm>
                <a:off x="4676154" y="2836811"/>
                <a:ext cx="618785" cy="46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>
                <a:stCxn id="26" idx="0"/>
                <a:endCxn id="27" idx="0"/>
              </p:cNvCxnSpPr>
              <p:nvPr/>
            </p:nvCxnSpPr>
            <p:spPr>
              <a:xfrm>
                <a:off x="4676154" y="2711975"/>
                <a:ext cx="618785" cy="67042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/>
              <p:cNvSpPr>
                <a:spLocks noChangeAspect="1"/>
              </p:cNvSpPr>
              <p:nvPr/>
            </p:nvSpPr>
            <p:spPr bwMode="auto">
              <a:xfrm>
                <a:off x="5379852" y="2373788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1" name="Oval 30"/>
              <p:cNvSpPr>
                <a:spLocks noChangeAspect="1"/>
              </p:cNvSpPr>
              <p:nvPr/>
            </p:nvSpPr>
            <p:spPr bwMode="auto">
              <a:xfrm>
                <a:off x="5477011" y="2467330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2" name="Oval 31"/>
              <p:cNvSpPr>
                <a:spLocks noChangeAspect="1"/>
              </p:cNvSpPr>
              <p:nvPr/>
            </p:nvSpPr>
            <p:spPr bwMode="auto">
              <a:xfrm>
                <a:off x="5566507" y="2554008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3" name="Oval 32"/>
              <p:cNvSpPr>
                <a:spLocks noChangeAspect="1"/>
              </p:cNvSpPr>
              <p:nvPr/>
            </p:nvSpPr>
            <p:spPr bwMode="auto">
              <a:xfrm>
                <a:off x="5657233" y="2643505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4" name="Oval 33"/>
              <p:cNvSpPr>
                <a:spLocks noChangeAspect="1"/>
              </p:cNvSpPr>
              <p:nvPr/>
            </p:nvSpPr>
            <p:spPr bwMode="auto">
              <a:xfrm>
                <a:off x="5746729" y="2740665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cxnSp>
            <p:nvCxnSpPr>
              <p:cNvPr id="35" name="Straight Connector 34"/>
              <p:cNvCxnSpPr>
                <a:stCxn id="62" idx="2"/>
                <a:endCxn id="30" idx="3"/>
              </p:cNvCxnSpPr>
              <p:nvPr/>
            </p:nvCxnSpPr>
            <p:spPr>
              <a:xfrm flipV="1">
                <a:off x="5259600" y="2454312"/>
                <a:ext cx="134068" cy="47458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>
                <a:stCxn id="56" idx="0"/>
                <a:endCxn id="34" idx="2"/>
              </p:cNvCxnSpPr>
              <p:nvPr/>
            </p:nvCxnSpPr>
            <p:spPr>
              <a:xfrm>
                <a:off x="4843481" y="2346326"/>
                <a:ext cx="903248" cy="441509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/>
              <p:cNvSpPr>
                <a:spLocks noChangeAspect="1"/>
              </p:cNvSpPr>
              <p:nvPr/>
            </p:nvSpPr>
            <p:spPr bwMode="auto">
              <a:xfrm>
                <a:off x="5867400" y="2378630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8" name="Oval 37"/>
              <p:cNvSpPr>
                <a:spLocks noChangeAspect="1"/>
              </p:cNvSpPr>
              <p:nvPr/>
            </p:nvSpPr>
            <p:spPr bwMode="auto">
              <a:xfrm>
                <a:off x="5964559" y="2472172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39" name="Oval 38"/>
              <p:cNvSpPr>
                <a:spLocks noChangeAspect="1"/>
              </p:cNvSpPr>
              <p:nvPr/>
            </p:nvSpPr>
            <p:spPr bwMode="auto">
              <a:xfrm>
                <a:off x="6054055" y="2558850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0" name="Oval 39"/>
              <p:cNvSpPr>
                <a:spLocks noChangeAspect="1"/>
              </p:cNvSpPr>
              <p:nvPr/>
            </p:nvSpPr>
            <p:spPr bwMode="auto">
              <a:xfrm>
                <a:off x="6144781" y="2648347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1" name="Oval 40"/>
              <p:cNvSpPr>
                <a:spLocks noChangeAspect="1"/>
              </p:cNvSpPr>
              <p:nvPr/>
            </p:nvSpPr>
            <p:spPr bwMode="auto">
              <a:xfrm>
                <a:off x="6234277" y="2745507"/>
                <a:ext cx="94340" cy="94340"/>
              </a:xfrm>
              <a:prstGeom prst="ellipse">
                <a:avLst/>
              </a:prstGeom>
              <a:ln>
                <a:solidFill>
                  <a:schemeClr val="tx1"/>
                </a:solidFill>
                <a:headEnd type="none" w="med" len="med"/>
                <a:tailEnd type="none" w="med" len="med"/>
              </a:ln>
              <a:effectLst>
                <a:glow rad="12700">
                  <a:schemeClr val="bg2">
                    <a:alpha val="75000"/>
                  </a:schemeClr>
                </a:glow>
                <a:outerShdw blurRad="50800" dist="38100" dir="2700000" algn="tl" rotWithShape="0">
                  <a:schemeClr val="bg2">
                    <a:lumMod val="50000"/>
                    <a:alpha val="43000"/>
                  </a:schemeClr>
                </a:outerShdw>
              </a:effec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cxnSp>
            <p:nvCxnSpPr>
              <p:cNvPr id="42" name="Straight Connector 41"/>
              <p:cNvCxnSpPr>
                <a:stCxn id="34" idx="6"/>
                <a:endCxn id="41" idx="2"/>
              </p:cNvCxnSpPr>
              <p:nvPr/>
            </p:nvCxnSpPr>
            <p:spPr>
              <a:xfrm>
                <a:off x="5841069" y="2787835"/>
                <a:ext cx="393208" cy="4842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>
                <a:stCxn id="30" idx="6"/>
                <a:endCxn id="37" idx="2"/>
              </p:cNvCxnSpPr>
              <p:nvPr/>
            </p:nvCxnSpPr>
            <p:spPr>
              <a:xfrm>
                <a:off x="5474192" y="2420958"/>
                <a:ext cx="393208" cy="4842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>
                <a:stCxn id="30" idx="6"/>
                <a:endCxn id="41" idx="2"/>
              </p:cNvCxnSpPr>
              <p:nvPr/>
            </p:nvCxnSpPr>
            <p:spPr>
              <a:xfrm>
                <a:off x="5474192" y="2420958"/>
                <a:ext cx="760085" cy="371719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34" idx="6"/>
                <a:endCxn id="37" idx="2"/>
              </p:cNvCxnSpPr>
              <p:nvPr/>
            </p:nvCxnSpPr>
            <p:spPr>
              <a:xfrm flipV="1">
                <a:off x="5841069" y="2425800"/>
                <a:ext cx="26331" cy="362035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Left Brace 45"/>
              <p:cNvSpPr/>
              <p:nvPr/>
            </p:nvSpPr>
            <p:spPr bwMode="auto">
              <a:xfrm rot="16200000">
                <a:off x="1585889" y="2521928"/>
                <a:ext cx="104822" cy="1600200"/>
              </a:xfrm>
              <a:prstGeom prst="leftBrac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073126" y="3409410"/>
                <a:ext cx="10182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Convolution Layer</a:t>
                </a:r>
                <a:br>
                  <a:rPr lang="en-US" sz="800" dirty="0"/>
                </a:br>
                <a:r>
                  <a:rPr lang="en-US" sz="800" dirty="0"/>
                  <a:t>+ Non-Linearity</a:t>
                </a:r>
              </a:p>
            </p:txBody>
          </p:sp>
          <p:sp>
            <p:nvSpPr>
              <p:cNvPr id="48" name="Left Brace 47"/>
              <p:cNvSpPr/>
              <p:nvPr/>
            </p:nvSpPr>
            <p:spPr bwMode="auto">
              <a:xfrm rot="16200000">
                <a:off x="3135043" y="2864828"/>
                <a:ext cx="104822" cy="914400"/>
              </a:xfrm>
              <a:prstGeom prst="leftBrac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2819400" y="3409890"/>
                <a:ext cx="81304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Pooling Layer</a:t>
                </a:r>
              </a:p>
            </p:txBody>
          </p:sp>
          <p:sp>
            <p:nvSpPr>
              <p:cNvPr id="50" name="Left Brace 49"/>
              <p:cNvSpPr/>
              <p:nvPr/>
            </p:nvSpPr>
            <p:spPr bwMode="auto">
              <a:xfrm rot="16200000">
                <a:off x="4082055" y="2956268"/>
                <a:ext cx="104822" cy="731520"/>
              </a:xfrm>
              <a:prstGeom prst="leftBrac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3657600" y="3409890"/>
                <a:ext cx="101822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Convolution Layer</a:t>
                </a:r>
                <a:br>
                  <a:rPr lang="en-US" sz="800" dirty="0"/>
                </a:br>
                <a:r>
                  <a:rPr lang="en-US" sz="800" dirty="0"/>
                  <a:t>+ Non-Linearity</a:t>
                </a:r>
              </a:p>
            </p:txBody>
          </p:sp>
          <p:sp>
            <p:nvSpPr>
              <p:cNvPr id="52" name="Left Brace 51"/>
              <p:cNvSpPr/>
              <p:nvPr/>
            </p:nvSpPr>
            <p:spPr bwMode="auto">
              <a:xfrm rot="16200000">
                <a:off x="4867188" y="3001988"/>
                <a:ext cx="104822" cy="640080"/>
              </a:xfrm>
              <a:prstGeom prst="leftBrac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597157" y="3409890"/>
                <a:ext cx="81304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Pooling Layer</a:t>
                </a:r>
              </a:p>
            </p:txBody>
          </p:sp>
          <p:sp>
            <p:nvSpPr>
              <p:cNvPr id="54" name="Left Brace 53"/>
              <p:cNvSpPr/>
              <p:nvPr/>
            </p:nvSpPr>
            <p:spPr bwMode="auto">
              <a:xfrm rot="16200000">
                <a:off x="5844950" y="2819108"/>
                <a:ext cx="104822" cy="1005840"/>
              </a:xfrm>
              <a:prstGeom prst="leftBrac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5318107" y="3410522"/>
                <a:ext cx="117211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/>
                  <a:t>Fully-Connected MLP</a:t>
                </a: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5486840" y="1902023"/>
              <a:ext cx="1218760" cy="1222177"/>
              <a:chOff x="5486840" y="1902023"/>
              <a:chExt cx="1218760" cy="1222177"/>
            </a:xfrm>
          </p:grpSpPr>
          <p:sp>
            <p:nvSpPr>
              <p:cNvPr id="88" name="Rectangle 87"/>
              <p:cNvSpPr/>
              <p:nvPr/>
            </p:nvSpPr>
            <p:spPr bwMode="auto">
              <a:xfrm>
                <a:off x="5867400" y="2209800"/>
                <a:ext cx="533400" cy="914400"/>
              </a:xfrm>
              <a:prstGeom prst="rect">
                <a:avLst/>
              </a:prstGeom>
              <a:noFill/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5486840" y="1902023"/>
                <a:ext cx="121876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4096-dim</a:t>
                </a:r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207382" y="1371600"/>
              <a:ext cx="41361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accent1"/>
                  </a:solidFill>
                </a:rPr>
                <a:t>Image Embedding (</a:t>
              </a:r>
              <a:r>
                <a:rPr lang="en-US" sz="2400" dirty="0" err="1">
                  <a:solidFill>
                    <a:schemeClr val="accent1"/>
                  </a:solidFill>
                </a:rPr>
                <a:t>VGGNet</a:t>
              </a:r>
              <a:r>
                <a:rPr lang="en-US" sz="2400" dirty="0">
                  <a:solidFill>
                    <a:schemeClr val="accent1"/>
                  </a:solidFill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53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9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5885E-6 4.52568E-6 L -0.16971 0.37112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4" y="18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Image Captioning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pic>
        <p:nvPicPr>
          <p:cNvPr id="108" name="Picture 107" descr="cn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557" y="4503413"/>
            <a:ext cx="3237365" cy="1188720"/>
          </a:xfrm>
          <a:prstGeom prst="rect">
            <a:avLst/>
          </a:prstGeom>
        </p:spPr>
      </p:pic>
      <p:sp>
        <p:nvSpPr>
          <p:cNvPr id="110" name="Rectangle 109"/>
          <p:cNvSpPr/>
          <p:nvPr/>
        </p:nvSpPr>
        <p:spPr bwMode="auto">
          <a:xfrm>
            <a:off x="1819712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1" name="Rectangle 110"/>
          <p:cNvSpPr/>
          <p:nvPr/>
        </p:nvSpPr>
        <p:spPr bwMode="auto">
          <a:xfrm>
            <a:off x="28194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2" name="Rectangle 111"/>
          <p:cNvSpPr/>
          <p:nvPr/>
        </p:nvSpPr>
        <p:spPr bwMode="auto">
          <a:xfrm>
            <a:off x="38100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3" name="Rectangle 112"/>
          <p:cNvSpPr/>
          <p:nvPr/>
        </p:nvSpPr>
        <p:spPr bwMode="auto">
          <a:xfrm>
            <a:off x="48006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57912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77724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6" name="Rectangle 115"/>
          <p:cNvSpPr/>
          <p:nvPr/>
        </p:nvSpPr>
        <p:spPr bwMode="auto">
          <a:xfrm>
            <a:off x="67818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17" name="Straight Arrow Connector 116"/>
          <p:cNvCxnSpPr>
            <a:stCxn id="110" idx="3"/>
            <a:endCxn id="111" idx="1"/>
          </p:cNvCxnSpPr>
          <p:nvPr/>
        </p:nvCxnSpPr>
        <p:spPr bwMode="auto">
          <a:xfrm>
            <a:off x="2200712" y="2633365"/>
            <a:ext cx="618688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111" idx="3"/>
            <a:endCxn id="112" idx="1"/>
          </p:cNvCxnSpPr>
          <p:nvPr/>
        </p:nvCxnSpPr>
        <p:spPr bwMode="auto">
          <a:xfrm>
            <a:off x="32004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112" idx="3"/>
            <a:endCxn id="113" idx="1"/>
          </p:cNvCxnSpPr>
          <p:nvPr/>
        </p:nvCxnSpPr>
        <p:spPr bwMode="auto">
          <a:xfrm>
            <a:off x="41910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113" idx="3"/>
            <a:endCxn id="114" idx="1"/>
          </p:cNvCxnSpPr>
          <p:nvPr/>
        </p:nvCxnSpPr>
        <p:spPr bwMode="auto">
          <a:xfrm>
            <a:off x="51816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>
            <a:stCxn id="114" idx="3"/>
            <a:endCxn id="116" idx="1"/>
          </p:cNvCxnSpPr>
          <p:nvPr/>
        </p:nvCxnSpPr>
        <p:spPr bwMode="auto">
          <a:xfrm>
            <a:off x="61722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stCxn id="116" idx="3"/>
            <a:endCxn id="115" idx="1"/>
          </p:cNvCxnSpPr>
          <p:nvPr/>
        </p:nvCxnSpPr>
        <p:spPr bwMode="auto">
          <a:xfrm>
            <a:off x="71628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 rot="16200000">
            <a:off x="1498365" y="2420908"/>
            <a:ext cx="9701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Linear</a:t>
            </a:r>
          </a:p>
        </p:txBody>
      </p:sp>
      <p:cxnSp>
        <p:nvCxnSpPr>
          <p:cNvPr id="124" name="Straight Arrow Connector 123"/>
          <p:cNvCxnSpPr>
            <a:endCxn id="110" idx="2"/>
          </p:cNvCxnSpPr>
          <p:nvPr/>
        </p:nvCxnSpPr>
        <p:spPr bwMode="auto">
          <a:xfrm flipH="1" flipV="1">
            <a:off x="2010212" y="3128665"/>
            <a:ext cx="8822" cy="47538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77" name="Group 176"/>
          <p:cNvGrpSpPr/>
          <p:nvPr/>
        </p:nvGrpSpPr>
        <p:grpSpPr>
          <a:xfrm>
            <a:off x="2528062" y="3128665"/>
            <a:ext cx="957604" cy="822067"/>
            <a:chOff x="2528062" y="3128665"/>
            <a:chExt cx="957604" cy="822067"/>
          </a:xfrm>
        </p:grpSpPr>
        <p:sp>
          <p:nvSpPr>
            <p:cNvPr id="129" name="TextBox 128"/>
            <p:cNvSpPr txBox="1"/>
            <p:nvPr/>
          </p:nvSpPr>
          <p:spPr>
            <a:xfrm>
              <a:off x="2528062" y="3581400"/>
              <a:ext cx="957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&lt;start&gt;</a:t>
              </a:r>
            </a:p>
          </p:txBody>
        </p:sp>
        <p:cxnSp>
          <p:nvCxnSpPr>
            <p:cNvPr id="130" name="Straight Arrow Connector 129"/>
            <p:cNvCxnSpPr>
              <a:stCxn id="129" idx="0"/>
              <a:endCxn id="111" idx="2"/>
            </p:cNvCxnSpPr>
            <p:nvPr/>
          </p:nvCxnSpPr>
          <p:spPr bwMode="auto">
            <a:xfrm flipV="1">
              <a:off x="3006864" y="3128665"/>
              <a:ext cx="3036" cy="45273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/>
        </p:nvGrpSpPr>
        <p:grpSpPr>
          <a:xfrm>
            <a:off x="3677987" y="3128665"/>
            <a:ext cx="658018" cy="822067"/>
            <a:chOff x="3677987" y="3128665"/>
            <a:chExt cx="658018" cy="822067"/>
          </a:xfrm>
        </p:grpSpPr>
        <p:sp>
          <p:nvSpPr>
            <p:cNvPr id="133" name="TextBox 132"/>
            <p:cNvSpPr txBox="1"/>
            <p:nvPr/>
          </p:nvSpPr>
          <p:spPr>
            <a:xfrm>
              <a:off x="3677987" y="3581400"/>
              <a:ext cx="6580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Two</a:t>
              </a:r>
            </a:p>
          </p:txBody>
        </p:sp>
        <p:cxnSp>
          <p:nvCxnSpPr>
            <p:cNvPr id="134" name="Straight Arrow Connector 133"/>
            <p:cNvCxnSpPr>
              <a:stCxn id="133" idx="0"/>
              <a:endCxn id="112" idx="2"/>
            </p:cNvCxnSpPr>
            <p:nvPr/>
          </p:nvCxnSpPr>
          <p:spPr bwMode="auto">
            <a:xfrm flipH="1" flipV="1">
              <a:off x="4000500" y="3128665"/>
              <a:ext cx="6496" cy="45273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/>
        </p:nvGrpSpPr>
        <p:grpSpPr>
          <a:xfrm>
            <a:off x="4530503" y="3128665"/>
            <a:ext cx="934187" cy="817602"/>
            <a:chOff x="4530503" y="3128665"/>
            <a:chExt cx="934187" cy="817602"/>
          </a:xfrm>
        </p:grpSpPr>
        <p:sp>
          <p:nvSpPr>
            <p:cNvPr id="139" name="TextBox 138"/>
            <p:cNvSpPr txBox="1"/>
            <p:nvPr/>
          </p:nvSpPr>
          <p:spPr>
            <a:xfrm>
              <a:off x="4530503" y="3576935"/>
              <a:ext cx="9341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people</a:t>
              </a:r>
            </a:p>
          </p:txBody>
        </p:sp>
        <p:cxnSp>
          <p:nvCxnSpPr>
            <p:cNvPr id="140" name="Straight Arrow Connector 139"/>
            <p:cNvCxnSpPr>
              <a:stCxn id="139" idx="0"/>
              <a:endCxn id="113" idx="2"/>
            </p:cNvCxnSpPr>
            <p:nvPr/>
          </p:nvCxnSpPr>
          <p:spPr bwMode="auto">
            <a:xfrm flipH="1" flipV="1">
              <a:off x="4991100" y="3128665"/>
              <a:ext cx="6497" cy="44827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/>
        </p:nvGrpSpPr>
        <p:grpSpPr>
          <a:xfrm>
            <a:off x="5671365" y="3128665"/>
            <a:ext cx="624205" cy="813137"/>
            <a:chOff x="5671365" y="3128665"/>
            <a:chExt cx="624205" cy="813137"/>
          </a:xfrm>
        </p:grpSpPr>
        <p:sp>
          <p:nvSpPr>
            <p:cNvPr id="142" name="TextBox 141"/>
            <p:cNvSpPr txBox="1"/>
            <p:nvPr/>
          </p:nvSpPr>
          <p:spPr>
            <a:xfrm>
              <a:off x="5671365" y="3572470"/>
              <a:ext cx="624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and</a:t>
              </a:r>
            </a:p>
          </p:txBody>
        </p:sp>
        <p:cxnSp>
          <p:nvCxnSpPr>
            <p:cNvPr id="143" name="Straight Arrow Connector 142"/>
            <p:cNvCxnSpPr>
              <a:stCxn id="142" idx="0"/>
              <a:endCxn id="114" idx="2"/>
            </p:cNvCxnSpPr>
            <p:nvPr/>
          </p:nvCxnSpPr>
          <p:spPr bwMode="auto">
            <a:xfrm flipH="1" flipV="1">
              <a:off x="5981700" y="3128665"/>
              <a:ext cx="1768" cy="44380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/>
        </p:nvGrpSpPr>
        <p:grpSpPr>
          <a:xfrm>
            <a:off x="6671392" y="3128665"/>
            <a:ext cx="598281" cy="808672"/>
            <a:chOff x="6671392" y="3128665"/>
            <a:chExt cx="598281" cy="808672"/>
          </a:xfrm>
        </p:grpSpPr>
        <p:sp>
          <p:nvSpPr>
            <p:cNvPr id="147" name="TextBox 146"/>
            <p:cNvSpPr txBox="1"/>
            <p:nvPr/>
          </p:nvSpPr>
          <p:spPr>
            <a:xfrm>
              <a:off x="6671392" y="3568005"/>
              <a:ext cx="598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two</a:t>
              </a:r>
            </a:p>
          </p:txBody>
        </p:sp>
        <p:cxnSp>
          <p:nvCxnSpPr>
            <p:cNvPr id="148" name="Straight Arrow Connector 147"/>
            <p:cNvCxnSpPr>
              <a:stCxn id="147" idx="0"/>
              <a:endCxn id="116" idx="2"/>
            </p:cNvCxnSpPr>
            <p:nvPr/>
          </p:nvCxnSpPr>
          <p:spPr bwMode="auto">
            <a:xfrm flipV="1">
              <a:off x="6970533" y="3128665"/>
              <a:ext cx="1767" cy="43934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/>
        </p:nvGrpSpPr>
        <p:grpSpPr>
          <a:xfrm>
            <a:off x="7465006" y="3128665"/>
            <a:ext cx="996039" cy="804207"/>
            <a:chOff x="7465006" y="3128665"/>
            <a:chExt cx="996039" cy="804207"/>
          </a:xfrm>
        </p:grpSpPr>
        <p:sp>
          <p:nvSpPr>
            <p:cNvPr id="150" name="TextBox 149"/>
            <p:cNvSpPr txBox="1"/>
            <p:nvPr/>
          </p:nvSpPr>
          <p:spPr>
            <a:xfrm>
              <a:off x="7465006" y="3563540"/>
              <a:ext cx="996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horses.</a:t>
              </a:r>
            </a:p>
          </p:txBody>
        </p:sp>
        <p:cxnSp>
          <p:nvCxnSpPr>
            <p:cNvPr id="151" name="Straight Arrow Connector 150"/>
            <p:cNvCxnSpPr>
              <a:stCxn id="150" idx="0"/>
              <a:endCxn id="115" idx="2"/>
            </p:cNvCxnSpPr>
            <p:nvPr/>
          </p:nvCxnSpPr>
          <p:spPr bwMode="auto">
            <a:xfrm flipH="1" flipV="1">
              <a:off x="7962900" y="3128665"/>
              <a:ext cx="126" cy="43487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3" name="TextBox 152"/>
          <p:cNvSpPr txBox="1"/>
          <p:nvPr/>
        </p:nvSpPr>
        <p:spPr>
          <a:xfrm rot="16200000">
            <a:off x="25870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4" name="TextBox 153"/>
          <p:cNvSpPr txBox="1"/>
          <p:nvPr/>
        </p:nvSpPr>
        <p:spPr>
          <a:xfrm rot="16200000">
            <a:off x="35776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5" name="TextBox 154"/>
          <p:cNvSpPr txBox="1"/>
          <p:nvPr/>
        </p:nvSpPr>
        <p:spPr>
          <a:xfrm rot="16200000">
            <a:off x="45682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6" name="TextBox 155"/>
          <p:cNvSpPr txBox="1"/>
          <p:nvPr/>
        </p:nvSpPr>
        <p:spPr>
          <a:xfrm rot="16200000">
            <a:off x="55588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7" name="TextBox 156"/>
          <p:cNvSpPr txBox="1"/>
          <p:nvPr/>
        </p:nvSpPr>
        <p:spPr>
          <a:xfrm rot="16200000">
            <a:off x="65494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8" name="TextBox 157"/>
          <p:cNvSpPr txBox="1"/>
          <p:nvPr/>
        </p:nvSpPr>
        <p:spPr>
          <a:xfrm rot="16200000">
            <a:off x="7540007" y="2419275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grpSp>
        <p:nvGrpSpPr>
          <p:cNvPr id="183" name="Group 182"/>
          <p:cNvGrpSpPr/>
          <p:nvPr/>
        </p:nvGrpSpPr>
        <p:grpSpPr>
          <a:xfrm>
            <a:off x="3533131" y="1367135"/>
            <a:ext cx="928672" cy="770930"/>
            <a:chOff x="3533131" y="1367135"/>
            <a:chExt cx="928672" cy="770930"/>
          </a:xfrm>
        </p:grpSpPr>
        <p:sp>
          <p:nvSpPr>
            <p:cNvPr id="159" name="TextBox 158"/>
            <p:cNvSpPr txBox="1"/>
            <p:nvPr/>
          </p:nvSpPr>
          <p:spPr>
            <a:xfrm>
              <a:off x="3533131" y="1367135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60" name="Straight Arrow Connector 159"/>
            <p:cNvCxnSpPr>
              <a:stCxn id="112" idx="0"/>
              <a:endCxn id="159" idx="2"/>
            </p:cNvCxnSpPr>
            <p:nvPr/>
          </p:nvCxnSpPr>
          <p:spPr bwMode="auto">
            <a:xfrm flipH="1" flipV="1">
              <a:off x="3997467" y="1736467"/>
              <a:ext cx="3033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7" name="Group 186"/>
          <p:cNvGrpSpPr/>
          <p:nvPr/>
        </p:nvGrpSpPr>
        <p:grpSpPr>
          <a:xfrm>
            <a:off x="4517510" y="1371600"/>
            <a:ext cx="928672" cy="766465"/>
            <a:chOff x="4517510" y="1371600"/>
            <a:chExt cx="928672" cy="766465"/>
          </a:xfrm>
        </p:grpSpPr>
        <p:sp>
          <p:nvSpPr>
            <p:cNvPr id="164" name="TextBox 163"/>
            <p:cNvSpPr txBox="1"/>
            <p:nvPr/>
          </p:nvSpPr>
          <p:spPr>
            <a:xfrm>
              <a:off x="4517510" y="1371600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65" name="Straight Arrow Connector 164"/>
            <p:cNvCxnSpPr>
              <a:stCxn id="113" idx="0"/>
              <a:endCxn id="164" idx="2"/>
            </p:cNvCxnSpPr>
            <p:nvPr/>
          </p:nvCxnSpPr>
          <p:spPr bwMode="auto">
            <a:xfrm flipH="1" flipV="1">
              <a:off x="4981846" y="1740932"/>
              <a:ext cx="9254" cy="397133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6" name="Group 185"/>
          <p:cNvGrpSpPr/>
          <p:nvPr/>
        </p:nvGrpSpPr>
        <p:grpSpPr>
          <a:xfrm>
            <a:off x="5515763" y="1367135"/>
            <a:ext cx="928672" cy="770930"/>
            <a:chOff x="5515763" y="1367135"/>
            <a:chExt cx="928672" cy="770930"/>
          </a:xfrm>
        </p:grpSpPr>
        <p:sp>
          <p:nvSpPr>
            <p:cNvPr id="167" name="TextBox 166"/>
            <p:cNvSpPr txBox="1"/>
            <p:nvPr/>
          </p:nvSpPr>
          <p:spPr>
            <a:xfrm>
              <a:off x="5515763" y="1367135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68" name="Straight Arrow Connector 167"/>
            <p:cNvCxnSpPr>
              <a:stCxn id="114" idx="0"/>
              <a:endCxn id="167" idx="2"/>
            </p:cNvCxnSpPr>
            <p:nvPr/>
          </p:nvCxnSpPr>
          <p:spPr bwMode="auto">
            <a:xfrm flipH="1" flipV="1">
              <a:off x="5980099" y="1736467"/>
              <a:ext cx="1601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5" name="Group 184"/>
          <p:cNvGrpSpPr/>
          <p:nvPr/>
        </p:nvGrpSpPr>
        <p:grpSpPr>
          <a:xfrm>
            <a:off x="6506363" y="1371600"/>
            <a:ext cx="928672" cy="766465"/>
            <a:chOff x="6506363" y="1371600"/>
            <a:chExt cx="928672" cy="766465"/>
          </a:xfrm>
        </p:grpSpPr>
        <p:sp>
          <p:nvSpPr>
            <p:cNvPr id="170" name="TextBox 169"/>
            <p:cNvSpPr txBox="1"/>
            <p:nvPr/>
          </p:nvSpPr>
          <p:spPr>
            <a:xfrm>
              <a:off x="6506363" y="1371600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71" name="Straight Arrow Connector 170"/>
            <p:cNvCxnSpPr>
              <a:stCxn id="116" idx="0"/>
              <a:endCxn id="170" idx="2"/>
            </p:cNvCxnSpPr>
            <p:nvPr/>
          </p:nvCxnSpPr>
          <p:spPr bwMode="auto">
            <a:xfrm flipH="1" flipV="1">
              <a:off x="6970699" y="1740932"/>
              <a:ext cx="1601" cy="397133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4" name="Group 183"/>
          <p:cNvGrpSpPr/>
          <p:nvPr/>
        </p:nvGrpSpPr>
        <p:grpSpPr>
          <a:xfrm>
            <a:off x="7500165" y="1367135"/>
            <a:ext cx="928672" cy="770930"/>
            <a:chOff x="7500165" y="1367135"/>
            <a:chExt cx="928672" cy="770930"/>
          </a:xfrm>
        </p:grpSpPr>
        <p:sp>
          <p:nvSpPr>
            <p:cNvPr id="173" name="TextBox 172"/>
            <p:cNvSpPr txBox="1"/>
            <p:nvPr/>
          </p:nvSpPr>
          <p:spPr>
            <a:xfrm>
              <a:off x="7500165" y="1367135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74" name="Straight Arrow Connector 173"/>
            <p:cNvCxnSpPr>
              <a:stCxn id="115" idx="0"/>
              <a:endCxn id="173" idx="2"/>
            </p:cNvCxnSpPr>
            <p:nvPr/>
          </p:nvCxnSpPr>
          <p:spPr bwMode="auto">
            <a:xfrm flipV="1">
              <a:off x="7962900" y="1736467"/>
              <a:ext cx="1601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2548858" y="1361314"/>
            <a:ext cx="928459" cy="770930"/>
            <a:chOff x="3533237" y="1367135"/>
            <a:chExt cx="928459" cy="770930"/>
          </a:xfrm>
        </p:grpSpPr>
        <p:sp>
          <p:nvSpPr>
            <p:cNvPr id="61" name="TextBox 60"/>
            <p:cNvSpPr txBox="1"/>
            <p:nvPr/>
          </p:nvSpPr>
          <p:spPr>
            <a:xfrm>
              <a:off x="3533237" y="1367135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62" name="Straight Arrow Connector 61"/>
            <p:cNvCxnSpPr/>
            <p:nvPr/>
          </p:nvCxnSpPr>
          <p:spPr bwMode="auto">
            <a:xfrm flipH="1" flipV="1">
              <a:off x="3997467" y="1736467"/>
              <a:ext cx="3033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8141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wrong with MLPs?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Problem 1: Can’t model sequences</a:t>
            </a:r>
          </a:p>
          <a:p>
            <a:pPr lvl="1"/>
            <a:r>
              <a:rPr lang="en-US" dirty="0"/>
              <a:t>Fixed-sized Inputs &amp; Outputs</a:t>
            </a:r>
          </a:p>
          <a:p>
            <a:pPr lvl="1"/>
            <a:r>
              <a:rPr lang="en-US" dirty="0"/>
              <a:t>No temporal structure</a:t>
            </a:r>
          </a:p>
          <a:p>
            <a:endParaRPr lang="en-US" dirty="0"/>
          </a:p>
          <a:p>
            <a:r>
              <a:rPr lang="en-US" dirty="0"/>
              <a:t>Problem 2: Pure feed-forward processing</a:t>
            </a:r>
          </a:p>
          <a:p>
            <a:pPr lvl="1"/>
            <a:r>
              <a:rPr lang="en-US" dirty="0"/>
              <a:t>No “memory”, no feedback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33600" y="3810000"/>
            <a:ext cx="3657600" cy="27058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11341" y="6578469"/>
            <a:ext cx="2403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Alex Graves, book</a:t>
            </a:r>
          </a:p>
        </p:txBody>
      </p:sp>
      <p:sp>
        <p:nvSpPr>
          <p:cNvPr id="7" name="SMARTInkShape-1927"/>
          <p:cNvSpPr/>
          <p:nvPr>
            <p:custDataLst>
              <p:tags r:id="rId1"/>
            </p:custDataLst>
          </p:nvPr>
        </p:nvSpPr>
        <p:spPr bwMode="auto">
          <a:xfrm>
            <a:off x="3741539" y="839391"/>
            <a:ext cx="2794993" cy="35719"/>
          </a:xfrm>
          <a:custGeom>
            <a:avLst/>
            <a:gdLst/>
            <a:ahLst/>
            <a:cxnLst/>
            <a:rect l="0" t="0" r="0" b="0"/>
            <a:pathLst>
              <a:path w="2794993" h="35719">
                <a:moveTo>
                  <a:pt x="0" y="0"/>
                </a:moveTo>
                <a:lnTo>
                  <a:pt x="0" y="0"/>
                </a:lnTo>
                <a:lnTo>
                  <a:pt x="30177" y="0"/>
                </a:lnTo>
                <a:lnTo>
                  <a:pt x="35901" y="2645"/>
                </a:lnTo>
                <a:lnTo>
                  <a:pt x="41753" y="6136"/>
                </a:lnTo>
                <a:lnTo>
                  <a:pt x="51618" y="8102"/>
                </a:lnTo>
                <a:lnTo>
                  <a:pt x="77557" y="9849"/>
                </a:lnTo>
                <a:lnTo>
                  <a:pt x="104594" y="16608"/>
                </a:lnTo>
                <a:lnTo>
                  <a:pt x="144675" y="22490"/>
                </a:lnTo>
                <a:lnTo>
                  <a:pt x="188923" y="26411"/>
                </a:lnTo>
                <a:lnTo>
                  <a:pt x="232356" y="29385"/>
                </a:lnTo>
                <a:lnTo>
                  <a:pt x="267927" y="34467"/>
                </a:lnTo>
                <a:lnTo>
                  <a:pt x="310745" y="35471"/>
                </a:lnTo>
                <a:lnTo>
                  <a:pt x="345632" y="35645"/>
                </a:lnTo>
                <a:lnTo>
                  <a:pt x="381104" y="35697"/>
                </a:lnTo>
                <a:lnTo>
                  <a:pt x="417742" y="35712"/>
                </a:lnTo>
                <a:lnTo>
                  <a:pt x="458584" y="34724"/>
                </a:lnTo>
                <a:lnTo>
                  <a:pt x="497253" y="29581"/>
                </a:lnTo>
                <a:lnTo>
                  <a:pt x="539689" y="27616"/>
                </a:lnTo>
                <a:lnTo>
                  <a:pt x="583682" y="27034"/>
                </a:lnTo>
                <a:lnTo>
                  <a:pt x="628137" y="26861"/>
                </a:lnTo>
                <a:lnTo>
                  <a:pt x="672728" y="26810"/>
                </a:lnTo>
                <a:lnTo>
                  <a:pt x="717359" y="26795"/>
                </a:lnTo>
                <a:lnTo>
                  <a:pt x="762002" y="26791"/>
                </a:lnTo>
                <a:lnTo>
                  <a:pt x="806649" y="26789"/>
                </a:lnTo>
                <a:lnTo>
                  <a:pt x="851297" y="26789"/>
                </a:lnTo>
                <a:lnTo>
                  <a:pt x="895945" y="26789"/>
                </a:lnTo>
                <a:lnTo>
                  <a:pt x="925711" y="26789"/>
                </a:lnTo>
                <a:lnTo>
                  <a:pt x="958122" y="26789"/>
                </a:lnTo>
                <a:lnTo>
                  <a:pt x="991379" y="26789"/>
                </a:lnTo>
                <a:lnTo>
                  <a:pt x="1022697" y="26789"/>
                </a:lnTo>
                <a:lnTo>
                  <a:pt x="1055798" y="26789"/>
                </a:lnTo>
                <a:lnTo>
                  <a:pt x="1089361" y="26789"/>
                </a:lnTo>
                <a:lnTo>
                  <a:pt x="1120814" y="26789"/>
                </a:lnTo>
                <a:lnTo>
                  <a:pt x="1153975" y="26789"/>
                </a:lnTo>
                <a:lnTo>
                  <a:pt x="1188558" y="26789"/>
                </a:lnTo>
                <a:lnTo>
                  <a:pt x="1223771" y="26789"/>
                </a:lnTo>
                <a:lnTo>
                  <a:pt x="1259266" y="24143"/>
                </a:lnTo>
                <a:lnTo>
                  <a:pt x="1294885" y="20652"/>
                </a:lnTo>
                <a:lnTo>
                  <a:pt x="1330559" y="19100"/>
                </a:lnTo>
                <a:lnTo>
                  <a:pt x="1366258" y="18411"/>
                </a:lnTo>
                <a:lnTo>
                  <a:pt x="1401968" y="18104"/>
                </a:lnTo>
                <a:lnTo>
                  <a:pt x="1437683" y="17968"/>
                </a:lnTo>
                <a:lnTo>
                  <a:pt x="1473400" y="17907"/>
                </a:lnTo>
                <a:lnTo>
                  <a:pt x="1509118" y="16888"/>
                </a:lnTo>
                <a:lnTo>
                  <a:pt x="1544837" y="13128"/>
                </a:lnTo>
                <a:lnTo>
                  <a:pt x="1583201" y="10795"/>
                </a:lnTo>
                <a:lnTo>
                  <a:pt x="1622410" y="9759"/>
                </a:lnTo>
                <a:lnTo>
                  <a:pt x="1659681" y="9298"/>
                </a:lnTo>
                <a:lnTo>
                  <a:pt x="1698735" y="6447"/>
                </a:lnTo>
                <a:lnTo>
                  <a:pt x="1738251" y="2865"/>
                </a:lnTo>
                <a:lnTo>
                  <a:pt x="1775658" y="1273"/>
                </a:lnTo>
                <a:lnTo>
                  <a:pt x="1812126" y="566"/>
                </a:lnTo>
                <a:lnTo>
                  <a:pt x="1849171" y="251"/>
                </a:lnTo>
                <a:lnTo>
                  <a:pt x="1888786" y="111"/>
                </a:lnTo>
                <a:lnTo>
                  <a:pt x="1926898" y="49"/>
                </a:lnTo>
                <a:lnTo>
                  <a:pt x="1963680" y="22"/>
                </a:lnTo>
                <a:lnTo>
                  <a:pt x="1999872" y="9"/>
                </a:lnTo>
                <a:lnTo>
                  <a:pt x="2035801" y="4"/>
                </a:lnTo>
                <a:lnTo>
                  <a:pt x="2071612" y="2"/>
                </a:lnTo>
                <a:lnTo>
                  <a:pt x="2107373" y="0"/>
                </a:lnTo>
                <a:lnTo>
                  <a:pt x="2145756" y="0"/>
                </a:lnTo>
                <a:lnTo>
                  <a:pt x="2183982" y="0"/>
                </a:lnTo>
                <a:lnTo>
                  <a:pt x="2217508" y="0"/>
                </a:lnTo>
                <a:lnTo>
                  <a:pt x="2251591" y="0"/>
                </a:lnTo>
                <a:lnTo>
                  <a:pt x="2286582" y="0"/>
                </a:lnTo>
                <a:lnTo>
                  <a:pt x="2321978" y="0"/>
                </a:lnTo>
                <a:lnTo>
                  <a:pt x="2354907" y="0"/>
                </a:lnTo>
                <a:lnTo>
                  <a:pt x="2386078" y="0"/>
                </a:lnTo>
                <a:lnTo>
                  <a:pt x="2416469" y="0"/>
                </a:lnTo>
                <a:lnTo>
                  <a:pt x="2446512" y="0"/>
                </a:lnTo>
                <a:lnTo>
                  <a:pt x="2476401" y="992"/>
                </a:lnTo>
                <a:lnTo>
                  <a:pt x="2520127" y="6136"/>
                </a:lnTo>
                <a:lnTo>
                  <a:pt x="2558659" y="9094"/>
                </a:lnTo>
                <a:lnTo>
                  <a:pt x="2595211" y="14821"/>
                </a:lnTo>
                <a:lnTo>
                  <a:pt x="2631177" y="16959"/>
                </a:lnTo>
                <a:lnTo>
                  <a:pt x="2665977" y="18584"/>
                </a:lnTo>
                <a:lnTo>
                  <a:pt x="2704906" y="24874"/>
                </a:lnTo>
                <a:lnTo>
                  <a:pt x="2749247" y="27529"/>
                </a:lnTo>
                <a:lnTo>
                  <a:pt x="2794992" y="35718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SMARTInkShape-1928"/>
          <p:cNvSpPr/>
          <p:nvPr>
            <p:custDataLst>
              <p:tags r:id="rId2"/>
            </p:custDataLst>
          </p:nvPr>
        </p:nvSpPr>
        <p:spPr bwMode="auto">
          <a:xfrm>
            <a:off x="2759273" y="1509117"/>
            <a:ext cx="1401962" cy="89188"/>
          </a:xfrm>
          <a:custGeom>
            <a:avLst/>
            <a:gdLst/>
            <a:ahLst/>
            <a:cxnLst/>
            <a:rect l="0" t="0" r="0" b="0"/>
            <a:pathLst>
              <a:path w="1401962" h="89188">
                <a:moveTo>
                  <a:pt x="0" y="44649"/>
                </a:moveTo>
                <a:lnTo>
                  <a:pt x="0" y="44649"/>
                </a:lnTo>
                <a:lnTo>
                  <a:pt x="8562" y="53211"/>
                </a:lnTo>
                <a:lnTo>
                  <a:pt x="13562" y="53469"/>
                </a:lnTo>
                <a:lnTo>
                  <a:pt x="18595" y="56176"/>
                </a:lnTo>
                <a:lnTo>
                  <a:pt x="33599" y="68398"/>
                </a:lnTo>
                <a:lnTo>
                  <a:pt x="41926" y="70537"/>
                </a:lnTo>
                <a:lnTo>
                  <a:pt x="83345" y="71435"/>
                </a:lnTo>
                <a:lnTo>
                  <a:pt x="108892" y="71437"/>
                </a:lnTo>
                <a:lnTo>
                  <a:pt x="115535" y="74083"/>
                </a:lnTo>
                <a:lnTo>
                  <a:pt x="118695" y="76178"/>
                </a:lnTo>
                <a:lnTo>
                  <a:pt x="132624" y="79126"/>
                </a:lnTo>
                <a:lnTo>
                  <a:pt x="165609" y="81287"/>
                </a:lnTo>
                <a:lnTo>
                  <a:pt x="176290" y="86483"/>
                </a:lnTo>
                <a:lnTo>
                  <a:pt x="220408" y="89187"/>
                </a:lnTo>
                <a:lnTo>
                  <a:pt x="244107" y="88283"/>
                </a:lnTo>
                <a:lnTo>
                  <a:pt x="280792" y="81193"/>
                </a:lnTo>
                <a:lnTo>
                  <a:pt x="321992" y="80476"/>
                </a:lnTo>
                <a:lnTo>
                  <a:pt x="359119" y="80382"/>
                </a:lnTo>
                <a:lnTo>
                  <a:pt x="384549" y="77726"/>
                </a:lnTo>
                <a:lnTo>
                  <a:pt x="428701" y="72266"/>
                </a:lnTo>
                <a:lnTo>
                  <a:pt x="467005" y="68955"/>
                </a:lnTo>
                <a:lnTo>
                  <a:pt x="507754" y="63781"/>
                </a:lnTo>
                <a:lnTo>
                  <a:pt x="545459" y="61767"/>
                </a:lnTo>
                <a:lnTo>
                  <a:pt x="587449" y="55490"/>
                </a:lnTo>
                <a:lnTo>
                  <a:pt x="629442" y="53956"/>
                </a:lnTo>
                <a:lnTo>
                  <a:pt x="669817" y="47516"/>
                </a:lnTo>
                <a:lnTo>
                  <a:pt x="712335" y="45215"/>
                </a:lnTo>
                <a:lnTo>
                  <a:pt x="754432" y="44760"/>
                </a:lnTo>
                <a:lnTo>
                  <a:pt x="789193" y="44682"/>
                </a:lnTo>
                <a:lnTo>
                  <a:pt x="830358" y="44655"/>
                </a:lnTo>
                <a:lnTo>
                  <a:pt x="864055" y="44651"/>
                </a:lnTo>
                <a:lnTo>
                  <a:pt x="899175" y="44649"/>
                </a:lnTo>
                <a:lnTo>
                  <a:pt x="934716" y="43657"/>
                </a:lnTo>
                <a:lnTo>
                  <a:pt x="969390" y="38512"/>
                </a:lnTo>
                <a:lnTo>
                  <a:pt x="1010921" y="36271"/>
                </a:lnTo>
                <a:lnTo>
                  <a:pt x="1045327" y="35882"/>
                </a:lnTo>
                <a:lnTo>
                  <a:pt x="1087768" y="35751"/>
                </a:lnTo>
                <a:lnTo>
                  <a:pt x="1130951" y="34733"/>
                </a:lnTo>
                <a:lnTo>
                  <a:pt x="1171819" y="28652"/>
                </a:lnTo>
                <a:lnTo>
                  <a:pt x="1211401" y="27341"/>
                </a:lnTo>
                <a:lnTo>
                  <a:pt x="1252895" y="24307"/>
                </a:lnTo>
                <a:lnTo>
                  <a:pt x="1296783" y="18709"/>
                </a:lnTo>
                <a:lnTo>
                  <a:pt x="1328269" y="15381"/>
                </a:lnTo>
                <a:lnTo>
                  <a:pt x="1372064" y="4567"/>
                </a:lnTo>
                <a:lnTo>
                  <a:pt x="1401961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12" name="SMARTInkShape-Group678"/>
          <p:cNvGrpSpPr/>
          <p:nvPr/>
        </p:nvGrpSpPr>
        <p:grpSpPr>
          <a:xfrm>
            <a:off x="2330648" y="5715403"/>
            <a:ext cx="3116452" cy="928286"/>
            <a:chOff x="2330648" y="5715403"/>
            <a:chExt cx="3116452" cy="928286"/>
          </a:xfrm>
        </p:grpSpPr>
        <p:sp>
          <p:nvSpPr>
            <p:cNvPr id="10" name="SMARTInkShape-1929"/>
            <p:cNvSpPr/>
            <p:nvPr>
              <p:custDataLst>
                <p:tags r:id="rId24"/>
              </p:custDataLst>
            </p:nvPr>
          </p:nvSpPr>
          <p:spPr bwMode="auto">
            <a:xfrm>
              <a:off x="2348508" y="5715403"/>
              <a:ext cx="3098592" cy="928286"/>
            </a:xfrm>
            <a:custGeom>
              <a:avLst/>
              <a:gdLst/>
              <a:ahLst/>
              <a:cxnLst/>
              <a:rect l="0" t="0" r="0" b="0"/>
              <a:pathLst>
                <a:path w="3098592" h="928286">
                  <a:moveTo>
                    <a:pt x="53578" y="267488"/>
                  </a:moveTo>
                  <a:lnTo>
                    <a:pt x="53578" y="267488"/>
                  </a:lnTo>
                  <a:lnTo>
                    <a:pt x="53578" y="259799"/>
                  </a:lnTo>
                  <a:lnTo>
                    <a:pt x="54570" y="259385"/>
                  </a:lnTo>
                  <a:lnTo>
                    <a:pt x="58319" y="258925"/>
                  </a:lnTo>
                  <a:lnTo>
                    <a:pt x="59715" y="257811"/>
                  </a:lnTo>
                  <a:lnTo>
                    <a:pt x="62399" y="250006"/>
                  </a:lnTo>
                  <a:lnTo>
                    <a:pt x="104210" y="249628"/>
                  </a:lnTo>
                  <a:lnTo>
                    <a:pt x="110146" y="249628"/>
                  </a:lnTo>
                  <a:lnTo>
                    <a:pt x="116092" y="246983"/>
                  </a:lnTo>
                  <a:lnTo>
                    <a:pt x="119066" y="244888"/>
                  </a:lnTo>
                  <a:lnTo>
                    <a:pt x="132734" y="241940"/>
                  </a:lnTo>
                  <a:lnTo>
                    <a:pt x="160967" y="238216"/>
                  </a:lnTo>
                  <a:lnTo>
                    <a:pt x="199119" y="225267"/>
                  </a:lnTo>
                  <a:lnTo>
                    <a:pt x="221386" y="220913"/>
                  </a:lnTo>
                  <a:lnTo>
                    <a:pt x="259892" y="208695"/>
                  </a:lnTo>
                  <a:lnTo>
                    <a:pt x="303732" y="200728"/>
                  </a:lnTo>
                  <a:lnTo>
                    <a:pt x="345489" y="189845"/>
                  </a:lnTo>
                  <a:lnTo>
                    <a:pt x="386075" y="178141"/>
                  </a:lnTo>
                  <a:lnTo>
                    <a:pt x="427276" y="166274"/>
                  </a:lnTo>
                  <a:lnTo>
                    <a:pt x="471206" y="160513"/>
                  </a:lnTo>
                  <a:lnTo>
                    <a:pt x="506285" y="153550"/>
                  </a:lnTo>
                  <a:lnTo>
                    <a:pt x="541814" y="145203"/>
                  </a:lnTo>
                  <a:lnTo>
                    <a:pt x="578469" y="136446"/>
                  </a:lnTo>
                  <a:lnTo>
                    <a:pt x="619315" y="127567"/>
                  </a:lnTo>
                  <a:lnTo>
                    <a:pt x="656995" y="118653"/>
                  </a:lnTo>
                  <a:lnTo>
                    <a:pt x="694287" y="110720"/>
                  </a:lnTo>
                  <a:lnTo>
                    <a:pt x="735322" y="107929"/>
                  </a:lnTo>
                  <a:lnTo>
                    <a:pt x="773057" y="106109"/>
                  </a:lnTo>
                  <a:lnTo>
                    <a:pt x="810365" y="100720"/>
                  </a:lnTo>
                  <a:lnTo>
                    <a:pt x="851406" y="98682"/>
                  </a:lnTo>
                  <a:lnTo>
                    <a:pt x="889142" y="98078"/>
                  </a:lnTo>
                  <a:lnTo>
                    <a:pt x="925459" y="98891"/>
                  </a:lnTo>
                  <a:lnTo>
                    <a:pt x="961355" y="103982"/>
                  </a:lnTo>
                  <a:lnTo>
                    <a:pt x="998119" y="105932"/>
                  </a:lnTo>
                  <a:lnTo>
                    <a:pt x="1038998" y="107502"/>
                  </a:lnTo>
                  <a:lnTo>
                    <a:pt x="1076686" y="112818"/>
                  </a:lnTo>
                  <a:lnTo>
                    <a:pt x="1113981" y="114834"/>
                  </a:lnTo>
                  <a:lnTo>
                    <a:pt x="1155017" y="116424"/>
                  </a:lnTo>
                  <a:lnTo>
                    <a:pt x="1193744" y="121745"/>
                  </a:lnTo>
                  <a:lnTo>
                    <a:pt x="1236198" y="123763"/>
                  </a:lnTo>
                  <a:lnTo>
                    <a:pt x="1279204" y="124361"/>
                  </a:lnTo>
                  <a:lnTo>
                    <a:pt x="1318514" y="124538"/>
                  </a:lnTo>
                  <a:lnTo>
                    <a:pt x="1360148" y="124591"/>
                  </a:lnTo>
                  <a:lnTo>
                    <a:pt x="1398061" y="124606"/>
                  </a:lnTo>
                  <a:lnTo>
                    <a:pt x="1435421" y="124610"/>
                  </a:lnTo>
                  <a:lnTo>
                    <a:pt x="1477469" y="124612"/>
                  </a:lnTo>
                  <a:lnTo>
                    <a:pt x="1520355" y="124612"/>
                  </a:lnTo>
                  <a:lnTo>
                    <a:pt x="1559631" y="124613"/>
                  </a:lnTo>
                  <a:lnTo>
                    <a:pt x="1601254" y="123620"/>
                  </a:lnTo>
                  <a:lnTo>
                    <a:pt x="1640156" y="118476"/>
                  </a:lnTo>
                  <a:lnTo>
                    <a:pt x="1682660" y="116510"/>
                  </a:lnTo>
                  <a:lnTo>
                    <a:pt x="1726673" y="114936"/>
                  </a:lnTo>
                  <a:lnTo>
                    <a:pt x="1771134" y="109619"/>
                  </a:lnTo>
                  <a:lnTo>
                    <a:pt x="1815727" y="106610"/>
                  </a:lnTo>
                  <a:lnTo>
                    <a:pt x="1860358" y="100868"/>
                  </a:lnTo>
                  <a:lnTo>
                    <a:pt x="1905002" y="97734"/>
                  </a:lnTo>
                  <a:lnTo>
                    <a:pt x="1949649" y="90962"/>
                  </a:lnTo>
                  <a:lnTo>
                    <a:pt x="1994297" y="82672"/>
                  </a:lnTo>
                  <a:lnTo>
                    <a:pt x="2038945" y="74923"/>
                  </a:lnTo>
                  <a:lnTo>
                    <a:pt x="2083594" y="71194"/>
                  </a:lnTo>
                  <a:lnTo>
                    <a:pt x="2128242" y="64247"/>
                  </a:lnTo>
                  <a:lnTo>
                    <a:pt x="2172890" y="55904"/>
                  </a:lnTo>
                  <a:lnTo>
                    <a:pt x="2217539" y="47149"/>
                  </a:lnTo>
                  <a:lnTo>
                    <a:pt x="2247305" y="41236"/>
                  </a:lnTo>
                  <a:lnTo>
                    <a:pt x="2291953" y="32329"/>
                  </a:lnTo>
                  <a:lnTo>
                    <a:pt x="2336601" y="28147"/>
                  </a:lnTo>
                  <a:lnTo>
                    <a:pt x="2381250" y="22167"/>
                  </a:lnTo>
                  <a:lnTo>
                    <a:pt x="2425898" y="18852"/>
                  </a:lnTo>
                  <a:lnTo>
                    <a:pt x="2470547" y="13130"/>
                  </a:lnTo>
                  <a:lnTo>
                    <a:pt x="2515195" y="9891"/>
                  </a:lnTo>
                  <a:lnTo>
                    <a:pt x="2559844" y="4191"/>
                  </a:lnTo>
                  <a:lnTo>
                    <a:pt x="2599752" y="958"/>
                  </a:lnTo>
                  <a:lnTo>
                    <a:pt x="2636712" y="0"/>
                  </a:lnTo>
                  <a:lnTo>
                    <a:pt x="2677539" y="4456"/>
                  </a:lnTo>
                  <a:lnTo>
                    <a:pt x="2711574" y="7321"/>
                  </a:lnTo>
                  <a:lnTo>
                    <a:pt x="2745250" y="12909"/>
                  </a:lnTo>
                  <a:lnTo>
                    <a:pt x="2780364" y="16109"/>
                  </a:lnTo>
                  <a:lnTo>
                    <a:pt x="2820656" y="23327"/>
                  </a:lnTo>
                  <a:lnTo>
                    <a:pt x="2857277" y="28427"/>
                  </a:lnTo>
                  <a:lnTo>
                    <a:pt x="2901127" y="40546"/>
                  </a:lnTo>
                  <a:lnTo>
                    <a:pt x="2934364" y="48499"/>
                  </a:lnTo>
                  <a:lnTo>
                    <a:pt x="2972462" y="70873"/>
                  </a:lnTo>
                  <a:lnTo>
                    <a:pt x="2985736" y="83311"/>
                  </a:lnTo>
                  <a:lnTo>
                    <a:pt x="2988908" y="89058"/>
                  </a:lnTo>
                  <a:lnTo>
                    <a:pt x="2990944" y="96092"/>
                  </a:lnTo>
                  <a:lnTo>
                    <a:pt x="2999090" y="105360"/>
                  </a:lnTo>
                  <a:lnTo>
                    <a:pt x="2999994" y="111081"/>
                  </a:lnTo>
                  <a:lnTo>
                    <a:pt x="3000262" y="119059"/>
                  </a:lnTo>
                  <a:lnTo>
                    <a:pt x="3001292" y="120911"/>
                  </a:lnTo>
                  <a:lnTo>
                    <a:pt x="3002971" y="122145"/>
                  </a:lnTo>
                  <a:lnTo>
                    <a:pt x="3005082" y="122967"/>
                  </a:lnTo>
                  <a:lnTo>
                    <a:pt x="3006490" y="124508"/>
                  </a:lnTo>
                  <a:lnTo>
                    <a:pt x="3011394" y="134110"/>
                  </a:lnTo>
                  <a:lnTo>
                    <a:pt x="3023470" y="148500"/>
                  </a:lnTo>
                  <a:lnTo>
                    <a:pt x="3038124" y="189216"/>
                  </a:lnTo>
                  <a:lnTo>
                    <a:pt x="3051486" y="223023"/>
                  </a:lnTo>
                  <a:lnTo>
                    <a:pt x="3059765" y="259758"/>
                  </a:lnTo>
                  <a:lnTo>
                    <a:pt x="3067213" y="303364"/>
                  </a:lnTo>
                  <a:lnTo>
                    <a:pt x="3071207" y="340808"/>
                  </a:lnTo>
                  <a:lnTo>
                    <a:pt x="3072725" y="383821"/>
                  </a:lnTo>
                  <a:lnTo>
                    <a:pt x="3079490" y="423514"/>
                  </a:lnTo>
                  <a:lnTo>
                    <a:pt x="3083222" y="461851"/>
                  </a:lnTo>
                  <a:lnTo>
                    <a:pt x="3088398" y="487340"/>
                  </a:lnTo>
                  <a:lnTo>
                    <a:pt x="3090412" y="510492"/>
                  </a:lnTo>
                  <a:lnTo>
                    <a:pt x="3096690" y="528294"/>
                  </a:lnTo>
                  <a:lnTo>
                    <a:pt x="3098586" y="571042"/>
                  </a:lnTo>
                  <a:lnTo>
                    <a:pt x="3098591" y="574037"/>
                  </a:lnTo>
                  <a:lnTo>
                    <a:pt x="3095951" y="580010"/>
                  </a:lnTo>
                  <a:lnTo>
                    <a:pt x="3092462" y="585972"/>
                  </a:lnTo>
                  <a:lnTo>
                    <a:pt x="3090039" y="596121"/>
                  </a:lnTo>
                  <a:lnTo>
                    <a:pt x="3085040" y="602103"/>
                  </a:lnTo>
                  <a:lnTo>
                    <a:pt x="3080006" y="604721"/>
                  </a:lnTo>
                  <a:lnTo>
                    <a:pt x="3062818" y="606631"/>
                  </a:lnTo>
                  <a:lnTo>
                    <a:pt x="3059863" y="606693"/>
                  </a:lnTo>
                  <a:lnTo>
                    <a:pt x="3053934" y="609407"/>
                  </a:lnTo>
                  <a:lnTo>
                    <a:pt x="3050964" y="611519"/>
                  </a:lnTo>
                  <a:lnTo>
                    <a:pt x="3037302" y="614493"/>
                  </a:lnTo>
                  <a:lnTo>
                    <a:pt x="2996302" y="616664"/>
                  </a:lnTo>
                  <a:lnTo>
                    <a:pt x="2955190" y="623424"/>
                  </a:lnTo>
                  <a:lnTo>
                    <a:pt x="2911007" y="631578"/>
                  </a:lnTo>
                  <a:lnTo>
                    <a:pt x="2870605" y="637945"/>
                  </a:lnTo>
                  <a:lnTo>
                    <a:pt x="2831397" y="645915"/>
                  </a:lnTo>
                  <a:lnTo>
                    <a:pt x="2793101" y="654561"/>
                  </a:lnTo>
                  <a:lnTo>
                    <a:pt x="2751878" y="663406"/>
                  </a:lnTo>
                  <a:lnTo>
                    <a:pt x="2708245" y="677051"/>
                  </a:lnTo>
                  <a:lnTo>
                    <a:pt x="2663897" y="688921"/>
                  </a:lnTo>
                  <a:lnTo>
                    <a:pt x="2631555" y="695562"/>
                  </a:lnTo>
                  <a:lnTo>
                    <a:pt x="2598330" y="701821"/>
                  </a:lnTo>
                  <a:lnTo>
                    <a:pt x="2567027" y="707910"/>
                  </a:lnTo>
                  <a:lnTo>
                    <a:pt x="2533932" y="713923"/>
                  </a:lnTo>
                  <a:lnTo>
                    <a:pt x="2499379" y="719903"/>
                  </a:lnTo>
                  <a:lnTo>
                    <a:pt x="2464179" y="725868"/>
                  </a:lnTo>
                  <a:lnTo>
                    <a:pt x="2431336" y="731827"/>
                  </a:lnTo>
                  <a:lnTo>
                    <a:pt x="2399211" y="737782"/>
                  </a:lnTo>
                  <a:lnTo>
                    <a:pt x="2365089" y="743736"/>
                  </a:lnTo>
                  <a:lnTo>
                    <a:pt x="2330080" y="749690"/>
                  </a:lnTo>
                  <a:lnTo>
                    <a:pt x="2294677" y="755643"/>
                  </a:lnTo>
                  <a:lnTo>
                    <a:pt x="2259098" y="761597"/>
                  </a:lnTo>
                  <a:lnTo>
                    <a:pt x="2220796" y="767550"/>
                  </a:lnTo>
                  <a:lnTo>
                    <a:pt x="2181614" y="773503"/>
                  </a:lnTo>
                  <a:lnTo>
                    <a:pt x="2144357" y="779456"/>
                  </a:lnTo>
                  <a:lnTo>
                    <a:pt x="2105307" y="788054"/>
                  </a:lnTo>
                  <a:lnTo>
                    <a:pt x="2064801" y="797499"/>
                  </a:lnTo>
                  <a:lnTo>
                    <a:pt x="2023648" y="805004"/>
                  </a:lnTo>
                  <a:lnTo>
                    <a:pt x="1982206" y="811647"/>
                  </a:lnTo>
                  <a:lnTo>
                    <a:pt x="1940637" y="817907"/>
                  </a:lnTo>
                  <a:lnTo>
                    <a:pt x="1899010" y="823996"/>
                  </a:lnTo>
                  <a:lnTo>
                    <a:pt x="1854713" y="830009"/>
                  </a:lnTo>
                  <a:lnTo>
                    <a:pt x="1831787" y="833002"/>
                  </a:lnTo>
                  <a:lnTo>
                    <a:pt x="1787794" y="838973"/>
                  </a:lnTo>
                  <a:lnTo>
                    <a:pt x="1745091" y="844935"/>
                  </a:lnTo>
                  <a:lnTo>
                    <a:pt x="1702960" y="850891"/>
                  </a:lnTo>
                  <a:lnTo>
                    <a:pt x="1661085" y="854199"/>
                  </a:lnTo>
                  <a:lnTo>
                    <a:pt x="1619322" y="856663"/>
                  </a:lnTo>
                  <a:lnTo>
                    <a:pt x="1577610" y="861064"/>
                  </a:lnTo>
                  <a:lnTo>
                    <a:pt x="1535920" y="863682"/>
                  </a:lnTo>
                  <a:lnTo>
                    <a:pt x="1494240" y="864846"/>
                  </a:lnTo>
                  <a:lnTo>
                    <a:pt x="1452565" y="865363"/>
                  </a:lnTo>
                  <a:lnTo>
                    <a:pt x="1410892" y="868239"/>
                  </a:lnTo>
                  <a:lnTo>
                    <a:pt x="1368227" y="871831"/>
                  </a:lnTo>
                  <a:lnTo>
                    <a:pt x="1345737" y="872789"/>
                  </a:lnTo>
                  <a:lnTo>
                    <a:pt x="1322807" y="873429"/>
                  </a:lnTo>
                  <a:lnTo>
                    <a:pt x="1278807" y="874138"/>
                  </a:lnTo>
                  <a:lnTo>
                    <a:pt x="1236101" y="875446"/>
                  </a:lnTo>
                  <a:lnTo>
                    <a:pt x="1193970" y="879335"/>
                  </a:lnTo>
                  <a:lnTo>
                    <a:pt x="1152093" y="881724"/>
                  </a:lnTo>
                  <a:lnTo>
                    <a:pt x="1109338" y="883779"/>
                  </a:lnTo>
                  <a:lnTo>
                    <a:pt x="1086824" y="885715"/>
                  </a:lnTo>
                  <a:lnTo>
                    <a:pt x="1063878" y="887999"/>
                  </a:lnTo>
                  <a:lnTo>
                    <a:pt x="1019860" y="893182"/>
                  </a:lnTo>
                  <a:lnTo>
                    <a:pt x="977146" y="897800"/>
                  </a:lnTo>
                  <a:lnTo>
                    <a:pt x="935011" y="899853"/>
                  </a:lnTo>
                  <a:lnTo>
                    <a:pt x="890487" y="903411"/>
                  </a:lnTo>
                  <a:lnTo>
                    <a:pt x="867502" y="905749"/>
                  </a:lnTo>
                  <a:lnTo>
                    <a:pt x="823442" y="908347"/>
                  </a:lnTo>
                  <a:lnTo>
                    <a:pt x="780709" y="910493"/>
                  </a:lnTo>
                  <a:lnTo>
                    <a:pt x="738565" y="914755"/>
                  </a:lnTo>
                  <a:lnTo>
                    <a:pt x="696683" y="917310"/>
                  </a:lnTo>
                  <a:lnTo>
                    <a:pt x="655910" y="918446"/>
                  </a:lnTo>
                  <a:lnTo>
                    <a:pt x="617945" y="918951"/>
                  </a:lnTo>
                  <a:lnTo>
                    <a:pt x="581228" y="921821"/>
                  </a:lnTo>
                  <a:lnTo>
                    <a:pt x="545066" y="925412"/>
                  </a:lnTo>
                  <a:lnTo>
                    <a:pt x="509150" y="927008"/>
                  </a:lnTo>
                  <a:lnTo>
                    <a:pt x="473343" y="927717"/>
                  </a:lnTo>
                  <a:lnTo>
                    <a:pt x="438578" y="928032"/>
                  </a:lnTo>
                  <a:lnTo>
                    <a:pt x="406590" y="928172"/>
                  </a:lnTo>
                  <a:lnTo>
                    <a:pt x="375837" y="928235"/>
                  </a:lnTo>
                  <a:lnTo>
                    <a:pt x="345632" y="927270"/>
                  </a:lnTo>
                  <a:lnTo>
                    <a:pt x="315672" y="923534"/>
                  </a:lnTo>
                  <a:lnTo>
                    <a:pt x="285819" y="921212"/>
                  </a:lnTo>
                  <a:lnTo>
                    <a:pt x="243768" y="919905"/>
                  </a:lnTo>
                  <a:lnTo>
                    <a:pt x="206173" y="919518"/>
                  </a:lnTo>
                  <a:lnTo>
                    <a:pt x="169898" y="919403"/>
                  </a:lnTo>
                  <a:lnTo>
                    <a:pt x="126825" y="919364"/>
                  </a:lnTo>
                  <a:lnTo>
                    <a:pt x="89654" y="919356"/>
                  </a:lnTo>
                  <a:lnTo>
                    <a:pt x="49436" y="919355"/>
                  </a:lnTo>
                  <a:lnTo>
                    <a:pt x="6523" y="927916"/>
                  </a:lnTo>
                  <a:lnTo>
                    <a:pt x="0" y="92828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" name="SMARTInkShape-1930"/>
            <p:cNvSpPr/>
            <p:nvPr>
              <p:custDataLst>
                <p:tags r:id="rId25"/>
              </p:custDataLst>
            </p:nvPr>
          </p:nvSpPr>
          <p:spPr bwMode="auto">
            <a:xfrm>
              <a:off x="2330648" y="5938242"/>
              <a:ext cx="80369" cy="560648"/>
            </a:xfrm>
            <a:custGeom>
              <a:avLst/>
              <a:gdLst/>
              <a:ahLst/>
              <a:cxnLst/>
              <a:rect l="0" t="0" r="0" b="0"/>
              <a:pathLst>
                <a:path w="80369" h="560648">
                  <a:moveTo>
                    <a:pt x="80368" y="0"/>
                  </a:moveTo>
                  <a:lnTo>
                    <a:pt x="80368" y="0"/>
                  </a:lnTo>
                  <a:lnTo>
                    <a:pt x="72679" y="0"/>
                  </a:lnTo>
                  <a:lnTo>
                    <a:pt x="67065" y="4741"/>
                  </a:lnTo>
                  <a:lnTo>
                    <a:pt x="64534" y="9714"/>
                  </a:lnTo>
                  <a:lnTo>
                    <a:pt x="61783" y="23916"/>
                  </a:lnTo>
                  <a:lnTo>
                    <a:pt x="57886" y="29812"/>
                  </a:lnTo>
                  <a:lnTo>
                    <a:pt x="54855" y="48189"/>
                  </a:lnTo>
                  <a:lnTo>
                    <a:pt x="51101" y="87117"/>
                  </a:lnTo>
                  <a:lnTo>
                    <a:pt x="46561" y="111802"/>
                  </a:lnTo>
                  <a:lnTo>
                    <a:pt x="45026" y="150958"/>
                  </a:lnTo>
                  <a:lnTo>
                    <a:pt x="38587" y="188348"/>
                  </a:lnTo>
                  <a:lnTo>
                    <a:pt x="36286" y="230278"/>
                  </a:lnTo>
                  <a:lnTo>
                    <a:pt x="35831" y="272257"/>
                  </a:lnTo>
                  <a:lnTo>
                    <a:pt x="29605" y="312630"/>
                  </a:lnTo>
                  <a:lnTo>
                    <a:pt x="24700" y="355148"/>
                  </a:lnTo>
                  <a:lnTo>
                    <a:pt x="19211" y="392503"/>
                  </a:lnTo>
                  <a:lnTo>
                    <a:pt x="11990" y="428545"/>
                  </a:lnTo>
                  <a:lnTo>
                    <a:pt x="9535" y="464328"/>
                  </a:lnTo>
                  <a:lnTo>
                    <a:pt x="8983" y="508207"/>
                  </a:lnTo>
                  <a:lnTo>
                    <a:pt x="7962" y="520549"/>
                  </a:lnTo>
                  <a:lnTo>
                    <a:pt x="3792" y="537662"/>
                  </a:lnTo>
                  <a:lnTo>
                    <a:pt x="5975" y="549457"/>
                  </a:lnTo>
                  <a:lnTo>
                    <a:pt x="983" y="560647"/>
                  </a:lnTo>
                  <a:lnTo>
                    <a:pt x="656" y="560296"/>
                  </a:lnTo>
                  <a:lnTo>
                    <a:pt x="0" y="55364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7" name="SMARTInkShape-Group679"/>
          <p:cNvGrpSpPr/>
          <p:nvPr/>
        </p:nvGrpSpPr>
        <p:grpSpPr>
          <a:xfrm>
            <a:off x="5741789" y="5915238"/>
            <a:ext cx="258962" cy="352870"/>
            <a:chOff x="5741789" y="5915238"/>
            <a:chExt cx="258962" cy="352870"/>
          </a:xfrm>
        </p:grpSpPr>
        <p:sp>
          <p:nvSpPr>
            <p:cNvPr id="13" name="SMARTInkShape-1931"/>
            <p:cNvSpPr/>
            <p:nvPr>
              <p:custDataLst>
                <p:tags r:id="rId20"/>
              </p:custDataLst>
            </p:nvPr>
          </p:nvSpPr>
          <p:spPr bwMode="auto">
            <a:xfrm>
              <a:off x="5884664" y="5915238"/>
              <a:ext cx="80368" cy="49794"/>
            </a:xfrm>
            <a:custGeom>
              <a:avLst/>
              <a:gdLst/>
              <a:ahLst/>
              <a:cxnLst/>
              <a:rect l="0" t="0" r="0" b="0"/>
              <a:pathLst>
                <a:path w="80368" h="49794">
                  <a:moveTo>
                    <a:pt x="0" y="5145"/>
                  </a:moveTo>
                  <a:lnTo>
                    <a:pt x="0" y="5145"/>
                  </a:lnTo>
                  <a:lnTo>
                    <a:pt x="29811" y="5145"/>
                  </a:lnTo>
                  <a:lnTo>
                    <a:pt x="35739" y="2499"/>
                  </a:lnTo>
                  <a:lnTo>
                    <a:pt x="38709" y="404"/>
                  </a:lnTo>
                  <a:lnTo>
                    <a:pt x="41680" y="0"/>
                  </a:lnTo>
                  <a:lnTo>
                    <a:pt x="65484" y="4886"/>
                  </a:lnTo>
                  <a:lnTo>
                    <a:pt x="67469" y="5965"/>
                  </a:lnTo>
                  <a:lnTo>
                    <a:pt x="68792" y="7676"/>
                  </a:lnTo>
                  <a:lnTo>
                    <a:pt x="71254" y="12223"/>
                  </a:lnTo>
                  <a:lnTo>
                    <a:pt x="77226" y="20361"/>
                  </a:lnTo>
                  <a:lnTo>
                    <a:pt x="79436" y="29056"/>
                  </a:lnTo>
                  <a:lnTo>
                    <a:pt x="80367" y="4979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4" name="SMARTInkShape-1932"/>
            <p:cNvSpPr/>
            <p:nvPr>
              <p:custDataLst>
                <p:tags r:id="rId21"/>
              </p:custDataLst>
            </p:nvPr>
          </p:nvSpPr>
          <p:spPr bwMode="auto">
            <a:xfrm>
              <a:off x="5795476" y="5947172"/>
              <a:ext cx="151697" cy="80368"/>
            </a:xfrm>
            <a:custGeom>
              <a:avLst/>
              <a:gdLst/>
              <a:ahLst/>
              <a:cxnLst/>
              <a:rect l="0" t="0" r="0" b="0"/>
              <a:pathLst>
                <a:path w="151697" h="80368">
                  <a:moveTo>
                    <a:pt x="8821" y="80367"/>
                  </a:moveTo>
                  <a:lnTo>
                    <a:pt x="8821" y="80367"/>
                  </a:lnTo>
                  <a:lnTo>
                    <a:pt x="1132" y="72678"/>
                  </a:lnTo>
                  <a:lnTo>
                    <a:pt x="0" y="63858"/>
                  </a:lnTo>
                  <a:lnTo>
                    <a:pt x="955" y="63408"/>
                  </a:lnTo>
                  <a:lnTo>
                    <a:pt x="4664" y="62908"/>
                  </a:lnTo>
                  <a:lnTo>
                    <a:pt x="6050" y="61782"/>
                  </a:lnTo>
                  <a:lnTo>
                    <a:pt x="9570" y="53437"/>
                  </a:lnTo>
                  <a:lnTo>
                    <a:pt x="22114" y="40308"/>
                  </a:lnTo>
                  <a:lnTo>
                    <a:pt x="27296" y="37759"/>
                  </a:lnTo>
                  <a:lnTo>
                    <a:pt x="30068" y="37078"/>
                  </a:lnTo>
                  <a:lnTo>
                    <a:pt x="44594" y="28830"/>
                  </a:lnTo>
                  <a:lnTo>
                    <a:pt x="85385" y="25820"/>
                  </a:lnTo>
                  <a:lnTo>
                    <a:pt x="95888" y="20659"/>
                  </a:lnTo>
                  <a:lnTo>
                    <a:pt x="117680" y="18228"/>
                  </a:lnTo>
                  <a:lnTo>
                    <a:pt x="120089" y="17113"/>
                  </a:lnTo>
                  <a:lnTo>
                    <a:pt x="121695" y="15377"/>
                  </a:lnTo>
                  <a:lnTo>
                    <a:pt x="122766" y="13228"/>
                  </a:lnTo>
                  <a:lnTo>
                    <a:pt x="124471" y="11795"/>
                  </a:lnTo>
                  <a:lnTo>
                    <a:pt x="134338" y="6849"/>
                  </a:lnTo>
                  <a:lnTo>
                    <a:pt x="140013" y="3044"/>
                  </a:lnTo>
                  <a:lnTo>
                    <a:pt x="151696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5" name="SMARTInkShape-1933"/>
            <p:cNvSpPr/>
            <p:nvPr>
              <p:custDataLst>
                <p:tags r:id="rId22"/>
              </p:custDataLst>
            </p:nvPr>
          </p:nvSpPr>
          <p:spPr bwMode="auto">
            <a:xfrm>
              <a:off x="5893971" y="6045398"/>
              <a:ext cx="106780" cy="151770"/>
            </a:xfrm>
            <a:custGeom>
              <a:avLst/>
              <a:gdLst/>
              <a:ahLst/>
              <a:cxnLst/>
              <a:rect l="0" t="0" r="0" b="0"/>
              <a:pathLst>
                <a:path w="106780" h="151770">
                  <a:moveTo>
                    <a:pt x="35342" y="0"/>
                  </a:moveTo>
                  <a:lnTo>
                    <a:pt x="35342" y="0"/>
                  </a:lnTo>
                  <a:lnTo>
                    <a:pt x="26780" y="0"/>
                  </a:lnTo>
                  <a:lnTo>
                    <a:pt x="26415" y="8821"/>
                  </a:lnTo>
                  <a:lnTo>
                    <a:pt x="18723" y="16609"/>
                  </a:lnTo>
                  <a:lnTo>
                    <a:pt x="17850" y="22229"/>
                  </a:lnTo>
                  <a:lnTo>
                    <a:pt x="16511" y="42746"/>
                  </a:lnTo>
                  <a:lnTo>
                    <a:pt x="9797" y="64254"/>
                  </a:lnTo>
                  <a:lnTo>
                    <a:pt x="7806" y="78140"/>
                  </a:lnTo>
                  <a:lnTo>
                    <a:pt x="896" y="99930"/>
                  </a:lnTo>
                  <a:lnTo>
                    <a:pt x="0" y="109756"/>
                  </a:lnTo>
                  <a:lnTo>
                    <a:pt x="2436" y="115918"/>
                  </a:lnTo>
                  <a:lnTo>
                    <a:pt x="5834" y="121965"/>
                  </a:lnTo>
                  <a:lnTo>
                    <a:pt x="8016" y="133931"/>
                  </a:lnTo>
                  <a:lnTo>
                    <a:pt x="8194" y="136912"/>
                  </a:lnTo>
                  <a:lnTo>
                    <a:pt x="9306" y="138900"/>
                  </a:lnTo>
                  <a:lnTo>
                    <a:pt x="11039" y="140225"/>
                  </a:lnTo>
                  <a:lnTo>
                    <a:pt x="15611" y="142689"/>
                  </a:lnTo>
                  <a:lnTo>
                    <a:pt x="23762" y="148663"/>
                  </a:lnTo>
                  <a:lnTo>
                    <a:pt x="33621" y="151391"/>
                  </a:lnTo>
                  <a:lnTo>
                    <a:pt x="55308" y="151769"/>
                  </a:lnTo>
                  <a:lnTo>
                    <a:pt x="61744" y="149143"/>
                  </a:lnTo>
                  <a:lnTo>
                    <a:pt x="64850" y="147053"/>
                  </a:lnTo>
                  <a:lnTo>
                    <a:pt x="87024" y="140779"/>
                  </a:lnTo>
                  <a:lnTo>
                    <a:pt x="106779" y="12501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" name="SMARTInkShape-1934"/>
            <p:cNvSpPr/>
            <p:nvPr>
              <p:custDataLst>
                <p:tags r:id="rId23"/>
              </p:custDataLst>
            </p:nvPr>
          </p:nvSpPr>
          <p:spPr bwMode="auto">
            <a:xfrm>
              <a:off x="5741789" y="6081126"/>
              <a:ext cx="105793" cy="186982"/>
            </a:xfrm>
            <a:custGeom>
              <a:avLst/>
              <a:gdLst/>
              <a:ahLst/>
              <a:cxnLst/>
              <a:rect l="0" t="0" r="0" b="0"/>
              <a:pathLst>
                <a:path w="105793" h="186982">
                  <a:moveTo>
                    <a:pt x="0" y="8921"/>
                  </a:moveTo>
                  <a:lnTo>
                    <a:pt x="0" y="8921"/>
                  </a:lnTo>
                  <a:lnTo>
                    <a:pt x="7689" y="1232"/>
                  </a:lnTo>
                  <a:lnTo>
                    <a:pt x="13303" y="359"/>
                  </a:lnTo>
                  <a:lnTo>
                    <a:pt x="38732" y="0"/>
                  </a:lnTo>
                  <a:lnTo>
                    <a:pt x="44664" y="2641"/>
                  </a:lnTo>
                  <a:lnTo>
                    <a:pt x="65670" y="14231"/>
                  </a:lnTo>
                  <a:lnTo>
                    <a:pt x="76564" y="17770"/>
                  </a:lnTo>
                  <a:lnTo>
                    <a:pt x="82976" y="22114"/>
                  </a:lnTo>
                  <a:lnTo>
                    <a:pt x="85083" y="25654"/>
                  </a:lnTo>
                  <a:lnTo>
                    <a:pt x="91110" y="42947"/>
                  </a:lnTo>
                  <a:lnTo>
                    <a:pt x="93482" y="46488"/>
                  </a:lnTo>
                  <a:lnTo>
                    <a:pt x="105792" y="87678"/>
                  </a:lnTo>
                  <a:lnTo>
                    <a:pt x="102011" y="104576"/>
                  </a:lnTo>
                  <a:lnTo>
                    <a:pt x="87351" y="144744"/>
                  </a:lnTo>
                  <a:lnTo>
                    <a:pt x="79790" y="158636"/>
                  </a:lnTo>
                  <a:lnTo>
                    <a:pt x="75150" y="165750"/>
                  </a:lnTo>
                  <a:lnTo>
                    <a:pt x="69525" y="178401"/>
                  </a:lnTo>
                  <a:lnTo>
                    <a:pt x="63894" y="185714"/>
                  </a:lnTo>
                  <a:lnTo>
                    <a:pt x="60478" y="186714"/>
                  </a:lnTo>
                  <a:lnTo>
                    <a:pt x="58178" y="186981"/>
                  </a:lnTo>
                  <a:lnTo>
                    <a:pt x="56645" y="186167"/>
                  </a:lnTo>
                  <a:lnTo>
                    <a:pt x="55623" y="184632"/>
                  </a:lnTo>
                  <a:lnTo>
                    <a:pt x="54941" y="182616"/>
                  </a:lnTo>
                  <a:lnTo>
                    <a:pt x="53494" y="181272"/>
                  </a:lnTo>
                  <a:lnTo>
                    <a:pt x="49241" y="179779"/>
                  </a:lnTo>
                  <a:lnTo>
                    <a:pt x="47710" y="178389"/>
                  </a:lnTo>
                  <a:lnTo>
                    <a:pt x="46010" y="174198"/>
                  </a:lnTo>
                  <a:lnTo>
                    <a:pt x="44649" y="142866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25" name="SMARTInkShape-Group680"/>
          <p:cNvGrpSpPr/>
          <p:nvPr/>
        </p:nvGrpSpPr>
        <p:grpSpPr>
          <a:xfrm>
            <a:off x="6215063" y="5598968"/>
            <a:ext cx="731867" cy="669674"/>
            <a:chOff x="6215063" y="5598968"/>
            <a:chExt cx="731867" cy="669674"/>
          </a:xfrm>
        </p:grpSpPr>
        <p:sp>
          <p:nvSpPr>
            <p:cNvPr id="18" name="SMARTInkShape-1935"/>
            <p:cNvSpPr/>
            <p:nvPr>
              <p:custDataLst>
                <p:tags r:id="rId13"/>
              </p:custDataLst>
            </p:nvPr>
          </p:nvSpPr>
          <p:spPr bwMode="auto">
            <a:xfrm>
              <a:off x="6528853" y="6009680"/>
              <a:ext cx="25539" cy="258962"/>
            </a:xfrm>
            <a:custGeom>
              <a:avLst/>
              <a:gdLst/>
              <a:ahLst/>
              <a:cxnLst/>
              <a:rect l="0" t="0" r="0" b="0"/>
              <a:pathLst>
                <a:path w="25539" h="258962">
                  <a:moveTo>
                    <a:pt x="25538" y="0"/>
                  </a:moveTo>
                  <a:lnTo>
                    <a:pt x="25538" y="0"/>
                  </a:lnTo>
                  <a:lnTo>
                    <a:pt x="25538" y="42806"/>
                  </a:lnTo>
                  <a:lnTo>
                    <a:pt x="25538" y="83619"/>
                  </a:lnTo>
                  <a:lnTo>
                    <a:pt x="24545" y="125223"/>
                  </a:lnTo>
                  <a:lnTo>
                    <a:pt x="14513" y="169502"/>
                  </a:lnTo>
                  <a:lnTo>
                    <a:pt x="9703" y="187475"/>
                  </a:lnTo>
                  <a:lnTo>
                    <a:pt x="6765" y="228017"/>
                  </a:lnTo>
                  <a:lnTo>
                    <a:pt x="626" y="240869"/>
                  </a:lnTo>
                  <a:lnTo>
                    <a:pt x="0" y="243923"/>
                  </a:lnTo>
                  <a:lnTo>
                    <a:pt x="575" y="246951"/>
                  </a:lnTo>
                  <a:lnTo>
                    <a:pt x="7678" y="258961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" name="SMARTInkShape-1936"/>
            <p:cNvSpPr/>
            <p:nvPr>
              <p:custDataLst>
                <p:tags r:id="rId14"/>
              </p:custDataLst>
            </p:nvPr>
          </p:nvSpPr>
          <p:spPr bwMode="auto">
            <a:xfrm>
              <a:off x="6215063" y="6081117"/>
              <a:ext cx="116086" cy="80368"/>
            </a:xfrm>
            <a:custGeom>
              <a:avLst/>
              <a:gdLst/>
              <a:ahLst/>
              <a:cxnLst/>
              <a:rect l="0" t="0" r="0" b="0"/>
              <a:pathLst>
                <a:path w="116086" h="80368">
                  <a:moveTo>
                    <a:pt x="0" y="80367"/>
                  </a:moveTo>
                  <a:lnTo>
                    <a:pt x="0" y="80367"/>
                  </a:lnTo>
                  <a:lnTo>
                    <a:pt x="15230" y="66128"/>
                  </a:lnTo>
                  <a:lnTo>
                    <a:pt x="26857" y="60577"/>
                  </a:lnTo>
                  <a:lnTo>
                    <a:pt x="69575" y="26774"/>
                  </a:lnTo>
                  <a:lnTo>
                    <a:pt x="87716" y="14880"/>
                  </a:lnTo>
                  <a:lnTo>
                    <a:pt x="116085" y="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0" name="SMARTInkShape-1937"/>
            <p:cNvSpPr/>
            <p:nvPr>
              <p:custDataLst>
                <p:tags r:id="rId15"/>
              </p:custDataLst>
            </p:nvPr>
          </p:nvSpPr>
          <p:spPr bwMode="auto">
            <a:xfrm>
              <a:off x="6715247" y="5598968"/>
              <a:ext cx="151684" cy="321416"/>
            </a:xfrm>
            <a:custGeom>
              <a:avLst/>
              <a:gdLst/>
              <a:ahLst/>
              <a:cxnLst/>
              <a:rect l="0" t="0" r="0" b="0"/>
              <a:pathLst>
                <a:path w="151684" h="321416">
                  <a:moveTo>
                    <a:pt x="124894" y="223188"/>
                  </a:moveTo>
                  <a:lnTo>
                    <a:pt x="124894" y="223188"/>
                  </a:lnTo>
                  <a:lnTo>
                    <a:pt x="124894" y="202198"/>
                  </a:lnTo>
                  <a:lnTo>
                    <a:pt x="123901" y="200265"/>
                  </a:lnTo>
                  <a:lnTo>
                    <a:pt x="122248" y="198976"/>
                  </a:lnTo>
                  <a:lnTo>
                    <a:pt x="120153" y="198117"/>
                  </a:lnTo>
                  <a:lnTo>
                    <a:pt x="118757" y="196552"/>
                  </a:lnTo>
                  <a:lnTo>
                    <a:pt x="117205" y="192168"/>
                  </a:lnTo>
                  <a:lnTo>
                    <a:pt x="116072" y="175453"/>
                  </a:lnTo>
                  <a:lnTo>
                    <a:pt x="115045" y="173505"/>
                  </a:lnTo>
                  <a:lnTo>
                    <a:pt x="113366" y="172206"/>
                  </a:lnTo>
                  <a:lnTo>
                    <a:pt x="111256" y="171341"/>
                  </a:lnTo>
                  <a:lnTo>
                    <a:pt x="109849" y="169772"/>
                  </a:lnTo>
                  <a:lnTo>
                    <a:pt x="108285" y="165382"/>
                  </a:lnTo>
                  <a:lnTo>
                    <a:pt x="106876" y="163815"/>
                  </a:lnTo>
                  <a:lnTo>
                    <a:pt x="102664" y="162073"/>
                  </a:lnTo>
                  <a:lnTo>
                    <a:pt x="101145" y="160617"/>
                  </a:lnTo>
                  <a:lnTo>
                    <a:pt x="99456" y="156353"/>
                  </a:lnTo>
                  <a:lnTo>
                    <a:pt x="98013" y="154819"/>
                  </a:lnTo>
                  <a:lnTo>
                    <a:pt x="80065" y="144862"/>
                  </a:lnTo>
                  <a:lnTo>
                    <a:pt x="77149" y="144182"/>
                  </a:lnTo>
                  <a:lnTo>
                    <a:pt x="75204" y="142736"/>
                  </a:lnTo>
                  <a:lnTo>
                    <a:pt x="73908" y="140780"/>
                  </a:lnTo>
                  <a:lnTo>
                    <a:pt x="73044" y="138483"/>
                  </a:lnTo>
                  <a:lnTo>
                    <a:pt x="71475" y="136953"/>
                  </a:lnTo>
                  <a:lnTo>
                    <a:pt x="67087" y="135252"/>
                  </a:lnTo>
                  <a:lnTo>
                    <a:pt x="41517" y="133927"/>
                  </a:lnTo>
                  <a:lnTo>
                    <a:pt x="39544" y="134907"/>
                  </a:lnTo>
                  <a:lnTo>
                    <a:pt x="38228" y="136553"/>
                  </a:lnTo>
                  <a:lnTo>
                    <a:pt x="35774" y="141027"/>
                  </a:lnTo>
                  <a:lnTo>
                    <a:pt x="12704" y="167656"/>
                  </a:lnTo>
                  <a:lnTo>
                    <a:pt x="1272" y="211438"/>
                  </a:lnTo>
                  <a:lnTo>
                    <a:pt x="0" y="247014"/>
                  </a:lnTo>
                  <a:lnTo>
                    <a:pt x="8979" y="281544"/>
                  </a:lnTo>
                  <a:lnTo>
                    <a:pt x="21129" y="297448"/>
                  </a:lnTo>
                  <a:lnTo>
                    <a:pt x="32702" y="308485"/>
                  </a:lnTo>
                  <a:lnTo>
                    <a:pt x="42773" y="311958"/>
                  </a:lnTo>
                  <a:lnTo>
                    <a:pt x="46393" y="309605"/>
                  </a:lnTo>
                  <a:lnTo>
                    <a:pt x="48747" y="307589"/>
                  </a:lnTo>
                  <a:lnTo>
                    <a:pt x="51363" y="302702"/>
                  </a:lnTo>
                  <a:lnTo>
                    <a:pt x="52061" y="300010"/>
                  </a:lnTo>
                  <a:lnTo>
                    <a:pt x="67613" y="272581"/>
                  </a:lnTo>
                  <a:lnTo>
                    <a:pt x="78167" y="229401"/>
                  </a:lnTo>
                  <a:lnTo>
                    <a:pt x="86108" y="186120"/>
                  </a:lnTo>
                  <a:lnTo>
                    <a:pt x="91215" y="141966"/>
                  </a:lnTo>
                  <a:lnTo>
                    <a:pt x="96063" y="106849"/>
                  </a:lnTo>
                  <a:lnTo>
                    <a:pt x="97701" y="64167"/>
                  </a:lnTo>
                  <a:lnTo>
                    <a:pt x="98051" y="23323"/>
                  </a:lnTo>
                  <a:lnTo>
                    <a:pt x="98104" y="129"/>
                  </a:lnTo>
                  <a:lnTo>
                    <a:pt x="93364" y="0"/>
                  </a:lnTo>
                  <a:lnTo>
                    <a:pt x="91968" y="975"/>
                  </a:lnTo>
                  <a:lnTo>
                    <a:pt x="91037" y="2616"/>
                  </a:lnTo>
                  <a:lnTo>
                    <a:pt x="81518" y="42187"/>
                  </a:lnTo>
                  <a:lnTo>
                    <a:pt x="72668" y="82127"/>
                  </a:lnTo>
                  <a:lnTo>
                    <a:pt x="68847" y="125200"/>
                  </a:lnTo>
                  <a:lnTo>
                    <a:pt x="66250" y="143919"/>
                  </a:lnTo>
                  <a:lnTo>
                    <a:pt x="70021" y="182983"/>
                  </a:lnTo>
                  <a:lnTo>
                    <a:pt x="78275" y="223773"/>
                  </a:lnTo>
                  <a:lnTo>
                    <a:pt x="89373" y="253731"/>
                  </a:lnTo>
                  <a:lnTo>
                    <a:pt x="105075" y="279245"/>
                  </a:lnTo>
                  <a:lnTo>
                    <a:pt x="151683" y="32141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1" name="SMARTInkShape-1938"/>
            <p:cNvSpPr/>
            <p:nvPr>
              <p:custDataLst>
                <p:tags r:id="rId16"/>
              </p:custDataLst>
            </p:nvPr>
          </p:nvSpPr>
          <p:spPr bwMode="auto">
            <a:xfrm>
              <a:off x="6581301" y="5902569"/>
              <a:ext cx="205263" cy="312491"/>
            </a:xfrm>
            <a:custGeom>
              <a:avLst/>
              <a:gdLst/>
              <a:ahLst/>
              <a:cxnLst/>
              <a:rect l="0" t="0" r="0" b="0"/>
              <a:pathLst>
                <a:path w="205263" h="312491">
                  <a:moveTo>
                    <a:pt x="26668" y="71392"/>
                  </a:moveTo>
                  <a:lnTo>
                    <a:pt x="26668" y="71392"/>
                  </a:lnTo>
                  <a:lnTo>
                    <a:pt x="10418" y="71392"/>
                  </a:lnTo>
                  <a:lnTo>
                    <a:pt x="1262" y="63703"/>
                  </a:lnTo>
                  <a:lnTo>
                    <a:pt x="493" y="60368"/>
                  </a:lnTo>
                  <a:lnTo>
                    <a:pt x="0" y="54882"/>
                  </a:lnTo>
                  <a:lnTo>
                    <a:pt x="29691" y="23731"/>
                  </a:lnTo>
                  <a:lnTo>
                    <a:pt x="59577" y="3921"/>
                  </a:lnTo>
                  <a:lnTo>
                    <a:pt x="86613" y="476"/>
                  </a:lnTo>
                  <a:lnTo>
                    <a:pt x="109525" y="0"/>
                  </a:lnTo>
                  <a:lnTo>
                    <a:pt x="115748" y="2621"/>
                  </a:lnTo>
                  <a:lnTo>
                    <a:pt x="127828" y="12387"/>
                  </a:lnTo>
                  <a:lnTo>
                    <a:pt x="131160" y="18048"/>
                  </a:lnTo>
                  <a:lnTo>
                    <a:pt x="141357" y="46352"/>
                  </a:lnTo>
                  <a:lnTo>
                    <a:pt x="139487" y="55632"/>
                  </a:lnTo>
                  <a:lnTo>
                    <a:pt x="135501" y="72014"/>
                  </a:lnTo>
                  <a:lnTo>
                    <a:pt x="131675" y="89435"/>
                  </a:lnTo>
                  <a:lnTo>
                    <a:pt x="124258" y="104519"/>
                  </a:lnTo>
                  <a:lnTo>
                    <a:pt x="110920" y="127789"/>
                  </a:lnTo>
                  <a:lnTo>
                    <a:pt x="107194" y="138924"/>
                  </a:lnTo>
                  <a:lnTo>
                    <a:pt x="94758" y="154613"/>
                  </a:lnTo>
                  <a:lnTo>
                    <a:pt x="89011" y="157988"/>
                  </a:lnTo>
                  <a:lnTo>
                    <a:pt x="83150" y="160481"/>
                  </a:lnTo>
                  <a:lnTo>
                    <a:pt x="74271" y="166470"/>
                  </a:lnTo>
                  <a:lnTo>
                    <a:pt x="64148" y="169203"/>
                  </a:lnTo>
                  <a:lnTo>
                    <a:pt x="44646" y="169618"/>
                  </a:lnTo>
                  <a:lnTo>
                    <a:pt x="52226" y="169619"/>
                  </a:lnTo>
                  <a:lnTo>
                    <a:pt x="52636" y="170610"/>
                  </a:lnTo>
                  <a:lnTo>
                    <a:pt x="53092" y="174359"/>
                  </a:lnTo>
                  <a:lnTo>
                    <a:pt x="54206" y="175755"/>
                  </a:lnTo>
                  <a:lnTo>
                    <a:pt x="65854" y="182921"/>
                  </a:lnTo>
                  <a:lnTo>
                    <a:pt x="108774" y="224942"/>
                  </a:lnTo>
                  <a:lnTo>
                    <a:pt x="151118" y="267279"/>
                  </a:lnTo>
                  <a:lnTo>
                    <a:pt x="183427" y="300580"/>
                  </a:lnTo>
                  <a:lnTo>
                    <a:pt x="186878" y="310728"/>
                  </a:lnTo>
                  <a:lnTo>
                    <a:pt x="188045" y="311317"/>
                  </a:lnTo>
                  <a:lnTo>
                    <a:pt x="196298" y="312490"/>
                  </a:lnTo>
                  <a:lnTo>
                    <a:pt x="196322" y="307752"/>
                  </a:lnTo>
                  <a:lnTo>
                    <a:pt x="205262" y="28570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2" name="SMARTInkShape-1939"/>
            <p:cNvSpPr/>
            <p:nvPr>
              <p:custDataLst>
                <p:tags r:id="rId17"/>
              </p:custDataLst>
            </p:nvPr>
          </p:nvSpPr>
          <p:spPr bwMode="auto">
            <a:xfrm>
              <a:off x="6616898" y="6000859"/>
              <a:ext cx="35720" cy="249767"/>
            </a:xfrm>
            <a:custGeom>
              <a:avLst/>
              <a:gdLst/>
              <a:ahLst/>
              <a:cxnLst/>
              <a:rect l="0" t="0" r="0" b="0"/>
              <a:pathLst>
                <a:path w="35720" h="249767">
                  <a:moveTo>
                    <a:pt x="0" y="8821"/>
                  </a:moveTo>
                  <a:lnTo>
                    <a:pt x="0" y="8821"/>
                  </a:lnTo>
                  <a:lnTo>
                    <a:pt x="8822" y="0"/>
                  </a:lnTo>
                  <a:lnTo>
                    <a:pt x="8898" y="4664"/>
                  </a:lnTo>
                  <a:lnTo>
                    <a:pt x="7916" y="6050"/>
                  </a:lnTo>
                  <a:lnTo>
                    <a:pt x="6270" y="6973"/>
                  </a:lnTo>
                  <a:lnTo>
                    <a:pt x="1239" y="8456"/>
                  </a:lnTo>
                  <a:lnTo>
                    <a:pt x="3196" y="11304"/>
                  </a:lnTo>
                  <a:lnTo>
                    <a:pt x="5108" y="13453"/>
                  </a:lnTo>
                  <a:lnTo>
                    <a:pt x="7231" y="18486"/>
                  </a:lnTo>
                  <a:lnTo>
                    <a:pt x="8594" y="34542"/>
                  </a:lnTo>
                  <a:lnTo>
                    <a:pt x="3720" y="55831"/>
                  </a:lnTo>
                  <a:lnTo>
                    <a:pt x="8668" y="95523"/>
                  </a:lnTo>
                  <a:lnTo>
                    <a:pt x="8915" y="136835"/>
                  </a:lnTo>
                  <a:lnTo>
                    <a:pt x="9918" y="154678"/>
                  </a:lnTo>
                  <a:lnTo>
                    <a:pt x="17032" y="190392"/>
                  </a:lnTo>
                  <a:lnTo>
                    <a:pt x="17751" y="215416"/>
                  </a:lnTo>
                  <a:lnTo>
                    <a:pt x="20457" y="222349"/>
                  </a:lnTo>
                  <a:lnTo>
                    <a:pt x="23975" y="228737"/>
                  </a:lnTo>
                  <a:lnTo>
                    <a:pt x="26233" y="240924"/>
                  </a:lnTo>
                  <a:lnTo>
                    <a:pt x="26779" y="249766"/>
                  </a:lnTo>
                  <a:lnTo>
                    <a:pt x="31527" y="245135"/>
                  </a:lnTo>
                  <a:lnTo>
                    <a:pt x="33856" y="240188"/>
                  </a:lnTo>
                  <a:lnTo>
                    <a:pt x="35719" y="21420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3" name="SMARTInkShape-1940"/>
            <p:cNvSpPr/>
            <p:nvPr>
              <p:custDataLst>
                <p:tags r:id="rId18"/>
              </p:custDataLst>
            </p:nvPr>
          </p:nvSpPr>
          <p:spPr bwMode="auto">
            <a:xfrm>
              <a:off x="6215477" y="6000760"/>
              <a:ext cx="151391" cy="232159"/>
            </a:xfrm>
            <a:custGeom>
              <a:avLst/>
              <a:gdLst/>
              <a:ahLst/>
              <a:cxnLst/>
              <a:rect l="0" t="0" r="0" b="0"/>
              <a:pathLst>
                <a:path w="151391" h="232159">
                  <a:moveTo>
                    <a:pt x="151390" y="26779"/>
                  </a:moveTo>
                  <a:lnTo>
                    <a:pt x="151390" y="26779"/>
                  </a:lnTo>
                  <a:lnTo>
                    <a:pt x="151390" y="22039"/>
                  </a:lnTo>
                  <a:lnTo>
                    <a:pt x="150398" y="20642"/>
                  </a:lnTo>
                  <a:lnTo>
                    <a:pt x="148745" y="19711"/>
                  </a:lnTo>
                  <a:lnTo>
                    <a:pt x="143702" y="18217"/>
                  </a:lnTo>
                  <a:lnTo>
                    <a:pt x="143012" y="15367"/>
                  </a:lnTo>
                  <a:lnTo>
                    <a:pt x="142829" y="13218"/>
                  </a:lnTo>
                  <a:lnTo>
                    <a:pt x="141713" y="11785"/>
                  </a:lnTo>
                  <a:lnTo>
                    <a:pt x="137829" y="10193"/>
                  </a:lnTo>
                  <a:lnTo>
                    <a:pt x="136397" y="8776"/>
                  </a:lnTo>
                  <a:lnTo>
                    <a:pt x="134804" y="4556"/>
                  </a:lnTo>
                  <a:lnTo>
                    <a:pt x="133388" y="3034"/>
                  </a:lnTo>
                  <a:lnTo>
                    <a:pt x="129168" y="1343"/>
                  </a:lnTo>
                  <a:lnTo>
                    <a:pt x="94825" y="0"/>
                  </a:lnTo>
                  <a:lnTo>
                    <a:pt x="88878" y="2640"/>
                  </a:lnTo>
                  <a:lnTo>
                    <a:pt x="45814" y="29801"/>
                  </a:lnTo>
                  <a:lnTo>
                    <a:pt x="33678" y="38698"/>
                  </a:lnTo>
                  <a:lnTo>
                    <a:pt x="14587" y="68975"/>
                  </a:lnTo>
                  <a:lnTo>
                    <a:pt x="2733" y="110154"/>
                  </a:lnTo>
                  <a:lnTo>
                    <a:pt x="0" y="139892"/>
                  </a:lnTo>
                  <a:lnTo>
                    <a:pt x="2416" y="149150"/>
                  </a:lnTo>
                  <a:lnTo>
                    <a:pt x="5805" y="157565"/>
                  </a:lnTo>
                  <a:lnTo>
                    <a:pt x="8704" y="172466"/>
                  </a:lnTo>
                  <a:lnTo>
                    <a:pt x="15406" y="183606"/>
                  </a:lnTo>
                  <a:lnTo>
                    <a:pt x="47221" y="217268"/>
                  </a:lnTo>
                  <a:lnTo>
                    <a:pt x="53168" y="220582"/>
                  </a:lnTo>
                  <a:lnTo>
                    <a:pt x="59119" y="223046"/>
                  </a:lnTo>
                  <a:lnTo>
                    <a:pt x="68047" y="229019"/>
                  </a:lnTo>
                  <a:lnTo>
                    <a:pt x="76976" y="231231"/>
                  </a:lnTo>
                  <a:lnTo>
                    <a:pt x="97398" y="232158"/>
                  </a:lnTo>
                  <a:lnTo>
                    <a:pt x="102430" y="227420"/>
                  </a:lnTo>
                  <a:lnTo>
                    <a:pt x="104825" y="222448"/>
                  </a:lnTo>
                  <a:lnTo>
                    <a:pt x="105464" y="219732"/>
                  </a:lnTo>
                  <a:lnTo>
                    <a:pt x="115671" y="20537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4" name="SMARTInkShape-1941"/>
            <p:cNvSpPr/>
            <p:nvPr>
              <p:custDataLst>
                <p:tags r:id="rId19"/>
              </p:custDataLst>
            </p:nvPr>
          </p:nvSpPr>
          <p:spPr bwMode="auto">
            <a:xfrm>
              <a:off x="6920508" y="5769819"/>
              <a:ext cx="26422" cy="150565"/>
            </a:xfrm>
            <a:custGeom>
              <a:avLst/>
              <a:gdLst/>
              <a:ahLst/>
              <a:cxnLst/>
              <a:rect l="0" t="0" r="0" b="0"/>
              <a:pathLst>
                <a:path w="26422" h="150565">
                  <a:moveTo>
                    <a:pt x="17859" y="7689"/>
                  </a:moveTo>
                  <a:lnTo>
                    <a:pt x="17859" y="7689"/>
                  </a:lnTo>
                  <a:lnTo>
                    <a:pt x="17859" y="0"/>
                  </a:lnTo>
                  <a:lnTo>
                    <a:pt x="25548" y="6556"/>
                  </a:lnTo>
                  <a:lnTo>
                    <a:pt x="26421" y="12094"/>
                  </a:lnTo>
                  <a:lnTo>
                    <a:pt x="23979" y="17253"/>
                  </a:lnTo>
                  <a:lnTo>
                    <a:pt x="20579" y="22854"/>
                  </a:lnTo>
                  <a:lnTo>
                    <a:pt x="18665" y="32577"/>
                  </a:lnTo>
                  <a:lnTo>
                    <a:pt x="17106" y="47585"/>
                  </a:lnTo>
                  <a:lnTo>
                    <a:pt x="6849" y="88127"/>
                  </a:lnTo>
                  <a:lnTo>
                    <a:pt x="3044" y="100985"/>
                  </a:lnTo>
                  <a:lnTo>
                    <a:pt x="0" y="150564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28" name="SMARTInkShape-Group681"/>
          <p:cNvGrpSpPr/>
          <p:nvPr/>
        </p:nvGrpSpPr>
        <p:grpSpPr>
          <a:xfrm>
            <a:off x="2536031" y="3723834"/>
            <a:ext cx="3071814" cy="669573"/>
            <a:chOff x="2536031" y="3723834"/>
            <a:chExt cx="3071814" cy="669573"/>
          </a:xfrm>
        </p:grpSpPr>
        <p:sp>
          <p:nvSpPr>
            <p:cNvPr id="26" name="SMARTInkShape-1942"/>
            <p:cNvSpPr/>
            <p:nvPr>
              <p:custDataLst>
                <p:tags r:id="rId11"/>
              </p:custDataLst>
            </p:nvPr>
          </p:nvSpPr>
          <p:spPr bwMode="auto">
            <a:xfrm>
              <a:off x="2634258" y="3875638"/>
              <a:ext cx="89298" cy="517769"/>
            </a:xfrm>
            <a:custGeom>
              <a:avLst/>
              <a:gdLst/>
              <a:ahLst/>
              <a:cxnLst/>
              <a:rect l="0" t="0" r="0" b="0"/>
              <a:pathLst>
                <a:path w="89298" h="517769">
                  <a:moveTo>
                    <a:pt x="89297" y="35565"/>
                  </a:moveTo>
                  <a:lnTo>
                    <a:pt x="89297" y="35565"/>
                  </a:lnTo>
                  <a:lnTo>
                    <a:pt x="84556" y="35565"/>
                  </a:lnTo>
                  <a:lnTo>
                    <a:pt x="83160" y="34573"/>
                  </a:lnTo>
                  <a:lnTo>
                    <a:pt x="82229" y="32919"/>
                  </a:lnTo>
                  <a:lnTo>
                    <a:pt x="79620" y="20334"/>
                  </a:lnTo>
                  <a:lnTo>
                    <a:pt x="64127" y="1597"/>
                  </a:lnTo>
                  <a:lnTo>
                    <a:pt x="60581" y="624"/>
                  </a:lnTo>
                  <a:lnTo>
                    <a:pt x="54961" y="0"/>
                  </a:lnTo>
                  <a:lnTo>
                    <a:pt x="54500" y="941"/>
                  </a:lnTo>
                  <a:lnTo>
                    <a:pt x="46526" y="39065"/>
                  </a:lnTo>
                  <a:lnTo>
                    <a:pt x="45019" y="76715"/>
                  </a:lnTo>
                  <a:lnTo>
                    <a:pt x="40018" y="115447"/>
                  </a:lnTo>
                  <a:lnTo>
                    <a:pt x="36992" y="158342"/>
                  </a:lnTo>
                  <a:lnTo>
                    <a:pt x="33639" y="190344"/>
                  </a:lnTo>
                  <a:lnTo>
                    <a:pt x="28841" y="223418"/>
                  </a:lnTo>
                  <a:lnTo>
                    <a:pt x="23401" y="254654"/>
                  </a:lnTo>
                  <a:lnTo>
                    <a:pt x="20322" y="287719"/>
                  </a:lnTo>
                  <a:lnTo>
                    <a:pt x="17962" y="326227"/>
                  </a:lnTo>
                  <a:lnTo>
                    <a:pt x="15943" y="350387"/>
                  </a:lnTo>
                  <a:lnTo>
                    <a:pt x="13605" y="376415"/>
                  </a:lnTo>
                  <a:lnTo>
                    <a:pt x="8362" y="415918"/>
                  </a:lnTo>
                  <a:lnTo>
                    <a:pt x="2478" y="457825"/>
                  </a:lnTo>
                  <a:lnTo>
                    <a:pt x="326" y="499879"/>
                  </a:lnTo>
                  <a:lnTo>
                    <a:pt x="0" y="517768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27" name="SMARTInkShape-1943"/>
            <p:cNvSpPr/>
            <p:nvPr>
              <p:custDataLst>
                <p:tags r:id="rId12"/>
              </p:custDataLst>
            </p:nvPr>
          </p:nvSpPr>
          <p:spPr bwMode="auto">
            <a:xfrm>
              <a:off x="2536031" y="3723834"/>
              <a:ext cx="3071814" cy="642783"/>
            </a:xfrm>
            <a:custGeom>
              <a:avLst/>
              <a:gdLst/>
              <a:ahLst/>
              <a:cxnLst/>
              <a:rect l="0" t="0" r="0" b="0"/>
              <a:pathLst>
                <a:path w="3071814" h="642783">
                  <a:moveTo>
                    <a:pt x="116086" y="160580"/>
                  </a:moveTo>
                  <a:lnTo>
                    <a:pt x="116086" y="160580"/>
                  </a:lnTo>
                  <a:lnTo>
                    <a:pt x="120827" y="160580"/>
                  </a:lnTo>
                  <a:lnTo>
                    <a:pt x="122223" y="159588"/>
                  </a:lnTo>
                  <a:lnTo>
                    <a:pt x="123154" y="157934"/>
                  </a:lnTo>
                  <a:lnTo>
                    <a:pt x="123775" y="155839"/>
                  </a:lnTo>
                  <a:lnTo>
                    <a:pt x="126173" y="154443"/>
                  </a:lnTo>
                  <a:lnTo>
                    <a:pt x="170339" y="141985"/>
                  </a:lnTo>
                  <a:lnTo>
                    <a:pt x="182863" y="137433"/>
                  </a:lnTo>
                  <a:lnTo>
                    <a:pt x="223805" y="134271"/>
                  </a:lnTo>
                  <a:lnTo>
                    <a:pt x="265209" y="127749"/>
                  </a:lnTo>
                  <a:lnTo>
                    <a:pt x="305726" y="122786"/>
                  </a:lnTo>
                  <a:lnTo>
                    <a:pt x="342601" y="117963"/>
                  </a:lnTo>
                  <a:lnTo>
                    <a:pt x="382301" y="116533"/>
                  </a:lnTo>
                  <a:lnTo>
                    <a:pt x="421845" y="116110"/>
                  </a:lnTo>
                  <a:lnTo>
                    <a:pt x="464981" y="113338"/>
                  </a:lnTo>
                  <a:lnTo>
                    <a:pt x="495385" y="109818"/>
                  </a:lnTo>
                  <a:lnTo>
                    <a:pt x="528742" y="108254"/>
                  </a:lnTo>
                  <a:lnTo>
                    <a:pt x="560765" y="107558"/>
                  </a:lnTo>
                  <a:lnTo>
                    <a:pt x="592526" y="108241"/>
                  </a:lnTo>
                  <a:lnTo>
                    <a:pt x="626486" y="111852"/>
                  </a:lnTo>
                  <a:lnTo>
                    <a:pt x="661423" y="114119"/>
                  </a:lnTo>
                  <a:lnTo>
                    <a:pt x="697786" y="115125"/>
                  </a:lnTo>
                  <a:lnTo>
                    <a:pt x="737099" y="115573"/>
                  </a:lnTo>
                  <a:lnTo>
                    <a:pt x="777722" y="115772"/>
                  </a:lnTo>
                  <a:lnTo>
                    <a:pt x="818928" y="115861"/>
                  </a:lnTo>
                  <a:lnTo>
                    <a:pt x="860393" y="115900"/>
                  </a:lnTo>
                  <a:lnTo>
                    <a:pt x="901972" y="113272"/>
                  </a:lnTo>
                  <a:lnTo>
                    <a:pt x="943604" y="109789"/>
                  </a:lnTo>
                  <a:lnTo>
                    <a:pt x="985257" y="108240"/>
                  </a:lnTo>
                  <a:lnTo>
                    <a:pt x="1029566" y="107552"/>
                  </a:lnTo>
                  <a:lnTo>
                    <a:pt x="1052495" y="107369"/>
                  </a:lnTo>
                  <a:lnTo>
                    <a:pt x="1075718" y="106254"/>
                  </a:lnTo>
                  <a:lnTo>
                    <a:pt x="1099137" y="104519"/>
                  </a:lnTo>
                  <a:lnTo>
                    <a:pt x="1122688" y="102370"/>
                  </a:lnTo>
                  <a:lnTo>
                    <a:pt x="1146326" y="100938"/>
                  </a:lnTo>
                  <a:lnTo>
                    <a:pt x="1170022" y="99982"/>
                  </a:lnTo>
                  <a:lnTo>
                    <a:pt x="1193757" y="99346"/>
                  </a:lnTo>
                  <a:lnTo>
                    <a:pt x="1218510" y="97929"/>
                  </a:lnTo>
                  <a:lnTo>
                    <a:pt x="1243941" y="95993"/>
                  </a:lnTo>
                  <a:lnTo>
                    <a:pt x="1269826" y="93709"/>
                  </a:lnTo>
                  <a:lnTo>
                    <a:pt x="1296011" y="91195"/>
                  </a:lnTo>
                  <a:lnTo>
                    <a:pt x="1322399" y="88526"/>
                  </a:lnTo>
                  <a:lnTo>
                    <a:pt x="1348919" y="85755"/>
                  </a:lnTo>
                  <a:lnTo>
                    <a:pt x="1374538" y="82915"/>
                  </a:lnTo>
                  <a:lnTo>
                    <a:pt x="1399554" y="80030"/>
                  </a:lnTo>
                  <a:lnTo>
                    <a:pt x="1424168" y="77115"/>
                  </a:lnTo>
                  <a:lnTo>
                    <a:pt x="1449508" y="75171"/>
                  </a:lnTo>
                  <a:lnTo>
                    <a:pt x="1475331" y="73875"/>
                  </a:lnTo>
                  <a:lnTo>
                    <a:pt x="1501476" y="73011"/>
                  </a:lnTo>
                  <a:lnTo>
                    <a:pt x="1528828" y="71443"/>
                  </a:lnTo>
                  <a:lnTo>
                    <a:pt x="1556984" y="69405"/>
                  </a:lnTo>
                  <a:lnTo>
                    <a:pt x="1585677" y="67054"/>
                  </a:lnTo>
                  <a:lnTo>
                    <a:pt x="1613735" y="64495"/>
                  </a:lnTo>
                  <a:lnTo>
                    <a:pt x="1641371" y="61797"/>
                  </a:lnTo>
                  <a:lnTo>
                    <a:pt x="1668724" y="59006"/>
                  </a:lnTo>
                  <a:lnTo>
                    <a:pt x="1695889" y="56153"/>
                  </a:lnTo>
                  <a:lnTo>
                    <a:pt x="1722928" y="53259"/>
                  </a:lnTo>
                  <a:lnTo>
                    <a:pt x="1749885" y="50337"/>
                  </a:lnTo>
                  <a:lnTo>
                    <a:pt x="1777777" y="47397"/>
                  </a:lnTo>
                  <a:lnTo>
                    <a:pt x="1806295" y="44445"/>
                  </a:lnTo>
                  <a:lnTo>
                    <a:pt x="1835228" y="41485"/>
                  </a:lnTo>
                  <a:lnTo>
                    <a:pt x="1863446" y="38519"/>
                  </a:lnTo>
                  <a:lnTo>
                    <a:pt x="1891188" y="35550"/>
                  </a:lnTo>
                  <a:lnTo>
                    <a:pt x="1918613" y="32578"/>
                  </a:lnTo>
                  <a:lnTo>
                    <a:pt x="1946817" y="29605"/>
                  </a:lnTo>
                  <a:lnTo>
                    <a:pt x="1975542" y="26630"/>
                  </a:lnTo>
                  <a:lnTo>
                    <a:pt x="2004614" y="23655"/>
                  </a:lnTo>
                  <a:lnTo>
                    <a:pt x="2032925" y="20680"/>
                  </a:lnTo>
                  <a:lnTo>
                    <a:pt x="2060729" y="17704"/>
                  </a:lnTo>
                  <a:lnTo>
                    <a:pt x="2088194" y="14728"/>
                  </a:lnTo>
                  <a:lnTo>
                    <a:pt x="2115435" y="11751"/>
                  </a:lnTo>
                  <a:lnTo>
                    <a:pt x="2142524" y="8775"/>
                  </a:lnTo>
                  <a:lnTo>
                    <a:pt x="2169514" y="5798"/>
                  </a:lnTo>
                  <a:lnTo>
                    <a:pt x="2196436" y="3814"/>
                  </a:lnTo>
                  <a:lnTo>
                    <a:pt x="2223314" y="2491"/>
                  </a:lnTo>
                  <a:lnTo>
                    <a:pt x="2250163" y="1609"/>
                  </a:lnTo>
                  <a:lnTo>
                    <a:pt x="2276991" y="1022"/>
                  </a:lnTo>
                  <a:lnTo>
                    <a:pt x="2303807" y="629"/>
                  </a:lnTo>
                  <a:lnTo>
                    <a:pt x="2330613" y="368"/>
                  </a:lnTo>
                  <a:lnTo>
                    <a:pt x="2356422" y="194"/>
                  </a:lnTo>
                  <a:lnTo>
                    <a:pt x="2381565" y="78"/>
                  </a:lnTo>
                  <a:lnTo>
                    <a:pt x="2406265" y="0"/>
                  </a:lnTo>
                  <a:lnTo>
                    <a:pt x="2430669" y="941"/>
                  </a:lnTo>
                  <a:lnTo>
                    <a:pt x="2454875" y="2560"/>
                  </a:lnTo>
                  <a:lnTo>
                    <a:pt x="2478951" y="4632"/>
                  </a:lnTo>
                  <a:lnTo>
                    <a:pt x="2501946" y="6013"/>
                  </a:lnTo>
                  <a:lnTo>
                    <a:pt x="2546018" y="7548"/>
                  </a:lnTo>
                  <a:lnTo>
                    <a:pt x="2588756" y="10876"/>
                  </a:lnTo>
                  <a:lnTo>
                    <a:pt x="2630902" y="14670"/>
                  </a:lnTo>
                  <a:lnTo>
                    <a:pt x="2672785" y="16356"/>
                  </a:lnTo>
                  <a:lnTo>
                    <a:pt x="2711904" y="19751"/>
                  </a:lnTo>
                  <a:lnTo>
                    <a:pt x="2748143" y="24567"/>
                  </a:lnTo>
                  <a:lnTo>
                    <a:pt x="2780785" y="30015"/>
                  </a:lnTo>
                  <a:lnTo>
                    <a:pt x="2811829" y="38390"/>
                  </a:lnTo>
                  <a:lnTo>
                    <a:pt x="2854551" y="51615"/>
                  </a:lnTo>
                  <a:lnTo>
                    <a:pt x="2892345" y="64463"/>
                  </a:lnTo>
                  <a:lnTo>
                    <a:pt x="2935931" y="86583"/>
                  </a:lnTo>
                  <a:lnTo>
                    <a:pt x="2979615" y="115987"/>
                  </a:lnTo>
                  <a:lnTo>
                    <a:pt x="3024018" y="157607"/>
                  </a:lnTo>
                  <a:lnTo>
                    <a:pt x="3040838" y="188545"/>
                  </a:lnTo>
                  <a:lnTo>
                    <a:pt x="3056771" y="227432"/>
                  </a:lnTo>
                  <a:lnTo>
                    <a:pt x="3064724" y="270954"/>
                  </a:lnTo>
                  <a:lnTo>
                    <a:pt x="3070413" y="311256"/>
                  </a:lnTo>
                  <a:lnTo>
                    <a:pt x="3065399" y="354017"/>
                  </a:lnTo>
                  <a:lnTo>
                    <a:pt x="3064621" y="382929"/>
                  </a:lnTo>
                  <a:lnTo>
                    <a:pt x="3070670" y="423612"/>
                  </a:lnTo>
                  <a:lnTo>
                    <a:pt x="3071662" y="462079"/>
                  </a:lnTo>
                  <a:lnTo>
                    <a:pt x="3071804" y="505738"/>
                  </a:lnTo>
                  <a:lnTo>
                    <a:pt x="3071812" y="546413"/>
                  </a:lnTo>
                  <a:lnTo>
                    <a:pt x="3071813" y="569168"/>
                  </a:lnTo>
                  <a:lnTo>
                    <a:pt x="3064124" y="578843"/>
                  </a:lnTo>
                  <a:lnTo>
                    <a:pt x="3060789" y="579639"/>
                  </a:lnTo>
                  <a:lnTo>
                    <a:pt x="3055007" y="580985"/>
                  </a:lnTo>
                  <a:lnTo>
                    <a:pt x="3045822" y="584890"/>
                  </a:lnTo>
                  <a:lnTo>
                    <a:pt x="3035126" y="584641"/>
                  </a:lnTo>
                  <a:lnTo>
                    <a:pt x="3005209" y="580850"/>
                  </a:lnTo>
                  <a:lnTo>
                    <a:pt x="2964117" y="580351"/>
                  </a:lnTo>
                  <a:lnTo>
                    <a:pt x="2921702" y="580290"/>
                  </a:lnTo>
                  <a:lnTo>
                    <a:pt x="2885894" y="580279"/>
                  </a:lnTo>
                  <a:lnTo>
                    <a:pt x="2843314" y="580277"/>
                  </a:lnTo>
                  <a:lnTo>
                    <a:pt x="2810516" y="580276"/>
                  </a:lnTo>
                  <a:lnTo>
                    <a:pt x="2776095" y="580276"/>
                  </a:lnTo>
                  <a:lnTo>
                    <a:pt x="2739961" y="581268"/>
                  </a:lnTo>
                  <a:lnTo>
                    <a:pt x="2700750" y="585016"/>
                  </a:lnTo>
                  <a:lnTo>
                    <a:pt x="2660172" y="589989"/>
                  </a:lnTo>
                  <a:lnTo>
                    <a:pt x="2618986" y="595506"/>
                  </a:lnTo>
                  <a:lnTo>
                    <a:pt x="2577531" y="601266"/>
                  </a:lnTo>
                  <a:lnTo>
                    <a:pt x="2535954" y="607133"/>
                  </a:lnTo>
                  <a:lnTo>
                    <a:pt x="2493333" y="612056"/>
                  </a:lnTo>
                  <a:lnTo>
                    <a:pt x="2470855" y="613369"/>
                  </a:lnTo>
                  <a:lnTo>
                    <a:pt x="2447932" y="614244"/>
                  </a:lnTo>
                  <a:lnTo>
                    <a:pt x="2424713" y="615819"/>
                  </a:lnTo>
                  <a:lnTo>
                    <a:pt x="2401296" y="617862"/>
                  </a:lnTo>
                  <a:lnTo>
                    <a:pt x="2377747" y="620216"/>
                  </a:lnTo>
                  <a:lnTo>
                    <a:pt x="2354110" y="622777"/>
                  </a:lnTo>
                  <a:lnTo>
                    <a:pt x="2330414" y="625478"/>
                  </a:lnTo>
                  <a:lnTo>
                    <a:pt x="2306680" y="628269"/>
                  </a:lnTo>
                  <a:lnTo>
                    <a:pt x="2282919" y="631123"/>
                  </a:lnTo>
                  <a:lnTo>
                    <a:pt x="2259142" y="634018"/>
                  </a:lnTo>
                  <a:lnTo>
                    <a:pt x="2235353" y="636939"/>
                  </a:lnTo>
                  <a:lnTo>
                    <a:pt x="2211555" y="638887"/>
                  </a:lnTo>
                  <a:lnTo>
                    <a:pt x="2187754" y="640186"/>
                  </a:lnTo>
                  <a:lnTo>
                    <a:pt x="2163948" y="641052"/>
                  </a:lnTo>
                  <a:lnTo>
                    <a:pt x="2140140" y="641629"/>
                  </a:lnTo>
                  <a:lnTo>
                    <a:pt x="2116330" y="642014"/>
                  </a:lnTo>
                  <a:lnTo>
                    <a:pt x="2092520" y="642270"/>
                  </a:lnTo>
                  <a:lnTo>
                    <a:pt x="2068708" y="642441"/>
                  </a:lnTo>
                  <a:lnTo>
                    <a:pt x="2044897" y="642555"/>
                  </a:lnTo>
                  <a:lnTo>
                    <a:pt x="2021085" y="642631"/>
                  </a:lnTo>
                  <a:lnTo>
                    <a:pt x="1997273" y="642682"/>
                  </a:lnTo>
                  <a:lnTo>
                    <a:pt x="1973460" y="642715"/>
                  </a:lnTo>
                  <a:lnTo>
                    <a:pt x="1949648" y="642738"/>
                  </a:lnTo>
                  <a:lnTo>
                    <a:pt x="1925836" y="642753"/>
                  </a:lnTo>
                  <a:lnTo>
                    <a:pt x="1902024" y="642763"/>
                  </a:lnTo>
                  <a:lnTo>
                    <a:pt x="1878211" y="642770"/>
                  </a:lnTo>
                  <a:lnTo>
                    <a:pt x="1854399" y="642774"/>
                  </a:lnTo>
                  <a:lnTo>
                    <a:pt x="1830586" y="642777"/>
                  </a:lnTo>
                  <a:lnTo>
                    <a:pt x="1806774" y="642779"/>
                  </a:lnTo>
                  <a:lnTo>
                    <a:pt x="1781969" y="642780"/>
                  </a:lnTo>
                  <a:lnTo>
                    <a:pt x="1756503" y="642781"/>
                  </a:lnTo>
                  <a:lnTo>
                    <a:pt x="1730596" y="642782"/>
                  </a:lnTo>
                  <a:lnTo>
                    <a:pt x="1705387" y="641790"/>
                  </a:lnTo>
                  <a:lnTo>
                    <a:pt x="1680643" y="640136"/>
                  </a:lnTo>
                  <a:lnTo>
                    <a:pt x="1656210" y="638042"/>
                  </a:lnTo>
                  <a:lnTo>
                    <a:pt x="1630992" y="636646"/>
                  </a:lnTo>
                  <a:lnTo>
                    <a:pt x="1605250" y="635715"/>
                  </a:lnTo>
                  <a:lnTo>
                    <a:pt x="1579159" y="635095"/>
                  </a:lnTo>
                  <a:lnTo>
                    <a:pt x="1552835" y="634681"/>
                  </a:lnTo>
                  <a:lnTo>
                    <a:pt x="1526356" y="634405"/>
                  </a:lnTo>
                  <a:lnTo>
                    <a:pt x="1499774" y="634221"/>
                  </a:lnTo>
                  <a:lnTo>
                    <a:pt x="1473123" y="634098"/>
                  </a:lnTo>
                  <a:lnTo>
                    <a:pt x="1446426" y="634017"/>
                  </a:lnTo>
                  <a:lnTo>
                    <a:pt x="1419698" y="633962"/>
                  </a:lnTo>
                  <a:lnTo>
                    <a:pt x="1392950" y="633926"/>
                  </a:lnTo>
                  <a:lnTo>
                    <a:pt x="1366188" y="633902"/>
                  </a:lnTo>
                  <a:lnTo>
                    <a:pt x="1339417" y="633886"/>
                  </a:lnTo>
                  <a:lnTo>
                    <a:pt x="1312640" y="633875"/>
                  </a:lnTo>
                  <a:lnTo>
                    <a:pt x="1285859" y="633868"/>
                  </a:lnTo>
                  <a:lnTo>
                    <a:pt x="1259075" y="633863"/>
                  </a:lnTo>
                  <a:lnTo>
                    <a:pt x="1233282" y="633860"/>
                  </a:lnTo>
                  <a:lnTo>
                    <a:pt x="1208149" y="633858"/>
                  </a:lnTo>
                  <a:lnTo>
                    <a:pt x="1183456" y="633857"/>
                  </a:lnTo>
                  <a:lnTo>
                    <a:pt x="1158065" y="634848"/>
                  </a:lnTo>
                  <a:lnTo>
                    <a:pt x="1132207" y="636501"/>
                  </a:lnTo>
                  <a:lnTo>
                    <a:pt x="1106039" y="638595"/>
                  </a:lnTo>
                  <a:lnTo>
                    <a:pt x="1079664" y="639991"/>
                  </a:lnTo>
                  <a:lnTo>
                    <a:pt x="1053151" y="640922"/>
                  </a:lnTo>
                  <a:lnTo>
                    <a:pt x="1026546" y="641542"/>
                  </a:lnTo>
                  <a:lnTo>
                    <a:pt x="999880" y="640964"/>
                  </a:lnTo>
                  <a:lnTo>
                    <a:pt x="973173" y="639586"/>
                  </a:lnTo>
                  <a:lnTo>
                    <a:pt x="946438" y="637675"/>
                  </a:lnTo>
                  <a:lnTo>
                    <a:pt x="920677" y="636401"/>
                  </a:lnTo>
                  <a:lnTo>
                    <a:pt x="895567" y="635552"/>
                  </a:lnTo>
                  <a:lnTo>
                    <a:pt x="870888" y="634986"/>
                  </a:lnTo>
                  <a:lnTo>
                    <a:pt x="845506" y="633616"/>
                  </a:lnTo>
                  <a:lnTo>
                    <a:pt x="819656" y="631711"/>
                  </a:lnTo>
                  <a:lnTo>
                    <a:pt x="793492" y="629448"/>
                  </a:lnTo>
                  <a:lnTo>
                    <a:pt x="769104" y="627940"/>
                  </a:lnTo>
                  <a:lnTo>
                    <a:pt x="745900" y="626935"/>
                  </a:lnTo>
                  <a:lnTo>
                    <a:pt x="701597" y="624825"/>
                  </a:lnTo>
                  <a:lnTo>
                    <a:pt x="658756" y="620581"/>
                  </a:lnTo>
                  <a:lnTo>
                    <a:pt x="616564" y="615386"/>
                  </a:lnTo>
                  <a:lnTo>
                    <a:pt x="574662" y="609771"/>
                  </a:lnTo>
                  <a:lnTo>
                    <a:pt x="532887" y="603968"/>
                  </a:lnTo>
                  <a:lnTo>
                    <a:pt x="493815" y="598081"/>
                  </a:lnTo>
                  <a:lnTo>
                    <a:pt x="450653" y="590173"/>
                  </a:lnTo>
                  <a:lnTo>
                    <a:pt x="422475" y="583898"/>
                  </a:lnTo>
                  <a:lnTo>
                    <a:pt x="391783" y="576737"/>
                  </a:lnTo>
                  <a:lnTo>
                    <a:pt x="366360" y="570971"/>
                  </a:lnTo>
                  <a:lnTo>
                    <a:pt x="324884" y="561919"/>
                  </a:lnTo>
                  <a:lnTo>
                    <a:pt x="289914" y="551942"/>
                  </a:lnTo>
                  <a:lnTo>
                    <a:pt x="258827" y="541886"/>
                  </a:lnTo>
                  <a:lnTo>
                    <a:pt x="218021" y="530646"/>
                  </a:lnTo>
                  <a:lnTo>
                    <a:pt x="176937" y="521032"/>
                  </a:lnTo>
                  <a:lnTo>
                    <a:pt x="132736" y="508894"/>
                  </a:lnTo>
                  <a:lnTo>
                    <a:pt x="90822" y="496942"/>
                  </a:lnTo>
                  <a:lnTo>
                    <a:pt x="48282" y="479073"/>
                  </a:lnTo>
                  <a:lnTo>
                    <a:pt x="4329" y="456436"/>
                  </a:lnTo>
                  <a:lnTo>
                    <a:pt x="0" y="455260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36" name="SMARTInkShape-Group682"/>
          <p:cNvGrpSpPr/>
          <p:nvPr/>
        </p:nvGrpSpPr>
        <p:grpSpPr>
          <a:xfrm>
            <a:off x="5973962" y="3643313"/>
            <a:ext cx="1026914" cy="749935"/>
            <a:chOff x="5973962" y="3643313"/>
            <a:chExt cx="1026914" cy="749935"/>
          </a:xfrm>
        </p:grpSpPr>
        <p:sp>
          <p:nvSpPr>
            <p:cNvPr id="29" name="SMARTInkShape-1944"/>
            <p:cNvSpPr/>
            <p:nvPr>
              <p:custDataLst>
                <p:tags r:id="rId4"/>
              </p:custDataLst>
            </p:nvPr>
          </p:nvSpPr>
          <p:spPr bwMode="auto">
            <a:xfrm>
              <a:off x="5973962" y="3991570"/>
              <a:ext cx="142875" cy="401678"/>
            </a:xfrm>
            <a:custGeom>
              <a:avLst/>
              <a:gdLst/>
              <a:ahLst/>
              <a:cxnLst/>
              <a:rect l="0" t="0" r="0" b="0"/>
              <a:pathLst>
                <a:path w="142875" h="401678">
                  <a:moveTo>
                    <a:pt x="8929" y="0"/>
                  </a:moveTo>
                  <a:lnTo>
                    <a:pt x="8929" y="0"/>
                  </a:lnTo>
                  <a:lnTo>
                    <a:pt x="4188" y="0"/>
                  </a:lnTo>
                  <a:lnTo>
                    <a:pt x="2792" y="993"/>
                  </a:lnTo>
                  <a:lnTo>
                    <a:pt x="1860" y="2646"/>
                  </a:lnTo>
                  <a:lnTo>
                    <a:pt x="367" y="12429"/>
                  </a:lnTo>
                  <a:lnTo>
                    <a:pt x="14" y="56477"/>
                  </a:lnTo>
                  <a:lnTo>
                    <a:pt x="0" y="99087"/>
                  </a:lnTo>
                  <a:lnTo>
                    <a:pt x="4739" y="114246"/>
                  </a:lnTo>
                  <a:lnTo>
                    <a:pt x="15230" y="130017"/>
                  </a:lnTo>
                  <a:lnTo>
                    <a:pt x="20990" y="136499"/>
                  </a:lnTo>
                  <a:lnTo>
                    <a:pt x="26857" y="140041"/>
                  </a:lnTo>
                  <a:lnTo>
                    <a:pt x="38707" y="142316"/>
                  </a:lnTo>
                  <a:lnTo>
                    <a:pt x="64243" y="142826"/>
                  </a:lnTo>
                  <a:lnTo>
                    <a:pt x="70885" y="140208"/>
                  </a:lnTo>
                  <a:lnTo>
                    <a:pt x="92240" y="121883"/>
                  </a:lnTo>
                  <a:lnTo>
                    <a:pt x="103180" y="103965"/>
                  </a:lnTo>
                  <a:lnTo>
                    <a:pt x="105977" y="92100"/>
                  </a:lnTo>
                  <a:lnTo>
                    <a:pt x="108044" y="60247"/>
                  </a:lnTo>
                  <a:lnTo>
                    <a:pt x="111849" y="52243"/>
                  </a:lnTo>
                  <a:lnTo>
                    <a:pt x="112270" y="47727"/>
                  </a:lnTo>
                  <a:lnTo>
                    <a:pt x="107178" y="18050"/>
                  </a:lnTo>
                  <a:lnTo>
                    <a:pt x="102421" y="22656"/>
                  </a:lnTo>
                  <a:lnTo>
                    <a:pt x="100090" y="27598"/>
                  </a:lnTo>
                  <a:lnTo>
                    <a:pt x="98274" y="71691"/>
                  </a:lnTo>
                  <a:lnTo>
                    <a:pt x="98229" y="109825"/>
                  </a:lnTo>
                  <a:lnTo>
                    <a:pt x="98226" y="153901"/>
                  </a:lnTo>
                  <a:lnTo>
                    <a:pt x="100872" y="179215"/>
                  </a:lnTo>
                  <a:lnTo>
                    <a:pt x="106328" y="223324"/>
                  </a:lnTo>
                  <a:lnTo>
                    <a:pt x="109638" y="256332"/>
                  </a:lnTo>
                  <a:lnTo>
                    <a:pt x="114175" y="278687"/>
                  </a:lnTo>
                  <a:lnTo>
                    <a:pt x="115917" y="320849"/>
                  </a:lnTo>
                  <a:lnTo>
                    <a:pt x="116075" y="363105"/>
                  </a:lnTo>
                  <a:lnTo>
                    <a:pt x="113435" y="372385"/>
                  </a:lnTo>
                  <a:lnTo>
                    <a:pt x="109946" y="379817"/>
                  </a:lnTo>
                  <a:lnTo>
                    <a:pt x="106989" y="389580"/>
                  </a:lnTo>
                  <a:lnTo>
                    <a:pt x="102782" y="395727"/>
                  </a:lnTo>
                  <a:lnTo>
                    <a:pt x="97605" y="399121"/>
                  </a:lnTo>
                  <a:lnTo>
                    <a:pt x="89111" y="401032"/>
                  </a:lnTo>
                  <a:lnTo>
                    <a:pt x="77353" y="401677"/>
                  </a:lnTo>
                  <a:lnTo>
                    <a:pt x="71420" y="399120"/>
                  </a:lnTo>
                  <a:lnTo>
                    <a:pt x="50599" y="380841"/>
                  </a:lnTo>
                  <a:lnTo>
                    <a:pt x="23811" y="340905"/>
                  </a:lnTo>
                  <a:lnTo>
                    <a:pt x="19622" y="324031"/>
                  </a:lnTo>
                  <a:lnTo>
                    <a:pt x="17904" y="296588"/>
                  </a:lnTo>
                  <a:lnTo>
                    <a:pt x="22612" y="290505"/>
                  </a:lnTo>
                  <a:lnTo>
                    <a:pt x="27578" y="287863"/>
                  </a:lnTo>
                  <a:lnTo>
                    <a:pt x="30291" y="287159"/>
                  </a:lnTo>
                  <a:lnTo>
                    <a:pt x="74770" y="261859"/>
                  </a:lnTo>
                  <a:lnTo>
                    <a:pt x="116300" y="244071"/>
                  </a:lnTo>
                  <a:lnTo>
                    <a:pt x="142874" y="232172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0" name="SMARTInkShape-1945"/>
            <p:cNvSpPr/>
            <p:nvPr>
              <p:custDataLst>
                <p:tags r:id="rId5"/>
              </p:custDataLst>
            </p:nvPr>
          </p:nvSpPr>
          <p:spPr bwMode="auto">
            <a:xfrm>
              <a:off x="6314721" y="3973791"/>
              <a:ext cx="177130" cy="249389"/>
            </a:xfrm>
            <a:custGeom>
              <a:avLst/>
              <a:gdLst/>
              <a:ahLst/>
              <a:cxnLst/>
              <a:rect l="0" t="0" r="0" b="0"/>
              <a:pathLst>
                <a:path w="177130" h="249389">
                  <a:moveTo>
                    <a:pt x="168232" y="44568"/>
                  </a:moveTo>
                  <a:lnTo>
                    <a:pt x="168232" y="44568"/>
                  </a:lnTo>
                  <a:lnTo>
                    <a:pt x="172973" y="39828"/>
                  </a:lnTo>
                  <a:lnTo>
                    <a:pt x="175300" y="34855"/>
                  </a:lnTo>
                  <a:lnTo>
                    <a:pt x="177129" y="13548"/>
                  </a:lnTo>
                  <a:lnTo>
                    <a:pt x="176148" y="11982"/>
                  </a:lnTo>
                  <a:lnTo>
                    <a:pt x="174502" y="10937"/>
                  </a:lnTo>
                  <a:lnTo>
                    <a:pt x="172412" y="10241"/>
                  </a:lnTo>
                  <a:lnTo>
                    <a:pt x="159069" y="1965"/>
                  </a:lnTo>
                  <a:lnTo>
                    <a:pt x="126387" y="0"/>
                  </a:lnTo>
                  <a:lnTo>
                    <a:pt x="110744" y="935"/>
                  </a:lnTo>
                  <a:lnTo>
                    <a:pt x="94534" y="7056"/>
                  </a:lnTo>
                  <a:lnTo>
                    <a:pt x="49910" y="33685"/>
                  </a:lnTo>
                  <a:lnTo>
                    <a:pt x="22523" y="66748"/>
                  </a:lnTo>
                  <a:lnTo>
                    <a:pt x="12390" y="90497"/>
                  </a:lnTo>
                  <a:lnTo>
                    <a:pt x="3401" y="134034"/>
                  </a:lnTo>
                  <a:lnTo>
                    <a:pt x="0" y="160704"/>
                  </a:lnTo>
                  <a:lnTo>
                    <a:pt x="6382" y="204755"/>
                  </a:lnTo>
                  <a:lnTo>
                    <a:pt x="11908" y="220905"/>
                  </a:lnTo>
                  <a:lnTo>
                    <a:pt x="19828" y="233518"/>
                  </a:lnTo>
                  <a:lnTo>
                    <a:pt x="33200" y="243538"/>
                  </a:lnTo>
                  <a:lnTo>
                    <a:pt x="44989" y="248051"/>
                  </a:lnTo>
                  <a:lnTo>
                    <a:pt x="54766" y="249388"/>
                  </a:lnTo>
                  <a:lnTo>
                    <a:pt x="60917" y="247055"/>
                  </a:lnTo>
                  <a:lnTo>
                    <a:pt x="66958" y="243703"/>
                  </a:lnTo>
                  <a:lnTo>
                    <a:pt x="75938" y="240824"/>
                  </a:lnTo>
                  <a:lnTo>
                    <a:pt x="90838" y="228697"/>
                  </a:lnTo>
                  <a:lnTo>
                    <a:pt x="114654" y="18744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1" name="SMARTInkShape-1946"/>
            <p:cNvSpPr/>
            <p:nvPr>
              <p:custDataLst>
                <p:tags r:id="rId6"/>
              </p:custDataLst>
            </p:nvPr>
          </p:nvSpPr>
          <p:spPr bwMode="auto">
            <a:xfrm>
              <a:off x="6322251" y="4071938"/>
              <a:ext cx="160703" cy="26790"/>
            </a:xfrm>
            <a:custGeom>
              <a:avLst/>
              <a:gdLst/>
              <a:ahLst/>
              <a:cxnLst/>
              <a:rect l="0" t="0" r="0" b="0"/>
              <a:pathLst>
                <a:path w="160703" h="26790">
                  <a:moveTo>
                    <a:pt x="8897" y="0"/>
                  </a:moveTo>
                  <a:lnTo>
                    <a:pt x="8897" y="0"/>
                  </a:lnTo>
                  <a:lnTo>
                    <a:pt x="1209" y="7688"/>
                  </a:lnTo>
                  <a:lnTo>
                    <a:pt x="0" y="17459"/>
                  </a:lnTo>
                  <a:lnTo>
                    <a:pt x="7659" y="25512"/>
                  </a:lnTo>
                  <a:lnTo>
                    <a:pt x="13271" y="26410"/>
                  </a:lnTo>
                  <a:lnTo>
                    <a:pt x="56485" y="26782"/>
                  </a:lnTo>
                  <a:lnTo>
                    <a:pt x="100236" y="26789"/>
                  </a:lnTo>
                  <a:lnTo>
                    <a:pt x="110016" y="25796"/>
                  </a:lnTo>
                  <a:lnTo>
                    <a:pt x="127024" y="19721"/>
                  </a:lnTo>
                  <a:lnTo>
                    <a:pt x="147889" y="17112"/>
                  </a:lnTo>
                  <a:lnTo>
                    <a:pt x="160702" y="892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2" name="SMARTInkShape-1947"/>
            <p:cNvSpPr/>
            <p:nvPr>
              <p:custDataLst>
                <p:tags r:id="rId7"/>
              </p:custDataLst>
            </p:nvPr>
          </p:nvSpPr>
          <p:spPr bwMode="auto">
            <a:xfrm>
              <a:off x="6545461" y="3902273"/>
              <a:ext cx="53579" cy="330400"/>
            </a:xfrm>
            <a:custGeom>
              <a:avLst/>
              <a:gdLst/>
              <a:ahLst/>
              <a:cxnLst/>
              <a:rect l="0" t="0" r="0" b="0"/>
              <a:pathLst>
                <a:path w="53579" h="330400">
                  <a:moveTo>
                    <a:pt x="53578" y="0"/>
                  </a:moveTo>
                  <a:lnTo>
                    <a:pt x="53578" y="0"/>
                  </a:lnTo>
                  <a:lnTo>
                    <a:pt x="48837" y="0"/>
                  </a:lnTo>
                  <a:lnTo>
                    <a:pt x="47441" y="1985"/>
                  </a:lnTo>
                  <a:lnTo>
                    <a:pt x="32328" y="41982"/>
                  </a:lnTo>
                  <a:lnTo>
                    <a:pt x="22535" y="82159"/>
                  </a:lnTo>
                  <a:lnTo>
                    <a:pt x="15828" y="122606"/>
                  </a:lnTo>
                  <a:lnTo>
                    <a:pt x="10974" y="144807"/>
                  </a:lnTo>
                  <a:lnTo>
                    <a:pt x="8206" y="186786"/>
                  </a:lnTo>
                  <a:lnTo>
                    <a:pt x="1277" y="224517"/>
                  </a:lnTo>
                  <a:lnTo>
                    <a:pt x="168" y="265413"/>
                  </a:lnTo>
                  <a:lnTo>
                    <a:pt x="6" y="308290"/>
                  </a:lnTo>
                  <a:lnTo>
                    <a:pt x="0" y="330399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3" name="SMARTInkShape-1948"/>
            <p:cNvSpPr/>
            <p:nvPr>
              <p:custDataLst>
                <p:tags r:id="rId8"/>
              </p:custDataLst>
            </p:nvPr>
          </p:nvSpPr>
          <p:spPr bwMode="auto">
            <a:xfrm>
              <a:off x="6652985" y="3964781"/>
              <a:ext cx="16510" cy="205384"/>
            </a:xfrm>
            <a:custGeom>
              <a:avLst/>
              <a:gdLst/>
              <a:ahLst/>
              <a:cxnLst/>
              <a:rect l="0" t="0" r="0" b="0"/>
              <a:pathLst>
                <a:path w="16510" h="205384">
                  <a:moveTo>
                    <a:pt x="8562" y="0"/>
                  </a:moveTo>
                  <a:lnTo>
                    <a:pt x="8562" y="0"/>
                  </a:lnTo>
                  <a:lnTo>
                    <a:pt x="13303" y="4741"/>
                  </a:lnTo>
                  <a:lnTo>
                    <a:pt x="13707" y="6137"/>
                  </a:lnTo>
                  <a:lnTo>
                    <a:pt x="12983" y="7068"/>
                  </a:lnTo>
                  <a:lnTo>
                    <a:pt x="11509" y="7689"/>
                  </a:lnTo>
                  <a:lnTo>
                    <a:pt x="11519" y="9094"/>
                  </a:lnTo>
                  <a:lnTo>
                    <a:pt x="16018" y="18480"/>
                  </a:lnTo>
                  <a:lnTo>
                    <a:pt x="16509" y="21249"/>
                  </a:lnTo>
                  <a:lnTo>
                    <a:pt x="8904" y="60938"/>
                  </a:lnTo>
                  <a:lnTo>
                    <a:pt x="8582" y="101286"/>
                  </a:lnTo>
                  <a:lnTo>
                    <a:pt x="7571" y="136929"/>
                  </a:lnTo>
                  <a:lnTo>
                    <a:pt x="0" y="179807"/>
                  </a:lnTo>
                  <a:lnTo>
                    <a:pt x="2441" y="186740"/>
                  </a:lnTo>
                  <a:lnTo>
                    <a:pt x="5842" y="193128"/>
                  </a:lnTo>
                  <a:lnTo>
                    <a:pt x="8562" y="20538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4" name="SMARTInkShape-1949"/>
            <p:cNvSpPr/>
            <p:nvPr>
              <p:custDataLst>
                <p:tags r:id="rId9"/>
              </p:custDataLst>
            </p:nvPr>
          </p:nvSpPr>
          <p:spPr bwMode="auto">
            <a:xfrm>
              <a:off x="6634768" y="3823190"/>
              <a:ext cx="223233" cy="400149"/>
            </a:xfrm>
            <a:custGeom>
              <a:avLst/>
              <a:gdLst/>
              <a:ahLst/>
              <a:cxnLst/>
              <a:rect l="0" t="0" r="0" b="0"/>
              <a:pathLst>
                <a:path w="223233" h="400149">
                  <a:moveTo>
                    <a:pt x="8920" y="43365"/>
                  </a:moveTo>
                  <a:lnTo>
                    <a:pt x="8920" y="43365"/>
                  </a:lnTo>
                  <a:lnTo>
                    <a:pt x="358" y="34803"/>
                  </a:lnTo>
                  <a:lnTo>
                    <a:pt x="0" y="21142"/>
                  </a:lnTo>
                  <a:lnTo>
                    <a:pt x="2639" y="15959"/>
                  </a:lnTo>
                  <a:lnTo>
                    <a:pt x="4733" y="13188"/>
                  </a:lnTo>
                  <a:lnTo>
                    <a:pt x="9705" y="10109"/>
                  </a:lnTo>
                  <a:lnTo>
                    <a:pt x="20728" y="8375"/>
                  </a:lnTo>
                  <a:lnTo>
                    <a:pt x="30042" y="6978"/>
                  </a:lnTo>
                  <a:lnTo>
                    <a:pt x="41857" y="1605"/>
                  </a:lnTo>
                  <a:lnTo>
                    <a:pt x="52001" y="0"/>
                  </a:lnTo>
                  <a:lnTo>
                    <a:pt x="68868" y="3837"/>
                  </a:lnTo>
                  <a:lnTo>
                    <a:pt x="95625" y="16858"/>
                  </a:lnTo>
                  <a:lnTo>
                    <a:pt x="122916" y="37105"/>
                  </a:lnTo>
                  <a:lnTo>
                    <a:pt x="142681" y="65966"/>
                  </a:lnTo>
                  <a:lnTo>
                    <a:pt x="158062" y="105505"/>
                  </a:lnTo>
                  <a:lnTo>
                    <a:pt x="160198" y="129612"/>
                  </a:lnTo>
                  <a:lnTo>
                    <a:pt x="155828" y="147523"/>
                  </a:lnTo>
                  <a:lnTo>
                    <a:pt x="136799" y="189215"/>
                  </a:lnTo>
                  <a:lnTo>
                    <a:pt x="118050" y="223943"/>
                  </a:lnTo>
                  <a:lnTo>
                    <a:pt x="81937" y="251569"/>
                  </a:lnTo>
                  <a:lnTo>
                    <a:pt x="45368" y="272884"/>
                  </a:lnTo>
                  <a:lnTo>
                    <a:pt x="28135" y="275013"/>
                  </a:lnTo>
                  <a:lnTo>
                    <a:pt x="16156" y="275381"/>
                  </a:lnTo>
                  <a:lnTo>
                    <a:pt x="13744" y="274441"/>
                  </a:lnTo>
                  <a:lnTo>
                    <a:pt x="12136" y="272822"/>
                  </a:lnTo>
                  <a:lnTo>
                    <a:pt x="8975" y="266715"/>
                  </a:lnTo>
                  <a:lnTo>
                    <a:pt x="13677" y="266639"/>
                  </a:lnTo>
                  <a:lnTo>
                    <a:pt x="18641" y="269267"/>
                  </a:lnTo>
                  <a:lnTo>
                    <a:pt x="42685" y="289531"/>
                  </a:lnTo>
                  <a:lnTo>
                    <a:pt x="60641" y="295278"/>
                  </a:lnTo>
                  <a:lnTo>
                    <a:pt x="64237" y="297627"/>
                  </a:lnTo>
                  <a:lnTo>
                    <a:pt x="106580" y="337895"/>
                  </a:lnTo>
                  <a:lnTo>
                    <a:pt x="118553" y="346930"/>
                  </a:lnTo>
                  <a:lnTo>
                    <a:pt x="142299" y="362184"/>
                  </a:lnTo>
                  <a:lnTo>
                    <a:pt x="159400" y="369050"/>
                  </a:lnTo>
                  <a:lnTo>
                    <a:pt x="162818" y="371614"/>
                  </a:lnTo>
                  <a:lnTo>
                    <a:pt x="168620" y="378969"/>
                  </a:lnTo>
                  <a:lnTo>
                    <a:pt x="187627" y="389543"/>
                  </a:lnTo>
                  <a:lnTo>
                    <a:pt x="190566" y="390236"/>
                  </a:lnTo>
                  <a:lnTo>
                    <a:pt x="205383" y="398507"/>
                  </a:lnTo>
                  <a:lnTo>
                    <a:pt x="212540" y="400148"/>
                  </a:lnTo>
                  <a:lnTo>
                    <a:pt x="223232" y="391623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5" name="SMARTInkShape-1950"/>
            <p:cNvSpPr/>
            <p:nvPr>
              <p:custDataLst>
                <p:tags r:id="rId10"/>
              </p:custDataLst>
            </p:nvPr>
          </p:nvSpPr>
          <p:spPr bwMode="auto">
            <a:xfrm>
              <a:off x="6804845" y="3643313"/>
              <a:ext cx="196031" cy="169426"/>
            </a:xfrm>
            <a:custGeom>
              <a:avLst/>
              <a:gdLst/>
              <a:ahLst/>
              <a:cxnLst/>
              <a:rect l="0" t="0" r="0" b="0"/>
              <a:pathLst>
                <a:path w="196031" h="169426">
                  <a:moveTo>
                    <a:pt x="124593" y="8929"/>
                  </a:moveTo>
                  <a:lnTo>
                    <a:pt x="124593" y="8929"/>
                  </a:lnTo>
                  <a:lnTo>
                    <a:pt x="116904" y="8929"/>
                  </a:lnTo>
                  <a:lnTo>
                    <a:pt x="116490" y="7937"/>
                  </a:lnTo>
                  <a:lnTo>
                    <a:pt x="116031" y="4188"/>
                  </a:lnTo>
                  <a:lnTo>
                    <a:pt x="114916" y="2792"/>
                  </a:lnTo>
                  <a:lnTo>
                    <a:pt x="108006" y="367"/>
                  </a:lnTo>
                  <a:lnTo>
                    <a:pt x="76848" y="0"/>
                  </a:lnTo>
                  <a:lnTo>
                    <a:pt x="70961" y="2645"/>
                  </a:lnTo>
                  <a:lnTo>
                    <a:pt x="27578" y="43449"/>
                  </a:lnTo>
                  <a:lnTo>
                    <a:pt x="15701" y="60057"/>
                  </a:lnTo>
                  <a:lnTo>
                    <a:pt x="2791" y="101234"/>
                  </a:lnTo>
                  <a:lnTo>
                    <a:pt x="0" y="130972"/>
                  </a:lnTo>
                  <a:lnTo>
                    <a:pt x="2411" y="140230"/>
                  </a:lnTo>
                  <a:lnTo>
                    <a:pt x="12043" y="154258"/>
                  </a:lnTo>
                  <a:lnTo>
                    <a:pt x="25319" y="163555"/>
                  </a:lnTo>
                  <a:lnTo>
                    <a:pt x="41820" y="167854"/>
                  </a:lnTo>
                  <a:lnTo>
                    <a:pt x="80803" y="169425"/>
                  </a:lnTo>
                  <a:lnTo>
                    <a:pt x="106987" y="166947"/>
                  </a:lnTo>
                  <a:lnTo>
                    <a:pt x="142502" y="157221"/>
                  </a:lnTo>
                  <a:lnTo>
                    <a:pt x="196030" y="142875"/>
                  </a:lnTo>
                </a:path>
              </a:pathLst>
            </a:cu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37" name="SMARTInkShape-1951"/>
          <p:cNvSpPr/>
          <p:nvPr>
            <p:custDataLst>
              <p:tags r:id="rId3"/>
            </p:custDataLst>
          </p:nvPr>
        </p:nvSpPr>
        <p:spPr bwMode="auto">
          <a:xfrm>
            <a:off x="2080617" y="2339578"/>
            <a:ext cx="1705572" cy="62508"/>
          </a:xfrm>
          <a:custGeom>
            <a:avLst/>
            <a:gdLst/>
            <a:ahLst/>
            <a:cxnLst/>
            <a:rect l="0" t="0" r="0" b="0"/>
            <a:pathLst>
              <a:path w="1705572" h="62508">
                <a:moveTo>
                  <a:pt x="0" y="0"/>
                </a:moveTo>
                <a:lnTo>
                  <a:pt x="0" y="0"/>
                </a:lnTo>
                <a:lnTo>
                  <a:pt x="20738" y="18092"/>
                </a:lnTo>
                <a:lnTo>
                  <a:pt x="33926" y="24212"/>
                </a:lnTo>
                <a:lnTo>
                  <a:pt x="77669" y="41920"/>
                </a:lnTo>
                <a:lnTo>
                  <a:pt x="119485" y="50981"/>
                </a:lnTo>
                <a:lnTo>
                  <a:pt x="160190" y="59373"/>
                </a:lnTo>
                <a:lnTo>
                  <a:pt x="197754" y="62095"/>
                </a:lnTo>
                <a:lnTo>
                  <a:pt x="241273" y="62454"/>
                </a:lnTo>
                <a:lnTo>
                  <a:pt x="276854" y="62497"/>
                </a:lnTo>
                <a:lnTo>
                  <a:pt x="319675" y="56369"/>
                </a:lnTo>
                <a:lnTo>
                  <a:pt x="363705" y="54130"/>
                </a:lnTo>
                <a:lnTo>
                  <a:pt x="406100" y="48947"/>
                </a:lnTo>
                <a:lnTo>
                  <a:pt x="440913" y="41182"/>
                </a:lnTo>
                <a:lnTo>
                  <a:pt x="476363" y="37337"/>
                </a:lnTo>
                <a:lnTo>
                  <a:pt x="512002" y="31458"/>
                </a:lnTo>
                <a:lnTo>
                  <a:pt x="547698" y="28172"/>
                </a:lnTo>
                <a:lnTo>
                  <a:pt x="588150" y="27199"/>
                </a:lnTo>
                <a:lnTo>
                  <a:pt x="626815" y="22170"/>
                </a:lnTo>
                <a:lnTo>
                  <a:pt x="663406" y="19137"/>
                </a:lnTo>
                <a:lnTo>
                  <a:pt x="704124" y="18238"/>
                </a:lnTo>
                <a:lnTo>
                  <a:pt x="742867" y="17972"/>
                </a:lnTo>
                <a:lnTo>
                  <a:pt x="784223" y="22633"/>
                </a:lnTo>
                <a:lnTo>
                  <a:pt x="823155" y="25558"/>
                </a:lnTo>
                <a:lnTo>
                  <a:pt x="859826" y="31165"/>
                </a:lnTo>
                <a:lnTo>
                  <a:pt x="900567" y="34369"/>
                </a:lnTo>
                <a:lnTo>
                  <a:pt x="939318" y="40060"/>
                </a:lnTo>
                <a:lnTo>
                  <a:pt x="980675" y="48029"/>
                </a:lnTo>
                <a:lnTo>
                  <a:pt x="1024349" y="51934"/>
                </a:lnTo>
                <a:lnTo>
                  <a:pt x="1068708" y="57831"/>
                </a:lnTo>
                <a:lnTo>
                  <a:pt x="1113271" y="61122"/>
                </a:lnTo>
                <a:lnTo>
                  <a:pt x="1157894" y="62097"/>
                </a:lnTo>
                <a:lnTo>
                  <a:pt x="1202535" y="62386"/>
                </a:lnTo>
                <a:lnTo>
                  <a:pt x="1247181" y="62472"/>
                </a:lnTo>
                <a:lnTo>
                  <a:pt x="1291829" y="62497"/>
                </a:lnTo>
                <a:lnTo>
                  <a:pt x="1324240" y="62503"/>
                </a:lnTo>
                <a:lnTo>
                  <a:pt x="1357496" y="62506"/>
                </a:lnTo>
                <a:lnTo>
                  <a:pt x="1388814" y="62507"/>
                </a:lnTo>
                <a:lnTo>
                  <a:pt x="1429595" y="57767"/>
                </a:lnTo>
                <a:lnTo>
                  <a:pt x="1471555" y="54819"/>
                </a:lnTo>
                <a:lnTo>
                  <a:pt x="1510665" y="53946"/>
                </a:lnTo>
                <a:lnTo>
                  <a:pt x="1552130" y="53687"/>
                </a:lnTo>
                <a:lnTo>
                  <a:pt x="1586354" y="53610"/>
                </a:lnTo>
                <a:lnTo>
                  <a:pt x="1630722" y="53584"/>
                </a:lnTo>
                <a:lnTo>
                  <a:pt x="1673592" y="53579"/>
                </a:lnTo>
                <a:lnTo>
                  <a:pt x="1705571" y="53578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52468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Image Captioning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  <p:pic>
        <p:nvPicPr>
          <p:cNvPr id="108" name="Picture 107" descr="cn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1557" y="4503413"/>
            <a:ext cx="3237365" cy="1188720"/>
          </a:xfrm>
          <a:prstGeom prst="rect">
            <a:avLst/>
          </a:prstGeom>
        </p:spPr>
      </p:pic>
      <p:sp>
        <p:nvSpPr>
          <p:cNvPr id="110" name="Rectangle 109"/>
          <p:cNvSpPr/>
          <p:nvPr/>
        </p:nvSpPr>
        <p:spPr bwMode="auto">
          <a:xfrm>
            <a:off x="1819712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1" name="Rectangle 110"/>
          <p:cNvSpPr/>
          <p:nvPr/>
        </p:nvSpPr>
        <p:spPr bwMode="auto">
          <a:xfrm>
            <a:off x="28194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2" name="Rectangle 111"/>
          <p:cNvSpPr/>
          <p:nvPr/>
        </p:nvSpPr>
        <p:spPr bwMode="auto">
          <a:xfrm>
            <a:off x="38100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3" name="Rectangle 112"/>
          <p:cNvSpPr/>
          <p:nvPr/>
        </p:nvSpPr>
        <p:spPr bwMode="auto">
          <a:xfrm>
            <a:off x="48006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4" name="Rectangle 113"/>
          <p:cNvSpPr/>
          <p:nvPr/>
        </p:nvSpPr>
        <p:spPr bwMode="auto">
          <a:xfrm>
            <a:off x="57912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77724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6" name="Rectangle 115"/>
          <p:cNvSpPr/>
          <p:nvPr/>
        </p:nvSpPr>
        <p:spPr bwMode="auto">
          <a:xfrm>
            <a:off x="6781800" y="2138065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17" name="Straight Arrow Connector 116"/>
          <p:cNvCxnSpPr>
            <a:stCxn id="110" idx="3"/>
            <a:endCxn id="111" idx="1"/>
          </p:cNvCxnSpPr>
          <p:nvPr/>
        </p:nvCxnSpPr>
        <p:spPr bwMode="auto">
          <a:xfrm>
            <a:off x="2200712" y="2633365"/>
            <a:ext cx="618688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111" idx="3"/>
            <a:endCxn id="112" idx="1"/>
          </p:cNvCxnSpPr>
          <p:nvPr/>
        </p:nvCxnSpPr>
        <p:spPr bwMode="auto">
          <a:xfrm>
            <a:off x="32004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112" idx="3"/>
            <a:endCxn id="113" idx="1"/>
          </p:cNvCxnSpPr>
          <p:nvPr/>
        </p:nvCxnSpPr>
        <p:spPr bwMode="auto">
          <a:xfrm>
            <a:off x="41910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113" idx="3"/>
            <a:endCxn id="114" idx="1"/>
          </p:cNvCxnSpPr>
          <p:nvPr/>
        </p:nvCxnSpPr>
        <p:spPr bwMode="auto">
          <a:xfrm>
            <a:off x="51816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>
            <a:stCxn id="114" idx="3"/>
            <a:endCxn id="116" idx="1"/>
          </p:cNvCxnSpPr>
          <p:nvPr/>
        </p:nvCxnSpPr>
        <p:spPr bwMode="auto">
          <a:xfrm>
            <a:off x="61722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stCxn id="116" idx="3"/>
            <a:endCxn id="115" idx="1"/>
          </p:cNvCxnSpPr>
          <p:nvPr/>
        </p:nvCxnSpPr>
        <p:spPr bwMode="auto">
          <a:xfrm>
            <a:off x="7162800" y="2633365"/>
            <a:ext cx="6096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 rot="16200000">
            <a:off x="1498365" y="2420908"/>
            <a:ext cx="9701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Linear</a:t>
            </a:r>
          </a:p>
        </p:txBody>
      </p:sp>
      <p:cxnSp>
        <p:nvCxnSpPr>
          <p:cNvPr id="124" name="Straight Arrow Connector 123"/>
          <p:cNvCxnSpPr>
            <a:endCxn id="110" idx="2"/>
          </p:cNvCxnSpPr>
          <p:nvPr/>
        </p:nvCxnSpPr>
        <p:spPr bwMode="auto">
          <a:xfrm flipH="1" flipV="1">
            <a:off x="2010212" y="3128665"/>
            <a:ext cx="8822" cy="475381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77" name="Group 176"/>
          <p:cNvGrpSpPr/>
          <p:nvPr/>
        </p:nvGrpSpPr>
        <p:grpSpPr>
          <a:xfrm>
            <a:off x="2528062" y="3128665"/>
            <a:ext cx="957604" cy="822067"/>
            <a:chOff x="2528062" y="3128665"/>
            <a:chExt cx="957604" cy="822067"/>
          </a:xfrm>
        </p:grpSpPr>
        <p:sp>
          <p:nvSpPr>
            <p:cNvPr id="129" name="TextBox 128"/>
            <p:cNvSpPr txBox="1"/>
            <p:nvPr/>
          </p:nvSpPr>
          <p:spPr>
            <a:xfrm>
              <a:off x="2528062" y="3581400"/>
              <a:ext cx="9576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&lt;start&gt;</a:t>
              </a:r>
            </a:p>
          </p:txBody>
        </p:sp>
        <p:cxnSp>
          <p:nvCxnSpPr>
            <p:cNvPr id="130" name="Straight Arrow Connector 129"/>
            <p:cNvCxnSpPr>
              <a:stCxn id="129" idx="0"/>
              <a:endCxn id="111" idx="2"/>
            </p:cNvCxnSpPr>
            <p:nvPr/>
          </p:nvCxnSpPr>
          <p:spPr bwMode="auto">
            <a:xfrm flipV="1">
              <a:off x="3006864" y="3128665"/>
              <a:ext cx="3036" cy="45273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2" name="Group 181"/>
          <p:cNvGrpSpPr/>
          <p:nvPr/>
        </p:nvGrpSpPr>
        <p:grpSpPr>
          <a:xfrm>
            <a:off x="3677987" y="3128665"/>
            <a:ext cx="658018" cy="822067"/>
            <a:chOff x="3677987" y="3128665"/>
            <a:chExt cx="658018" cy="822067"/>
          </a:xfrm>
        </p:grpSpPr>
        <p:sp>
          <p:nvSpPr>
            <p:cNvPr id="133" name="TextBox 132"/>
            <p:cNvSpPr txBox="1"/>
            <p:nvPr/>
          </p:nvSpPr>
          <p:spPr>
            <a:xfrm>
              <a:off x="3677987" y="3581400"/>
              <a:ext cx="6580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Two</a:t>
              </a:r>
            </a:p>
          </p:txBody>
        </p:sp>
        <p:cxnSp>
          <p:nvCxnSpPr>
            <p:cNvPr id="134" name="Straight Arrow Connector 133"/>
            <p:cNvCxnSpPr>
              <a:stCxn id="133" idx="0"/>
              <a:endCxn id="112" idx="2"/>
            </p:cNvCxnSpPr>
            <p:nvPr/>
          </p:nvCxnSpPr>
          <p:spPr bwMode="auto">
            <a:xfrm flipH="1" flipV="1">
              <a:off x="4000500" y="3128665"/>
              <a:ext cx="6496" cy="45273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/>
        </p:nvGrpSpPr>
        <p:grpSpPr>
          <a:xfrm>
            <a:off x="4530503" y="3128665"/>
            <a:ext cx="934187" cy="817602"/>
            <a:chOff x="4530503" y="3128665"/>
            <a:chExt cx="934187" cy="817602"/>
          </a:xfrm>
        </p:grpSpPr>
        <p:sp>
          <p:nvSpPr>
            <p:cNvPr id="139" name="TextBox 138"/>
            <p:cNvSpPr txBox="1"/>
            <p:nvPr/>
          </p:nvSpPr>
          <p:spPr>
            <a:xfrm>
              <a:off x="4530503" y="3576935"/>
              <a:ext cx="9341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people</a:t>
              </a:r>
            </a:p>
          </p:txBody>
        </p:sp>
        <p:cxnSp>
          <p:nvCxnSpPr>
            <p:cNvPr id="140" name="Straight Arrow Connector 139"/>
            <p:cNvCxnSpPr>
              <a:stCxn id="139" idx="0"/>
              <a:endCxn id="113" idx="2"/>
            </p:cNvCxnSpPr>
            <p:nvPr/>
          </p:nvCxnSpPr>
          <p:spPr bwMode="auto">
            <a:xfrm flipH="1" flipV="1">
              <a:off x="4991100" y="3128665"/>
              <a:ext cx="6497" cy="44827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0" name="Group 179"/>
          <p:cNvGrpSpPr/>
          <p:nvPr/>
        </p:nvGrpSpPr>
        <p:grpSpPr>
          <a:xfrm>
            <a:off x="5671365" y="3128665"/>
            <a:ext cx="624205" cy="813137"/>
            <a:chOff x="5671365" y="3128665"/>
            <a:chExt cx="624205" cy="813137"/>
          </a:xfrm>
        </p:grpSpPr>
        <p:sp>
          <p:nvSpPr>
            <p:cNvPr id="142" name="TextBox 141"/>
            <p:cNvSpPr txBox="1"/>
            <p:nvPr/>
          </p:nvSpPr>
          <p:spPr>
            <a:xfrm>
              <a:off x="5671365" y="3572470"/>
              <a:ext cx="624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and</a:t>
              </a:r>
            </a:p>
          </p:txBody>
        </p:sp>
        <p:cxnSp>
          <p:nvCxnSpPr>
            <p:cNvPr id="143" name="Straight Arrow Connector 142"/>
            <p:cNvCxnSpPr>
              <a:stCxn id="142" idx="0"/>
              <a:endCxn id="114" idx="2"/>
            </p:cNvCxnSpPr>
            <p:nvPr/>
          </p:nvCxnSpPr>
          <p:spPr bwMode="auto">
            <a:xfrm flipH="1" flipV="1">
              <a:off x="5981700" y="3128665"/>
              <a:ext cx="1768" cy="44380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79" name="Group 178"/>
          <p:cNvGrpSpPr/>
          <p:nvPr/>
        </p:nvGrpSpPr>
        <p:grpSpPr>
          <a:xfrm>
            <a:off x="6671392" y="3128665"/>
            <a:ext cx="598281" cy="808672"/>
            <a:chOff x="6671392" y="3128665"/>
            <a:chExt cx="598281" cy="808672"/>
          </a:xfrm>
        </p:grpSpPr>
        <p:sp>
          <p:nvSpPr>
            <p:cNvPr id="147" name="TextBox 146"/>
            <p:cNvSpPr txBox="1"/>
            <p:nvPr/>
          </p:nvSpPr>
          <p:spPr>
            <a:xfrm>
              <a:off x="6671392" y="3568005"/>
              <a:ext cx="598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two</a:t>
              </a:r>
            </a:p>
          </p:txBody>
        </p:sp>
        <p:cxnSp>
          <p:nvCxnSpPr>
            <p:cNvPr id="148" name="Straight Arrow Connector 147"/>
            <p:cNvCxnSpPr>
              <a:stCxn id="147" idx="0"/>
              <a:endCxn id="116" idx="2"/>
            </p:cNvCxnSpPr>
            <p:nvPr/>
          </p:nvCxnSpPr>
          <p:spPr bwMode="auto">
            <a:xfrm flipV="1">
              <a:off x="6970533" y="3128665"/>
              <a:ext cx="1767" cy="43934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78" name="Group 177"/>
          <p:cNvGrpSpPr/>
          <p:nvPr/>
        </p:nvGrpSpPr>
        <p:grpSpPr>
          <a:xfrm>
            <a:off x="7465006" y="3128665"/>
            <a:ext cx="996039" cy="804207"/>
            <a:chOff x="7465006" y="3128665"/>
            <a:chExt cx="996039" cy="804207"/>
          </a:xfrm>
        </p:grpSpPr>
        <p:sp>
          <p:nvSpPr>
            <p:cNvPr id="150" name="TextBox 149"/>
            <p:cNvSpPr txBox="1"/>
            <p:nvPr/>
          </p:nvSpPr>
          <p:spPr>
            <a:xfrm>
              <a:off x="7465006" y="3563540"/>
              <a:ext cx="9960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/>
                <a:t>horses.</a:t>
              </a:r>
            </a:p>
          </p:txBody>
        </p:sp>
        <p:cxnSp>
          <p:nvCxnSpPr>
            <p:cNvPr id="151" name="Straight Arrow Connector 150"/>
            <p:cNvCxnSpPr>
              <a:stCxn id="150" idx="0"/>
              <a:endCxn id="115" idx="2"/>
            </p:cNvCxnSpPr>
            <p:nvPr/>
          </p:nvCxnSpPr>
          <p:spPr bwMode="auto">
            <a:xfrm flipH="1" flipV="1">
              <a:off x="7962900" y="3128665"/>
              <a:ext cx="126" cy="434875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3" name="TextBox 152"/>
          <p:cNvSpPr txBox="1"/>
          <p:nvPr/>
        </p:nvSpPr>
        <p:spPr>
          <a:xfrm rot="16200000">
            <a:off x="25870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4" name="TextBox 153"/>
          <p:cNvSpPr txBox="1"/>
          <p:nvPr/>
        </p:nvSpPr>
        <p:spPr>
          <a:xfrm rot="16200000">
            <a:off x="35776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5" name="TextBox 154"/>
          <p:cNvSpPr txBox="1"/>
          <p:nvPr/>
        </p:nvSpPr>
        <p:spPr>
          <a:xfrm rot="16200000">
            <a:off x="45682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6" name="TextBox 155"/>
          <p:cNvSpPr txBox="1"/>
          <p:nvPr/>
        </p:nvSpPr>
        <p:spPr>
          <a:xfrm rot="16200000">
            <a:off x="55588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7" name="TextBox 156"/>
          <p:cNvSpPr txBox="1"/>
          <p:nvPr/>
        </p:nvSpPr>
        <p:spPr>
          <a:xfrm rot="16200000">
            <a:off x="6549407" y="2418494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sp>
        <p:nvSpPr>
          <p:cNvPr id="158" name="TextBox 157"/>
          <p:cNvSpPr txBox="1"/>
          <p:nvPr/>
        </p:nvSpPr>
        <p:spPr>
          <a:xfrm rot="16200000">
            <a:off x="7540007" y="2419275"/>
            <a:ext cx="7958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RNN</a:t>
            </a:r>
          </a:p>
        </p:txBody>
      </p:sp>
      <p:grpSp>
        <p:nvGrpSpPr>
          <p:cNvPr id="183" name="Group 182"/>
          <p:cNvGrpSpPr/>
          <p:nvPr/>
        </p:nvGrpSpPr>
        <p:grpSpPr>
          <a:xfrm>
            <a:off x="3533131" y="1367135"/>
            <a:ext cx="928672" cy="770930"/>
            <a:chOff x="3533131" y="1367135"/>
            <a:chExt cx="928672" cy="770930"/>
          </a:xfrm>
        </p:grpSpPr>
        <p:sp>
          <p:nvSpPr>
            <p:cNvPr id="159" name="TextBox 158"/>
            <p:cNvSpPr txBox="1"/>
            <p:nvPr/>
          </p:nvSpPr>
          <p:spPr>
            <a:xfrm>
              <a:off x="3533131" y="1367135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60" name="Straight Arrow Connector 159"/>
            <p:cNvCxnSpPr>
              <a:stCxn id="112" idx="0"/>
              <a:endCxn id="159" idx="2"/>
            </p:cNvCxnSpPr>
            <p:nvPr/>
          </p:nvCxnSpPr>
          <p:spPr bwMode="auto">
            <a:xfrm flipH="1" flipV="1">
              <a:off x="3997467" y="1736467"/>
              <a:ext cx="3033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7" name="Group 186"/>
          <p:cNvGrpSpPr/>
          <p:nvPr/>
        </p:nvGrpSpPr>
        <p:grpSpPr>
          <a:xfrm>
            <a:off x="4517510" y="1371600"/>
            <a:ext cx="928672" cy="766465"/>
            <a:chOff x="4517510" y="1371600"/>
            <a:chExt cx="928672" cy="766465"/>
          </a:xfrm>
        </p:grpSpPr>
        <p:sp>
          <p:nvSpPr>
            <p:cNvPr id="164" name="TextBox 163"/>
            <p:cNvSpPr txBox="1"/>
            <p:nvPr/>
          </p:nvSpPr>
          <p:spPr>
            <a:xfrm>
              <a:off x="4517510" y="1371600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65" name="Straight Arrow Connector 164"/>
            <p:cNvCxnSpPr>
              <a:stCxn id="113" idx="0"/>
              <a:endCxn id="164" idx="2"/>
            </p:cNvCxnSpPr>
            <p:nvPr/>
          </p:nvCxnSpPr>
          <p:spPr bwMode="auto">
            <a:xfrm flipH="1" flipV="1">
              <a:off x="4981846" y="1740932"/>
              <a:ext cx="9254" cy="397133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6" name="Group 185"/>
          <p:cNvGrpSpPr/>
          <p:nvPr/>
        </p:nvGrpSpPr>
        <p:grpSpPr>
          <a:xfrm>
            <a:off x="5515763" y="1367135"/>
            <a:ext cx="928672" cy="770930"/>
            <a:chOff x="5515763" y="1367135"/>
            <a:chExt cx="928672" cy="770930"/>
          </a:xfrm>
        </p:grpSpPr>
        <p:sp>
          <p:nvSpPr>
            <p:cNvPr id="167" name="TextBox 166"/>
            <p:cNvSpPr txBox="1"/>
            <p:nvPr/>
          </p:nvSpPr>
          <p:spPr>
            <a:xfrm>
              <a:off x="5515763" y="1367135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68" name="Straight Arrow Connector 167"/>
            <p:cNvCxnSpPr>
              <a:stCxn id="114" idx="0"/>
              <a:endCxn id="167" idx="2"/>
            </p:cNvCxnSpPr>
            <p:nvPr/>
          </p:nvCxnSpPr>
          <p:spPr bwMode="auto">
            <a:xfrm flipH="1" flipV="1">
              <a:off x="5980099" y="1736467"/>
              <a:ext cx="1601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5" name="Group 184"/>
          <p:cNvGrpSpPr/>
          <p:nvPr/>
        </p:nvGrpSpPr>
        <p:grpSpPr>
          <a:xfrm>
            <a:off x="6506363" y="1371600"/>
            <a:ext cx="928672" cy="766465"/>
            <a:chOff x="6506363" y="1371600"/>
            <a:chExt cx="928672" cy="766465"/>
          </a:xfrm>
        </p:grpSpPr>
        <p:sp>
          <p:nvSpPr>
            <p:cNvPr id="170" name="TextBox 169"/>
            <p:cNvSpPr txBox="1"/>
            <p:nvPr/>
          </p:nvSpPr>
          <p:spPr>
            <a:xfrm>
              <a:off x="6506363" y="1371600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71" name="Straight Arrow Connector 170"/>
            <p:cNvCxnSpPr>
              <a:stCxn id="116" idx="0"/>
              <a:endCxn id="170" idx="2"/>
            </p:cNvCxnSpPr>
            <p:nvPr/>
          </p:nvCxnSpPr>
          <p:spPr bwMode="auto">
            <a:xfrm flipH="1" flipV="1">
              <a:off x="6970699" y="1740932"/>
              <a:ext cx="1601" cy="397133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4" name="Group 183"/>
          <p:cNvGrpSpPr/>
          <p:nvPr/>
        </p:nvGrpSpPr>
        <p:grpSpPr>
          <a:xfrm>
            <a:off x="7500165" y="1367135"/>
            <a:ext cx="928672" cy="770930"/>
            <a:chOff x="7500165" y="1367135"/>
            <a:chExt cx="928672" cy="770930"/>
          </a:xfrm>
        </p:grpSpPr>
        <p:sp>
          <p:nvSpPr>
            <p:cNvPr id="173" name="TextBox 172"/>
            <p:cNvSpPr txBox="1"/>
            <p:nvPr/>
          </p:nvSpPr>
          <p:spPr>
            <a:xfrm>
              <a:off x="7500165" y="1367135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174" name="Straight Arrow Connector 173"/>
            <p:cNvCxnSpPr>
              <a:stCxn id="115" idx="0"/>
              <a:endCxn id="173" idx="2"/>
            </p:cNvCxnSpPr>
            <p:nvPr/>
          </p:nvCxnSpPr>
          <p:spPr bwMode="auto">
            <a:xfrm flipV="1">
              <a:off x="7962900" y="1736467"/>
              <a:ext cx="1601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3825240" y="2453640"/>
            <a:ext cx="365760" cy="365760"/>
            <a:chOff x="3581400" y="2286000"/>
            <a:chExt cx="365760" cy="365760"/>
          </a:xfrm>
        </p:grpSpPr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3581400" y="2286000"/>
              <a:ext cx="365760" cy="36576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pic>
          <p:nvPicPr>
            <p:cNvPr id="88" name="Picture 87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2362200"/>
              <a:ext cx="254000" cy="203200"/>
            </a:xfrm>
            <a:prstGeom prst="rect">
              <a:avLst/>
            </a:prstGeom>
          </p:spPr>
        </p:pic>
      </p:grpSp>
      <p:sp>
        <p:nvSpPr>
          <p:cNvPr id="89" name="Oval 88"/>
          <p:cNvSpPr>
            <a:spLocks noChangeAspect="1"/>
          </p:cNvSpPr>
          <p:nvPr/>
        </p:nvSpPr>
        <p:spPr>
          <a:xfrm>
            <a:off x="4815840" y="245364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sp>
        <p:nvSpPr>
          <p:cNvPr id="90" name="Oval 89"/>
          <p:cNvSpPr>
            <a:spLocks noChangeAspect="1"/>
          </p:cNvSpPr>
          <p:nvPr/>
        </p:nvSpPr>
        <p:spPr>
          <a:xfrm>
            <a:off x="5806440" y="245364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sp>
        <p:nvSpPr>
          <p:cNvPr id="91" name="Oval 90"/>
          <p:cNvSpPr>
            <a:spLocks noChangeAspect="1"/>
          </p:cNvSpPr>
          <p:nvPr/>
        </p:nvSpPr>
        <p:spPr>
          <a:xfrm>
            <a:off x="6781800" y="245364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sp>
        <p:nvSpPr>
          <p:cNvPr id="92" name="Oval 91"/>
          <p:cNvSpPr>
            <a:spLocks noChangeAspect="1"/>
          </p:cNvSpPr>
          <p:nvPr/>
        </p:nvSpPr>
        <p:spPr>
          <a:xfrm>
            <a:off x="7787640" y="243840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pic>
        <p:nvPicPr>
          <p:cNvPr id="93" name="Picture 92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514600"/>
            <a:ext cx="254000" cy="203200"/>
          </a:xfrm>
          <a:prstGeom prst="rect">
            <a:avLst/>
          </a:prstGeom>
        </p:spPr>
      </p:pic>
      <p:pic>
        <p:nvPicPr>
          <p:cNvPr id="94" name="Picture 9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514600"/>
            <a:ext cx="266700" cy="203200"/>
          </a:xfrm>
          <a:prstGeom prst="rect">
            <a:avLst/>
          </a:prstGeom>
        </p:spPr>
      </p:pic>
      <p:pic>
        <p:nvPicPr>
          <p:cNvPr id="95" name="Picture 94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514600"/>
            <a:ext cx="266700" cy="203200"/>
          </a:xfrm>
          <a:prstGeom prst="rect">
            <a:avLst/>
          </a:prstGeom>
        </p:spPr>
      </p:pic>
      <p:pic>
        <p:nvPicPr>
          <p:cNvPr id="96" name="Picture 95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2514600"/>
            <a:ext cx="254000" cy="203200"/>
          </a:xfrm>
          <a:prstGeom prst="rect">
            <a:avLst/>
          </a:prstGeom>
        </p:spPr>
      </p:pic>
      <p:grpSp>
        <p:nvGrpSpPr>
          <p:cNvPr id="77" name="Group 76"/>
          <p:cNvGrpSpPr/>
          <p:nvPr/>
        </p:nvGrpSpPr>
        <p:grpSpPr>
          <a:xfrm>
            <a:off x="2548752" y="1367135"/>
            <a:ext cx="928672" cy="770930"/>
            <a:chOff x="3533131" y="1367135"/>
            <a:chExt cx="928672" cy="770930"/>
          </a:xfrm>
        </p:grpSpPr>
        <p:sp>
          <p:nvSpPr>
            <p:cNvPr id="78" name="TextBox 77"/>
            <p:cNvSpPr txBox="1"/>
            <p:nvPr/>
          </p:nvSpPr>
          <p:spPr>
            <a:xfrm>
              <a:off x="3533131" y="1367135"/>
              <a:ext cx="928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/>
                <a:t>P(next)</a:t>
              </a:r>
            </a:p>
          </p:txBody>
        </p:sp>
        <p:cxnSp>
          <p:nvCxnSpPr>
            <p:cNvPr id="79" name="Straight Arrow Connector 78"/>
            <p:cNvCxnSpPr/>
            <p:nvPr/>
          </p:nvCxnSpPr>
          <p:spPr bwMode="auto">
            <a:xfrm flipH="1" flipV="1">
              <a:off x="3997467" y="1736467"/>
              <a:ext cx="3033" cy="401598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7666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23" grpId="0"/>
      <p:bldP spid="153" grpId="0"/>
      <p:bldP spid="154" grpId="0"/>
      <p:bldP spid="155" grpId="0"/>
      <p:bldP spid="156" grpId="0"/>
      <p:bldP spid="157" grpId="0"/>
      <p:bldP spid="158" grpId="0"/>
      <p:bldP spid="89" grpId="0" animBg="1"/>
      <p:bldP spid="90" grpId="0" animBg="1"/>
      <p:bldP spid="91" grpId="0" animBg="1"/>
      <p:bldP spid="9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Model Factor Graph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3825240" y="2453640"/>
            <a:ext cx="365760" cy="365760"/>
            <a:chOff x="3581400" y="2286000"/>
            <a:chExt cx="365760" cy="365760"/>
          </a:xfrm>
        </p:grpSpPr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3581400" y="2286000"/>
              <a:ext cx="365760" cy="36576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lIns="91427" tIns="45713" rIns="91427" bIns="45713" spcCol="0" rtlCol="0" anchor="ctr"/>
            <a:lstStyle/>
            <a:p>
              <a:pPr algn="ctr"/>
              <a:endParaRPr lang="en-US" baseline="30000"/>
            </a:p>
          </p:txBody>
        </p:sp>
        <p:pic>
          <p:nvPicPr>
            <p:cNvPr id="23" name="Picture 22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00" y="2362200"/>
              <a:ext cx="254000" cy="203200"/>
            </a:xfrm>
            <a:prstGeom prst="rect">
              <a:avLst/>
            </a:prstGeom>
          </p:spPr>
        </p:pic>
      </p:grpSp>
      <p:sp>
        <p:nvSpPr>
          <p:cNvPr id="29" name="Oval 28"/>
          <p:cNvSpPr>
            <a:spLocks noChangeAspect="1"/>
          </p:cNvSpPr>
          <p:nvPr/>
        </p:nvSpPr>
        <p:spPr>
          <a:xfrm>
            <a:off x="4815840" y="245364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sp>
        <p:nvSpPr>
          <p:cNvPr id="37" name="Oval 36"/>
          <p:cNvSpPr>
            <a:spLocks noChangeAspect="1"/>
          </p:cNvSpPr>
          <p:nvPr/>
        </p:nvSpPr>
        <p:spPr>
          <a:xfrm>
            <a:off x="5806440" y="245364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sp>
        <p:nvSpPr>
          <p:cNvPr id="40" name="Oval 39"/>
          <p:cNvSpPr>
            <a:spLocks noChangeAspect="1"/>
          </p:cNvSpPr>
          <p:nvPr/>
        </p:nvSpPr>
        <p:spPr>
          <a:xfrm>
            <a:off x="6781800" y="245364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sp>
        <p:nvSpPr>
          <p:cNvPr id="43" name="Oval 42"/>
          <p:cNvSpPr>
            <a:spLocks noChangeAspect="1"/>
          </p:cNvSpPr>
          <p:nvPr/>
        </p:nvSpPr>
        <p:spPr>
          <a:xfrm>
            <a:off x="7787640" y="2438400"/>
            <a:ext cx="365760" cy="365760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7" tIns="45713" rIns="91427" bIns="45713" spcCol="0" rtlCol="0" anchor="ctr"/>
          <a:lstStyle/>
          <a:p>
            <a:pPr algn="ctr"/>
            <a:endParaRPr lang="en-US" baseline="30000"/>
          </a:p>
        </p:txBody>
      </p:sp>
      <p:pic>
        <p:nvPicPr>
          <p:cNvPr id="24" name="Picture 2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514600"/>
            <a:ext cx="254000" cy="203200"/>
          </a:xfrm>
          <a:prstGeom prst="rect">
            <a:avLst/>
          </a:prstGeom>
        </p:spPr>
      </p:pic>
      <p:pic>
        <p:nvPicPr>
          <p:cNvPr id="45" name="Picture 4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514600"/>
            <a:ext cx="266700" cy="203200"/>
          </a:xfrm>
          <a:prstGeom prst="rect">
            <a:avLst/>
          </a:prstGeom>
        </p:spPr>
      </p:pic>
      <p:pic>
        <p:nvPicPr>
          <p:cNvPr id="46" name="Picture 45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514600"/>
            <a:ext cx="266700" cy="203200"/>
          </a:xfrm>
          <a:prstGeom prst="rect">
            <a:avLst/>
          </a:prstGeom>
        </p:spPr>
      </p:pic>
      <p:pic>
        <p:nvPicPr>
          <p:cNvPr id="47" name="Picture 4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2514600"/>
            <a:ext cx="254000" cy="203200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3886200" y="2819400"/>
            <a:ext cx="274320" cy="1057024"/>
            <a:chOff x="3886200" y="2819400"/>
            <a:chExt cx="274320" cy="1057024"/>
          </a:xfrm>
        </p:grpSpPr>
        <p:cxnSp>
          <p:nvCxnSpPr>
            <p:cNvPr id="66" name="Straight Connector 65"/>
            <p:cNvCxnSpPr>
              <a:stCxn id="21" idx="4"/>
              <a:endCxn id="68" idx="0"/>
            </p:cNvCxnSpPr>
            <p:nvPr/>
          </p:nvCxnSpPr>
          <p:spPr>
            <a:xfrm>
              <a:off x="4008120" y="2819400"/>
              <a:ext cx="15240" cy="7827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Rounded Rectangle 67"/>
            <p:cNvSpPr/>
            <p:nvPr/>
          </p:nvSpPr>
          <p:spPr>
            <a:xfrm>
              <a:off x="3886200" y="3602104"/>
              <a:ext cx="274320" cy="27432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008120" y="2819400"/>
            <a:ext cx="1143000" cy="1057024"/>
            <a:chOff x="4008120" y="2819400"/>
            <a:chExt cx="1143000" cy="1057024"/>
          </a:xfrm>
        </p:grpSpPr>
        <p:cxnSp>
          <p:nvCxnSpPr>
            <p:cNvPr id="73" name="Straight Connector 72"/>
            <p:cNvCxnSpPr>
              <a:stCxn id="29" idx="4"/>
              <a:endCxn id="74" idx="0"/>
            </p:cNvCxnSpPr>
            <p:nvPr/>
          </p:nvCxnSpPr>
          <p:spPr>
            <a:xfrm>
              <a:off x="4998720" y="2819400"/>
              <a:ext cx="15240" cy="7827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ounded Rectangle 73"/>
            <p:cNvSpPr/>
            <p:nvPr/>
          </p:nvSpPr>
          <p:spPr>
            <a:xfrm>
              <a:off x="4876800" y="3602104"/>
              <a:ext cx="274320" cy="27432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76" name="Straight Connector 75"/>
            <p:cNvCxnSpPr>
              <a:stCxn id="21" idx="4"/>
              <a:endCxn id="74" idx="0"/>
            </p:cNvCxnSpPr>
            <p:nvPr/>
          </p:nvCxnSpPr>
          <p:spPr>
            <a:xfrm>
              <a:off x="4008120" y="2819400"/>
              <a:ext cx="1005840" cy="7827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3" name="Picture 82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34670" y="3567014"/>
            <a:ext cx="56716" cy="276855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008120" y="2804160"/>
            <a:ext cx="4602480" cy="1399540"/>
            <a:chOff x="4008120" y="2804160"/>
            <a:chExt cx="4602480" cy="1399540"/>
          </a:xfrm>
        </p:grpSpPr>
        <p:pic>
          <p:nvPicPr>
            <p:cNvPr id="26" name="Picture 25" descr="latex-image-1.pd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7600" y="3886200"/>
              <a:ext cx="2413000" cy="317500"/>
            </a:xfrm>
            <a:prstGeom prst="rect">
              <a:avLst/>
            </a:prstGeom>
          </p:spPr>
        </p:pic>
        <p:cxnSp>
          <p:nvCxnSpPr>
            <p:cNvPr id="53" name="Straight Connector 52"/>
            <p:cNvCxnSpPr>
              <a:stCxn id="56" idx="0"/>
              <a:endCxn id="29" idx="4"/>
            </p:cNvCxnSpPr>
            <p:nvPr/>
          </p:nvCxnSpPr>
          <p:spPr>
            <a:xfrm flipH="1" flipV="1">
              <a:off x="4998720" y="2819400"/>
              <a:ext cx="2987040" cy="7827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37" idx="4"/>
              <a:endCxn id="56" idx="0"/>
            </p:cNvCxnSpPr>
            <p:nvPr/>
          </p:nvCxnSpPr>
          <p:spPr>
            <a:xfrm>
              <a:off x="5989320" y="2819400"/>
              <a:ext cx="1996440" cy="7827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56" idx="0"/>
              <a:endCxn id="21" idx="4"/>
            </p:cNvCxnSpPr>
            <p:nvPr/>
          </p:nvCxnSpPr>
          <p:spPr>
            <a:xfrm flipH="1" flipV="1">
              <a:off x="4008120" y="2819400"/>
              <a:ext cx="3977640" cy="7827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ounded Rectangle 55"/>
            <p:cNvSpPr/>
            <p:nvPr/>
          </p:nvSpPr>
          <p:spPr>
            <a:xfrm>
              <a:off x="7848600" y="3602104"/>
              <a:ext cx="274320" cy="27432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70" name="Straight Connector 69"/>
            <p:cNvCxnSpPr>
              <a:stCxn id="40" idx="4"/>
              <a:endCxn id="56" idx="0"/>
            </p:cNvCxnSpPr>
            <p:nvPr/>
          </p:nvCxnSpPr>
          <p:spPr>
            <a:xfrm>
              <a:off x="6964680" y="2819400"/>
              <a:ext cx="1021080" cy="78270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43" idx="4"/>
              <a:endCxn id="56" idx="0"/>
            </p:cNvCxnSpPr>
            <p:nvPr/>
          </p:nvCxnSpPr>
          <p:spPr>
            <a:xfrm>
              <a:off x="7970520" y="2804160"/>
              <a:ext cx="15240" cy="797944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398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Search Demo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http://dbs.cloudcv.org/captioning&amp;mode=interactive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59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6" name="Shape 20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933" y="1556513"/>
            <a:ext cx="1861795" cy="1367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7" name="Shape 2047"/>
          <p:cNvSpPr txBox="1"/>
          <p:nvPr/>
        </p:nvSpPr>
        <p:spPr>
          <a:xfrm>
            <a:off x="268932" y="2923787"/>
            <a:ext cx="18618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cat sitting on a suitcase on the floor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48" name="Shape 20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0632" y="1556512"/>
            <a:ext cx="2051718" cy="1367276"/>
          </a:xfrm>
          <a:prstGeom prst="rect">
            <a:avLst/>
          </a:prstGeom>
          <a:noFill/>
          <a:ln>
            <a:noFill/>
          </a:ln>
        </p:spPr>
      </p:pic>
      <p:sp>
        <p:nvSpPr>
          <p:cNvPr id="2049" name="Shape 2049"/>
          <p:cNvSpPr txBox="1"/>
          <p:nvPr/>
        </p:nvSpPr>
        <p:spPr>
          <a:xfrm>
            <a:off x="2320644" y="2923787"/>
            <a:ext cx="20517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cat is sitting on a tree branch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50" name="Shape 20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4383" y="1556513"/>
            <a:ext cx="2051725" cy="1368885"/>
          </a:xfrm>
          <a:prstGeom prst="rect">
            <a:avLst/>
          </a:prstGeom>
          <a:noFill/>
          <a:ln>
            <a:noFill/>
          </a:ln>
        </p:spPr>
      </p:pic>
      <p:sp>
        <p:nvSpPr>
          <p:cNvPr id="2051" name="Shape 2051"/>
          <p:cNvSpPr txBox="1"/>
          <p:nvPr/>
        </p:nvSpPr>
        <p:spPr>
          <a:xfrm>
            <a:off x="4614394" y="2923787"/>
            <a:ext cx="20517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dog is running in the grass with a frisbee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52" name="Shape 20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358" y="1557309"/>
            <a:ext cx="2051699" cy="1367267"/>
          </a:xfrm>
          <a:prstGeom prst="rect">
            <a:avLst/>
          </a:prstGeom>
          <a:noFill/>
          <a:ln>
            <a:noFill/>
          </a:ln>
        </p:spPr>
      </p:pic>
      <p:sp>
        <p:nvSpPr>
          <p:cNvPr id="2053" name="Shape 2053"/>
          <p:cNvSpPr txBox="1"/>
          <p:nvPr/>
        </p:nvSpPr>
        <p:spPr>
          <a:xfrm>
            <a:off x="6808344" y="2923787"/>
            <a:ext cx="20517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white teddy bear sitting in the grass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54" name="Shape 20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8932" y="3550197"/>
            <a:ext cx="1861798" cy="1240716"/>
          </a:xfrm>
          <a:prstGeom prst="rect">
            <a:avLst/>
          </a:prstGeom>
          <a:noFill/>
          <a:ln>
            <a:noFill/>
          </a:ln>
        </p:spPr>
      </p:pic>
      <p:sp>
        <p:nvSpPr>
          <p:cNvPr id="2055" name="Shape 2055"/>
          <p:cNvSpPr txBox="1"/>
          <p:nvPr/>
        </p:nvSpPr>
        <p:spPr>
          <a:xfrm>
            <a:off x="218682" y="4790912"/>
            <a:ext cx="19623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Two people walking on the beach with surfboards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56" name="Shape 2056"/>
          <p:cNvSpPr txBox="1"/>
          <p:nvPr/>
        </p:nvSpPr>
        <p:spPr>
          <a:xfrm>
            <a:off x="4780644" y="4790912"/>
            <a:ext cx="19623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Two giraffes standing in a grassy field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57" name="Shape 20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83633" y="3550190"/>
            <a:ext cx="1861802" cy="1240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8" name="Shape 205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43558" y="3550188"/>
            <a:ext cx="1861798" cy="1240720"/>
          </a:xfrm>
          <a:prstGeom prst="rect">
            <a:avLst/>
          </a:prstGeom>
          <a:noFill/>
          <a:ln>
            <a:noFill/>
          </a:ln>
        </p:spPr>
      </p:pic>
      <p:sp>
        <p:nvSpPr>
          <p:cNvPr id="2059" name="Shape 2059"/>
          <p:cNvSpPr txBox="1"/>
          <p:nvPr/>
        </p:nvSpPr>
        <p:spPr>
          <a:xfrm>
            <a:off x="6993294" y="4790912"/>
            <a:ext cx="19623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man riding a dirt bike on a dirt track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60" name="Shape 2060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Captioning: Example Results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61" name="Shape 206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604623" y="3553990"/>
            <a:ext cx="1861802" cy="1237811"/>
          </a:xfrm>
          <a:prstGeom prst="rect">
            <a:avLst/>
          </a:prstGeom>
          <a:noFill/>
          <a:ln>
            <a:noFill/>
          </a:ln>
        </p:spPr>
      </p:pic>
      <p:sp>
        <p:nvSpPr>
          <p:cNvPr id="2062" name="Shape 2062"/>
          <p:cNvSpPr txBox="1"/>
          <p:nvPr/>
        </p:nvSpPr>
        <p:spPr>
          <a:xfrm>
            <a:off x="2594063" y="4825150"/>
            <a:ext cx="18618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tennis player in action on the court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63" name="Shape 2063"/>
          <p:cNvSpPr txBox="1"/>
          <p:nvPr/>
        </p:nvSpPr>
        <p:spPr>
          <a:xfrm>
            <a:off x="7566825" y="920850"/>
            <a:ext cx="1449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Captions generated using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1"/>
              </a:rPr>
              <a:t>neuraltalk2</a:t>
            </a:r>
            <a:endParaRPr sz="600" kern="0">
              <a:solidFill>
                <a:srgbClr val="B7B7B7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All images are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2"/>
              </a:rPr>
              <a:t> CC0 Public domain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: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3"/>
              </a:rPr>
              <a:t>cat suitcase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4"/>
              </a:rPr>
              <a:t>cat tree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5"/>
              </a:rPr>
              <a:t>dog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6"/>
              </a:rPr>
              <a:t>bear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7"/>
              </a:rPr>
              <a:t>surfers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8"/>
              </a:rPr>
              <a:t>tennis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19"/>
              </a:rPr>
              <a:t>giraffe</a:t>
            </a:r>
            <a:r>
              <a:rPr lang="en" sz="600" kern="0">
                <a:solidFill>
                  <a:srgbClr val="B7B7B7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B7B7B7"/>
                </a:solidFill>
                <a:latin typeface="Arial"/>
                <a:cs typeface="Arial"/>
                <a:sym typeface="Arial"/>
                <a:hlinkClick r:id="rId20"/>
              </a:rPr>
              <a:t>motorcycle</a:t>
            </a:r>
            <a:endParaRPr sz="600" kern="0">
              <a:solidFill>
                <a:srgbClr val="B7B7B7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CF31F794-686E-0546-97E0-B00FA51EA9DA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4816620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Shape 2069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Captioning: Failure Cases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70" name="Shape 20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475" y="1657400"/>
            <a:ext cx="2211600" cy="1473824"/>
          </a:xfrm>
          <a:prstGeom prst="rect">
            <a:avLst/>
          </a:prstGeom>
          <a:noFill/>
          <a:ln>
            <a:noFill/>
          </a:ln>
        </p:spPr>
      </p:pic>
      <p:sp>
        <p:nvSpPr>
          <p:cNvPr id="2071" name="Shape 2071"/>
          <p:cNvSpPr txBox="1"/>
          <p:nvPr/>
        </p:nvSpPr>
        <p:spPr>
          <a:xfrm>
            <a:off x="281075" y="3039150"/>
            <a:ext cx="18618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woman is holding a cat in her hand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72" name="Shape 20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8076" y="1951400"/>
            <a:ext cx="1803375" cy="2715696"/>
          </a:xfrm>
          <a:prstGeom prst="rect">
            <a:avLst/>
          </a:prstGeom>
          <a:noFill/>
          <a:ln>
            <a:noFill/>
          </a:ln>
        </p:spPr>
      </p:pic>
      <p:sp>
        <p:nvSpPr>
          <p:cNvPr id="2073" name="Shape 2073"/>
          <p:cNvSpPr txBox="1"/>
          <p:nvPr/>
        </p:nvSpPr>
        <p:spPr>
          <a:xfrm>
            <a:off x="2667527" y="4611475"/>
            <a:ext cx="21288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woman standing on a beach holding a surfboard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74" name="Shape 20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4175" y="3620976"/>
            <a:ext cx="2128800" cy="1413665"/>
          </a:xfrm>
          <a:prstGeom prst="rect">
            <a:avLst/>
          </a:prstGeom>
          <a:noFill/>
          <a:ln>
            <a:noFill/>
          </a:ln>
        </p:spPr>
      </p:pic>
      <p:sp>
        <p:nvSpPr>
          <p:cNvPr id="2075" name="Shape 2075"/>
          <p:cNvSpPr txBox="1"/>
          <p:nvPr/>
        </p:nvSpPr>
        <p:spPr>
          <a:xfrm>
            <a:off x="269825" y="4996325"/>
            <a:ext cx="20367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person holding a computer mouse on a desk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76" name="Shape 20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13350" y="1823551"/>
            <a:ext cx="2098144" cy="1573601"/>
          </a:xfrm>
          <a:prstGeom prst="rect">
            <a:avLst/>
          </a:prstGeom>
          <a:noFill/>
          <a:ln>
            <a:noFill/>
          </a:ln>
        </p:spPr>
      </p:pic>
      <p:sp>
        <p:nvSpPr>
          <p:cNvPr id="2077" name="Shape 2077"/>
          <p:cNvSpPr txBox="1"/>
          <p:nvPr/>
        </p:nvSpPr>
        <p:spPr>
          <a:xfrm>
            <a:off x="7111500" y="1712175"/>
            <a:ext cx="15687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bird is perched on a tree branch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78" name="Shape 207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13357" y="3573926"/>
            <a:ext cx="2361299" cy="1573589"/>
          </a:xfrm>
          <a:prstGeom prst="rect">
            <a:avLst/>
          </a:prstGeom>
          <a:noFill/>
          <a:ln>
            <a:noFill/>
          </a:ln>
        </p:spPr>
      </p:pic>
      <p:sp>
        <p:nvSpPr>
          <p:cNvPr id="2079" name="Shape 2079"/>
          <p:cNvSpPr txBox="1"/>
          <p:nvPr/>
        </p:nvSpPr>
        <p:spPr>
          <a:xfrm>
            <a:off x="7374650" y="3603350"/>
            <a:ext cx="1362300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 man in a baseball uniform throwing a ball</a:t>
            </a:r>
            <a:endParaRPr i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80" name="Shape 2080"/>
          <p:cNvSpPr txBox="1"/>
          <p:nvPr/>
        </p:nvSpPr>
        <p:spPr>
          <a:xfrm>
            <a:off x="7474275" y="915400"/>
            <a:ext cx="1609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Captions generated using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8"/>
              </a:rPr>
              <a:t>neuraltalk2</a:t>
            </a: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All images are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9"/>
              </a:rPr>
              <a:t> CC0 Public domain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: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10"/>
              </a:rPr>
              <a:t>fur coat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11"/>
              </a:rPr>
              <a:t>handstand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12"/>
              </a:rPr>
              <a:t>spider web</a:t>
            </a:r>
            <a:r>
              <a:rPr lang="en" sz="600" kern="0">
                <a:solidFill>
                  <a:srgbClr val="999999"/>
                </a:solidFill>
                <a:latin typeface="Arial"/>
                <a:cs typeface="Arial"/>
                <a:sym typeface="Arial"/>
              </a:rPr>
              <a:t>, </a:t>
            </a:r>
            <a:r>
              <a:rPr lang="en" sz="600" u="sng" kern="0">
                <a:solidFill>
                  <a:srgbClr val="999999"/>
                </a:solidFill>
                <a:latin typeface="Arial"/>
                <a:cs typeface="Arial"/>
                <a:sym typeface="Arial"/>
                <a:hlinkClick r:id="rId13"/>
              </a:rPr>
              <a:t>baseball</a:t>
            </a:r>
            <a:endParaRPr sz="600" kern="0">
              <a:solidFill>
                <a:srgbClr val="99999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06528E31-A486-BA40-9B07-C74AB114CD0A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0553830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5" name="Shape 2095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96" name="Shape 20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73" y="3008025"/>
            <a:ext cx="1106200" cy="11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7" name="Shape 2097"/>
          <p:cNvSpPr/>
          <p:nvPr/>
        </p:nvSpPr>
        <p:spPr>
          <a:xfrm rot="-5400000">
            <a:off x="1584025" y="3151476"/>
            <a:ext cx="1030400" cy="830775"/>
          </a:xfrm>
          <a:prstGeom prst="flowChartManualOperation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8" name="Shape 2098"/>
          <p:cNvSpPr txBox="1"/>
          <p:nvPr/>
        </p:nvSpPr>
        <p:spPr>
          <a:xfrm>
            <a:off x="1677438" y="3337525"/>
            <a:ext cx="8436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99" name="Shape 2099"/>
          <p:cNvSpPr txBox="1"/>
          <p:nvPr/>
        </p:nvSpPr>
        <p:spPr>
          <a:xfrm>
            <a:off x="406025" y="40829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 x W x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0" name="Shape 2100"/>
          <p:cNvSpPr txBox="1"/>
          <p:nvPr/>
        </p:nvSpPr>
        <p:spPr>
          <a:xfrm>
            <a:off x="2352250" y="39056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Features: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 x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1" name="Shape 2101"/>
          <p:cNvSpPr/>
          <p:nvPr/>
        </p:nvSpPr>
        <p:spPr>
          <a:xfrm>
            <a:off x="382768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h0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02" name="Shape 2102"/>
          <p:cNvCxnSpPr/>
          <p:nvPr/>
        </p:nvCxnSpPr>
        <p:spPr>
          <a:xfrm>
            <a:off x="3188936" y="3577175"/>
            <a:ext cx="517800" cy="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03" name="Shape 2103"/>
          <p:cNvSpPr/>
          <p:nvPr/>
        </p:nvSpPr>
        <p:spPr>
          <a:xfrm>
            <a:off x="2654200" y="3380375"/>
            <a:ext cx="383400" cy="3936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04" name="Shape 2104"/>
          <p:cNvCxnSpPr/>
          <p:nvPr/>
        </p:nvCxnSpPr>
        <p:spPr>
          <a:xfrm>
            <a:off x="2775750" y="3379925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5" name="Shape 2105"/>
          <p:cNvCxnSpPr/>
          <p:nvPr/>
        </p:nvCxnSpPr>
        <p:spPr>
          <a:xfrm>
            <a:off x="2913823" y="3379936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6" name="Shape 2106"/>
          <p:cNvCxnSpPr/>
          <p:nvPr/>
        </p:nvCxnSpPr>
        <p:spPr>
          <a:xfrm rot="10800000">
            <a:off x="2652598" y="3511275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07" name="Shape 2107"/>
          <p:cNvCxnSpPr/>
          <p:nvPr/>
        </p:nvCxnSpPr>
        <p:spPr>
          <a:xfrm rot="10800000">
            <a:off x="2652598" y="3642096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08" name="Shape 2108"/>
          <p:cNvSpPr txBox="1"/>
          <p:nvPr/>
        </p:nvSpPr>
        <p:spPr>
          <a:xfrm>
            <a:off x="0" y="4859425"/>
            <a:ext cx="1974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0E19A446-A3CE-A641-B2F6-A1480114FC0C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48148192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4" name="Shape 2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73" y="3008025"/>
            <a:ext cx="1106200" cy="11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5" name="Shape 2115"/>
          <p:cNvSpPr/>
          <p:nvPr/>
        </p:nvSpPr>
        <p:spPr>
          <a:xfrm rot="-5400000">
            <a:off x="1584025" y="3151476"/>
            <a:ext cx="1030400" cy="830775"/>
          </a:xfrm>
          <a:prstGeom prst="flowChartManualOperation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6" name="Shape 2116"/>
          <p:cNvSpPr txBox="1"/>
          <p:nvPr/>
        </p:nvSpPr>
        <p:spPr>
          <a:xfrm>
            <a:off x="1677438" y="3337525"/>
            <a:ext cx="8436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7" name="Shape 2117"/>
          <p:cNvSpPr txBox="1"/>
          <p:nvPr/>
        </p:nvSpPr>
        <p:spPr>
          <a:xfrm>
            <a:off x="406025" y="40829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 x W x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8" name="Shape 2118"/>
          <p:cNvSpPr txBox="1"/>
          <p:nvPr/>
        </p:nvSpPr>
        <p:spPr>
          <a:xfrm>
            <a:off x="2352250" y="39056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Features: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 x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19" name="Shape 2119"/>
          <p:cNvSpPr/>
          <p:nvPr/>
        </p:nvSpPr>
        <p:spPr>
          <a:xfrm>
            <a:off x="382768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h0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20" name="Shape 2120"/>
          <p:cNvCxnSpPr/>
          <p:nvPr/>
        </p:nvCxnSpPr>
        <p:spPr>
          <a:xfrm>
            <a:off x="3188936" y="3577175"/>
            <a:ext cx="517800" cy="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21" name="Shape 2121"/>
          <p:cNvSpPr/>
          <p:nvPr/>
        </p:nvSpPr>
        <p:spPr>
          <a:xfrm>
            <a:off x="2654200" y="3380375"/>
            <a:ext cx="383400" cy="3936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22" name="Shape 2122"/>
          <p:cNvCxnSpPr/>
          <p:nvPr/>
        </p:nvCxnSpPr>
        <p:spPr>
          <a:xfrm>
            <a:off x="2775750" y="3379925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3" name="Shape 2123"/>
          <p:cNvCxnSpPr/>
          <p:nvPr/>
        </p:nvCxnSpPr>
        <p:spPr>
          <a:xfrm>
            <a:off x="2913823" y="3379936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4" name="Shape 2124"/>
          <p:cNvCxnSpPr/>
          <p:nvPr/>
        </p:nvCxnSpPr>
        <p:spPr>
          <a:xfrm rot="10800000">
            <a:off x="2652598" y="3511275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25" name="Shape 2125"/>
          <p:cNvCxnSpPr/>
          <p:nvPr/>
        </p:nvCxnSpPr>
        <p:spPr>
          <a:xfrm rot="10800000">
            <a:off x="2652598" y="3642096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26" name="Shape 2126"/>
          <p:cNvSpPr/>
          <p:nvPr/>
        </p:nvSpPr>
        <p:spPr>
          <a:xfrm>
            <a:off x="3827688" y="23113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27" name="Shape 2127"/>
          <p:cNvSpPr txBox="1"/>
          <p:nvPr/>
        </p:nvSpPr>
        <p:spPr>
          <a:xfrm>
            <a:off x="3266550" y="173475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over L locations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28" name="Shape 2128"/>
          <p:cNvCxnSpPr>
            <a:stCxn id="2119" idx="0"/>
            <a:endCxn id="2126" idx="2"/>
          </p:cNvCxnSpPr>
          <p:nvPr/>
        </p:nvCxnSpPr>
        <p:spPr>
          <a:xfrm rot="10800000">
            <a:off x="4019388" y="2822825"/>
            <a:ext cx="0" cy="4986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29" name="Shape 2129"/>
          <p:cNvSpPr txBox="1"/>
          <p:nvPr/>
        </p:nvSpPr>
        <p:spPr>
          <a:xfrm>
            <a:off x="0" y="4859425"/>
            <a:ext cx="1974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30" name="Shape 2130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03E2BCF6-696B-5042-9FE8-932C3BD313D7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77463666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6" name="Shape 2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73" y="3008025"/>
            <a:ext cx="1106200" cy="11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7" name="Shape 2137"/>
          <p:cNvSpPr/>
          <p:nvPr/>
        </p:nvSpPr>
        <p:spPr>
          <a:xfrm rot="-5400000">
            <a:off x="1584025" y="3151476"/>
            <a:ext cx="1030400" cy="830775"/>
          </a:xfrm>
          <a:prstGeom prst="flowChartManualOperation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38" name="Shape 2138"/>
          <p:cNvSpPr txBox="1"/>
          <p:nvPr/>
        </p:nvSpPr>
        <p:spPr>
          <a:xfrm>
            <a:off x="1677438" y="3337525"/>
            <a:ext cx="8436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39" name="Shape 2139"/>
          <p:cNvSpPr txBox="1"/>
          <p:nvPr/>
        </p:nvSpPr>
        <p:spPr>
          <a:xfrm>
            <a:off x="406025" y="40829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 x W x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40" name="Shape 2140"/>
          <p:cNvSpPr txBox="1"/>
          <p:nvPr/>
        </p:nvSpPr>
        <p:spPr>
          <a:xfrm>
            <a:off x="2352250" y="39056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Features: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 x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41" name="Shape 2141"/>
          <p:cNvSpPr/>
          <p:nvPr/>
        </p:nvSpPr>
        <p:spPr>
          <a:xfrm>
            <a:off x="382768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h0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42" name="Shape 2142"/>
          <p:cNvCxnSpPr/>
          <p:nvPr/>
        </p:nvCxnSpPr>
        <p:spPr>
          <a:xfrm>
            <a:off x="3188936" y="3577175"/>
            <a:ext cx="517800" cy="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43" name="Shape 2143"/>
          <p:cNvSpPr/>
          <p:nvPr/>
        </p:nvSpPr>
        <p:spPr>
          <a:xfrm>
            <a:off x="2654200" y="3380375"/>
            <a:ext cx="383400" cy="3936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44" name="Shape 2144"/>
          <p:cNvCxnSpPr/>
          <p:nvPr/>
        </p:nvCxnSpPr>
        <p:spPr>
          <a:xfrm>
            <a:off x="2775750" y="3379925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5" name="Shape 2145"/>
          <p:cNvCxnSpPr/>
          <p:nvPr/>
        </p:nvCxnSpPr>
        <p:spPr>
          <a:xfrm>
            <a:off x="2913823" y="3379936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6" name="Shape 2146"/>
          <p:cNvCxnSpPr/>
          <p:nvPr/>
        </p:nvCxnSpPr>
        <p:spPr>
          <a:xfrm rot="10800000">
            <a:off x="2652598" y="3511275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47" name="Shape 2147"/>
          <p:cNvCxnSpPr/>
          <p:nvPr/>
        </p:nvCxnSpPr>
        <p:spPr>
          <a:xfrm rot="10800000">
            <a:off x="2652598" y="3642096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48" name="Shape 2148"/>
          <p:cNvSpPr/>
          <p:nvPr/>
        </p:nvSpPr>
        <p:spPr>
          <a:xfrm>
            <a:off x="3827688" y="23113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49" name="Shape 2149"/>
          <p:cNvCxnSpPr>
            <a:stCxn id="2148" idx="1"/>
            <a:endCxn id="2143" idx="0"/>
          </p:cNvCxnSpPr>
          <p:nvPr/>
        </p:nvCxnSpPr>
        <p:spPr>
          <a:xfrm flipH="1">
            <a:off x="2845788" y="2567078"/>
            <a:ext cx="981900" cy="813300"/>
          </a:xfrm>
          <a:prstGeom prst="curvedConnector2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50" name="Shape 2150"/>
          <p:cNvSpPr txBox="1"/>
          <p:nvPr/>
        </p:nvSpPr>
        <p:spPr>
          <a:xfrm>
            <a:off x="2328525" y="4640825"/>
            <a:ext cx="11706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combination of features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51" name="Shape 2151"/>
          <p:cNvSpPr txBox="1"/>
          <p:nvPr/>
        </p:nvSpPr>
        <p:spPr>
          <a:xfrm>
            <a:off x="3266550" y="173475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over L locations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52" name="Shape 2152"/>
          <p:cNvCxnSpPr>
            <a:stCxn id="2141" idx="0"/>
            <a:endCxn id="2148" idx="2"/>
          </p:cNvCxnSpPr>
          <p:nvPr/>
        </p:nvCxnSpPr>
        <p:spPr>
          <a:xfrm rot="10800000">
            <a:off x="4019388" y="2822825"/>
            <a:ext cx="0" cy="4986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53" name="Shape 2153"/>
          <p:cNvSpPr/>
          <p:nvPr/>
        </p:nvSpPr>
        <p:spPr>
          <a:xfrm>
            <a:off x="4451363" y="4316225"/>
            <a:ext cx="383400" cy="5115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54" name="Shape 2154"/>
          <p:cNvCxnSpPr>
            <a:stCxn id="2143" idx="2"/>
            <a:endCxn id="2153" idx="2"/>
          </p:cNvCxnSpPr>
          <p:nvPr/>
        </p:nvCxnSpPr>
        <p:spPr>
          <a:xfrm rot="-5400000" flipH="1">
            <a:off x="3217600" y="3402275"/>
            <a:ext cx="1053900" cy="1797300"/>
          </a:xfrm>
          <a:prstGeom prst="curvedConnector3">
            <a:avLst>
              <a:gd name="adj1" fmla="val 12258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55" name="Shape 2155"/>
          <p:cNvSpPr txBox="1"/>
          <p:nvPr/>
        </p:nvSpPr>
        <p:spPr>
          <a:xfrm>
            <a:off x="3352013" y="4259075"/>
            <a:ext cx="10869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features: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56" name="Shape 2156"/>
          <p:cNvSpPr txBox="1"/>
          <p:nvPr/>
        </p:nvSpPr>
        <p:spPr>
          <a:xfrm>
            <a:off x="0" y="4859425"/>
            <a:ext cx="1974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157" name="Shape 2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4863" y="3771875"/>
            <a:ext cx="247650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8" name="Shape 2158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953ADEC0-2940-8D48-9BD2-95DEF93F811A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9829687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4" name="Shape 2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73" y="3008025"/>
            <a:ext cx="1106200" cy="11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65" name="Shape 2165"/>
          <p:cNvSpPr/>
          <p:nvPr/>
        </p:nvSpPr>
        <p:spPr>
          <a:xfrm rot="-5400000">
            <a:off x="1584025" y="3151476"/>
            <a:ext cx="1030400" cy="830775"/>
          </a:xfrm>
          <a:prstGeom prst="flowChartManualOperation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66" name="Shape 2166"/>
          <p:cNvSpPr txBox="1"/>
          <p:nvPr/>
        </p:nvSpPr>
        <p:spPr>
          <a:xfrm>
            <a:off x="1677438" y="3337525"/>
            <a:ext cx="8436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67" name="Shape 2167"/>
          <p:cNvSpPr txBox="1"/>
          <p:nvPr/>
        </p:nvSpPr>
        <p:spPr>
          <a:xfrm>
            <a:off x="406025" y="40829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 x W x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68" name="Shape 2168"/>
          <p:cNvSpPr txBox="1"/>
          <p:nvPr/>
        </p:nvSpPr>
        <p:spPr>
          <a:xfrm>
            <a:off x="2352250" y="39056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Features: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 x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69" name="Shape 2169"/>
          <p:cNvSpPr/>
          <p:nvPr/>
        </p:nvSpPr>
        <p:spPr>
          <a:xfrm>
            <a:off x="382768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h0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70" name="Shape 2170"/>
          <p:cNvCxnSpPr/>
          <p:nvPr/>
        </p:nvCxnSpPr>
        <p:spPr>
          <a:xfrm>
            <a:off x="3188936" y="3577175"/>
            <a:ext cx="517800" cy="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71" name="Shape 2171"/>
          <p:cNvSpPr/>
          <p:nvPr/>
        </p:nvSpPr>
        <p:spPr>
          <a:xfrm>
            <a:off x="2654200" y="3380375"/>
            <a:ext cx="383400" cy="3936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72" name="Shape 2172"/>
          <p:cNvCxnSpPr/>
          <p:nvPr/>
        </p:nvCxnSpPr>
        <p:spPr>
          <a:xfrm>
            <a:off x="2775750" y="3379925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73" name="Shape 2173"/>
          <p:cNvCxnSpPr/>
          <p:nvPr/>
        </p:nvCxnSpPr>
        <p:spPr>
          <a:xfrm>
            <a:off x="2913823" y="3379936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74" name="Shape 2174"/>
          <p:cNvCxnSpPr/>
          <p:nvPr/>
        </p:nvCxnSpPr>
        <p:spPr>
          <a:xfrm rot="10800000">
            <a:off x="2652598" y="3511275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75" name="Shape 2175"/>
          <p:cNvCxnSpPr/>
          <p:nvPr/>
        </p:nvCxnSpPr>
        <p:spPr>
          <a:xfrm rot="10800000">
            <a:off x="2652598" y="3642096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76" name="Shape 2176"/>
          <p:cNvSpPr/>
          <p:nvPr/>
        </p:nvSpPr>
        <p:spPr>
          <a:xfrm>
            <a:off x="3827688" y="23113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77" name="Shape 2177"/>
          <p:cNvCxnSpPr>
            <a:stCxn id="2176" idx="1"/>
            <a:endCxn id="2171" idx="0"/>
          </p:cNvCxnSpPr>
          <p:nvPr/>
        </p:nvCxnSpPr>
        <p:spPr>
          <a:xfrm flipH="1">
            <a:off x="2845788" y="2567078"/>
            <a:ext cx="981900" cy="813300"/>
          </a:xfrm>
          <a:prstGeom prst="curvedConnector2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78" name="Shape 2178"/>
          <p:cNvSpPr/>
          <p:nvPr/>
        </p:nvSpPr>
        <p:spPr>
          <a:xfrm>
            <a:off x="4451363" y="4316225"/>
            <a:ext cx="383400" cy="5115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79" name="Shape 2179"/>
          <p:cNvCxnSpPr>
            <a:stCxn id="2171" idx="2"/>
            <a:endCxn id="2178" idx="2"/>
          </p:cNvCxnSpPr>
          <p:nvPr/>
        </p:nvCxnSpPr>
        <p:spPr>
          <a:xfrm rot="-5400000" flipH="1">
            <a:off x="3217600" y="3402275"/>
            <a:ext cx="1053900" cy="1797300"/>
          </a:xfrm>
          <a:prstGeom prst="curvedConnector3">
            <a:avLst>
              <a:gd name="adj1" fmla="val 12258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80" name="Shape 2180"/>
          <p:cNvSpPr txBox="1"/>
          <p:nvPr/>
        </p:nvSpPr>
        <p:spPr>
          <a:xfrm>
            <a:off x="2328525" y="4640825"/>
            <a:ext cx="11706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combination of features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81" name="Shape 2181"/>
          <p:cNvSpPr/>
          <p:nvPr/>
        </p:nvSpPr>
        <p:spPr>
          <a:xfrm>
            <a:off x="471333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82" name="Shape 2182"/>
          <p:cNvCxnSpPr>
            <a:stCxn id="2178" idx="0"/>
            <a:endCxn id="2181" idx="2"/>
          </p:cNvCxnSpPr>
          <p:nvPr/>
        </p:nvCxnSpPr>
        <p:spPr>
          <a:xfrm rot="10800000" flipH="1">
            <a:off x="4643063" y="3832925"/>
            <a:ext cx="2619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83" name="Shape 2183"/>
          <p:cNvCxnSpPr>
            <a:stCxn id="2184" idx="0"/>
            <a:endCxn id="2181" idx="2"/>
          </p:cNvCxnSpPr>
          <p:nvPr/>
        </p:nvCxnSpPr>
        <p:spPr>
          <a:xfrm rot="10800000">
            <a:off x="4905163" y="3832925"/>
            <a:ext cx="2841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85" name="Shape 2185"/>
          <p:cNvSpPr txBox="1"/>
          <p:nvPr/>
        </p:nvSpPr>
        <p:spPr>
          <a:xfrm>
            <a:off x="3266550" y="173475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over L locations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186" name="Shape 2186"/>
          <p:cNvCxnSpPr>
            <a:stCxn id="2169" idx="0"/>
            <a:endCxn id="2176" idx="2"/>
          </p:cNvCxnSpPr>
          <p:nvPr/>
        </p:nvCxnSpPr>
        <p:spPr>
          <a:xfrm rot="10800000">
            <a:off x="4019388" y="2822825"/>
            <a:ext cx="0" cy="4986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87" name="Shape 2187"/>
          <p:cNvCxnSpPr>
            <a:stCxn id="2169" idx="3"/>
            <a:endCxn id="2181" idx="1"/>
          </p:cNvCxnSpPr>
          <p:nvPr/>
        </p:nvCxnSpPr>
        <p:spPr>
          <a:xfrm>
            <a:off x="4211088" y="3577175"/>
            <a:ext cx="5022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88" name="Shape 2188"/>
          <p:cNvSpPr txBox="1"/>
          <p:nvPr/>
        </p:nvSpPr>
        <p:spPr>
          <a:xfrm>
            <a:off x="3352013" y="4259075"/>
            <a:ext cx="10869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features: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84" name="Shape 2184"/>
          <p:cNvSpPr/>
          <p:nvPr/>
        </p:nvSpPr>
        <p:spPr>
          <a:xfrm>
            <a:off x="4997563" y="4316225"/>
            <a:ext cx="383400" cy="5115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89" name="Shape 2189"/>
          <p:cNvSpPr txBox="1"/>
          <p:nvPr/>
        </p:nvSpPr>
        <p:spPr>
          <a:xfrm>
            <a:off x="4695625" y="4851050"/>
            <a:ext cx="9873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First word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90" name="Shape 2190"/>
          <p:cNvSpPr txBox="1"/>
          <p:nvPr/>
        </p:nvSpPr>
        <p:spPr>
          <a:xfrm>
            <a:off x="0" y="4859425"/>
            <a:ext cx="1974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91" name="Shape 2191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979C31C8-16DB-C947-A63A-760D67D7C837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5421951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7" name="Shape 2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73" y="3008025"/>
            <a:ext cx="1106200" cy="11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8" name="Shape 2198"/>
          <p:cNvSpPr/>
          <p:nvPr/>
        </p:nvSpPr>
        <p:spPr>
          <a:xfrm rot="-5400000">
            <a:off x="1584025" y="3151476"/>
            <a:ext cx="1030400" cy="830775"/>
          </a:xfrm>
          <a:prstGeom prst="flowChartManualOperation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99" name="Shape 2199"/>
          <p:cNvSpPr txBox="1"/>
          <p:nvPr/>
        </p:nvSpPr>
        <p:spPr>
          <a:xfrm>
            <a:off x="1677438" y="3337525"/>
            <a:ext cx="8436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00" name="Shape 2200"/>
          <p:cNvSpPr txBox="1"/>
          <p:nvPr/>
        </p:nvSpPr>
        <p:spPr>
          <a:xfrm>
            <a:off x="406025" y="40829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 x W x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01" name="Shape 2201"/>
          <p:cNvSpPr txBox="1"/>
          <p:nvPr/>
        </p:nvSpPr>
        <p:spPr>
          <a:xfrm>
            <a:off x="2352250" y="39056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Features: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 x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02" name="Shape 2202"/>
          <p:cNvSpPr/>
          <p:nvPr/>
        </p:nvSpPr>
        <p:spPr>
          <a:xfrm>
            <a:off x="382768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h0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03" name="Shape 2203"/>
          <p:cNvCxnSpPr/>
          <p:nvPr/>
        </p:nvCxnSpPr>
        <p:spPr>
          <a:xfrm>
            <a:off x="3188936" y="3577175"/>
            <a:ext cx="517800" cy="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04" name="Shape 2204"/>
          <p:cNvSpPr/>
          <p:nvPr/>
        </p:nvSpPr>
        <p:spPr>
          <a:xfrm>
            <a:off x="2654200" y="3380375"/>
            <a:ext cx="383400" cy="3936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05" name="Shape 2205"/>
          <p:cNvCxnSpPr/>
          <p:nvPr/>
        </p:nvCxnSpPr>
        <p:spPr>
          <a:xfrm>
            <a:off x="2775750" y="3379925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6" name="Shape 2206"/>
          <p:cNvCxnSpPr/>
          <p:nvPr/>
        </p:nvCxnSpPr>
        <p:spPr>
          <a:xfrm>
            <a:off x="2913823" y="3379936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7" name="Shape 2207"/>
          <p:cNvCxnSpPr/>
          <p:nvPr/>
        </p:nvCxnSpPr>
        <p:spPr>
          <a:xfrm rot="10800000">
            <a:off x="2652598" y="3511275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08" name="Shape 2208"/>
          <p:cNvCxnSpPr/>
          <p:nvPr/>
        </p:nvCxnSpPr>
        <p:spPr>
          <a:xfrm rot="10800000">
            <a:off x="2652598" y="3642096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09" name="Shape 2209"/>
          <p:cNvSpPr/>
          <p:nvPr/>
        </p:nvSpPr>
        <p:spPr>
          <a:xfrm>
            <a:off x="3827688" y="23113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10" name="Shape 2210"/>
          <p:cNvCxnSpPr>
            <a:stCxn id="2209" idx="1"/>
            <a:endCxn id="2204" idx="0"/>
          </p:cNvCxnSpPr>
          <p:nvPr/>
        </p:nvCxnSpPr>
        <p:spPr>
          <a:xfrm flipH="1">
            <a:off x="2845788" y="2567078"/>
            <a:ext cx="981900" cy="813300"/>
          </a:xfrm>
          <a:prstGeom prst="curvedConnector2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11" name="Shape 2211"/>
          <p:cNvSpPr/>
          <p:nvPr/>
        </p:nvSpPr>
        <p:spPr>
          <a:xfrm>
            <a:off x="4451363" y="4316225"/>
            <a:ext cx="383400" cy="5115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12" name="Shape 2212"/>
          <p:cNvCxnSpPr>
            <a:stCxn id="2204" idx="2"/>
            <a:endCxn id="2211" idx="2"/>
          </p:cNvCxnSpPr>
          <p:nvPr/>
        </p:nvCxnSpPr>
        <p:spPr>
          <a:xfrm rot="-5400000" flipH="1">
            <a:off x="3217600" y="3402275"/>
            <a:ext cx="1053900" cy="1797300"/>
          </a:xfrm>
          <a:prstGeom prst="curvedConnector3">
            <a:avLst>
              <a:gd name="adj1" fmla="val 12258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13" name="Shape 2213"/>
          <p:cNvSpPr txBox="1"/>
          <p:nvPr/>
        </p:nvSpPr>
        <p:spPr>
          <a:xfrm>
            <a:off x="2328525" y="4640825"/>
            <a:ext cx="11706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combination of features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14" name="Shape 2214"/>
          <p:cNvSpPr/>
          <p:nvPr/>
        </p:nvSpPr>
        <p:spPr>
          <a:xfrm>
            <a:off x="4997563" y="4316225"/>
            <a:ext cx="383400" cy="5115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15" name="Shape 2215"/>
          <p:cNvSpPr/>
          <p:nvPr/>
        </p:nvSpPr>
        <p:spPr>
          <a:xfrm>
            <a:off x="471333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16" name="Shape 2216"/>
          <p:cNvCxnSpPr>
            <a:stCxn id="2211" idx="0"/>
            <a:endCxn id="2215" idx="2"/>
          </p:cNvCxnSpPr>
          <p:nvPr/>
        </p:nvCxnSpPr>
        <p:spPr>
          <a:xfrm rot="10800000" flipH="1">
            <a:off x="4643063" y="3832925"/>
            <a:ext cx="2619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17" name="Shape 2217"/>
          <p:cNvCxnSpPr>
            <a:stCxn id="2214" idx="0"/>
            <a:endCxn id="2215" idx="2"/>
          </p:cNvCxnSpPr>
          <p:nvPr/>
        </p:nvCxnSpPr>
        <p:spPr>
          <a:xfrm rot="10800000">
            <a:off x="4905163" y="3832925"/>
            <a:ext cx="2841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18" name="Shape 2218"/>
          <p:cNvSpPr txBox="1"/>
          <p:nvPr/>
        </p:nvSpPr>
        <p:spPr>
          <a:xfrm>
            <a:off x="4695625" y="4851050"/>
            <a:ext cx="9873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First word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19" name="Shape 2219"/>
          <p:cNvSpPr txBox="1"/>
          <p:nvPr/>
        </p:nvSpPr>
        <p:spPr>
          <a:xfrm>
            <a:off x="3266550" y="173475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over L locations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20" name="Shape 2220"/>
          <p:cNvCxnSpPr>
            <a:stCxn id="2202" idx="0"/>
            <a:endCxn id="2209" idx="2"/>
          </p:cNvCxnSpPr>
          <p:nvPr/>
        </p:nvCxnSpPr>
        <p:spPr>
          <a:xfrm rot="10800000">
            <a:off x="4019388" y="2822825"/>
            <a:ext cx="0" cy="4986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21" name="Shape 2221"/>
          <p:cNvCxnSpPr>
            <a:stCxn id="2202" idx="3"/>
            <a:endCxn id="2215" idx="1"/>
          </p:cNvCxnSpPr>
          <p:nvPr/>
        </p:nvCxnSpPr>
        <p:spPr>
          <a:xfrm>
            <a:off x="4211088" y="3577175"/>
            <a:ext cx="5022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22" name="Shape 2222"/>
          <p:cNvSpPr/>
          <p:nvPr/>
        </p:nvSpPr>
        <p:spPr>
          <a:xfrm>
            <a:off x="4483738" y="23266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23" name="Shape 2223"/>
          <p:cNvSpPr/>
          <p:nvPr/>
        </p:nvSpPr>
        <p:spPr>
          <a:xfrm>
            <a:off x="4961938" y="2326628"/>
            <a:ext cx="383400" cy="5115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24" name="Shape 2224"/>
          <p:cNvCxnSpPr>
            <a:stCxn id="2215" idx="0"/>
            <a:endCxn id="2222" idx="2"/>
          </p:cNvCxnSpPr>
          <p:nvPr/>
        </p:nvCxnSpPr>
        <p:spPr>
          <a:xfrm rot="10800000">
            <a:off x="4675538" y="2838125"/>
            <a:ext cx="2295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25" name="Shape 2225"/>
          <p:cNvCxnSpPr>
            <a:stCxn id="2215" idx="0"/>
            <a:endCxn id="2223" idx="2"/>
          </p:cNvCxnSpPr>
          <p:nvPr/>
        </p:nvCxnSpPr>
        <p:spPr>
          <a:xfrm rot="10800000" flipH="1">
            <a:off x="4905038" y="2838125"/>
            <a:ext cx="2487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26" name="Shape 2226"/>
          <p:cNvSpPr txBox="1"/>
          <p:nvPr/>
        </p:nvSpPr>
        <p:spPr>
          <a:xfrm>
            <a:off x="3352013" y="4259075"/>
            <a:ext cx="10869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features: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27" name="Shape 2227"/>
          <p:cNvSpPr txBox="1"/>
          <p:nvPr/>
        </p:nvSpPr>
        <p:spPr>
          <a:xfrm>
            <a:off x="4590475" y="176840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over vocab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28" name="Shape 2228"/>
          <p:cNvSpPr txBox="1"/>
          <p:nvPr/>
        </p:nvSpPr>
        <p:spPr>
          <a:xfrm>
            <a:off x="0" y="4859425"/>
            <a:ext cx="1974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29" name="Shape 2229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Slide Number Placeholder 4">
            <a:extLst>
              <a:ext uri="{FF2B5EF4-FFF2-40B4-BE49-F238E27FC236}">
                <a16:creationId xmlns:a16="http://schemas.microsoft.com/office/drawing/2014/main" id="{834A7971-8E1F-8043-9ED6-0C4653E9604B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371174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model sequences?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8D718F-682B-7343-BB3C-8AD70332433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5700" y="2260600"/>
            <a:ext cx="4279900" cy="2324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22577" y="6578469"/>
            <a:ext cx="19807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Alex Graves</a:t>
            </a:r>
          </a:p>
        </p:txBody>
      </p:sp>
    </p:spTree>
    <p:extLst>
      <p:ext uri="{BB962C8B-B14F-4D97-AF65-F5344CB8AC3E}">
        <p14:creationId xmlns:p14="http://schemas.microsoft.com/office/powerpoint/2010/main" val="46643632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5" name="Shape 22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73" y="3008025"/>
            <a:ext cx="1106200" cy="11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6" name="Shape 2236"/>
          <p:cNvSpPr/>
          <p:nvPr/>
        </p:nvSpPr>
        <p:spPr>
          <a:xfrm rot="-5400000">
            <a:off x="1584025" y="3151476"/>
            <a:ext cx="1030400" cy="830775"/>
          </a:xfrm>
          <a:prstGeom prst="flowChartManualOperation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37" name="Shape 2237"/>
          <p:cNvSpPr txBox="1"/>
          <p:nvPr/>
        </p:nvSpPr>
        <p:spPr>
          <a:xfrm>
            <a:off x="1677438" y="3337525"/>
            <a:ext cx="8436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38" name="Shape 2238"/>
          <p:cNvSpPr txBox="1"/>
          <p:nvPr/>
        </p:nvSpPr>
        <p:spPr>
          <a:xfrm>
            <a:off x="406025" y="40829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 x W x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39" name="Shape 2239"/>
          <p:cNvSpPr txBox="1"/>
          <p:nvPr/>
        </p:nvSpPr>
        <p:spPr>
          <a:xfrm>
            <a:off x="2352250" y="39056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Features: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 x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40" name="Shape 2240"/>
          <p:cNvSpPr/>
          <p:nvPr/>
        </p:nvSpPr>
        <p:spPr>
          <a:xfrm>
            <a:off x="382768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h0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41" name="Shape 2241"/>
          <p:cNvCxnSpPr/>
          <p:nvPr/>
        </p:nvCxnSpPr>
        <p:spPr>
          <a:xfrm>
            <a:off x="3188936" y="3577175"/>
            <a:ext cx="517800" cy="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42" name="Shape 2242"/>
          <p:cNvSpPr/>
          <p:nvPr/>
        </p:nvSpPr>
        <p:spPr>
          <a:xfrm>
            <a:off x="2654200" y="3380375"/>
            <a:ext cx="383400" cy="3936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43" name="Shape 2243"/>
          <p:cNvCxnSpPr/>
          <p:nvPr/>
        </p:nvCxnSpPr>
        <p:spPr>
          <a:xfrm>
            <a:off x="2775750" y="3379925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44" name="Shape 2244"/>
          <p:cNvCxnSpPr/>
          <p:nvPr/>
        </p:nvCxnSpPr>
        <p:spPr>
          <a:xfrm>
            <a:off x="2913823" y="3379936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45" name="Shape 2245"/>
          <p:cNvCxnSpPr/>
          <p:nvPr/>
        </p:nvCxnSpPr>
        <p:spPr>
          <a:xfrm rot="10800000">
            <a:off x="2652598" y="3511275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46" name="Shape 2246"/>
          <p:cNvCxnSpPr/>
          <p:nvPr/>
        </p:nvCxnSpPr>
        <p:spPr>
          <a:xfrm rot="10800000">
            <a:off x="2652598" y="3642096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47" name="Shape 2247"/>
          <p:cNvSpPr/>
          <p:nvPr/>
        </p:nvSpPr>
        <p:spPr>
          <a:xfrm>
            <a:off x="3827688" y="23113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48" name="Shape 2248"/>
          <p:cNvCxnSpPr>
            <a:stCxn id="2247" idx="1"/>
            <a:endCxn id="2242" idx="0"/>
          </p:cNvCxnSpPr>
          <p:nvPr/>
        </p:nvCxnSpPr>
        <p:spPr>
          <a:xfrm flipH="1">
            <a:off x="2845788" y="2567078"/>
            <a:ext cx="981900" cy="813300"/>
          </a:xfrm>
          <a:prstGeom prst="curvedConnector2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49" name="Shape 2249"/>
          <p:cNvSpPr/>
          <p:nvPr/>
        </p:nvSpPr>
        <p:spPr>
          <a:xfrm>
            <a:off x="4451363" y="4316225"/>
            <a:ext cx="383400" cy="5115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50" name="Shape 2250"/>
          <p:cNvCxnSpPr>
            <a:stCxn id="2242" idx="2"/>
            <a:endCxn id="2249" idx="2"/>
          </p:cNvCxnSpPr>
          <p:nvPr/>
        </p:nvCxnSpPr>
        <p:spPr>
          <a:xfrm rot="-5400000" flipH="1">
            <a:off x="3217600" y="3402275"/>
            <a:ext cx="1053900" cy="1797300"/>
          </a:xfrm>
          <a:prstGeom prst="curvedConnector3">
            <a:avLst>
              <a:gd name="adj1" fmla="val 12258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51" name="Shape 2251"/>
          <p:cNvSpPr txBox="1"/>
          <p:nvPr/>
        </p:nvSpPr>
        <p:spPr>
          <a:xfrm>
            <a:off x="2328525" y="4640825"/>
            <a:ext cx="11706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combination of features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52" name="Shape 2252"/>
          <p:cNvSpPr/>
          <p:nvPr/>
        </p:nvSpPr>
        <p:spPr>
          <a:xfrm>
            <a:off x="4997563" y="4316225"/>
            <a:ext cx="383400" cy="5115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53" name="Shape 2253"/>
          <p:cNvSpPr/>
          <p:nvPr/>
        </p:nvSpPr>
        <p:spPr>
          <a:xfrm>
            <a:off x="471333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54" name="Shape 2254"/>
          <p:cNvCxnSpPr>
            <a:stCxn id="2249" idx="0"/>
            <a:endCxn id="2253" idx="2"/>
          </p:cNvCxnSpPr>
          <p:nvPr/>
        </p:nvCxnSpPr>
        <p:spPr>
          <a:xfrm rot="10800000" flipH="1">
            <a:off x="4643063" y="3832925"/>
            <a:ext cx="2619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55" name="Shape 2255"/>
          <p:cNvCxnSpPr>
            <a:stCxn id="2252" idx="0"/>
            <a:endCxn id="2253" idx="2"/>
          </p:cNvCxnSpPr>
          <p:nvPr/>
        </p:nvCxnSpPr>
        <p:spPr>
          <a:xfrm rot="10800000">
            <a:off x="4905163" y="3832925"/>
            <a:ext cx="2841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56" name="Shape 2256"/>
          <p:cNvSpPr txBox="1"/>
          <p:nvPr/>
        </p:nvSpPr>
        <p:spPr>
          <a:xfrm>
            <a:off x="4695625" y="4851050"/>
            <a:ext cx="9873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First word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57" name="Shape 2257"/>
          <p:cNvSpPr txBox="1"/>
          <p:nvPr/>
        </p:nvSpPr>
        <p:spPr>
          <a:xfrm>
            <a:off x="3266550" y="173475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over L locations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58" name="Shape 2258"/>
          <p:cNvCxnSpPr>
            <a:stCxn id="2240" idx="0"/>
            <a:endCxn id="2247" idx="2"/>
          </p:cNvCxnSpPr>
          <p:nvPr/>
        </p:nvCxnSpPr>
        <p:spPr>
          <a:xfrm rot="10800000">
            <a:off x="4019388" y="2822825"/>
            <a:ext cx="0" cy="4986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59" name="Shape 2259"/>
          <p:cNvCxnSpPr>
            <a:stCxn id="2240" idx="3"/>
            <a:endCxn id="2253" idx="1"/>
          </p:cNvCxnSpPr>
          <p:nvPr/>
        </p:nvCxnSpPr>
        <p:spPr>
          <a:xfrm>
            <a:off x="4211088" y="3577175"/>
            <a:ext cx="5022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60" name="Shape 2260"/>
          <p:cNvSpPr/>
          <p:nvPr/>
        </p:nvSpPr>
        <p:spPr>
          <a:xfrm>
            <a:off x="4483738" y="23266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61" name="Shape 2261"/>
          <p:cNvSpPr/>
          <p:nvPr/>
        </p:nvSpPr>
        <p:spPr>
          <a:xfrm>
            <a:off x="4961938" y="2326628"/>
            <a:ext cx="383400" cy="5115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62" name="Shape 2262"/>
          <p:cNvCxnSpPr>
            <a:stCxn id="2253" idx="0"/>
            <a:endCxn id="2260" idx="2"/>
          </p:cNvCxnSpPr>
          <p:nvPr/>
        </p:nvCxnSpPr>
        <p:spPr>
          <a:xfrm rot="10800000">
            <a:off x="4675538" y="2838125"/>
            <a:ext cx="2295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63" name="Shape 2263"/>
          <p:cNvCxnSpPr>
            <a:stCxn id="2253" idx="0"/>
            <a:endCxn id="2261" idx="2"/>
          </p:cNvCxnSpPr>
          <p:nvPr/>
        </p:nvCxnSpPr>
        <p:spPr>
          <a:xfrm rot="10800000" flipH="1">
            <a:off x="4905038" y="2838125"/>
            <a:ext cx="2487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64" name="Shape 2264"/>
          <p:cNvCxnSpPr>
            <a:stCxn id="2260" idx="0"/>
            <a:endCxn id="2242" idx="0"/>
          </p:cNvCxnSpPr>
          <p:nvPr/>
        </p:nvCxnSpPr>
        <p:spPr>
          <a:xfrm rot="5400000">
            <a:off x="3233938" y="1938728"/>
            <a:ext cx="1053600" cy="1829400"/>
          </a:xfrm>
          <a:prstGeom prst="curvedConnector3">
            <a:avLst>
              <a:gd name="adj1" fmla="val -22601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65" name="Shape 2265"/>
          <p:cNvSpPr/>
          <p:nvPr/>
        </p:nvSpPr>
        <p:spPr>
          <a:xfrm>
            <a:off x="604893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66" name="Shape 2266"/>
          <p:cNvCxnSpPr>
            <a:stCxn id="2267" idx="0"/>
            <a:endCxn id="2265" idx="2"/>
          </p:cNvCxnSpPr>
          <p:nvPr/>
        </p:nvCxnSpPr>
        <p:spPr>
          <a:xfrm rot="10800000">
            <a:off x="6240513" y="3832925"/>
            <a:ext cx="2772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68" name="Shape 2268"/>
          <p:cNvCxnSpPr>
            <a:stCxn id="2269" idx="0"/>
            <a:endCxn id="2265" idx="2"/>
          </p:cNvCxnSpPr>
          <p:nvPr/>
        </p:nvCxnSpPr>
        <p:spPr>
          <a:xfrm rot="10800000" flipH="1">
            <a:off x="5978713" y="3832925"/>
            <a:ext cx="2619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70" name="Shape 2270"/>
          <p:cNvCxnSpPr>
            <a:stCxn id="2253" idx="3"/>
            <a:endCxn id="2265" idx="1"/>
          </p:cNvCxnSpPr>
          <p:nvPr/>
        </p:nvCxnSpPr>
        <p:spPr>
          <a:xfrm>
            <a:off x="5096738" y="3577175"/>
            <a:ext cx="9522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271" name="Shape 2271"/>
          <p:cNvCxnSpPr>
            <a:stCxn id="2242" idx="2"/>
            <a:endCxn id="2269" idx="2"/>
          </p:cNvCxnSpPr>
          <p:nvPr/>
        </p:nvCxnSpPr>
        <p:spPr>
          <a:xfrm rot="-5400000" flipH="1">
            <a:off x="3885400" y="2734475"/>
            <a:ext cx="1053900" cy="3132900"/>
          </a:xfrm>
          <a:prstGeom prst="curvedConnector3">
            <a:avLst>
              <a:gd name="adj1" fmla="val 12258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69" name="Shape 2269"/>
          <p:cNvSpPr/>
          <p:nvPr/>
        </p:nvSpPr>
        <p:spPr>
          <a:xfrm>
            <a:off x="5787013" y="4316225"/>
            <a:ext cx="383400" cy="5115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67" name="Shape 2267"/>
          <p:cNvSpPr/>
          <p:nvPr/>
        </p:nvSpPr>
        <p:spPr>
          <a:xfrm>
            <a:off x="6326013" y="4316225"/>
            <a:ext cx="383400" cy="5115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72" name="Shape 2272"/>
          <p:cNvSpPr txBox="1"/>
          <p:nvPr/>
        </p:nvSpPr>
        <p:spPr>
          <a:xfrm>
            <a:off x="3352013" y="4259075"/>
            <a:ext cx="10869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features: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73" name="Shape 2273"/>
          <p:cNvSpPr txBox="1"/>
          <p:nvPr/>
        </p:nvSpPr>
        <p:spPr>
          <a:xfrm>
            <a:off x="4590475" y="176840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over vocab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74" name="Shape 2274"/>
          <p:cNvSpPr txBox="1"/>
          <p:nvPr/>
        </p:nvSpPr>
        <p:spPr>
          <a:xfrm>
            <a:off x="0" y="4859425"/>
            <a:ext cx="1974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75" name="Shape 2275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" name="Slide Number Placeholder 4">
            <a:extLst>
              <a:ext uri="{FF2B5EF4-FFF2-40B4-BE49-F238E27FC236}">
                <a16:creationId xmlns:a16="http://schemas.microsoft.com/office/drawing/2014/main" id="{BAC35B18-EE8D-1748-B4EC-A83B0D937E5F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34611176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1" name="Shape 22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573" y="3008025"/>
            <a:ext cx="1106200" cy="111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2" name="Shape 2282"/>
          <p:cNvSpPr/>
          <p:nvPr/>
        </p:nvSpPr>
        <p:spPr>
          <a:xfrm rot="-5400000">
            <a:off x="1584025" y="3151476"/>
            <a:ext cx="1030400" cy="830775"/>
          </a:xfrm>
          <a:prstGeom prst="flowChartManualOperation">
            <a:avLst/>
          </a:prstGeom>
          <a:solidFill>
            <a:srgbClr val="CCCCC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83" name="Shape 2283"/>
          <p:cNvSpPr txBox="1"/>
          <p:nvPr/>
        </p:nvSpPr>
        <p:spPr>
          <a:xfrm>
            <a:off x="1677438" y="3337525"/>
            <a:ext cx="8436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CNN</a:t>
            </a:r>
            <a:endParaRPr sz="2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84" name="Shape 2284"/>
          <p:cNvSpPr txBox="1"/>
          <p:nvPr/>
        </p:nvSpPr>
        <p:spPr>
          <a:xfrm>
            <a:off x="406025" y="40829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 x W x 3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85" name="Shape 2285"/>
          <p:cNvSpPr txBox="1"/>
          <p:nvPr/>
        </p:nvSpPr>
        <p:spPr>
          <a:xfrm>
            <a:off x="2352250" y="3905625"/>
            <a:ext cx="9873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Features: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 x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86" name="Shape 2286"/>
          <p:cNvSpPr/>
          <p:nvPr/>
        </p:nvSpPr>
        <p:spPr>
          <a:xfrm>
            <a:off x="382768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h0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87" name="Shape 2287"/>
          <p:cNvCxnSpPr/>
          <p:nvPr/>
        </p:nvCxnSpPr>
        <p:spPr>
          <a:xfrm>
            <a:off x="3188936" y="3577175"/>
            <a:ext cx="517800" cy="0"/>
          </a:xfrm>
          <a:prstGeom prst="straightConnector1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88" name="Shape 2288"/>
          <p:cNvSpPr/>
          <p:nvPr/>
        </p:nvSpPr>
        <p:spPr>
          <a:xfrm>
            <a:off x="2654200" y="3380375"/>
            <a:ext cx="383400" cy="393600"/>
          </a:xfrm>
          <a:prstGeom prst="rect">
            <a:avLst/>
          </a:prstGeom>
          <a:solidFill>
            <a:srgbClr val="B4A7D6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89" name="Shape 2289"/>
          <p:cNvCxnSpPr/>
          <p:nvPr/>
        </p:nvCxnSpPr>
        <p:spPr>
          <a:xfrm>
            <a:off x="2775750" y="3379925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0" name="Shape 2290"/>
          <p:cNvCxnSpPr/>
          <p:nvPr/>
        </p:nvCxnSpPr>
        <p:spPr>
          <a:xfrm>
            <a:off x="2913823" y="3379936"/>
            <a:ext cx="0" cy="3945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1" name="Shape 2291"/>
          <p:cNvCxnSpPr/>
          <p:nvPr/>
        </p:nvCxnSpPr>
        <p:spPr>
          <a:xfrm rot="10800000">
            <a:off x="2652598" y="3511275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2" name="Shape 2292"/>
          <p:cNvCxnSpPr/>
          <p:nvPr/>
        </p:nvCxnSpPr>
        <p:spPr>
          <a:xfrm rot="10800000">
            <a:off x="2652598" y="3642096"/>
            <a:ext cx="390000" cy="1800"/>
          </a:xfrm>
          <a:prstGeom prst="straightConnector1">
            <a:avLst/>
          </a:prstGeom>
          <a:noFill/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93" name="Shape 2293"/>
          <p:cNvSpPr/>
          <p:nvPr/>
        </p:nvSpPr>
        <p:spPr>
          <a:xfrm>
            <a:off x="3827688" y="23113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94" name="Shape 2294"/>
          <p:cNvCxnSpPr>
            <a:stCxn id="2293" idx="1"/>
            <a:endCxn id="2288" idx="0"/>
          </p:cNvCxnSpPr>
          <p:nvPr/>
        </p:nvCxnSpPr>
        <p:spPr>
          <a:xfrm flipH="1">
            <a:off x="2845788" y="2567078"/>
            <a:ext cx="981900" cy="813300"/>
          </a:xfrm>
          <a:prstGeom prst="curvedConnector2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95" name="Shape 2295"/>
          <p:cNvSpPr/>
          <p:nvPr/>
        </p:nvSpPr>
        <p:spPr>
          <a:xfrm>
            <a:off x="4451363" y="4316225"/>
            <a:ext cx="383400" cy="5115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96" name="Shape 2296"/>
          <p:cNvCxnSpPr>
            <a:stCxn id="2288" idx="2"/>
            <a:endCxn id="2295" idx="2"/>
          </p:cNvCxnSpPr>
          <p:nvPr/>
        </p:nvCxnSpPr>
        <p:spPr>
          <a:xfrm rot="-5400000" flipH="1">
            <a:off x="3217600" y="3402275"/>
            <a:ext cx="1053900" cy="1797300"/>
          </a:xfrm>
          <a:prstGeom prst="curvedConnector3">
            <a:avLst>
              <a:gd name="adj1" fmla="val 12258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97" name="Shape 2297"/>
          <p:cNvSpPr txBox="1"/>
          <p:nvPr/>
        </p:nvSpPr>
        <p:spPr>
          <a:xfrm>
            <a:off x="2328525" y="4640825"/>
            <a:ext cx="1170600" cy="7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combination of features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98" name="Shape 2298"/>
          <p:cNvSpPr/>
          <p:nvPr/>
        </p:nvSpPr>
        <p:spPr>
          <a:xfrm>
            <a:off x="4997563" y="4316225"/>
            <a:ext cx="383400" cy="5115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99" name="Shape 2299"/>
          <p:cNvSpPr/>
          <p:nvPr/>
        </p:nvSpPr>
        <p:spPr>
          <a:xfrm>
            <a:off x="471333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00" name="Shape 2300"/>
          <p:cNvCxnSpPr>
            <a:stCxn id="2295" idx="0"/>
            <a:endCxn id="2299" idx="2"/>
          </p:cNvCxnSpPr>
          <p:nvPr/>
        </p:nvCxnSpPr>
        <p:spPr>
          <a:xfrm rot="10800000" flipH="1">
            <a:off x="4643063" y="3832925"/>
            <a:ext cx="2619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01" name="Shape 2301"/>
          <p:cNvCxnSpPr>
            <a:stCxn id="2298" idx="0"/>
            <a:endCxn id="2299" idx="2"/>
          </p:cNvCxnSpPr>
          <p:nvPr/>
        </p:nvCxnSpPr>
        <p:spPr>
          <a:xfrm rot="10800000">
            <a:off x="4905163" y="3832925"/>
            <a:ext cx="2841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02" name="Shape 2302"/>
          <p:cNvSpPr txBox="1"/>
          <p:nvPr/>
        </p:nvSpPr>
        <p:spPr>
          <a:xfrm>
            <a:off x="4695625" y="4851050"/>
            <a:ext cx="987300" cy="3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First word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03" name="Shape 2303"/>
          <p:cNvSpPr txBox="1"/>
          <p:nvPr/>
        </p:nvSpPr>
        <p:spPr>
          <a:xfrm>
            <a:off x="3266550" y="173475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over L locations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04" name="Shape 2304"/>
          <p:cNvCxnSpPr>
            <a:stCxn id="2286" idx="0"/>
            <a:endCxn id="2293" idx="2"/>
          </p:cNvCxnSpPr>
          <p:nvPr/>
        </p:nvCxnSpPr>
        <p:spPr>
          <a:xfrm rot="10800000">
            <a:off x="4019388" y="2822825"/>
            <a:ext cx="0" cy="4986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05" name="Shape 2305"/>
          <p:cNvCxnSpPr>
            <a:stCxn id="2286" idx="3"/>
            <a:endCxn id="2299" idx="1"/>
          </p:cNvCxnSpPr>
          <p:nvPr/>
        </p:nvCxnSpPr>
        <p:spPr>
          <a:xfrm>
            <a:off x="4211088" y="3577175"/>
            <a:ext cx="5022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06" name="Shape 2306"/>
          <p:cNvSpPr/>
          <p:nvPr/>
        </p:nvSpPr>
        <p:spPr>
          <a:xfrm>
            <a:off x="4483738" y="23266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07" name="Shape 2307"/>
          <p:cNvSpPr/>
          <p:nvPr/>
        </p:nvSpPr>
        <p:spPr>
          <a:xfrm>
            <a:off x="4961938" y="2326628"/>
            <a:ext cx="383400" cy="5115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d1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08" name="Shape 2308"/>
          <p:cNvCxnSpPr>
            <a:stCxn id="2299" idx="0"/>
            <a:endCxn id="2306" idx="2"/>
          </p:cNvCxnSpPr>
          <p:nvPr/>
        </p:nvCxnSpPr>
        <p:spPr>
          <a:xfrm rot="10800000">
            <a:off x="4675538" y="2838125"/>
            <a:ext cx="2295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09" name="Shape 2309"/>
          <p:cNvCxnSpPr>
            <a:stCxn id="2299" idx="0"/>
            <a:endCxn id="2307" idx="2"/>
          </p:cNvCxnSpPr>
          <p:nvPr/>
        </p:nvCxnSpPr>
        <p:spPr>
          <a:xfrm rot="10800000" flipH="1">
            <a:off x="4905038" y="2838125"/>
            <a:ext cx="2487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10" name="Shape 2310"/>
          <p:cNvCxnSpPr>
            <a:stCxn id="2306" idx="0"/>
            <a:endCxn id="2288" idx="0"/>
          </p:cNvCxnSpPr>
          <p:nvPr/>
        </p:nvCxnSpPr>
        <p:spPr>
          <a:xfrm rot="5400000">
            <a:off x="3233938" y="1938728"/>
            <a:ext cx="1053600" cy="1829400"/>
          </a:xfrm>
          <a:prstGeom prst="curvedConnector3">
            <a:avLst>
              <a:gd name="adj1" fmla="val -22601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11" name="Shape 2311"/>
          <p:cNvSpPr/>
          <p:nvPr/>
        </p:nvSpPr>
        <p:spPr>
          <a:xfrm>
            <a:off x="6048938" y="3321425"/>
            <a:ext cx="383400" cy="51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12" name="Shape 2312"/>
          <p:cNvCxnSpPr>
            <a:stCxn id="2313" idx="0"/>
            <a:endCxn id="2311" idx="2"/>
          </p:cNvCxnSpPr>
          <p:nvPr/>
        </p:nvCxnSpPr>
        <p:spPr>
          <a:xfrm rot="10800000">
            <a:off x="6240513" y="3832925"/>
            <a:ext cx="2772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14" name="Shape 2314"/>
          <p:cNvCxnSpPr>
            <a:stCxn id="2315" idx="0"/>
            <a:endCxn id="2311" idx="2"/>
          </p:cNvCxnSpPr>
          <p:nvPr/>
        </p:nvCxnSpPr>
        <p:spPr>
          <a:xfrm rot="10800000" flipH="1">
            <a:off x="5978713" y="3832925"/>
            <a:ext cx="2619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16" name="Shape 2316"/>
          <p:cNvCxnSpPr>
            <a:stCxn id="2299" idx="3"/>
            <a:endCxn id="2311" idx="1"/>
          </p:cNvCxnSpPr>
          <p:nvPr/>
        </p:nvCxnSpPr>
        <p:spPr>
          <a:xfrm>
            <a:off x="5096738" y="3577175"/>
            <a:ext cx="952200" cy="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17" name="Shape 2317"/>
          <p:cNvSpPr/>
          <p:nvPr/>
        </p:nvSpPr>
        <p:spPr>
          <a:xfrm>
            <a:off x="5809838" y="2326628"/>
            <a:ext cx="383400" cy="511500"/>
          </a:xfrm>
          <a:prstGeom prst="rect">
            <a:avLst/>
          </a:prstGeom>
          <a:solidFill>
            <a:srgbClr val="D9D2E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a3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18" name="Shape 2318"/>
          <p:cNvSpPr/>
          <p:nvPr/>
        </p:nvSpPr>
        <p:spPr>
          <a:xfrm>
            <a:off x="6288038" y="2326628"/>
            <a:ext cx="383400" cy="5115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19" name="Shape 2319"/>
          <p:cNvCxnSpPr>
            <a:endCxn id="2317" idx="2"/>
          </p:cNvCxnSpPr>
          <p:nvPr/>
        </p:nvCxnSpPr>
        <p:spPr>
          <a:xfrm rot="10800000">
            <a:off x="6001538" y="2838128"/>
            <a:ext cx="2295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20" name="Shape 2320"/>
          <p:cNvCxnSpPr>
            <a:endCxn id="2318" idx="2"/>
          </p:cNvCxnSpPr>
          <p:nvPr/>
        </p:nvCxnSpPr>
        <p:spPr>
          <a:xfrm rot="10800000" flipH="1">
            <a:off x="6231038" y="2838128"/>
            <a:ext cx="248700" cy="483300"/>
          </a:xfrm>
          <a:prstGeom prst="straightConnector1">
            <a:avLst/>
          </a:prstGeom>
          <a:noFill/>
          <a:ln w="28575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21" name="Shape 2321"/>
          <p:cNvSpPr/>
          <p:nvPr/>
        </p:nvSpPr>
        <p:spPr>
          <a:xfrm>
            <a:off x="6640475" y="3536475"/>
            <a:ext cx="81000" cy="810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22" name="Shape 2322"/>
          <p:cNvSpPr/>
          <p:nvPr/>
        </p:nvSpPr>
        <p:spPr>
          <a:xfrm>
            <a:off x="6907850" y="3536675"/>
            <a:ext cx="81000" cy="810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323" name="Shape 2323"/>
          <p:cNvCxnSpPr>
            <a:stCxn id="2288" idx="2"/>
            <a:endCxn id="2315" idx="2"/>
          </p:cNvCxnSpPr>
          <p:nvPr/>
        </p:nvCxnSpPr>
        <p:spPr>
          <a:xfrm rot="-5400000" flipH="1">
            <a:off x="3885400" y="2734475"/>
            <a:ext cx="1053900" cy="3132900"/>
          </a:xfrm>
          <a:prstGeom prst="curvedConnector3">
            <a:avLst>
              <a:gd name="adj1" fmla="val 122580"/>
            </a:avLst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15" name="Shape 2315"/>
          <p:cNvSpPr/>
          <p:nvPr/>
        </p:nvSpPr>
        <p:spPr>
          <a:xfrm>
            <a:off x="5787013" y="4316225"/>
            <a:ext cx="383400" cy="511500"/>
          </a:xfrm>
          <a:prstGeom prst="rect">
            <a:avLst/>
          </a:prstGeom>
          <a:solidFill>
            <a:srgbClr val="FCE5CD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13" name="Shape 2313"/>
          <p:cNvSpPr/>
          <p:nvPr/>
        </p:nvSpPr>
        <p:spPr>
          <a:xfrm>
            <a:off x="6326013" y="4316225"/>
            <a:ext cx="383400" cy="511500"/>
          </a:xfrm>
          <a:prstGeom prst="rect">
            <a:avLst/>
          </a:prstGeom>
          <a:solidFill>
            <a:srgbClr val="EAD1DC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y2</a:t>
            </a: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24" name="Shape 2324"/>
          <p:cNvSpPr txBox="1"/>
          <p:nvPr/>
        </p:nvSpPr>
        <p:spPr>
          <a:xfrm>
            <a:off x="3352013" y="4259075"/>
            <a:ext cx="10869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Weighted features: D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25" name="Shape 2325"/>
          <p:cNvSpPr txBox="1"/>
          <p:nvPr/>
        </p:nvSpPr>
        <p:spPr>
          <a:xfrm>
            <a:off x="4590475" y="1768400"/>
            <a:ext cx="1521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Distribution </a:t>
            </a:r>
            <a:b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over vocab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26" name="Shape 2326"/>
          <p:cNvSpPr txBox="1"/>
          <p:nvPr/>
        </p:nvSpPr>
        <p:spPr>
          <a:xfrm>
            <a:off x="0" y="4859425"/>
            <a:ext cx="19746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27" name="Shape 2327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" name="Slide Number Placeholder 4">
            <a:extLst>
              <a:ext uri="{FF2B5EF4-FFF2-40B4-BE49-F238E27FC236}">
                <a16:creationId xmlns:a16="http://schemas.microsoft.com/office/drawing/2014/main" id="{5B7FE231-990A-1340-8D3C-B49C11669358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26354942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3" name="Shape 23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950" y="2492989"/>
            <a:ext cx="8546476" cy="1872025"/>
          </a:xfrm>
          <a:prstGeom prst="rect">
            <a:avLst/>
          </a:prstGeom>
          <a:noFill/>
          <a:ln>
            <a:noFill/>
          </a:ln>
        </p:spPr>
      </p:pic>
      <p:sp>
        <p:nvSpPr>
          <p:cNvPr id="2334" name="Shape 2334"/>
          <p:cNvSpPr txBox="1"/>
          <p:nvPr/>
        </p:nvSpPr>
        <p:spPr>
          <a:xfrm>
            <a:off x="105275" y="2340575"/>
            <a:ext cx="1234800" cy="39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Soft attention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35" name="Shape 2335"/>
          <p:cNvSpPr txBox="1"/>
          <p:nvPr/>
        </p:nvSpPr>
        <p:spPr>
          <a:xfrm>
            <a:off x="20325" y="3676200"/>
            <a:ext cx="1319700" cy="6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1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Hard attention</a:t>
            </a: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36" name="Shape 2336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37" name="Shape 2337"/>
          <p:cNvSpPr txBox="1"/>
          <p:nvPr/>
        </p:nvSpPr>
        <p:spPr>
          <a:xfrm>
            <a:off x="0" y="5131500"/>
            <a:ext cx="8499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Attend,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Figure copyright Kelvin Xu, Jimmy Lei Ba, Jamie Kiros, Kyunghyun Cho, Aaron Courville, Ruslan Salakhutdinov, Richard S. Zemel, and Yoshua Benchio, 2015. Reproduced with permission.</a:t>
            </a:r>
            <a:endParaRPr sz="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D7D542ED-0279-9846-82CE-819EF26C6F82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72313645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Shape 2343"/>
          <p:cNvSpPr txBox="1"/>
          <p:nvPr/>
        </p:nvSpPr>
        <p:spPr>
          <a:xfrm>
            <a:off x="226100" y="953525"/>
            <a:ext cx="7636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Image Captioning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344" name="Shape 23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7889" y="2053265"/>
            <a:ext cx="6468225" cy="2751475"/>
          </a:xfrm>
          <a:prstGeom prst="rect">
            <a:avLst/>
          </a:prstGeom>
          <a:noFill/>
          <a:ln>
            <a:noFill/>
          </a:ln>
        </p:spPr>
      </p:pic>
      <p:sp>
        <p:nvSpPr>
          <p:cNvPr id="2345" name="Shape 2345"/>
          <p:cNvSpPr txBox="1"/>
          <p:nvPr/>
        </p:nvSpPr>
        <p:spPr>
          <a:xfrm>
            <a:off x="0" y="5131500"/>
            <a:ext cx="8499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Xu et al, “Show, Attend, and Tell: Neural Image Caption Generation with Visual Attention”, ICML 2015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Figure copyright Kelvin Xu, Jimmy Lei Ba, Jamie Kiros, Kyunghyun Cho, Aaron Courville, Ruslan Salakhutdinov, Richard S. Zemel, and Yoshua Benchio, 2015. Reproduced with permission.</a:t>
            </a:r>
            <a:endParaRPr sz="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3C271B2-3C38-B54D-B265-08F680640735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62321025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VQA Models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p:pic>
        <p:nvPicPr>
          <p:cNvPr id="23" name="Picture 22" descr="2007_0049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0" y="1933044"/>
            <a:ext cx="1689810" cy="12673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99" name="Group 98"/>
          <p:cNvGrpSpPr/>
          <p:nvPr/>
        </p:nvGrpSpPr>
        <p:grpSpPr>
          <a:xfrm>
            <a:off x="838200" y="1902023"/>
            <a:ext cx="5867400" cy="1846421"/>
            <a:chOff x="838200" y="1902023"/>
            <a:chExt cx="5867400" cy="1846421"/>
          </a:xfrm>
        </p:grpSpPr>
        <p:grpSp>
          <p:nvGrpSpPr>
            <p:cNvPr id="92" name="Group 91"/>
            <p:cNvGrpSpPr/>
            <p:nvPr/>
          </p:nvGrpSpPr>
          <p:grpSpPr>
            <a:xfrm>
              <a:off x="3310521" y="2510342"/>
              <a:ext cx="1277574" cy="436917"/>
              <a:chOff x="3310521" y="2510342"/>
              <a:chExt cx="1277574" cy="436917"/>
            </a:xfrm>
          </p:grpSpPr>
          <p:sp>
            <p:nvSpPr>
              <p:cNvPr id="36" name="Rectangle 35"/>
              <p:cNvSpPr>
                <a:spLocks noChangeAspect="1"/>
              </p:cNvSpPr>
              <p:nvPr/>
            </p:nvSpPr>
            <p:spPr>
              <a:xfrm>
                <a:off x="4504871" y="2864035"/>
                <a:ext cx="83224" cy="8322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/>
              <p:cNvSpPr>
                <a:spLocks noChangeAspect="1"/>
              </p:cNvSpPr>
              <p:nvPr/>
            </p:nvSpPr>
            <p:spPr>
              <a:xfrm>
                <a:off x="3310521" y="2510342"/>
                <a:ext cx="124836" cy="1248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8" name="Straight Connector 37"/>
              <p:cNvCxnSpPr>
                <a:stCxn id="37" idx="0"/>
                <a:endCxn id="36" idx="0"/>
              </p:cNvCxnSpPr>
              <p:nvPr/>
            </p:nvCxnSpPr>
            <p:spPr>
              <a:xfrm>
                <a:off x="3372939" y="2510342"/>
                <a:ext cx="1173544" cy="35369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>
                <a:stCxn id="43" idx="0"/>
                <a:endCxn id="36" idx="0"/>
              </p:cNvCxnSpPr>
              <p:nvPr/>
            </p:nvCxnSpPr>
            <p:spPr>
              <a:xfrm>
                <a:off x="3580999" y="2718402"/>
                <a:ext cx="965484" cy="14563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>
                <a:stCxn id="43" idx="2"/>
                <a:endCxn id="36" idx="2"/>
              </p:cNvCxnSpPr>
              <p:nvPr/>
            </p:nvCxnSpPr>
            <p:spPr>
              <a:xfrm>
                <a:off x="3580999" y="2843238"/>
                <a:ext cx="965484" cy="10402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/>
              <p:cNvSpPr>
                <a:spLocks noChangeAspect="1"/>
              </p:cNvSpPr>
              <p:nvPr/>
            </p:nvSpPr>
            <p:spPr>
              <a:xfrm>
                <a:off x="3379874" y="2579695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>
                <a:spLocks noChangeAspect="1"/>
              </p:cNvSpPr>
              <p:nvPr/>
            </p:nvSpPr>
            <p:spPr>
              <a:xfrm>
                <a:off x="3449227" y="2649048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>
                <a:spLocks noChangeAspect="1"/>
              </p:cNvSpPr>
              <p:nvPr/>
            </p:nvSpPr>
            <p:spPr>
              <a:xfrm>
                <a:off x="3518581" y="2718402"/>
                <a:ext cx="124836" cy="1248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  <a:effectLst>
                <a:glow>
                  <a:schemeClr val="tx1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  <a:softEdge rad="127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" name="Straight Connector 43"/>
              <p:cNvCxnSpPr>
                <a:stCxn id="42" idx="0"/>
                <a:endCxn id="36" idx="0"/>
              </p:cNvCxnSpPr>
              <p:nvPr/>
            </p:nvCxnSpPr>
            <p:spPr>
              <a:xfrm>
                <a:off x="3511645" y="2649048"/>
                <a:ext cx="1034838" cy="214987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>
                <a:stCxn id="41" idx="0"/>
                <a:endCxn id="36" idx="0"/>
              </p:cNvCxnSpPr>
              <p:nvPr/>
            </p:nvCxnSpPr>
            <p:spPr>
              <a:xfrm>
                <a:off x="3442292" y="2579695"/>
                <a:ext cx="1104191" cy="28434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3433912" y="2510342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3312033" y="2634958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3314922" y="2512006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206"/>
            <p:cNvGrpSpPr/>
            <p:nvPr/>
          </p:nvGrpSpPr>
          <p:grpSpPr>
            <a:xfrm>
              <a:off x="4021151" y="2265098"/>
              <a:ext cx="749014" cy="749014"/>
              <a:chOff x="8773045" y="1214694"/>
              <a:chExt cx="1645920" cy="1645920"/>
            </a:xfrm>
          </p:grpSpPr>
          <p:sp>
            <p:nvSpPr>
              <p:cNvPr id="7" name="Rectangle 6"/>
              <p:cNvSpPr>
                <a:spLocks noChangeAspect="1"/>
              </p:cNvSpPr>
              <p:nvPr/>
            </p:nvSpPr>
            <p:spPr>
              <a:xfrm>
                <a:off x="8773045" y="1214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>
                <a:spLocks noChangeAspect="1"/>
              </p:cNvSpPr>
              <p:nvPr/>
            </p:nvSpPr>
            <p:spPr>
              <a:xfrm>
                <a:off x="8925445" y="1367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>
                <a:spLocks noChangeAspect="1"/>
              </p:cNvSpPr>
              <p:nvPr/>
            </p:nvSpPr>
            <p:spPr>
              <a:xfrm>
                <a:off x="9077845" y="15194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>
                <a:spLocks noChangeAspect="1"/>
              </p:cNvSpPr>
              <p:nvPr/>
            </p:nvSpPr>
            <p:spPr>
              <a:xfrm>
                <a:off x="9230245" y="16718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>
                <a:spLocks noChangeAspect="1"/>
              </p:cNvSpPr>
              <p:nvPr/>
            </p:nvSpPr>
            <p:spPr>
              <a:xfrm>
                <a:off x="9382645" y="18242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>
                <a:spLocks noChangeAspect="1"/>
              </p:cNvSpPr>
              <p:nvPr/>
            </p:nvSpPr>
            <p:spPr>
              <a:xfrm>
                <a:off x="9535045" y="1976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>
                <a:spLocks noChangeAspect="1"/>
              </p:cNvSpPr>
              <p:nvPr/>
            </p:nvSpPr>
            <p:spPr>
              <a:xfrm>
                <a:off x="9687445" y="2129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/>
            <p:cNvSpPr>
              <a:spLocks noChangeAspect="1"/>
            </p:cNvSpPr>
            <p:nvPr/>
          </p:nvSpPr>
          <p:spPr>
            <a:xfrm>
              <a:off x="3276600" y="2327063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>
              <a:spLocks noChangeAspect="1"/>
            </p:cNvSpPr>
            <p:nvPr/>
          </p:nvSpPr>
          <p:spPr>
            <a:xfrm>
              <a:off x="3345953" y="2396416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3415306" y="2465769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>
              <a:spLocks noChangeAspect="1"/>
            </p:cNvSpPr>
            <p:nvPr/>
          </p:nvSpPr>
          <p:spPr>
            <a:xfrm>
              <a:off x="3484659" y="2535122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211"/>
            <p:cNvGrpSpPr/>
            <p:nvPr/>
          </p:nvGrpSpPr>
          <p:grpSpPr>
            <a:xfrm>
              <a:off x="2133600" y="2119003"/>
              <a:ext cx="1040298" cy="1040298"/>
              <a:chOff x="5572662" y="2317477"/>
              <a:chExt cx="2286000" cy="2286000"/>
            </a:xfrm>
          </p:grpSpPr>
          <p:sp>
            <p:nvSpPr>
              <p:cNvPr id="19" name="Rectangle 18"/>
              <p:cNvSpPr>
                <a:spLocks noChangeAspect="1"/>
              </p:cNvSpPr>
              <p:nvPr/>
            </p:nvSpPr>
            <p:spPr>
              <a:xfrm>
                <a:off x="5572662" y="23174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>
                <a:spLocks noChangeAspect="1"/>
              </p:cNvSpPr>
              <p:nvPr/>
            </p:nvSpPr>
            <p:spPr>
              <a:xfrm>
                <a:off x="5725062" y="24698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>
                <a:spLocks noChangeAspect="1"/>
              </p:cNvSpPr>
              <p:nvPr/>
            </p:nvSpPr>
            <p:spPr>
              <a:xfrm>
                <a:off x="5877462" y="26222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>
                <a:spLocks noChangeAspect="1"/>
              </p:cNvSpPr>
              <p:nvPr/>
            </p:nvSpPr>
            <p:spPr>
              <a:xfrm>
                <a:off x="6029862" y="2774677"/>
                <a:ext cx="1828800" cy="182880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4" name="Straight Connector 23"/>
            <p:cNvCxnSpPr>
              <a:stCxn id="50" idx="0"/>
              <a:endCxn id="61" idx="2"/>
            </p:cNvCxnSpPr>
            <p:nvPr/>
          </p:nvCxnSpPr>
          <p:spPr>
            <a:xfrm>
              <a:off x="4843481" y="2346326"/>
              <a:ext cx="536371" cy="7463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56" idx="2"/>
              <a:endCxn id="65" idx="3"/>
            </p:cNvCxnSpPr>
            <p:nvPr/>
          </p:nvCxnSpPr>
          <p:spPr>
            <a:xfrm flipV="1">
              <a:off x="5259600" y="2821189"/>
              <a:ext cx="500945" cy="10770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>
              <a:spLocks noChangeAspect="1"/>
            </p:cNvSpPr>
            <p:nvPr/>
          </p:nvSpPr>
          <p:spPr>
            <a:xfrm>
              <a:off x="1464485" y="2398342"/>
              <a:ext cx="208059" cy="208059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Connector 26"/>
            <p:cNvCxnSpPr>
              <a:stCxn id="26" idx="0"/>
              <a:endCxn id="29" idx="0"/>
            </p:cNvCxnSpPr>
            <p:nvPr/>
          </p:nvCxnSpPr>
          <p:spPr>
            <a:xfrm>
              <a:off x="1568515" y="2398342"/>
              <a:ext cx="1406337" cy="6241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6" idx="2"/>
              <a:endCxn id="29" idx="2"/>
            </p:cNvCxnSpPr>
            <p:nvPr/>
          </p:nvCxnSpPr>
          <p:spPr>
            <a:xfrm flipV="1">
              <a:off x="1568515" y="2543984"/>
              <a:ext cx="1406337" cy="62417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>
              <a:spLocks noChangeAspect="1"/>
            </p:cNvSpPr>
            <p:nvPr/>
          </p:nvSpPr>
          <p:spPr>
            <a:xfrm>
              <a:off x="2933240" y="2460761"/>
              <a:ext cx="83223" cy="83223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>
              <a:spLocks noChangeAspect="1"/>
            </p:cNvSpPr>
            <p:nvPr/>
          </p:nvSpPr>
          <p:spPr>
            <a:xfrm>
              <a:off x="2464403" y="2874952"/>
              <a:ext cx="166448" cy="166448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>
              <a:spLocks noChangeAspect="1"/>
            </p:cNvSpPr>
            <p:nvPr/>
          </p:nvSpPr>
          <p:spPr>
            <a:xfrm>
              <a:off x="3552220" y="2801748"/>
              <a:ext cx="83223" cy="8322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>
              <a:stCxn id="31" idx="0"/>
              <a:endCxn id="32" idx="0"/>
            </p:cNvCxnSpPr>
            <p:nvPr/>
          </p:nvCxnSpPr>
          <p:spPr>
            <a:xfrm flipV="1">
              <a:off x="2547627" y="2801748"/>
              <a:ext cx="1046205" cy="73204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31" idx="2"/>
              <a:endCxn id="32" idx="2"/>
            </p:cNvCxnSpPr>
            <p:nvPr/>
          </p:nvCxnSpPr>
          <p:spPr>
            <a:xfrm flipV="1">
              <a:off x="2547627" y="2884971"/>
              <a:ext cx="1046205" cy="15642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oup 226"/>
            <p:cNvGrpSpPr/>
            <p:nvPr/>
          </p:nvGrpSpPr>
          <p:grpSpPr>
            <a:xfrm>
              <a:off x="4760257" y="2346326"/>
              <a:ext cx="582566" cy="582567"/>
              <a:chOff x="11541722" y="1891905"/>
              <a:chExt cx="1280160" cy="1280160"/>
            </a:xfrm>
          </p:grpSpPr>
          <p:sp>
            <p:nvSpPr>
              <p:cNvPr id="50" name="Rectangle 49"/>
              <p:cNvSpPr>
                <a:spLocks noChangeAspect="1"/>
              </p:cNvSpPr>
              <p:nvPr/>
            </p:nvSpPr>
            <p:spPr>
              <a:xfrm>
                <a:off x="11541722" y="1891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>
                <a:spLocks noChangeAspect="1"/>
              </p:cNvSpPr>
              <p:nvPr/>
            </p:nvSpPr>
            <p:spPr>
              <a:xfrm>
                <a:off x="11694122" y="2044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>
                <a:spLocks noChangeAspect="1"/>
              </p:cNvSpPr>
              <p:nvPr/>
            </p:nvSpPr>
            <p:spPr>
              <a:xfrm>
                <a:off x="11846522" y="21967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>
                <a:spLocks noChangeAspect="1"/>
              </p:cNvSpPr>
              <p:nvPr/>
            </p:nvSpPr>
            <p:spPr>
              <a:xfrm>
                <a:off x="11998922" y="23491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/>
              <p:cNvSpPr>
                <a:spLocks noChangeAspect="1"/>
              </p:cNvSpPr>
              <p:nvPr/>
            </p:nvSpPr>
            <p:spPr>
              <a:xfrm>
                <a:off x="12151322" y="25015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>
                <a:spLocks noChangeAspect="1"/>
              </p:cNvSpPr>
              <p:nvPr/>
            </p:nvSpPr>
            <p:spPr>
              <a:xfrm>
                <a:off x="12303722" y="2653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>
                <a:spLocks noChangeAspect="1"/>
              </p:cNvSpPr>
              <p:nvPr/>
            </p:nvSpPr>
            <p:spPr>
              <a:xfrm>
                <a:off x="12456122" y="2806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Rectangle 56"/>
            <p:cNvSpPr>
              <a:spLocks noChangeAspect="1"/>
            </p:cNvSpPr>
            <p:nvPr/>
          </p:nvSpPr>
          <p:spPr>
            <a:xfrm>
              <a:off x="4613736" y="2711975"/>
              <a:ext cx="124836" cy="12483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>
              <a:spLocks noChangeAspect="1"/>
            </p:cNvSpPr>
            <p:nvPr/>
          </p:nvSpPr>
          <p:spPr>
            <a:xfrm>
              <a:off x="5263730" y="2779017"/>
              <a:ext cx="62418" cy="6241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/>
            <p:cNvCxnSpPr>
              <a:stCxn id="57" idx="2"/>
              <a:endCxn id="58" idx="2"/>
            </p:cNvCxnSpPr>
            <p:nvPr/>
          </p:nvCxnSpPr>
          <p:spPr>
            <a:xfrm>
              <a:off x="4676154" y="2836811"/>
              <a:ext cx="618785" cy="462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57" idx="0"/>
              <a:endCxn id="58" idx="0"/>
            </p:cNvCxnSpPr>
            <p:nvPr/>
          </p:nvCxnSpPr>
          <p:spPr>
            <a:xfrm>
              <a:off x="4676154" y="2711975"/>
              <a:ext cx="618785" cy="670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Oval 60"/>
            <p:cNvSpPr>
              <a:spLocks noChangeAspect="1"/>
            </p:cNvSpPr>
            <p:nvPr/>
          </p:nvSpPr>
          <p:spPr bwMode="auto">
            <a:xfrm>
              <a:off x="5379852" y="237378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2" name="Oval 61"/>
            <p:cNvSpPr>
              <a:spLocks noChangeAspect="1"/>
            </p:cNvSpPr>
            <p:nvPr/>
          </p:nvSpPr>
          <p:spPr bwMode="auto">
            <a:xfrm>
              <a:off x="5477011" y="24673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3" name="Oval 62"/>
            <p:cNvSpPr>
              <a:spLocks noChangeAspect="1"/>
            </p:cNvSpPr>
            <p:nvPr/>
          </p:nvSpPr>
          <p:spPr bwMode="auto">
            <a:xfrm>
              <a:off x="5566507" y="255400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 bwMode="auto">
            <a:xfrm>
              <a:off x="5657233" y="264350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5" name="Oval 64"/>
            <p:cNvSpPr>
              <a:spLocks noChangeAspect="1"/>
            </p:cNvSpPr>
            <p:nvPr/>
          </p:nvSpPr>
          <p:spPr bwMode="auto">
            <a:xfrm>
              <a:off x="5746729" y="274066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66" name="Straight Connector 65"/>
            <p:cNvCxnSpPr>
              <a:stCxn id="56" idx="2"/>
              <a:endCxn id="61" idx="3"/>
            </p:cNvCxnSpPr>
            <p:nvPr/>
          </p:nvCxnSpPr>
          <p:spPr>
            <a:xfrm flipV="1">
              <a:off x="5259600" y="2454312"/>
              <a:ext cx="134068" cy="47458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50" idx="0"/>
              <a:endCxn id="65" idx="2"/>
            </p:cNvCxnSpPr>
            <p:nvPr/>
          </p:nvCxnSpPr>
          <p:spPr>
            <a:xfrm>
              <a:off x="4843481" y="2346326"/>
              <a:ext cx="903248" cy="44150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Oval 67"/>
            <p:cNvSpPr>
              <a:spLocks noChangeAspect="1"/>
            </p:cNvSpPr>
            <p:nvPr/>
          </p:nvSpPr>
          <p:spPr bwMode="auto">
            <a:xfrm>
              <a:off x="5867400" y="23786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 bwMode="auto">
            <a:xfrm>
              <a:off x="5964559" y="2472172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 bwMode="auto">
            <a:xfrm>
              <a:off x="6054055" y="255885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 bwMode="auto">
            <a:xfrm>
              <a:off x="6144781" y="264834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 bwMode="auto">
            <a:xfrm>
              <a:off x="6234277" y="274550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73" name="Straight Connector 72"/>
            <p:cNvCxnSpPr>
              <a:stCxn id="65" idx="6"/>
              <a:endCxn id="72" idx="2"/>
            </p:cNvCxnSpPr>
            <p:nvPr/>
          </p:nvCxnSpPr>
          <p:spPr>
            <a:xfrm>
              <a:off x="5841069" y="2787835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>
              <a:stCxn id="61" idx="6"/>
              <a:endCxn id="68" idx="2"/>
            </p:cNvCxnSpPr>
            <p:nvPr/>
          </p:nvCxnSpPr>
          <p:spPr>
            <a:xfrm>
              <a:off x="5474192" y="2420958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61" idx="6"/>
              <a:endCxn id="72" idx="2"/>
            </p:cNvCxnSpPr>
            <p:nvPr/>
          </p:nvCxnSpPr>
          <p:spPr>
            <a:xfrm>
              <a:off x="5474192" y="2420958"/>
              <a:ext cx="760085" cy="37171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65" idx="6"/>
              <a:endCxn id="68" idx="2"/>
            </p:cNvCxnSpPr>
            <p:nvPr/>
          </p:nvCxnSpPr>
          <p:spPr>
            <a:xfrm flipV="1">
              <a:off x="5841069" y="2425800"/>
              <a:ext cx="26331" cy="362035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Left Brace 76"/>
            <p:cNvSpPr/>
            <p:nvPr/>
          </p:nvSpPr>
          <p:spPr bwMode="auto">
            <a:xfrm rot="16200000">
              <a:off x="1585889" y="2521928"/>
              <a:ext cx="104822" cy="16002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73126" y="340941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Convolution Layer</a:t>
              </a:r>
              <a:br>
                <a:rPr lang="en-US" sz="800" dirty="0"/>
              </a:br>
              <a:r>
                <a:rPr lang="en-US" sz="800" dirty="0"/>
                <a:t>+ Non-Linearity</a:t>
              </a:r>
            </a:p>
          </p:txBody>
        </p:sp>
        <p:sp>
          <p:nvSpPr>
            <p:cNvPr id="79" name="Left Brace 78"/>
            <p:cNvSpPr/>
            <p:nvPr/>
          </p:nvSpPr>
          <p:spPr bwMode="auto">
            <a:xfrm rot="16200000">
              <a:off x="3135043" y="2864828"/>
              <a:ext cx="104822" cy="9144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819400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Pooling Layer</a:t>
              </a:r>
            </a:p>
          </p:txBody>
        </p:sp>
        <p:sp>
          <p:nvSpPr>
            <p:cNvPr id="81" name="Left Brace 80"/>
            <p:cNvSpPr/>
            <p:nvPr/>
          </p:nvSpPr>
          <p:spPr bwMode="auto">
            <a:xfrm rot="16200000">
              <a:off x="4082055" y="2956268"/>
              <a:ext cx="104822" cy="73152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3657600" y="340989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Convolution Layer</a:t>
              </a:r>
              <a:br>
                <a:rPr lang="en-US" sz="800" dirty="0"/>
              </a:br>
              <a:r>
                <a:rPr lang="en-US" sz="800" dirty="0"/>
                <a:t>+ Non-Linearity</a:t>
              </a:r>
            </a:p>
          </p:txBody>
        </p:sp>
        <p:sp>
          <p:nvSpPr>
            <p:cNvPr id="83" name="Left Brace 82"/>
            <p:cNvSpPr/>
            <p:nvPr/>
          </p:nvSpPr>
          <p:spPr bwMode="auto">
            <a:xfrm rot="16200000">
              <a:off x="4867188" y="3001988"/>
              <a:ext cx="104822" cy="64008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597157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Pooling Layer</a:t>
              </a:r>
            </a:p>
          </p:txBody>
        </p:sp>
        <p:sp>
          <p:nvSpPr>
            <p:cNvPr id="85" name="Left Brace 84"/>
            <p:cNvSpPr/>
            <p:nvPr/>
          </p:nvSpPr>
          <p:spPr bwMode="auto">
            <a:xfrm rot="16200000">
              <a:off x="5844950" y="2819108"/>
              <a:ext cx="104822" cy="100584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318107" y="3410522"/>
              <a:ext cx="117211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Fully-Connected MLP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486840" y="1902023"/>
              <a:ext cx="1218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4096-dim</a:t>
              </a: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207532" y="1371600"/>
            <a:ext cx="4135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           Embedding (</a:t>
            </a:r>
            <a:r>
              <a:rPr lang="en-US" sz="2400" dirty="0" err="1">
                <a:solidFill>
                  <a:schemeClr val="accent1"/>
                </a:solidFill>
              </a:rPr>
              <a:t>VGGNet</a:t>
            </a:r>
            <a:r>
              <a:rPr lang="en-US" sz="24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6146" y="4186535"/>
            <a:ext cx="4306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                 Embedding (LSTM)</a:t>
            </a:r>
          </a:p>
        </p:txBody>
      </p:sp>
      <p:sp>
        <p:nvSpPr>
          <p:cNvPr id="108" name="Rectangle 107"/>
          <p:cNvSpPr/>
          <p:nvPr/>
        </p:nvSpPr>
        <p:spPr bwMode="auto">
          <a:xfrm>
            <a:off x="5867400" y="2209800"/>
            <a:ext cx="533400" cy="91440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221312" y="1371600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Image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217260" y="4182070"/>
            <a:ext cx="1416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Question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838200" y="4648200"/>
            <a:ext cx="5537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/>
              <a:t>“How   many   horses    are      in       this     image?”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990600" y="5181600"/>
            <a:ext cx="4953000" cy="990600"/>
            <a:chOff x="990600" y="5181600"/>
            <a:chExt cx="4953000" cy="990600"/>
          </a:xfrm>
        </p:grpSpPr>
        <p:sp>
          <p:nvSpPr>
            <p:cNvPr id="115" name="Rectangle 114"/>
            <p:cNvSpPr/>
            <p:nvPr/>
          </p:nvSpPr>
          <p:spPr bwMode="auto">
            <a:xfrm>
              <a:off x="990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1752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2514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8" name="Rectangle 117"/>
            <p:cNvSpPr/>
            <p:nvPr/>
          </p:nvSpPr>
          <p:spPr bwMode="auto">
            <a:xfrm>
              <a:off x="3276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9" name="Rectangle 118"/>
            <p:cNvSpPr/>
            <p:nvPr/>
          </p:nvSpPr>
          <p:spPr bwMode="auto">
            <a:xfrm>
              <a:off x="4038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0" name="Rectangle 119"/>
            <p:cNvSpPr/>
            <p:nvPr/>
          </p:nvSpPr>
          <p:spPr bwMode="auto">
            <a:xfrm>
              <a:off x="5562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4800600" y="5181600"/>
              <a:ext cx="381000" cy="990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122" name="Straight Arrow Connector 121"/>
            <p:cNvCxnSpPr>
              <a:stCxn id="115" idx="3"/>
              <a:endCxn id="116" idx="1"/>
            </p:cNvCxnSpPr>
            <p:nvPr/>
          </p:nvCxnSpPr>
          <p:spPr bwMode="auto">
            <a:xfrm>
              <a:off x="1371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3" name="Straight Arrow Connector 122"/>
            <p:cNvCxnSpPr>
              <a:stCxn id="116" idx="3"/>
              <a:endCxn id="117" idx="1"/>
            </p:cNvCxnSpPr>
            <p:nvPr/>
          </p:nvCxnSpPr>
          <p:spPr bwMode="auto">
            <a:xfrm>
              <a:off x="2133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>
              <a:stCxn id="117" idx="3"/>
              <a:endCxn id="118" idx="1"/>
            </p:cNvCxnSpPr>
            <p:nvPr/>
          </p:nvCxnSpPr>
          <p:spPr bwMode="auto">
            <a:xfrm>
              <a:off x="2895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>
              <a:stCxn id="118" idx="3"/>
              <a:endCxn id="119" idx="1"/>
            </p:cNvCxnSpPr>
            <p:nvPr/>
          </p:nvCxnSpPr>
          <p:spPr bwMode="auto">
            <a:xfrm>
              <a:off x="3657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>
              <a:stCxn id="119" idx="3"/>
              <a:endCxn id="121" idx="1"/>
            </p:cNvCxnSpPr>
            <p:nvPr/>
          </p:nvCxnSpPr>
          <p:spPr bwMode="auto">
            <a:xfrm>
              <a:off x="4419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>
              <a:stCxn id="121" idx="3"/>
              <a:endCxn id="120" idx="1"/>
            </p:cNvCxnSpPr>
            <p:nvPr/>
          </p:nvCxnSpPr>
          <p:spPr bwMode="auto">
            <a:xfrm>
              <a:off x="5181600" y="5676900"/>
              <a:ext cx="381000" cy="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5943600" y="1219200"/>
            <a:ext cx="3218228" cy="4457700"/>
            <a:chOff x="5943600" y="1219200"/>
            <a:chExt cx="3218228" cy="4457700"/>
          </a:xfrm>
        </p:grpSpPr>
        <p:sp>
          <p:nvSpPr>
            <p:cNvPr id="109" name="Right Arrow 108"/>
            <p:cNvSpPr/>
            <p:nvPr/>
          </p:nvSpPr>
          <p:spPr bwMode="auto">
            <a:xfrm rot="1011734">
              <a:off x="6485833" y="2706227"/>
              <a:ext cx="822960" cy="18288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10" name="Right Arrow 109"/>
            <p:cNvSpPr/>
            <p:nvPr/>
          </p:nvSpPr>
          <p:spPr bwMode="auto">
            <a:xfrm rot="20442843">
              <a:off x="6487431" y="3696262"/>
              <a:ext cx="822960" cy="18288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15200" y="2667000"/>
              <a:ext cx="1818409" cy="1600200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6781800" y="1219200"/>
              <a:ext cx="238002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Neural Network </a:t>
              </a:r>
              <a:br>
                <a:rPr lang="en-US" sz="2000" dirty="0"/>
              </a:br>
              <a:r>
                <a:rPr lang="en-US" sz="2000" dirty="0" err="1"/>
                <a:t>Softmax</a:t>
              </a:r>
              <a:r>
                <a:rPr lang="en-US" sz="2000" dirty="0"/>
                <a:t> </a:t>
              </a:r>
              <a:br>
                <a:rPr lang="en-US" sz="2000" dirty="0"/>
              </a:br>
              <a:r>
                <a:rPr lang="en-US" sz="2000" dirty="0"/>
                <a:t>over top K answers</a:t>
              </a:r>
            </a:p>
          </p:txBody>
        </p:sp>
        <p:cxnSp>
          <p:nvCxnSpPr>
            <p:cNvPr id="128" name="Curved Connector 127"/>
            <p:cNvCxnSpPr>
              <a:stCxn id="120" idx="3"/>
            </p:cNvCxnSpPr>
            <p:nvPr/>
          </p:nvCxnSpPr>
          <p:spPr bwMode="auto">
            <a:xfrm flipV="1">
              <a:off x="5943600" y="3923607"/>
              <a:ext cx="566922" cy="1753293"/>
            </a:xfrm>
            <a:prstGeom prst="curvedConnector3">
              <a:avLst>
                <a:gd name="adj1" fmla="val 50000"/>
              </a:avLst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8895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/>
      <p:bldP spid="10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" name="Shape 2359"/>
          <p:cNvSpPr txBox="1"/>
          <p:nvPr/>
        </p:nvSpPr>
        <p:spPr>
          <a:xfrm>
            <a:off x="0" y="5089125"/>
            <a:ext cx="3826800" cy="3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Zhu et al, “Visual 7W: Grounded Question Answering in Images”, CVPR 2016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Figures from Zhu et al, copyright IEEE 2016. Reproduced for educational purposes.</a:t>
            </a:r>
            <a:endParaRPr sz="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360" name="Shape 23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800" y="1418139"/>
            <a:ext cx="4717132" cy="367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1" name="Shape 2361"/>
          <p:cNvPicPr preferRelativeResize="0"/>
          <p:nvPr/>
        </p:nvPicPr>
        <p:blipFill rotWithShape="1">
          <a:blip r:embed="rId4">
            <a:alphaModFix/>
          </a:blip>
          <a:srcRect r="50570"/>
          <a:stretch/>
        </p:blipFill>
        <p:spPr>
          <a:xfrm>
            <a:off x="5866500" y="1512201"/>
            <a:ext cx="2101700" cy="195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2" name="Shape 2362"/>
          <p:cNvPicPr preferRelativeResize="0"/>
          <p:nvPr/>
        </p:nvPicPr>
        <p:blipFill rotWithShape="1">
          <a:blip r:embed="rId4">
            <a:alphaModFix/>
          </a:blip>
          <a:srcRect l="51545"/>
          <a:stretch/>
        </p:blipFill>
        <p:spPr>
          <a:xfrm>
            <a:off x="5887232" y="3519025"/>
            <a:ext cx="2060249" cy="1956725"/>
          </a:xfrm>
          <a:prstGeom prst="rect">
            <a:avLst/>
          </a:prstGeom>
          <a:noFill/>
          <a:ln>
            <a:noFill/>
          </a:ln>
        </p:spPr>
      </p:pic>
      <p:sp>
        <p:nvSpPr>
          <p:cNvPr id="2363" name="Shape 2363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" sz="3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Visual Question Answering: RNNs with Attention</a:t>
            </a:r>
            <a:endParaRPr sz="30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797429B8-F129-BE46-AB58-BBB78FC0151F}"/>
              </a:ext>
            </a:extLst>
          </p:cNvPr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38808282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Recurrent Neural Networks (RNNs)</a:t>
            </a:r>
          </a:p>
          <a:p>
            <a:pPr lvl="1"/>
            <a:r>
              <a:rPr lang="en-US" dirty="0"/>
              <a:t>Example Problem: (Character-level) Language modeling </a:t>
            </a:r>
          </a:p>
          <a:p>
            <a:pPr lvl="1"/>
            <a:r>
              <a:rPr lang="en-US" dirty="0"/>
              <a:t>Learning: (Truncated) </a:t>
            </a:r>
            <a:r>
              <a:rPr lang="en-US" dirty="0" err="1"/>
              <a:t>BackProp</a:t>
            </a:r>
            <a:r>
              <a:rPr lang="en-US" dirty="0"/>
              <a:t> Through Time (BPTT)</a:t>
            </a:r>
          </a:p>
          <a:p>
            <a:pPr lvl="1"/>
            <a:r>
              <a:rPr lang="en-US" dirty="0"/>
              <a:t>Visualizing RNNs</a:t>
            </a:r>
          </a:p>
          <a:p>
            <a:pPr lvl="1"/>
            <a:r>
              <a:rPr lang="en-US" dirty="0"/>
              <a:t>Example: Image Captioning</a:t>
            </a:r>
          </a:p>
          <a:p>
            <a:pPr lvl="1"/>
            <a:r>
              <a:rPr lang="en-US" dirty="0"/>
              <a:t>Inference: Beam Search</a:t>
            </a:r>
          </a:p>
          <a:p>
            <a:pPr lvl="1"/>
            <a:r>
              <a:rPr lang="en-US" dirty="0"/>
              <a:t>Multilayer RNNs</a:t>
            </a:r>
          </a:p>
          <a:p>
            <a:pPr lvl="1"/>
            <a:r>
              <a:rPr lang="en-US" dirty="0"/>
              <a:t>Problems with gradients in “vanilla” RNNs</a:t>
            </a:r>
          </a:p>
          <a:p>
            <a:pPr lvl="1"/>
            <a:r>
              <a:rPr lang="en-US" dirty="0"/>
              <a:t>LSTMs (and other RNN variants)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7007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47" name="Shape 2347"/>
          <p:cNvCxnSpPr/>
          <p:nvPr/>
        </p:nvCxnSpPr>
        <p:spPr>
          <a:xfrm>
            <a:off x="5216628" y="5167737"/>
            <a:ext cx="26886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348" name="Shape 2348"/>
          <p:cNvSpPr txBox="1"/>
          <p:nvPr/>
        </p:nvSpPr>
        <p:spPr>
          <a:xfrm>
            <a:off x="6112900" y="5132650"/>
            <a:ext cx="786300" cy="322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time</a:t>
            </a:r>
          </a:p>
        </p:txBody>
      </p:sp>
      <p:cxnSp>
        <p:nvCxnSpPr>
          <p:cNvPr id="2349" name="Shape 2349"/>
          <p:cNvCxnSpPr/>
          <p:nvPr/>
        </p:nvCxnSpPr>
        <p:spPr>
          <a:xfrm rot="10800000">
            <a:off x="4768602" y="955882"/>
            <a:ext cx="0" cy="4119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350" name="Shape 2350"/>
          <p:cNvSpPr txBox="1"/>
          <p:nvPr/>
        </p:nvSpPr>
        <p:spPr>
          <a:xfrm>
            <a:off x="4178803" y="4424875"/>
            <a:ext cx="659400" cy="748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depth</a:t>
            </a:r>
          </a:p>
        </p:txBody>
      </p:sp>
      <p:pic>
        <p:nvPicPr>
          <p:cNvPr id="2351" name="Shape 23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877" y="1523045"/>
            <a:ext cx="2226530" cy="650831"/>
          </a:xfrm>
          <a:prstGeom prst="rect">
            <a:avLst/>
          </a:prstGeom>
          <a:noFill/>
          <a:ln>
            <a:noFill/>
          </a:ln>
        </p:spPr>
      </p:pic>
      <p:sp>
        <p:nvSpPr>
          <p:cNvPr id="2352" name="Shape 2352"/>
          <p:cNvSpPr txBox="1"/>
          <p:nvPr/>
        </p:nvSpPr>
        <p:spPr>
          <a:xfrm>
            <a:off x="125575" y="857250"/>
            <a:ext cx="3847800" cy="49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Multilayer RNNs</a:t>
            </a:r>
          </a:p>
        </p:txBody>
      </p:sp>
      <p:pic>
        <p:nvPicPr>
          <p:cNvPr id="2353" name="Shape 23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867" y="2258579"/>
            <a:ext cx="659395" cy="256907"/>
          </a:xfrm>
          <a:prstGeom prst="rect">
            <a:avLst/>
          </a:prstGeom>
          <a:noFill/>
          <a:ln>
            <a:noFill/>
          </a:ln>
        </p:spPr>
      </p:pic>
      <p:sp>
        <p:nvSpPr>
          <p:cNvPr id="2354" name="Shape 2354"/>
          <p:cNvSpPr/>
          <p:nvPr/>
        </p:nvSpPr>
        <p:spPr>
          <a:xfrm>
            <a:off x="876507" y="1523044"/>
            <a:ext cx="2007900" cy="7311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5" name="Shape 23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9085" y="2275705"/>
            <a:ext cx="325415" cy="222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6" name="Shape 235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22663" y="2258579"/>
            <a:ext cx="753594" cy="256907"/>
          </a:xfrm>
          <a:prstGeom prst="rect">
            <a:avLst/>
          </a:prstGeom>
          <a:noFill/>
          <a:ln>
            <a:noFill/>
          </a:ln>
        </p:spPr>
      </p:pic>
      <p:sp>
        <p:nvSpPr>
          <p:cNvPr id="2364" name="Shape 2364"/>
          <p:cNvSpPr/>
          <p:nvPr/>
        </p:nvSpPr>
        <p:spPr>
          <a:xfrm>
            <a:off x="5073255" y="3586639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5" name="Shape 2365"/>
          <p:cNvSpPr/>
          <p:nvPr/>
        </p:nvSpPr>
        <p:spPr>
          <a:xfrm>
            <a:off x="5073255" y="2714897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6" name="Shape 2366"/>
          <p:cNvSpPr/>
          <p:nvPr/>
        </p:nvSpPr>
        <p:spPr>
          <a:xfrm>
            <a:off x="5073255" y="1843155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7" name="Shape 2367"/>
          <p:cNvSpPr/>
          <p:nvPr/>
        </p:nvSpPr>
        <p:spPr>
          <a:xfrm>
            <a:off x="5521331" y="3586639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8" name="Shape 2368"/>
          <p:cNvSpPr/>
          <p:nvPr/>
        </p:nvSpPr>
        <p:spPr>
          <a:xfrm>
            <a:off x="5521331" y="2714897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9" name="Shape 2369"/>
          <p:cNvSpPr/>
          <p:nvPr/>
        </p:nvSpPr>
        <p:spPr>
          <a:xfrm>
            <a:off x="5521331" y="1843155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0" name="Shape 2370"/>
          <p:cNvSpPr/>
          <p:nvPr/>
        </p:nvSpPr>
        <p:spPr>
          <a:xfrm>
            <a:off x="5969433" y="3586639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1" name="Shape 2371"/>
          <p:cNvSpPr/>
          <p:nvPr/>
        </p:nvSpPr>
        <p:spPr>
          <a:xfrm>
            <a:off x="5969433" y="2714897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2" name="Shape 2372"/>
          <p:cNvSpPr/>
          <p:nvPr/>
        </p:nvSpPr>
        <p:spPr>
          <a:xfrm>
            <a:off x="5969433" y="1843155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3" name="Shape 2373"/>
          <p:cNvSpPr/>
          <p:nvPr/>
        </p:nvSpPr>
        <p:spPr>
          <a:xfrm>
            <a:off x="6417510" y="3586639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4" name="Shape 2374"/>
          <p:cNvSpPr/>
          <p:nvPr/>
        </p:nvSpPr>
        <p:spPr>
          <a:xfrm>
            <a:off x="6417510" y="2714897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5" name="Shape 2375"/>
          <p:cNvSpPr/>
          <p:nvPr/>
        </p:nvSpPr>
        <p:spPr>
          <a:xfrm>
            <a:off x="6417510" y="1843155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6" name="Shape 2376"/>
          <p:cNvSpPr/>
          <p:nvPr/>
        </p:nvSpPr>
        <p:spPr>
          <a:xfrm>
            <a:off x="6865586" y="3586639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7" name="Shape 2377"/>
          <p:cNvSpPr/>
          <p:nvPr/>
        </p:nvSpPr>
        <p:spPr>
          <a:xfrm>
            <a:off x="6865586" y="2714897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8" name="Shape 2378"/>
          <p:cNvSpPr/>
          <p:nvPr/>
        </p:nvSpPr>
        <p:spPr>
          <a:xfrm>
            <a:off x="6865586" y="1843155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9" name="Shape 2379"/>
          <p:cNvSpPr/>
          <p:nvPr/>
        </p:nvSpPr>
        <p:spPr>
          <a:xfrm>
            <a:off x="7313662" y="3586639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0" name="Shape 2380"/>
          <p:cNvSpPr/>
          <p:nvPr/>
        </p:nvSpPr>
        <p:spPr>
          <a:xfrm>
            <a:off x="7313662" y="2714897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1" name="Shape 2381"/>
          <p:cNvSpPr/>
          <p:nvPr/>
        </p:nvSpPr>
        <p:spPr>
          <a:xfrm>
            <a:off x="7313662" y="1843155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2" name="Shape 2382"/>
          <p:cNvSpPr/>
          <p:nvPr/>
        </p:nvSpPr>
        <p:spPr>
          <a:xfrm>
            <a:off x="7761738" y="3586639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3" name="Shape 2383"/>
          <p:cNvSpPr/>
          <p:nvPr/>
        </p:nvSpPr>
        <p:spPr>
          <a:xfrm>
            <a:off x="7761738" y="2714897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4" name="Shape 2384"/>
          <p:cNvSpPr/>
          <p:nvPr/>
        </p:nvSpPr>
        <p:spPr>
          <a:xfrm>
            <a:off x="7761738" y="1843155"/>
            <a:ext cx="219900" cy="6315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5" name="Shape 2385"/>
          <p:cNvSpPr/>
          <p:nvPr/>
        </p:nvSpPr>
        <p:spPr>
          <a:xfrm>
            <a:off x="5106749" y="3553145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6" name="Shape 2386"/>
          <p:cNvSpPr/>
          <p:nvPr/>
        </p:nvSpPr>
        <p:spPr>
          <a:xfrm>
            <a:off x="5106749" y="268140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7" name="Shape 2387"/>
          <p:cNvSpPr/>
          <p:nvPr/>
        </p:nvSpPr>
        <p:spPr>
          <a:xfrm>
            <a:off x="5106749" y="1809661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88" name="Shape 2388"/>
          <p:cNvCxnSpPr>
            <a:stCxn id="2385" idx="0"/>
            <a:endCxn id="2386" idx="2"/>
          </p:cNvCxnSpPr>
          <p:nvPr/>
        </p:nvCxnSpPr>
        <p:spPr>
          <a:xfrm rot="10800000">
            <a:off x="5216699" y="331284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89" name="Shape 2389"/>
          <p:cNvCxnSpPr>
            <a:stCxn id="2386" idx="0"/>
            <a:endCxn id="2387" idx="2"/>
          </p:cNvCxnSpPr>
          <p:nvPr/>
        </p:nvCxnSpPr>
        <p:spPr>
          <a:xfrm rot="10800000">
            <a:off x="5216699" y="2441103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390" name="Shape 2390"/>
          <p:cNvSpPr/>
          <p:nvPr/>
        </p:nvSpPr>
        <p:spPr>
          <a:xfrm>
            <a:off x="5554825" y="3553145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1" name="Shape 2391"/>
          <p:cNvSpPr/>
          <p:nvPr/>
        </p:nvSpPr>
        <p:spPr>
          <a:xfrm>
            <a:off x="5554825" y="268140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2" name="Shape 2392"/>
          <p:cNvSpPr/>
          <p:nvPr/>
        </p:nvSpPr>
        <p:spPr>
          <a:xfrm>
            <a:off x="5554825" y="1809661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93" name="Shape 2393"/>
          <p:cNvCxnSpPr>
            <a:stCxn id="2390" idx="0"/>
            <a:endCxn id="2391" idx="2"/>
          </p:cNvCxnSpPr>
          <p:nvPr/>
        </p:nvCxnSpPr>
        <p:spPr>
          <a:xfrm rot="10800000">
            <a:off x="5664775" y="331284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94" name="Shape 2394"/>
          <p:cNvCxnSpPr>
            <a:stCxn id="2391" idx="0"/>
            <a:endCxn id="2392" idx="2"/>
          </p:cNvCxnSpPr>
          <p:nvPr/>
        </p:nvCxnSpPr>
        <p:spPr>
          <a:xfrm rot="10800000">
            <a:off x="5664775" y="2441103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95" name="Shape 2395"/>
          <p:cNvCxnSpPr>
            <a:stCxn id="2387" idx="3"/>
            <a:endCxn id="2392" idx="1"/>
          </p:cNvCxnSpPr>
          <p:nvPr/>
        </p:nvCxnSpPr>
        <p:spPr>
          <a:xfrm>
            <a:off x="5326649" y="2125411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96" name="Shape 2396"/>
          <p:cNvCxnSpPr>
            <a:stCxn id="2386" idx="3"/>
            <a:endCxn id="2391" idx="1"/>
          </p:cNvCxnSpPr>
          <p:nvPr/>
        </p:nvCxnSpPr>
        <p:spPr>
          <a:xfrm>
            <a:off x="5326649" y="299715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397" name="Shape 2397"/>
          <p:cNvCxnSpPr>
            <a:stCxn id="2385" idx="3"/>
            <a:endCxn id="2390" idx="1"/>
          </p:cNvCxnSpPr>
          <p:nvPr/>
        </p:nvCxnSpPr>
        <p:spPr>
          <a:xfrm>
            <a:off x="5326649" y="3868895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398" name="Shape 2398"/>
          <p:cNvSpPr/>
          <p:nvPr/>
        </p:nvSpPr>
        <p:spPr>
          <a:xfrm>
            <a:off x="6002928" y="3553145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9" name="Shape 2399"/>
          <p:cNvSpPr/>
          <p:nvPr/>
        </p:nvSpPr>
        <p:spPr>
          <a:xfrm>
            <a:off x="6002928" y="268140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0" name="Shape 2400"/>
          <p:cNvSpPr/>
          <p:nvPr/>
        </p:nvSpPr>
        <p:spPr>
          <a:xfrm>
            <a:off x="6002928" y="1809661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01" name="Shape 2401"/>
          <p:cNvCxnSpPr>
            <a:stCxn id="2398" idx="0"/>
            <a:endCxn id="2399" idx="2"/>
          </p:cNvCxnSpPr>
          <p:nvPr/>
        </p:nvCxnSpPr>
        <p:spPr>
          <a:xfrm rot="10800000">
            <a:off x="6112878" y="331284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02" name="Shape 2402"/>
          <p:cNvCxnSpPr>
            <a:stCxn id="2399" idx="0"/>
            <a:endCxn id="2400" idx="2"/>
          </p:cNvCxnSpPr>
          <p:nvPr/>
        </p:nvCxnSpPr>
        <p:spPr>
          <a:xfrm rot="10800000">
            <a:off x="6112878" y="2441103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03" name="Shape 2403"/>
          <p:cNvCxnSpPr>
            <a:endCxn id="2400" idx="1"/>
          </p:cNvCxnSpPr>
          <p:nvPr/>
        </p:nvCxnSpPr>
        <p:spPr>
          <a:xfrm>
            <a:off x="5774628" y="2125411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04" name="Shape 2404"/>
          <p:cNvCxnSpPr>
            <a:endCxn id="2399" idx="1"/>
          </p:cNvCxnSpPr>
          <p:nvPr/>
        </p:nvCxnSpPr>
        <p:spPr>
          <a:xfrm>
            <a:off x="5774628" y="299715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05" name="Shape 2405"/>
          <p:cNvCxnSpPr>
            <a:endCxn id="2398" idx="1"/>
          </p:cNvCxnSpPr>
          <p:nvPr/>
        </p:nvCxnSpPr>
        <p:spPr>
          <a:xfrm>
            <a:off x="5774628" y="3868895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06" name="Shape 2406"/>
          <p:cNvSpPr/>
          <p:nvPr/>
        </p:nvSpPr>
        <p:spPr>
          <a:xfrm>
            <a:off x="6451004" y="3553145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7" name="Shape 2407"/>
          <p:cNvSpPr/>
          <p:nvPr/>
        </p:nvSpPr>
        <p:spPr>
          <a:xfrm>
            <a:off x="6451004" y="268140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8" name="Shape 2408"/>
          <p:cNvSpPr/>
          <p:nvPr/>
        </p:nvSpPr>
        <p:spPr>
          <a:xfrm>
            <a:off x="6451004" y="1809661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09" name="Shape 2409"/>
          <p:cNvCxnSpPr>
            <a:stCxn id="2406" idx="0"/>
            <a:endCxn id="2407" idx="2"/>
          </p:cNvCxnSpPr>
          <p:nvPr/>
        </p:nvCxnSpPr>
        <p:spPr>
          <a:xfrm rot="10800000">
            <a:off x="6560954" y="331284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10" name="Shape 2410"/>
          <p:cNvCxnSpPr>
            <a:stCxn id="2407" idx="0"/>
            <a:endCxn id="2408" idx="2"/>
          </p:cNvCxnSpPr>
          <p:nvPr/>
        </p:nvCxnSpPr>
        <p:spPr>
          <a:xfrm rot="10800000">
            <a:off x="6560954" y="2441103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11" name="Shape 2411"/>
          <p:cNvCxnSpPr>
            <a:endCxn id="2408" idx="1"/>
          </p:cNvCxnSpPr>
          <p:nvPr/>
        </p:nvCxnSpPr>
        <p:spPr>
          <a:xfrm>
            <a:off x="6222704" y="2125411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12" name="Shape 2412"/>
          <p:cNvCxnSpPr>
            <a:endCxn id="2407" idx="1"/>
          </p:cNvCxnSpPr>
          <p:nvPr/>
        </p:nvCxnSpPr>
        <p:spPr>
          <a:xfrm>
            <a:off x="6222704" y="299715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13" name="Shape 2413"/>
          <p:cNvCxnSpPr>
            <a:endCxn id="2406" idx="1"/>
          </p:cNvCxnSpPr>
          <p:nvPr/>
        </p:nvCxnSpPr>
        <p:spPr>
          <a:xfrm>
            <a:off x="6222704" y="3868895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14" name="Shape 2414"/>
          <p:cNvSpPr/>
          <p:nvPr/>
        </p:nvSpPr>
        <p:spPr>
          <a:xfrm>
            <a:off x="6899080" y="3553145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5" name="Shape 2415"/>
          <p:cNvSpPr/>
          <p:nvPr/>
        </p:nvSpPr>
        <p:spPr>
          <a:xfrm>
            <a:off x="6899080" y="268140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6" name="Shape 2416"/>
          <p:cNvSpPr/>
          <p:nvPr/>
        </p:nvSpPr>
        <p:spPr>
          <a:xfrm>
            <a:off x="6899080" y="1809661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17" name="Shape 2417"/>
          <p:cNvCxnSpPr>
            <a:stCxn id="2414" idx="0"/>
            <a:endCxn id="2415" idx="2"/>
          </p:cNvCxnSpPr>
          <p:nvPr/>
        </p:nvCxnSpPr>
        <p:spPr>
          <a:xfrm rot="10800000">
            <a:off x="7009030" y="331284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18" name="Shape 2418"/>
          <p:cNvCxnSpPr>
            <a:stCxn id="2415" idx="0"/>
            <a:endCxn id="2416" idx="2"/>
          </p:cNvCxnSpPr>
          <p:nvPr/>
        </p:nvCxnSpPr>
        <p:spPr>
          <a:xfrm rot="10800000">
            <a:off x="7009030" y="2441103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19" name="Shape 2419"/>
          <p:cNvCxnSpPr>
            <a:endCxn id="2416" idx="1"/>
          </p:cNvCxnSpPr>
          <p:nvPr/>
        </p:nvCxnSpPr>
        <p:spPr>
          <a:xfrm>
            <a:off x="6670780" y="2125411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20" name="Shape 2420"/>
          <p:cNvCxnSpPr>
            <a:endCxn id="2415" idx="1"/>
          </p:cNvCxnSpPr>
          <p:nvPr/>
        </p:nvCxnSpPr>
        <p:spPr>
          <a:xfrm>
            <a:off x="6670780" y="299715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21" name="Shape 2421"/>
          <p:cNvCxnSpPr>
            <a:endCxn id="2414" idx="1"/>
          </p:cNvCxnSpPr>
          <p:nvPr/>
        </p:nvCxnSpPr>
        <p:spPr>
          <a:xfrm>
            <a:off x="6670780" y="3868895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22" name="Shape 2422"/>
          <p:cNvSpPr/>
          <p:nvPr/>
        </p:nvSpPr>
        <p:spPr>
          <a:xfrm>
            <a:off x="7347157" y="3553145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3" name="Shape 2423"/>
          <p:cNvSpPr/>
          <p:nvPr/>
        </p:nvSpPr>
        <p:spPr>
          <a:xfrm>
            <a:off x="7347157" y="268140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4" name="Shape 2424"/>
          <p:cNvSpPr/>
          <p:nvPr/>
        </p:nvSpPr>
        <p:spPr>
          <a:xfrm>
            <a:off x="7347157" y="1809661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25" name="Shape 2425"/>
          <p:cNvCxnSpPr>
            <a:stCxn id="2422" idx="0"/>
            <a:endCxn id="2423" idx="2"/>
          </p:cNvCxnSpPr>
          <p:nvPr/>
        </p:nvCxnSpPr>
        <p:spPr>
          <a:xfrm rot="10800000">
            <a:off x="7457107" y="331284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26" name="Shape 2426"/>
          <p:cNvCxnSpPr>
            <a:stCxn id="2423" idx="0"/>
            <a:endCxn id="2424" idx="2"/>
          </p:cNvCxnSpPr>
          <p:nvPr/>
        </p:nvCxnSpPr>
        <p:spPr>
          <a:xfrm rot="10800000">
            <a:off x="7457107" y="2441103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27" name="Shape 2427"/>
          <p:cNvCxnSpPr>
            <a:endCxn id="2424" idx="1"/>
          </p:cNvCxnSpPr>
          <p:nvPr/>
        </p:nvCxnSpPr>
        <p:spPr>
          <a:xfrm>
            <a:off x="7118857" y="2125411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28" name="Shape 2428"/>
          <p:cNvCxnSpPr>
            <a:endCxn id="2423" idx="1"/>
          </p:cNvCxnSpPr>
          <p:nvPr/>
        </p:nvCxnSpPr>
        <p:spPr>
          <a:xfrm>
            <a:off x="7118857" y="299715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29" name="Shape 2429"/>
          <p:cNvCxnSpPr>
            <a:endCxn id="2422" idx="1"/>
          </p:cNvCxnSpPr>
          <p:nvPr/>
        </p:nvCxnSpPr>
        <p:spPr>
          <a:xfrm>
            <a:off x="7118857" y="3868895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30" name="Shape 2430"/>
          <p:cNvSpPr/>
          <p:nvPr/>
        </p:nvSpPr>
        <p:spPr>
          <a:xfrm>
            <a:off x="7795232" y="3553145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1" name="Shape 2431"/>
          <p:cNvSpPr/>
          <p:nvPr/>
        </p:nvSpPr>
        <p:spPr>
          <a:xfrm>
            <a:off x="7795232" y="2681403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2" name="Shape 2432"/>
          <p:cNvSpPr/>
          <p:nvPr/>
        </p:nvSpPr>
        <p:spPr>
          <a:xfrm>
            <a:off x="7795232" y="1809661"/>
            <a:ext cx="219900" cy="631500"/>
          </a:xfrm>
          <a:prstGeom prst="rect">
            <a:avLst/>
          </a:prstGeom>
          <a:solidFill>
            <a:srgbClr val="D9EAD3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33" name="Shape 2433"/>
          <p:cNvCxnSpPr>
            <a:stCxn id="2430" idx="0"/>
            <a:endCxn id="2431" idx="2"/>
          </p:cNvCxnSpPr>
          <p:nvPr/>
        </p:nvCxnSpPr>
        <p:spPr>
          <a:xfrm rot="10800000">
            <a:off x="7905182" y="3312845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34" name="Shape 2434"/>
          <p:cNvCxnSpPr>
            <a:stCxn id="2431" idx="0"/>
            <a:endCxn id="2432" idx="2"/>
          </p:cNvCxnSpPr>
          <p:nvPr/>
        </p:nvCxnSpPr>
        <p:spPr>
          <a:xfrm rot="10800000">
            <a:off x="7905182" y="2441103"/>
            <a:ext cx="0" cy="2403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35" name="Shape 2435"/>
          <p:cNvCxnSpPr>
            <a:endCxn id="2432" idx="1"/>
          </p:cNvCxnSpPr>
          <p:nvPr/>
        </p:nvCxnSpPr>
        <p:spPr>
          <a:xfrm>
            <a:off x="7566932" y="2125411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36" name="Shape 2436"/>
          <p:cNvCxnSpPr>
            <a:endCxn id="2431" idx="1"/>
          </p:cNvCxnSpPr>
          <p:nvPr/>
        </p:nvCxnSpPr>
        <p:spPr>
          <a:xfrm>
            <a:off x="7566932" y="2997153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37" name="Shape 2437"/>
          <p:cNvCxnSpPr>
            <a:endCxn id="2430" idx="1"/>
          </p:cNvCxnSpPr>
          <p:nvPr/>
        </p:nvCxnSpPr>
        <p:spPr>
          <a:xfrm>
            <a:off x="7566932" y="3868895"/>
            <a:ext cx="228300" cy="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38" name="Shape 2438"/>
          <p:cNvSpPr/>
          <p:nvPr/>
        </p:nvSpPr>
        <p:spPr>
          <a:xfrm>
            <a:off x="5106762" y="4424887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39" name="Shape 2439"/>
          <p:cNvCxnSpPr>
            <a:stCxn id="2438" idx="0"/>
          </p:cNvCxnSpPr>
          <p:nvPr/>
        </p:nvCxnSpPr>
        <p:spPr>
          <a:xfrm rot="10800000">
            <a:off x="5216712" y="418428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40" name="Shape 2440"/>
          <p:cNvSpPr/>
          <p:nvPr/>
        </p:nvSpPr>
        <p:spPr>
          <a:xfrm>
            <a:off x="5554838" y="4424887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41" name="Shape 2441"/>
          <p:cNvCxnSpPr>
            <a:stCxn id="2440" idx="0"/>
          </p:cNvCxnSpPr>
          <p:nvPr/>
        </p:nvCxnSpPr>
        <p:spPr>
          <a:xfrm rot="10800000">
            <a:off x="5664788" y="418428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42" name="Shape 2442"/>
          <p:cNvSpPr/>
          <p:nvPr/>
        </p:nvSpPr>
        <p:spPr>
          <a:xfrm>
            <a:off x="6002941" y="4424887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43" name="Shape 2443"/>
          <p:cNvCxnSpPr>
            <a:stCxn id="2442" idx="0"/>
          </p:cNvCxnSpPr>
          <p:nvPr/>
        </p:nvCxnSpPr>
        <p:spPr>
          <a:xfrm rot="10800000">
            <a:off x="6112891" y="418428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44" name="Shape 2444"/>
          <p:cNvSpPr/>
          <p:nvPr/>
        </p:nvSpPr>
        <p:spPr>
          <a:xfrm>
            <a:off x="6451017" y="4424887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45" name="Shape 2445"/>
          <p:cNvCxnSpPr>
            <a:stCxn id="2444" idx="0"/>
          </p:cNvCxnSpPr>
          <p:nvPr/>
        </p:nvCxnSpPr>
        <p:spPr>
          <a:xfrm rot="10800000">
            <a:off x="6560967" y="418428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46" name="Shape 2446"/>
          <p:cNvSpPr/>
          <p:nvPr/>
        </p:nvSpPr>
        <p:spPr>
          <a:xfrm>
            <a:off x="6899093" y="4424887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47" name="Shape 2447"/>
          <p:cNvCxnSpPr>
            <a:stCxn id="2446" idx="0"/>
          </p:cNvCxnSpPr>
          <p:nvPr/>
        </p:nvCxnSpPr>
        <p:spPr>
          <a:xfrm rot="10800000">
            <a:off x="7009043" y="418428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48" name="Shape 2448"/>
          <p:cNvSpPr/>
          <p:nvPr/>
        </p:nvSpPr>
        <p:spPr>
          <a:xfrm>
            <a:off x="7347169" y="4424887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49" name="Shape 2449"/>
          <p:cNvCxnSpPr>
            <a:stCxn id="2448" idx="0"/>
          </p:cNvCxnSpPr>
          <p:nvPr/>
        </p:nvCxnSpPr>
        <p:spPr>
          <a:xfrm rot="10800000">
            <a:off x="7457119" y="418428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50" name="Shape 2450"/>
          <p:cNvSpPr/>
          <p:nvPr/>
        </p:nvSpPr>
        <p:spPr>
          <a:xfrm>
            <a:off x="7795246" y="4424887"/>
            <a:ext cx="219900" cy="631500"/>
          </a:xfrm>
          <a:prstGeom prst="rect">
            <a:avLst/>
          </a:prstGeom>
          <a:solidFill>
            <a:srgbClr val="F4CCCC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51" name="Shape 2451"/>
          <p:cNvCxnSpPr>
            <a:stCxn id="2450" idx="0"/>
          </p:cNvCxnSpPr>
          <p:nvPr/>
        </p:nvCxnSpPr>
        <p:spPr>
          <a:xfrm rot="10800000">
            <a:off x="7905196" y="418428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52" name="Shape 2452"/>
          <p:cNvSpPr/>
          <p:nvPr/>
        </p:nvSpPr>
        <p:spPr>
          <a:xfrm>
            <a:off x="5106753" y="937924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3" name="Shape 2453"/>
          <p:cNvSpPr/>
          <p:nvPr/>
        </p:nvSpPr>
        <p:spPr>
          <a:xfrm>
            <a:off x="5554829" y="937924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4" name="Shape 2454"/>
          <p:cNvSpPr/>
          <p:nvPr/>
        </p:nvSpPr>
        <p:spPr>
          <a:xfrm>
            <a:off x="6002932" y="937924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5" name="Shape 2455"/>
          <p:cNvSpPr/>
          <p:nvPr/>
        </p:nvSpPr>
        <p:spPr>
          <a:xfrm>
            <a:off x="6451008" y="937924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6" name="Shape 2456"/>
          <p:cNvSpPr/>
          <p:nvPr/>
        </p:nvSpPr>
        <p:spPr>
          <a:xfrm>
            <a:off x="6899084" y="937924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7" name="Shape 2457"/>
          <p:cNvSpPr/>
          <p:nvPr/>
        </p:nvSpPr>
        <p:spPr>
          <a:xfrm>
            <a:off x="7347160" y="937924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8" name="Shape 2458"/>
          <p:cNvSpPr/>
          <p:nvPr/>
        </p:nvSpPr>
        <p:spPr>
          <a:xfrm>
            <a:off x="7795236" y="937924"/>
            <a:ext cx="219900" cy="631500"/>
          </a:xfrm>
          <a:prstGeom prst="rect">
            <a:avLst/>
          </a:prstGeom>
          <a:solidFill>
            <a:srgbClr val="C9DAF8"/>
          </a:solidFill>
          <a:ln w="9525" cap="flat" cmpd="sng">
            <a:solidFill>
              <a:srgbClr val="6666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59" name="Shape 2459"/>
          <p:cNvCxnSpPr/>
          <p:nvPr/>
        </p:nvCxnSpPr>
        <p:spPr>
          <a:xfrm rot="10800000">
            <a:off x="5216719" y="156905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60" name="Shape 2460"/>
          <p:cNvCxnSpPr/>
          <p:nvPr/>
        </p:nvCxnSpPr>
        <p:spPr>
          <a:xfrm rot="10800000">
            <a:off x="5664795" y="156905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61" name="Shape 2461"/>
          <p:cNvCxnSpPr/>
          <p:nvPr/>
        </p:nvCxnSpPr>
        <p:spPr>
          <a:xfrm rot="10800000">
            <a:off x="6112898" y="156905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62" name="Shape 2462"/>
          <p:cNvCxnSpPr/>
          <p:nvPr/>
        </p:nvCxnSpPr>
        <p:spPr>
          <a:xfrm rot="10800000">
            <a:off x="6560974" y="156905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63" name="Shape 2463"/>
          <p:cNvCxnSpPr/>
          <p:nvPr/>
        </p:nvCxnSpPr>
        <p:spPr>
          <a:xfrm rot="10800000">
            <a:off x="7009050" y="156905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64" name="Shape 2464"/>
          <p:cNvCxnSpPr/>
          <p:nvPr/>
        </p:nvCxnSpPr>
        <p:spPr>
          <a:xfrm rot="10800000">
            <a:off x="7457126" y="156905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65" name="Shape 2465"/>
          <p:cNvCxnSpPr/>
          <p:nvPr/>
        </p:nvCxnSpPr>
        <p:spPr>
          <a:xfrm rot="10800000">
            <a:off x="7905203" y="1569057"/>
            <a:ext cx="0" cy="240600"/>
          </a:xfrm>
          <a:prstGeom prst="straightConnector1">
            <a:avLst/>
          </a:prstGeom>
          <a:noFill/>
          <a:ln w="19050" cap="flat" cmpd="sng">
            <a:solidFill>
              <a:srgbClr val="666666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122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28963549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0" name="Shape 2470"/>
          <p:cNvSpPr/>
          <p:nvPr/>
        </p:nvSpPr>
        <p:spPr>
          <a:xfrm>
            <a:off x="1054675" y="2560537"/>
            <a:ext cx="2102700" cy="1484400"/>
          </a:xfrm>
          <a:prstGeom prst="roundRect">
            <a:avLst>
              <a:gd name="adj" fmla="val 10091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2" name="Shape 2472"/>
          <p:cNvSpPr txBox="1"/>
          <p:nvPr/>
        </p:nvSpPr>
        <p:spPr>
          <a:xfrm>
            <a:off x="234775" y="3230012"/>
            <a:ext cx="6675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t-1</a:t>
            </a:r>
          </a:p>
        </p:txBody>
      </p:sp>
      <p:sp>
        <p:nvSpPr>
          <p:cNvPr id="2473" name="Shape 2473"/>
          <p:cNvSpPr txBox="1"/>
          <p:nvPr/>
        </p:nvSpPr>
        <p:spPr>
          <a:xfrm>
            <a:off x="1743425" y="4044862"/>
            <a:ext cx="6675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sp>
        <p:nvSpPr>
          <p:cNvPr id="2474" name="Shape 2474"/>
          <p:cNvSpPr txBox="1"/>
          <p:nvPr/>
        </p:nvSpPr>
        <p:spPr>
          <a:xfrm>
            <a:off x="1054675" y="2601612"/>
            <a:ext cx="6675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2475" name="Shape 2475"/>
          <p:cNvSpPr/>
          <p:nvPr/>
        </p:nvSpPr>
        <p:spPr>
          <a:xfrm>
            <a:off x="1923575" y="2802912"/>
            <a:ext cx="307200" cy="307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6" name="Shape 2476"/>
          <p:cNvSpPr txBox="1"/>
          <p:nvPr/>
        </p:nvSpPr>
        <p:spPr>
          <a:xfrm>
            <a:off x="1743266" y="3380268"/>
            <a:ext cx="667500" cy="3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stack</a:t>
            </a:r>
          </a:p>
        </p:txBody>
      </p:sp>
      <p:cxnSp>
        <p:nvCxnSpPr>
          <p:cNvPr id="2477" name="Shape 2477"/>
          <p:cNvCxnSpPr/>
          <p:nvPr/>
        </p:nvCxnSpPr>
        <p:spPr>
          <a:xfrm rot="10800000">
            <a:off x="2077175" y="3689962"/>
            <a:ext cx="0" cy="562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78" name="Shape 2478"/>
          <p:cNvCxnSpPr>
            <a:endCxn id="2476" idx="1"/>
          </p:cNvCxnSpPr>
          <p:nvPr/>
        </p:nvCxnSpPr>
        <p:spPr>
          <a:xfrm>
            <a:off x="693566" y="3558318"/>
            <a:ext cx="10497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79" name="Shape 2479"/>
          <p:cNvCxnSpPr/>
          <p:nvPr/>
        </p:nvCxnSpPr>
        <p:spPr>
          <a:xfrm rot="10800000" flipH="1">
            <a:off x="2084225" y="3110112"/>
            <a:ext cx="2100" cy="352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80" name="Shape 2480"/>
          <p:cNvCxnSpPr/>
          <p:nvPr/>
        </p:nvCxnSpPr>
        <p:spPr>
          <a:xfrm>
            <a:off x="1553919" y="2956512"/>
            <a:ext cx="3431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481" name="Shape 2481"/>
          <p:cNvSpPr txBox="1"/>
          <p:nvPr/>
        </p:nvSpPr>
        <p:spPr>
          <a:xfrm>
            <a:off x="2608775" y="2778462"/>
            <a:ext cx="548700" cy="3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tanh</a:t>
            </a:r>
          </a:p>
        </p:txBody>
      </p:sp>
      <p:sp>
        <p:nvSpPr>
          <p:cNvPr id="2482" name="Shape 2482"/>
          <p:cNvSpPr txBox="1"/>
          <p:nvPr/>
        </p:nvSpPr>
        <p:spPr>
          <a:xfrm>
            <a:off x="3476025" y="3230012"/>
            <a:ext cx="5487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cxnSp>
        <p:nvCxnSpPr>
          <p:cNvPr id="2483" name="Shape 2483"/>
          <p:cNvCxnSpPr/>
          <p:nvPr/>
        </p:nvCxnSpPr>
        <p:spPr>
          <a:xfrm>
            <a:off x="2265568" y="2956512"/>
            <a:ext cx="343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484" name="Shape 2484"/>
          <p:cNvCxnSpPr>
            <a:stCxn id="2481" idx="2"/>
            <a:endCxn id="2482" idx="1"/>
          </p:cNvCxnSpPr>
          <p:nvPr/>
        </p:nvCxnSpPr>
        <p:spPr>
          <a:xfrm rot="-5400000" flipH="1">
            <a:off x="2954375" y="3063312"/>
            <a:ext cx="450300" cy="592800"/>
          </a:xfrm>
          <a:prstGeom prst="bentConnector2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2485" name="Shape 24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7951" y="2590523"/>
            <a:ext cx="4061900" cy="19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6" name="Shape 2486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Vanilla RNN Gradient Flow</a:t>
            </a:r>
          </a:p>
        </p:txBody>
      </p:sp>
      <p:sp>
        <p:nvSpPr>
          <p:cNvPr id="2487" name="Shape 2487"/>
          <p:cNvSpPr txBox="1"/>
          <p:nvPr/>
        </p:nvSpPr>
        <p:spPr>
          <a:xfrm>
            <a:off x="5696175" y="1031100"/>
            <a:ext cx="3337800" cy="68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Bengio et al, “Learning long-term dependencies with gradient descent is difficult”, IEEE Transactions on Neural Networks, 1994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Pascanu et al, “On the difficulty of training recurrent neural networks”, ICML 2013</a:t>
            </a:r>
          </a:p>
        </p:txBody>
      </p:sp>
      <p:sp>
        <p:nvSpPr>
          <p:cNvPr id="2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69560713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2" name="Shape 2492"/>
          <p:cNvSpPr/>
          <p:nvPr/>
        </p:nvSpPr>
        <p:spPr>
          <a:xfrm>
            <a:off x="1054675" y="2560537"/>
            <a:ext cx="2102700" cy="1484400"/>
          </a:xfrm>
          <a:prstGeom prst="roundRect">
            <a:avLst>
              <a:gd name="adj" fmla="val 10091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4" name="Shape 2494"/>
          <p:cNvSpPr txBox="1"/>
          <p:nvPr/>
        </p:nvSpPr>
        <p:spPr>
          <a:xfrm>
            <a:off x="234775" y="3230012"/>
            <a:ext cx="6675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t-1</a:t>
            </a:r>
          </a:p>
        </p:txBody>
      </p:sp>
      <p:sp>
        <p:nvSpPr>
          <p:cNvPr id="2495" name="Shape 2495"/>
          <p:cNvSpPr txBox="1"/>
          <p:nvPr/>
        </p:nvSpPr>
        <p:spPr>
          <a:xfrm>
            <a:off x="1743425" y="4044862"/>
            <a:ext cx="6675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sp>
        <p:nvSpPr>
          <p:cNvPr id="2496" name="Shape 2496"/>
          <p:cNvSpPr txBox="1"/>
          <p:nvPr/>
        </p:nvSpPr>
        <p:spPr>
          <a:xfrm>
            <a:off x="1054675" y="2601612"/>
            <a:ext cx="6675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</a:p>
        </p:txBody>
      </p:sp>
      <p:sp>
        <p:nvSpPr>
          <p:cNvPr id="2497" name="Shape 2497"/>
          <p:cNvSpPr/>
          <p:nvPr/>
        </p:nvSpPr>
        <p:spPr>
          <a:xfrm>
            <a:off x="1923575" y="2802912"/>
            <a:ext cx="307200" cy="3072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8" name="Shape 2498"/>
          <p:cNvSpPr txBox="1"/>
          <p:nvPr/>
        </p:nvSpPr>
        <p:spPr>
          <a:xfrm>
            <a:off x="1743266" y="3380268"/>
            <a:ext cx="667500" cy="3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stack</a:t>
            </a:r>
          </a:p>
        </p:txBody>
      </p:sp>
      <p:cxnSp>
        <p:nvCxnSpPr>
          <p:cNvPr id="2499" name="Shape 2499"/>
          <p:cNvCxnSpPr/>
          <p:nvPr/>
        </p:nvCxnSpPr>
        <p:spPr>
          <a:xfrm rot="10800000">
            <a:off x="2077175" y="3689962"/>
            <a:ext cx="0" cy="5625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00" name="Shape 2500"/>
          <p:cNvCxnSpPr>
            <a:endCxn id="2498" idx="1"/>
          </p:cNvCxnSpPr>
          <p:nvPr/>
        </p:nvCxnSpPr>
        <p:spPr>
          <a:xfrm>
            <a:off x="693566" y="3558318"/>
            <a:ext cx="10497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01" name="Shape 2501"/>
          <p:cNvCxnSpPr/>
          <p:nvPr/>
        </p:nvCxnSpPr>
        <p:spPr>
          <a:xfrm rot="10800000" flipH="1">
            <a:off x="2084225" y="3110112"/>
            <a:ext cx="2100" cy="352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02" name="Shape 2502"/>
          <p:cNvCxnSpPr/>
          <p:nvPr/>
        </p:nvCxnSpPr>
        <p:spPr>
          <a:xfrm>
            <a:off x="1553919" y="2956512"/>
            <a:ext cx="343199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503" name="Shape 2503"/>
          <p:cNvSpPr txBox="1"/>
          <p:nvPr/>
        </p:nvSpPr>
        <p:spPr>
          <a:xfrm>
            <a:off x="2608775" y="2778462"/>
            <a:ext cx="548700" cy="35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tanh</a:t>
            </a:r>
          </a:p>
        </p:txBody>
      </p:sp>
      <p:sp>
        <p:nvSpPr>
          <p:cNvPr id="2504" name="Shape 2504"/>
          <p:cNvSpPr txBox="1"/>
          <p:nvPr/>
        </p:nvSpPr>
        <p:spPr>
          <a:xfrm>
            <a:off x="3476025" y="3230012"/>
            <a:ext cx="548700" cy="709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2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</a:p>
        </p:txBody>
      </p:sp>
      <p:cxnSp>
        <p:nvCxnSpPr>
          <p:cNvPr id="2505" name="Shape 2505"/>
          <p:cNvCxnSpPr/>
          <p:nvPr/>
        </p:nvCxnSpPr>
        <p:spPr>
          <a:xfrm>
            <a:off x="2265568" y="2956512"/>
            <a:ext cx="343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06" name="Shape 2506"/>
          <p:cNvCxnSpPr>
            <a:stCxn id="2503" idx="2"/>
            <a:endCxn id="2504" idx="1"/>
          </p:cNvCxnSpPr>
          <p:nvPr/>
        </p:nvCxnSpPr>
        <p:spPr>
          <a:xfrm rot="-5400000" flipH="1">
            <a:off x="2954375" y="3063312"/>
            <a:ext cx="450300" cy="592800"/>
          </a:xfrm>
          <a:prstGeom prst="bentConnector2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pic>
        <p:nvPicPr>
          <p:cNvPr id="2507" name="Shape 25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7951" y="2590523"/>
            <a:ext cx="4061900" cy="19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8" name="Shape 2508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Vanilla RNN Gradient Flow</a:t>
            </a:r>
          </a:p>
        </p:txBody>
      </p:sp>
      <p:cxnSp>
        <p:nvCxnSpPr>
          <p:cNvPr id="2509" name="Shape 2509"/>
          <p:cNvCxnSpPr>
            <a:endCxn id="2510" idx="4"/>
          </p:cNvCxnSpPr>
          <p:nvPr/>
        </p:nvCxnSpPr>
        <p:spPr>
          <a:xfrm rot="10800000">
            <a:off x="2750100" y="3110125"/>
            <a:ext cx="739800" cy="579600"/>
          </a:xfrm>
          <a:prstGeom prst="bentConnector2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510" name="Shape 2510"/>
          <p:cNvSpPr/>
          <p:nvPr/>
        </p:nvSpPr>
        <p:spPr>
          <a:xfrm>
            <a:off x="2686350" y="2982625"/>
            <a:ext cx="127500" cy="127500"/>
          </a:xfrm>
          <a:prstGeom prst="ellipse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11" name="Shape 2511"/>
          <p:cNvCxnSpPr/>
          <p:nvPr/>
        </p:nvCxnSpPr>
        <p:spPr>
          <a:xfrm rot="10800000">
            <a:off x="2242370" y="3063746"/>
            <a:ext cx="3633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12" name="Shape 2512"/>
          <p:cNvCxnSpPr/>
          <p:nvPr/>
        </p:nvCxnSpPr>
        <p:spPr>
          <a:xfrm>
            <a:off x="1923575" y="3132625"/>
            <a:ext cx="0" cy="3072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cxnSp>
        <p:nvCxnSpPr>
          <p:cNvPr id="2513" name="Shape 2513"/>
          <p:cNvCxnSpPr/>
          <p:nvPr/>
        </p:nvCxnSpPr>
        <p:spPr>
          <a:xfrm rot="10800000">
            <a:off x="828700" y="3689975"/>
            <a:ext cx="9207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514" name="Shape 2514"/>
          <p:cNvSpPr txBox="1"/>
          <p:nvPr/>
        </p:nvSpPr>
        <p:spPr>
          <a:xfrm>
            <a:off x="995575" y="1637637"/>
            <a:ext cx="2220900" cy="83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Backpropagation from </a:t>
            </a:r>
            <a:r>
              <a:rPr lang="en" sz="14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" sz="1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to h</a:t>
            </a:r>
            <a:r>
              <a:rPr lang="en" sz="1400" kern="0" baseline="-250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t-1</a:t>
            </a:r>
            <a:r>
              <a:rPr lang="en" sz="1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multiplies by W (actually </a:t>
            </a:r>
            <a:r>
              <a:rPr lang="en" sz="1400" kern="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en" sz="1400" kern="0" baseline="-25000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hh</a:t>
            </a:r>
            <a:r>
              <a:rPr lang="en" sz="1400" kern="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2515" name="Shape 2515"/>
          <p:cNvSpPr txBox="1"/>
          <p:nvPr/>
        </p:nvSpPr>
        <p:spPr>
          <a:xfrm>
            <a:off x="5696175" y="1031100"/>
            <a:ext cx="3337800" cy="68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Bengio et al, “Learning long-term dependencies with gradient descent is difficult”, IEEE Transactions on Neural Networks, 1994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Pascanu et al, “On the difficulty of training recurrent neural networks”, ICML 2013</a:t>
            </a:r>
          </a:p>
        </p:txBody>
      </p:sp>
      <p:sp>
        <p:nvSpPr>
          <p:cNvPr id="26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4848330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Sequences are everywhere…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800"/>
            <a:ext cx="9144000" cy="33332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93875" y="6578469"/>
            <a:ext cx="32381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Alex Graves and Kevin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Gimpel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191000"/>
            <a:ext cx="7213600" cy="2184400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 bwMode="auto">
          <a:xfrm rot="2907571">
            <a:off x="1452890" y="5844024"/>
            <a:ext cx="990600" cy="2286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008063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1" name="Shape 2521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Vanilla RNN Gradient Flow</a:t>
            </a:r>
          </a:p>
        </p:txBody>
      </p:sp>
      <p:pic>
        <p:nvPicPr>
          <p:cNvPr id="2522" name="Shape 25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77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3" name="Shape 25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115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4" name="Shape 25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052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5" name="Shape 25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990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sp>
        <p:nvSpPr>
          <p:cNvPr id="2526" name="Shape 2526"/>
          <p:cNvSpPr txBox="1"/>
          <p:nvPr/>
        </p:nvSpPr>
        <p:spPr>
          <a:xfrm>
            <a:off x="179650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2527" name="Shape 2527"/>
          <p:cNvSpPr txBox="1"/>
          <p:nvPr/>
        </p:nvSpPr>
        <p:spPr>
          <a:xfrm>
            <a:off x="22741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28" name="Shape 2528"/>
          <p:cNvSpPr txBox="1"/>
          <p:nvPr/>
        </p:nvSpPr>
        <p:spPr>
          <a:xfrm>
            <a:off x="43454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529" name="Shape 2529"/>
          <p:cNvSpPr txBox="1"/>
          <p:nvPr/>
        </p:nvSpPr>
        <p:spPr>
          <a:xfrm>
            <a:off x="6445698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530" name="Shape 2530"/>
          <p:cNvSpPr txBox="1"/>
          <p:nvPr/>
        </p:nvSpPr>
        <p:spPr>
          <a:xfrm>
            <a:off x="8545973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531" name="Shape 2531"/>
          <p:cNvSpPr txBox="1"/>
          <p:nvPr/>
        </p:nvSpPr>
        <p:spPr>
          <a:xfrm>
            <a:off x="1151612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32" name="Shape 2532"/>
          <p:cNvSpPr txBox="1"/>
          <p:nvPr/>
        </p:nvSpPr>
        <p:spPr>
          <a:xfrm>
            <a:off x="3256828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533" name="Shape 2533"/>
          <p:cNvSpPr txBox="1"/>
          <p:nvPr/>
        </p:nvSpPr>
        <p:spPr>
          <a:xfrm>
            <a:off x="535035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534" name="Shape 2534"/>
          <p:cNvSpPr txBox="1"/>
          <p:nvPr/>
        </p:nvSpPr>
        <p:spPr>
          <a:xfrm>
            <a:off x="746713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535" name="Shape 2535"/>
          <p:cNvSpPr txBox="1"/>
          <p:nvPr/>
        </p:nvSpPr>
        <p:spPr>
          <a:xfrm>
            <a:off x="183975" y="4083575"/>
            <a:ext cx="2387400" cy="119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Computing gradient of 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involves many factors of W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(and repeated tanh)</a:t>
            </a:r>
          </a:p>
        </p:txBody>
      </p:sp>
      <p:sp>
        <p:nvSpPr>
          <p:cNvPr id="2536" name="Shape 2536"/>
          <p:cNvSpPr txBox="1"/>
          <p:nvPr/>
        </p:nvSpPr>
        <p:spPr>
          <a:xfrm>
            <a:off x="5696175" y="1031100"/>
            <a:ext cx="3337800" cy="68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Bengio et al, “Learning long-term dependencies with gradient descent is difficult”, IEEE Transactions on Neural Networks, 1994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Pascanu et al, “On the difficulty of training recurrent neural networks”, ICML 2013</a:t>
            </a:r>
          </a:p>
        </p:txBody>
      </p:sp>
      <p:sp>
        <p:nvSpPr>
          <p:cNvPr id="1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68148747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2" name="Shape 2542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Vanilla RNN Gradient Flow</a:t>
            </a:r>
          </a:p>
        </p:txBody>
      </p:sp>
      <p:pic>
        <p:nvPicPr>
          <p:cNvPr id="2543" name="Shape 25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77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4" name="Shape 25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115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5" name="Shape 25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052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6" name="Shape 25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990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sp>
        <p:nvSpPr>
          <p:cNvPr id="2547" name="Shape 2547"/>
          <p:cNvSpPr txBox="1"/>
          <p:nvPr/>
        </p:nvSpPr>
        <p:spPr>
          <a:xfrm>
            <a:off x="179650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2548" name="Shape 2548"/>
          <p:cNvSpPr txBox="1"/>
          <p:nvPr/>
        </p:nvSpPr>
        <p:spPr>
          <a:xfrm>
            <a:off x="22741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49" name="Shape 2549"/>
          <p:cNvSpPr txBox="1"/>
          <p:nvPr/>
        </p:nvSpPr>
        <p:spPr>
          <a:xfrm>
            <a:off x="43454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550" name="Shape 2550"/>
          <p:cNvSpPr txBox="1"/>
          <p:nvPr/>
        </p:nvSpPr>
        <p:spPr>
          <a:xfrm>
            <a:off x="6445698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551" name="Shape 2551"/>
          <p:cNvSpPr txBox="1"/>
          <p:nvPr/>
        </p:nvSpPr>
        <p:spPr>
          <a:xfrm>
            <a:off x="8545973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552" name="Shape 2552"/>
          <p:cNvSpPr txBox="1"/>
          <p:nvPr/>
        </p:nvSpPr>
        <p:spPr>
          <a:xfrm>
            <a:off x="1151612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53" name="Shape 2553"/>
          <p:cNvSpPr txBox="1"/>
          <p:nvPr/>
        </p:nvSpPr>
        <p:spPr>
          <a:xfrm>
            <a:off x="3256828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554" name="Shape 2554"/>
          <p:cNvSpPr txBox="1"/>
          <p:nvPr/>
        </p:nvSpPr>
        <p:spPr>
          <a:xfrm>
            <a:off x="535035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555" name="Shape 2555"/>
          <p:cNvSpPr txBox="1"/>
          <p:nvPr/>
        </p:nvSpPr>
        <p:spPr>
          <a:xfrm>
            <a:off x="746713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556" name="Shape 2556"/>
          <p:cNvSpPr txBox="1"/>
          <p:nvPr/>
        </p:nvSpPr>
        <p:spPr>
          <a:xfrm>
            <a:off x="2658325" y="3861800"/>
            <a:ext cx="2922000" cy="148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Largest singular value &gt; 1: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Exploding gradients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Largest singular value &lt; 1: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Vanishing gradients</a:t>
            </a:r>
          </a:p>
        </p:txBody>
      </p:sp>
      <p:sp>
        <p:nvSpPr>
          <p:cNvPr id="2557" name="Shape 2557"/>
          <p:cNvSpPr txBox="1"/>
          <p:nvPr/>
        </p:nvSpPr>
        <p:spPr>
          <a:xfrm>
            <a:off x="183975" y="4083575"/>
            <a:ext cx="2387400" cy="119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Computing gradient of 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involves many factors of W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(and repeated tanh)</a:t>
            </a:r>
          </a:p>
        </p:txBody>
      </p:sp>
      <p:sp>
        <p:nvSpPr>
          <p:cNvPr id="2558" name="Shape 2558"/>
          <p:cNvSpPr txBox="1"/>
          <p:nvPr/>
        </p:nvSpPr>
        <p:spPr>
          <a:xfrm>
            <a:off x="5696175" y="1031100"/>
            <a:ext cx="3337800" cy="68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Bengio et al, “Learning long-term dependencies with gradient descent is difficult”, IEEE Transactions on Neural Networks, 1994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Pascanu et al, “On the difficulty of training recurrent neural networks”, ICML 2013</a:t>
            </a:r>
          </a:p>
        </p:txBody>
      </p:sp>
      <p:sp>
        <p:nvSpPr>
          <p:cNvPr id="20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81611773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4" name="Shape 2564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Vanilla RNN Gradient Flow</a:t>
            </a:r>
          </a:p>
        </p:txBody>
      </p:sp>
      <p:pic>
        <p:nvPicPr>
          <p:cNvPr id="2565" name="Shape 25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77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6" name="Shape 25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115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7" name="Shape 25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052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8" name="Shape 25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990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sp>
        <p:nvSpPr>
          <p:cNvPr id="2569" name="Shape 2569"/>
          <p:cNvSpPr txBox="1"/>
          <p:nvPr/>
        </p:nvSpPr>
        <p:spPr>
          <a:xfrm>
            <a:off x="179650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2570" name="Shape 2570"/>
          <p:cNvSpPr txBox="1"/>
          <p:nvPr/>
        </p:nvSpPr>
        <p:spPr>
          <a:xfrm>
            <a:off x="22741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71" name="Shape 2571"/>
          <p:cNvSpPr txBox="1"/>
          <p:nvPr/>
        </p:nvSpPr>
        <p:spPr>
          <a:xfrm>
            <a:off x="43454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572" name="Shape 2572"/>
          <p:cNvSpPr txBox="1"/>
          <p:nvPr/>
        </p:nvSpPr>
        <p:spPr>
          <a:xfrm>
            <a:off x="6445698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573" name="Shape 2573"/>
          <p:cNvSpPr txBox="1"/>
          <p:nvPr/>
        </p:nvSpPr>
        <p:spPr>
          <a:xfrm>
            <a:off x="8545973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574" name="Shape 2574"/>
          <p:cNvSpPr txBox="1"/>
          <p:nvPr/>
        </p:nvSpPr>
        <p:spPr>
          <a:xfrm>
            <a:off x="1151612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75" name="Shape 2575"/>
          <p:cNvSpPr txBox="1"/>
          <p:nvPr/>
        </p:nvSpPr>
        <p:spPr>
          <a:xfrm>
            <a:off x="3256828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576" name="Shape 2576"/>
          <p:cNvSpPr txBox="1"/>
          <p:nvPr/>
        </p:nvSpPr>
        <p:spPr>
          <a:xfrm>
            <a:off x="535035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577" name="Shape 2577"/>
          <p:cNvSpPr txBox="1"/>
          <p:nvPr/>
        </p:nvSpPr>
        <p:spPr>
          <a:xfrm>
            <a:off x="746713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578" name="Shape 2578"/>
          <p:cNvSpPr txBox="1"/>
          <p:nvPr/>
        </p:nvSpPr>
        <p:spPr>
          <a:xfrm>
            <a:off x="2658325" y="3861800"/>
            <a:ext cx="2922000" cy="148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Largest singular value &gt; 1: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Exploding gradients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Largest singular value &lt; 1: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Vanishing gradients</a:t>
            </a:r>
          </a:p>
        </p:txBody>
      </p:sp>
      <p:sp>
        <p:nvSpPr>
          <p:cNvPr id="2579" name="Shape 2579"/>
          <p:cNvSpPr txBox="1"/>
          <p:nvPr/>
        </p:nvSpPr>
        <p:spPr>
          <a:xfrm>
            <a:off x="5835550" y="3881800"/>
            <a:ext cx="3162600" cy="148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Gradient clipping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Scale gradient if its norm is too big</a:t>
            </a:r>
          </a:p>
        </p:txBody>
      </p:sp>
      <p:sp>
        <p:nvSpPr>
          <p:cNvPr id="2580" name="Shape 2580"/>
          <p:cNvSpPr/>
          <p:nvPr/>
        </p:nvSpPr>
        <p:spPr>
          <a:xfrm>
            <a:off x="2648175" y="3870475"/>
            <a:ext cx="2874000" cy="7185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81" name="Shape 2581"/>
          <p:cNvCxnSpPr/>
          <p:nvPr/>
        </p:nvCxnSpPr>
        <p:spPr>
          <a:xfrm>
            <a:off x="5580316" y="4229718"/>
            <a:ext cx="27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582" name="Shape 2582"/>
          <p:cNvSpPr txBox="1"/>
          <p:nvPr/>
        </p:nvSpPr>
        <p:spPr>
          <a:xfrm>
            <a:off x="183975" y="4083575"/>
            <a:ext cx="2387400" cy="119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Computing gradient of 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involves many factors of W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(and repeated tanh)</a:t>
            </a:r>
          </a:p>
        </p:txBody>
      </p:sp>
      <p:pic>
        <p:nvPicPr>
          <p:cNvPr id="2583" name="Shape 25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2301" y="4588972"/>
            <a:ext cx="3095849" cy="755274"/>
          </a:xfrm>
          <a:prstGeom prst="rect">
            <a:avLst/>
          </a:prstGeom>
          <a:noFill/>
          <a:ln>
            <a:noFill/>
          </a:ln>
        </p:spPr>
      </p:pic>
      <p:sp>
        <p:nvSpPr>
          <p:cNvPr id="2584" name="Shape 2584"/>
          <p:cNvSpPr txBox="1"/>
          <p:nvPr/>
        </p:nvSpPr>
        <p:spPr>
          <a:xfrm>
            <a:off x="5696175" y="1031100"/>
            <a:ext cx="3337800" cy="68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Bengio et al, “Learning long-term dependencies with gradient descent is difficult”, IEEE Transactions on Neural Networks, 1994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Pascanu et al, “On the difficulty of training recurrent neural networks”, ICML 2013</a:t>
            </a:r>
          </a:p>
        </p:txBody>
      </p:sp>
      <p:sp>
        <p:nvSpPr>
          <p:cNvPr id="24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84960484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" name="Shape 2590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Vanilla RNN Gradient Flow</a:t>
            </a:r>
          </a:p>
        </p:txBody>
      </p:sp>
      <p:pic>
        <p:nvPicPr>
          <p:cNvPr id="2591" name="Shape 25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77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2" name="Shape 25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115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3" name="Shape 25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0525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4" name="Shape 25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49900" y="2192926"/>
            <a:ext cx="1851774" cy="1198974"/>
          </a:xfrm>
          <a:prstGeom prst="rect">
            <a:avLst/>
          </a:prstGeom>
          <a:noFill/>
          <a:ln>
            <a:noFill/>
          </a:ln>
        </p:spPr>
      </p:pic>
      <p:sp>
        <p:nvSpPr>
          <p:cNvPr id="2595" name="Shape 2595"/>
          <p:cNvSpPr txBox="1"/>
          <p:nvPr/>
        </p:nvSpPr>
        <p:spPr>
          <a:xfrm>
            <a:off x="179650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2596" name="Shape 2596"/>
          <p:cNvSpPr txBox="1"/>
          <p:nvPr/>
        </p:nvSpPr>
        <p:spPr>
          <a:xfrm>
            <a:off x="22741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597" name="Shape 2597"/>
          <p:cNvSpPr txBox="1"/>
          <p:nvPr/>
        </p:nvSpPr>
        <p:spPr>
          <a:xfrm>
            <a:off x="4345425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598" name="Shape 2598"/>
          <p:cNvSpPr txBox="1"/>
          <p:nvPr/>
        </p:nvSpPr>
        <p:spPr>
          <a:xfrm>
            <a:off x="6445698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599" name="Shape 2599"/>
          <p:cNvSpPr txBox="1"/>
          <p:nvPr/>
        </p:nvSpPr>
        <p:spPr>
          <a:xfrm>
            <a:off x="8545973" y="27144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600" name="Shape 2600"/>
          <p:cNvSpPr txBox="1"/>
          <p:nvPr/>
        </p:nvSpPr>
        <p:spPr>
          <a:xfrm>
            <a:off x="1151612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</p:txBody>
      </p:sp>
      <p:sp>
        <p:nvSpPr>
          <p:cNvPr id="2601" name="Shape 2601"/>
          <p:cNvSpPr txBox="1"/>
          <p:nvPr/>
        </p:nvSpPr>
        <p:spPr>
          <a:xfrm>
            <a:off x="3256828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2602" name="Shape 2602"/>
          <p:cNvSpPr txBox="1"/>
          <p:nvPr/>
        </p:nvSpPr>
        <p:spPr>
          <a:xfrm>
            <a:off x="535035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</p:txBody>
      </p:sp>
      <p:sp>
        <p:nvSpPr>
          <p:cNvPr id="2603" name="Shape 2603"/>
          <p:cNvSpPr txBox="1"/>
          <p:nvPr/>
        </p:nvSpPr>
        <p:spPr>
          <a:xfrm>
            <a:off x="7467130" y="3295650"/>
            <a:ext cx="452100" cy="38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r>
              <a:rPr lang="en" sz="14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</a:p>
        </p:txBody>
      </p:sp>
      <p:sp>
        <p:nvSpPr>
          <p:cNvPr id="2604" name="Shape 2604"/>
          <p:cNvSpPr txBox="1"/>
          <p:nvPr/>
        </p:nvSpPr>
        <p:spPr>
          <a:xfrm>
            <a:off x="183975" y="4083575"/>
            <a:ext cx="2387400" cy="1199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Computing gradient of h</a:t>
            </a:r>
            <a:r>
              <a:rPr lang="en" sz="1800" kern="0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involves many factors of W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(and repeated tanh)</a:t>
            </a:r>
          </a:p>
        </p:txBody>
      </p:sp>
      <p:sp>
        <p:nvSpPr>
          <p:cNvPr id="2605" name="Shape 2605"/>
          <p:cNvSpPr txBox="1"/>
          <p:nvPr/>
        </p:nvSpPr>
        <p:spPr>
          <a:xfrm>
            <a:off x="2658325" y="3861800"/>
            <a:ext cx="2922000" cy="148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Largest singular value &gt; 1: </a:t>
            </a: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Exploding gradients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800" b="1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Largest singular value &lt; 1: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Vanishing gradients</a:t>
            </a:r>
          </a:p>
        </p:txBody>
      </p:sp>
      <p:sp>
        <p:nvSpPr>
          <p:cNvPr id="2606" name="Shape 2606"/>
          <p:cNvSpPr txBox="1"/>
          <p:nvPr/>
        </p:nvSpPr>
        <p:spPr>
          <a:xfrm>
            <a:off x="5835550" y="4818575"/>
            <a:ext cx="3162600" cy="47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Change RNN architecture</a:t>
            </a:r>
          </a:p>
        </p:txBody>
      </p:sp>
      <p:sp>
        <p:nvSpPr>
          <p:cNvPr id="2607" name="Shape 2607"/>
          <p:cNvSpPr/>
          <p:nvPr/>
        </p:nvSpPr>
        <p:spPr>
          <a:xfrm>
            <a:off x="2648175" y="4708675"/>
            <a:ext cx="2874000" cy="7185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endParaRPr sz="14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08" name="Shape 2608"/>
          <p:cNvCxnSpPr/>
          <p:nvPr/>
        </p:nvCxnSpPr>
        <p:spPr>
          <a:xfrm>
            <a:off x="5580316" y="5067918"/>
            <a:ext cx="27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2609" name="Shape 2609"/>
          <p:cNvSpPr txBox="1"/>
          <p:nvPr/>
        </p:nvSpPr>
        <p:spPr>
          <a:xfrm>
            <a:off x="5696175" y="1031100"/>
            <a:ext cx="3337800" cy="68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Bengio et al, “Learning long-term dependencies with gradient descent is difficult”, IEEE Transactions on Neural Networks, 1994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8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Pascanu et al, “On the difficulty of training recurrent neural networks”, ICML 2013</a:t>
            </a:r>
          </a:p>
        </p:txBody>
      </p:sp>
      <p:sp>
        <p:nvSpPr>
          <p:cNvPr id="23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124740118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Shape 2615"/>
          <p:cNvSpPr txBox="1"/>
          <p:nvPr/>
        </p:nvSpPr>
        <p:spPr>
          <a:xfrm>
            <a:off x="226100" y="953525"/>
            <a:ext cx="8698800" cy="5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3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Long Short Term Memory (LSTM)</a:t>
            </a:r>
          </a:p>
        </p:txBody>
      </p:sp>
      <p:sp>
        <p:nvSpPr>
          <p:cNvPr id="2616" name="Shape 2616"/>
          <p:cNvSpPr txBox="1"/>
          <p:nvPr/>
        </p:nvSpPr>
        <p:spPr>
          <a:xfrm>
            <a:off x="0" y="5145325"/>
            <a:ext cx="4844400" cy="324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1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Hochreiter and Schmidhuber, “Long Short Term Memory”, Neural Computation 1997</a:t>
            </a:r>
          </a:p>
        </p:txBody>
      </p:sp>
      <p:pic>
        <p:nvPicPr>
          <p:cNvPr id="2617" name="Shape 26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175" y="3209138"/>
            <a:ext cx="2669600" cy="76422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618" name="Shape 26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9324" y="2531312"/>
            <a:ext cx="3055650" cy="2119924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619" name="Shape 2619"/>
          <p:cNvSpPr txBox="1"/>
          <p:nvPr/>
        </p:nvSpPr>
        <p:spPr>
          <a:xfrm>
            <a:off x="1191625" y="1853950"/>
            <a:ext cx="1958700" cy="48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Vanilla RNN</a:t>
            </a:r>
          </a:p>
        </p:txBody>
      </p:sp>
      <p:sp>
        <p:nvSpPr>
          <p:cNvPr id="2620" name="Shape 2620"/>
          <p:cNvSpPr txBox="1"/>
          <p:nvPr/>
        </p:nvSpPr>
        <p:spPr>
          <a:xfrm>
            <a:off x="5191700" y="1853950"/>
            <a:ext cx="1958700" cy="48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" sz="2400" b="1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LSTM</a:t>
            </a:r>
          </a:p>
        </p:txBody>
      </p:sp>
      <p:sp>
        <p:nvSpPr>
          <p:cNvPr id="9" name="Slide Number Placeholder 4"/>
          <p:cNvSpPr txBox="1">
            <a:spLocks/>
          </p:cNvSpPr>
          <p:nvPr/>
        </p:nvSpPr>
        <p:spPr bwMode="auto">
          <a:xfrm>
            <a:off x="1828800" y="6400800"/>
            <a:ext cx="541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>
                    <a:lumMod val="50000"/>
                  </a:schemeClr>
                </a:solidFill>
                <a:latin typeface="Arial" pitchFamily="-112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2pPr>
            <a:lvl3pPr marL="9144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3pPr>
            <a:lvl4pPr marL="13716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4pPr>
            <a:lvl5pPr marL="1828800" algn="ctr" rtl="0" eaLnBrk="0" fontAlgn="base" hangingPunct="0">
              <a:spcBef>
                <a:spcPct val="5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5pPr>
            <a:lvl6pPr marL="22860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6pPr>
            <a:lvl7pPr marL="27432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7pPr>
            <a:lvl8pPr marL="32004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8pPr>
            <a:lvl9pPr marL="3657600" algn="l" defTabSz="457200" rtl="0" eaLnBrk="1" latinLnBrk="0" hangingPunct="1">
              <a:defRPr sz="1200" kern="1200">
                <a:solidFill>
                  <a:schemeClr val="tx1"/>
                </a:solidFill>
                <a:latin typeface="Arial" pitchFamily="-97" charset="0"/>
                <a:ea typeface="ＭＳ Ｐゴシック" pitchFamily="-97" charset="-128"/>
                <a:cs typeface="ＭＳ Ｐゴシック" pitchFamily="-97" charset="-128"/>
              </a:defRPr>
            </a:lvl9pPr>
          </a:lstStyle>
          <a:p>
            <a:pPr algn="ctr">
              <a:defRPr/>
            </a:pPr>
            <a:r>
              <a:rPr lang="en-US" sz="1200" dirty="0"/>
              <a:t>Slide Credit: </a:t>
            </a:r>
            <a:r>
              <a:rPr lang="en-US" sz="1200" dirty="0" err="1"/>
              <a:t>Fei-Fei</a:t>
            </a:r>
            <a:r>
              <a:rPr lang="en-US" sz="1200" dirty="0"/>
              <a:t> Li, Justin Johnson, Serena Yeung, CS 231n</a:t>
            </a:r>
          </a:p>
        </p:txBody>
      </p:sp>
    </p:spTree>
    <p:extLst>
      <p:ext uri="{BB962C8B-B14F-4D97-AF65-F5344CB8AC3E}">
        <p14:creationId xmlns:p14="http://schemas.microsoft.com/office/powerpoint/2010/main" val="87499469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LSTMs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1800"/>
            <a:ext cx="9144000" cy="34356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5943600"/>
            <a:ext cx="2895600" cy="5394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143488038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LSTMs Intuition: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Cell State / Memory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194074172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LSTMs Intuition: Forget 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we continue to remember this “bit” of information or not?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206454143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LSTMs Intuition: Input Gate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Should we update this “bit” of information or not?</a:t>
            </a:r>
          </a:p>
          <a:p>
            <a:pPr lvl="1"/>
            <a:r>
              <a:rPr lang="en-US" dirty="0"/>
              <a:t>If so, with what?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185468069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LSTMs Intuition: Memory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Forget that + memorize this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(C) Dhruv Batra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4A590-6033-DE48-865B-A0558AEFCBD1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6600"/>
            <a:ext cx="9144000" cy="28243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52600" y="6578469"/>
            <a:ext cx="6437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Image Credit: Christopher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Olah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 (http://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colah.github.io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/posts/2015-08-Understanding-LSTMs/)</a:t>
            </a:r>
          </a:p>
        </p:txBody>
      </p:sp>
    </p:spTree>
    <p:extLst>
      <p:ext uri="{BB962C8B-B14F-4D97-AF65-F5344CB8AC3E}">
        <p14:creationId xmlns:p14="http://schemas.microsoft.com/office/powerpoint/2010/main" val="8932878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heme/theme1.xml><?xml version="1.0" encoding="utf-8"?>
<a:theme xmlns:a="http://schemas.openxmlformats.org/drawingml/2006/main" name="Blank Presentatio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48743</TotalTime>
  <Words>4805</Words>
  <Application>Microsoft Macintosh PowerPoint</Application>
  <PresentationFormat>On-screen Show (4:3)</PresentationFormat>
  <Paragraphs>1030</Paragraphs>
  <Slides>109</Slides>
  <Notes>67</Notes>
  <HiddenSlides>11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3" baseType="lpstr">
      <vt:lpstr>Arial</vt:lpstr>
      <vt:lpstr>Arial Narrow</vt:lpstr>
      <vt:lpstr>Helvetica Neue Light</vt:lpstr>
      <vt:lpstr>Blank Presentation</vt:lpstr>
      <vt:lpstr>CS 4803 / 7643: Deep Learning</vt:lpstr>
      <vt:lpstr>Administrativia</vt:lpstr>
      <vt:lpstr>Administrativia</vt:lpstr>
      <vt:lpstr>PowerPoint Presentation</vt:lpstr>
      <vt:lpstr>New Topic: RNNs</vt:lpstr>
      <vt:lpstr>New Words</vt:lpstr>
      <vt:lpstr>What’s wrong with MLPs?</vt:lpstr>
      <vt:lpstr>Why model sequences?</vt:lpstr>
      <vt:lpstr>Sequences are everywhere…</vt:lpstr>
      <vt:lpstr>Sequences in Input or Output?</vt:lpstr>
      <vt:lpstr>2 Key Ideas</vt:lpstr>
      <vt:lpstr>PowerPoint Presentation</vt:lpstr>
      <vt:lpstr>2 Key Ideas</vt:lpstr>
      <vt:lpstr>How do we model sequences?</vt:lpstr>
      <vt:lpstr>How do we model sequences?</vt:lpstr>
      <vt:lpstr>2 Key Ideas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 for Today</vt:lpstr>
      <vt:lpstr>Language Modeling</vt:lpstr>
      <vt:lpstr>PowerPoint Presentation</vt:lpstr>
      <vt:lpstr>PowerPoint Presentation</vt:lpstr>
      <vt:lpstr>PowerPoint Presentation</vt:lpstr>
      <vt:lpstr>PowerPoint Presentation</vt:lpstr>
      <vt:lpstr>Distributed Representations Toy Example</vt:lpstr>
      <vt:lpstr>Distributed Representations Toy Example</vt:lpstr>
      <vt:lpstr>Power of distributed representations!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 for Today</vt:lpstr>
      <vt:lpstr>Neural Image Captioning</vt:lpstr>
      <vt:lpstr>Neural Image Captioning</vt:lpstr>
      <vt:lpstr>Neural Image Captioning</vt:lpstr>
      <vt:lpstr>Neural Image Captioning</vt:lpstr>
      <vt:lpstr>Sequence Model Factor Graph</vt:lpstr>
      <vt:lpstr>Beam Search 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Typical VQA Models</vt:lpstr>
      <vt:lpstr>PowerPoint Presentation</vt:lpstr>
      <vt:lpstr>Plan for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Meet LSTMs</vt:lpstr>
      <vt:lpstr>LSTMs Intuition: Memory</vt:lpstr>
      <vt:lpstr>LSTMs Intuition: Forget Gate</vt:lpstr>
      <vt:lpstr>LSTMs Intuition: Input Gate</vt:lpstr>
      <vt:lpstr>LSTMs Intuition: Memory Update</vt:lpstr>
      <vt:lpstr>LSTMs Intuition: Output Gate</vt:lpstr>
      <vt:lpstr>LSTMs Intuition: Additive Updates</vt:lpstr>
      <vt:lpstr>LSTMs Intuition: Additive Updates</vt:lpstr>
      <vt:lpstr>LSTMs Intuition: Additive Updates</vt:lpstr>
      <vt:lpstr>LSTMs</vt:lpstr>
      <vt:lpstr>LSTM Variants #1: Peephole Connections</vt:lpstr>
      <vt:lpstr>LSTM Variants #2: Coupled Gates</vt:lpstr>
      <vt:lpstr>LSTM Variants #3: Gated Recurrent Units</vt:lpstr>
      <vt:lpstr>PowerPoint Presentation</vt:lpstr>
      <vt:lpstr>PowerPoint Presentation</vt:lpstr>
    </vt:vector>
  </TitlesOfParts>
  <Manager/>
  <Company>Virginia Tech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5984: Introduction to Machine Learning</dc:title>
  <dc:subject>Machine Learning</dc:subject>
  <dc:creator>Dhruv Batra</dc:creator>
  <cp:keywords/>
  <dc:description/>
  <cp:lastModifiedBy>Dhruv Batra</cp:lastModifiedBy>
  <cp:revision>2824</cp:revision>
  <cp:lastPrinted>2015-04-01T17:45:43Z</cp:lastPrinted>
  <dcterms:created xsi:type="dcterms:W3CDTF">2013-03-06T19:31:42Z</dcterms:created>
  <dcterms:modified xsi:type="dcterms:W3CDTF">2019-10-08T15:46:20Z</dcterms:modified>
  <cp:category/>
</cp:coreProperties>
</file>