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60"/>
  </p:notesMasterIdLst>
  <p:handoutMasterIdLst>
    <p:handoutMasterId r:id="rId61"/>
  </p:handoutMasterIdLst>
  <p:sldIdLst>
    <p:sldId id="256" r:id="rId3"/>
    <p:sldId id="1728" r:id="rId4"/>
    <p:sldId id="2340" r:id="rId5"/>
    <p:sldId id="1596" r:id="rId6"/>
    <p:sldId id="1131" r:id="rId7"/>
    <p:sldId id="989" r:id="rId8"/>
    <p:sldId id="993" r:id="rId9"/>
    <p:sldId id="996" r:id="rId10"/>
    <p:sldId id="997" r:id="rId11"/>
    <p:sldId id="2307" r:id="rId12"/>
    <p:sldId id="2308" r:id="rId13"/>
    <p:sldId id="1002" r:id="rId14"/>
    <p:sldId id="2309" r:id="rId15"/>
    <p:sldId id="2310" r:id="rId16"/>
    <p:sldId id="2295" r:id="rId17"/>
    <p:sldId id="1018" r:id="rId18"/>
    <p:sldId id="1086" r:id="rId19"/>
    <p:sldId id="1087" r:id="rId20"/>
    <p:sldId id="1019" r:id="rId21"/>
    <p:sldId id="1020" r:id="rId22"/>
    <p:sldId id="2305" r:id="rId23"/>
    <p:sldId id="1095" r:id="rId24"/>
    <p:sldId id="1091" r:id="rId25"/>
    <p:sldId id="1092" r:id="rId26"/>
    <p:sldId id="2342" r:id="rId27"/>
    <p:sldId id="1021" r:id="rId28"/>
    <p:sldId id="1022" r:id="rId29"/>
    <p:sldId id="1023" r:id="rId30"/>
    <p:sldId id="2306" r:id="rId31"/>
    <p:sldId id="1137" r:id="rId32"/>
    <p:sldId id="1158" r:id="rId33"/>
    <p:sldId id="2346" r:id="rId34"/>
    <p:sldId id="1138" r:id="rId35"/>
    <p:sldId id="1139" r:id="rId36"/>
    <p:sldId id="1147" r:id="rId37"/>
    <p:sldId id="2343" r:id="rId38"/>
    <p:sldId id="1159" r:id="rId39"/>
    <p:sldId id="1160" r:id="rId40"/>
    <p:sldId id="1142" r:id="rId41"/>
    <p:sldId id="1136" r:id="rId42"/>
    <p:sldId id="2344" r:id="rId43"/>
    <p:sldId id="713" r:id="rId44"/>
    <p:sldId id="1540" r:id="rId45"/>
    <p:sldId id="1541" r:id="rId46"/>
    <p:sldId id="937" r:id="rId47"/>
    <p:sldId id="2345" r:id="rId48"/>
    <p:sldId id="2347" r:id="rId49"/>
    <p:sldId id="2349" r:id="rId50"/>
    <p:sldId id="2348" r:id="rId51"/>
    <p:sldId id="1188" r:id="rId52"/>
    <p:sldId id="1266" r:id="rId53"/>
    <p:sldId id="1190" r:id="rId54"/>
    <p:sldId id="1192" r:id="rId55"/>
    <p:sldId id="1236" r:id="rId56"/>
    <p:sldId id="264" r:id="rId57"/>
    <p:sldId id="265" r:id="rId58"/>
    <p:sldId id="1238" r:id="rId5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8" autoAdjust="0"/>
    <p:restoredTop sz="93469" autoAdjust="0"/>
  </p:normalViewPr>
  <p:slideViewPr>
    <p:cSldViewPr>
      <p:cViewPr varScale="1">
        <p:scale>
          <a:sx n="111" d="100"/>
          <a:sy n="111" d="100"/>
        </p:scale>
        <p:origin x="9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9-24T13:32:00.2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1213 6194 1652 0,'0'0'36'0,"-3"-3"8"0,-3 3 2 0,6 0 0 0,-6 3-37 0,6-3-9 15,0 0 0-15,0 0 0 0,-6 3 38 0,6-3 6 16,0 0 0-16,0 0 1 0,0 0-26 0,0 0-6 16,6-3-1-16,6-2 0 0,0-1-3 0,0-2-1 15,3-2 0-15,0-1 0 0,-3-5-8 0,6-2 12 16,0-1-12-16,-4-5 12 0,1 3-12 0,6-2 0 15,-6-7 0-15,3 1 0 0,0-2 0 0,-3 1 0 0,0-1 0 0,5 2 0 16,-8-1 14-16,6 1-2 0,-3 3-1 0,0 2 0 16,6-2 24-16,-9 2 5 0,3-3 0 0,8 1 1 15,-8-1 0-15,6 4 0 0,6 1 0 0,-9 1 0 16,8 0-17-16,-2 0-4 0,9 0-1 0,-3 2 0 16,0 1-19-16,-1 2 0 0,4 0 0 0,-3 3 0 15,0 5 0-15,-1 0 0 0,-2 5 0 0,0 1 0 16,-3-1 0-16,0 6 0 0,-1 2 0 0,4 3-9 15,-3 0 9-15,-3 2-12 0,-3 4 12 0,0 1-12 16,2 7 12-16,-5-1 0 0,-3 5-9 0,3 1 9 16,-3 4 0-16,6-1 0 0,-9-1 8 0,3 2-8 15,-3 1 0-15,0 0-9 0,2 0 0 0,-5 2 0 16,3 0 9-16,-3-2 0 0,3 0 0 0,-3 0 0 16,0-1 0-16,3-1 0 0,-6-4 0 0,3 1 0 15,0-1 10-15,0-5 1 0,-3-2 0 0,0-1 0 16,0-2 9-16,-3-3 1 0,0-2 1 0,0-1 0 0,0-2 6 0,0 0 2 15,0-8 0-15,0 6 0 0,0 2-30 0,0-8 0 16,0 0 0-16,0 0 0 0,0 0 8 0,-3-6 3 16,-3 1 0-16,0-3 0 15,0 0-35-15,-3-5-8 0,3 2 0 0,0-2-1 16,0 0-115-16,0 0-22 0,0-3-5 0</inkml:trace>
  <inkml:trace contextRef="#ctx0" brushRef="#br0" timeOffset="1">1981 6035 1954 0,'0'0'43'0,"0"0"9"0,9-2 1 0,0-1 3 0,3-2-45 0,3 2-11 0,0 0 0 0,-3-2 0 16,6 0 47-16,-7 2 7 0,7 0 2 0,3 3 0 15,-6 0-24-15,-3 3-4 0,3-3 0 0,-3 5-1 16,6 3-27-16,-9 0 0 0,5 0 8 0,-2 3-8 16,3-6 0-16,-6 3 0 0,6 3 0 0,0-4 0 15,0 1 0-15,3 0 0 0,-3-2 0 0,5-1 0 16,-2-2-22-16,3-1-6 0,0 1-2 0,-3-3 0 16,0-3 18-16,-4 3 12 0,1-5-13 0,0 2 5 15,-3 1 8-15,3-4 0 0,-9 4 0 0,3-4 0 16,-3 1 0-16,-3 2 12 0,3-2-2 0,-6-3-1 0,0 0 25 0,0-2 5 15,0-3 1-15,-9-1 0 0,3 1-20 0,0-3-4 16,3 0-1-16,-3-2 0 0,-3 5-15 0,3-1 8 16,3 1-8-16,0 3 0 0,3-6 8 0,-6 5-8 15,6 11 0-15,-3-8 9 0,3 0-9 0,0 3 0 16,3 0-10-16,-3 5 10 0,6-3-20 0,0-2 1 16,3 2 1-16,9 0-1012 15</inkml:trace>
  <inkml:trace contextRef="#ctx0" brushRef="#br0" timeOffset="2">15498 2693 1796 0,'0'-10'40'0,"0"10"8"0,0-5 1 0,3-3 1 0,0 0-40 0,-3 0-10 0,0 2 0 0,0-1 0 15,0 1 79-15,0-2 13 0,0 3 4 0,0-3 0 16,-3 3-16-16,0-3-4 0,0 3 0 0,0-3 0 16,-3 2-35-16,-3 1-7 0,3 0-2 0,-3-1 0 15,0 4-8-15,-3 2-1 0,-3 0-1 0,1 0 0 16,-4 0-22-16,0 8 0 0,-3 0 0 0,-3 2 0 16,0 1 0-16,1 2-13 0,-1 8 5 0,3-8 8 15,0 6-14-15,0 0 5 0,6 2 1 0,0 0 0 0,7 3-4 0,2-1-1 16,6-1 0-16,0-1 0 15,6 0-13-15,2-2-2 0,1-1-1 0,6 1 0 16,3-4 1-16,6 4 0 0,0-6 0 0,3-5 0 0,5 3 8 0,-2-1 3 16,3 4 0-16,-6-4 0 0,5 1 9 0,-5-1 8 15,0 1-12-15,-3 2 12 0,-3-2-8 0,-4 2 8 16,1-3 0-16,-6 1 0 0,0 2 0 0,-6-5 0 16,-6 3 0-16,-3 2 0 0,-3-2 26 0,-9-1 2 15,-3 3 1-15,-2 3 0 0,-7 0 7 0,-6-3 0 16,-3 1 1-16,-2-1 0 0,-1-3 1 0,0 4 0 15,-2-6 0-15,2 0 0 0,3-3-14 0,0-3-4 0,7-4 0 0,-1-1 0 32,6-2-83-32,9-6-17 0,6-7-3 0</inkml:trace>
  <inkml:trace contextRef="#ctx0" brushRef="#br0" timeOffset="3">16081 1990 2385 0,'-18'0'68'0,"9"0"14"15,4 0-66-15,-4 0-16 0,-3 5 0 0,3-5 0 16,-3 5 45-16,6 3 6 0,-3-3 1 0,3 6 0 16,0 2-32-16,3 3-7 0,0 5-1 0,0-2 0 15,0 7-12-15,0-7 0 0,0 10 0 0,0 0 0 0,-3 5 0 0,-3 9 0 16,0-1 0-16,0 6 0 0,1 2 0 0,-4-2 8 15,-3 2-8-15,3-5 0 0,3 3 9 0,0-1-9 16,-3 1 8-16,3-1-8 0,0 1 0 0,0 2 0 16,3-10 0-16,0 5 0 0,3-8 0 0,0 3 0 15,3-6 0-15,3-5 0 0,3 0 0 0,0-2 0 16,-3-6 0-16,6-3 0 0,3-2 0 0,3 0 10 16,-3-11-10-16,9-2 10 0,-3 2-1 0,5-10 0 15,-2-3 0-15,6-5 0 0,0-3 14 0,0-2 2 16,-1-4 1-16,4-4 0 0,-3-6-7 0,3-2-2 15,-1-6 0-15,1-2 0 0,0-1-8 0,-3-2-1 0,0 3-8 0,-7 2 12 16,-2 9-4-16,-3-1-8 0,-6 5 11 0,-6 6-11 16,-6 3 0-16,-3 5 0 0,-3-1 0 0,-3 9 0 15,-6-3 0-15,1 8-16 0,-1 0 2 0,0 8 0 16,-3-3-3-16,3 6-1 0,0 2 0 0,6 0 0 31,3 6-6-31,4-3-2 0,-1 5 0 0,3-3 0 16,3 4-16-16,6-7-3 0,0 1-1 0,5 0 0 15,4-5 7-15,0-3 2 0,6-3 0 0,-3 0 0 0,3 3 25 0,-3-8 12 0,2 0-10 0,-2 0 10 16,-3 0 0-16,3-5 0 0,-3 2 8 0,0 3-8 16,-3-2 21-16,3 2-2 0,-4 0-1 0,1 0 0 15,-3 0 0-15,3 0 0 0,-6 2 0 0,3-2 0 16,0 3-6-16,-3 2 0 0,-6-5-1 0,9 3 0 16,-3 0 4-16,-6-3 1 0,6 8 0 0,-3-1 0 15,0 4 7-15,-3 2 1 0,0 0 1 0,-3 1 0 16,3-1-9-16,-3 5-1 0,3 4-1 0,-3-1 0 15,0-3-3-15,3 3-1 0,3 1 0 0,0-4 0 0,0 3-10 0,3-5 0 16,0 3 0-16,0-6 0 0,3-2 0 0,2 2 0 16,-2-5 0-16,3 0 8 0,3-6 0 0,0 1-8 15,0-3 12-15,0-5-4 0,6-1 5 0,0-4 1 16,-4-3 0-16,1-6 0 0,-6 1-14 0,6-4 0 16,9 1 8-16,-6-8-8 0,-6 3 0 0,5-11 11 15,4 2-11-15,-3-12 10 0,0-1-10 0,0 0 0 16,-6 1 0-16,2 4 8 0,1 6-8 0,-6 3 8 15,-6 7-8-15,3 4 8 0,-3 4 9 0,0 6 2 0,-6 2 0 0,0 3 0 16,-3 8-9-16,3 0-2 0,0 0 0 0,0 3 0 16,-6 8-8-16,3 2 0 0,0 5 0 0,0 4 0 15,-3-1 0-15,3 5-11 0,0 1 11 0,3 7-8 16,-3 0 8-16,0 3 0 0,0-2 0 0,3-1 0 16,0 3 0-16,0-8 0 0,0 0 0 0,0-5 0 15,9 5 0-15,-3-10 0 0,-3 2 0 0,0-8 0 16,6-2 0-16,-3-1 0 0,3-4 8 0,0-1-8 15,-3-2 9-15,6-6-9 0,6-2 12 0,-4-3-12 16,-2-5-76-16,3-3-23 0,9-5-4 16,0-6-1101-16</inkml:trace>
  <inkml:trace contextRef="#ctx0" brushRef="#br0" timeOffset="4">17177 2257 2348 0,'-15'0'67'0,"15"0"13"0,0 0-64 0,0 0-16 15,0 0 0-15,0 0 0 0,0 0 103 0,0 0 17 16,0 0 3-16,3 3 1 0,6 7-63 0,-6-7-12 16,0 7-2-16,0-4-1 15,6-1-106-15,-9-5-22 0,0 0-4 0,5 8-1106 16</inkml:trace>
  <inkml:trace contextRef="#ctx0" brushRef="#br0" timeOffset="5">15879 2400 2674 0,'-15'-19'59'0,"15"19"12"0,0 0 2 0,-3-8 3 0,6 3-61 0,3-3-15 0,6-2 0 0,9 4 0 16,5 4-13-16,7-4-6 0,12-2-1 0,5 3 0 31,13 2-164-31,5 3-34 0,10-5-6 0,-22 5-2 0</inkml:trace>
  <inkml:trace contextRef="#ctx0" brushRef="#br0" timeOffset="6">17614 2693 2739 0,'0'0'60'0,"0"0"13"0,0 0 3 0,6-7 0 15,-3 1-60-15,-3 1-16 0,-3-3 0 0,6 3 0 0,9-3 39 0,-6 2 5 16,-3-1 0-16,0 1 1 0,3-2-26 0,0 3-6 16,-3-6-1-16,-3 4 0 0,-6-1-12 0,3 0 0 15,3 0 8-15,-6-3-8 0,-12 6 0 0,3-6 0 16,6 9 0-16,-6-6 0 16,-2 2-28-16,-4 1-3 0,0 5 0 0,0 0 0 0,3 5 9 0,0 1 2 15,-3 2 0-15,7 0 0 0,-1 5 20 0,0 0-11 16,-3 3 11-16,3 5-8 0,3-2-8 0,3 4-2 15,0-1 0-15,-3 4 0 0,0 3 3 0,7 0 1 16,5-2 0-16,0-1 0 16,-6 1-17-16,9-4-3 0,2-1-1 0,4-1 0 0,-3-8 14 0,3 0 2 0,3-5 1 0,0 0 0 15,0-3 18-15,3-7 0 0,-3-4 0 0,0-2 0 16,6 3 18-16,-4-13-2 0,-2-1-1 0,3-2 0 16,0-3 9-16,-3-5 3 0,0 3 0 0,0-11 0 15,-3 2 2-15,3-2 1 0,0-5 0 0,0-3 0 16,-7-8-12-16,7-3-2 0,0-2-1 0,3 3 0 15,0 2 7-15,0 2 2 0,-3 4 0 0,0 2 0 16,3 8 2-16,-6 8 1 0,-4 0 0 0,4 7 0 16,0 4-4-16,-3 2-1 0,-9 3 0 0,3 7 0 15,3-2-10-15,-3 8-1 0,0 0-1 0,0 0 0 16,0 8-10-16,0 8 0 0,3 8-10 0,-3-3 10 16,-6 3-8-16,6 8 8 0,3 2 0 0,-3 6-9 15,0 5 9-15,3 0 0 0,0 8 0 0,3 0 0 16,3-3 0-16,-3 3 0 0,-3-8 0 0,6 3 0 15,3-4 0-15,0 1 0 0,-3-5 0 0,3-5 0 16,3 2 0-16,-1-6 0 0,1-2 0 0,0-5 0 16,0-3 0-16,0-2 0 0,0-6 0 0,0-2 0 0,0-6 9 0,-1 0-9 15,-2-2 12-15,3-3-12 0,0-5 17 0,3-3-3 16,-3 0-1-16,3-3 0 0,-6-5 0 0,3 0 0 16,-1-2 0-16,1-1 0 0,-3 1-5 0,3-3-8 15,-6-6 11-15,3 1-11 0,-6-1 0 0,0 1 0 16,0-8-12-16,-3 4 3 15,0-1-26-15,-3 2-5 0,0-1 0 0,-6 7-1 16,0 4-22-16,-3 6-4 0,0 2-1 0,-6 9 0 16,0 2 24-16,0 2 4 0,0 12 0 0,1 1 1 0,-1 7 21 0,0-4 4 15,6 9 1-15,0-1 0 0,3 0 13 0,0 4 0 0,6 4 9 0,0-5-9 16,3 3 23-16,3 0-2 0,0-6 0 0,6 1 0 16,0-9 7-16,3 1 2 0,2-4 0 0,-2-1 0 15,3-4-12-15,0-2-2 0,0-3-1 0,3-2-846 16,3-6-169-16</inkml:trace>
  <inkml:trace contextRef="#ctx0" brushRef="#br0" timeOffset="7">18582 2596 2257 0,'0'0'49'0,"0"0"11"0,0 0 1 0,0 0 3 0,6 0-51 0,2-6-13 0,-2 4 0 0,3-1 0 15,3-2 105-15,0 2 19 0,6 0 3 0,0-2 1 16,3 2-52-16,0 1-9 0,2-3-3 0,1 2 0 16,3-2-44-16,-3-1-10 0,0 4-2 0,-1-1 0 15,-2 0-8-15,0 3 0 0,-3-8 0 0,0 8 0 16,-3 3-108-16,-6 2-24 0,0-5-5 0,-4 3-663 15,-2 8-132-15</inkml:trace>
  <inkml:trace contextRef="#ctx0" brushRef="#br0" timeOffset="8">18489 2783 1814 0,'-9'-5'52'0,"3"8"10"0,6 7-50 0,-3-7-12 15,3 2 0-15,3 1 0 0,-3-1 100 0,9-2 16 16,3-3 4-16,3 0 1 0,-3 0-2 0,9 0-1 15,6-3 0-15,2-2 0 0,1-3-66 0,3 2-12 16,0-4-4-16,2 4 0 0,-2 1-25 0,0-3-11 16,0 0 8-16,2 3-821 15,4 2-165-15</inkml:trace>
  <inkml:trace contextRef="#ctx0" brushRef="#br0" timeOffset="9">19546 2572 1990 0,'6'-8'44'0,"-6"8"8"0,3-8 3 0,3 3 1 0,0-1-44 0,-3-2-12 0,3 0 0 0,-3-5 0 16,3 3 118-16,0 2 22 0,3-6 4 0,-1-4 0 15,1 5-48-15,0-8-9 0,3 2-3 0,0-5 0 16,0-2-36-16,3-1-7 0,-3 1-1 0,3-1-1 16,0 1-8-16,-1-8-2 0,1 2 0 0,0 0 0 15,0-2-9-15,-3 2-1 0,6-5-1 0,-6 8 0 16,-6 0 1-16,3 2 0 0,0 1 0 0,-3 5 0 0,3 7-5 0,-4 1-1 16,-2 0 0-16,0 8 0 0,-3-3-13 0,0 8 8 15,0 0-8-15,0 8 0 0,0-3 0 0,0 3 0 16,3 10-11-16,-6 1 11 0,0 5-10 0,0 5 10 15,0 2 0-15,1 4-9 0,-4-3 9 0,3-1 0 16,-3 4 0-16,0 4 0 0,-6 6 0 0,6 3 0 16,0 2 0-16,0-5-8 0,-3 8 8 0,0-10 0 15,0 2 8-15,3-3-8 0,0-2 0 0,3-1 0 0,-3 4 0 0,3-1-8 16,-3-2 8-16,3-6 0 0,0 6 0 0,-3-3 0 16,6 0 0-16,-3-3 0 0,0-5 0 0,1 3 0 15,-1-3 0-15,0-2 0 0,0-1 0 0,0 1 0 16,0-12 0-16,3 1 0 0,0 0 0 0,0-5-12 15,0-1-10-15,0 1-2 0,3-6-1 0,0 0 0 32,-3-5-63-32,0 0-13 0,6-5-3 0,-3-3 0 0,2-2-96 15,-2-1-19-15,0 0-4 0,-3-2-767 0</inkml:trace>
  <inkml:trace contextRef="#ctx0" brushRef="#br0" timeOffset="10">19326 3082 2008 0,'0'0'44'0,"0"0"10"0,-3 6 2 0,0-1 0 0,0 0-45 0,3 3-11 0,6 0 0 0,0 3 0 16,3-6 99-16,5 3 17 0,7-3 4 0,9 3 1 16,0-3-20-16,3 1-4 0,8-1-1 0,-2-2 0 15,6-1-44-15,2 1-8 0,-2-3-3 0,3 0 0 16,8-3-9-16,-5 1-3 0,-1-1 0 0,4-2 0 0,-4-1-29 0,1-1 0 16,0 1-8-16,-4 1-891 15,-5-8-177-15</inkml:trace>
  <inkml:trace contextRef="#ctx0" brushRef="#br0" timeOffset="11">2193 6310 1706 0,'-15'-16'48'0,"9"9"11"0,-3-1-47 0,3 0-12 0,6-3 0 0,0 3 0 16,0-2 84-16,6-4 16 0,-6 1 2 0,3 2 1 16,6-2-68-16,0 0-14 0,0-3-2 0,0 0-1 15,5-2-2-15,-2-3-1 0,3-1 0 0,0-1 0 16,0-1-15-16,6-5 0 0,0 0 0 0,-6-3 0 15,5 3 21-15,1-3-1 0,3 0-1 0,0 3 0 16,3 0-19-16,-7 3 0 0,10-4 0 0,-6 4 0 16,3 0 0-16,-3-1 0 0,2 3 0 0,-5 0 0 15,-3 6 15-15,3 2-1 0,-3 0 0 0,0 3 0 16,-6 5-14-16,2 0 0 0,1 3 0 0,-3 2 0 16,6-2 0-16,-3 5 0 0,0 0 0 0,3 5 0 0,3 0 0 0,-1 1 0 15,4 4-10-15,0-2 10 0,3 5 0 0,0 1 0 16,2-1 0-16,1 3-8 0,0 0 8 0,0-3 0 15,-1 3 0-15,1 2-8 0,-3 1 8 0,0-1 8 16,-6 4-8-16,2-4 11 0,-2 3-11 0,0 0 0 16,-3 1 0-16,-3-1 8 0,3 0-8 0,-3 0 0 15,-1 0 0-15,-2 3 0 0,-3 0 8 0,0 0 4 16,0-3 0-16,-3 0 0 0,0 3-12 0,-3-3 12 16,3-3-12-16,-3 1 12 0,0-3-12 0,0 0 8 15,-3 0-8-15,3-6 8 0,-3 1-8 0,3-1 10 16,0-2-10-16,0 0 10 0,0 0-10 0,0-5 0 15,-3-3 0-15,0 0 0 0,6 2 0 0,-6-2 0 0,0 0 0 0,6-2 0 32,0 2-26-32,3-8-10 0,-3 0-3 0,-1 0-635 0,1 0-127 0</inkml:trace>
  <inkml:trace contextRef="#ctx0" brushRef="#br0" timeOffset="12">3642 5673 1666 0,'0'0'36'0,"0"0"8"0,0 0 2 0,0 0 2 0,0 0-39 0,-9 2-9 16,3 4 0-16,6-6 0 0,-6 2 35 0,-3 6 5 15,3 0 0-15,1 0 1 0,5 3-29 0,-9-1-12 16,6 1 11-16,-3 2-11 0,6 0 8 0,0 3-8 15,-3 0 0-15,3-3 0 0,0 6 0 0,3-1 8 16,0 1-8-16,0-1 0 0,-3 1 20 0,6-1 0 0,0 1 1 0,-4-1 0 16,1 1-3-16,3-1-1 0,0-2 0 0,0 3 0 15,0-3-3-15,0 2-1 0,-3-5 0 0,-3 3 0 16,3-2-13-16,-3-1 0 0,-3 0 0 0,-3-2 0 16,0-1 0-16,-3 1 11 0,-3-3 0 0,1 2 0 15,-4-4 4-15,0 2 1 0,-6-1 0 0,0 1 0 16,0-2 20-16,0 2 5 0,1-3 1 0,-1 3 0 15,-3-3-17-15,3 0-3 0,0 1-1 0,3 2 0 16,1 0-21-16,-1 0 0 0,6-3 0 0,0 3-697 16,0 0-132-16</inkml:trace>
  <inkml:trace contextRef="#ctx0" brushRef="#br0" timeOffset="13">3574 6234 2000 0,'-12'-19'56'0,"6"11"14"0,0 0-56 0,-3-2-14 0,3-4 0 0,3 1 0 16,-3 0 82-16,3-3 14 0,3 0 2 0,0 0 1 16,3 0-67-16,0-2-12 0,6-3-4 0,3-3 0 15,-3 3-16-15,9 0 0 0,0-6 8 0,2 1-8 16,4-3-13-16,3 2-7 0,0-2 0 0,0 3-1 15,2-4 10-15,1 1 3 0,0-2 0 0,3 1 0 0,-4 1-5 0,4 3-1 16,-3-1 0-16,0 1 0 0,-1 2 14 0,-2 3 0 16,-3 3 0-16,0 2 0 0,0 0 22 0,-6 3 1 15,-1 5 0-15,1 0 0 0,0 2-23 0,-3 6 0 16,3 3 0-16,0 2 0 0,-3 3 0 0,2 3-10 16,4 2 10-16,-3 3 0 0,6 2-9 0,-3 6 9 15,0-3 0-15,2 3-9 0,-2 0 9 0,3 0 0 16,-3 0 0-16,0 2 8 0,0-2-8 0,-1 0 0 15,4 0 0-15,-9 2 0 0,3-2 0 0,0 0 0 16,-6-3 0-16,3 3 0 0,0-3 0 0,-4 3 0 16,-2-3 0-16,0 0-8 0,-3-3 19 0,3 1 4 15,-6 0 1-15,0-1 0 0,0-2 1 0,0 0 1 0,-3-3 0 0,-3 0 0 16,3-2-6-16,-3-1 0 0,0 1-1 0,3-3 0 16,-3 0-11-16,3-3 8 0,0-5-8 0,0 0 8 31,0 0-36-31,0 0-7 0,0 0-1 0,6-2-662 0,3-4-132 0</inkml:trace>
  <inkml:trace contextRef="#ctx0" brushRef="#br0" timeOffset="14">4229 6056 1782 0,'0'0'39'0,"0"0"8"0,0 0 1 0,0 0 3 0,0 0-41 0,0 0-10 15,0 0 0-15,0 0 0 0,0 8 56 0,0 0 8 16,3-3 3-16,0 3 0 0,2-2-36 0,1 4-7 16,3-2-2-16,-3 3 0 0,0-1-14 0,3-2-8 15,-3 3 10-15,3-3-10 0,0 0 11 0,3 0-11 16,0-3 12-16,0 0-12 0,3 1 14 0,-1-6-4 15,1 2-1-15,3-4 0 0,0 2 2 0,0-6 0 16,3-2 0-16,6-2 0 0,-1-1 1 0,-2-2 0 16,3-3 0-16,-3 0 0 0,-3-2-12 0,-1-1 0 15,1-5 0-15,-3 1 0 0,-3-1 19 0,0 0 1 16,-3 0 1-16,0 0 0 0,-3 6 27 0,-3-1 6 0,-3 3 1 0,0 1 0 16,-3 1-4-16,-3 1-1 0,0 0 0 0,-3 2 0 15,3 3-40-15,-6 0-10 0,6 3 0 0,-3 0 0 16,0 2-12-16,0 3-5 0,6 0-1 0,0 0-774 15,0 0-156-15</inkml:trace>
  <inkml:trace contextRef="#ctx0" brushRef="#br0" timeOffset="15">4869 6305 1888 0,'-33'-5'53'0,"18"2"13"0,0-2-53 0,0 0-13 15,-3-1 0-15,3 1 0 0,1 2 97 0,2-2 17 16,3-3 3-16,3 0 1 0,0 0-58 0,0-2-11 15,3-1-2-15,3-2-1 0,3-3-21 0,3-3-4 16,0 1-1-16,3-6 0 0,3-5-35 0,-1-3-7 16,4-2-2-16,3-3 0 0,0-3 4 0,3 0 1 15,0 1 0-15,3-1 0 0,2 0 9 0,1 3 2 0,3 0 0 0,-3 5 0 16,2 1 8-16,-2 2 0 0,3 5 0 0,0 0 0 16,-3 3 0-16,2 2 0 0,1 1 0 0,3 5 0 15,0 7 16-15,-1 1-2 0,1 0 0 0,0 5 0 16,3 2-14-16,-4 6 0 0,-2 0 0 0,0 3 0 15,0 5 0-15,-7 2 0 0,1 1-8 0,-3-1 8 16,3 6 0-16,-6 0-8 0,0 0 8 0,-1 2 0 16,-2-2-9-16,3 2 9 0,-3 4 0 0,-3-1-9 15,0 0 9-15,-3 2 0 0,6-1 0 0,-3 1 0 16,-6 1 0-16,2-3 0 0,1 0 0 0,3-2 0 16,-3-3 0-16,0-1 0 0,-3 1 10 0,0-5-10 15,3-1 9-15,-3-2-9 0,-3-3 8 0,-3-2-8 16,6-1 12-16,-6 1-4 0,0-6 0 0,0-5 0 15,0 8-71-15,0-8-14 0,0 0-3 0,-9 0-1 16</inkml:trace>
  <inkml:trace contextRef="#ctx0" brushRef="#br0" timeOffset="16">5437 6048 1548 0,'0'0'34'0,"0"0"7"0,0 6 2 0,3 2 0 0,3 0-35 0,3-1-8 16,0 1 0-16,3 0 0 0,3 0 78 0,0 0 14 15,-1 3 2-15,1-1 1 0,3-4-27 0,0-1-6 16,0 0-1-16,0 1 0 0,3-1-16 0,-1-2-3 0,-2-3-1 0,3 0 0 16,0 0-26-16,0 0-6 15,0-3-1-15,-4 0 0 0,4-2-8 0,-6-3 0 0,-3 0 9 0,0-3-9 16,0-2 18-16,-6 0-1 0,-3 0 0 0,0-6 0 15,0 1-17-15,0-3 8 0,-6-3-8 0,-3 0 0 16,-3 3 0-16,0 0 0 0,6-1 0 0,-3 4 0 31,0-1-18-31,0 4-10 0,6 1-3 0,0 4-652 0,6 2-130 0</inkml:trace>
  <inkml:trace contextRef="#ctx0" brushRef="#br0" timeOffset="17">683 6710 1198 0,'0'-8'26'0,"0"8"6"0,9-5 0 0,-9-1 3 0,3 1-35 0,6 0 0 15,-9-1 0-15,9 1 0 0,-6 3 68 0,6-4 6 16,-6-2 2-16,3 3 0 0,-3 2-42 0,3-2-8 15,-6 5-2-15,0 0 0 0,0 0-8 0,0 0-3 16,0 0 0-16,0 0 0 0,0 0-4 0,0 0-1 16,-9 5 0-16,0-2 0 0,0 2-8 0,-3 3 10 0,-6 0-10 0,7 5 10 15,-10 1-10-15,0 4 0 0,-6 1 0 0,3 2 8 16,-3 5-8-16,-2 3 0 0,5 6 9 0,-6-1-9 16,0 3 14-16,10 3-2 0,-7 2 0 0,3-2 0 15,-3 2-12-15,6 1 0 0,0-1 0 0,7 3 0 16,-1 3 8-16,3-3-8 0,3-1 0 0,6 1 0 15,-3-2 12-15,3-6-4 0,3-3-8 0,3 1 12 16,6-1 11-16,0-2 1 0,3-3 1 0,3 0 0 16,-3-3 6-16,5 1 1 0,4-3 0 0,0 2 0 15,-6-5 0-15,6 1 0 0,0-4 0 0,-4-2 0 16,4 2-8-16,-3-2-2 0,0-2 0 0,3 1 0 16,-6-1-10-16,0-1-1 0,-3-3-1 0,-1 4 0 15,1-4-10-15,-3 3 10 0,-3-2-10 0,0-3 10 16,0 0-10-16,-3 3 12 0,-3-6-12 0,6 3 12 0,-6-3-12 0,0 3-16 15,0-8 4-15,0 5-640 16,0 1-129-16</inkml:trace>
  <inkml:trace contextRef="#ctx0" brushRef="#br0" timeOffset="18">392 7787 2286 0,'-21'-8'50'0,"12"2"10"0,0 1 3 0,6 3 1 0,-6-1-51 0,9 3-13 0,0 0 0 16,0 0 0-16,0 0 12 0,0 0 0 15,0 0 0-15,0 0 0 0,9 5-12 0,3-2 0 0,-3-1 0 0,9 6 0 16,-6 0-8-16,3 3 8 16,-1 0-12-16,7-1 12 0,-6 3-10 0,3 3 10 0,0 0-8 0,3 0 8 15,-3 0 0-15,-6 2-8 0,8 1 8 0,-8-1 0 16,6 1 0-16,-9-1 0 0,3 1 0 0,0-1 0 15,0 1 0-15,-3 0-10 0,-3 2 10 0,0-3 0 16,0-2 0-16,-6 0 0 0,0 0 0 0,0 0 0 16,-6 0 8-16,3-3 1 0,-6 0 1 0,6 0 0 15,-9 0 2-15,3 1 0 0,0-4 0 0,-3 1-704 16,-3 2-141-16</inkml:trace>
  <inkml:trace contextRef="#ctx0" brushRef="#br0" timeOffset="19">553 8157 1780 0,'0'0'50'0,"0"0"12"0,-6-3-50 0,0 1-12 16,6 2 0-16,0 0 0 0,0 0 38 0,0 0 5 15,0 0 1-15,0 8 0 0,-6-3-36 0,3 0-8 16,3 3 0-16,-9 3 0 0,3-1 0 0,3 1 0 16,0 2 0-16,-12 0 0 0,9 1-22 0,-9 4 0 15,0-2 0-15,0 3 0 0,0 2 5 0,-5 0 1 0,-1 0 0 0,3 3 0 16,-9 0 16-16,3 2 0 0,6 1-8 0,4 2 8 16,-4 0 0-16,6 3 0 0,-3 2 0 0,9 3 0 15,0-3 12-15,6 4-3 0,0-1-1 0,0-3 0 16,6 0 1-16,0 1 0 0,9-1 0 0,-6 1 0 15,3-4-9-15,0-2 10 0,-1 3-10 0,4 0 10 16,-3-3 13-16,-3 0 2 0,3-2 1 0,3-1 0 16,0-2 16-16,-3-3 3 0,6 0 1 0,-6-2 0 15,5-3-10-15,-5-3-1 0,0 0-1 0,6-2 0 16,-6-1-14-16,6-2-2 0,-6 0-1 0,6-5 0 16,-6-1-6-16,8 4-2 0,-2-4 0 0,-6-2 0 15,3-5-9-15,0 2 12 0,-3 3-12 0,6-2 12 16,-6-1-12-16,-4 3-12 0,4-3 2 0,-3 3-670 15,0 0-133-15</inkml:trace>
  <inkml:trace contextRef="#ctx0" brushRef="#br0" timeOffset="20">535 9102 2120 0,'-12'-16'60'0,"12"11"13"0,0-1-58 0,-6 1-15 15,6 5 0-15,0 0 0 0,0-5 55 0,0 5 8 16,0 0 1-16,0 0 1 0,0 0-41 0,0 0-8 16,0 0-1-16,0 0-1 0,6 8-14 0,3 0 0 15,-6 5 0-15,3 0 0 0,-3 0 0 0,6 0-8 16,-7 3 8-16,7 0 0 0,0 3 0 0,0-3 0 0,0-1 0 0,3 1 0 16,3 0-15-16,0-3 4 0,6 1 1 0,-6-1 0 15,8 0 10-15,-8 0-10 0,3 1 10 0,0-1-10 16,-6 0 10-16,-3 6 0 0,3-4 0 0,-12 7-8 15,3-1-8-15,-6 8-2 0,-9 3 0 0,-6 5 0 32,-9 5-14-32,-9 8-4 0,-11 3 0 0,-13 11-899 0</inkml:trace>
  <inkml:trace contextRef="#ctx0" brushRef="#br0" timeOffset="21">14429 3823 1371 0,'12'-8'30'0,"-6"6"6"0,3-1 2 0,6 3 1 0,0-5-31 0,3 2-8 0,3 3 0 0,2-3 0 16,4 1 96-16,6-1 17 0,0 3 4 0,8 0 1 15,4-5-78-15,8 2-16 0,7-2-4 0,8 0 0 0,4-3-3 0,8 2-1 16,7-4 0-16,8 2 0 0,6 3-16 0,9-3 10 16,3-6-10-16,6 4 8 0,6 5-8 0,6-1 0 15,6-2 0-15,0 3 0 0,9-3-8 0,0 3-1 16,0-1 0-16,9 1 0 0,11 5 68 0,-5 0 13 15,-6 0 4-15,2 0 0 16,4 0-97-16,0 5-19 0,3-5-4 0,-7 3-1 0,1 0 65 0,-6-1 14 16,0-2 2-16,0 0 1 0,-7 3 8 0,-2 0 2 15,-12-1 0-15,-3 1 0 0,-12 0-11 0,-5-1-1 16,-13-2-1-16,-6 3 0 0,-9-3-8 0,-2 3-2 16,-13-1 0-16,-8 1 0 0,-7 0-11 0,-11 2-2 0,-6 0-1 0,-10 0 0 31,-8 3-62-31,-3 3-12 0,-6-3-2 0,-12 5-1006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578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Shape 1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3819962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241F93-F030-3947-B10F-185436C107B6}" type="slidenum">
              <a:rPr lang="en-US"/>
              <a:pPr/>
              <a:t>17</a:t>
            </a:fld>
            <a:endParaRPr lang="en-US"/>
          </a:p>
        </p:txBody>
      </p:sp>
      <p:sp>
        <p:nvSpPr>
          <p:cNvPr id="205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5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45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18F010-4496-9D45-A53F-206CBFAAC66B}" type="slidenum">
              <a:rPr lang="en-US"/>
              <a:pPr/>
              <a:t>18</a:t>
            </a:fld>
            <a:endParaRPr lang="en-US"/>
          </a:p>
        </p:txBody>
      </p:sp>
      <p:sp>
        <p:nvSpPr>
          <p:cNvPr id="206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6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07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838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343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9CEF60-01F0-CA44-9648-944CECCC3FBE}" type="slidenum">
              <a:rPr lang="en-US"/>
              <a:pPr/>
              <a:t>22</a:t>
            </a:fld>
            <a:endParaRPr lang="en-US"/>
          </a:p>
        </p:txBody>
      </p:sp>
      <p:sp>
        <p:nvSpPr>
          <p:cNvPr id="207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7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25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7760F-CB4B-124D-A3D8-09DE25BD0DBC}" type="slidenum">
              <a:rPr lang="en-US"/>
              <a:pPr/>
              <a:t>23</a:t>
            </a:fld>
            <a:endParaRPr lang="en-US"/>
          </a:p>
        </p:txBody>
      </p:sp>
      <p:sp>
        <p:nvSpPr>
          <p:cNvPr id="211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1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3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937DE-C4C3-7643-B9E6-24E28FBF8485}" type="slidenum">
              <a:rPr lang="en-US"/>
              <a:pPr/>
              <a:t>24</a:t>
            </a:fld>
            <a:endParaRPr lang="en-US"/>
          </a:p>
        </p:txBody>
      </p:sp>
      <p:sp>
        <p:nvSpPr>
          <p:cNvPr id="212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2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6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937DE-C4C3-7643-B9E6-24E28FBF8485}" type="slidenum">
              <a:rPr lang="en-US"/>
              <a:pPr/>
              <a:t>25</a:t>
            </a:fld>
            <a:endParaRPr lang="en-US"/>
          </a:p>
        </p:txBody>
      </p:sp>
      <p:sp>
        <p:nvSpPr>
          <p:cNvPr id="212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2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2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Convnet is stack of layers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Look at how an image progresses through the network, and sizes of output after each layer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 image is photo taken by Lane McIntosh, permission to use.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518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Shape 1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552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664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776025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31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1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36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42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85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83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477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this cute cat picture, the image classification task would be looking at this picture and ouput a single label cat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6725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85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26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2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524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58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7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550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89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703" y="6223800"/>
            <a:ext cx="732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tags" Target="../tags/tag103.xml"/><Relationship Id="rId21" Type="http://schemas.openxmlformats.org/officeDocument/2006/relationships/tags" Target="../tags/tag85.xml"/><Relationship Id="rId34" Type="http://schemas.openxmlformats.org/officeDocument/2006/relationships/tags" Target="../tags/tag98.xml"/><Relationship Id="rId42" Type="http://schemas.openxmlformats.org/officeDocument/2006/relationships/tags" Target="../tags/tag106.xml"/><Relationship Id="rId47" Type="http://schemas.openxmlformats.org/officeDocument/2006/relationships/tags" Target="../tags/tag111.xml"/><Relationship Id="rId50" Type="http://schemas.openxmlformats.org/officeDocument/2006/relationships/tags" Target="../tags/tag114.xml"/><Relationship Id="rId55" Type="http://schemas.openxmlformats.org/officeDocument/2006/relationships/tags" Target="../tags/tag119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9" Type="http://schemas.openxmlformats.org/officeDocument/2006/relationships/tags" Target="../tags/tag93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tags" Target="../tags/tag104.xml"/><Relationship Id="rId45" Type="http://schemas.openxmlformats.org/officeDocument/2006/relationships/tags" Target="../tags/tag109.xml"/><Relationship Id="rId53" Type="http://schemas.openxmlformats.org/officeDocument/2006/relationships/tags" Target="../tags/tag117.xml"/><Relationship Id="rId5" Type="http://schemas.openxmlformats.org/officeDocument/2006/relationships/tags" Target="../tags/tag69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tags" Target="../tags/tag107.xml"/><Relationship Id="rId48" Type="http://schemas.openxmlformats.org/officeDocument/2006/relationships/tags" Target="../tags/tag112.xml"/><Relationship Id="rId56" Type="http://schemas.openxmlformats.org/officeDocument/2006/relationships/slideLayout" Target="../slideLayouts/slideLayout23.xml"/><Relationship Id="rId8" Type="http://schemas.openxmlformats.org/officeDocument/2006/relationships/tags" Target="../tags/tag72.xml"/><Relationship Id="rId51" Type="http://schemas.openxmlformats.org/officeDocument/2006/relationships/tags" Target="../tags/tag115.xml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46" Type="http://schemas.openxmlformats.org/officeDocument/2006/relationships/tags" Target="../tags/tag110.xml"/><Relationship Id="rId20" Type="http://schemas.openxmlformats.org/officeDocument/2006/relationships/tags" Target="../tags/tag84.xml"/><Relationship Id="rId41" Type="http://schemas.openxmlformats.org/officeDocument/2006/relationships/tags" Target="../tags/tag105.xml"/><Relationship Id="rId54" Type="http://schemas.openxmlformats.org/officeDocument/2006/relationships/tags" Target="../tags/tag118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49" Type="http://schemas.openxmlformats.org/officeDocument/2006/relationships/tags" Target="../tags/tag113.xml"/><Relationship Id="rId57" Type="http://schemas.openxmlformats.org/officeDocument/2006/relationships/notesSlide" Target="../notesSlides/notesSlide7.xml"/><Relationship Id="rId10" Type="http://schemas.openxmlformats.org/officeDocument/2006/relationships/tags" Target="../tags/tag74.xml"/><Relationship Id="rId31" Type="http://schemas.openxmlformats.org/officeDocument/2006/relationships/tags" Target="../tags/tag95.xml"/><Relationship Id="rId44" Type="http://schemas.openxmlformats.org/officeDocument/2006/relationships/tags" Target="../tags/tag108.xml"/><Relationship Id="rId52" Type="http://schemas.openxmlformats.org/officeDocument/2006/relationships/tags" Target="../tags/tag116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145.xml"/><Relationship Id="rId21" Type="http://schemas.openxmlformats.org/officeDocument/2006/relationships/tags" Target="../tags/tag140.xml"/><Relationship Id="rId42" Type="http://schemas.openxmlformats.org/officeDocument/2006/relationships/tags" Target="../tags/tag161.xml"/><Relationship Id="rId47" Type="http://schemas.openxmlformats.org/officeDocument/2006/relationships/tags" Target="../tags/tag166.xml"/><Relationship Id="rId63" Type="http://schemas.openxmlformats.org/officeDocument/2006/relationships/tags" Target="../tags/tag182.xml"/><Relationship Id="rId68" Type="http://schemas.openxmlformats.org/officeDocument/2006/relationships/tags" Target="../tags/tag187.xml"/><Relationship Id="rId84" Type="http://schemas.openxmlformats.org/officeDocument/2006/relationships/notesSlide" Target="../notesSlides/notesSlide8.xml"/><Relationship Id="rId16" Type="http://schemas.openxmlformats.org/officeDocument/2006/relationships/tags" Target="../tags/tag135.xml"/><Relationship Id="rId11" Type="http://schemas.openxmlformats.org/officeDocument/2006/relationships/tags" Target="../tags/tag130.xml"/><Relationship Id="rId32" Type="http://schemas.openxmlformats.org/officeDocument/2006/relationships/tags" Target="../tags/tag151.xml"/><Relationship Id="rId37" Type="http://schemas.openxmlformats.org/officeDocument/2006/relationships/tags" Target="../tags/tag156.xml"/><Relationship Id="rId53" Type="http://schemas.openxmlformats.org/officeDocument/2006/relationships/tags" Target="../tags/tag172.xml"/><Relationship Id="rId58" Type="http://schemas.openxmlformats.org/officeDocument/2006/relationships/tags" Target="../tags/tag177.xml"/><Relationship Id="rId74" Type="http://schemas.openxmlformats.org/officeDocument/2006/relationships/tags" Target="../tags/tag193.xml"/><Relationship Id="rId79" Type="http://schemas.openxmlformats.org/officeDocument/2006/relationships/tags" Target="../tags/tag198.xml"/><Relationship Id="rId5" Type="http://schemas.openxmlformats.org/officeDocument/2006/relationships/tags" Target="../tags/tag124.xml"/><Relationship Id="rId61" Type="http://schemas.openxmlformats.org/officeDocument/2006/relationships/tags" Target="../tags/tag180.xml"/><Relationship Id="rId82" Type="http://schemas.openxmlformats.org/officeDocument/2006/relationships/tags" Target="../tags/tag201.xml"/><Relationship Id="rId19" Type="http://schemas.openxmlformats.org/officeDocument/2006/relationships/tags" Target="../tags/tag13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tags" Target="../tags/tag146.xml"/><Relationship Id="rId30" Type="http://schemas.openxmlformats.org/officeDocument/2006/relationships/tags" Target="../tags/tag149.xml"/><Relationship Id="rId35" Type="http://schemas.openxmlformats.org/officeDocument/2006/relationships/tags" Target="../tags/tag154.xml"/><Relationship Id="rId43" Type="http://schemas.openxmlformats.org/officeDocument/2006/relationships/tags" Target="../tags/tag162.xml"/><Relationship Id="rId48" Type="http://schemas.openxmlformats.org/officeDocument/2006/relationships/tags" Target="../tags/tag167.xml"/><Relationship Id="rId56" Type="http://schemas.openxmlformats.org/officeDocument/2006/relationships/tags" Target="../tags/tag175.xml"/><Relationship Id="rId64" Type="http://schemas.openxmlformats.org/officeDocument/2006/relationships/tags" Target="../tags/tag183.xml"/><Relationship Id="rId69" Type="http://schemas.openxmlformats.org/officeDocument/2006/relationships/tags" Target="../tags/tag188.xml"/><Relationship Id="rId77" Type="http://schemas.openxmlformats.org/officeDocument/2006/relationships/tags" Target="../tags/tag196.xml"/><Relationship Id="rId8" Type="http://schemas.openxmlformats.org/officeDocument/2006/relationships/tags" Target="../tags/tag127.xml"/><Relationship Id="rId51" Type="http://schemas.openxmlformats.org/officeDocument/2006/relationships/tags" Target="../tags/tag170.xml"/><Relationship Id="rId72" Type="http://schemas.openxmlformats.org/officeDocument/2006/relationships/tags" Target="../tags/tag191.xml"/><Relationship Id="rId80" Type="http://schemas.openxmlformats.org/officeDocument/2006/relationships/tags" Target="../tags/tag199.xml"/><Relationship Id="rId3" Type="http://schemas.openxmlformats.org/officeDocument/2006/relationships/tags" Target="../tags/tag122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33" Type="http://schemas.openxmlformats.org/officeDocument/2006/relationships/tags" Target="../tags/tag152.xml"/><Relationship Id="rId38" Type="http://schemas.openxmlformats.org/officeDocument/2006/relationships/tags" Target="../tags/tag157.xml"/><Relationship Id="rId46" Type="http://schemas.openxmlformats.org/officeDocument/2006/relationships/tags" Target="../tags/tag165.xml"/><Relationship Id="rId59" Type="http://schemas.openxmlformats.org/officeDocument/2006/relationships/tags" Target="../tags/tag178.xml"/><Relationship Id="rId67" Type="http://schemas.openxmlformats.org/officeDocument/2006/relationships/tags" Target="../tags/tag186.xml"/><Relationship Id="rId20" Type="http://schemas.openxmlformats.org/officeDocument/2006/relationships/tags" Target="../tags/tag139.xml"/><Relationship Id="rId41" Type="http://schemas.openxmlformats.org/officeDocument/2006/relationships/tags" Target="../tags/tag160.xml"/><Relationship Id="rId54" Type="http://schemas.openxmlformats.org/officeDocument/2006/relationships/tags" Target="../tags/tag173.xml"/><Relationship Id="rId62" Type="http://schemas.openxmlformats.org/officeDocument/2006/relationships/tags" Target="../tags/tag181.xml"/><Relationship Id="rId70" Type="http://schemas.openxmlformats.org/officeDocument/2006/relationships/tags" Target="../tags/tag189.xml"/><Relationship Id="rId75" Type="http://schemas.openxmlformats.org/officeDocument/2006/relationships/tags" Target="../tags/tag194.xml"/><Relationship Id="rId83" Type="http://schemas.openxmlformats.org/officeDocument/2006/relationships/slideLayout" Target="../slideLayouts/slideLayout23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tags" Target="../tags/tag147.xml"/><Relationship Id="rId36" Type="http://schemas.openxmlformats.org/officeDocument/2006/relationships/tags" Target="../tags/tag155.xml"/><Relationship Id="rId49" Type="http://schemas.openxmlformats.org/officeDocument/2006/relationships/tags" Target="../tags/tag168.xml"/><Relationship Id="rId57" Type="http://schemas.openxmlformats.org/officeDocument/2006/relationships/tags" Target="../tags/tag176.xml"/><Relationship Id="rId10" Type="http://schemas.openxmlformats.org/officeDocument/2006/relationships/tags" Target="../tags/tag129.xml"/><Relationship Id="rId31" Type="http://schemas.openxmlformats.org/officeDocument/2006/relationships/tags" Target="../tags/tag150.xml"/><Relationship Id="rId44" Type="http://schemas.openxmlformats.org/officeDocument/2006/relationships/tags" Target="../tags/tag163.xml"/><Relationship Id="rId52" Type="http://schemas.openxmlformats.org/officeDocument/2006/relationships/tags" Target="../tags/tag171.xml"/><Relationship Id="rId60" Type="http://schemas.openxmlformats.org/officeDocument/2006/relationships/tags" Target="../tags/tag179.xml"/><Relationship Id="rId65" Type="http://schemas.openxmlformats.org/officeDocument/2006/relationships/tags" Target="../tags/tag184.xml"/><Relationship Id="rId73" Type="http://schemas.openxmlformats.org/officeDocument/2006/relationships/tags" Target="../tags/tag192.xml"/><Relationship Id="rId78" Type="http://schemas.openxmlformats.org/officeDocument/2006/relationships/tags" Target="../tags/tag197.xml"/><Relationship Id="rId81" Type="http://schemas.openxmlformats.org/officeDocument/2006/relationships/tags" Target="../tags/tag200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39" Type="http://schemas.openxmlformats.org/officeDocument/2006/relationships/tags" Target="../tags/tag158.xml"/><Relationship Id="rId34" Type="http://schemas.openxmlformats.org/officeDocument/2006/relationships/tags" Target="../tags/tag153.xml"/><Relationship Id="rId50" Type="http://schemas.openxmlformats.org/officeDocument/2006/relationships/tags" Target="../tags/tag169.xml"/><Relationship Id="rId55" Type="http://schemas.openxmlformats.org/officeDocument/2006/relationships/tags" Target="../tags/tag174.xml"/><Relationship Id="rId76" Type="http://schemas.openxmlformats.org/officeDocument/2006/relationships/tags" Target="../tags/tag195.xml"/><Relationship Id="rId7" Type="http://schemas.openxmlformats.org/officeDocument/2006/relationships/tags" Target="../tags/tag126.xml"/><Relationship Id="rId71" Type="http://schemas.openxmlformats.org/officeDocument/2006/relationships/tags" Target="../tags/tag190.xml"/><Relationship Id="rId2" Type="http://schemas.openxmlformats.org/officeDocument/2006/relationships/tags" Target="../tags/tag121.xml"/><Relationship Id="rId29" Type="http://schemas.openxmlformats.org/officeDocument/2006/relationships/tags" Target="../tags/tag148.xml"/><Relationship Id="rId24" Type="http://schemas.openxmlformats.org/officeDocument/2006/relationships/tags" Target="../tags/tag143.xml"/><Relationship Id="rId40" Type="http://schemas.openxmlformats.org/officeDocument/2006/relationships/tags" Target="../tags/tag159.xml"/><Relationship Id="rId45" Type="http://schemas.openxmlformats.org/officeDocument/2006/relationships/tags" Target="../tags/tag164.xml"/><Relationship Id="rId66" Type="http://schemas.openxmlformats.org/officeDocument/2006/relationships/tags" Target="../tags/tag1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227.xml"/><Relationship Id="rId21" Type="http://schemas.openxmlformats.org/officeDocument/2006/relationships/tags" Target="../tags/tag222.xml"/><Relationship Id="rId42" Type="http://schemas.openxmlformats.org/officeDocument/2006/relationships/tags" Target="../tags/tag243.xml"/><Relationship Id="rId47" Type="http://schemas.openxmlformats.org/officeDocument/2006/relationships/tags" Target="../tags/tag248.xml"/><Relationship Id="rId63" Type="http://schemas.openxmlformats.org/officeDocument/2006/relationships/tags" Target="../tags/tag264.xml"/><Relationship Id="rId68" Type="http://schemas.openxmlformats.org/officeDocument/2006/relationships/tags" Target="../tags/tag269.xml"/><Relationship Id="rId84" Type="http://schemas.openxmlformats.org/officeDocument/2006/relationships/tags" Target="../tags/tag285.xml"/><Relationship Id="rId89" Type="http://schemas.openxmlformats.org/officeDocument/2006/relationships/tags" Target="../tags/tag290.xml"/><Relationship Id="rId16" Type="http://schemas.openxmlformats.org/officeDocument/2006/relationships/tags" Target="../tags/tag217.xml"/><Relationship Id="rId11" Type="http://schemas.openxmlformats.org/officeDocument/2006/relationships/tags" Target="../tags/tag212.xml"/><Relationship Id="rId32" Type="http://schemas.openxmlformats.org/officeDocument/2006/relationships/tags" Target="../tags/tag233.xml"/><Relationship Id="rId37" Type="http://schemas.openxmlformats.org/officeDocument/2006/relationships/tags" Target="../tags/tag238.xml"/><Relationship Id="rId53" Type="http://schemas.openxmlformats.org/officeDocument/2006/relationships/tags" Target="../tags/tag254.xml"/><Relationship Id="rId58" Type="http://schemas.openxmlformats.org/officeDocument/2006/relationships/tags" Target="../tags/tag259.xml"/><Relationship Id="rId74" Type="http://schemas.openxmlformats.org/officeDocument/2006/relationships/tags" Target="../tags/tag275.xml"/><Relationship Id="rId79" Type="http://schemas.openxmlformats.org/officeDocument/2006/relationships/tags" Target="../tags/tag280.xml"/><Relationship Id="rId5" Type="http://schemas.openxmlformats.org/officeDocument/2006/relationships/tags" Target="../tags/tag206.xml"/><Relationship Id="rId90" Type="http://schemas.openxmlformats.org/officeDocument/2006/relationships/tags" Target="../tags/tag291.xml"/><Relationship Id="rId14" Type="http://schemas.openxmlformats.org/officeDocument/2006/relationships/tags" Target="../tags/tag215.xml"/><Relationship Id="rId22" Type="http://schemas.openxmlformats.org/officeDocument/2006/relationships/tags" Target="../tags/tag223.xml"/><Relationship Id="rId27" Type="http://schemas.openxmlformats.org/officeDocument/2006/relationships/tags" Target="../tags/tag228.xml"/><Relationship Id="rId30" Type="http://schemas.openxmlformats.org/officeDocument/2006/relationships/tags" Target="../tags/tag231.xml"/><Relationship Id="rId35" Type="http://schemas.openxmlformats.org/officeDocument/2006/relationships/tags" Target="../tags/tag236.xml"/><Relationship Id="rId43" Type="http://schemas.openxmlformats.org/officeDocument/2006/relationships/tags" Target="../tags/tag244.xml"/><Relationship Id="rId48" Type="http://schemas.openxmlformats.org/officeDocument/2006/relationships/tags" Target="../tags/tag249.xml"/><Relationship Id="rId56" Type="http://schemas.openxmlformats.org/officeDocument/2006/relationships/tags" Target="../tags/tag257.xml"/><Relationship Id="rId64" Type="http://schemas.openxmlformats.org/officeDocument/2006/relationships/tags" Target="../tags/tag265.xml"/><Relationship Id="rId69" Type="http://schemas.openxmlformats.org/officeDocument/2006/relationships/tags" Target="../tags/tag270.xml"/><Relationship Id="rId77" Type="http://schemas.openxmlformats.org/officeDocument/2006/relationships/tags" Target="../tags/tag278.xml"/><Relationship Id="rId8" Type="http://schemas.openxmlformats.org/officeDocument/2006/relationships/tags" Target="../tags/tag209.xml"/><Relationship Id="rId51" Type="http://schemas.openxmlformats.org/officeDocument/2006/relationships/tags" Target="../tags/tag252.xml"/><Relationship Id="rId72" Type="http://schemas.openxmlformats.org/officeDocument/2006/relationships/tags" Target="../tags/tag273.xml"/><Relationship Id="rId80" Type="http://schemas.openxmlformats.org/officeDocument/2006/relationships/tags" Target="../tags/tag281.xml"/><Relationship Id="rId85" Type="http://schemas.openxmlformats.org/officeDocument/2006/relationships/tags" Target="../tags/tag286.xml"/><Relationship Id="rId3" Type="http://schemas.openxmlformats.org/officeDocument/2006/relationships/tags" Target="../tags/tag204.xml"/><Relationship Id="rId12" Type="http://schemas.openxmlformats.org/officeDocument/2006/relationships/tags" Target="../tags/tag213.xml"/><Relationship Id="rId17" Type="http://schemas.openxmlformats.org/officeDocument/2006/relationships/tags" Target="../tags/tag218.xml"/><Relationship Id="rId25" Type="http://schemas.openxmlformats.org/officeDocument/2006/relationships/tags" Target="../tags/tag226.xml"/><Relationship Id="rId33" Type="http://schemas.openxmlformats.org/officeDocument/2006/relationships/tags" Target="../tags/tag234.xml"/><Relationship Id="rId38" Type="http://schemas.openxmlformats.org/officeDocument/2006/relationships/tags" Target="../tags/tag239.xml"/><Relationship Id="rId46" Type="http://schemas.openxmlformats.org/officeDocument/2006/relationships/tags" Target="../tags/tag247.xml"/><Relationship Id="rId59" Type="http://schemas.openxmlformats.org/officeDocument/2006/relationships/tags" Target="../tags/tag260.xml"/><Relationship Id="rId67" Type="http://schemas.openxmlformats.org/officeDocument/2006/relationships/tags" Target="../tags/tag268.xml"/><Relationship Id="rId20" Type="http://schemas.openxmlformats.org/officeDocument/2006/relationships/tags" Target="../tags/tag221.xml"/><Relationship Id="rId41" Type="http://schemas.openxmlformats.org/officeDocument/2006/relationships/tags" Target="../tags/tag242.xml"/><Relationship Id="rId54" Type="http://schemas.openxmlformats.org/officeDocument/2006/relationships/tags" Target="../tags/tag255.xml"/><Relationship Id="rId62" Type="http://schemas.openxmlformats.org/officeDocument/2006/relationships/tags" Target="../tags/tag263.xml"/><Relationship Id="rId70" Type="http://schemas.openxmlformats.org/officeDocument/2006/relationships/tags" Target="../tags/tag271.xml"/><Relationship Id="rId75" Type="http://schemas.openxmlformats.org/officeDocument/2006/relationships/tags" Target="../tags/tag276.xml"/><Relationship Id="rId83" Type="http://schemas.openxmlformats.org/officeDocument/2006/relationships/tags" Target="../tags/tag284.xml"/><Relationship Id="rId88" Type="http://schemas.openxmlformats.org/officeDocument/2006/relationships/tags" Target="../tags/tag289.xml"/><Relationship Id="rId91" Type="http://schemas.openxmlformats.org/officeDocument/2006/relationships/slideLayout" Target="../slideLayouts/slideLayout1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5" Type="http://schemas.openxmlformats.org/officeDocument/2006/relationships/tags" Target="../tags/tag216.xml"/><Relationship Id="rId23" Type="http://schemas.openxmlformats.org/officeDocument/2006/relationships/tags" Target="../tags/tag224.xml"/><Relationship Id="rId28" Type="http://schemas.openxmlformats.org/officeDocument/2006/relationships/tags" Target="../tags/tag229.xml"/><Relationship Id="rId36" Type="http://schemas.openxmlformats.org/officeDocument/2006/relationships/tags" Target="../tags/tag237.xml"/><Relationship Id="rId49" Type="http://schemas.openxmlformats.org/officeDocument/2006/relationships/tags" Target="../tags/tag250.xml"/><Relationship Id="rId57" Type="http://schemas.openxmlformats.org/officeDocument/2006/relationships/tags" Target="../tags/tag258.xml"/><Relationship Id="rId10" Type="http://schemas.openxmlformats.org/officeDocument/2006/relationships/tags" Target="../tags/tag211.xml"/><Relationship Id="rId31" Type="http://schemas.openxmlformats.org/officeDocument/2006/relationships/tags" Target="../tags/tag232.xml"/><Relationship Id="rId44" Type="http://schemas.openxmlformats.org/officeDocument/2006/relationships/tags" Target="../tags/tag245.xml"/><Relationship Id="rId52" Type="http://schemas.openxmlformats.org/officeDocument/2006/relationships/tags" Target="../tags/tag253.xml"/><Relationship Id="rId60" Type="http://schemas.openxmlformats.org/officeDocument/2006/relationships/tags" Target="../tags/tag261.xml"/><Relationship Id="rId65" Type="http://schemas.openxmlformats.org/officeDocument/2006/relationships/tags" Target="../tags/tag266.xml"/><Relationship Id="rId73" Type="http://schemas.openxmlformats.org/officeDocument/2006/relationships/tags" Target="../tags/tag274.xml"/><Relationship Id="rId78" Type="http://schemas.openxmlformats.org/officeDocument/2006/relationships/tags" Target="../tags/tag279.xml"/><Relationship Id="rId81" Type="http://schemas.openxmlformats.org/officeDocument/2006/relationships/tags" Target="../tags/tag282.xml"/><Relationship Id="rId86" Type="http://schemas.openxmlformats.org/officeDocument/2006/relationships/tags" Target="../tags/tag287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3" Type="http://schemas.openxmlformats.org/officeDocument/2006/relationships/tags" Target="../tags/tag214.xml"/><Relationship Id="rId18" Type="http://schemas.openxmlformats.org/officeDocument/2006/relationships/tags" Target="../tags/tag219.xml"/><Relationship Id="rId39" Type="http://schemas.openxmlformats.org/officeDocument/2006/relationships/tags" Target="../tags/tag240.xml"/><Relationship Id="rId34" Type="http://schemas.openxmlformats.org/officeDocument/2006/relationships/tags" Target="../tags/tag235.xml"/><Relationship Id="rId50" Type="http://schemas.openxmlformats.org/officeDocument/2006/relationships/tags" Target="../tags/tag251.xml"/><Relationship Id="rId55" Type="http://schemas.openxmlformats.org/officeDocument/2006/relationships/tags" Target="../tags/tag256.xml"/><Relationship Id="rId76" Type="http://schemas.openxmlformats.org/officeDocument/2006/relationships/tags" Target="../tags/tag277.xml"/><Relationship Id="rId7" Type="http://schemas.openxmlformats.org/officeDocument/2006/relationships/tags" Target="../tags/tag208.xml"/><Relationship Id="rId71" Type="http://schemas.openxmlformats.org/officeDocument/2006/relationships/tags" Target="../tags/tag272.xml"/><Relationship Id="rId2" Type="http://schemas.openxmlformats.org/officeDocument/2006/relationships/tags" Target="../tags/tag203.xml"/><Relationship Id="rId29" Type="http://schemas.openxmlformats.org/officeDocument/2006/relationships/tags" Target="../tags/tag230.xml"/><Relationship Id="rId24" Type="http://schemas.openxmlformats.org/officeDocument/2006/relationships/tags" Target="../tags/tag225.xml"/><Relationship Id="rId40" Type="http://schemas.openxmlformats.org/officeDocument/2006/relationships/tags" Target="../tags/tag241.xml"/><Relationship Id="rId45" Type="http://schemas.openxmlformats.org/officeDocument/2006/relationships/tags" Target="../tags/tag246.xml"/><Relationship Id="rId66" Type="http://schemas.openxmlformats.org/officeDocument/2006/relationships/tags" Target="../tags/tag267.xml"/><Relationship Id="rId87" Type="http://schemas.openxmlformats.org/officeDocument/2006/relationships/tags" Target="../tags/tag288.xml"/><Relationship Id="rId61" Type="http://schemas.openxmlformats.org/officeDocument/2006/relationships/tags" Target="../tags/tag262.xml"/><Relationship Id="rId82" Type="http://schemas.openxmlformats.org/officeDocument/2006/relationships/tags" Target="../tags/tag283.xml"/><Relationship Id="rId19" Type="http://schemas.openxmlformats.org/officeDocument/2006/relationships/tags" Target="../tags/tag220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04.xml"/><Relationship Id="rId18" Type="http://schemas.openxmlformats.org/officeDocument/2006/relationships/tags" Target="../tags/tag309.xml"/><Relationship Id="rId26" Type="http://schemas.openxmlformats.org/officeDocument/2006/relationships/tags" Target="../tags/tag317.xml"/><Relationship Id="rId21" Type="http://schemas.openxmlformats.org/officeDocument/2006/relationships/tags" Target="../tags/tag312.xml"/><Relationship Id="rId34" Type="http://schemas.openxmlformats.org/officeDocument/2006/relationships/tags" Target="../tags/tag325.xml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tags" Target="../tags/tag308.xml"/><Relationship Id="rId25" Type="http://schemas.openxmlformats.org/officeDocument/2006/relationships/tags" Target="../tags/tag316.xml"/><Relationship Id="rId33" Type="http://schemas.openxmlformats.org/officeDocument/2006/relationships/tags" Target="../tags/tag324.xml"/><Relationship Id="rId38" Type="http://schemas.openxmlformats.org/officeDocument/2006/relationships/notesSlide" Target="../notesSlides/notesSlide10.xml"/><Relationship Id="rId2" Type="http://schemas.openxmlformats.org/officeDocument/2006/relationships/tags" Target="../tags/tag293.xml"/><Relationship Id="rId16" Type="http://schemas.openxmlformats.org/officeDocument/2006/relationships/tags" Target="../tags/tag307.xml"/><Relationship Id="rId20" Type="http://schemas.openxmlformats.org/officeDocument/2006/relationships/tags" Target="../tags/tag311.xml"/><Relationship Id="rId29" Type="http://schemas.openxmlformats.org/officeDocument/2006/relationships/tags" Target="../tags/tag320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24" Type="http://schemas.openxmlformats.org/officeDocument/2006/relationships/tags" Target="../tags/tag315.xml"/><Relationship Id="rId32" Type="http://schemas.openxmlformats.org/officeDocument/2006/relationships/tags" Target="../tags/tag323.xml"/><Relationship Id="rId37" Type="http://schemas.openxmlformats.org/officeDocument/2006/relationships/slideLayout" Target="../slideLayouts/slideLayout23.xml"/><Relationship Id="rId5" Type="http://schemas.openxmlformats.org/officeDocument/2006/relationships/tags" Target="../tags/tag296.xml"/><Relationship Id="rId15" Type="http://schemas.openxmlformats.org/officeDocument/2006/relationships/tags" Target="../tags/tag306.xml"/><Relationship Id="rId23" Type="http://schemas.openxmlformats.org/officeDocument/2006/relationships/tags" Target="../tags/tag314.xml"/><Relationship Id="rId28" Type="http://schemas.openxmlformats.org/officeDocument/2006/relationships/tags" Target="../tags/tag319.xml"/><Relationship Id="rId36" Type="http://schemas.openxmlformats.org/officeDocument/2006/relationships/tags" Target="../tags/tag327.xml"/><Relationship Id="rId10" Type="http://schemas.openxmlformats.org/officeDocument/2006/relationships/tags" Target="../tags/tag301.xml"/><Relationship Id="rId19" Type="http://schemas.openxmlformats.org/officeDocument/2006/relationships/tags" Target="../tags/tag310.xml"/><Relationship Id="rId31" Type="http://schemas.openxmlformats.org/officeDocument/2006/relationships/tags" Target="../tags/tag322.xml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tags" Target="../tags/tag305.xml"/><Relationship Id="rId22" Type="http://schemas.openxmlformats.org/officeDocument/2006/relationships/tags" Target="../tags/tag313.xml"/><Relationship Id="rId27" Type="http://schemas.openxmlformats.org/officeDocument/2006/relationships/tags" Target="../tags/tag318.xml"/><Relationship Id="rId30" Type="http://schemas.openxmlformats.org/officeDocument/2006/relationships/tags" Target="../tags/tag321.xml"/><Relationship Id="rId35" Type="http://schemas.openxmlformats.org/officeDocument/2006/relationships/tags" Target="../tags/tag326.xml"/><Relationship Id="rId8" Type="http://schemas.openxmlformats.org/officeDocument/2006/relationships/tags" Target="../tags/tag299.xml"/><Relationship Id="rId3" Type="http://schemas.openxmlformats.org/officeDocument/2006/relationships/tags" Target="../tags/tag29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uD6ctaemV_3nb2MQHs7rUOAaW9DFLu8I5Zd3yOFs7E/edit?usp=sharing" TargetMode="External"/><Relationship Id="rId2" Type="http://schemas.openxmlformats.org/officeDocument/2006/relationships/hyperlink" Target="https://evalai.cloudcv.org/web/challenges/challenge-page/431/leaderboard/1200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20/cs7643_fall/slides/L11_cnns_backprop_notes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p-1246693/?no_redirect" TargetMode="Externa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hyperlink" Target="https://pixabay.com/en/cows-two-cows-dairy-agriculture-1264546/" TargetMode="External"/><Relationship Id="rId4" Type="http://schemas.openxmlformats.org/officeDocument/2006/relationships/hyperlink" Target="https://pixabay.com/p-1246693/?no_redirec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notesSlide" Target="../notesSlides/notesSlide6.xml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slideLayout" Target="../slideLayouts/slideLayout23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8" Type="http://schemas.openxmlformats.org/officeDocument/2006/relationships/tags" Target="../tags/tag35.xml"/><Relationship Id="rId3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Pooling layers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Fully-connected layers as convolutions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Backprop in conv layers [Derived in notes]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Toeplitz matrices and convolutions = matrix-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mult</a:t>
            </a: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2" name="Shape 832"/>
          <p:cNvGraphicFramePr/>
          <p:nvPr/>
        </p:nvGraphicFramePr>
        <p:xfrm>
          <a:off x="454925" y="16986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33" name="Shape 833"/>
          <p:cNvCxnSpPr/>
          <p:nvPr/>
        </p:nvCxnSpPr>
        <p:spPr>
          <a:xfrm>
            <a:off x="464475" y="1485675"/>
            <a:ext cx="2695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4" name="Shape 834"/>
          <p:cNvSpPr txBox="1"/>
          <p:nvPr/>
        </p:nvSpPr>
        <p:spPr>
          <a:xfrm>
            <a:off x="1357025" y="94832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 txBox="1"/>
          <p:nvPr/>
        </p:nvSpPr>
        <p:spPr>
          <a:xfrm>
            <a:off x="3412900" y="266722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Shape 836"/>
          <p:cNvCxnSpPr/>
          <p:nvPr/>
        </p:nvCxnSpPr>
        <p:spPr>
          <a:xfrm>
            <a:off x="3300300" y="1708000"/>
            <a:ext cx="0" cy="2595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8" name="Shape 838"/>
          <p:cNvSpPr txBox="1"/>
          <p:nvPr/>
        </p:nvSpPr>
        <p:spPr>
          <a:xfrm>
            <a:off x="1618875" y="2023137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Shape 839"/>
          <p:cNvSpPr txBox="1"/>
          <p:nvPr/>
        </p:nvSpPr>
        <p:spPr>
          <a:xfrm>
            <a:off x="4608425" y="1421925"/>
            <a:ext cx="4535700" cy="241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size: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 - F) / stride + 1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N = 7, F = 3: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=&gt; (7 - 3)/1 + 1 = 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 =&gt; (7 - 3)/2 + 1 = 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3 =&gt; (7 - 3)/3 + 1 = 2.33 :\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93" name="SMARTInkShape-2225"/>
          <p:cNvSpPr/>
          <p:nvPr>
            <p:custDataLst>
              <p:tags r:id="rId1"/>
            </p:custDataLst>
          </p:nvPr>
        </p:nvSpPr>
        <p:spPr bwMode="auto">
          <a:xfrm>
            <a:off x="7143750" y="4839891"/>
            <a:ext cx="44639" cy="553640"/>
          </a:xfrm>
          <a:custGeom>
            <a:avLst/>
            <a:gdLst/>
            <a:ahLst/>
            <a:cxnLst/>
            <a:rect l="0" t="0" r="0" b="0"/>
            <a:pathLst>
              <a:path w="44639" h="553640">
                <a:moveTo>
                  <a:pt x="35719" y="0"/>
                </a:moveTo>
                <a:lnTo>
                  <a:pt x="35719" y="0"/>
                </a:lnTo>
                <a:lnTo>
                  <a:pt x="36711" y="38173"/>
                </a:lnTo>
                <a:lnTo>
                  <a:pt x="42787" y="74568"/>
                </a:lnTo>
                <a:lnTo>
                  <a:pt x="44097" y="108085"/>
                </a:lnTo>
                <a:lnTo>
                  <a:pt x="44485" y="143149"/>
                </a:lnTo>
                <a:lnTo>
                  <a:pt x="44600" y="181320"/>
                </a:lnTo>
                <a:lnTo>
                  <a:pt x="44627" y="210563"/>
                </a:lnTo>
                <a:lnTo>
                  <a:pt x="44638" y="243403"/>
                </a:lnTo>
                <a:lnTo>
                  <a:pt x="41999" y="277843"/>
                </a:lnTo>
                <a:lnTo>
                  <a:pt x="37517" y="314977"/>
                </a:lnTo>
                <a:lnTo>
                  <a:pt x="32218" y="357940"/>
                </a:lnTo>
                <a:lnTo>
                  <a:pt x="29416" y="380510"/>
                </a:lnTo>
                <a:lnTo>
                  <a:pt x="26557" y="403493"/>
                </a:lnTo>
                <a:lnTo>
                  <a:pt x="23657" y="426753"/>
                </a:lnTo>
                <a:lnTo>
                  <a:pt x="19740" y="451190"/>
                </a:lnTo>
                <a:lnTo>
                  <a:pt x="15145" y="476410"/>
                </a:lnTo>
                <a:lnTo>
                  <a:pt x="6731" y="519316"/>
                </a:lnTo>
                <a:lnTo>
                  <a:pt x="0" y="55363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096" name="SMARTInkShape-Group795"/>
          <p:cNvGrpSpPr/>
          <p:nvPr/>
        </p:nvGrpSpPr>
        <p:grpSpPr>
          <a:xfrm>
            <a:off x="6634758" y="5077023"/>
            <a:ext cx="258962" cy="289150"/>
            <a:chOff x="6634758" y="5077023"/>
            <a:chExt cx="258962" cy="289150"/>
          </a:xfrm>
        </p:grpSpPr>
        <p:sp>
          <p:nvSpPr>
            <p:cNvPr id="1094" name="SMARTInkShape-2226"/>
            <p:cNvSpPr/>
            <p:nvPr>
              <p:custDataLst>
                <p:tags r:id="rId54"/>
              </p:custDataLst>
            </p:nvPr>
          </p:nvSpPr>
          <p:spPr bwMode="auto">
            <a:xfrm>
              <a:off x="6634758" y="5089922"/>
              <a:ext cx="258962" cy="98227"/>
            </a:xfrm>
            <a:custGeom>
              <a:avLst/>
              <a:gdLst/>
              <a:ahLst/>
              <a:cxnLst/>
              <a:rect l="0" t="0" r="0" b="0"/>
              <a:pathLst>
                <a:path w="258962" h="98227">
                  <a:moveTo>
                    <a:pt x="0" y="89298"/>
                  </a:moveTo>
                  <a:lnTo>
                    <a:pt x="0" y="89298"/>
                  </a:lnTo>
                  <a:lnTo>
                    <a:pt x="0" y="98225"/>
                  </a:lnTo>
                  <a:lnTo>
                    <a:pt x="4741" y="98226"/>
                  </a:lnTo>
                  <a:lnTo>
                    <a:pt x="9713" y="95580"/>
                  </a:lnTo>
                  <a:lnTo>
                    <a:pt x="12429" y="93486"/>
                  </a:lnTo>
                  <a:lnTo>
                    <a:pt x="20737" y="91158"/>
                  </a:lnTo>
                  <a:lnTo>
                    <a:pt x="36571" y="87202"/>
                  </a:lnTo>
                  <a:lnTo>
                    <a:pt x="72726" y="73146"/>
                  </a:lnTo>
                  <a:lnTo>
                    <a:pt x="110057" y="55386"/>
                  </a:lnTo>
                  <a:lnTo>
                    <a:pt x="143734" y="42538"/>
                  </a:lnTo>
                  <a:lnTo>
                    <a:pt x="178848" y="28811"/>
                  </a:lnTo>
                  <a:lnTo>
                    <a:pt x="217034" y="15812"/>
                  </a:lnTo>
                  <a:lnTo>
                    <a:pt x="25896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95" name="SMARTInkShape-2227"/>
            <p:cNvSpPr/>
            <p:nvPr>
              <p:custDataLst>
                <p:tags r:id="rId55"/>
              </p:custDataLst>
            </p:nvPr>
          </p:nvSpPr>
          <p:spPr bwMode="auto">
            <a:xfrm>
              <a:off x="6697442" y="5077023"/>
              <a:ext cx="98051" cy="289150"/>
            </a:xfrm>
            <a:custGeom>
              <a:avLst/>
              <a:gdLst/>
              <a:ahLst/>
              <a:cxnLst/>
              <a:rect l="0" t="0" r="0" b="0"/>
              <a:pathLst>
                <a:path w="98051" h="289150">
                  <a:moveTo>
                    <a:pt x="98050" y="57547"/>
                  </a:moveTo>
                  <a:lnTo>
                    <a:pt x="98050" y="57547"/>
                  </a:lnTo>
                  <a:lnTo>
                    <a:pt x="98050" y="36557"/>
                  </a:lnTo>
                  <a:lnTo>
                    <a:pt x="95405" y="30689"/>
                  </a:lnTo>
                  <a:lnTo>
                    <a:pt x="68239" y="991"/>
                  </a:lnTo>
                  <a:lnTo>
                    <a:pt x="64286" y="0"/>
                  </a:lnTo>
                  <a:lnTo>
                    <a:pt x="54601" y="1543"/>
                  </a:lnTo>
                  <a:lnTo>
                    <a:pt x="33252" y="12731"/>
                  </a:lnTo>
                  <a:lnTo>
                    <a:pt x="17555" y="28613"/>
                  </a:lnTo>
                  <a:lnTo>
                    <a:pt x="6621" y="45888"/>
                  </a:lnTo>
                  <a:lnTo>
                    <a:pt x="1837" y="68314"/>
                  </a:lnTo>
                  <a:lnTo>
                    <a:pt x="0" y="107787"/>
                  </a:lnTo>
                  <a:lnTo>
                    <a:pt x="7528" y="151524"/>
                  </a:lnTo>
                  <a:lnTo>
                    <a:pt x="18305" y="192109"/>
                  </a:lnTo>
                  <a:lnTo>
                    <a:pt x="28530" y="235412"/>
                  </a:lnTo>
                  <a:lnTo>
                    <a:pt x="33465" y="253784"/>
                  </a:lnTo>
                  <a:lnTo>
                    <a:pt x="35532" y="289149"/>
                  </a:lnTo>
                  <a:lnTo>
                    <a:pt x="35542" y="2807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01" name="SMARTInkShape-Group796"/>
          <p:cNvGrpSpPr/>
          <p:nvPr/>
        </p:nvGrpSpPr>
        <p:grpSpPr>
          <a:xfrm>
            <a:off x="5554266" y="4625611"/>
            <a:ext cx="892847" cy="1321267"/>
            <a:chOff x="5554266" y="4625611"/>
            <a:chExt cx="892847" cy="1321267"/>
          </a:xfrm>
        </p:grpSpPr>
        <p:sp>
          <p:nvSpPr>
            <p:cNvPr id="1097" name="SMARTInkShape-2228"/>
            <p:cNvSpPr/>
            <p:nvPr>
              <p:custDataLst>
                <p:tags r:id="rId50"/>
              </p:custDataLst>
            </p:nvPr>
          </p:nvSpPr>
          <p:spPr bwMode="auto">
            <a:xfrm>
              <a:off x="5716811" y="5411391"/>
              <a:ext cx="614338" cy="249628"/>
            </a:xfrm>
            <a:custGeom>
              <a:avLst/>
              <a:gdLst/>
              <a:ahLst/>
              <a:cxnLst/>
              <a:rect l="0" t="0" r="0" b="0"/>
              <a:pathLst>
                <a:path w="614338" h="249628">
                  <a:moveTo>
                    <a:pt x="328587" y="0"/>
                  </a:moveTo>
                  <a:lnTo>
                    <a:pt x="328587" y="0"/>
                  </a:lnTo>
                  <a:lnTo>
                    <a:pt x="320899" y="0"/>
                  </a:lnTo>
                  <a:lnTo>
                    <a:pt x="320485" y="991"/>
                  </a:lnTo>
                  <a:lnTo>
                    <a:pt x="320026" y="4740"/>
                  </a:lnTo>
                  <a:lnTo>
                    <a:pt x="318911" y="6136"/>
                  </a:lnTo>
                  <a:lnTo>
                    <a:pt x="307262" y="13302"/>
                  </a:lnTo>
                  <a:lnTo>
                    <a:pt x="262746" y="49798"/>
                  </a:lnTo>
                  <a:lnTo>
                    <a:pt x="218765" y="78458"/>
                  </a:lnTo>
                  <a:lnTo>
                    <a:pt x="196498" y="91377"/>
                  </a:lnTo>
                  <a:lnTo>
                    <a:pt x="152018" y="122552"/>
                  </a:lnTo>
                  <a:lnTo>
                    <a:pt x="113366" y="145710"/>
                  </a:lnTo>
                  <a:lnTo>
                    <a:pt x="81022" y="162764"/>
                  </a:lnTo>
                  <a:lnTo>
                    <a:pt x="37028" y="194836"/>
                  </a:lnTo>
                  <a:lnTo>
                    <a:pt x="0" y="230372"/>
                  </a:lnTo>
                  <a:lnTo>
                    <a:pt x="388" y="231964"/>
                  </a:lnTo>
                  <a:lnTo>
                    <a:pt x="9283" y="243125"/>
                  </a:lnTo>
                  <a:lnTo>
                    <a:pt x="11538" y="245427"/>
                  </a:lnTo>
                  <a:lnTo>
                    <a:pt x="19335" y="247985"/>
                  </a:lnTo>
                  <a:lnTo>
                    <a:pt x="35770" y="249627"/>
                  </a:lnTo>
                  <a:lnTo>
                    <a:pt x="74763" y="242307"/>
                  </a:lnTo>
                  <a:lnTo>
                    <a:pt x="114951" y="234192"/>
                  </a:lnTo>
                  <a:lnTo>
                    <a:pt x="154868" y="227830"/>
                  </a:lnTo>
                  <a:lnTo>
                    <a:pt x="195825" y="218011"/>
                  </a:lnTo>
                  <a:lnTo>
                    <a:pt x="234459" y="215408"/>
                  </a:lnTo>
                  <a:lnTo>
                    <a:pt x="271483" y="213645"/>
                  </a:lnTo>
                  <a:lnTo>
                    <a:pt x="308581" y="208271"/>
                  </a:lnTo>
                  <a:lnTo>
                    <a:pt x="349559" y="206237"/>
                  </a:lnTo>
                  <a:lnTo>
                    <a:pt x="387277" y="205636"/>
                  </a:lnTo>
                  <a:lnTo>
                    <a:pt x="423588" y="205458"/>
                  </a:lnTo>
                  <a:lnTo>
                    <a:pt x="459483" y="205405"/>
                  </a:lnTo>
                  <a:lnTo>
                    <a:pt x="495253" y="205389"/>
                  </a:lnTo>
                  <a:lnTo>
                    <a:pt x="529995" y="205384"/>
                  </a:lnTo>
                  <a:lnTo>
                    <a:pt x="568904" y="205383"/>
                  </a:lnTo>
                  <a:lnTo>
                    <a:pt x="614337" y="20538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98" name="SMARTInkShape-2229"/>
            <p:cNvSpPr/>
            <p:nvPr>
              <p:custDataLst>
                <p:tags r:id="rId51"/>
              </p:custDataLst>
            </p:nvPr>
          </p:nvSpPr>
          <p:spPr bwMode="auto">
            <a:xfrm>
              <a:off x="5929313" y="5465077"/>
              <a:ext cx="71329" cy="481801"/>
            </a:xfrm>
            <a:custGeom>
              <a:avLst/>
              <a:gdLst/>
              <a:ahLst/>
              <a:cxnLst/>
              <a:rect l="0" t="0" r="0" b="0"/>
              <a:pathLst>
                <a:path w="71329" h="481801">
                  <a:moveTo>
                    <a:pt x="62507" y="8821"/>
                  </a:moveTo>
                  <a:lnTo>
                    <a:pt x="62507" y="8821"/>
                  </a:lnTo>
                  <a:lnTo>
                    <a:pt x="62507" y="0"/>
                  </a:lnTo>
                  <a:lnTo>
                    <a:pt x="67248" y="4664"/>
                  </a:lnTo>
                  <a:lnTo>
                    <a:pt x="69575" y="9620"/>
                  </a:lnTo>
                  <a:lnTo>
                    <a:pt x="71328" y="39185"/>
                  </a:lnTo>
                  <a:lnTo>
                    <a:pt x="64355" y="80730"/>
                  </a:lnTo>
                  <a:lnTo>
                    <a:pt x="63055" y="112479"/>
                  </a:lnTo>
                  <a:lnTo>
                    <a:pt x="60023" y="150659"/>
                  </a:lnTo>
                  <a:lnTo>
                    <a:pt x="52842" y="189753"/>
                  </a:lnTo>
                  <a:lnTo>
                    <a:pt x="44430" y="232756"/>
                  </a:lnTo>
                  <a:lnTo>
                    <a:pt x="38299" y="276917"/>
                  </a:lnTo>
                  <a:lnTo>
                    <a:pt x="33837" y="318775"/>
                  </a:lnTo>
                  <a:lnTo>
                    <a:pt x="26231" y="356313"/>
                  </a:lnTo>
                  <a:lnTo>
                    <a:pt x="20339" y="392571"/>
                  </a:lnTo>
                  <a:lnTo>
                    <a:pt x="13609" y="435638"/>
                  </a:lnTo>
                  <a:lnTo>
                    <a:pt x="9011" y="479854"/>
                  </a:lnTo>
                  <a:lnTo>
                    <a:pt x="8940" y="481800"/>
                  </a:lnTo>
                  <a:lnTo>
                    <a:pt x="7937" y="458725"/>
                  </a:lnTo>
                  <a:lnTo>
                    <a:pt x="1241" y="414121"/>
                  </a:lnTo>
                  <a:lnTo>
                    <a:pt x="0" y="39279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99" name="SMARTInkShape-2230"/>
            <p:cNvSpPr/>
            <p:nvPr>
              <p:custDataLst>
                <p:tags r:id="rId52"/>
              </p:custDataLst>
            </p:nvPr>
          </p:nvSpPr>
          <p:spPr bwMode="auto">
            <a:xfrm>
              <a:off x="5554266" y="5268530"/>
              <a:ext cx="874533" cy="116073"/>
            </a:xfrm>
            <a:custGeom>
              <a:avLst/>
              <a:gdLst/>
              <a:ahLst/>
              <a:cxnLst/>
              <a:rect l="0" t="0" r="0" b="0"/>
              <a:pathLst>
                <a:path w="874533" h="116073">
                  <a:moveTo>
                    <a:pt x="0" y="116072"/>
                  </a:moveTo>
                  <a:lnTo>
                    <a:pt x="0" y="116072"/>
                  </a:lnTo>
                  <a:lnTo>
                    <a:pt x="0" y="111331"/>
                  </a:lnTo>
                  <a:lnTo>
                    <a:pt x="4740" y="98902"/>
                  </a:lnTo>
                  <a:lnTo>
                    <a:pt x="18091" y="80836"/>
                  </a:lnTo>
                  <a:lnTo>
                    <a:pt x="42673" y="56559"/>
                  </a:lnTo>
                  <a:lnTo>
                    <a:pt x="57733" y="48607"/>
                  </a:lnTo>
                  <a:lnTo>
                    <a:pt x="100941" y="35152"/>
                  </a:lnTo>
                  <a:lnTo>
                    <a:pt x="128465" y="29257"/>
                  </a:lnTo>
                  <a:lnTo>
                    <a:pt x="161756" y="24864"/>
                  </a:lnTo>
                  <a:lnTo>
                    <a:pt x="196756" y="17279"/>
                  </a:lnTo>
                  <a:lnTo>
                    <a:pt x="234907" y="11393"/>
                  </a:lnTo>
                  <a:lnTo>
                    <a:pt x="264145" y="10016"/>
                  </a:lnTo>
                  <a:lnTo>
                    <a:pt x="296984" y="9405"/>
                  </a:lnTo>
                  <a:lnTo>
                    <a:pt x="331422" y="9133"/>
                  </a:lnTo>
                  <a:lnTo>
                    <a:pt x="366572" y="8019"/>
                  </a:lnTo>
                  <a:lnTo>
                    <a:pt x="402038" y="4218"/>
                  </a:lnTo>
                  <a:lnTo>
                    <a:pt x="437644" y="1867"/>
                  </a:lnTo>
                  <a:lnTo>
                    <a:pt x="474305" y="822"/>
                  </a:lnTo>
                  <a:lnTo>
                    <a:pt x="513750" y="357"/>
                  </a:lnTo>
                  <a:lnTo>
                    <a:pt x="551786" y="152"/>
                  </a:lnTo>
                  <a:lnTo>
                    <a:pt x="588535" y="59"/>
                  </a:lnTo>
                  <a:lnTo>
                    <a:pt x="624711" y="18"/>
                  </a:lnTo>
                  <a:lnTo>
                    <a:pt x="657988" y="0"/>
                  </a:lnTo>
                  <a:lnTo>
                    <a:pt x="689314" y="984"/>
                  </a:lnTo>
                  <a:lnTo>
                    <a:pt x="733849" y="6124"/>
                  </a:lnTo>
                  <a:lnTo>
                    <a:pt x="772621" y="8088"/>
                  </a:lnTo>
                  <a:lnTo>
                    <a:pt x="815985" y="11398"/>
                  </a:lnTo>
                  <a:lnTo>
                    <a:pt x="858138" y="25155"/>
                  </a:lnTo>
                  <a:lnTo>
                    <a:pt x="874532" y="35294"/>
                  </a:lnTo>
                  <a:lnTo>
                    <a:pt x="870198" y="35583"/>
                  </a:lnTo>
                  <a:lnTo>
                    <a:pt x="865320" y="38296"/>
                  </a:lnTo>
                  <a:lnTo>
                    <a:pt x="859844" y="41817"/>
                  </a:lnTo>
                  <a:lnTo>
                    <a:pt x="848244" y="44078"/>
                  </a:lnTo>
                  <a:lnTo>
                    <a:pt x="839389" y="446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0" name="SMARTInkShape-2231"/>
            <p:cNvSpPr/>
            <p:nvPr>
              <p:custDataLst>
                <p:tags r:id="rId53"/>
              </p:custDataLst>
            </p:nvPr>
          </p:nvSpPr>
          <p:spPr bwMode="auto">
            <a:xfrm>
              <a:off x="6152555" y="4625611"/>
              <a:ext cx="294558" cy="553572"/>
            </a:xfrm>
            <a:custGeom>
              <a:avLst/>
              <a:gdLst/>
              <a:ahLst/>
              <a:cxnLst/>
              <a:rect l="0" t="0" r="0" b="0"/>
              <a:pathLst>
                <a:path w="294558" h="553572">
                  <a:moveTo>
                    <a:pt x="142875" y="17827"/>
                  </a:moveTo>
                  <a:lnTo>
                    <a:pt x="142875" y="17827"/>
                  </a:lnTo>
                  <a:lnTo>
                    <a:pt x="142875" y="9005"/>
                  </a:lnTo>
                  <a:lnTo>
                    <a:pt x="147615" y="4189"/>
                  </a:lnTo>
                  <a:lnTo>
                    <a:pt x="152588" y="1843"/>
                  </a:lnTo>
                  <a:lnTo>
                    <a:pt x="181583" y="0"/>
                  </a:lnTo>
                  <a:lnTo>
                    <a:pt x="187529" y="2627"/>
                  </a:lnTo>
                  <a:lnTo>
                    <a:pt x="190504" y="4717"/>
                  </a:lnTo>
                  <a:lnTo>
                    <a:pt x="212451" y="10992"/>
                  </a:lnTo>
                  <a:lnTo>
                    <a:pt x="235040" y="29855"/>
                  </a:lnTo>
                  <a:lnTo>
                    <a:pt x="238407" y="38386"/>
                  </a:lnTo>
                  <a:lnTo>
                    <a:pt x="240896" y="47800"/>
                  </a:lnTo>
                  <a:lnTo>
                    <a:pt x="256476" y="78310"/>
                  </a:lnTo>
                  <a:lnTo>
                    <a:pt x="261388" y="105084"/>
                  </a:lnTo>
                  <a:lnTo>
                    <a:pt x="265001" y="112170"/>
                  </a:lnTo>
                  <a:lnTo>
                    <a:pt x="267034" y="122730"/>
                  </a:lnTo>
                  <a:lnTo>
                    <a:pt x="267778" y="144542"/>
                  </a:lnTo>
                  <a:lnTo>
                    <a:pt x="270486" y="151204"/>
                  </a:lnTo>
                  <a:lnTo>
                    <a:pt x="272598" y="154370"/>
                  </a:lnTo>
                  <a:lnTo>
                    <a:pt x="273012" y="157473"/>
                  </a:lnTo>
                  <a:lnTo>
                    <a:pt x="265359" y="194554"/>
                  </a:lnTo>
                  <a:lnTo>
                    <a:pt x="255484" y="207958"/>
                  </a:lnTo>
                  <a:lnTo>
                    <a:pt x="214060" y="241838"/>
                  </a:lnTo>
                  <a:lnTo>
                    <a:pt x="201302" y="252325"/>
                  </a:lnTo>
                  <a:lnTo>
                    <a:pt x="158575" y="279629"/>
                  </a:lnTo>
                  <a:lnTo>
                    <a:pt x="128248" y="299334"/>
                  </a:lnTo>
                  <a:lnTo>
                    <a:pt x="114287" y="303312"/>
                  </a:lnTo>
                  <a:lnTo>
                    <a:pt x="111910" y="305385"/>
                  </a:lnTo>
                  <a:lnTo>
                    <a:pt x="107434" y="312089"/>
                  </a:lnTo>
                  <a:lnTo>
                    <a:pt x="107180" y="304781"/>
                  </a:lnTo>
                  <a:lnTo>
                    <a:pt x="108164" y="304380"/>
                  </a:lnTo>
                  <a:lnTo>
                    <a:pt x="115282" y="302822"/>
                  </a:lnTo>
                  <a:lnTo>
                    <a:pt x="132316" y="293910"/>
                  </a:lnTo>
                  <a:lnTo>
                    <a:pt x="135836" y="291179"/>
                  </a:lnTo>
                  <a:lnTo>
                    <a:pt x="145038" y="288145"/>
                  </a:lnTo>
                  <a:lnTo>
                    <a:pt x="161375" y="283790"/>
                  </a:lnTo>
                  <a:lnTo>
                    <a:pt x="178783" y="278863"/>
                  </a:lnTo>
                  <a:lnTo>
                    <a:pt x="221153" y="276841"/>
                  </a:lnTo>
                  <a:lnTo>
                    <a:pt x="224825" y="276823"/>
                  </a:lnTo>
                  <a:lnTo>
                    <a:pt x="231552" y="279449"/>
                  </a:lnTo>
                  <a:lnTo>
                    <a:pt x="234735" y="281538"/>
                  </a:lnTo>
                  <a:lnTo>
                    <a:pt x="257044" y="287813"/>
                  </a:lnTo>
                  <a:lnTo>
                    <a:pt x="260660" y="290091"/>
                  </a:lnTo>
                  <a:lnTo>
                    <a:pt x="264677" y="295268"/>
                  </a:lnTo>
                  <a:lnTo>
                    <a:pt x="274596" y="315748"/>
                  </a:lnTo>
                  <a:lnTo>
                    <a:pt x="282004" y="327578"/>
                  </a:lnTo>
                  <a:lnTo>
                    <a:pt x="287655" y="346204"/>
                  </a:lnTo>
                  <a:lnTo>
                    <a:pt x="289997" y="349854"/>
                  </a:lnTo>
                  <a:lnTo>
                    <a:pt x="293292" y="364472"/>
                  </a:lnTo>
                  <a:lnTo>
                    <a:pt x="294557" y="398946"/>
                  </a:lnTo>
                  <a:lnTo>
                    <a:pt x="291980" y="408141"/>
                  </a:lnTo>
                  <a:lnTo>
                    <a:pt x="288518" y="416526"/>
                  </a:lnTo>
                  <a:lnTo>
                    <a:pt x="285578" y="431411"/>
                  </a:lnTo>
                  <a:lnTo>
                    <a:pt x="267706" y="462265"/>
                  </a:lnTo>
                  <a:lnTo>
                    <a:pt x="255948" y="475813"/>
                  </a:lnTo>
                  <a:lnTo>
                    <a:pt x="214078" y="507082"/>
                  </a:lnTo>
                  <a:lnTo>
                    <a:pt x="171505" y="526654"/>
                  </a:lnTo>
                  <a:lnTo>
                    <a:pt x="133011" y="540688"/>
                  </a:lnTo>
                  <a:lnTo>
                    <a:pt x="93914" y="548893"/>
                  </a:lnTo>
                  <a:lnTo>
                    <a:pt x="50697" y="553332"/>
                  </a:lnTo>
                  <a:lnTo>
                    <a:pt x="25588" y="553571"/>
                  </a:lnTo>
                  <a:lnTo>
                    <a:pt x="18649" y="550946"/>
                  </a:lnTo>
                  <a:lnTo>
                    <a:pt x="12257" y="547463"/>
                  </a:lnTo>
                  <a:lnTo>
                    <a:pt x="6109" y="545916"/>
                  </a:lnTo>
                  <a:lnTo>
                    <a:pt x="4072" y="544511"/>
                  </a:lnTo>
                  <a:lnTo>
                    <a:pt x="2715" y="542582"/>
                  </a:lnTo>
                  <a:lnTo>
                    <a:pt x="0" y="53574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02" name="SMARTInkShape-2232"/>
          <p:cNvSpPr/>
          <p:nvPr>
            <p:custDataLst>
              <p:tags r:id="rId2"/>
            </p:custDataLst>
          </p:nvPr>
        </p:nvSpPr>
        <p:spPr bwMode="auto">
          <a:xfrm>
            <a:off x="6375797" y="4652367"/>
            <a:ext cx="62509" cy="392893"/>
          </a:xfrm>
          <a:custGeom>
            <a:avLst/>
            <a:gdLst/>
            <a:ahLst/>
            <a:cxnLst/>
            <a:rect l="0" t="0" r="0" b="0"/>
            <a:pathLst>
              <a:path w="62509" h="392893">
                <a:moveTo>
                  <a:pt x="62508" y="0"/>
                </a:moveTo>
                <a:lnTo>
                  <a:pt x="62508" y="0"/>
                </a:lnTo>
                <a:lnTo>
                  <a:pt x="62508" y="4740"/>
                </a:lnTo>
                <a:lnTo>
                  <a:pt x="54405" y="40139"/>
                </a:lnTo>
                <a:lnTo>
                  <a:pt x="48946" y="80950"/>
                </a:lnTo>
                <a:lnTo>
                  <a:pt x="45214" y="125092"/>
                </a:lnTo>
                <a:lnTo>
                  <a:pt x="40020" y="165490"/>
                </a:lnTo>
                <a:lnTo>
                  <a:pt x="36993" y="199957"/>
                </a:lnTo>
                <a:lnTo>
                  <a:pt x="29834" y="240030"/>
                </a:lnTo>
                <a:lnTo>
                  <a:pt x="24744" y="279254"/>
                </a:lnTo>
                <a:lnTo>
                  <a:pt x="18766" y="322414"/>
                </a:lnTo>
                <a:lnTo>
                  <a:pt x="17914" y="363352"/>
                </a:lnTo>
                <a:lnTo>
                  <a:pt x="17858" y="392368"/>
                </a:lnTo>
                <a:lnTo>
                  <a:pt x="9298" y="392892"/>
                </a:lnTo>
                <a:lnTo>
                  <a:pt x="9038" y="388162"/>
                </a:lnTo>
                <a:lnTo>
                  <a:pt x="8010" y="386767"/>
                </a:lnTo>
                <a:lnTo>
                  <a:pt x="4222" y="385217"/>
                </a:lnTo>
                <a:lnTo>
                  <a:pt x="2814" y="383811"/>
                </a:lnTo>
                <a:lnTo>
                  <a:pt x="371" y="376397"/>
                </a:lnTo>
                <a:lnTo>
                  <a:pt x="0" y="33932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05" name="SMARTInkShape-Group798"/>
          <p:cNvGrpSpPr/>
          <p:nvPr/>
        </p:nvGrpSpPr>
        <p:grpSpPr>
          <a:xfrm>
            <a:off x="5545336" y="4697037"/>
            <a:ext cx="580431" cy="446424"/>
            <a:chOff x="5545336" y="4697037"/>
            <a:chExt cx="580431" cy="446424"/>
          </a:xfrm>
        </p:grpSpPr>
        <p:sp>
          <p:nvSpPr>
            <p:cNvPr id="1103" name="SMARTInkShape-2233"/>
            <p:cNvSpPr/>
            <p:nvPr>
              <p:custDataLst>
                <p:tags r:id="rId48"/>
              </p:custDataLst>
            </p:nvPr>
          </p:nvSpPr>
          <p:spPr bwMode="auto">
            <a:xfrm>
              <a:off x="5840052" y="4875609"/>
              <a:ext cx="285715" cy="44541"/>
            </a:xfrm>
            <a:custGeom>
              <a:avLst/>
              <a:gdLst/>
              <a:ahLst/>
              <a:cxnLst/>
              <a:rect l="0" t="0" r="0" b="0"/>
              <a:pathLst>
                <a:path w="285715" h="44541">
                  <a:moveTo>
                    <a:pt x="26753" y="0"/>
                  </a:moveTo>
                  <a:lnTo>
                    <a:pt x="26753" y="0"/>
                  </a:lnTo>
                  <a:lnTo>
                    <a:pt x="12513" y="15231"/>
                  </a:lnTo>
                  <a:lnTo>
                    <a:pt x="10503" y="20991"/>
                  </a:lnTo>
                  <a:lnTo>
                    <a:pt x="8974" y="22923"/>
                  </a:lnTo>
                  <a:lnTo>
                    <a:pt x="3074" y="26636"/>
                  </a:lnTo>
                  <a:lnTo>
                    <a:pt x="0" y="35597"/>
                  </a:lnTo>
                  <a:lnTo>
                    <a:pt x="4714" y="35683"/>
                  </a:lnTo>
                  <a:lnTo>
                    <a:pt x="9682" y="38348"/>
                  </a:lnTo>
                  <a:lnTo>
                    <a:pt x="15197" y="41848"/>
                  </a:lnTo>
                  <a:lnTo>
                    <a:pt x="24872" y="43819"/>
                  </a:lnTo>
                  <a:lnTo>
                    <a:pt x="46362" y="44540"/>
                  </a:lnTo>
                  <a:lnTo>
                    <a:pt x="89445" y="36266"/>
                  </a:lnTo>
                  <a:lnTo>
                    <a:pt x="109820" y="33235"/>
                  </a:lnTo>
                  <a:lnTo>
                    <a:pt x="151221" y="24709"/>
                  </a:lnTo>
                  <a:lnTo>
                    <a:pt x="169466" y="19889"/>
                  </a:lnTo>
                  <a:lnTo>
                    <a:pt x="187439" y="15815"/>
                  </a:lnTo>
                  <a:lnTo>
                    <a:pt x="205332" y="10970"/>
                  </a:lnTo>
                  <a:lnTo>
                    <a:pt x="233997" y="6464"/>
                  </a:lnTo>
                  <a:lnTo>
                    <a:pt x="251575" y="1277"/>
                  </a:lnTo>
                  <a:lnTo>
                    <a:pt x="28571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4" name="SMARTInkShape-2234"/>
            <p:cNvSpPr/>
            <p:nvPr>
              <p:custDataLst>
                <p:tags r:id="rId49"/>
              </p:custDataLst>
            </p:nvPr>
          </p:nvSpPr>
          <p:spPr bwMode="auto">
            <a:xfrm>
              <a:off x="5545336" y="4697037"/>
              <a:ext cx="267890" cy="446424"/>
            </a:xfrm>
            <a:custGeom>
              <a:avLst/>
              <a:gdLst/>
              <a:ahLst/>
              <a:cxnLst/>
              <a:rect l="0" t="0" r="0" b="0"/>
              <a:pathLst>
                <a:path w="267890" h="446424">
                  <a:moveTo>
                    <a:pt x="8930" y="8908"/>
                  </a:moveTo>
                  <a:lnTo>
                    <a:pt x="8930" y="8908"/>
                  </a:lnTo>
                  <a:lnTo>
                    <a:pt x="368" y="8908"/>
                  </a:lnTo>
                  <a:lnTo>
                    <a:pt x="73" y="14053"/>
                  </a:lnTo>
                  <a:lnTo>
                    <a:pt x="0" y="8915"/>
                  </a:lnTo>
                  <a:lnTo>
                    <a:pt x="20991" y="8909"/>
                  </a:lnTo>
                  <a:lnTo>
                    <a:pt x="60931" y="346"/>
                  </a:lnTo>
                  <a:lnTo>
                    <a:pt x="101285" y="0"/>
                  </a:lnTo>
                  <a:lnTo>
                    <a:pt x="119087" y="977"/>
                  </a:lnTo>
                  <a:lnTo>
                    <a:pt x="154784" y="8081"/>
                  </a:lnTo>
                  <a:lnTo>
                    <a:pt x="196453" y="8860"/>
                  </a:lnTo>
                  <a:lnTo>
                    <a:pt x="234984" y="9898"/>
                  </a:lnTo>
                  <a:lnTo>
                    <a:pt x="249572" y="17010"/>
                  </a:lnTo>
                  <a:lnTo>
                    <a:pt x="257528" y="17729"/>
                  </a:lnTo>
                  <a:lnTo>
                    <a:pt x="267889" y="26767"/>
                  </a:lnTo>
                  <a:lnTo>
                    <a:pt x="263150" y="26767"/>
                  </a:lnTo>
                  <a:lnTo>
                    <a:pt x="261755" y="27759"/>
                  </a:lnTo>
                  <a:lnTo>
                    <a:pt x="260822" y="29413"/>
                  </a:lnTo>
                  <a:lnTo>
                    <a:pt x="258214" y="41999"/>
                  </a:lnTo>
                  <a:lnTo>
                    <a:pt x="244743" y="66669"/>
                  </a:lnTo>
                  <a:lnTo>
                    <a:pt x="240196" y="83680"/>
                  </a:lnTo>
                  <a:lnTo>
                    <a:pt x="217863" y="126202"/>
                  </a:lnTo>
                  <a:lnTo>
                    <a:pt x="197741" y="169802"/>
                  </a:lnTo>
                  <a:lnTo>
                    <a:pt x="179155" y="214312"/>
                  </a:lnTo>
                  <a:lnTo>
                    <a:pt x="162058" y="250014"/>
                  </a:lnTo>
                  <a:lnTo>
                    <a:pt x="146701" y="291866"/>
                  </a:lnTo>
                  <a:lnTo>
                    <a:pt x="134113" y="329825"/>
                  </a:lnTo>
                  <a:lnTo>
                    <a:pt x="123168" y="374193"/>
                  </a:lnTo>
                  <a:lnTo>
                    <a:pt x="118185" y="392638"/>
                  </a:lnTo>
                  <a:lnTo>
                    <a:pt x="116027" y="403690"/>
                  </a:lnTo>
                  <a:lnTo>
                    <a:pt x="110225" y="416481"/>
                  </a:lnTo>
                  <a:lnTo>
                    <a:pt x="107160" y="446329"/>
                  </a:lnTo>
                  <a:lnTo>
                    <a:pt x="111897" y="446423"/>
                  </a:lnTo>
                  <a:lnTo>
                    <a:pt x="113294" y="445444"/>
                  </a:lnTo>
                  <a:lnTo>
                    <a:pt x="114224" y="443800"/>
                  </a:lnTo>
                  <a:lnTo>
                    <a:pt x="125016" y="4196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31" name="SMARTInkShape-Group809"/>
          <p:cNvGrpSpPr/>
          <p:nvPr/>
        </p:nvGrpSpPr>
        <p:grpSpPr>
          <a:xfrm>
            <a:off x="6769114" y="910831"/>
            <a:ext cx="713965" cy="1490828"/>
            <a:chOff x="6769114" y="910831"/>
            <a:chExt cx="713965" cy="1490828"/>
          </a:xfrm>
        </p:grpSpPr>
        <p:sp>
          <p:nvSpPr>
            <p:cNvPr id="1118" name="SMARTInkShape-2246"/>
            <p:cNvSpPr/>
            <p:nvPr>
              <p:custDataLst>
                <p:tags r:id="rId35"/>
              </p:custDataLst>
            </p:nvPr>
          </p:nvSpPr>
          <p:spPr bwMode="auto">
            <a:xfrm>
              <a:off x="6849081" y="1062806"/>
              <a:ext cx="187510" cy="240761"/>
            </a:xfrm>
            <a:custGeom>
              <a:avLst/>
              <a:gdLst/>
              <a:ahLst/>
              <a:cxnLst/>
              <a:rect l="0" t="0" r="0" b="0"/>
              <a:pathLst>
                <a:path w="187510" h="240761">
                  <a:moveTo>
                    <a:pt x="62497" y="26616"/>
                  </a:moveTo>
                  <a:lnTo>
                    <a:pt x="62497" y="26616"/>
                  </a:lnTo>
                  <a:lnTo>
                    <a:pt x="62497" y="18927"/>
                  </a:lnTo>
                  <a:lnTo>
                    <a:pt x="61505" y="18514"/>
                  </a:lnTo>
                  <a:lnTo>
                    <a:pt x="53676" y="17696"/>
                  </a:lnTo>
                  <a:lnTo>
                    <a:pt x="48859" y="22430"/>
                  </a:lnTo>
                  <a:lnTo>
                    <a:pt x="46514" y="27401"/>
                  </a:lnTo>
                  <a:lnTo>
                    <a:pt x="42157" y="51612"/>
                  </a:lnTo>
                  <a:lnTo>
                    <a:pt x="40007" y="55186"/>
                  </a:lnTo>
                  <a:lnTo>
                    <a:pt x="36982" y="69697"/>
                  </a:lnTo>
                  <a:lnTo>
                    <a:pt x="35820" y="111819"/>
                  </a:lnTo>
                  <a:lnTo>
                    <a:pt x="23289" y="153297"/>
                  </a:lnTo>
                  <a:lnTo>
                    <a:pt x="13585" y="192927"/>
                  </a:lnTo>
                  <a:lnTo>
                    <a:pt x="6888" y="220374"/>
                  </a:lnTo>
                  <a:lnTo>
                    <a:pt x="3056" y="227824"/>
                  </a:lnTo>
                  <a:lnTo>
                    <a:pt x="25" y="240760"/>
                  </a:lnTo>
                  <a:lnTo>
                    <a:pt x="0" y="236138"/>
                  </a:lnTo>
                  <a:lnTo>
                    <a:pt x="11013" y="195977"/>
                  </a:lnTo>
                  <a:lnTo>
                    <a:pt x="14811" y="183247"/>
                  </a:lnTo>
                  <a:lnTo>
                    <a:pt x="22190" y="142161"/>
                  </a:lnTo>
                  <a:lnTo>
                    <a:pt x="26864" y="105884"/>
                  </a:lnTo>
                  <a:lnTo>
                    <a:pt x="33667" y="64175"/>
                  </a:lnTo>
                  <a:lnTo>
                    <a:pt x="37749" y="38737"/>
                  </a:lnTo>
                  <a:lnTo>
                    <a:pt x="46679" y="9821"/>
                  </a:lnTo>
                  <a:lnTo>
                    <a:pt x="53448" y="0"/>
                  </a:lnTo>
                  <a:lnTo>
                    <a:pt x="53557" y="12271"/>
                  </a:lnTo>
                  <a:lnTo>
                    <a:pt x="56208" y="17925"/>
                  </a:lnTo>
                  <a:lnTo>
                    <a:pt x="58305" y="20822"/>
                  </a:lnTo>
                  <a:lnTo>
                    <a:pt x="69401" y="62573"/>
                  </a:lnTo>
                  <a:lnTo>
                    <a:pt x="73472" y="80265"/>
                  </a:lnTo>
                  <a:lnTo>
                    <a:pt x="92382" y="121870"/>
                  </a:lnTo>
                  <a:lnTo>
                    <a:pt x="110133" y="152845"/>
                  </a:lnTo>
                  <a:lnTo>
                    <a:pt x="145473" y="181351"/>
                  </a:lnTo>
                  <a:lnTo>
                    <a:pt x="149565" y="182359"/>
                  </a:lnTo>
                  <a:lnTo>
                    <a:pt x="166616" y="179135"/>
                  </a:lnTo>
                  <a:lnTo>
                    <a:pt x="181815" y="166054"/>
                  </a:lnTo>
                  <a:lnTo>
                    <a:pt x="184981" y="160357"/>
                  </a:lnTo>
                  <a:lnTo>
                    <a:pt x="187013" y="148615"/>
                  </a:lnTo>
                  <a:lnTo>
                    <a:pt x="187469" y="110675"/>
                  </a:lnTo>
                  <a:lnTo>
                    <a:pt x="187509" y="66615"/>
                  </a:lnTo>
                  <a:lnTo>
                    <a:pt x="184865" y="56630"/>
                  </a:lnTo>
                  <a:lnTo>
                    <a:pt x="180445" y="45431"/>
                  </a:lnTo>
                  <a:lnTo>
                    <a:pt x="178583" y="875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19" name="SMARTInkShape-2247"/>
            <p:cNvSpPr/>
            <p:nvPr>
              <p:custDataLst>
                <p:tags r:id="rId36"/>
              </p:custDataLst>
            </p:nvPr>
          </p:nvSpPr>
          <p:spPr bwMode="auto">
            <a:xfrm>
              <a:off x="7081242" y="1062633"/>
              <a:ext cx="98228" cy="62509"/>
            </a:xfrm>
            <a:custGeom>
              <a:avLst/>
              <a:gdLst/>
              <a:ahLst/>
              <a:cxnLst/>
              <a:rect l="0" t="0" r="0" b="0"/>
              <a:pathLst>
                <a:path w="98228" h="62509">
                  <a:moveTo>
                    <a:pt x="0" y="62508"/>
                  </a:moveTo>
                  <a:lnTo>
                    <a:pt x="0" y="62508"/>
                  </a:lnTo>
                  <a:lnTo>
                    <a:pt x="0" y="54819"/>
                  </a:lnTo>
                  <a:lnTo>
                    <a:pt x="6137" y="46694"/>
                  </a:lnTo>
                  <a:lnTo>
                    <a:pt x="7689" y="41258"/>
                  </a:lnTo>
                  <a:lnTo>
                    <a:pt x="9094" y="39412"/>
                  </a:lnTo>
                  <a:lnTo>
                    <a:pt x="47833" y="12823"/>
                  </a:lnTo>
                  <a:lnTo>
                    <a:pt x="61961" y="9699"/>
                  </a:lnTo>
                  <a:lnTo>
                    <a:pt x="69566" y="9081"/>
                  </a:lnTo>
                  <a:lnTo>
                    <a:pt x="78197" y="2823"/>
                  </a:lnTo>
                  <a:lnTo>
                    <a:pt x="86559" y="836"/>
                  </a:lnTo>
                  <a:lnTo>
                    <a:pt x="9822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0" name="SMARTInkShape-2248"/>
            <p:cNvSpPr/>
            <p:nvPr>
              <p:custDataLst>
                <p:tags r:id="rId37"/>
              </p:custDataLst>
            </p:nvPr>
          </p:nvSpPr>
          <p:spPr bwMode="auto">
            <a:xfrm>
              <a:off x="7215188" y="1000157"/>
              <a:ext cx="26790" cy="248555"/>
            </a:xfrm>
            <a:custGeom>
              <a:avLst/>
              <a:gdLst/>
              <a:ahLst/>
              <a:cxnLst/>
              <a:rect l="0" t="0" r="0" b="0"/>
              <a:pathLst>
                <a:path w="26790" h="248555">
                  <a:moveTo>
                    <a:pt x="0" y="8898"/>
                  </a:moveTo>
                  <a:lnTo>
                    <a:pt x="0" y="8898"/>
                  </a:lnTo>
                  <a:lnTo>
                    <a:pt x="0" y="0"/>
                  </a:lnTo>
                  <a:lnTo>
                    <a:pt x="0" y="42209"/>
                  </a:lnTo>
                  <a:lnTo>
                    <a:pt x="0" y="82149"/>
                  </a:lnTo>
                  <a:lnTo>
                    <a:pt x="2645" y="125222"/>
                  </a:lnTo>
                  <a:lnTo>
                    <a:pt x="8102" y="163527"/>
                  </a:lnTo>
                  <a:lnTo>
                    <a:pt x="11411" y="194333"/>
                  </a:lnTo>
                  <a:lnTo>
                    <a:pt x="16585" y="219821"/>
                  </a:lnTo>
                  <a:lnTo>
                    <a:pt x="17481" y="233230"/>
                  </a:lnTo>
                  <a:lnTo>
                    <a:pt x="18600" y="235843"/>
                  </a:lnTo>
                  <a:lnTo>
                    <a:pt x="20336" y="237585"/>
                  </a:lnTo>
                  <a:lnTo>
                    <a:pt x="22488" y="238747"/>
                  </a:lnTo>
                  <a:lnTo>
                    <a:pt x="23921" y="240513"/>
                  </a:lnTo>
                  <a:lnTo>
                    <a:pt x="26410" y="248554"/>
                  </a:lnTo>
                  <a:lnTo>
                    <a:pt x="26677" y="244831"/>
                  </a:lnTo>
                  <a:lnTo>
                    <a:pt x="26789" y="21428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1" name="SMARTInkShape-2249"/>
            <p:cNvSpPr/>
            <p:nvPr>
              <p:custDataLst>
                <p:tags r:id="rId38"/>
              </p:custDataLst>
            </p:nvPr>
          </p:nvSpPr>
          <p:spPr bwMode="auto">
            <a:xfrm>
              <a:off x="7215198" y="910831"/>
              <a:ext cx="107147" cy="44647"/>
            </a:xfrm>
            <a:custGeom>
              <a:avLst/>
              <a:gdLst/>
              <a:ahLst/>
              <a:cxnLst/>
              <a:rect l="0" t="0" r="0" b="0"/>
              <a:pathLst>
                <a:path w="107147" h="44647">
                  <a:moveTo>
                    <a:pt x="8919" y="44646"/>
                  </a:moveTo>
                  <a:lnTo>
                    <a:pt x="8919" y="44646"/>
                  </a:lnTo>
                  <a:lnTo>
                    <a:pt x="0" y="44646"/>
                  </a:lnTo>
                  <a:lnTo>
                    <a:pt x="4733" y="44646"/>
                  </a:lnTo>
                  <a:lnTo>
                    <a:pt x="9704" y="42000"/>
                  </a:lnTo>
                  <a:lnTo>
                    <a:pt x="42663" y="12865"/>
                  </a:lnTo>
                  <a:lnTo>
                    <a:pt x="60638" y="7059"/>
                  </a:lnTo>
                  <a:lnTo>
                    <a:pt x="67624" y="3136"/>
                  </a:lnTo>
                  <a:lnTo>
                    <a:pt x="80193" y="617"/>
                  </a:lnTo>
                  <a:lnTo>
                    <a:pt x="106622" y="0"/>
                  </a:lnTo>
                  <a:lnTo>
                    <a:pt x="106991" y="4739"/>
                  </a:lnTo>
                  <a:lnTo>
                    <a:pt x="106050" y="6135"/>
                  </a:lnTo>
                  <a:lnTo>
                    <a:pt x="104431" y="7065"/>
                  </a:lnTo>
                  <a:lnTo>
                    <a:pt x="102359" y="7686"/>
                  </a:lnTo>
                  <a:lnTo>
                    <a:pt x="101971" y="9092"/>
                  </a:lnTo>
                  <a:lnTo>
                    <a:pt x="107146" y="1785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2" name="SMARTInkShape-2250"/>
            <p:cNvSpPr/>
            <p:nvPr>
              <p:custDataLst>
                <p:tags r:id="rId39"/>
              </p:custDataLst>
            </p:nvPr>
          </p:nvSpPr>
          <p:spPr bwMode="auto">
            <a:xfrm>
              <a:off x="7224117" y="1053703"/>
              <a:ext cx="116087" cy="17861"/>
            </a:xfrm>
            <a:custGeom>
              <a:avLst/>
              <a:gdLst/>
              <a:ahLst/>
              <a:cxnLst/>
              <a:rect l="0" t="0" r="0" b="0"/>
              <a:pathLst>
                <a:path w="116087" h="17861">
                  <a:moveTo>
                    <a:pt x="0" y="17860"/>
                  </a:moveTo>
                  <a:lnTo>
                    <a:pt x="0" y="17860"/>
                  </a:lnTo>
                  <a:lnTo>
                    <a:pt x="38840" y="17860"/>
                  </a:lnTo>
                  <a:lnTo>
                    <a:pt x="44713" y="15214"/>
                  </a:lnTo>
                  <a:lnTo>
                    <a:pt x="59539" y="3620"/>
                  </a:lnTo>
                  <a:lnTo>
                    <a:pt x="68463" y="1073"/>
                  </a:lnTo>
                  <a:lnTo>
                    <a:pt x="111872" y="8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3" name="SMARTInkShape-2251"/>
            <p:cNvSpPr/>
            <p:nvPr>
              <p:custDataLst>
                <p:tags r:id="rId40"/>
              </p:custDataLst>
            </p:nvPr>
          </p:nvSpPr>
          <p:spPr bwMode="auto">
            <a:xfrm>
              <a:off x="6849070" y="1305098"/>
              <a:ext cx="517076" cy="105794"/>
            </a:xfrm>
            <a:custGeom>
              <a:avLst/>
              <a:gdLst/>
              <a:ahLst/>
              <a:cxnLst/>
              <a:rect l="0" t="0" r="0" b="0"/>
              <a:pathLst>
                <a:path w="517076" h="105794">
                  <a:moveTo>
                    <a:pt x="0" y="105793"/>
                  </a:moveTo>
                  <a:lnTo>
                    <a:pt x="0" y="105793"/>
                  </a:lnTo>
                  <a:lnTo>
                    <a:pt x="4741" y="101052"/>
                  </a:lnTo>
                  <a:lnTo>
                    <a:pt x="9714" y="98725"/>
                  </a:lnTo>
                  <a:lnTo>
                    <a:pt x="48098" y="94266"/>
                  </a:lnTo>
                  <a:lnTo>
                    <a:pt x="85789" y="84444"/>
                  </a:lnTo>
                  <a:lnTo>
                    <a:pt x="119787" y="75875"/>
                  </a:lnTo>
                  <a:lnTo>
                    <a:pt x="154996" y="67052"/>
                  </a:lnTo>
                  <a:lnTo>
                    <a:pt x="195304" y="58154"/>
                  </a:lnTo>
                  <a:lnTo>
                    <a:pt x="233926" y="49234"/>
                  </a:lnTo>
                  <a:lnTo>
                    <a:pt x="275246" y="40307"/>
                  </a:lnTo>
                  <a:lnTo>
                    <a:pt x="314167" y="31378"/>
                  </a:lnTo>
                  <a:lnTo>
                    <a:pt x="355576" y="22449"/>
                  </a:lnTo>
                  <a:lnTo>
                    <a:pt x="394524" y="18260"/>
                  </a:lnTo>
                  <a:lnTo>
                    <a:pt x="431199" y="12278"/>
                  </a:lnTo>
                  <a:lnTo>
                    <a:pt x="472018" y="7505"/>
                  </a:lnTo>
                  <a:lnTo>
                    <a:pt x="508275" y="0"/>
                  </a:lnTo>
                  <a:lnTo>
                    <a:pt x="511492" y="538"/>
                  </a:lnTo>
                  <a:lnTo>
                    <a:pt x="513636" y="1888"/>
                  </a:lnTo>
                  <a:lnTo>
                    <a:pt x="517075" y="6444"/>
                  </a:lnTo>
                  <a:lnTo>
                    <a:pt x="516366" y="6818"/>
                  </a:lnTo>
                  <a:lnTo>
                    <a:pt x="508993" y="756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4" name="SMARTInkShape-2252"/>
            <p:cNvSpPr/>
            <p:nvPr>
              <p:custDataLst>
                <p:tags r:id="rId41"/>
              </p:custDataLst>
            </p:nvPr>
          </p:nvSpPr>
          <p:spPr bwMode="auto">
            <a:xfrm>
              <a:off x="6769114" y="1527098"/>
              <a:ext cx="133368" cy="204740"/>
            </a:xfrm>
            <a:custGeom>
              <a:avLst/>
              <a:gdLst/>
              <a:ahLst/>
              <a:cxnLst/>
              <a:rect l="0" t="0" r="0" b="0"/>
              <a:pathLst>
                <a:path w="133368" h="204740">
                  <a:moveTo>
                    <a:pt x="71027" y="26668"/>
                  </a:moveTo>
                  <a:lnTo>
                    <a:pt x="71027" y="26668"/>
                  </a:lnTo>
                  <a:lnTo>
                    <a:pt x="75767" y="21927"/>
                  </a:lnTo>
                  <a:lnTo>
                    <a:pt x="78094" y="16954"/>
                  </a:lnTo>
                  <a:lnTo>
                    <a:pt x="79588" y="10417"/>
                  </a:lnTo>
                  <a:lnTo>
                    <a:pt x="72235" y="1261"/>
                  </a:lnTo>
                  <a:lnTo>
                    <a:pt x="68918" y="493"/>
                  </a:lnTo>
                  <a:lnTo>
                    <a:pt x="58704" y="0"/>
                  </a:lnTo>
                  <a:lnTo>
                    <a:pt x="56858" y="952"/>
                  </a:lnTo>
                  <a:lnTo>
                    <a:pt x="55628" y="2578"/>
                  </a:lnTo>
                  <a:lnTo>
                    <a:pt x="54807" y="4655"/>
                  </a:lnTo>
                  <a:lnTo>
                    <a:pt x="52277" y="6039"/>
                  </a:lnTo>
                  <a:lnTo>
                    <a:pt x="40225" y="8980"/>
                  </a:lnTo>
                  <a:lnTo>
                    <a:pt x="28398" y="16389"/>
                  </a:lnTo>
                  <a:lnTo>
                    <a:pt x="14126" y="30048"/>
                  </a:lnTo>
                  <a:lnTo>
                    <a:pt x="11011" y="35777"/>
                  </a:lnTo>
                  <a:lnTo>
                    <a:pt x="8634" y="41630"/>
                  </a:lnTo>
                  <a:lnTo>
                    <a:pt x="977" y="51703"/>
                  </a:lnTo>
                  <a:lnTo>
                    <a:pt x="0" y="57678"/>
                  </a:lnTo>
                  <a:lnTo>
                    <a:pt x="2418" y="62939"/>
                  </a:lnTo>
                  <a:lnTo>
                    <a:pt x="12054" y="74402"/>
                  </a:lnTo>
                  <a:lnTo>
                    <a:pt x="17697" y="77649"/>
                  </a:lnTo>
                  <a:lnTo>
                    <a:pt x="59647" y="87889"/>
                  </a:lnTo>
                  <a:lnTo>
                    <a:pt x="76900" y="89913"/>
                  </a:lnTo>
                  <a:lnTo>
                    <a:pt x="120527" y="106948"/>
                  </a:lnTo>
                  <a:lnTo>
                    <a:pt x="127092" y="111296"/>
                  </a:lnTo>
                  <a:lnTo>
                    <a:pt x="130671" y="116535"/>
                  </a:lnTo>
                  <a:lnTo>
                    <a:pt x="132686" y="125063"/>
                  </a:lnTo>
                  <a:lnTo>
                    <a:pt x="133367" y="136834"/>
                  </a:lnTo>
                  <a:lnTo>
                    <a:pt x="130814" y="142768"/>
                  </a:lnTo>
                  <a:lnTo>
                    <a:pt x="103722" y="172519"/>
                  </a:lnTo>
                  <a:lnTo>
                    <a:pt x="61863" y="196332"/>
                  </a:lnTo>
                  <a:lnTo>
                    <a:pt x="46814" y="202615"/>
                  </a:lnTo>
                  <a:lnTo>
                    <a:pt x="28100" y="204739"/>
                  </a:lnTo>
                  <a:lnTo>
                    <a:pt x="19537" y="202383"/>
                  </a:lnTo>
                  <a:lnTo>
                    <a:pt x="1475" y="188997"/>
                  </a:lnTo>
                  <a:lnTo>
                    <a:pt x="148" y="178394"/>
                  </a:lnTo>
                  <a:lnTo>
                    <a:pt x="2484" y="170831"/>
                  </a:lnTo>
                  <a:lnTo>
                    <a:pt x="4495" y="167425"/>
                  </a:lnTo>
                  <a:lnTo>
                    <a:pt x="8519" y="14275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5" name="SMARTInkShape-2253"/>
            <p:cNvSpPr/>
            <p:nvPr>
              <p:custDataLst>
                <p:tags r:id="rId42"/>
              </p:custDataLst>
            </p:nvPr>
          </p:nvSpPr>
          <p:spPr bwMode="auto">
            <a:xfrm>
              <a:off x="6947370" y="1419820"/>
              <a:ext cx="258889" cy="241046"/>
            </a:xfrm>
            <a:custGeom>
              <a:avLst/>
              <a:gdLst/>
              <a:ahLst/>
              <a:cxnLst/>
              <a:rect l="0" t="0" r="0" b="0"/>
              <a:pathLst>
                <a:path w="258889" h="241046">
                  <a:moveTo>
                    <a:pt x="8857" y="0"/>
                  </a:moveTo>
                  <a:lnTo>
                    <a:pt x="8857" y="0"/>
                  </a:lnTo>
                  <a:lnTo>
                    <a:pt x="7864" y="34003"/>
                  </a:lnTo>
                  <a:lnTo>
                    <a:pt x="754" y="73872"/>
                  </a:lnTo>
                  <a:lnTo>
                    <a:pt x="0" y="116222"/>
                  </a:lnTo>
                  <a:lnTo>
                    <a:pt x="925" y="160669"/>
                  </a:lnTo>
                  <a:lnTo>
                    <a:pt x="10951" y="202559"/>
                  </a:lnTo>
                  <a:lnTo>
                    <a:pt x="29815" y="233742"/>
                  </a:lnTo>
                  <a:lnTo>
                    <a:pt x="35700" y="237831"/>
                  </a:lnTo>
                  <a:lnTo>
                    <a:pt x="44591" y="240133"/>
                  </a:lnTo>
                  <a:lnTo>
                    <a:pt x="60672" y="241045"/>
                  </a:lnTo>
                  <a:lnTo>
                    <a:pt x="71393" y="236344"/>
                  </a:lnTo>
                  <a:lnTo>
                    <a:pt x="74360" y="233962"/>
                  </a:lnTo>
                  <a:lnTo>
                    <a:pt x="84254" y="220110"/>
                  </a:lnTo>
                  <a:lnTo>
                    <a:pt x="87015" y="211597"/>
                  </a:lnTo>
                  <a:lnTo>
                    <a:pt x="89235" y="202192"/>
                  </a:lnTo>
                  <a:lnTo>
                    <a:pt x="95069" y="190326"/>
                  </a:lnTo>
                  <a:lnTo>
                    <a:pt x="105041" y="148975"/>
                  </a:lnTo>
                  <a:lnTo>
                    <a:pt x="106964" y="106301"/>
                  </a:lnTo>
                  <a:lnTo>
                    <a:pt x="104384" y="99170"/>
                  </a:lnTo>
                  <a:lnTo>
                    <a:pt x="90573" y="81780"/>
                  </a:lnTo>
                  <a:lnTo>
                    <a:pt x="89132" y="82301"/>
                  </a:lnTo>
                  <a:lnTo>
                    <a:pt x="82361" y="86783"/>
                  </a:lnTo>
                  <a:lnTo>
                    <a:pt x="74072" y="89545"/>
                  </a:lnTo>
                  <a:lnTo>
                    <a:pt x="68268" y="93707"/>
                  </a:lnTo>
                  <a:lnTo>
                    <a:pt x="65027" y="98864"/>
                  </a:lnTo>
                  <a:lnTo>
                    <a:pt x="62946" y="110259"/>
                  </a:lnTo>
                  <a:lnTo>
                    <a:pt x="61784" y="112201"/>
                  </a:lnTo>
                  <a:lnTo>
                    <a:pt x="60016" y="113496"/>
                  </a:lnTo>
                  <a:lnTo>
                    <a:pt x="57846" y="114360"/>
                  </a:lnTo>
                  <a:lnTo>
                    <a:pt x="56399" y="115927"/>
                  </a:lnTo>
                  <a:lnTo>
                    <a:pt x="54791" y="120315"/>
                  </a:lnTo>
                  <a:lnTo>
                    <a:pt x="55354" y="122874"/>
                  </a:lnTo>
                  <a:lnTo>
                    <a:pt x="61306" y="132292"/>
                  </a:lnTo>
                  <a:lnTo>
                    <a:pt x="62101" y="138196"/>
                  </a:lnTo>
                  <a:lnTo>
                    <a:pt x="63204" y="139756"/>
                  </a:lnTo>
                  <a:lnTo>
                    <a:pt x="64932" y="140796"/>
                  </a:lnTo>
                  <a:lnTo>
                    <a:pt x="72104" y="142259"/>
                  </a:lnTo>
                  <a:lnTo>
                    <a:pt x="106939" y="142875"/>
                  </a:lnTo>
                  <a:lnTo>
                    <a:pt x="107040" y="147616"/>
                  </a:lnTo>
                  <a:lnTo>
                    <a:pt x="108047" y="149012"/>
                  </a:lnTo>
                  <a:lnTo>
                    <a:pt x="111811" y="150564"/>
                  </a:lnTo>
                  <a:lnTo>
                    <a:pt x="113211" y="151970"/>
                  </a:lnTo>
                  <a:lnTo>
                    <a:pt x="114768" y="156178"/>
                  </a:lnTo>
                  <a:lnTo>
                    <a:pt x="116175" y="157697"/>
                  </a:lnTo>
                  <a:lnTo>
                    <a:pt x="123592" y="160335"/>
                  </a:lnTo>
                  <a:lnTo>
                    <a:pt x="124342" y="163203"/>
                  </a:lnTo>
                  <a:lnTo>
                    <a:pt x="124543" y="165356"/>
                  </a:lnTo>
                  <a:lnTo>
                    <a:pt x="127411" y="170396"/>
                  </a:lnTo>
                  <a:lnTo>
                    <a:pt x="131000" y="175942"/>
                  </a:lnTo>
                  <a:lnTo>
                    <a:pt x="133494" y="185803"/>
                  </a:lnTo>
                  <a:lnTo>
                    <a:pt x="134612" y="186376"/>
                  </a:lnTo>
                  <a:lnTo>
                    <a:pt x="159278" y="187520"/>
                  </a:lnTo>
                  <a:lnTo>
                    <a:pt x="164992" y="182782"/>
                  </a:lnTo>
                  <a:lnTo>
                    <a:pt x="167547" y="177810"/>
                  </a:lnTo>
                  <a:lnTo>
                    <a:pt x="169187" y="171273"/>
                  </a:lnTo>
                  <a:lnTo>
                    <a:pt x="175648" y="162853"/>
                  </a:lnTo>
                  <a:lnTo>
                    <a:pt x="177670" y="154527"/>
                  </a:lnTo>
                  <a:lnTo>
                    <a:pt x="179438" y="135908"/>
                  </a:lnTo>
                  <a:lnTo>
                    <a:pt x="186199" y="114348"/>
                  </a:lnTo>
                  <a:lnTo>
                    <a:pt x="187444" y="75823"/>
                  </a:lnTo>
                  <a:lnTo>
                    <a:pt x="187449" y="79573"/>
                  </a:lnTo>
                  <a:lnTo>
                    <a:pt x="182710" y="84872"/>
                  </a:lnTo>
                  <a:lnTo>
                    <a:pt x="180383" y="92622"/>
                  </a:lnTo>
                  <a:lnTo>
                    <a:pt x="176039" y="118240"/>
                  </a:lnTo>
                  <a:lnTo>
                    <a:pt x="171501" y="134584"/>
                  </a:lnTo>
                  <a:lnTo>
                    <a:pt x="171432" y="146135"/>
                  </a:lnTo>
                  <a:lnTo>
                    <a:pt x="180664" y="187540"/>
                  </a:lnTo>
                  <a:lnTo>
                    <a:pt x="188085" y="202742"/>
                  </a:lnTo>
                  <a:lnTo>
                    <a:pt x="201425" y="226055"/>
                  </a:lnTo>
                  <a:lnTo>
                    <a:pt x="203583" y="233753"/>
                  </a:lnTo>
                  <a:lnTo>
                    <a:pt x="206143" y="236203"/>
                  </a:lnTo>
                  <a:lnTo>
                    <a:pt x="220535" y="240457"/>
                  </a:lnTo>
                  <a:lnTo>
                    <a:pt x="235367" y="241045"/>
                  </a:lnTo>
                  <a:lnTo>
                    <a:pt x="241157" y="238431"/>
                  </a:lnTo>
                  <a:lnTo>
                    <a:pt x="244091" y="236345"/>
                  </a:lnTo>
                  <a:lnTo>
                    <a:pt x="247351" y="231381"/>
                  </a:lnTo>
                  <a:lnTo>
                    <a:pt x="249791" y="225867"/>
                  </a:lnTo>
                  <a:lnTo>
                    <a:pt x="254183" y="220110"/>
                  </a:lnTo>
                  <a:lnTo>
                    <a:pt x="256796" y="211597"/>
                  </a:lnTo>
                  <a:lnTo>
                    <a:pt x="258888" y="1785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6" name="SMARTInkShape-2254"/>
            <p:cNvSpPr/>
            <p:nvPr>
              <p:custDataLst>
                <p:tags r:id="rId43"/>
              </p:custDataLst>
            </p:nvPr>
          </p:nvSpPr>
          <p:spPr bwMode="auto">
            <a:xfrm>
              <a:off x="7170539" y="1401961"/>
              <a:ext cx="17860" cy="17493"/>
            </a:xfrm>
            <a:custGeom>
              <a:avLst/>
              <a:gdLst/>
              <a:ahLst/>
              <a:cxnLst/>
              <a:rect l="0" t="0" r="0" b="0"/>
              <a:pathLst>
                <a:path w="17860" h="17493">
                  <a:moveTo>
                    <a:pt x="17859" y="8930"/>
                  </a:moveTo>
                  <a:lnTo>
                    <a:pt x="17859" y="8930"/>
                  </a:lnTo>
                  <a:lnTo>
                    <a:pt x="5431" y="8930"/>
                  </a:lnTo>
                  <a:lnTo>
                    <a:pt x="3620" y="9922"/>
                  </a:lnTo>
                  <a:lnTo>
                    <a:pt x="2414" y="11575"/>
                  </a:lnTo>
                  <a:lnTo>
                    <a:pt x="141" y="1749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7" name="SMARTInkShape-2255"/>
            <p:cNvSpPr/>
            <p:nvPr>
              <p:custDataLst>
                <p:tags r:id="rId44"/>
              </p:custDataLst>
            </p:nvPr>
          </p:nvSpPr>
          <p:spPr bwMode="auto">
            <a:xfrm>
              <a:off x="6938367" y="1446609"/>
              <a:ext cx="89298" cy="35720"/>
            </a:xfrm>
            <a:custGeom>
              <a:avLst/>
              <a:gdLst/>
              <a:ahLst/>
              <a:cxnLst/>
              <a:rect l="0" t="0" r="0" b="0"/>
              <a:pathLst>
                <a:path w="89298" h="35720">
                  <a:moveTo>
                    <a:pt x="0" y="35719"/>
                  </a:moveTo>
                  <a:lnTo>
                    <a:pt x="0" y="35719"/>
                  </a:lnTo>
                  <a:lnTo>
                    <a:pt x="8121" y="28590"/>
                  </a:lnTo>
                  <a:lnTo>
                    <a:pt x="22360" y="21480"/>
                  </a:lnTo>
                  <a:lnTo>
                    <a:pt x="65243" y="8358"/>
                  </a:lnTo>
                  <a:lnTo>
                    <a:pt x="8929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8" name="SMARTInkShape-2256"/>
            <p:cNvSpPr/>
            <p:nvPr>
              <p:custDataLst>
                <p:tags r:id="rId45"/>
              </p:custDataLst>
            </p:nvPr>
          </p:nvSpPr>
          <p:spPr bwMode="auto">
            <a:xfrm>
              <a:off x="7206293" y="1290394"/>
              <a:ext cx="276786" cy="370529"/>
            </a:xfrm>
            <a:custGeom>
              <a:avLst/>
              <a:gdLst/>
              <a:ahLst/>
              <a:cxnLst/>
              <a:rect l="0" t="0" r="0" b="0"/>
              <a:pathLst>
                <a:path w="276786" h="370529">
                  <a:moveTo>
                    <a:pt x="124980" y="254442"/>
                  </a:moveTo>
                  <a:lnTo>
                    <a:pt x="124980" y="254442"/>
                  </a:lnTo>
                  <a:lnTo>
                    <a:pt x="120240" y="259182"/>
                  </a:lnTo>
                  <a:lnTo>
                    <a:pt x="115267" y="261510"/>
                  </a:lnTo>
                  <a:lnTo>
                    <a:pt x="77710" y="263339"/>
                  </a:lnTo>
                  <a:lnTo>
                    <a:pt x="71560" y="260711"/>
                  </a:lnTo>
                  <a:lnTo>
                    <a:pt x="53556" y="247925"/>
                  </a:lnTo>
                  <a:lnTo>
                    <a:pt x="50575" y="247120"/>
                  </a:lnTo>
                  <a:lnTo>
                    <a:pt x="48588" y="245592"/>
                  </a:lnTo>
                  <a:lnTo>
                    <a:pt x="38825" y="230375"/>
                  </a:lnTo>
                  <a:lnTo>
                    <a:pt x="35622" y="221624"/>
                  </a:lnTo>
                  <a:lnTo>
                    <a:pt x="29822" y="212748"/>
                  </a:lnTo>
                  <a:lnTo>
                    <a:pt x="27158" y="202625"/>
                  </a:lnTo>
                  <a:lnTo>
                    <a:pt x="26031" y="202038"/>
                  </a:lnTo>
                  <a:lnTo>
                    <a:pt x="13196" y="200877"/>
                  </a:lnTo>
                  <a:lnTo>
                    <a:pt x="11762" y="201865"/>
                  </a:lnTo>
                  <a:lnTo>
                    <a:pt x="10806" y="203516"/>
                  </a:lnTo>
                  <a:lnTo>
                    <a:pt x="10169" y="205608"/>
                  </a:lnTo>
                  <a:lnTo>
                    <a:pt x="1995" y="218956"/>
                  </a:lnTo>
                  <a:lnTo>
                    <a:pt x="18" y="248164"/>
                  </a:lnTo>
                  <a:lnTo>
                    <a:pt x="0" y="253233"/>
                  </a:lnTo>
                  <a:lnTo>
                    <a:pt x="2627" y="261511"/>
                  </a:lnTo>
                  <a:lnTo>
                    <a:pt x="29776" y="301667"/>
                  </a:lnTo>
                  <a:lnTo>
                    <a:pt x="43415" y="310878"/>
                  </a:lnTo>
                  <a:lnTo>
                    <a:pt x="55282" y="315151"/>
                  </a:lnTo>
                  <a:lnTo>
                    <a:pt x="74270" y="316792"/>
                  </a:lnTo>
                  <a:lnTo>
                    <a:pt x="80284" y="314234"/>
                  </a:lnTo>
                  <a:lnTo>
                    <a:pt x="83276" y="312162"/>
                  </a:lnTo>
                  <a:lnTo>
                    <a:pt x="92228" y="299766"/>
                  </a:lnTo>
                  <a:lnTo>
                    <a:pt x="103979" y="268363"/>
                  </a:lnTo>
                  <a:lnTo>
                    <a:pt x="106845" y="226392"/>
                  </a:lnTo>
                  <a:lnTo>
                    <a:pt x="104420" y="191685"/>
                  </a:lnTo>
                  <a:lnTo>
                    <a:pt x="99422" y="151426"/>
                  </a:lnTo>
                  <a:lnTo>
                    <a:pt x="97442" y="111393"/>
                  </a:lnTo>
                  <a:lnTo>
                    <a:pt x="91172" y="68942"/>
                  </a:lnTo>
                  <a:lnTo>
                    <a:pt x="87181" y="43375"/>
                  </a:lnTo>
                  <a:lnTo>
                    <a:pt x="80733" y="8128"/>
                  </a:lnTo>
                  <a:lnTo>
                    <a:pt x="80411" y="0"/>
                  </a:lnTo>
                  <a:lnTo>
                    <a:pt x="80332" y="43544"/>
                  </a:lnTo>
                  <a:lnTo>
                    <a:pt x="80332" y="85992"/>
                  </a:lnTo>
                  <a:lnTo>
                    <a:pt x="80332" y="129586"/>
                  </a:lnTo>
                  <a:lnTo>
                    <a:pt x="90045" y="174096"/>
                  </a:lnTo>
                  <a:lnTo>
                    <a:pt x="107189" y="217941"/>
                  </a:lnTo>
                  <a:lnTo>
                    <a:pt x="118717" y="236351"/>
                  </a:lnTo>
                  <a:lnTo>
                    <a:pt x="128149" y="246401"/>
                  </a:lnTo>
                  <a:lnTo>
                    <a:pt x="148548" y="259873"/>
                  </a:lnTo>
                  <a:lnTo>
                    <a:pt x="154638" y="261817"/>
                  </a:lnTo>
                  <a:lnTo>
                    <a:pt x="157650" y="261343"/>
                  </a:lnTo>
                  <a:lnTo>
                    <a:pt x="163643" y="258170"/>
                  </a:lnTo>
                  <a:lnTo>
                    <a:pt x="172595" y="250806"/>
                  </a:lnTo>
                  <a:lnTo>
                    <a:pt x="190463" y="225860"/>
                  </a:lnTo>
                  <a:lnTo>
                    <a:pt x="193772" y="216603"/>
                  </a:lnTo>
                  <a:lnTo>
                    <a:pt x="198832" y="175751"/>
                  </a:lnTo>
                  <a:lnTo>
                    <a:pt x="203417" y="154066"/>
                  </a:lnTo>
                  <a:lnTo>
                    <a:pt x="205093" y="113268"/>
                  </a:lnTo>
                  <a:lnTo>
                    <a:pt x="204280" y="97960"/>
                  </a:lnTo>
                  <a:lnTo>
                    <a:pt x="196782" y="76827"/>
                  </a:lnTo>
                  <a:lnTo>
                    <a:pt x="186752" y="83045"/>
                  </a:lnTo>
                  <a:lnTo>
                    <a:pt x="184021" y="83623"/>
                  </a:lnTo>
                  <a:lnTo>
                    <a:pt x="182200" y="85992"/>
                  </a:lnTo>
                  <a:lnTo>
                    <a:pt x="169058" y="123562"/>
                  </a:lnTo>
                  <a:lnTo>
                    <a:pt x="163176" y="148194"/>
                  </a:lnTo>
                  <a:lnTo>
                    <a:pt x="162018" y="192054"/>
                  </a:lnTo>
                  <a:lnTo>
                    <a:pt x="173171" y="236598"/>
                  </a:lnTo>
                  <a:lnTo>
                    <a:pt x="197277" y="274165"/>
                  </a:lnTo>
                  <a:lnTo>
                    <a:pt x="226297" y="316203"/>
                  </a:lnTo>
                  <a:lnTo>
                    <a:pt x="266065" y="359471"/>
                  </a:lnTo>
                  <a:lnTo>
                    <a:pt x="276785" y="37052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29" name="SMARTInkShape-2257"/>
            <p:cNvSpPr/>
            <p:nvPr>
              <p:custDataLst>
                <p:tags r:id="rId46"/>
              </p:custDataLst>
            </p:nvPr>
          </p:nvSpPr>
          <p:spPr bwMode="auto">
            <a:xfrm>
              <a:off x="6893719" y="1928813"/>
              <a:ext cx="17828" cy="357188"/>
            </a:xfrm>
            <a:custGeom>
              <a:avLst/>
              <a:gdLst/>
              <a:ahLst/>
              <a:cxnLst/>
              <a:rect l="0" t="0" r="0" b="0"/>
              <a:pathLst>
                <a:path w="17828" h="357188">
                  <a:moveTo>
                    <a:pt x="8929" y="0"/>
                  </a:moveTo>
                  <a:lnTo>
                    <a:pt x="8929" y="0"/>
                  </a:lnTo>
                  <a:lnTo>
                    <a:pt x="13670" y="4740"/>
                  </a:lnTo>
                  <a:lnTo>
                    <a:pt x="14074" y="7129"/>
                  </a:lnTo>
                  <a:lnTo>
                    <a:pt x="13351" y="9713"/>
                  </a:lnTo>
                  <a:lnTo>
                    <a:pt x="11877" y="12428"/>
                  </a:lnTo>
                  <a:lnTo>
                    <a:pt x="9512" y="32036"/>
                  </a:lnTo>
                  <a:lnTo>
                    <a:pt x="10094" y="54140"/>
                  </a:lnTo>
                  <a:lnTo>
                    <a:pt x="16641" y="90742"/>
                  </a:lnTo>
                  <a:lnTo>
                    <a:pt x="17699" y="134135"/>
                  </a:lnTo>
                  <a:lnTo>
                    <a:pt x="17827" y="174442"/>
                  </a:lnTo>
                  <a:lnTo>
                    <a:pt x="13109" y="208893"/>
                  </a:lnTo>
                  <a:lnTo>
                    <a:pt x="8764" y="249952"/>
                  </a:lnTo>
                  <a:lnTo>
                    <a:pt x="2024" y="289960"/>
                  </a:lnTo>
                  <a:lnTo>
                    <a:pt x="178" y="329984"/>
                  </a:lnTo>
                  <a:lnTo>
                    <a:pt x="0" y="35718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0" name="SMARTInkShape-2258"/>
            <p:cNvSpPr/>
            <p:nvPr>
              <p:custDataLst>
                <p:tags r:id="rId47"/>
              </p:custDataLst>
            </p:nvPr>
          </p:nvSpPr>
          <p:spPr bwMode="auto">
            <a:xfrm>
              <a:off x="6938367" y="1777334"/>
              <a:ext cx="357143" cy="624325"/>
            </a:xfrm>
            <a:custGeom>
              <a:avLst/>
              <a:gdLst/>
              <a:ahLst/>
              <a:cxnLst/>
              <a:rect l="0" t="0" r="0" b="0"/>
              <a:pathLst>
                <a:path w="357143" h="624325">
                  <a:moveTo>
                    <a:pt x="35719" y="35393"/>
                  </a:moveTo>
                  <a:lnTo>
                    <a:pt x="35719" y="35393"/>
                  </a:lnTo>
                  <a:lnTo>
                    <a:pt x="40460" y="35393"/>
                  </a:lnTo>
                  <a:lnTo>
                    <a:pt x="80668" y="19947"/>
                  </a:lnTo>
                  <a:lnTo>
                    <a:pt x="116309" y="10722"/>
                  </a:lnTo>
                  <a:lnTo>
                    <a:pt x="144977" y="2150"/>
                  </a:lnTo>
                  <a:lnTo>
                    <a:pt x="186808" y="0"/>
                  </a:lnTo>
                  <a:lnTo>
                    <a:pt x="216230" y="2384"/>
                  </a:lnTo>
                  <a:lnTo>
                    <a:pt x="259763" y="15928"/>
                  </a:lnTo>
                  <a:lnTo>
                    <a:pt x="274963" y="21798"/>
                  </a:lnTo>
                  <a:lnTo>
                    <a:pt x="278559" y="24345"/>
                  </a:lnTo>
                  <a:lnTo>
                    <a:pt x="297898" y="47332"/>
                  </a:lnTo>
                  <a:lnTo>
                    <a:pt x="301072" y="55913"/>
                  </a:lnTo>
                  <a:lnTo>
                    <a:pt x="305503" y="71900"/>
                  </a:lnTo>
                  <a:lnTo>
                    <a:pt x="307849" y="77590"/>
                  </a:lnTo>
                  <a:lnTo>
                    <a:pt x="307809" y="89204"/>
                  </a:lnTo>
                  <a:lnTo>
                    <a:pt x="303170" y="125896"/>
                  </a:lnTo>
                  <a:lnTo>
                    <a:pt x="294005" y="163292"/>
                  </a:lnTo>
                  <a:lnTo>
                    <a:pt x="288196" y="196982"/>
                  </a:lnTo>
                  <a:lnTo>
                    <a:pt x="286475" y="232099"/>
                  </a:lnTo>
                  <a:lnTo>
                    <a:pt x="285965" y="267639"/>
                  </a:lnTo>
                  <a:lnTo>
                    <a:pt x="285814" y="303305"/>
                  </a:lnTo>
                  <a:lnTo>
                    <a:pt x="290503" y="346172"/>
                  </a:lnTo>
                  <a:lnTo>
                    <a:pt x="300984" y="390432"/>
                  </a:lnTo>
                  <a:lnTo>
                    <a:pt x="312608" y="434746"/>
                  </a:lnTo>
                  <a:lnTo>
                    <a:pt x="324459" y="477197"/>
                  </a:lnTo>
                  <a:lnTo>
                    <a:pt x="336354" y="516671"/>
                  </a:lnTo>
                  <a:lnTo>
                    <a:pt x="351235" y="557382"/>
                  </a:lnTo>
                  <a:lnTo>
                    <a:pt x="356012" y="582708"/>
                  </a:lnTo>
                  <a:lnTo>
                    <a:pt x="357142" y="613521"/>
                  </a:lnTo>
                  <a:lnTo>
                    <a:pt x="352434" y="619881"/>
                  </a:lnTo>
                  <a:lnTo>
                    <a:pt x="347468" y="622587"/>
                  </a:lnTo>
                  <a:lnTo>
                    <a:pt x="331455" y="624324"/>
                  </a:lnTo>
                  <a:lnTo>
                    <a:pt x="293644" y="622050"/>
                  </a:lnTo>
                  <a:lnTo>
                    <a:pt x="249275" y="612312"/>
                  </a:lnTo>
                  <a:lnTo>
                    <a:pt x="211994" y="603758"/>
                  </a:lnTo>
                  <a:lnTo>
                    <a:pt x="171072" y="594939"/>
                  </a:lnTo>
                  <a:lnTo>
                    <a:pt x="139532" y="589012"/>
                  </a:lnTo>
                  <a:lnTo>
                    <a:pt x="106663" y="583071"/>
                  </a:lnTo>
                  <a:lnTo>
                    <a:pt x="75518" y="577123"/>
                  </a:lnTo>
                  <a:lnTo>
                    <a:pt x="45139" y="571172"/>
                  </a:lnTo>
                  <a:lnTo>
                    <a:pt x="0" y="5622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34" name="SMARTInkShape-Group810"/>
          <p:cNvGrpSpPr/>
          <p:nvPr/>
        </p:nvGrpSpPr>
        <p:grpSpPr>
          <a:xfrm>
            <a:off x="6331257" y="1421094"/>
            <a:ext cx="178486" cy="177180"/>
            <a:chOff x="6331257" y="1421094"/>
            <a:chExt cx="178486" cy="177180"/>
          </a:xfrm>
        </p:grpSpPr>
        <p:sp>
          <p:nvSpPr>
            <p:cNvPr id="1132" name="SMARTInkShape-2259"/>
            <p:cNvSpPr/>
            <p:nvPr>
              <p:custDataLst>
                <p:tags r:id="rId33"/>
              </p:custDataLst>
            </p:nvPr>
          </p:nvSpPr>
          <p:spPr bwMode="auto">
            <a:xfrm>
              <a:off x="6340078" y="1421094"/>
              <a:ext cx="125018" cy="34446"/>
            </a:xfrm>
            <a:custGeom>
              <a:avLst/>
              <a:gdLst/>
              <a:ahLst/>
              <a:cxnLst/>
              <a:rect l="0" t="0" r="0" b="0"/>
              <a:pathLst>
                <a:path w="125018" h="34446">
                  <a:moveTo>
                    <a:pt x="0" y="34445"/>
                  </a:moveTo>
                  <a:lnTo>
                    <a:pt x="0" y="34445"/>
                  </a:lnTo>
                  <a:lnTo>
                    <a:pt x="4741" y="29705"/>
                  </a:lnTo>
                  <a:lnTo>
                    <a:pt x="9713" y="27377"/>
                  </a:lnTo>
                  <a:lnTo>
                    <a:pt x="23916" y="24768"/>
                  </a:lnTo>
                  <a:lnTo>
                    <a:pt x="35739" y="18496"/>
                  </a:lnTo>
                  <a:lnTo>
                    <a:pt x="78505" y="9532"/>
                  </a:lnTo>
                  <a:lnTo>
                    <a:pt x="95005" y="6911"/>
                  </a:lnTo>
                  <a:lnTo>
                    <a:pt x="107108" y="637"/>
                  </a:lnTo>
                  <a:lnTo>
                    <a:pt x="110100" y="0"/>
                  </a:lnTo>
                  <a:lnTo>
                    <a:pt x="113088" y="568"/>
                  </a:lnTo>
                  <a:lnTo>
                    <a:pt x="125017" y="76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3" name="SMARTInkShape-2260"/>
            <p:cNvSpPr/>
            <p:nvPr>
              <p:custDataLst>
                <p:tags r:id="rId34"/>
              </p:custDataLst>
            </p:nvPr>
          </p:nvSpPr>
          <p:spPr bwMode="auto">
            <a:xfrm>
              <a:off x="6331257" y="1482328"/>
              <a:ext cx="178486" cy="115946"/>
            </a:xfrm>
            <a:custGeom>
              <a:avLst/>
              <a:gdLst/>
              <a:ahLst/>
              <a:cxnLst/>
              <a:rect l="0" t="0" r="0" b="0"/>
              <a:pathLst>
                <a:path w="178486" h="115946">
                  <a:moveTo>
                    <a:pt x="8821" y="98227"/>
                  </a:moveTo>
                  <a:lnTo>
                    <a:pt x="8821" y="98227"/>
                  </a:lnTo>
                  <a:lnTo>
                    <a:pt x="4081" y="102967"/>
                  </a:lnTo>
                  <a:lnTo>
                    <a:pt x="1753" y="107940"/>
                  </a:lnTo>
                  <a:lnTo>
                    <a:pt x="0" y="115609"/>
                  </a:lnTo>
                  <a:lnTo>
                    <a:pt x="4664" y="115945"/>
                  </a:lnTo>
                  <a:lnTo>
                    <a:pt x="33896" y="105991"/>
                  </a:lnTo>
                  <a:lnTo>
                    <a:pt x="78120" y="78089"/>
                  </a:lnTo>
                  <a:lnTo>
                    <a:pt x="115555" y="56105"/>
                  </a:lnTo>
                  <a:lnTo>
                    <a:pt x="157924" y="19662"/>
                  </a:lnTo>
                  <a:lnTo>
                    <a:pt x="1784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46" name="SMARTInkShape-Group811"/>
          <p:cNvGrpSpPr/>
          <p:nvPr/>
        </p:nvGrpSpPr>
        <p:grpSpPr>
          <a:xfrm>
            <a:off x="3018268" y="419695"/>
            <a:ext cx="2116303" cy="455415"/>
            <a:chOff x="3018268" y="419695"/>
            <a:chExt cx="2116303" cy="455415"/>
          </a:xfrm>
        </p:grpSpPr>
        <p:sp>
          <p:nvSpPr>
            <p:cNvPr id="1135" name="SMARTInkShape-2261"/>
            <p:cNvSpPr/>
            <p:nvPr>
              <p:custDataLst>
                <p:tags r:id="rId22"/>
              </p:custDataLst>
            </p:nvPr>
          </p:nvSpPr>
          <p:spPr bwMode="auto">
            <a:xfrm>
              <a:off x="3018268" y="616148"/>
              <a:ext cx="142842" cy="258422"/>
            </a:xfrm>
            <a:custGeom>
              <a:avLst/>
              <a:gdLst/>
              <a:ahLst/>
              <a:cxnLst/>
              <a:rect l="0" t="0" r="0" b="0"/>
              <a:pathLst>
                <a:path w="142842" h="258422">
                  <a:moveTo>
                    <a:pt x="53545" y="53579"/>
                  </a:moveTo>
                  <a:lnTo>
                    <a:pt x="53545" y="53579"/>
                  </a:lnTo>
                  <a:lnTo>
                    <a:pt x="53545" y="48838"/>
                  </a:lnTo>
                  <a:lnTo>
                    <a:pt x="52552" y="47442"/>
                  </a:lnTo>
                  <a:lnTo>
                    <a:pt x="50899" y="46511"/>
                  </a:lnTo>
                  <a:lnTo>
                    <a:pt x="48804" y="45890"/>
                  </a:lnTo>
                  <a:lnTo>
                    <a:pt x="47408" y="44484"/>
                  </a:lnTo>
                  <a:lnTo>
                    <a:pt x="45856" y="40276"/>
                  </a:lnTo>
                  <a:lnTo>
                    <a:pt x="44983" y="32329"/>
                  </a:lnTo>
                  <a:lnTo>
                    <a:pt x="43868" y="30482"/>
                  </a:lnTo>
                  <a:lnTo>
                    <a:pt x="42132" y="29251"/>
                  </a:lnTo>
                  <a:lnTo>
                    <a:pt x="39983" y="28431"/>
                  </a:lnTo>
                  <a:lnTo>
                    <a:pt x="38551" y="26892"/>
                  </a:lnTo>
                  <a:lnTo>
                    <a:pt x="36062" y="19245"/>
                  </a:lnTo>
                  <a:lnTo>
                    <a:pt x="33207" y="18475"/>
                  </a:lnTo>
                  <a:lnTo>
                    <a:pt x="26867" y="17870"/>
                  </a:lnTo>
                  <a:lnTo>
                    <a:pt x="26758" y="56020"/>
                  </a:lnTo>
                  <a:lnTo>
                    <a:pt x="19067" y="99683"/>
                  </a:lnTo>
                  <a:lnTo>
                    <a:pt x="13194" y="144244"/>
                  </a:lnTo>
                  <a:lnTo>
                    <a:pt x="9462" y="187704"/>
                  </a:lnTo>
                  <a:lnTo>
                    <a:pt x="6418" y="211720"/>
                  </a:lnTo>
                  <a:lnTo>
                    <a:pt x="816" y="236608"/>
                  </a:lnTo>
                  <a:lnTo>
                    <a:pt x="0" y="257138"/>
                  </a:lnTo>
                  <a:lnTo>
                    <a:pt x="981" y="257746"/>
                  </a:lnTo>
                  <a:lnTo>
                    <a:pt x="4717" y="258421"/>
                  </a:lnTo>
                  <a:lnTo>
                    <a:pt x="6110" y="257609"/>
                  </a:lnTo>
                  <a:lnTo>
                    <a:pt x="7039" y="256075"/>
                  </a:lnTo>
                  <a:lnTo>
                    <a:pt x="8346" y="249177"/>
                  </a:lnTo>
                  <a:lnTo>
                    <a:pt x="8529" y="246485"/>
                  </a:lnTo>
                  <a:lnTo>
                    <a:pt x="11379" y="240849"/>
                  </a:lnTo>
                  <a:lnTo>
                    <a:pt x="13528" y="237956"/>
                  </a:lnTo>
                  <a:lnTo>
                    <a:pt x="15915" y="229451"/>
                  </a:lnTo>
                  <a:lnTo>
                    <a:pt x="17714" y="190341"/>
                  </a:lnTo>
                  <a:lnTo>
                    <a:pt x="20457" y="151000"/>
                  </a:lnTo>
                  <a:lnTo>
                    <a:pt x="25926" y="107051"/>
                  </a:lnTo>
                  <a:lnTo>
                    <a:pt x="26707" y="64070"/>
                  </a:lnTo>
                  <a:lnTo>
                    <a:pt x="26746" y="55651"/>
                  </a:lnTo>
                  <a:lnTo>
                    <a:pt x="34443" y="46072"/>
                  </a:lnTo>
                  <a:lnTo>
                    <a:pt x="34857" y="46590"/>
                  </a:lnTo>
                  <a:lnTo>
                    <a:pt x="36604" y="59963"/>
                  </a:lnTo>
                  <a:lnTo>
                    <a:pt x="41800" y="68589"/>
                  </a:lnTo>
                  <a:lnTo>
                    <a:pt x="59773" y="110485"/>
                  </a:lnTo>
                  <a:lnTo>
                    <a:pt x="83321" y="153032"/>
                  </a:lnTo>
                  <a:lnTo>
                    <a:pt x="111257" y="175515"/>
                  </a:lnTo>
                  <a:lnTo>
                    <a:pt x="115624" y="183525"/>
                  </a:lnTo>
                  <a:lnTo>
                    <a:pt x="132247" y="195056"/>
                  </a:lnTo>
                  <a:lnTo>
                    <a:pt x="133794" y="194530"/>
                  </a:lnTo>
                  <a:lnTo>
                    <a:pt x="141454" y="188642"/>
                  </a:lnTo>
                  <a:lnTo>
                    <a:pt x="142225" y="185375"/>
                  </a:lnTo>
                  <a:lnTo>
                    <a:pt x="142818" y="147404"/>
                  </a:lnTo>
                  <a:lnTo>
                    <a:pt x="142838" y="106577"/>
                  </a:lnTo>
                  <a:lnTo>
                    <a:pt x="142841" y="65078"/>
                  </a:lnTo>
                  <a:lnTo>
                    <a:pt x="142841" y="22113"/>
                  </a:lnTo>
                  <a:lnTo>
                    <a:pt x="142841" y="15450"/>
                  </a:lnTo>
                  <a:lnTo>
                    <a:pt x="140196" y="9182"/>
                  </a:lnTo>
                  <a:lnTo>
                    <a:pt x="138101" y="6122"/>
                  </a:lnTo>
                  <a:lnTo>
                    <a:pt x="137697" y="4081"/>
                  </a:lnTo>
                  <a:lnTo>
                    <a:pt x="138420" y="2721"/>
                  </a:lnTo>
                  <a:lnTo>
                    <a:pt x="14284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6" name="SMARTInkShape-2262"/>
            <p:cNvSpPr/>
            <p:nvPr>
              <p:custDataLst>
                <p:tags r:id="rId23"/>
              </p:custDataLst>
            </p:nvPr>
          </p:nvSpPr>
          <p:spPr bwMode="auto">
            <a:xfrm>
              <a:off x="3446859" y="526852"/>
              <a:ext cx="98228" cy="17860"/>
            </a:xfrm>
            <a:custGeom>
              <a:avLst/>
              <a:gdLst/>
              <a:ahLst/>
              <a:cxnLst/>
              <a:rect l="0" t="0" r="0" b="0"/>
              <a:pathLst>
                <a:path w="98228" h="17860">
                  <a:moveTo>
                    <a:pt x="0" y="0"/>
                  </a:moveTo>
                  <a:lnTo>
                    <a:pt x="0" y="0"/>
                  </a:lnTo>
                  <a:lnTo>
                    <a:pt x="0" y="7688"/>
                  </a:lnTo>
                  <a:lnTo>
                    <a:pt x="993" y="8102"/>
                  </a:lnTo>
                  <a:lnTo>
                    <a:pt x="17170" y="8820"/>
                  </a:lnTo>
                  <a:lnTo>
                    <a:pt x="25160" y="6235"/>
                  </a:lnTo>
                  <a:lnTo>
                    <a:pt x="28680" y="4156"/>
                  </a:lnTo>
                  <a:lnTo>
                    <a:pt x="31026" y="3763"/>
                  </a:lnTo>
                  <a:lnTo>
                    <a:pt x="32591" y="4493"/>
                  </a:lnTo>
                  <a:lnTo>
                    <a:pt x="33634" y="5972"/>
                  </a:lnTo>
                  <a:lnTo>
                    <a:pt x="35321" y="5965"/>
                  </a:lnTo>
                  <a:lnTo>
                    <a:pt x="43429" y="2208"/>
                  </a:lnTo>
                  <a:lnTo>
                    <a:pt x="83244" y="25"/>
                  </a:lnTo>
                  <a:lnTo>
                    <a:pt x="85262" y="1009"/>
                  </a:lnTo>
                  <a:lnTo>
                    <a:pt x="86607" y="2657"/>
                  </a:lnTo>
                  <a:lnTo>
                    <a:pt x="87504" y="4748"/>
                  </a:lnTo>
                  <a:lnTo>
                    <a:pt x="89094" y="6141"/>
                  </a:lnTo>
                  <a:lnTo>
                    <a:pt x="96828" y="8562"/>
                  </a:lnTo>
                  <a:lnTo>
                    <a:pt x="97605" y="11412"/>
                  </a:lnTo>
                  <a:lnTo>
                    <a:pt x="98227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7" name="SMARTInkShape-2263"/>
            <p:cNvSpPr/>
            <p:nvPr>
              <p:custDataLst>
                <p:tags r:id="rId24"/>
              </p:custDataLst>
            </p:nvPr>
          </p:nvSpPr>
          <p:spPr bwMode="auto">
            <a:xfrm>
              <a:off x="3277195" y="669727"/>
              <a:ext cx="71439" cy="44649"/>
            </a:xfrm>
            <a:custGeom>
              <a:avLst/>
              <a:gdLst/>
              <a:ahLst/>
              <a:cxnLst/>
              <a:rect l="0" t="0" r="0" b="0"/>
              <a:pathLst>
                <a:path w="71439" h="44649">
                  <a:moveTo>
                    <a:pt x="0" y="44648"/>
                  </a:moveTo>
                  <a:lnTo>
                    <a:pt x="0" y="44648"/>
                  </a:lnTo>
                  <a:lnTo>
                    <a:pt x="0" y="39907"/>
                  </a:lnTo>
                  <a:lnTo>
                    <a:pt x="993" y="38511"/>
                  </a:lnTo>
                  <a:lnTo>
                    <a:pt x="2646" y="37580"/>
                  </a:lnTo>
                  <a:lnTo>
                    <a:pt x="8562" y="35827"/>
                  </a:lnTo>
                  <a:lnTo>
                    <a:pt x="16586" y="28039"/>
                  </a:lnTo>
                  <a:lnTo>
                    <a:pt x="25436" y="26898"/>
                  </a:lnTo>
                  <a:lnTo>
                    <a:pt x="33651" y="20673"/>
                  </a:lnTo>
                  <a:lnTo>
                    <a:pt x="41941" y="17701"/>
                  </a:lnTo>
                  <a:lnTo>
                    <a:pt x="50682" y="11969"/>
                  </a:lnTo>
                  <a:lnTo>
                    <a:pt x="59556" y="8838"/>
                  </a:lnTo>
                  <a:lnTo>
                    <a:pt x="7143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8" name="SMARTInkShape-2264"/>
            <p:cNvSpPr/>
            <p:nvPr>
              <p:custDataLst>
                <p:tags r:id="rId25"/>
              </p:custDataLst>
            </p:nvPr>
          </p:nvSpPr>
          <p:spPr bwMode="auto">
            <a:xfrm>
              <a:off x="3430241" y="571500"/>
              <a:ext cx="7690" cy="276660"/>
            </a:xfrm>
            <a:custGeom>
              <a:avLst/>
              <a:gdLst/>
              <a:ahLst/>
              <a:cxnLst/>
              <a:rect l="0" t="0" r="0" b="0"/>
              <a:pathLst>
                <a:path w="7690" h="276660">
                  <a:moveTo>
                    <a:pt x="7689" y="0"/>
                  </a:moveTo>
                  <a:lnTo>
                    <a:pt x="7689" y="0"/>
                  </a:lnTo>
                  <a:lnTo>
                    <a:pt x="2948" y="0"/>
                  </a:lnTo>
                  <a:lnTo>
                    <a:pt x="1552" y="992"/>
                  </a:lnTo>
                  <a:lnTo>
                    <a:pt x="621" y="2646"/>
                  </a:lnTo>
                  <a:lnTo>
                    <a:pt x="0" y="4740"/>
                  </a:lnTo>
                  <a:lnTo>
                    <a:pt x="579" y="7129"/>
                  </a:lnTo>
                  <a:lnTo>
                    <a:pt x="3867" y="12429"/>
                  </a:lnTo>
                  <a:lnTo>
                    <a:pt x="4149" y="15231"/>
                  </a:lnTo>
                  <a:lnTo>
                    <a:pt x="1816" y="20991"/>
                  </a:lnTo>
                  <a:lnTo>
                    <a:pt x="1789" y="23916"/>
                  </a:lnTo>
                  <a:lnTo>
                    <a:pt x="6716" y="38709"/>
                  </a:lnTo>
                  <a:lnTo>
                    <a:pt x="7651" y="80600"/>
                  </a:lnTo>
                  <a:lnTo>
                    <a:pt x="7685" y="123174"/>
                  </a:lnTo>
                  <a:lnTo>
                    <a:pt x="7688" y="163219"/>
                  </a:lnTo>
                  <a:lnTo>
                    <a:pt x="7689" y="204817"/>
                  </a:lnTo>
                  <a:lnTo>
                    <a:pt x="7689" y="245474"/>
                  </a:lnTo>
                  <a:lnTo>
                    <a:pt x="7689" y="276659"/>
                  </a:lnTo>
                  <a:lnTo>
                    <a:pt x="7689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39" name="SMARTInkShape-2265"/>
            <p:cNvSpPr/>
            <p:nvPr>
              <p:custDataLst>
                <p:tags r:id="rId26"/>
              </p:custDataLst>
            </p:nvPr>
          </p:nvSpPr>
          <p:spPr bwMode="auto">
            <a:xfrm>
              <a:off x="3402211" y="687586"/>
              <a:ext cx="169665" cy="71329"/>
            </a:xfrm>
            <a:custGeom>
              <a:avLst/>
              <a:gdLst/>
              <a:ahLst/>
              <a:cxnLst/>
              <a:rect l="0" t="0" r="0" b="0"/>
              <a:pathLst>
                <a:path w="169665" h="71329">
                  <a:moveTo>
                    <a:pt x="0" y="62508"/>
                  </a:moveTo>
                  <a:lnTo>
                    <a:pt x="0" y="62508"/>
                  </a:lnTo>
                  <a:lnTo>
                    <a:pt x="7689" y="70196"/>
                  </a:lnTo>
                  <a:lnTo>
                    <a:pt x="13302" y="71070"/>
                  </a:lnTo>
                  <a:lnTo>
                    <a:pt x="21249" y="71328"/>
                  </a:lnTo>
                  <a:lnTo>
                    <a:pt x="26973" y="68743"/>
                  </a:lnTo>
                  <a:lnTo>
                    <a:pt x="65840" y="47520"/>
                  </a:lnTo>
                  <a:lnTo>
                    <a:pt x="109977" y="21825"/>
                  </a:lnTo>
                  <a:lnTo>
                    <a:pt x="150543" y="8378"/>
                  </a:lnTo>
                  <a:lnTo>
                    <a:pt x="16966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0" name="SMARTInkShape-2266"/>
            <p:cNvSpPr/>
            <p:nvPr>
              <p:custDataLst>
                <p:tags r:id="rId27"/>
              </p:custDataLst>
            </p:nvPr>
          </p:nvSpPr>
          <p:spPr bwMode="auto">
            <a:xfrm>
              <a:off x="3760805" y="589359"/>
              <a:ext cx="275415" cy="227951"/>
            </a:xfrm>
            <a:custGeom>
              <a:avLst/>
              <a:gdLst/>
              <a:ahLst/>
              <a:cxnLst/>
              <a:rect l="0" t="0" r="0" b="0"/>
              <a:pathLst>
                <a:path w="275415" h="227951">
                  <a:moveTo>
                    <a:pt x="257554" y="0"/>
                  </a:moveTo>
                  <a:lnTo>
                    <a:pt x="257554" y="0"/>
                  </a:lnTo>
                  <a:lnTo>
                    <a:pt x="240358" y="18189"/>
                  </a:lnTo>
                  <a:lnTo>
                    <a:pt x="221700" y="44233"/>
                  </a:lnTo>
                  <a:lnTo>
                    <a:pt x="188923" y="76547"/>
                  </a:lnTo>
                  <a:lnTo>
                    <a:pt x="144323" y="108859"/>
                  </a:lnTo>
                  <a:lnTo>
                    <a:pt x="103758" y="130895"/>
                  </a:lnTo>
                  <a:lnTo>
                    <a:pt x="80695" y="145842"/>
                  </a:lnTo>
                  <a:lnTo>
                    <a:pt x="63710" y="150038"/>
                  </a:lnTo>
                  <a:lnTo>
                    <a:pt x="54654" y="148374"/>
                  </a:lnTo>
                  <a:lnTo>
                    <a:pt x="46329" y="145319"/>
                  </a:lnTo>
                  <a:lnTo>
                    <a:pt x="31479" y="142607"/>
                  </a:lnTo>
                  <a:lnTo>
                    <a:pt x="20354" y="135961"/>
                  </a:lnTo>
                  <a:lnTo>
                    <a:pt x="13887" y="130542"/>
                  </a:lnTo>
                  <a:lnTo>
                    <a:pt x="10352" y="122180"/>
                  </a:lnTo>
                  <a:lnTo>
                    <a:pt x="7788" y="112842"/>
                  </a:lnTo>
                  <a:lnTo>
                    <a:pt x="1759" y="101014"/>
                  </a:lnTo>
                  <a:lnTo>
                    <a:pt x="0" y="90867"/>
                  </a:lnTo>
                  <a:lnTo>
                    <a:pt x="7770" y="50520"/>
                  </a:lnTo>
                  <a:lnTo>
                    <a:pt x="14431" y="33710"/>
                  </a:lnTo>
                  <a:lnTo>
                    <a:pt x="28485" y="15403"/>
                  </a:lnTo>
                  <a:lnTo>
                    <a:pt x="42066" y="6107"/>
                  </a:lnTo>
                  <a:lnTo>
                    <a:pt x="53918" y="1810"/>
                  </a:lnTo>
                  <a:lnTo>
                    <a:pt x="72899" y="159"/>
                  </a:lnTo>
                  <a:lnTo>
                    <a:pt x="78913" y="2717"/>
                  </a:lnTo>
                  <a:lnTo>
                    <a:pt x="81905" y="4788"/>
                  </a:lnTo>
                  <a:lnTo>
                    <a:pt x="85230" y="9735"/>
                  </a:lnTo>
                  <a:lnTo>
                    <a:pt x="87700" y="15241"/>
                  </a:lnTo>
                  <a:lnTo>
                    <a:pt x="102025" y="33766"/>
                  </a:lnTo>
                  <a:lnTo>
                    <a:pt x="108178" y="74318"/>
                  </a:lnTo>
                  <a:lnTo>
                    <a:pt x="113823" y="110329"/>
                  </a:lnTo>
                  <a:lnTo>
                    <a:pt x="117156" y="140856"/>
                  </a:lnTo>
                  <a:lnTo>
                    <a:pt x="132756" y="182839"/>
                  </a:lnTo>
                  <a:lnTo>
                    <a:pt x="153387" y="215774"/>
                  </a:lnTo>
                  <a:lnTo>
                    <a:pt x="161980" y="219923"/>
                  </a:lnTo>
                  <a:lnTo>
                    <a:pt x="189443" y="227950"/>
                  </a:lnTo>
                  <a:lnTo>
                    <a:pt x="230785" y="220959"/>
                  </a:lnTo>
                  <a:lnTo>
                    <a:pt x="259541" y="208059"/>
                  </a:lnTo>
                  <a:lnTo>
                    <a:pt x="275414" y="19645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1" name="SMARTInkShape-2267"/>
            <p:cNvSpPr/>
            <p:nvPr>
              <p:custDataLst>
                <p:tags r:id="rId28"/>
              </p:custDataLst>
            </p:nvPr>
          </p:nvSpPr>
          <p:spPr bwMode="auto">
            <a:xfrm>
              <a:off x="4207657" y="571533"/>
              <a:ext cx="132126" cy="249586"/>
            </a:xfrm>
            <a:custGeom>
              <a:avLst/>
              <a:gdLst/>
              <a:ahLst/>
              <a:cxnLst/>
              <a:rect l="0" t="0" r="0" b="0"/>
              <a:pathLst>
                <a:path w="132126" h="249586">
                  <a:moveTo>
                    <a:pt x="87523" y="17826"/>
                  </a:moveTo>
                  <a:lnTo>
                    <a:pt x="87523" y="17826"/>
                  </a:lnTo>
                  <a:lnTo>
                    <a:pt x="79834" y="17826"/>
                  </a:lnTo>
                  <a:lnTo>
                    <a:pt x="71013" y="10138"/>
                  </a:lnTo>
                  <a:lnTo>
                    <a:pt x="62093" y="9006"/>
                  </a:lnTo>
                  <a:lnTo>
                    <a:pt x="53873" y="2781"/>
                  </a:lnTo>
                  <a:lnTo>
                    <a:pt x="44519" y="338"/>
                  </a:lnTo>
                  <a:lnTo>
                    <a:pt x="35330" y="0"/>
                  </a:lnTo>
                  <a:lnTo>
                    <a:pt x="34869" y="981"/>
                  </a:lnTo>
                  <a:lnTo>
                    <a:pt x="34355" y="4717"/>
                  </a:lnTo>
                  <a:lnTo>
                    <a:pt x="31481" y="9685"/>
                  </a:lnTo>
                  <a:lnTo>
                    <a:pt x="27889" y="15200"/>
                  </a:lnTo>
                  <a:lnTo>
                    <a:pt x="24874" y="23883"/>
                  </a:lnTo>
                  <a:lnTo>
                    <a:pt x="19130" y="33732"/>
                  </a:lnTo>
                  <a:lnTo>
                    <a:pt x="16486" y="55284"/>
                  </a:lnTo>
                  <a:lnTo>
                    <a:pt x="25203" y="85387"/>
                  </a:lnTo>
                  <a:lnTo>
                    <a:pt x="29398" y="91840"/>
                  </a:lnTo>
                  <a:lnTo>
                    <a:pt x="68120" y="119019"/>
                  </a:lnTo>
                  <a:lnTo>
                    <a:pt x="101313" y="139865"/>
                  </a:lnTo>
                  <a:lnTo>
                    <a:pt x="126175" y="163678"/>
                  </a:lnTo>
                  <a:lnTo>
                    <a:pt x="129507" y="169631"/>
                  </a:lnTo>
                  <a:lnTo>
                    <a:pt x="131645" y="181537"/>
                  </a:lnTo>
                  <a:lnTo>
                    <a:pt x="132125" y="199397"/>
                  </a:lnTo>
                  <a:lnTo>
                    <a:pt x="129505" y="205350"/>
                  </a:lnTo>
                  <a:lnTo>
                    <a:pt x="119738" y="217256"/>
                  </a:lnTo>
                  <a:lnTo>
                    <a:pt x="91296" y="237100"/>
                  </a:lnTo>
                  <a:lnTo>
                    <a:pt x="59029" y="248602"/>
                  </a:lnTo>
                  <a:lnTo>
                    <a:pt x="44464" y="249585"/>
                  </a:lnTo>
                  <a:lnTo>
                    <a:pt x="35974" y="247168"/>
                  </a:lnTo>
                  <a:lnTo>
                    <a:pt x="28893" y="243780"/>
                  </a:lnTo>
                  <a:lnTo>
                    <a:pt x="19329" y="240880"/>
                  </a:lnTo>
                  <a:lnTo>
                    <a:pt x="4214" y="228745"/>
                  </a:lnTo>
                  <a:lnTo>
                    <a:pt x="888" y="220378"/>
                  </a:lnTo>
                  <a:lnTo>
                    <a:pt x="0" y="215369"/>
                  </a:lnTo>
                  <a:lnTo>
                    <a:pt x="1660" y="207157"/>
                  </a:lnTo>
                  <a:lnTo>
                    <a:pt x="7156" y="1964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2" name="SMARTInkShape-2268"/>
            <p:cNvSpPr/>
            <p:nvPr>
              <p:custDataLst>
                <p:tags r:id="rId29"/>
              </p:custDataLst>
            </p:nvPr>
          </p:nvSpPr>
          <p:spPr bwMode="auto">
            <a:xfrm>
              <a:off x="4697016" y="473273"/>
              <a:ext cx="8930" cy="1"/>
            </a:xfrm>
            <a:custGeom>
              <a:avLst/>
              <a:gdLst/>
              <a:ahLst/>
              <a:cxnLst/>
              <a:rect l="0" t="0" r="0" b="0"/>
              <a:pathLst>
                <a:path w="8930" h="1">
                  <a:moveTo>
                    <a:pt x="0" y="0"/>
                  </a:moveTo>
                  <a:lnTo>
                    <a:pt x="0" y="0"/>
                  </a:lnTo>
                  <a:lnTo>
                    <a:pt x="892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3" name="SMARTInkShape-2269"/>
            <p:cNvSpPr/>
            <p:nvPr>
              <p:custDataLst>
                <p:tags r:id="rId30"/>
              </p:custDataLst>
            </p:nvPr>
          </p:nvSpPr>
          <p:spPr bwMode="auto">
            <a:xfrm>
              <a:off x="4439296" y="508992"/>
              <a:ext cx="61268" cy="17861"/>
            </a:xfrm>
            <a:custGeom>
              <a:avLst/>
              <a:gdLst/>
              <a:ahLst/>
              <a:cxnLst/>
              <a:rect l="0" t="0" r="0" b="0"/>
              <a:pathLst>
                <a:path w="61268" h="17861">
                  <a:moveTo>
                    <a:pt x="7688" y="17860"/>
                  </a:moveTo>
                  <a:lnTo>
                    <a:pt x="7688" y="17860"/>
                  </a:lnTo>
                  <a:lnTo>
                    <a:pt x="0" y="17860"/>
                  </a:lnTo>
                  <a:lnTo>
                    <a:pt x="21880" y="16867"/>
                  </a:lnTo>
                  <a:lnTo>
                    <a:pt x="6126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4" name="SMARTInkShape-2270"/>
            <p:cNvSpPr/>
            <p:nvPr>
              <p:custDataLst>
                <p:tags r:id="rId31"/>
              </p:custDataLst>
            </p:nvPr>
          </p:nvSpPr>
          <p:spPr bwMode="auto">
            <a:xfrm>
              <a:off x="4420229" y="419695"/>
              <a:ext cx="330366" cy="357132"/>
            </a:xfrm>
            <a:custGeom>
              <a:avLst/>
              <a:gdLst/>
              <a:ahLst/>
              <a:cxnLst/>
              <a:rect l="0" t="0" r="0" b="0"/>
              <a:pathLst>
                <a:path w="330366" h="357132">
                  <a:moveTo>
                    <a:pt x="35685" y="0"/>
                  </a:moveTo>
                  <a:lnTo>
                    <a:pt x="35685" y="0"/>
                  </a:lnTo>
                  <a:lnTo>
                    <a:pt x="27124" y="0"/>
                  </a:lnTo>
                  <a:lnTo>
                    <a:pt x="26864" y="4741"/>
                  </a:lnTo>
                  <a:lnTo>
                    <a:pt x="25836" y="6137"/>
                  </a:lnTo>
                  <a:lnTo>
                    <a:pt x="22047" y="7689"/>
                  </a:lnTo>
                  <a:lnTo>
                    <a:pt x="20640" y="9095"/>
                  </a:lnTo>
                  <a:lnTo>
                    <a:pt x="19076" y="13303"/>
                  </a:lnTo>
                  <a:lnTo>
                    <a:pt x="17832" y="57738"/>
                  </a:lnTo>
                  <a:lnTo>
                    <a:pt x="16834" y="92378"/>
                  </a:lnTo>
                  <a:lnTo>
                    <a:pt x="9723" y="135131"/>
                  </a:lnTo>
                  <a:lnTo>
                    <a:pt x="6414" y="167253"/>
                  </a:lnTo>
                  <a:lnTo>
                    <a:pt x="1877" y="189455"/>
                  </a:lnTo>
                  <a:lnTo>
                    <a:pt x="218" y="232426"/>
                  </a:lnTo>
                  <a:lnTo>
                    <a:pt x="0" y="272114"/>
                  </a:lnTo>
                  <a:lnTo>
                    <a:pt x="960" y="314422"/>
                  </a:lnTo>
                  <a:lnTo>
                    <a:pt x="7035" y="332241"/>
                  </a:lnTo>
                  <a:lnTo>
                    <a:pt x="9061" y="342131"/>
                  </a:lnTo>
                  <a:lnTo>
                    <a:pt x="16476" y="355009"/>
                  </a:lnTo>
                  <a:lnTo>
                    <a:pt x="19871" y="356219"/>
                  </a:lnTo>
                  <a:lnTo>
                    <a:pt x="34041" y="357131"/>
                  </a:lnTo>
                  <a:lnTo>
                    <a:pt x="56633" y="336196"/>
                  </a:lnTo>
                  <a:lnTo>
                    <a:pt x="80338" y="294442"/>
                  </a:lnTo>
                  <a:lnTo>
                    <a:pt x="101170" y="252994"/>
                  </a:lnTo>
                  <a:lnTo>
                    <a:pt x="105947" y="230185"/>
                  </a:lnTo>
                  <a:lnTo>
                    <a:pt x="107121" y="196612"/>
                  </a:lnTo>
                  <a:lnTo>
                    <a:pt x="102382" y="196501"/>
                  </a:lnTo>
                  <a:lnTo>
                    <a:pt x="100985" y="197477"/>
                  </a:lnTo>
                  <a:lnTo>
                    <a:pt x="100055" y="199120"/>
                  </a:lnTo>
                  <a:lnTo>
                    <a:pt x="99434" y="201208"/>
                  </a:lnTo>
                  <a:lnTo>
                    <a:pt x="98028" y="202600"/>
                  </a:lnTo>
                  <a:lnTo>
                    <a:pt x="93820" y="204146"/>
                  </a:lnTo>
                  <a:lnTo>
                    <a:pt x="92301" y="205551"/>
                  </a:lnTo>
                  <a:lnTo>
                    <a:pt x="81240" y="223141"/>
                  </a:lnTo>
                  <a:lnTo>
                    <a:pt x="80737" y="227497"/>
                  </a:lnTo>
                  <a:lnTo>
                    <a:pt x="83158" y="232740"/>
                  </a:lnTo>
                  <a:lnTo>
                    <a:pt x="88057" y="239450"/>
                  </a:lnTo>
                  <a:lnTo>
                    <a:pt x="91373" y="240368"/>
                  </a:lnTo>
                  <a:lnTo>
                    <a:pt x="93646" y="240612"/>
                  </a:lnTo>
                  <a:lnTo>
                    <a:pt x="95162" y="241768"/>
                  </a:lnTo>
                  <a:lnTo>
                    <a:pt x="96846" y="245697"/>
                  </a:lnTo>
                  <a:lnTo>
                    <a:pt x="98287" y="247142"/>
                  </a:lnTo>
                  <a:lnTo>
                    <a:pt x="107087" y="250022"/>
                  </a:lnTo>
                  <a:lnTo>
                    <a:pt x="120760" y="250031"/>
                  </a:lnTo>
                  <a:lnTo>
                    <a:pt x="122167" y="251024"/>
                  </a:lnTo>
                  <a:lnTo>
                    <a:pt x="123106" y="252677"/>
                  </a:lnTo>
                  <a:lnTo>
                    <a:pt x="123731" y="254772"/>
                  </a:lnTo>
                  <a:lnTo>
                    <a:pt x="125140" y="256168"/>
                  </a:lnTo>
                  <a:lnTo>
                    <a:pt x="129352" y="257720"/>
                  </a:lnTo>
                  <a:lnTo>
                    <a:pt x="130872" y="259126"/>
                  </a:lnTo>
                  <a:lnTo>
                    <a:pt x="138252" y="271281"/>
                  </a:lnTo>
                  <a:lnTo>
                    <a:pt x="143447" y="274359"/>
                  </a:lnTo>
                  <a:lnTo>
                    <a:pt x="146222" y="275179"/>
                  </a:lnTo>
                  <a:lnTo>
                    <a:pt x="148072" y="276719"/>
                  </a:lnTo>
                  <a:lnTo>
                    <a:pt x="158623" y="294848"/>
                  </a:lnTo>
                  <a:lnTo>
                    <a:pt x="159315" y="297769"/>
                  </a:lnTo>
                  <a:lnTo>
                    <a:pt x="160769" y="299716"/>
                  </a:lnTo>
                  <a:lnTo>
                    <a:pt x="162730" y="301014"/>
                  </a:lnTo>
                  <a:lnTo>
                    <a:pt x="167556" y="303448"/>
                  </a:lnTo>
                  <a:lnTo>
                    <a:pt x="176915" y="311146"/>
                  </a:lnTo>
                  <a:lnTo>
                    <a:pt x="185364" y="313256"/>
                  </a:lnTo>
                  <a:lnTo>
                    <a:pt x="190845" y="317158"/>
                  </a:lnTo>
                  <a:lnTo>
                    <a:pt x="192703" y="317603"/>
                  </a:lnTo>
                  <a:lnTo>
                    <a:pt x="193942" y="316907"/>
                  </a:lnTo>
                  <a:lnTo>
                    <a:pt x="194768" y="315451"/>
                  </a:lnTo>
                  <a:lnTo>
                    <a:pt x="196311" y="314481"/>
                  </a:lnTo>
                  <a:lnTo>
                    <a:pt x="203222" y="312122"/>
                  </a:lnTo>
                  <a:lnTo>
                    <a:pt x="218530" y="299259"/>
                  </a:lnTo>
                  <a:lnTo>
                    <a:pt x="221129" y="294069"/>
                  </a:lnTo>
                  <a:lnTo>
                    <a:pt x="221822" y="291296"/>
                  </a:lnTo>
                  <a:lnTo>
                    <a:pt x="229072" y="278725"/>
                  </a:lnTo>
                  <a:lnTo>
                    <a:pt x="232085" y="238618"/>
                  </a:lnTo>
                  <a:lnTo>
                    <a:pt x="232138" y="196986"/>
                  </a:lnTo>
                  <a:lnTo>
                    <a:pt x="232138" y="236358"/>
                  </a:lnTo>
                  <a:lnTo>
                    <a:pt x="233130" y="253366"/>
                  </a:lnTo>
                  <a:lnTo>
                    <a:pt x="243162" y="294701"/>
                  </a:lnTo>
                  <a:lnTo>
                    <a:pt x="250618" y="309900"/>
                  </a:lnTo>
                  <a:lnTo>
                    <a:pt x="263970" y="333211"/>
                  </a:lnTo>
                  <a:lnTo>
                    <a:pt x="267697" y="344351"/>
                  </a:lnTo>
                  <a:lnTo>
                    <a:pt x="272085" y="350821"/>
                  </a:lnTo>
                  <a:lnTo>
                    <a:pt x="277343" y="354358"/>
                  </a:lnTo>
                  <a:lnTo>
                    <a:pt x="285881" y="356349"/>
                  </a:lnTo>
                  <a:lnTo>
                    <a:pt x="297655" y="357022"/>
                  </a:lnTo>
                  <a:lnTo>
                    <a:pt x="303590" y="354468"/>
                  </a:lnTo>
                  <a:lnTo>
                    <a:pt x="315485" y="344744"/>
                  </a:lnTo>
                  <a:lnTo>
                    <a:pt x="318790" y="339090"/>
                  </a:lnTo>
                  <a:lnTo>
                    <a:pt x="329434" y="306412"/>
                  </a:lnTo>
                  <a:lnTo>
                    <a:pt x="330365" y="2857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5" name="SMARTInkShape-2271"/>
            <p:cNvSpPr/>
            <p:nvPr>
              <p:custDataLst>
                <p:tags r:id="rId32"/>
              </p:custDataLst>
            </p:nvPr>
          </p:nvSpPr>
          <p:spPr bwMode="auto">
            <a:xfrm>
              <a:off x="4790446" y="428676"/>
              <a:ext cx="344125" cy="446434"/>
            </a:xfrm>
            <a:custGeom>
              <a:avLst/>
              <a:gdLst/>
              <a:ahLst/>
              <a:cxnLst/>
              <a:rect l="0" t="0" r="0" b="0"/>
              <a:pathLst>
                <a:path w="344125" h="446434">
                  <a:moveTo>
                    <a:pt x="147671" y="241051"/>
                  </a:moveTo>
                  <a:lnTo>
                    <a:pt x="147671" y="241051"/>
                  </a:lnTo>
                  <a:lnTo>
                    <a:pt x="152412" y="241051"/>
                  </a:lnTo>
                  <a:lnTo>
                    <a:pt x="131680" y="241051"/>
                  </a:lnTo>
                  <a:lnTo>
                    <a:pt x="117547" y="228622"/>
                  </a:lnTo>
                  <a:lnTo>
                    <a:pt x="98041" y="200176"/>
                  </a:lnTo>
                  <a:lnTo>
                    <a:pt x="89872" y="179860"/>
                  </a:lnTo>
                  <a:lnTo>
                    <a:pt x="87311" y="176445"/>
                  </a:lnTo>
                  <a:lnTo>
                    <a:pt x="79957" y="170645"/>
                  </a:lnTo>
                  <a:lnTo>
                    <a:pt x="68691" y="153442"/>
                  </a:lnTo>
                  <a:lnTo>
                    <a:pt x="58234" y="152254"/>
                  </a:lnTo>
                  <a:lnTo>
                    <a:pt x="55304" y="153079"/>
                  </a:lnTo>
                  <a:lnTo>
                    <a:pt x="53351" y="154622"/>
                  </a:lnTo>
                  <a:lnTo>
                    <a:pt x="52049" y="156642"/>
                  </a:lnTo>
                  <a:lnTo>
                    <a:pt x="50188" y="157989"/>
                  </a:lnTo>
                  <a:lnTo>
                    <a:pt x="42830" y="160877"/>
                  </a:lnTo>
                  <a:lnTo>
                    <a:pt x="37245" y="165069"/>
                  </a:lnTo>
                  <a:lnTo>
                    <a:pt x="10742" y="206736"/>
                  </a:lnTo>
                  <a:lnTo>
                    <a:pt x="7439" y="216208"/>
                  </a:lnTo>
                  <a:lnTo>
                    <a:pt x="0" y="244284"/>
                  </a:lnTo>
                  <a:lnTo>
                    <a:pt x="4428" y="285714"/>
                  </a:lnTo>
                  <a:lnTo>
                    <a:pt x="5625" y="296620"/>
                  </a:lnTo>
                  <a:lnTo>
                    <a:pt x="11876" y="308338"/>
                  </a:lnTo>
                  <a:lnTo>
                    <a:pt x="17203" y="314943"/>
                  </a:lnTo>
                  <a:lnTo>
                    <a:pt x="22878" y="318540"/>
                  </a:lnTo>
                  <a:lnTo>
                    <a:pt x="29865" y="320849"/>
                  </a:lnTo>
                  <a:lnTo>
                    <a:pt x="33467" y="318519"/>
                  </a:lnTo>
                  <a:lnTo>
                    <a:pt x="64349" y="287650"/>
                  </a:lnTo>
                  <a:lnTo>
                    <a:pt x="72272" y="272607"/>
                  </a:lnTo>
                  <a:lnTo>
                    <a:pt x="76878" y="230841"/>
                  </a:lnTo>
                  <a:lnTo>
                    <a:pt x="83876" y="187304"/>
                  </a:lnTo>
                  <a:lnTo>
                    <a:pt x="94263" y="151153"/>
                  </a:lnTo>
                  <a:lnTo>
                    <a:pt x="96484" y="128666"/>
                  </a:lnTo>
                  <a:lnTo>
                    <a:pt x="97448" y="96626"/>
                  </a:lnTo>
                  <a:lnTo>
                    <a:pt x="101922" y="54985"/>
                  </a:lnTo>
                  <a:lnTo>
                    <a:pt x="94857" y="13465"/>
                  </a:lnTo>
                  <a:lnTo>
                    <a:pt x="94194" y="1925"/>
                  </a:lnTo>
                  <a:lnTo>
                    <a:pt x="93168" y="1266"/>
                  </a:lnTo>
                  <a:lnTo>
                    <a:pt x="86414" y="122"/>
                  </a:lnTo>
                  <a:lnTo>
                    <a:pt x="90274" y="0"/>
                  </a:lnTo>
                  <a:lnTo>
                    <a:pt x="91547" y="975"/>
                  </a:lnTo>
                  <a:lnTo>
                    <a:pt x="92962" y="4705"/>
                  </a:lnTo>
                  <a:lnTo>
                    <a:pt x="96694" y="29453"/>
                  </a:lnTo>
                  <a:lnTo>
                    <a:pt x="98804" y="34501"/>
                  </a:lnTo>
                  <a:lnTo>
                    <a:pt x="98501" y="48048"/>
                  </a:lnTo>
                  <a:lnTo>
                    <a:pt x="94964" y="80998"/>
                  </a:lnTo>
                  <a:lnTo>
                    <a:pt x="101275" y="125054"/>
                  </a:lnTo>
                  <a:lnTo>
                    <a:pt x="102677" y="165442"/>
                  </a:lnTo>
                  <a:lnTo>
                    <a:pt x="112400" y="199907"/>
                  </a:lnTo>
                  <a:lnTo>
                    <a:pt x="125343" y="239979"/>
                  </a:lnTo>
                  <a:lnTo>
                    <a:pt x="131575" y="276558"/>
                  </a:lnTo>
                  <a:lnTo>
                    <a:pt x="137541" y="293542"/>
                  </a:lnTo>
                  <a:lnTo>
                    <a:pt x="158439" y="322095"/>
                  </a:lnTo>
                  <a:lnTo>
                    <a:pt x="167671" y="326680"/>
                  </a:lnTo>
                  <a:lnTo>
                    <a:pt x="177396" y="329710"/>
                  </a:lnTo>
                  <a:lnTo>
                    <a:pt x="189442" y="336001"/>
                  </a:lnTo>
                  <a:lnTo>
                    <a:pt x="199639" y="337821"/>
                  </a:lnTo>
                  <a:lnTo>
                    <a:pt x="208140" y="335984"/>
                  </a:lnTo>
                  <a:lnTo>
                    <a:pt x="226423" y="326720"/>
                  </a:lnTo>
                  <a:lnTo>
                    <a:pt x="229937" y="322968"/>
                  </a:lnTo>
                  <a:lnTo>
                    <a:pt x="249122" y="279574"/>
                  </a:lnTo>
                  <a:lnTo>
                    <a:pt x="256722" y="240244"/>
                  </a:lnTo>
                  <a:lnTo>
                    <a:pt x="259638" y="222833"/>
                  </a:lnTo>
                  <a:lnTo>
                    <a:pt x="256072" y="184756"/>
                  </a:lnTo>
                  <a:lnTo>
                    <a:pt x="255073" y="144051"/>
                  </a:lnTo>
                  <a:lnTo>
                    <a:pt x="250438" y="100983"/>
                  </a:lnTo>
                  <a:lnTo>
                    <a:pt x="253960" y="84398"/>
                  </a:lnTo>
                  <a:lnTo>
                    <a:pt x="253257" y="83038"/>
                  </a:lnTo>
                  <a:lnTo>
                    <a:pt x="251796" y="82131"/>
                  </a:lnTo>
                  <a:lnTo>
                    <a:pt x="249830" y="81526"/>
                  </a:lnTo>
                  <a:lnTo>
                    <a:pt x="247527" y="82115"/>
                  </a:lnTo>
                  <a:lnTo>
                    <a:pt x="242322" y="85415"/>
                  </a:lnTo>
                  <a:lnTo>
                    <a:pt x="233814" y="97592"/>
                  </a:lnTo>
                  <a:lnTo>
                    <a:pt x="223042" y="126613"/>
                  </a:lnTo>
                  <a:lnTo>
                    <a:pt x="214886" y="169830"/>
                  </a:lnTo>
                  <a:lnTo>
                    <a:pt x="206833" y="205947"/>
                  </a:lnTo>
                  <a:lnTo>
                    <a:pt x="202904" y="243328"/>
                  </a:lnTo>
                  <a:lnTo>
                    <a:pt x="201739" y="279539"/>
                  </a:lnTo>
                  <a:lnTo>
                    <a:pt x="206135" y="310663"/>
                  </a:lnTo>
                  <a:lnTo>
                    <a:pt x="223638" y="347846"/>
                  </a:lnTo>
                  <a:lnTo>
                    <a:pt x="242389" y="374889"/>
                  </a:lnTo>
                  <a:lnTo>
                    <a:pt x="280629" y="408048"/>
                  </a:lnTo>
                  <a:lnTo>
                    <a:pt x="321881" y="434000"/>
                  </a:lnTo>
                  <a:lnTo>
                    <a:pt x="344124" y="44643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50" name="SMARTInkShape-Group812"/>
          <p:cNvGrpSpPr/>
          <p:nvPr/>
        </p:nvGrpSpPr>
        <p:grpSpPr>
          <a:xfrm>
            <a:off x="1687711" y="1777008"/>
            <a:ext cx="1241228" cy="196454"/>
            <a:chOff x="1687711" y="1777008"/>
            <a:chExt cx="1241228" cy="196454"/>
          </a:xfrm>
        </p:grpSpPr>
        <p:sp>
          <p:nvSpPr>
            <p:cNvPr id="1147" name="SMARTInkShape-2272"/>
            <p:cNvSpPr/>
            <p:nvPr>
              <p:custDataLst>
                <p:tags r:id="rId19"/>
              </p:custDataLst>
            </p:nvPr>
          </p:nvSpPr>
          <p:spPr bwMode="auto">
            <a:xfrm>
              <a:off x="1687711" y="1857378"/>
              <a:ext cx="1241228" cy="62506"/>
            </a:xfrm>
            <a:custGeom>
              <a:avLst/>
              <a:gdLst/>
              <a:ahLst/>
              <a:cxnLst/>
              <a:rect l="0" t="0" r="0" b="0"/>
              <a:pathLst>
                <a:path w="1241228" h="62506">
                  <a:moveTo>
                    <a:pt x="0" y="44645"/>
                  </a:moveTo>
                  <a:lnTo>
                    <a:pt x="0" y="44645"/>
                  </a:lnTo>
                  <a:lnTo>
                    <a:pt x="8821" y="53466"/>
                  </a:lnTo>
                  <a:lnTo>
                    <a:pt x="13638" y="53543"/>
                  </a:lnTo>
                  <a:lnTo>
                    <a:pt x="15045" y="54546"/>
                  </a:lnTo>
                  <a:lnTo>
                    <a:pt x="15983" y="56207"/>
                  </a:lnTo>
                  <a:lnTo>
                    <a:pt x="16609" y="58306"/>
                  </a:lnTo>
                  <a:lnTo>
                    <a:pt x="18018" y="59706"/>
                  </a:lnTo>
                  <a:lnTo>
                    <a:pt x="22229" y="61261"/>
                  </a:lnTo>
                  <a:lnTo>
                    <a:pt x="64254" y="62495"/>
                  </a:lnTo>
                  <a:lnTo>
                    <a:pt x="108609" y="62504"/>
                  </a:lnTo>
                  <a:lnTo>
                    <a:pt x="151996" y="62505"/>
                  </a:lnTo>
                  <a:lnTo>
                    <a:pt x="194690" y="56368"/>
                  </a:lnTo>
                  <a:lnTo>
                    <a:pt x="229555" y="54403"/>
                  </a:lnTo>
                  <a:lnTo>
                    <a:pt x="265021" y="52828"/>
                  </a:lnTo>
                  <a:lnTo>
                    <a:pt x="301657" y="47511"/>
                  </a:lnTo>
                  <a:lnTo>
                    <a:pt x="343490" y="45494"/>
                  </a:lnTo>
                  <a:lnTo>
                    <a:pt x="387304" y="44897"/>
                  </a:lnTo>
                  <a:lnTo>
                    <a:pt x="431706" y="43728"/>
                  </a:lnTo>
                  <a:lnTo>
                    <a:pt x="476281" y="38531"/>
                  </a:lnTo>
                  <a:lnTo>
                    <a:pt x="506029" y="36967"/>
                  </a:lnTo>
                  <a:lnTo>
                    <a:pt x="538433" y="33626"/>
                  </a:lnTo>
                  <a:lnTo>
                    <a:pt x="571686" y="28834"/>
                  </a:lnTo>
                  <a:lnTo>
                    <a:pt x="603002" y="23397"/>
                  </a:lnTo>
                  <a:lnTo>
                    <a:pt x="633457" y="20319"/>
                  </a:lnTo>
                  <a:lnTo>
                    <a:pt x="664521" y="17959"/>
                  </a:lnTo>
                  <a:lnTo>
                    <a:pt x="698171" y="13602"/>
                  </a:lnTo>
                  <a:lnTo>
                    <a:pt x="730324" y="11005"/>
                  </a:lnTo>
                  <a:lnTo>
                    <a:pt x="761151" y="8858"/>
                  </a:lnTo>
                  <a:lnTo>
                    <a:pt x="791388" y="4597"/>
                  </a:lnTo>
                  <a:lnTo>
                    <a:pt x="821364" y="2041"/>
                  </a:lnTo>
                  <a:lnTo>
                    <a:pt x="863484" y="603"/>
                  </a:lnTo>
                  <a:lnTo>
                    <a:pt x="903745" y="176"/>
                  </a:lnTo>
                  <a:lnTo>
                    <a:pt x="944448" y="50"/>
                  </a:lnTo>
                  <a:lnTo>
                    <a:pt x="981644" y="13"/>
                  </a:lnTo>
                  <a:lnTo>
                    <a:pt x="1025027" y="0"/>
                  </a:lnTo>
                  <a:lnTo>
                    <a:pt x="1062260" y="6134"/>
                  </a:lnTo>
                  <a:lnTo>
                    <a:pt x="1098278" y="11021"/>
                  </a:lnTo>
                  <a:lnTo>
                    <a:pt x="1142210" y="19902"/>
                  </a:lnTo>
                  <a:lnTo>
                    <a:pt x="1160625" y="24746"/>
                  </a:lnTo>
                  <a:lnTo>
                    <a:pt x="1178649" y="28827"/>
                  </a:lnTo>
                  <a:lnTo>
                    <a:pt x="1204718" y="37757"/>
                  </a:lnTo>
                  <a:lnTo>
                    <a:pt x="1211110" y="41584"/>
                  </a:lnTo>
                  <a:lnTo>
                    <a:pt x="1223298" y="44041"/>
                  </a:lnTo>
                  <a:lnTo>
                    <a:pt x="1231770" y="44610"/>
                  </a:lnTo>
                  <a:lnTo>
                    <a:pt x="1232141" y="39894"/>
                  </a:lnTo>
                  <a:lnTo>
                    <a:pt x="1233185" y="38501"/>
                  </a:lnTo>
                  <a:lnTo>
                    <a:pt x="1236991" y="36954"/>
                  </a:lnTo>
                  <a:lnTo>
                    <a:pt x="1238403" y="35549"/>
                  </a:lnTo>
                  <a:lnTo>
                    <a:pt x="1241227" y="267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8" name="SMARTInkShape-2273"/>
            <p:cNvSpPr/>
            <p:nvPr>
              <p:custDataLst>
                <p:tags r:id="rId20"/>
              </p:custDataLst>
            </p:nvPr>
          </p:nvSpPr>
          <p:spPr bwMode="auto">
            <a:xfrm>
              <a:off x="2794992" y="1777008"/>
              <a:ext cx="124527" cy="169665"/>
            </a:xfrm>
            <a:custGeom>
              <a:avLst/>
              <a:gdLst/>
              <a:ahLst/>
              <a:cxnLst/>
              <a:rect l="0" t="0" r="0" b="0"/>
              <a:pathLst>
                <a:path w="124527" h="169665">
                  <a:moveTo>
                    <a:pt x="80367" y="0"/>
                  </a:moveTo>
                  <a:lnTo>
                    <a:pt x="80367" y="0"/>
                  </a:lnTo>
                  <a:lnTo>
                    <a:pt x="80367" y="4740"/>
                  </a:lnTo>
                  <a:lnTo>
                    <a:pt x="83013" y="9714"/>
                  </a:lnTo>
                  <a:lnTo>
                    <a:pt x="85108" y="12429"/>
                  </a:lnTo>
                  <a:lnTo>
                    <a:pt x="90081" y="15446"/>
                  </a:lnTo>
                  <a:lnTo>
                    <a:pt x="95599" y="17779"/>
                  </a:lnTo>
                  <a:lnTo>
                    <a:pt x="101358" y="22123"/>
                  </a:lnTo>
                  <a:lnTo>
                    <a:pt x="104579" y="27361"/>
                  </a:lnTo>
                  <a:lnTo>
                    <a:pt x="107003" y="32996"/>
                  </a:lnTo>
                  <a:lnTo>
                    <a:pt x="122535" y="53593"/>
                  </a:lnTo>
                  <a:lnTo>
                    <a:pt x="124526" y="65487"/>
                  </a:lnTo>
                  <a:lnTo>
                    <a:pt x="122152" y="71439"/>
                  </a:lnTo>
                  <a:lnTo>
                    <a:pt x="120130" y="74415"/>
                  </a:lnTo>
                  <a:lnTo>
                    <a:pt x="113973" y="96364"/>
                  </a:lnTo>
                  <a:lnTo>
                    <a:pt x="111701" y="99962"/>
                  </a:lnTo>
                  <a:lnTo>
                    <a:pt x="71150" y="132035"/>
                  </a:lnTo>
                  <a:lnTo>
                    <a:pt x="34505" y="154713"/>
                  </a:lnTo>
                  <a:lnTo>
                    <a:pt x="0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9" name="SMARTInkShape-2274"/>
            <p:cNvSpPr/>
            <p:nvPr>
              <p:custDataLst>
                <p:tags r:id="rId21"/>
              </p:custDataLst>
            </p:nvPr>
          </p:nvSpPr>
          <p:spPr bwMode="auto">
            <a:xfrm>
              <a:off x="1696688" y="1830586"/>
              <a:ext cx="169618" cy="142876"/>
            </a:xfrm>
            <a:custGeom>
              <a:avLst/>
              <a:gdLst/>
              <a:ahLst/>
              <a:cxnLst/>
              <a:rect l="0" t="0" r="0" b="0"/>
              <a:pathLst>
                <a:path w="169618" h="142876">
                  <a:moveTo>
                    <a:pt x="169617" y="8930"/>
                  </a:moveTo>
                  <a:lnTo>
                    <a:pt x="169617" y="8930"/>
                  </a:lnTo>
                  <a:lnTo>
                    <a:pt x="169617" y="368"/>
                  </a:lnTo>
                  <a:lnTo>
                    <a:pt x="130885" y="0"/>
                  </a:lnTo>
                  <a:lnTo>
                    <a:pt x="124952" y="2646"/>
                  </a:lnTo>
                  <a:lnTo>
                    <a:pt x="121981" y="4740"/>
                  </a:lnTo>
                  <a:lnTo>
                    <a:pt x="108318" y="7688"/>
                  </a:lnTo>
                  <a:lnTo>
                    <a:pt x="86641" y="8821"/>
                  </a:lnTo>
                  <a:lnTo>
                    <a:pt x="80483" y="11527"/>
                  </a:lnTo>
                  <a:lnTo>
                    <a:pt x="59322" y="23162"/>
                  </a:lnTo>
                  <a:lnTo>
                    <a:pt x="47419" y="27699"/>
                  </a:lnTo>
                  <a:lnTo>
                    <a:pt x="6025" y="65409"/>
                  </a:lnTo>
                  <a:lnTo>
                    <a:pt x="2651" y="71404"/>
                  </a:lnTo>
                  <a:lnTo>
                    <a:pt x="486" y="83337"/>
                  </a:lnTo>
                  <a:lnTo>
                    <a:pt x="0" y="101202"/>
                  </a:lnTo>
                  <a:lnTo>
                    <a:pt x="2619" y="107156"/>
                  </a:lnTo>
                  <a:lnTo>
                    <a:pt x="12386" y="119062"/>
                  </a:lnTo>
                  <a:lnTo>
                    <a:pt x="20692" y="122370"/>
                  </a:lnTo>
                  <a:lnTo>
                    <a:pt x="30006" y="124832"/>
                  </a:lnTo>
                  <a:lnTo>
                    <a:pt x="41820" y="130804"/>
                  </a:lnTo>
                  <a:lnTo>
                    <a:pt x="86397" y="141511"/>
                  </a:lnTo>
                  <a:lnTo>
                    <a:pt x="133898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56" name="SMARTInkShape-Group814"/>
          <p:cNvGrpSpPr/>
          <p:nvPr/>
        </p:nvGrpSpPr>
        <p:grpSpPr>
          <a:xfrm>
            <a:off x="1991321" y="1446609"/>
            <a:ext cx="1178719" cy="1634134"/>
            <a:chOff x="1991321" y="1446609"/>
            <a:chExt cx="1178719" cy="1634134"/>
          </a:xfrm>
        </p:grpSpPr>
        <p:sp>
          <p:nvSpPr>
            <p:cNvPr id="1152" name="SMARTInkShape-2276"/>
            <p:cNvSpPr/>
            <p:nvPr>
              <p:custDataLst>
                <p:tags r:id="rId15"/>
              </p:custDataLst>
            </p:nvPr>
          </p:nvSpPr>
          <p:spPr bwMode="auto">
            <a:xfrm>
              <a:off x="2794992" y="1732373"/>
              <a:ext cx="222706" cy="107144"/>
            </a:xfrm>
            <a:custGeom>
              <a:avLst/>
              <a:gdLst/>
              <a:ahLst/>
              <a:cxnLst/>
              <a:rect l="0" t="0" r="0" b="0"/>
              <a:pathLst>
                <a:path w="222706" h="107144">
                  <a:moveTo>
                    <a:pt x="0" y="107143"/>
                  </a:moveTo>
                  <a:lnTo>
                    <a:pt x="0" y="107143"/>
                  </a:lnTo>
                  <a:lnTo>
                    <a:pt x="4741" y="107143"/>
                  </a:lnTo>
                  <a:lnTo>
                    <a:pt x="6137" y="106150"/>
                  </a:lnTo>
                  <a:lnTo>
                    <a:pt x="7068" y="104497"/>
                  </a:lnTo>
                  <a:lnTo>
                    <a:pt x="8821" y="90892"/>
                  </a:lnTo>
                  <a:lnTo>
                    <a:pt x="15045" y="82472"/>
                  </a:lnTo>
                  <a:lnTo>
                    <a:pt x="18018" y="74146"/>
                  </a:lnTo>
                  <a:lnTo>
                    <a:pt x="22230" y="68334"/>
                  </a:lnTo>
                  <a:lnTo>
                    <a:pt x="66440" y="38680"/>
                  </a:lnTo>
                  <a:lnTo>
                    <a:pt x="107424" y="20822"/>
                  </a:lnTo>
                  <a:lnTo>
                    <a:pt x="151751" y="3955"/>
                  </a:lnTo>
                  <a:lnTo>
                    <a:pt x="193630" y="219"/>
                  </a:lnTo>
                  <a:lnTo>
                    <a:pt x="217124" y="0"/>
                  </a:lnTo>
                  <a:lnTo>
                    <a:pt x="219164" y="988"/>
                  </a:lnTo>
                  <a:lnTo>
                    <a:pt x="220523" y="2638"/>
                  </a:lnTo>
                  <a:lnTo>
                    <a:pt x="222705" y="7676"/>
                  </a:lnTo>
                  <a:lnTo>
                    <a:pt x="216007" y="21937"/>
                  </a:lnTo>
                  <a:lnTo>
                    <a:pt x="205383" y="357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3" name="SMARTInkShape-2277"/>
            <p:cNvSpPr/>
            <p:nvPr>
              <p:custDataLst>
                <p:tags r:id="rId16"/>
              </p:custDataLst>
            </p:nvPr>
          </p:nvSpPr>
          <p:spPr bwMode="auto">
            <a:xfrm>
              <a:off x="2920008" y="1964531"/>
              <a:ext cx="187524" cy="133947"/>
            </a:xfrm>
            <a:custGeom>
              <a:avLst/>
              <a:gdLst/>
              <a:ahLst/>
              <a:cxnLst/>
              <a:rect l="0" t="0" r="0" b="0"/>
              <a:pathLst>
                <a:path w="187524" h="133947">
                  <a:moveTo>
                    <a:pt x="0" y="133946"/>
                  </a:moveTo>
                  <a:lnTo>
                    <a:pt x="0" y="133946"/>
                  </a:lnTo>
                  <a:lnTo>
                    <a:pt x="36183" y="113208"/>
                  </a:lnTo>
                  <a:lnTo>
                    <a:pt x="72674" y="85942"/>
                  </a:lnTo>
                  <a:lnTo>
                    <a:pt x="116249" y="56505"/>
                  </a:lnTo>
                  <a:lnTo>
                    <a:pt x="160756" y="19715"/>
                  </a:lnTo>
                  <a:lnTo>
                    <a:pt x="18752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4" name="SMARTInkShape-2278"/>
            <p:cNvSpPr/>
            <p:nvPr>
              <p:custDataLst>
                <p:tags r:id="rId17"/>
              </p:custDataLst>
            </p:nvPr>
          </p:nvSpPr>
          <p:spPr bwMode="auto">
            <a:xfrm>
              <a:off x="1991321" y="1446609"/>
              <a:ext cx="1178719" cy="1634134"/>
            </a:xfrm>
            <a:custGeom>
              <a:avLst/>
              <a:gdLst/>
              <a:ahLst/>
              <a:cxnLst/>
              <a:rect l="0" t="0" r="0" b="0"/>
              <a:pathLst>
                <a:path w="1178719" h="1634134">
                  <a:moveTo>
                    <a:pt x="17859" y="232172"/>
                  </a:moveTo>
                  <a:lnTo>
                    <a:pt x="17859" y="232172"/>
                  </a:lnTo>
                  <a:lnTo>
                    <a:pt x="61408" y="232172"/>
                  </a:lnTo>
                  <a:lnTo>
                    <a:pt x="82985" y="232172"/>
                  </a:lnTo>
                  <a:lnTo>
                    <a:pt x="123425" y="240734"/>
                  </a:lnTo>
                  <a:lnTo>
                    <a:pt x="167964" y="241092"/>
                  </a:lnTo>
                  <a:lnTo>
                    <a:pt x="208433" y="241101"/>
                  </a:lnTo>
                  <a:lnTo>
                    <a:pt x="250035" y="241102"/>
                  </a:lnTo>
                  <a:lnTo>
                    <a:pt x="261939" y="242094"/>
                  </a:lnTo>
                  <a:lnTo>
                    <a:pt x="298648" y="249204"/>
                  </a:lnTo>
                  <a:lnTo>
                    <a:pt x="341477" y="249959"/>
                  </a:lnTo>
                  <a:lnTo>
                    <a:pt x="383927" y="250027"/>
                  </a:lnTo>
                  <a:lnTo>
                    <a:pt x="425645" y="250031"/>
                  </a:lnTo>
                  <a:lnTo>
                    <a:pt x="467320" y="250032"/>
                  </a:lnTo>
                  <a:lnTo>
                    <a:pt x="508992" y="250032"/>
                  </a:lnTo>
                  <a:lnTo>
                    <a:pt x="550663" y="250032"/>
                  </a:lnTo>
                  <a:lnTo>
                    <a:pt x="592335" y="250032"/>
                  </a:lnTo>
                  <a:lnTo>
                    <a:pt x="634007" y="250032"/>
                  </a:lnTo>
                  <a:lnTo>
                    <a:pt x="657636" y="251024"/>
                  </a:lnTo>
                  <a:lnTo>
                    <a:pt x="680236" y="257720"/>
                  </a:lnTo>
                  <a:lnTo>
                    <a:pt x="699400" y="259708"/>
                  </a:lnTo>
                  <a:lnTo>
                    <a:pt x="716947" y="266617"/>
                  </a:lnTo>
                  <a:lnTo>
                    <a:pt x="735314" y="268632"/>
                  </a:lnTo>
                  <a:lnTo>
                    <a:pt x="752691" y="275546"/>
                  </a:lnTo>
                  <a:lnTo>
                    <a:pt x="790931" y="277791"/>
                  </a:lnTo>
                  <a:lnTo>
                    <a:pt x="801440" y="282951"/>
                  </a:lnTo>
                  <a:lnTo>
                    <a:pt x="841868" y="285702"/>
                  </a:lnTo>
                  <a:lnTo>
                    <a:pt x="882714" y="285750"/>
                  </a:lnTo>
                  <a:lnTo>
                    <a:pt x="904497" y="285750"/>
                  </a:lnTo>
                  <a:lnTo>
                    <a:pt x="910660" y="288396"/>
                  </a:lnTo>
                  <a:lnTo>
                    <a:pt x="916706" y="291887"/>
                  </a:lnTo>
                  <a:lnTo>
                    <a:pt x="928672" y="294128"/>
                  </a:lnTo>
                  <a:lnTo>
                    <a:pt x="940590" y="294571"/>
                  </a:lnTo>
                  <a:lnTo>
                    <a:pt x="946545" y="297277"/>
                  </a:lnTo>
                  <a:lnTo>
                    <a:pt x="953712" y="302359"/>
                  </a:lnTo>
                  <a:lnTo>
                    <a:pt x="962256" y="303363"/>
                  </a:lnTo>
                  <a:lnTo>
                    <a:pt x="985274" y="303600"/>
                  </a:lnTo>
                  <a:lnTo>
                    <a:pt x="991209" y="300960"/>
                  </a:lnTo>
                  <a:lnTo>
                    <a:pt x="997154" y="297471"/>
                  </a:lnTo>
                  <a:lnTo>
                    <a:pt x="1009055" y="295231"/>
                  </a:lnTo>
                  <a:lnTo>
                    <a:pt x="1022202" y="294712"/>
                  </a:lnTo>
                  <a:lnTo>
                    <a:pt x="1027465" y="292048"/>
                  </a:lnTo>
                  <a:lnTo>
                    <a:pt x="1033112" y="288549"/>
                  </a:lnTo>
                  <a:lnTo>
                    <a:pt x="1044821" y="286303"/>
                  </a:lnTo>
                  <a:lnTo>
                    <a:pt x="1047781" y="286119"/>
                  </a:lnTo>
                  <a:lnTo>
                    <a:pt x="1049755" y="285004"/>
                  </a:lnTo>
                  <a:lnTo>
                    <a:pt x="1051071" y="283268"/>
                  </a:lnTo>
                  <a:lnTo>
                    <a:pt x="1051948" y="281119"/>
                  </a:lnTo>
                  <a:lnTo>
                    <a:pt x="1053525" y="279686"/>
                  </a:lnTo>
                  <a:lnTo>
                    <a:pt x="1057923" y="278094"/>
                  </a:lnTo>
                  <a:lnTo>
                    <a:pt x="1078760" y="276854"/>
                  </a:lnTo>
                  <a:lnTo>
                    <a:pt x="1079337" y="275851"/>
                  </a:lnTo>
                  <a:lnTo>
                    <a:pt x="1079978" y="272090"/>
                  </a:lnTo>
                  <a:lnTo>
                    <a:pt x="1081142" y="270690"/>
                  </a:lnTo>
                  <a:lnTo>
                    <a:pt x="1088135" y="268260"/>
                  </a:lnTo>
                  <a:lnTo>
                    <a:pt x="1102973" y="267894"/>
                  </a:lnTo>
                  <a:lnTo>
                    <a:pt x="1104409" y="266901"/>
                  </a:lnTo>
                  <a:lnTo>
                    <a:pt x="1105366" y="265246"/>
                  </a:lnTo>
                  <a:lnTo>
                    <a:pt x="1106902" y="260203"/>
                  </a:lnTo>
                  <a:lnTo>
                    <a:pt x="1109758" y="259513"/>
                  </a:lnTo>
                  <a:lnTo>
                    <a:pt x="1115833" y="258993"/>
                  </a:lnTo>
                  <a:lnTo>
                    <a:pt x="1125137" y="250034"/>
                  </a:lnTo>
                  <a:lnTo>
                    <a:pt x="1130284" y="250032"/>
                  </a:lnTo>
                  <a:lnTo>
                    <a:pt x="1126014" y="250032"/>
                  </a:lnTo>
                  <a:lnTo>
                    <a:pt x="1125217" y="242343"/>
                  </a:lnTo>
                  <a:lnTo>
                    <a:pt x="1126183" y="241929"/>
                  </a:lnTo>
                  <a:lnTo>
                    <a:pt x="1134070" y="241102"/>
                  </a:lnTo>
                  <a:lnTo>
                    <a:pt x="1134070" y="263324"/>
                  </a:lnTo>
                  <a:lnTo>
                    <a:pt x="1133077" y="264847"/>
                  </a:lnTo>
                  <a:lnTo>
                    <a:pt x="1131424" y="265861"/>
                  </a:lnTo>
                  <a:lnTo>
                    <a:pt x="1129329" y="266538"/>
                  </a:lnTo>
                  <a:lnTo>
                    <a:pt x="1128925" y="267981"/>
                  </a:lnTo>
                  <a:lnTo>
                    <a:pt x="1133196" y="280201"/>
                  </a:lnTo>
                  <a:lnTo>
                    <a:pt x="1133993" y="292951"/>
                  </a:lnTo>
                  <a:lnTo>
                    <a:pt x="1141751" y="314646"/>
                  </a:lnTo>
                  <a:lnTo>
                    <a:pt x="1143745" y="333387"/>
                  </a:lnTo>
                  <a:lnTo>
                    <a:pt x="1149063" y="346388"/>
                  </a:lnTo>
                  <a:lnTo>
                    <a:pt x="1157814" y="386397"/>
                  </a:lnTo>
                  <a:lnTo>
                    <a:pt x="1166728" y="428760"/>
                  </a:lnTo>
                  <a:lnTo>
                    <a:pt x="1169385" y="465734"/>
                  </a:lnTo>
                  <a:lnTo>
                    <a:pt x="1172381" y="506530"/>
                  </a:lnTo>
                  <a:lnTo>
                    <a:pt x="1176841" y="528768"/>
                  </a:lnTo>
                  <a:lnTo>
                    <a:pt x="1178471" y="571753"/>
                  </a:lnTo>
                  <a:lnTo>
                    <a:pt x="1178686" y="616182"/>
                  </a:lnTo>
                  <a:lnTo>
                    <a:pt x="1178714" y="660802"/>
                  </a:lnTo>
                  <a:lnTo>
                    <a:pt x="1178717" y="696517"/>
                  </a:lnTo>
                  <a:lnTo>
                    <a:pt x="1178718" y="738372"/>
                  </a:lnTo>
                  <a:lnTo>
                    <a:pt x="1178718" y="776332"/>
                  </a:lnTo>
                  <a:lnTo>
                    <a:pt x="1173978" y="817233"/>
                  </a:lnTo>
                  <a:lnTo>
                    <a:pt x="1171030" y="851788"/>
                  </a:lnTo>
                  <a:lnTo>
                    <a:pt x="1165416" y="887161"/>
                  </a:lnTo>
                  <a:lnTo>
                    <a:pt x="1160766" y="928533"/>
                  </a:lnTo>
                  <a:lnTo>
                    <a:pt x="1153996" y="962266"/>
                  </a:lnTo>
                  <a:lnTo>
                    <a:pt x="1145465" y="1006574"/>
                  </a:lnTo>
                  <a:lnTo>
                    <a:pt x="1138746" y="1049024"/>
                  </a:lnTo>
                  <a:lnTo>
                    <a:pt x="1130715" y="1083846"/>
                  </a:lnTo>
                  <a:lnTo>
                    <a:pt x="1119112" y="1125032"/>
                  </a:lnTo>
                  <a:lnTo>
                    <a:pt x="1109912" y="1167710"/>
                  </a:lnTo>
                  <a:lnTo>
                    <a:pt x="1103060" y="1205097"/>
                  </a:lnTo>
                  <a:lnTo>
                    <a:pt x="1098289" y="1242138"/>
                  </a:lnTo>
                  <a:lnTo>
                    <a:pt x="1091467" y="1281352"/>
                  </a:lnTo>
                  <a:lnTo>
                    <a:pt x="1083554" y="1321182"/>
                  </a:lnTo>
                  <a:lnTo>
                    <a:pt x="1076155" y="1358630"/>
                  </a:lnTo>
                  <a:lnTo>
                    <a:pt x="1071965" y="1398578"/>
                  </a:lnTo>
                  <a:lnTo>
                    <a:pt x="1071578" y="1439526"/>
                  </a:lnTo>
                  <a:lnTo>
                    <a:pt x="1071565" y="1457117"/>
                  </a:lnTo>
                  <a:lnTo>
                    <a:pt x="1074209" y="1463847"/>
                  </a:lnTo>
                  <a:lnTo>
                    <a:pt x="1077699" y="1470146"/>
                  </a:lnTo>
                  <a:lnTo>
                    <a:pt x="1079940" y="1482274"/>
                  </a:lnTo>
                  <a:lnTo>
                    <a:pt x="1080124" y="1485269"/>
                  </a:lnTo>
                  <a:lnTo>
                    <a:pt x="1082974" y="1491242"/>
                  </a:lnTo>
                  <a:lnTo>
                    <a:pt x="1086556" y="1497204"/>
                  </a:lnTo>
                  <a:lnTo>
                    <a:pt x="1088855" y="1509116"/>
                  </a:lnTo>
                  <a:lnTo>
                    <a:pt x="1089411" y="1538883"/>
                  </a:lnTo>
                  <a:lnTo>
                    <a:pt x="1092063" y="1544836"/>
                  </a:lnTo>
                  <a:lnTo>
                    <a:pt x="1095556" y="1550789"/>
                  </a:lnTo>
                  <a:lnTo>
                    <a:pt x="1097799" y="1562696"/>
                  </a:lnTo>
                  <a:lnTo>
                    <a:pt x="1098348" y="1592570"/>
                  </a:lnTo>
                  <a:lnTo>
                    <a:pt x="1100995" y="1598463"/>
                  </a:lnTo>
                  <a:lnTo>
                    <a:pt x="1106039" y="1605590"/>
                  </a:lnTo>
                  <a:lnTo>
                    <a:pt x="1107035" y="1614127"/>
                  </a:lnTo>
                  <a:lnTo>
                    <a:pt x="1107278" y="1629799"/>
                  </a:lnTo>
                  <a:lnTo>
                    <a:pt x="1108271" y="1631243"/>
                  </a:lnTo>
                  <a:lnTo>
                    <a:pt x="1109925" y="1632207"/>
                  </a:lnTo>
                  <a:lnTo>
                    <a:pt x="1116209" y="1634133"/>
                  </a:lnTo>
                  <a:lnTo>
                    <a:pt x="1108522" y="1634133"/>
                  </a:lnTo>
                  <a:lnTo>
                    <a:pt x="1108108" y="1633141"/>
                  </a:lnTo>
                  <a:lnTo>
                    <a:pt x="1107281" y="1625213"/>
                  </a:lnTo>
                  <a:lnTo>
                    <a:pt x="1093620" y="1625204"/>
                  </a:lnTo>
                  <a:lnTo>
                    <a:pt x="1092220" y="1624211"/>
                  </a:lnTo>
                  <a:lnTo>
                    <a:pt x="1091287" y="1622558"/>
                  </a:lnTo>
                  <a:lnTo>
                    <a:pt x="1089790" y="1617515"/>
                  </a:lnTo>
                  <a:lnTo>
                    <a:pt x="1086939" y="1616825"/>
                  </a:lnTo>
                  <a:lnTo>
                    <a:pt x="1045921" y="1616274"/>
                  </a:lnTo>
                  <a:lnTo>
                    <a:pt x="1001436" y="1616274"/>
                  </a:lnTo>
                  <a:lnTo>
                    <a:pt x="958041" y="1616274"/>
                  </a:lnTo>
                  <a:lnTo>
                    <a:pt x="915764" y="1616274"/>
                  </a:lnTo>
                  <a:lnTo>
                    <a:pt x="872958" y="1616274"/>
                  </a:lnTo>
                  <a:lnTo>
                    <a:pt x="829357" y="1616274"/>
                  </a:lnTo>
                  <a:lnTo>
                    <a:pt x="790407" y="1616274"/>
                  </a:lnTo>
                  <a:lnTo>
                    <a:pt x="749523" y="1616274"/>
                  </a:lnTo>
                  <a:lnTo>
                    <a:pt x="705370" y="1616274"/>
                  </a:lnTo>
                  <a:lnTo>
                    <a:pt x="660786" y="1616274"/>
                  </a:lnTo>
                  <a:lnTo>
                    <a:pt x="616147" y="1616274"/>
                  </a:lnTo>
                  <a:lnTo>
                    <a:pt x="572492" y="1616274"/>
                  </a:lnTo>
                  <a:lnTo>
                    <a:pt x="542848" y="1613628"/>
                  </a:lnTo>
                  <a:lnTo>
                    <a:pt x="499817" y="1608171"/>
                  </a:lnTo>
                  <a:lnTo>
                    <a:pt x="460122" y="1607453"/>
                  </a:lnTo>
                  <a:lnTo>
                    <a:pt x="419139" y="1607358"/>
                  </a:lnTo>
                  <a:lnTo>
                    <a:pt x="381110" y="1606354"/>
                  </a:lnTo>
                  <a:lnTo>
                    <a:pt x="337275" y="1599242"/>
                  </a:lnTo>
                  <a:lnTo>
                    <a:pt x="294733" y="1598463"/>
                  </a:lnTo>
                  <a:lnTo>
                    <a:pt x="253010" y="1598417"/>
                  </a:lnTo>
                  <a:lnTo>
                    <a:pt x="229195" y="1599407"/>
                  </a:lnTo>
                  <a:lnTo>
                    <a:pt x="186310" y="1606976"/>
                  </a:lnTo>
                  <a:lnTo>
                    <a:pt x="165859" y="1608263"/>
                  </a:lnTo>
                  <a:lnTo>
                    <a:pt x="137032" y="1615440"/>
                  </a:lnTo>
                  <a:lnTo>
                    <a:pt x="95371" y="1616264"/>
                  </a:lnTo>
                  <a:lnTo>
                    <a:pt x="51716" y="1616274"/>
                  </a:lnTo>
                  <a:lnTo>
                    <a:pt x="40321" y="1616274"/>
                  </a:lnTo>
                  <a:lnTo>
                    <a:pt x="38787" y="1615281"/>
                  </a:lnTo>
                  <a:lnTo>
                    <a:pt x="37764" y="1613628"/>
                  </a:lnTo>
                  <a:lnTo>
                    <a:pt x="37082" y="1611533"/>
                  </a:lnTo>
                  <a:lnTo>
                    <a:pt x="35635" y="1610137"/>
                  </a:lnTo>
                  <a:lnTo>
                    <a:pt x="28149" y="1607712"/>
                  </a:lnTo>
                  <a:lnTo>
                    <a:pt x="402" y="1607344"/>
                  </a:lnTo>
                  <a:lnTo>
                    <a:pt x="0" y="1565644"/>
                  </a:lnTo>
                  <a:lnTo>
                    <a:pt x="0" y="1559706"/>
                  </a:lnTo>
                  <a:lnTo>
                    <a:pt x="8377" y="1517814"/>
                  </a:lnTo>
                  <a:lnTo>
                    <a:pt x="8881" y="1479662"/>
                  </a:lnTo>
                  <a:lnTo>
                    <a:pt x="6269" y="1454749"/>
                  </a:lnTo>
                  <a:lnTo>
                    <a:pt x="1238" y="1414924"/>
                  </a:lnTo>
                  <a:lnTo>
                    <a:pt x="244" y="1373985"/>
                  </a:lnTo>
                  <a:lnTo>
                    <a:pt x="72" y="1335353"/>
                  </a:lnTo>
                  <a:lnTo>
                    <a:pt x="21" y="1298331"/>
                  </a:lnTo>
                  <a:lnTo>
                    <a:pt x="6" y="1262225"/>
                  </a:lnTo>
                  <a:lnTo>
                    <a:pt x="1" y="1226392"/>
                  </a:lnTo>
                  <a:lnTo>
                    <a:pt x="992" y="1189648"/>
                  </a:lnTo>
                  <a:lnTo>
                    <a:pt x="6137" y="1148774"/>
                  </a:lnTo>
                  <a:lnTo>
                    <a:pt x="9094" y="1110095"/>
                  </a:lnTo>
                  <a:lnTo>
                    <a:pt x="14821" y="1067656"/>
                  </a:lnTo>
                  <a:lnTo>
                    <a:pt x="17951" y="1023662"/>
                  </a:lnTo>
                  <a:lnTo>
                    <a:pt x="23729" y="979208"/>
                  </a:lnTo>
                  <a:lnTo>
                    <a:pt x="25429" y="949487"/>
                  </a:lnTo>
                  <a:lnTo>
                    <a:pt x="28830" y="917096"/>
                  </a:lnTo>
                  <a:lnTo>
                    <a:pt x="32657" y="883848"/>
                  </a:lnTo>
                  <a:lnTo>
                    <a:pt x="34357" y="852535"/>
                  </a:lnTo>
                  <a:lnTo>
                    <a:pt x="37759" y="822082"/>
                  </a:lnTo>
                  <a:lnTo>
                    <a:pt x="41586" y="791018"/>
                  </a:lnTo>
                  <a:lnTo>
                    <a:pt x="43287" y="757369"/>
                  </a:lnTo>
                  <a:lnTo>
                    <a:pt x="44043" y="725215"/>
                  </a:lnTo>
                  <a:lnTo>
                    <a:pt x="45371" y="694388"/>
                  </a:lnTo>
                  <a:lnTo>
                    <a:pt x="49269" y="664151"/>
                  </a:lnTo>
                  <a:lnTo>
                    <a:pt x="51663" y="631530"/>
                  </a:lnTo>
                  <a:lnTo>
                    <a:pt x="52727" y="598180"/>
                  </a:lnTo>
                  <a:lnTo>
                    <a:pt x="53199" y="566822"/>
                  </a:lnTo>
                  <a:lnTo>
                    <a:pt x="53409" y="533702"/>
                  </a:lnTo>
                  <a:lnTo>
                    <a:pt x="53503" y="500131"/>
                  </a:lnTo>
                  <a:lnTo>
                    <a:pt x="53544" y="468674"/>
                  </a:lnTo>
                  <a:lnTo>
                    <a:pt x="53563" y="438156"/>
                  </a:lnTo>
                  <a:lnTo>
                    <a:pt x="54563" y="408057"/>
                  </a:lnTo>
                  <a:lnTo>
                    <a:pt x="59713" y="364212"/>
                  </a:lnTo>
                  <a:lnTo>
                    <a:pt x="61679" y="324653"/>
                  </a:lnTo>
                  <a:lnTo>
                    <a:pt x="63254" y="282945"/>
                  </a:lnTo>
                  <a:lnTo>
                    <a:pt x="68571" y="245011"/>
                  </a:lnTo>
                  <a:lnTo>
                    <a:pt x="70588" y="208636"/>
                  </a:lnTo>
                  <a:lnTo>
                    <a:pt x="71185" y="173715"/>
                  </a:lnTo>
                  <a:lnTo>
                    <a:pt x="71387" y="132100"/>
                  </a:lnTo>
                  <a:lnTo>
                    <a:pt x="71427" y="95437"/>
                  </a:lnTo>
                  <a:lnTo>
                    <a:pt x="65298" y="51668"/>
                  </a:lnTo>
                  <a:lnTo>
                    <a:pt x="60413" y="26706"/>
                  </a:lnTo>
                  <a:lnTo>
                    <a:pt x="54478" y="10279"/>
                  </a:lnTo>
                  <a:lnTo>
                    <a:pt x="53978" y="5230"/>
                  </a:lnTo>
                  <a:lnTo>
                    <a:pt x="52852" y="3487"/>
                  </a:lnTo>
                  <a:lnTo>
                    <a:pt x="51109" y="2325"/>
                  </a:lnTo>
                  <a:lnTo>
                    <a:pt x="45026" y="136"/>
                  </a:lnTo>
                  <a:lnTo>
                    <a:pt x="5357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5" name="SMARTInkShape-2279"/>
            <p:cNvSpPr/>
            <p:nvPr>
              <p:custDataLst>
                <p:tags r:id="rId18"/>
              </p:custDataLst>
            </p:nvPr>
          </p:nvSpPr>
          <p:spPr bwMode="auto">
            <a:xfrm>
              <a:off x="2821781" y="1915036"/>
              <a:ext cx="195045" cy="112004"/>
            </a:xfrm>
            <a:custGeom>
              <a:avLst/>
              <a:gdLst/>
              <a:ahLst/>
              <a:cxnLst/>
              <a:rect l="0" t="0" r="0" b="0"/>
              <a:pathLst>
                <a:path w="195045" h="112004">
                  <a:moveTo>
                    <a:pt x="0" y="112003"/>
                  </a:moveTo>
                  <a:lnTo>
                    <a:pt x="0" y="112003"/>
                  </a:lnTo>
                  <a:lnTo>
                    <a:pt x="9114" y="111011"/>
                  </a:lnTo>
                  <a:lnTo>
                    <a:pt x="41109" y="99574"/>
                  </a:lnTo>
                  <a:lnTo>
                    <a:pt x="84303" y="70136"/>
                  </a:lnTo>
                  <a:lnTo>
                    <a:pt x="127162" y="44439"/>
                  </a:lnTo>
                  <a:lnTo>
                    <a:pt x="170845" y="16817"/>
                  </a:lnTo>
                  <a:lnTo>
                    <a:pt x="185602" y="6355"/>
                  </a:lnTo>
                  <a:lnTo>
                    <a:pt x="191695" y="553"/>
                  </a:lnTo>
                  <a:lnTo>
                    <a:pt x="193281" y="0"/>
                  </a:lnTo>
                  <a:lnTo>
                    <a:pt x="194338" y="623"/>
                  </a:lnTo>
                  <a:lnTo>
                    <a:pt x="195044" y="2031"/>
                  </a:lnTo>
                  <a:lnTo>
                    <a:pt x="194521" y="2970"/>
                  </a:lnTo>
                  <a:lnTo>
                    <a:pt x="187524" y="484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69" name="SMARTInkShape-Group817"/>
          <p:cNvGrpSpPr/>
          <p:nvPr/>
        </p:nvGrpSpPr>
        <p:grpSpPr>
          <a:xfrm>
            <a:off x="2732484" y="1696651"/>
            <a:ext cx="410767" cy="348248"/>
            <a:chOff x="2732484" y="1696651"/>
            <a:chExt cx="410767" cy="348248"/>
          </a:xfrm>
        </p:grpSpPr>
        <p:sp>
          <p:nvSpPr>
            <p:cNvPr id="1165" name="SMARTInkShape-2287"/>
            <p:cNvSpPr/>
            <p:nvPr>
              <p:custDataLst>
                <p:tags r:id="rId11"/>
              </p:custDataLst>
            </p:nvPr>
          </p:nvSpPr>
          <p:spPr bwMode="auto">
            <a:xfrm>
              <a:off x="2732484" y="1696651"/>
              <a:ext cx="357140" cy="89288"/>
            </a:xfrm>
            <a:custGeom>
              <a:avLst/>
              <a:gdLst/>
              <a:ahLst/>
              <a:cxnLst/>
              <a:rect l="0" t="0" r="0" b="0"/>
              <a:pathLst>
                <a:path w="357140" h="89288">
                  <a:moveTo>
                    <a:pt x="0" y="89287"/>
                  </a:moveTo>
                  <a:lnTo>
                    <a:pt x="0" y="89287"/>
                  </a:lnTo>
                  <a:lnTo>
                    <a:pt x="12429" y="89287"/>
                  </a:lnTo>
                  <a:lnTo>
                    <a:pt x="56477" y="78263"/>
                  </a:lnTo>
                  <a:lnTo>
                    <a:pt x="100343" y="64959"/>
                  </a:lnTo>
                  <a:lnTo>
                    <a:pt x="143154" y="55692"/>
                  </a:lnTo>
                  <a:lnTo>
                    <a:pt x="187560" y="46290"/>
                  </a:lnTo>
                  <a:lnTo>
                    <a:pt x="229531" y="35142"/>
                  </a:lnTo>
                  <a:lnTo>
                    <a:pt x="243897" y="30496"/>
                  </a:lnTo>
                  <a:lnTo>
                    <a:pt x="287796" y="20968"/>
                  </a:lnTo>
                  <a:lnTo>
                    <a:pt x="305318" y="17781"/>
                  </a:lnTo>
                  <a:lnTo>
                    <a:pt x="323277" y="10964"/>
                  </a:lnTo>
                  <a:lnTo>
                    <a:pt x="333187" y="8836"/>
                  </a:lnTo>
                  <a:lnTo>
                    <a:pt x="347633" y="2031"/>
                  </a:lnTo>
                  <a:lnTo>
                    <a:pt x="357139" y="0"/>
                  </a:lnTo>
                  <a:lnTo>
                    <a:pt x="348258" y="89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6" name="SMARTInkShape-2288"/>
            <p:cNvSpPr/>
            <p:nvPr>
              <p:custDataLst>
                <p:tags r:id="rId12"/>
              </p:custDataLst>
            </p:nvPr>
          </p:nvSpPr>
          <p:spPr bwMode="auto">
            <a:xfrm>
              <a:off x="2803922" y="1768089"/>
              <a:ext cx="276774" cy="98217"/>
            </a:xfrm>
            <a:custGeom>
              <a:avLst/>
              <a:gdLst/>
              <a:ahLst/>
              <a:cxnLst/>
              <a:rect l="0" t="0" r="0" b="0"/>
              <a:pathLst>
                <a:path w="276774" h="98217">
                  <a:moveTo>
                    <a:pt x="0" y="98216"/>
                  </a:moveTo>
                  <a:lnTo>
                    <a:pt x="0" y="98216"/>
                  </a:lnTo>
                  <a:lnTo>
                    <a:pt x="13302" y="98216"/>
                  </a:lnTo>
                  <a:lnTo>
                    <a:pt x="18480" y="95570"/>
                  </a:lnTo>
                  <a:lnTo>
                    <a:pt x="21249" y="93475"/>
                  </a:lnTo>
                  <a:lnTo>
                    <a:pt x="29618" y="91148"/>
                  </a:lnTo>
                  <a:lnTo>
                    <a:pt x="45487" y="87192"/>
                  </a:lnTo>
                  <a:lnTo>
                    <a:pt x="83086" y="71243"/>
                  </a:lnTo>
                  <a:lnTo>
                    <a:pt x="127116" y="53551"/>
                  </a:lnTo>
                  <a:lnTo>
                    <a:pt x="142816" y="46615"/>
                  </a:lnTo>
                  <a:lnTo>
                    <a:pt x="163804" y="33537"/>
                  </a:lnTo>
                  <a:lnTo>
                    <a:pt x="207453" y="20243"/>
                  </a:lnTo>
                  <a:lnTo>
                    <a:pt x="231993" y="11449"/>
                  </a:lnTo>
                  <a:lnTo>
                    <a:pt x="243006" y="9051"/>
                  </a:lnTo>
                  <a:lnTo>
                    <a:pt x="258161" y="2073"/>
                  </a:lnTo>
                  <a:lnTo>
                    <a:pt x="276661" y="0"/>
                  </a:lnTo>
                  <a:lnTo>
                    <a:pt x="276773" y="4733"/>
                  </a:lnTo>
                  <a:lnTo>
                    <a:pt x="275797" y="6128"/>
                  </a:lnTo>
                  <a:lnTo>
                    <a:pt x="274153" y="7058"/>
                  </a:lnTo>
                  <a:lnTo>
                    <a:pt x="267891" y="89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7" name="SMARTInkShape-2289"/>
            <p:cNvSpPr/>
            <p:nvPr>
              <p:custDataLst>
                <p:tags r:id="rId13"/>
              </p:custDataLst>
            </p:nvPr>
          </p:nvSpPr>
          <p:spPr bwMode="auto">
            <a:xfrm>
              <a:off x="2839641" y="1848445"/>
              <a:ext cx="267891" cy="142876"/>
            </a:xfrm>
            <a:custGeom>
              <a:avLst/>
              <a:gdLst/>
              <a:ahLst/>
              <a:cxnLst/>
              <a:rect l="0" t="0" r="0" b="0"/>
              <a:pathLst>
                <a:path w="267891" h="142876">
                  <a:moveTo>
                    <a:pt x="0" y="142875"/>
                  </a:moveTo>
                  <a:lnTo>
                    <a:pt x="0" y="142875"/>
                  </a:lnTo>
                  <a:lnTo>
                    <a:pt x="4740" y="142875"/>
                  </a:lnTo>
                  <a:lnTo>
                    <a:pt x="9713" y="140229"/>
                  </a:lnTo>
                  <a:lnTo>
                    <a:pt x="15231" y="136738"/>
                  </a:lnTo>
                  <a:lnTo>
                    <a:pt x="20991" y="135187"/>
                  </a:lnTo>
                  <a:lnTo>
                    <a:pt x="62746" y="107524"/>
                  </a:lnTo>
                  <a:lnTo>
                    <a:pt x="80438" y="95690"/>
                  </a:lnTo>
                  <a:lnTo>
                    <a:pt x="117271" y="69119"/>
                  </a:lnTo>
                  <a:lnTo>
                    <a:pt x="156150" y="46340"/>
                  </a:lnTo>
                  <a:lnTo>
                    <a:pt x="197025" y="27404"/>
                  </a:lnTo>
                  <a:lnTo>
                    <a:pt x="218120" y="18042"/>
                  </a:lnTo>
                  <a:lnTo>
                    <a:pt x="243587" y="3993"/>
                  </a:lnTo>
                  <a:lnTo>
                    <a:pt x="258275" y="789"/>
                  </a:lnTo>
                  <a:lnTo>
                    <a:pt x="26789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8" name="SMARTInkShape-2290"/>
            <p:cNvSpPr/>
            <p:nvPr>
              <p:custDataLst>
                <p:tags r:id="rId14"/>
              </p:custDataLst>
            </p:nvPr>
          </p:nvSpPr>
          <p:spPr bwMode="auto">
            <a:xfrm>
              <a:off x="2946797" y="1919883"/>
              <a:ext cx="196454" cy="125016"/>
            </a:xfrm>
            <a:custGeom>
              <a:avLst/>
              <a:gdLst/>
              <a:ahLst/>
              <a:cxnLst/>
              <a:rect l="0" t="0" r="0" b="0"/>
              <a:pathLst>
                <a:path w="196454" h="125016">
                  <a:moveTo>
                    <a:pt x="0" y="125015"/>
                  </a:moveTo>
                  <a:lnTo>
                    <a:pt x="0" y="125015"/>
                  </a:lnTo>
                  <a:lnTo>
                    <a:pt x="4740" y="125015"/>
                  </a:lnTo>
                  <a:lnTo>
                    <a:pt x="9714" y="122369"/>
                  </a:lnTo>
                  <a:lnTo>
                    <a:pt x="15231" y="118878"/>
                  </a:lnTo>
                  <a:lnTo>
                    <a:pt x="20991" y="117327"/>
                  </a:lnTo>
                  <a:lnTo>
                    <a:pt x="26858" y="111346"/>
                  </a:lnTo>
                  <a:lnTo>
                    <a:pt x="33765" y="103065"/>
                  </a:lnTo>
                  <a:lnTo>
                    <a:pt x="74317" y="73408"/>
                  </a:lnTo>
                  <a:lnTo>
                    <a:pt x="96434" y="60446"/>
                  </a:lnTo>
                  <a:lnTo>
                    <a:pt x="118200" y="46683"/>
                  </a:lnTo>
                  <a:lnTo>
                    <a:pt x="140856" y="33676"/>
                  </a:lnTo>
                  <a:lnTo>
                    <a:pt x="184429" y="6356"/>
                  </a:lnTo>
                  <a:lnTo>
                    <a:pt x="19645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76" name="SMARTInkShape-Group818"/>
          <p:cNvGrpSpPr/>
          <p:nvPr/>
        </p:nvGrpSpPr>
        <p:grpSpPr>
          <a:xfrm>
            <a:off x="1464469" y="1253972"/>
            <a:ext cx="1598415" cy="656946"/>
            <a:chOff x="1464469" y="1253972"/>
            <a:chExt cx="1598415" cy="656946"/>
          </a:xfrm>
        </p:grpSpPr>
        <p:sp>
          <p:nvSpPr>
            <p:cNvPr id="1170" name="SMARTInkShape-2291"/>
            <p:cNvSpPr/>
            <p:nvPr>
              <p:custDataLst>
                <p:tags r:id="rId5"/>
              </p:custDataLst>
            </p:nvPr>
          </p:nvSpPr>
          <p:spPr bwMode="auto">
            <a:xfrm>
              <a:off x="1464469" y="1419821"/>
              <a:ext cx="553642" cy="366118"/>
            </a:xfrm>
            <a:custGeom>
              <a:avLst/>
              <a:gdLst/>
              <a:ahLst/>
              <a:cxnLst/>
              <a:rect l="0" t="0" r="0" b="0"/>
              <a:pathLst>
                <a:path w="553642" h="366118">
                  <a:moveTo>
                    <a:pt x="0" y="366117"/>
                  </a:moveTo>
                  <a:lnTo>
                    <a:pt x="0" y="366117"/>
                  </a:lnTo>
                  <a:lnTo>
                    <a:pt x="0" y="361376"/>
                  </a:lnTo>
                  <a:lnTo>
                    <a:pt x="2646" y="356403"/>
                  </a:lnTo>
                  <a:lnTo>
                    <a:pt x="7688" y="349866"/>
                  </a:lnTo>
                  <a:lnTo>
                    <a:pt x="9676" y="341446"/>
                  </a:lnTo>
                  <a:lnTo>
                    <a:pt x="14994" y="333120"/>
                  </a:lnTo>
                  <a:lnTo>
                    <a:pt x="17293" y="321418"/>
                  </a:lnTo>
                  <a:lnTo>
                    <a:pt x="17482" y="318458"/>
                  </a:lnTo>
                  <a:lnTo>
                    <a:pt x="20337" y="312523"/>
                  </a:lnTo>
                  <a:lnTo>
                    <a:pt x="23922" y="306579"/>
                  </a:lnTo>
                  <a:lnTo>
                    <a:pt x="26932" y="297654"/>
                  </a:lnTo>
                  <a:lnTo>
                    <a:pt x="32674" y="288725"/>
                  </a:lnTo>
                  <a:lnTo>
                    <a:pt x="42580" y="264729"/>
                  </a:lnTo>
                  <a:lnTo>
                    <a:pt x="49878" y="252842"/>
                  </a:lnTo>
                  <a:lnTo>
                    <a:pt x="55493" y="234196"/>
                  </a:lnTo>
                  <a:lnTo>
                    <a:pt x="85350" y="191350"/>
                  </a:lnTo>
                  <a:lnTo>
                    <a:pt x="91163" y="178761"/>
                  </a:lnTo>
                  <a:lnTo>
                    <a:pt x="112190" y="146685"/>
                  </a:lnTo>
                  <a:lnTo>
                    <a:pt x="117962" y="134109"/>
                  </a:lnTo>
                  <a:lnTo>
                    <a:pt x="157764" y="92273"/>
                  </a:lnTo>
                  <a:lnTo>
                    <a:pt x="199099" y="53577"/>
                  </a:lnTo>
                  <a:lnTo>
                    <a:pt x="222690" y="38364"/>
                  </a:lnTo>
                  <a:lnTo>
                    <a:pt x="228950" y="35902"/>
                  </a:lnTo>
                  <a:lnTo>
                    <a:pt x="250017" y="20341"/>
                  </a:lnTo>
                  <a:lnTo>
                    <a:pt x="255978" y="17970"/>
                  </a:lnTo>
                  <a:lnTo>
                    <a:pt x="264912" y="12049"/>
                  </a:lnTo>
                  <a:lnTo>
                    <a:pt x="273843" y="8861"/>
                  </a:lnTo>
                  <a:lnTo>
                    <a:pt x="282773" y="3066"/>
                  </a:lnTo>
                  <a:lnTo>
                    <a:pt x="291703" y="908"/>
                  </a:lnTo>
                  <a:lnTo>
                    <a:pt x="335359" y="1"/>
                  </a:lnTo>
                  <a:lnTo>
                    <a:pt x="343546" y="0"/>
                  </a:lnTo>
                  <a:lnTo>
                    <a:pt x="348809" y="2645"/>
                  </a:lnTo>
                  <a:lnTo>
                    <a:pt x="372322" y="23095"/>
                  </a:lnTo>
                  <a:lnTo>
                    <a:pt x="384026" y="28705"/>
                  </a:lnTo>
                  <a:lnTo>
                    <a:pt x="386986" y="31042"/>
                  </a:lnTo>
                  <a:lnTo>
                    <a:pt x="390275" y="36286"/>
                  </a:lnTo>
                  <a:lnTo>
                    <a:pt x="392729" y="41923"/>
                  </a:lnTo>
                  <a:lnTo>
                    <a:pt x="434584" y="86320"/>
                  </a:lnTo>
                  <a:lnTo>
                    <a:pt x="442517" y="95250"/>
                  </a:lnTo>
                  <a:lnTo>
                    <a:pt x="447293" y="105171"/>
                  </a:lnTo>
                  <a:lnTo>
                    <a:pt x="480003" y="146789"/>
                  </a:lnTo>
                  <a:lnTo>
                    <a:pt x="520901" y="190492"/>
                  </a:lnTo>
                  <a:lnTo>
                    <a:pt x="524207" y="196449"/>
                  </a:lnTo>
                  <a:lnTo>
                    <a:pt x="526668" y="202404"/>
                  </a:lnTo>
                  <a:lnTo>
                    <a:pt x="532640" y="211335"/>
                  </a:lnTo>
                  <a:lnTo>
                    <a:pt x="534850" y="221257"/>
                  </a:lnTo>
                  <a:lnTo>
                    <a:pt x="535659" y="238096"/>
                  </a:lnTo>
                  <a:lnTo>
                    <a:pt x="542833" y="250419"/>
                  </a:lnTo>
                  <a:lnTo>
                    <a:pt x="544708" y="272508"/>
                  </a:lnTo>
                  <a:lnTo>
                    <a:pt x="545701" y="273945"/>
                  </a:lnTo>
                  <a:lnTo>
                    <a:pt x="547355" y="274903"/>
                  </a:lnTo>
                  <a:lnTo>
                    <a:pt x="553641" y="2768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1" name="SMARTInkShape-2292"/>
            <p:cNvSpPr/>
            <p:nvPr>
              <p:custDataLst>
                <p:tags r:id="rId6"/>
              </p:custDataLst>
            </p:nvPr>
          </p:nvSpPr>
          <p:spPr bwMode="auto">
            <a:xfrm>
              <a:off x="2937867" y="1616273"/>
              <a:ext cx="44650" cy="8922"/>
            </a:xfrm>
            <a:custGeom>
              <a:avLst/>
              <a:gdLst/>
              <a:ahLst/>
              <a:cxnLst/>
              <a:rect l="0" t="0" r="0" b="0"/>
              <a:pathLst>
                <a:path w="44650" h="8922">
                  <a:moveTo>
                    <a:pt x="0" y="0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5060" y="993"/>
                  </a:lnTo>
                  <a:lnTo>
                    <a:pt x="15993" y="2646"/>
                  </a:lnTo>
                  <a:lnTo>
                    <a:pt x="17751" y="8562"/>
                  </a:lnTo>
                  <a:lnTo>
                    <a:pt x="34107" y="8921"/>
                  </a:lnTo>
                  <a:lnTo>
                    <a:pt x="4464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2" name="SMARTInkShape-2293"/>
            <p:cNvSpPr/>
            <p:nvPr>
              <p:custDataLst>
                <p:tags r:id="rId7"/>
              </p:custDataLst>
            </p:nvPr>
          </p:nvSpPr>
          <p:spPr bwMode="auto">
            <a:xfrm>
              <a:off x="2530887" y="1253972"/>
              <a:ext cx="487348" cy="371232"/>
            </a:xfrm>
            <a:custGeom>
              <a:avLst/>
              <a:gdLst/>
              <a:ahLst/>
              <a:cxnLst/>
              <a:rect l="0" t="0" r="0" b="0"/>
              <a:pathLst>
                <a:path w="487348" h="371232">
                  <a:moveTo>
                    <a:pt x="5144" y="273005"/>
                  </a:moveTo>
                  <a:lnTo>
                    <a:pt x="5144" y="273005"/>
                  </a:lnTo>
                  <a:lnTo>
                    <a:pt x="404" y="273005"/>
                  </a:lnTo>
                  <a:lnTo>
                    <a:pt x="0" y="272012"/>
                  </a:lnTo>
                  <a:lnTo>
                    <a:pt x="3179" y="264883"/>
                  </a:lnTo>
                  <a:lnTo>
                    <a:pt x="5110" y="221431"/>
                  </a:lnTo>
                  <a:lnTo>
                    <a:pt x="6121" y="213372"/>
                  </a:lnTo>
                  <a:lnTo>
                    <a:pt x="16167" y="184311"/>
                  </a:lnTo>
                  <a:lnTo>
                    <a:pt x="19965" y="178023"/>
                  </a:lnTo>
                  <a:lnTo>
                    <a:pt x="33975" y="139615"/>
                  </a:lnTo>
                  <a:lnTo>
                    <a:pt x="37802" y="133353"/>
                  </a:lnTo>
                  <a:lnTo>
                    <a:pt x="39503" y="127263"/>
                  </a:lnTo>
                  <a:lnTo>
                    <a:pt x="66330" y="86720"/>
                  </a:lnTo>
                  <a:lnTo>
                    <a:pt x="87334" y="58230"/>
                  </a:lnTo>
                  <a:lnTo>
                    <a:pt x="128550" y="28992"/>
                  </a:lnTo>
                  <a:lnTo>
                    <a:pt x="159841" y="9087"/>
                  </a:lnTo>
                  <a:lnTo>
                    <a:pt x="171917" y="6291"/>
                  </a:lnTo>
                  <a:lnTo>
                    <a:pt x="198706" y="4225"/>
                  </a:lnTo>
                  <a:lnTo>
                    <a:pt x="208911" y="419"/>
                  </a:lnTo>
                  <a:lnTo>
                    <a:pt x="213419" y="0"/>
                  </a:lnTo>
                  <a:lnTo>
                    <a:pt x="251292" y="5934"/>
                  </a:lnTo>
                  <a:lnTo>
                    <a:pt x="261852" y="11200"/>
                  </a:lnTo>
                  <a:lnTo>
                    <a:pt x="276116" y="14193"/>
                  </a:lnTo>
                  <a:lnTo>
                    <a:pt x="287067" y="20923"/>
                  </a:lnTo>
                  <a:lnTo>
                    <a:pt x="320650" y="52750"/>
                  </a:lnTo>
                  <a:lnTo>
                    <a:pt x="347449" y="92831"/>
                  </a:lnTo>
                  <a:lnTo>
                    <a:pt x="368616" y="136468"/>
                  </a:lnTo>
                  <a:lnTo>
                    <a:pt x="380743" y="166405"/>
                  </a:lnTo>
                  <a:lnTo>
                    <a:pt x="386638" y="181227"/>
                  </a:lnTo>
                  <a:lnTo>
                    <a:pt x="398119" y="215526"/>
                  </a:lnTo>
                  <a:lnTo>
                    <a:pt x="422246" y="254577"/>
                  </a:lnTo>
                  <a:lnTo>
                    <a:pt x="424679" y="260846"/>
                  </a:lnTo>
                  <a:lnTo>
                    <a:pt x="440218" y="281919"/>
                  </a:lnTo>
                  <a:lnTo>
                    <a:pt x="442588" y="287881"/>
                  </a:lnTo>
                  <a:lnTo>
                    <a:pt x="448509" y="296815"/>
                  </a:lnTo>
                  <a:lnTo>
                    <a:pt x="450242" y="302769"/>
                  </a:lnTo>
                  <a:lnTo>
                    <a:pt x="451697" y="304754"/>
                  </a:lnTo>
                  <a:lnTo>
                    <a:pt x="453658" y="306077"/>
                  </a:lnTo>
                  <a:lnTo>
                    <a:pt x="455958" y="306959"/>
                  </a:lnTo>
                  <a:lnTo>
                    <a:pt x="457492" y="308539"/>
                  </a:lnTo>
                  <a:lnTo>
                    <a:pt x="459195" y="312941"/>
                  </a:lnTo>
                  <a:lnTo>
                    <a:pt x="461281" y="323851"/>
                  </a:lnTo>
                  <a:lnTo>
                    <a:pt x="468211" y="333781"/>
                  </a:lnTo>
                  <a:lnTo>
                    <a:pt x="469110" y="339740"/>
                  </a:lnTo>
                  <a:lnTo>
                    <a:pt x="470228" y="341307"/>
                  </a:lnTo>
                  <a:lnTo>
                    <a:pt x="471965" y="342352"/>
                  </a:lnTo>
                  <a:lnTo>
                    <a:pt x="474116" y="343049"/>
                  </a:lnTo>
                  <a:lnTo>
                    <a:pt x="475550" y="344505"/>
                  </a:lnTo>
                  <a:lnTo>
                    <a:pt x="479158" y="353455"/>
                  </a:lnTo>
                  <a:lnTo>
                    <a:pt x="487235" y="362182"/>
                  </a:lnTo>
                  <a:lnTo>
                    <a:pt x="487347" y="371231"/>
                  </a:lnTo>
                  <a:lnTo>
                    <a:pt x="478418" y="3712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3" name="SMARTInkShape-2294"/>
            <p:cNvSpPr/>
            <p:nvPr>
              <p:custDataLst>
                <p:tags r:id="rId8"/>
              </p:custDataLst>
            </p:nvPr>
          </p:nvSpPr>
          <p:spPr bwMode="auto">
            <a:xfrm>
              <a:off x="3028409" y="1535906"/>
              <a:ext cx="34475" cy="151806"/>
            </a:xfrm>
            <a:custGeom>
              <a:avLst/>
              <a:gdLst/>
              <a:ahLst/>
              <a:cxnLst/>
              <a:rect l="0" t="0" r="0" b="0"/>
              <a:pathLst>
                <a:path w="34475" h="151806">
                  <a:moveTo>
                    <a:pt x="34474" y="0"/>
                  </a:moveTo>
                  <a:lnTo>
                    <a:pt x="34474" y="0"/>
                  </a:lnTo>
                  <a:lnTo>
                    <a:pt x="25912" y="0"/>
                  </a:lnTo>
                  <a:lnTo>
                    <a:pt x="20913" y="4741"/>
                  </a:lnTo>
                  <a:lnTo>
                    <a:pt x="18525" y="9714"/>
                  </a:lnTo>
                  <a:lnTo>
                    <a:pt x="17888" y="12429"/>
                  </a:lnTo>
                  <a:lnTo>
                    <a:pt x="16471" y="14239"/>
                  </a:lnTo>
                  <a:lnTo>
                    <a:pt x="12251" y="16251"/>
                  </a:lnTo>
                  <a:lnTo>
                    <a:pt x="10729" y="17779"/>
                  </a:lnTo>
                  <a:lnTo>
                    <a:pt x="9038" y="22123"/>
                  </a:lnTo>
                  <a:lnTo>
                    <a:pt x="1555" y="65675"/>
                  </a:lnTo>
                  <a:lnTo>
                    <a:pt x="0" y="73176"/>
                  </a:lnTo>
                  <a:lnTo>
                    <a:pt x="577" y="76565"/>
                  </a:lnTo>
                  <a:lnTo>
                    <a:pt x="6553" y="92165"/>
                  </a:lnTo>
                  <a:lnTo>
                    <a:pt x="7676" y="136812"/>
                  </a:lnTo>
                  <a:lnTo>
                    <a:pt x="10327" y="142826"/>
                  </a:lnTo>
                  <a:lnTo>
                    <a:pt x="16614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4" name="SMARTInkShape-2295"/>
            <p:cNvSpPr/>
            <p:nvPr>
              <p:custDataLst>
                <p:tags r:id="rId9"/>
              </p:custDataLst>
            </p:nvPr>
          </p:nvSpPr>
          <p:spPr bwMode="auto">
            <a:xfrm>
              <a:off x="2000250" y="1271881"/>
              <a:ext cx="535782" cy="415831"/>
            </a:xfrm>
            <a:custGeom>
              <a:avLst/>
              <a:gdLst/>
              <a:ahLst/>
              <a:cxnLst/>
              <a:rect l="0" t="0" r="0" b="0"/>
              <a:pathLst>
                <a:path w="535782" h="415831">
                  <a:moveTo>
                    <a:pt x="0" y="415830"/>
                  </a:moveTo>
                  <a:lnTo>
                    <a:pt x="0" y="415830"/>
                  </a:lnTo>
                  <a:lnTo>
                    <a:pt x="0" y="372486"/>
                  </a:lnTo>
                  <a:lnTo>
                    <a:pt x="0" y="364273"/>
                  </a:lnTo>
                  <a:lnTo>
                    <a:pt x="7688" y="342312"/>
                  </a:lnTo>
                  <a:lnTo>
                    <a:pt x="9677" y="328694"/>
                  </a:lnTo>
                  <a:lnTo>
                    <a:pt x="16586" y="306962"/>
                  </a:lnTo>
                  <a:lnTo>
                    <a:pt x="20338" y="281267"/>
                  </a:lnTo>
                  <a:lnTo>
                    <a:pt x="38840" y="240177"/>
                  </a:lnTo>
                  <a:lnTo>
                    <a:pt x="49638" y="216393"/>
                  </a:lnTo>
                  <a:lnTo>
                    <a:pt x="54395" y="198539"/>
                  </a:lnTo>
                  <a:lnTo>
                    <a:pt x="83085" y="158604"/>
                  </a:lnTo>
                  <a:lnTo>
                    <a:pt x="107146" y="119240"/>
                  </a:lnTo>
                  <a:lnTo>
                    <a:pt x="114097" y="109387"/>
                  </a:lnTo>
                  <a:lnTo>
                    <a:pt x="127183" y="98262"/>
                  </a:lnTo>
                  <a:lnTo>
                    <a:pt x="133926" y="88682"/>
                  </a:lnTo>
                  <a:lnTo>
                    <a:pt x="177295" y="55669"/>
                  </a:lnTo>
                  <a:lnTo>
                    <a:pt x="219364" y="26892"/>
                  </a:lnTo>
                  <a:lnTo>
                    <a:pt x="261039" y="11969"/>
                  </a:lnTo>
                  <a:lnTo>
                    <a:pt x="274791" y="7110"/>
                  </a:lnTo>
                  <a:lnTo>
                    <a:pt x="314793" y="0"/>
                  </a:lnTo>
                  <a:lnTo>
                    <a:pt x="351322" y="5886"/>
                  </a:lnTo>
                  <a:lnTo>
                    <a:pt x="362285" y="12143"/>
                  </a:lnTo>
                  <a:lnTo>
                    <a:pt x="404810" y="52693"/>
                  </a:lnTo>
                  <a:lnTo>
                    <a:pt x="422855" y="65589"/>
                  </a:lnTo>
                  <a:lnTo>
                    <a:pt x="455366" y="110195"/>
                  </a:lnTo>
                  <a:lnTo>
                    <a:pt x="479225" y="151185"/>
                  </a:lnTo>
                  <a:lnTo>
                    <a:pt x="487164" y="168855"/>
                  </a:lnTo>
                  <a:lnTo>
                    <a:pt x="500614" y="210452"/>
                  </a:lnTo>
                  <a:lnTo>
                    <a:pt x="515324" y="246166"/>
                  </a:lnTo>
                  <a:lnTo>
                    <a:pt x="519798" y="264025"/>
                  </a:lnTo>
                  <a:lnTo>
                    <a:pt x="524762" y="281885"/>
                  </a:lnTo>
                  <a:lnTo>
                    <a:pt x="526915" y="292799"/>
                  </a:lnTo>
                  <a:lnTo>
                    <a:pt x="532713" y="305513"/>
                  </a:lnTo>
                  <a:lnTo>
                    <a:pt x="535781" y="32653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5" name="SMARTInkShape-2296"/>
            <p:cNvSpPr/>
            <p:nvPr>
              <p:custDataLst>
                <p:tags r:id="rId10"/>
              </p:custDataLst>
            </p:nvPr>
          </p:nvSpPr>
          <p:spPr bwMode="auto">
            <a:xfrm>
              <a:off x="2968447" y="1830586"/>
              <a:ext cx="49788" cy="80332"/>
            </a:xfrm>
            <a:custGeom>
              <a:avLst/>
              <a:gdLst/>
              <a:ahLst/>
              <a:cxnLst/>
              <a:rect l="0" t="0" r="0" b="0"/>
              <a:pathLst>
                <a:path w="49788" h="80332">
                  <a:moveTo>
                    <a:pt x="22998" y="8930"/>
                  </a:moveTo>
                  <a:lnTo>
                    <a:pt x="22998" y="8930"/>
                  </a:lnTo>
                  <a:lnTo>
                    <a:pt x="22998" y="10"/>
                  </a:lnTo>
                  <a:lnTo>
                    <a:pt x="14436" y="0"/>
                  </a:lnTo>
                  <a:lnTo>
                    <a:pt x="14178" y="4740"/>
                  </a:lnTo>
                  <a:lnTo>
                    <a:pt x="11471" y="9714"/>
                  </a:lnTo>
                  <a:lnTo>
                    <a:pt x="7953" y="15231"/>
                  </a:lnTo>
                  <a:lnTo>
                    <a:pt x="5695" y="26858"/>
                  </a:lnTo>
                  <a:lnTo>
                    <a:pt x="5171" y="47629"/>
                  </a:lnTo>
                  <a:lnTo>
                    <a:pt x="2508" y="53580"/>
                  </a:lnTo>
                  <a:lnTo>
                    <a:pt x="408" y="56556"/>
                  </a:lnTo>
                  <a:lnTo>
                    <a:pt x="0" y="59532"/>
                  </a:lnTo>
                  <a:lnTo>
                    <a:pt x="4880" y="75655"/>
                  </a:lnTo>
                  <a:lnTo>
                    <a:pt x="5959" y="77226"/>
                  </a:lnTo>
                  <a:lnTo>
                    <a:pt x="7670" y="78273"/>
                  </a:lnTo>
                  <a:lnTo>
                    <a:pt x="14218" y="80091"/>
                  </a:lnTo>
                  <a:lnTo>
                    <a:pt x="21646" y="80331"/>
                  </a:lnTo>
                  <a:lnTo>
                    <a:pt x="22097" y="79351"/>
                  </a:lnTo>
                  <a:lnTo>
                    <a:pt x="22598" y="75616"/>
                  </a:lnTo>
                  <a:lnTo>
                    <a:pt x="23723" y="74223"/>
                  </a:lnTo>
                  <a:lnTo>
                    <a:pt x="27620" y="72675"/>
                  </a:lnTo>
                  <a:lnTo>
                    <a:pt x="29056" y="71271"/>
                  </a:lnTo>
                  <a:lnTo>
                    <a:pt x="32668" y="62416"/>
                  </a:lnTo>
                  <a:lnTo>
                    <a:pt x="39583" y="54938"/>
                  </a:lnTo>
                  <a:lnTo>
                    <a:pt x="40825" y="45051"/>
                  </a:lnTo>
                  <a:lnTo>
                    <a:pt x="32295" y="36097"/>
                  </a:lnTo>
                  <a:lnTo>
                    <a:pt x="31960" y="28064"/>
                  </a:lnTo>
                  <a:lnTo>
                    <a:pt x="30958" y="27639"/>
                  </a:lnTo>
                  <a:lnTo>
                    <a:pt x="23108" y="26799"/>
                  </a:lnTo>
                  <a:lnTo>
                    <a:pt x="23030" y="31532"/>
                  </a:lnTo>
                  <a:lnTo>
                    <a:pt x="22028" y="32928"/>
                  </a:lnTo>
                  <a:lnTo>
                    <a:pt x="18268" y="34478"/>
                  </a:lnTo>
                  <a:lnTo>
                    <a:pt x="16868" y="35884"/>
                  </a:lnTo>
                  <a:lnTo>
                    <a:pt x="15313" y="40091"/>
                  </a:lnTo>
                  <a:lnTo>
                    <a:pt x="14078" y="61122"/>
                  </a:lnTo>
                  <a:lnTo>
                    <a:pt x="15067" y="61584"/>
                  </a:lnTo>
                  <a:lnTo>
                    <a:pt x="30654" y="62505"/>
                  </a:lnTo>
                  <a:lnTo>
                    <a:pt x="39505" y="54819"/>
                  </a:lnTo>
                  <a:lnTo>
                    <a:pt x="40822" y="45048"/>
                  </a:lnTo>
                  <a:lnTo>
                    <a:pt x="40857" y="31090"/>
                  </a:lnTo>
                  <a:lnTo>
                    <a:pt x="39865" y="30649"/>
                  </a:lnTo>
                  <a:lnTo>
                    <a:pt x="32296" y="35463"/>
                  </a:lnTo>
                  <a:lnTo>
                    <a:pt x="27296" y="35643"/>
                  </a:lnTo>
                  <a:lnTo>
                    <a:pt x="25864" y="36660"/>
                  </a:lnTo>
                  <a:lnTo>
                    <a:pt x="24909" y="38331"/>
                  </a:lnTo>
                  <a:lnTo>
                    <a:pt x="23110" y="44279"/>
                  </a:lnTo>
                  <a:lnTo>
                    <a:pt x="15320" y="52304"/>
                  </a:lnTo>
                  <a:lnTo>
                    <a:pt x="14439" y="57941"/>
                  </a:lnTo>
                  <a:lnTo>
                    <a:pt x="15308" y="59463"/>
                  </a:lnTo>
                  <a:lnTo>
                    <a:pt x="16879" y="60478"/>
                  </a:lnTo>
                  <a:lnTo>
                    <a:pt x="22892" y="62472"/>
                  </a:lnTo>
                  <a:lnTo>
                    <a:pt x="30677" y="70193"/>
                  </a:lnTo>
                  <a:lnTo>
                    <a:pt x="31094" y="69616"/>
                  </a:lnTo>
                  <a:lnTo>
                    <a:pt x="31557" y="66328"/>
                  </a:lnTo>
                  <a:lnTo>
                    <a:pt x="32673" y="65055"/>
                  </a:lnTo>
                  <a:lnTo>
                    <a:pt x="40480" y="62607"/>
                  </a:lnTo>
                  <a:lnTo>
                    <a:pt x="49787" y="6250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77" name="SMARTInkShape-2297"/>
          <p:cNvSpPr/>
          <p:nvPr>
            <p:custDataLst>
              <p:tags r:id="rId3"/>
            </p:custDataLst>
          </p:nvPr>
        </p:nvSpPr>
        <p:spPr bwMode="auto">
          <a:xfrm>
            <a:off x="1384102" y="1857484"/>
            <a:ext cx="52335" cy="80149"/>
          </a:xfrm>
          <a:custGeom>
            <a:avLst/>
            <a:gdLst/>
            <a:ahLst/>
            <a:cxnLst/>
            <a:rect l="0" t="0" r="0" b="0"/>
            <a:pathLst>
              <a:path w="52335" h="80149">
                <a:moveTo>
                  <a:pt x="26789" y="8821"/>
                </a:moveTo>
                <a:lnTo>
                  <a:pt x="26789" y="8821"/>
                </a:lnTo>
                <a:lnTo>
                  <a:pt x="26789" y="3676"/>
                </a:lnTo>
                <a:lnTo>
                  <a:pt x="26789" y="5873"/>
                </a:lnTo>
                <a:lnTo>
                  <a:pt x="25797" y="6855"/>
                </a:lnTo>
                <a:lnTo>
                  <a:pt x="17891" y="8814"/>
                </a:lnTo>
                <a:lnTo>
                  <a:pt x="9039" y="8820"/>
                </a:lnTo>
                <a:lnTo>
                  <a:pt x="8962" y="13561"/>
                </a:lnTo>
                <a:lnTo>
                  <a:pt x="7959" y="14958"/>
                </a:lnTo>
                <a:lnTo>
                  <a:pt x="4198" y="16509"/>
                </a:lnTo>
                <a:lnTo>
                  <a:pt x="2799" y="17915"/>
                </a:lnTo>
                <a:lnTo>
                  <a:pt x="1244" y="22123"/>
                </a:lnTo>
                <a:lnTo>
                  <a:pt x="0" y="66626"/>
                </a:lnTo>
                <a:lnTo>
                  <a:pt x="0" y="69935"/>
                </a:lnTo>
                <a:lnTo>
                  <a:pt x="992" y="70400"/>
                </a:lnTo>
                <a:lnTo>
                  <a:pt x="7688" y="71206"/>
                </a:lnTo>
                <a:lnTo>
                  <a:pt x="8378" y="73920"/>
                </a:lnTo>
                <a:lnTo>
                  <a:pt x="8562" y="76032"/>
                </a:lnTo>
                <a:lnTo>
                  <a:pt x="9676" y="77441"/>
                </a:lnTo>
                <a:lnTo>
                  <a:pt x="16585" y="79887"/>
                </a:lnTo>
                <a:lnTo>
                  <a:pt x="22222" y="80148"/>
                </a:lnTo>
                <a:lnTo>
                  <a:pt x="23744" y="79193"/>
                </a:lnTo>
                <a:lnTo>
                  <a:pt x="24759" y="77563"/>
                </a:lnTo>
                <a:lnTo>
                  <a:pt x="26388" y="72560"/>
                </a:lnTo>
                <a:lnTo>
                  <a:pt x="29256" y="71876"/>
                </a:lnTo>
                <a:lnTo>
                  <a:pt x="34442" y="71436"/>
                </a:lnTo>
                <a:lnTo>
                  <a:pt x="34867" y="70408"/>
                </a:lnTo>
                <a:lnTo>
                  <a:pt x="35340" y="66620"/>
                </a:lnTo>
                <a:lnTo>
                  <a:pt x="36458" y="65213"/>
                </a:lnTo>
                <a:lnTo>
                  <a:pt x="40347" y="63650"/>
                </a:lnTo>
                <a:lnTo>
                  <a:pt x="41781" y="62240"/>
                </a:lnTo>
                <a:lnTo>
                  <a:pt x="44270" y="54820"/>
                </a:lnTo>
                <a:lnTo>
                  <a:pt x="44615" y="41159"/>
                </a:lnTo>
                <a:lnTo>
                  <a:pt x="45618" y="39309"/>
                </a:lnTo>
                <a:lnTo>
                  <a:pt x="47279" y="38076"/>
                </a:lnTo>
                <a:lnTo>
                  <a:pt x="49379" y="37254"/>
                </a:lnTo>
                <a:lnTo>
                  <a:pt x="50778" y="35714"/>
                </a:lnTo>
                <a:lnTo>
                  <a:pt x="52334" y="31356"/>
                </a:lnTo>
                <a:lnTo>
                  <a:pt x="51756" y="28805"/>
                </a:lnTo>
                <a:lnTo>
                  <a:pt x="44983" y="18240"/>
                </a:lnTo>
                <a:lnTo>
                  <a:pt x="44677" y="10105"/>
                </a:lnTo>
                <a:lnTo>
                  <a:pt x="43676" y="9677"/>
                </a:lnTo>
                <a:lnTo>
                  <a:pt x="36087" y="8854"/>
                </a:lnTo>
                <a:lnTo>
                  <a:pt x="26901" y="0"/>
                </a:lnTo>
                <a:lnTo>
                  <a:pt x="26822" y="4664"/>
                </a:lnTo>
                <a:lnTo>
                  <a:pt x="25819" y="6049"/>
                </a:lnTo>
                <a:lnTo>
                  <a:pt x="19103" y="8456"/>
                </a:lnTo>
                <a:lnTo>
                  <a:pt x="18412" y="11304"/>
                </a:lnTo>
                <a:lnTo>
                  <a:pt x="17859" y="48793"/>
                </a:lnTo>
                <a:lnTo>
                  <a:pt x="18851" y="50351"/>
                </a:lnTo>
                <a:lnTo>
                  <a:pt x="20505" y="51391"/>
                </a:lnTo>
                <a:lnTo>
                  <a:pt x="25548" y="53058"/>
                </a:lnTo>
                <a:lnTo>
                  <a:pt x="26237" y="55933"/>
                </a:lnTo>
                <a:lnTo>
                  <a:pt x="26756" y="62020"/>
                </a:lnTo>
                <a:lnTo>
                  <a:pt x="31520" y="62287"/>
                </a:lnTo>
                <a:lnTo>
                  <a:pt x="32919" y="61332"/>
                </a:lnTo>
                <a:lnTo>
                  <a:pt x="33852" y="59703"/>
                </a:lnTo>
                <a:lnTo>
                  <a:pt x="35350" y="54700"/>
                </a:lnTo>
                <a:lnTo>
                  <a:pt x="38200" y="54016"/>
                </a:lnTo>
                <a:lnTo>
                  <a:pt x="40350" y="53834"/>
                </a:lnTo>
                <a:lnTo>
                  <a:pt x="41782" y="52720"/>
                </a:lnTo>
                <a:lnTo>
                  <a:pt x="44271" y="45813"/>
                </a:lnTo>
                <a:lnTo>
                  <a:pt x="44648" y="8933"/>
                </a:lnTo>
                <a:lnTo>
                  <a:pt x="36086" y="8824"/>
                </a:lnTo>
                <a:lnTo>
                  <a:pt x="35719" y="44529"/>
                </a:lnTo>
                <a:lnTo>
                  <a:pt x="35719" y="39796"/>
                </a:lnTo>
                <a:lnTo>
                  <a:pt x="36711" y="38400"/>
                </a:lnTo>
                <a:lnTo>
                  <a:pt x="38364" y="37470"/>
                </a:lnTo>
                <a:lnTo>
                  <a:pt x="43407" y="35977"/>
                </a:lnTo>
                <a:lnTo>
                  <a:pt x="44096" y="33127"/>
                </a:lnTo>
                <a:lnTo>
                  <a:pt x="44648" y="17750"/>
                </a:lnTo>
                <a:lnTo>
                  <a:pt x="44648" y="4453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0" name="SMARTInkShape-2300"/>
          <p:cNvSpPr/>
          <p:nvPr>
            <p:custDataLst>
              <p:tags r:id="rId4"/>
            </p:custDataLst>
          </p:nvPr>
        </p:nvSpPr>
        <p:spPr bwMode="auto">
          <a:xfrm>
            <a:off x="3536156" y="3107531"/>
            <a:ext cx="178595" cy="22933"/>
          </a:xfrm>
          <a:custGeom>
            <a:avLst/>
            <a:gdLst/>
            <a:ahLst/>
            <a:cxnLst/>
            <a:rect l="0" t="0" r="0" b="0"/>
            <a:pathLst>
              <a:path w="178595" h="22933">
                <a:moveTo>
                  <a:pt x="0" y="8930"/>
                </a:moveTo>
                <a:lnTo>
                  <a:pt x="0" y="8930"/>
                </a:lnTo>
                <a:lnTo>
                  <a:pt x="7689" y="8930"/>
                </a:lnTo>
                <a:lnTo>
                  <a:pt x="15814" y="15067"/>
                </a:lnTo>
                <a:lnTo>
                  <a:pt x="21250" y="16618"/>
                </a:lnTo>
                <a:lnTo>
                  <a:pt x="38961" y="18607"/>
                </a:lnTo>
                <a:lnTo>
                  <a:pt x="46420" y="22491"/>
                </a:lnTo>
                <a:lnTo>
                  <a:pt x="50791" y="22932"/>
                </a:lnTo>
                <a:lnTo>
                  <a:pt x="95374" y="18115"/>
                </a:lnTo>
                <a:lnTo>
                  <a:pt x="125224" y="16918"/>
                </a:lnTo>
                <a:lnTo>
                  <a:pt x="167621" y="3625"/>
                </a:lnTo>
                <a:lnTo>
                  <a:pt x="17859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3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/>
        </p:nvSpPr>
        <p:spPr>
          <a:xfrm>
            <a:off x="264125" y="106672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Common to zero pad the border</a:t>
            </a:r>
          </a:p>
        </p:txBody>
      </p:sp>
      <p:graphicFrame>
        <p:nvGraphicFramePr>
          <p:cNvPr id="846" name="Shape 846"/>
          <p:cNvGraphicFramePr/>
          <p:nvPr/>
        </p:nvGraphicFramePr>
        <p:xfrm>
          <a:off x="377401" y="1804425"/>
          <a:ext cx="2679975" cy="4114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47" name="Shape 847"/>
          <p:cNvSpPr txBox="1"/>
          <p:nvPr/>
        </p:nvSpPr>
        <p:spPr>
          <a:xfrm>
            <a:off x="3299125" y="188062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input 7x7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border =&gt; what is the output?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 txBox="1"/>
          <p:nvPr/>
        </p:nvSpPr>
        <p:spPr>
          <a:xfrm>
            <a:off x="5021575" y="4069275"/>
            <a:ext cx="2892600" cy="12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(recall:)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(N - F) / stride + 1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1148" name="SMARTInkShape-Group924"/>
          <p:cNvGrpSpPr/>
          <p:nvPr/>
        </p:nvGrpSpPr>
        <p:grpSpPr>
          <a:xfrm>
            <a:off x="0" y="919758"/>
            <a:ext cx="1598415" cy="3312915"/>
            <a:chOff x="0" y="919758"/>
            <a:chExt cx="1598415" cy="3312915"/>
          </a:xfrm>
        </p:grpSpPr>
        <p:sp>
          <p:nvSpPr>
            <p:cNvPr id="1144" name="SMARTInkShape-2644"/>
            <p:cNvSpPr/>
            <p:nvPr>
              <p:custDataLst>
                <p:tags r:id="rId79"/>
              </p:custDataLst>
            </p:nvPr>
          </p:nvSpPr>
          <p:spPr bwMode="auto">
            <a:xfrm>
              <a:off x="142875" y="2278679"/>
              <a:ext cx="141470" cy="217382"/>
            </a:xfrm>
            <a:custGeom>
              <a:avLst/>
              <a:gdLst/>
              <a:ahLst/>
              <a:cxnLst/>
              <a:rect l="0" t="0" r="0" b="0"/>
              <a:pathLst>
                <a:path w="141470" h="217382">
                  <a:moveTo>
                    <a:pt x="71438" y="16251"/>
                  </a:moveTo>
                  <a:lnTo>
                    <a:pt x="71438" y="16251"/>
                  </a:lnTo>
                  <a:lnTo>
                    <a:pt x="56206" y="2012"/>
                  </a:lnTo>
                  <a:lnTo>
                    <a:pt x="50447" y="0"/>
                  </a:lnTo>
                  <a:lnTo>
                    <a:pt x="47522" y="456"/>
                  </a:lnTo>
                  <a:lnTo>
                    <a:pt x="35698" y="5671"/>
                  </a:lnTo>
                  <a:lnTo>
                    <a:pt x="32729" y="6221"/>
                  </a:lnTo>
                  <a:lnTo>
                    <a:pt x="30749" y="7580"/>
                  </a:lnTo>
                  <a:lnTo>
                    <a:pt x="29429" y="9478"/>
                  </a:lnTo>
                  <a:lnTo>
                    <a:pt x="28549" y="11735"/>
                  </a:lnTo>
                  <a:lnTo>
                    <a:pt x="26858" y="56214"/>
                  </a:lnTo>
                  <a:lnTo>
                    <a:pt x="29455" y="80016"/>
                  </a:lnTo>
                  <a:lnTo>
                    <a:pt x="42023" y="124565"/>
                  </a:lnTo>
                  <a:lnTo>
                    <a:pt x="53648" y="163580"/>
                  </a:lnTo>
                  <a:lnTo>
                    <a:pt x="60554" y="177973"/>
                  </a:lnTo>
                  <a:lnTo>
                    <a:pt x="82107" y="204725"/>
                  </a:lnTo>
                  <a:lnTo>
                    <a:pt x="88747" y="209158"/>
                  </a:lnTo>
                  <a:lnTo>
                    <a:pt x="110244" y="217381"/>
                  </a:lnTo>
                  <a:lnTo>
                    <a:pt x="117789" y="215444"/>
                  </a:lnTo>
                  <a:lnTo>
                    <a:pt x="124450" y="208630"/>
                  </a:lnTo>
                  <a:lnTo>
                    <a:pt x="129725" y="198987"/>
                  </a:lnTo>
                  <a:lnTo>
                    <a:pt x="135758" y="179273"/>
                  </a:lnTo>
                  <a:lnTo>
                    <a:pt x="138130" y="175534"/>
                  </a:lnTo>
                  <a:lnTo>
                    <a:pt x="141469" y="151309"/>
                  </a:lnTo>
                  <a:lnTo>
                    <a:pt x="135468" y="115689"/>
                  </a:lnTo>
                  <a:lnTo>
                    <a:pt x="121848" y="82287"/>
                  </a:lnTo>
                  <a:lnTo>
                    <a:pt x="86994" y="41324"/>
                  </a:lnTo>
                  <a:lnTo>
                    <a:pt x="54115" y="16095"/>
                  </a:lnTo>
                  <a:lnTo>
                    <a:pt x="33783" y="9921"/>
                  </a:lnTo>
                  <a:lnTo>
                    <a:pt x="21299" y="8476"/>
                  </a:lnTo>
                  <a:lnTo>
                    <a:pt x="16184" y="10076"/>
                  </a:lnTo>
                  <a:lnTo>
                    <a:pt x="0" y="251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5" name="SMARTInkShape-2645"/>
            <p:cNvSpPr/>
            <p:nvPr>
              <p:custDataLst>
                <p:tags r:id="rId80"/>
              </p:custDataLst>
            </p:nvPr>
          </p:nvSpPr>
          <p:spPr bwMode="auto">
            <a:xfrm>
              <a:off x="196467" y="1786539"/>
              <a:ext cx="142327" cy="228135"/>
            </a:xfrm>
            <a:custGeom>
              <a:avLst/>
              <a:gdLst/>
              <a:ahLst/>
              <a:cxnLst/>
              <a:rect l="0" t="0" r="0" b="0"/>
              <a:pathLst>
                <a:path w="142327" h="228135">
                  <a:moveTo>
                    <a:pt x="53564" y="142274"/>
                  </a:moveTo>
                  <a:lnTo>
                    <a:pt x="53564" y="142274"/>
                  </a:lnTo>
                  <a:lnTo>
                    <a:pt x="48824" y="142274"/>
                  </a:lnTo>
                  <a:lnTo>
                    <a:pt x="43851" y="139628"/>
                  </a:lnTo>
                  <a:lnTo>
                    <a:pt x="38333" y="136137"/>
                  </a:lnTo>
                  <a:lnTo>
                    <a:pt x="26706" y="133895"/>
                  </a:lnTo>
                  <a:lnTo>
                    <a:pt x="23753" y="133712"/>
                  </a:lnTo>
                  <a:lnTo>
                    <a:pt x="17825" y="136153"/>
                  </a:lnTo>
                  <a:lnTo>
                    <a:pt x="11883" y="139553"/>
                  </a:lnTo>
                  <a:lnTo>
                    <a:pt x="32" y="142264"/>
                  </a:lnTo>
                  <a:lnTo>
                    <a:pt x="0" y="147011"/>
                  </a:lnTo>
                  <a:lnTo>
                    <a:pt x="2638" y="151986"/>
                  </a:lnTo>
                  <a:lnTo>
                    <a:pt x="4731" y="154701"/>
                  </a:lnTo>
                  <a:lnTo>
                    <a:pt x="18466" y="197415"/>
                  </a:lnTo>
                  <a:lnTo>
                    <a:pt x="29605" y="214174"/>
                  </a:lnTo>
                  <a:lnTo>
                    <a:pt x="38947" y="223839"/>
                  </a:lnTo>
                  <a:lnTo>
                    <a:pt x="46406" y="228134"/>
                  </a:lnTo>
                  <a:lnTo>
                    <a:pt x="55675" y="227397"/>
                  </a:lnTo>
                  <a:lnTo>
                    <a:pt x="87671" y="218179"/>
                  </a:lnTo>
                  <a:lnTo>
                    <a:pt x="104570" y="196073"/>
                  </a:lnTo>
                  <a:lnTo>
                    <a:pt x="124271" y="158300"/>
                  </a:lnTo>
                  <a:lnTo>
                    <a:pt x="138796" y="115243"/>
                  </a:lnTo>
                  <a:lnTo>
                    <a:pt x="142326" y="75545"/>
                  </a:lnTo>
                  <a:lnTo>
                    <a:pt x="141763" y="49350"/>
                  </a:lnTo>
                  <a:lnTo>
                    <a:pt x="135701" y="27097"/>
                  </a:lnTo>
                  <a:lnTo>
                    <a:pt x="130418" y="17332"/>
                  </a:lnTo>
                  <a:lnTo>
                    <a:pt x="117126" y="6255"/>
                  </a:lnTo>
                  <a:lnTo>
                    <a:pt x="106288" y="2446"/>
                  </a:lnTo>
                  <a:lnTo>
                    <a:pt x="83161" y="0"/>
                  </a:lnTo>
                  <a:lnTo>
                    <a:pt x="77264" y="2776"/>
                  </a:lnTo>
                  <a:lnTo>
                    <a:pt x="65421" y="13798"/>
                  </a:lnTo>
                  <a:lnTo>
                    <a:pt x="44635" y="619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6" name="SMARTInkShape-2646"/>
            <p:cNvSpPr/>
            <p:nvPr>
              <p:custDataLst>
                <p:tags r:id="rId81"/>
              </p:custDataLst>
            </p:nvPr>
          </p:nvSpPr>
          <p:spPr bwMode="auto">
            <a:xfrm>
              <a:off x="0" y="1393031"/>
              <a:ext cx="142876" cy="2839642"/>
            </a:xfrm>
            <a:custGeom>
              <a:avLst/>
              <a:gdLst/>
              <a:ahLst/>
              <a:cxnLst/>
              <a:rect l="0" t="0" r="0" b="0"/>
              <a:pathLst>
                <a:path w="142876" h="2839642">
                  <a:moveTo>
                    <a:pt x="142875" y="0"/>
                  </a:moveTo>
                  <a:lnTo>
                    <a:pt x="142875" y="0"/>
                  </a:lnTo>
                  <a:lnTo>
                    <a:pt x="138135" y="4741"/>
                  </a:lnTo>
                  <a:lnTo>
                    <a:pt x="133161" y="7068"/>
                  </a:lnTo>
                  <a:lnTo>
                    <a:pt x="130446" y="7689"/>
                  </a:lnTo>
                  <a:lnTo>
                    <a:pt x="128636" y="10087"/>
                  </a:lnTo>
                  <a:lnTo>
                    <a:pt x="126088" y="21951"/>
                  </a:lnTo>
                  <a:lnTo>
                    <a:pt x="125058" y="59981"/>
                  </a:lnTo>
                  <a:lnTo>
                    <a:pt x="125024" y="96699"/>
                  </a:lnTo>
                  <a:lnTo>
                    <a:pt x="125017" y="136289"/>
                  </a:lnTo>
                  <a:lnTo>
                    <a:pt x="122370" y="175650"/>
                  </a:lnTo>
                  <a:lnTo>
                    <a:pt x="118879" y="208044"/>
                  </a:lnTo>
                  <a:lnTo>
                    <a:pt x="117327" y="242284"/>
                  </a:lnTo>
                  <a:lnTo>
                    <a:pt x="116638" y="277346"/>
                  </a:lnTo>
                  <a:lnTo>
                    <a:pt x="115339" y="313765"/>
                  </a:lnTo>
                  <a:lnTo>
                    <a:pt x="111455" y="353102"/>
                  </a:lnTo>
                  <a:lnTo>
                    <a:pt x="106421" y="396382"/>
                  </a:lnTo>
                  <a:lnTo>
                    <a:pt x="103689" y="419036"/>
                  </a:lnTo>
                  <a:lnTo>
                    <a:pt x="100876" y="442076"/>
                  </a:lnTo>
                  <a:lnTo>
                    <a:pt x="98009" y="465374"/>
                  </a:lnTo>
                  <a:lnTo>
                    <a:pt x="95105" y="488843"/>
                  </a:lnTo>
                  <a:lnTo>
                    <a:pt x="92177" y="514411"/>
                  </a:lnTo>
                  <a:lnTo>
                    <a:pt x="89232" y="541378"/>
                  </a:lnTo>
                  <a:lnTo>
                    <a:pt x="86277" y="569278"/>
                  </a:lnTo>
                  <a:lnTo>
                    <a:pt x="83315" y="597800"/>
                  </a:lnTo>
                  <a:lnTo>
                    <a:pt x="80348" y="626737"/>
                  </a:lnTo>
                  <a:lnTo>
                    <a:pt x="77378" y="655949"/>
                  </a:lnTo>
                  <a:lnTo>
                    <a:pt x="74406" y="685347"/>
                  </a:lnTo>
                  <a:lnTo>
                    <a:pt x="71432" y="714866"/>
                  </a:lnTo>
                  <a:lnTo>
                    <a:pt x="68457" y="744468"/>
                  </a:lnTo>
                  <a:lnTo>
                    <a:pt x="65482" y="777101"/>
                  </a:lnTo>
                  <a:lnTo>
                    <a:pt x="62506" y="811755"/>
                  </a:lnTo>
                  <a:lnTo>
                    <a:pt x="59530" y="847756"/>
                  </a:lnTo>
                  <a:lnTo>
                    <a:pt x="55562" y="883663"/>
                  </a:lnTo>
                  <a:lnTo>
                    <a:pt x="50932" y="919507"/>
                  </a:lnTo>
                  <a:lnTo>
                    <a:pt x="45861" y="955309"/>
                  </a:lnTo>
                  <a:lnTo>
                    <a:pt x="40496" y="993068"/>
                  </a:lnTo>
                  <a:lnTo>
                    <a:pt x="34935" y="1032131"/>
                  </a:lnTo>
                  <a:lnTo>
                    <a:pt x="29243" y="1072064"/>
                  </a:lnTo>
                  <a:lnTo>
                    <a:pt x="23464" y="1113569"/>
                  </a:lnTo>
                  <a:lnTo>
                    <a:pt x="17627" y="1156122"/>
                  </a:lnTo>
                  <a:lnTo>
                    <a:pt x="11752" y="1199373"/>
                  </a:lnTo>
                  <a:lnTo>
                    <a:pt x="7834" y="1242097"/>
                  </a:lnTo>
                  <a:lnTo>
                    <a:pt x="5223" y="1284471"/>
                  </a:lnTo>
                  <a:lnTo>
                    <a:pt x="3482" y="1326611"/>
                  </a:lnTo>
                  <a:lnTo>
                    <a:pt x="2321" y="1369587"/>
                  </a:lnTo>
                  <a:lnTo>
                    <a:pt x="1548" y="1413121"/>
                  </a:lnTo>
                  <a:lnTo>
                    <a:pt x="1032" y="1457026"/>
                  </a:lnTo>
                  <a:lnTo>
                    <a:pt x="688" y="1500187"/>
                  </a:lnTo>
                  <a:lnTo>
                    <a:pt x="459" y="1542851"/>
                  </a:lnTo>
                  <a:lnTo>
                    <a:pt x="306" y="1585184"/>
                  </a:lnTo>
                  <a:lnTo>
                    <a:pt x="204" y="1628290"/>
                  </a:lnTo>
                  <a:lnTo>
                    <a:pt x="136" y="1671909"/>
                  </a:lnTo>
                  <a:lnTo>
                    <a:pt x="91" y="1715872"/>
                  </a:lnTo>
                  <a:lnTo>
                    <a:pt x="61" y="1759071"/>
                  </a:lnTo>
                  <a:lnTo>
                    <a:pt x="40" y="1801761"/>
                  </a:lnTo>
                  <a:lnTo>
                    <a:pt x="27" y="1844112"/>
                  </a:lnTo>
                  <a:lnTo>
                    <a:pt x="18" y="1885244"/>
                  </a:lnTo>
                  <a:lnTo>
                    <a:pt x="12" y="1925563"/>
                  </a:lnTo>
                  <a:lnTo>
                    <a:pt x="8" y="1965342"/>
                  </a:lnTo>
                  <a:lnTo>
                    <a:pt x="5" y="2005751"/>
                  </a:lnTo>
                  <a:lnTo>
                    <a:pt x="4" y="2046582"/>
                  </a:lnTo>
                  <a:lnTo>
                    <a:pt x="2" y="2087693"/>
                  </a:lnTo>
                  <a:lnTo>
                    <a:pt x="2" y="2127006"/>
                  </a:lnTo>
                  <a:lnTo>
                    <a:pt x="1" y="2165121"/>
                  </a:lnTo>
                  <a:lnTo>
                    <a:pt x="1" y="2202438"/>
                  </a:lnTo>
                  <a:lnTo>
                    <a:pt x="1" y="2239221"/>
                  </a:lnTo>
                  <a:lnTo>
                    <a:pt x="0" y="2275650"/>
                  </a:lnTo>
                  <a:lnTo>
                    <a:pt x="0" y="2311842"/>
                  </a:lnTo>
                  <a:lnTo>
                    <a:pt x="0" y="2347877"/>
                  </a:lnTo>
                  <a:lnTo>
                    <a:pt x="0" y="2383806"/>
                  </a:lnTo>
                  <a:lnTo>
                    <a:pt x="0" y="2419665"/>
                  </a:lnTo>
                  <a:lnTo>
                    <a:pt x="0" y="2453493"/>
                  </a:lnTo>
                  <a:lnTo>
                    <a:pt x="0" y="2485966"/>
                  </a:lnTo>
                  <a:lnTo>
                    <a:pt x="0" y="2517538"/>
                  </a:lnTo>
                  <a:lnTo>
                    <a:pt x="0" y="2547515"/>
                  </a:lnTo>
                  <a:lnTo>
                    <a:pt x="0" y="2576429"/>
                  </a:lnTo>
                  <a:lnTo>
                    <a:pt x="0" y="2604635"/>
                  </a:lnTo>
                  <a:lnTo>
                    <a:pt x="0" y="2631376"/>
                  </a:lnTo>
                  <a:lnTo>
                    <a:pt x="0" y="2657142"/>
                  </a:lnTo>
                  <a:lnTo>
                    <a:pt x="0" y="2682256"/>
                  </a:lnTo>
                  <a:lnTo>
                    <a:pt x="0" y="2726036"/>
                  </a:lnTo>
                  <a:lnTo>
                    <a:pt x="0" y="2765337"/>
                  </a:lnTo>
                  <a:lnTo>
                    <a:pt x="0" y="2802648"/>
                  </a:lnTo>
                  <a:lnTo>
                    <a:pt x="0" y="283964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7" name="SMARTInkShape-2647"/>
            <p:cNvSpPr/>
            <p:nvPr>
              <p:custDataLst>
                <p:tags r:id="rId82"/>
              </p:custDataLst>
            </p:nvPr>
          </p:nvSpPr>
          <p:spPr bwMode="auto">
            <a:xfrm>
              <a:off x="205383" y="919758"/>
              <a:ext cx="1393032" cy="526852"/>
            </a:xfrm>
            <a:custGeom>
              <a:avLst/>
              <a:gdLst/>
              <a:ahLst/>
              <a:cxnLst/>
              <a:rect l="0" t="0" r="0" b="0"/>
              <a:pathLst>
                <a:path w="1393032" h="526852">
                  <a:moveTo>
                    <a:pt x="0" y="526851"/>
                  </a:moveTo>
                  <a:lnTo>
                    <a:pt x="0" y="526851"/>
                  </a:lnTo>
                  <a:lnTo>
                    <a:pt x="0" y="519163"/>
                  </a:lnTo>
                  <a:lnTo>
                    <a:pt x="13302" y="504652"/>
                  </a:lnTo>
                  <a:lnTo>
                    <a:pt x="18480" y="502102"/>
                  </a:lnTo>
                  <a:lnTo>
                    <a:pt x="21250" y="501422"/>
                  </a:lnTo>
                  <a:lnTo>
                    <a:pt x="40945" y="488057"/>
                  </a:lnTo>
                  <a:lnTo>
                    <a:pt x="81055" y="482974"/>
                  </a:lnTo>
                  <a:lnTo>
                    <a:pt x="117214" y="475226"/>
                  </a:lnTo>
                  <a:lnTo>
                    <a:pt x="151036" y="466025"/>
                  </a:lnTo>
                  <a:lnTo>
                    <a:pt x="192036" y="451171"/>
                  </a:lnTo>
                  <a:lnTo>
                    <a:pt x="236596" y="434203"/>
                  </a:lnTo>
                  <a:lnTo>
                    <a:pt x="269857" y="422505"/>
                  </a:lnTo>
                  <a:lnTo>
                    <a:pt x="304483" y="408046"/>
                  </a:lnTo>
                  <a:lnTo>
                    <a:pt x="340709" y="392689"/>
                  </a:lnTo>
                  <a:lnTo>
                    <a:pt x="379960" y="379250"/>
                  </a:lnTo>
                  <a:lnTo>
                    <a:pt x="417910" y="364016"/>
                  </a:lnTo>
                  <a:lnTo>
                    <a:pt x="455613" y="348316"/>
                  </a:lnTo>
                  <a:lnTo>
                    <a:pt x="495521" y="334724"/>
                  </a:lnTo>
                  <a:lnTo>
                    <a:pt x="539054" y="319422"/>
                  </a:lnTo>
                  <a:lnTo>
                    <a:pt x="561776" y="311175"/>
                  </a:lnTo>
                  <a:lnTo>
                    <a:pt x="605543" y="296719"/>
                  </a:lnTo>
                  <a:lnTo>
                    <a:pt x="649138" y="282687"/>
                  </a:lnTo>
                  <a:lnTo>
                    <a:pt x="671876" y="274779"/>
                  </a:lnTo>
                  <a:lnTo>
                    <a:pt x="694972" y="266529"/>
                  </a:lnTo>
                  <a:lnTo>
                    <a:pt x="739155" y="249426"/>
                  </a:lnTo>
                  <a:lnTo>
                    <a:pt x="760661" y="240698"/>
                  </a:lnTo>
                  <a:lnTo>
                    <a:pt x="783927" y="231903"/>
                  </a:lnTo>
                  <a:lnTo>
                    <a:pt x="808368" y="223063"/>
                  </a:lnTo>
                  <a:lnTo>
                    <a:pt x="833592" y="214193"/>
                  </a:lnTo>
                  <a:lnTo>
                    <a:pt x="858345" y="204311"/>
                  </a:lnTo>
                  <a:lnTo>
                    <a:pt x="882785" y="193754"/>
                  </a:lnTo>
                  <a:lnTo>
                    <a:pt x="907015" y="182747"/>
                  </a:lnTo>
                  <a:lnTo>
                    <a:pt x="931107" y="171441"/>
                  </a:lnTo>
                  <a:lnTo>
                    <a:pt x="955105" y="159934"/>
                  </a:lnTo>
                  <a:lnTo>
                    <a:pt x="979041" y="148295"/>
                  </a:lnTo>
                  <a:lnTo>
                    <a:pt x="1003928" y="136566"/>
                  </a:lnTo>
                  <a:lnTo>
                    <a:pt x="1029450" y="124779"/>
                  </a:lnTo>
                  <a:lnTo>
                    <a:pt x="1055394" y="112951"/>
                  </a:lnTo>
                  <a:lnTo>
                    <a:pt x="1080627" y="102090"/>
                  </a:lnTo>
                  <a:lnTo>
                    <a:pt x="1105387" y="91872"/>
                  </a:lnTo>
                  <a:lnTo>
                    <a:pt x="1129831" y="82084"/>
                  </a:lnTo>
                  <a:lnTo>
                    <a:pt x="1154064" y="72582"/>
                  </a:lnTo>
                  <a:lnTo>
                    <a:pt x="1178157" y="63271"/>
                  </a:lnTo>
                  <a:lnTo>
                    <a:pt x="1202157" y="54087"/>
                  </a:lnTo>
                  <a:lnTo>
                    <a:pt x="1227086" y="45980"/>
                  </a:lnTo>
                  <a:lnTo>
                    <a:pt x="1252636" y="38590"/>
                  </a:lnTo>
                  <a:lnTo>
                    <a:pt x="1278598" y="31680"/>
                  </a:lnTo>
                  <a:lnTo>
                    <a:pt x="1302852" y="25089"/>
                  </a:lnTo>
                  <a:lnTo>
                    <a:pt x="1325966" y="18710"/>
                  </a:lnTo>
                  <a:lnTo>
                    <a:pt x="1363225" y="8315"/>
                  </a:lnTo>
                  <a:lnTo>
                    <a:pt x="139303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62" name="SMARTInkShape-Group925"/>
          <p:cNvGrpSpPr/>
          <p:nvPr/>
        </p:nvGrpSpPr>
        <p:grpSpPr>
          <a:xfrm>
            <a:off x="3295455" y="4109562"/>
            <a:ext cx="1089023" cy="1185733"/>
            <a:chOff x="3295455" y="4109562"/>
            <a:chExt cx="1089023" cy="1185733"/>
          </a:xfrm>
        </p:grpSpPr>
        <p:sp>
          <p:nvSpPr>
            <p:cNvPr id="1149" name="SMARTInkShape-2648"/>
            <p:cNvSpPr/>
            <p:nvPr>
              <p:custDataLst>
                <p:tags r:id="rId66"/>
              </p:custDataLst>
            </p:nvPr>
          </p:nvSpPr>
          <p:spPr bwMode="auto">
            <a:xfrm>
              <a:off x="3513249" y="4403732"/>
              <a:ext cx="183643" cy="168269"/>
            </a:xfrm>
            <a:custGeom>
              <a:avLst/>
              <a:gdLst/>
              <a:ahLst/>
              <a:cxnLst/>
              <a:rect l="0" t="0" r="0" b="0"/>
              <a:pathLst>
                <a:path w="183643" h="168269">
                  <a:moveTo>
                    <a:pt x="94345" y="96831"/>
                  </a:moveTo>
                  <a:lnTo>
                    <a:pt x="94345" y="96831"/>
                  </a:lnTo>
                  <a:lnTo>
                    <a:pt x="94345" y="89142"/>
                  </a:lnTo>
                  <a:lnTo>
                    <a:pt x="86656" y="67892"/>
                  </a:lnTo>
                  <a:lnTo>
                    <a:pt x="84668" y="55322"/>
                  </a:lnTo>
                  <a:lnTo>
                    <a:pt x="78396" y="43285"/>
                  </a:lnTo>
                  <a:lnTo>
                    <a:pt x="77759" y="40298"/>
                  </a:lnTo>
                  <a:lnTo>
                    <a:pt x="72122" y="31352"/>
                  </a:lnTo>
                  <a:lnTo>
                    <a:pt x="62321" y="19441"/>
                  </a:lnTo>
                  <a:lnTo>
                    <a:pt x="60269" y="13488"/>
                  </a:lnTo>
                  <a:lnTo>
                    <a:pt x="58729" y="11502"/>
                  </a:lnTo>
                  <a:lnTo>
                    <a:pt x="43491" y="1745"/>
                  </a:lnTo>
                  <a:lnTo>
                    <a:pt x="37678" y="0"/>
                  </a:lnTo>
                  <a:lnTo>
                    <a:pt x="34739" y="527"/>
                  </a:lnTo>
                  <a:lnTo>
                    <a:pt x="28827" y="3758"/>
                  </a:lnTo>
                  <a:lnTo>
                    <a:pt x="26854" y="6009"/>
                  </a:lnTo>
                  <a:lnTo>
                    <a:pt x="8771" y="39505"/>
                  </a:lnTo>
                  <a:lnTo>
                    <a:pt x="4382" y="81227"/>
                  </a:lnTo>
                  <a:lnTo>
                    <a:pt x="0" y="98601"/>
                  </a:lnTo>
                  <a:lnTo>
                    <a:pt x="5466" y="126412"/>
                  </a:lnTo>
                  <a:lnTo>
                    <a:pt x="9533" y="134121"/>
                  </a:lnTo>
                  <a:lnTo>
                    <a:pt x="12999" y="136574"/>
                  </a:lnTo>
                  <a:lnTo>
                    <a:pt x="26366" y="140026"/>
                  </a:lnTo>
                  <a:lnTo>
                    <a:pt x="56833" y="141462"/>
                  </a:lnTo>
                  <a:lnTo>
                    <a:pt x="62835" y="136733"/>
                  </a:lnTo>
                  <a:lnTo>
                    <a:pt x="65458" y="131763"/>
                  </a:lnTo>
                  <a:lnTo>
                    <a:pt x="66157" y="129048"/>
                  </a:lnTo>
                  <a:lnTo>
                    <a:pt x="74439" y="114620"/>
                  </a:lnTo>
                  <a:lnTo>
                    <a:pt x="76450" y="77234"/>
                  </a:lnTo>
                  <a:lnTo>
                    <a:pt x="67922" y="35935"/>
                  </a:lnTo>
                  <a:lnTo>
                    <a:pt x="67556" y="16502"/>
                  </a:lnTo>
                  <a:lnTo>
                    <a:pt x="67556" y="28896"/>
                  </a:lnTo>
                  <a:lnTo>
                    <a:pt x="77233" y="72966"/>
                  </a:lnTo>
                  <a:lnTo>
                    <a:pt x="83505" y="89948"/>
                  </a:lnTo>
                  <a:lnTo>
                    <a:pt x="87495" y="106366"/>
                  </a:lnTo>
                  <a:lnTo>
                    <a:pt x="94961" y="121153"/>
                  </a:lnTo>
                  <a:lnTo>
                    <a:pt x="122905" y="152000"/>
                  </a:lnTo>
                  <a:lnTo>
                    <a:pt x="137424" y="161904"/>
                  </a:lnTo>
                  <a:lnTo>
                    <a:pt x="149552" y="166382"/>
                  </a:lnTo>
                  <a:lnTo>
                    <a:pt x="183642" y="1682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0" name="SMARTInkShape-2649"/>
            <p:cNvSpPr/>
            <p:nvPr>
              <p:custDataLst>
                <p:tags r:id="rId67"/>
              </p:custDataLst>
            </p:nvPr>
          </p:nvSpPr>
          <p:spPr bwMode="auto">
            <a:xfrm>
              <a:off x="3295455" y="4465001"/>
              <a:ext cx="222306" cy="195771"/>
            </a:xfrm>
            <a:custGeom>
              <a:avLst/>
              <a:gdLst/>
              <a:ahLst/>
              <a:cxnLst/>
              <a:rect l="0" t="0" r="0" b="0"/>
              <a:pathLst>
                <a:path w="222306" h="195771">
                  <a:moveTo>
                    <a:pt x="17459" y="98069"/>
                  </a:moveTo>
                  <a:lnTo>
                    <a:pt x="17459" y="98069"/>
                  </a:lnTo>
                  <a:lnTo>
                    <a:pt x="9770" y="98069"/>
                  </a:lnTo>
                  <a:lnTo>
                    <a:pt x="950" y="90381"/>
                  </a:lnTo>
                  <a:lnTo>
                    <a:pt x="0" y="84767"/>
                  </a:lnTo>
                  <a:lnTo>
                    <a:pt x="2424" y="79589"/>
                  </a:lnTo>
                  <a:lnTo>
                    <a:pt x="15847" y="59108"/>
                  </a:lnTo>
                  <a:lnTo>
                    <a:pt x="59300" y="25002"/>
                  </a:lnTo>
                  <a:lnTo>
                    <a:pt x="98632" y="8950"/>
                  </a:lnTo>
                  <a:lnTo>
                    <a:pt x="128964" y="1641"/>
                  </a:lnTo>
                  <a:lnTo>
                    <a:pt x="166146" y="0"/>
                  </a:lnTo>
                  <a:lnTo>
                    <a:pt x="184105" y="4630"/>
                  </a:lnTo>
                  <a:lnTo>
                    <a:pt x="197254" y="12285"/>
                  </a:lnTo>
                  <a:lnTo>
                    <a:pt x="218769" y="40719"/>
                  </a:lnTo>
                  <a:lnTo>
                    <a:pt x="221032" y="47114"/>
                  </a:lnTo>
                  <a:lnTo>
                    <a:pt x="222305" y="61033"/>
                  </a:lnTo>
                  <a:lnTo>
                    <a:pt x="219958" y="69372"/>
                  </a:lnTo>
                  <a:lnTo>
                    <a:pt x="216599" y="77377"/>
                  </a:lnTo>
                  <a:lnTo>
                    <a:pt x="209526" y="104433"/>
                  </a:lnTo>
                  <a:lnTo>
                    <a:pt x="178690" y="144596"/>
                  </a:lnTo>
                  <a:lnTo>
                    <a:pt x="171469" y="154466"/>
                  </a:lnTo>
                  <a:lnTo>
                    <a:pt x="130635" y="184308"/>
                  </a:lnTo>
                  <a:lnTo>
                    <a:pt x="119564" y="192303"/>
                  </a:lnTo>
                  <a:lnTo>
                    <a:pt x="108639" y="195770"/>
                  </a:lnTo>
                  <a:lnTo>
                    <a:pt x="104947" y="193416"/>
                  </a:lnTo>
                  <a:lnTo>
                    <a:pt x="102573" y="191399"/>
                  </a:lnTo>
                  <a:lnTo>
                    <a:pt x="99936" y="186513"/>
                  </a:lnTo>
                  <a:lnTo>
                    <a:pt x="97826" y="1784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1" name="SMARTInkShape-2650"/>
            <p:cNvSpPr/>
            <p:nvPr>
              <p:custDataLst>
                <p:tags r:id="rId68"/>
              </p:custDataLst>
            </p:nvPr>
          </p:nvSpPr>
          <p:spPr bwMode="auto">
            <a:xfrm>
              <a:off x="3679077" y="4109562"/>
              <a:ext cx="124971" cy="451589"/>
            </a:xfrm>
            <a:custGeom>
              <a:avLst/>
              <a:gdLst/>
              <a:ahLst/>
              <a:cxnLst/>
              <a:rect l="0" t="0" r="0" b="0"/>
              <a:pathLst>
                <a:path w="124971" h="451589">
                  <a:moveTo>
                    <a:pt x="89251" y="283844"/>
                  </a:moveTo>
                  <a:lnTo>
                    <a:pt x="89251" y="283844"/>
                  </a:lnTo>
                  <a:lnTo>
                    <a:pt x="89251" y="262853"/>
                  </a:lnTo>
                  <a:lnTo>
                    <a:pt x="91897" y="256986"/>
                  </a:lnTo>
                  <a:lnTo>
                    <a:pt x="95388" y="251071"/>
                  </a:lnTo>
                  <a:lnTo>
                    <a:pt x="97629" y="239190"/>
                  </a:lnTo>
                  <a:lnTo>
                    <a:pt x="98149" y="226048"/>
                  </a:lnTo>
                  <a:lnTo>
                    <a:pt x="97167" y="224477"/>
                  </a:lnTo>
                  <a:lnTo>
                    <a:pt x="95521" y="223430"/>
                  </a:lnTo>
                  <a:lnTo>
                    <a:pt x="90490" y="221750"/>
                  </a:lnTo>
                  <a:lnTo>
                    <a:pt x="75981" y="221347"/>
                  </a:lnTo>
                  <a:lnTo>
                    <a:pt x="70786" y="223987"/>
                  </a:lnTo>
                  <a:lnTo>
                    <a:pt x="65169" y="227475"/>
                  </a:lnTo>
                  <a:lnTo>
                    <a:pt x="56429" y="230431"/>
                  </a:lnTo>
                  <a:lnTo>
                    <a:pt x="32693" y="251225"/>
                  </a:lnTo>
                  <a:lnTo>
                    <a:pt x="8884" y="293011"/>
                  </a:lnTo>
                  <a:lnTo>
                    <a:pt x="3923" y="305777"/>
                  </a:lnTo>
                  <a:lnTo>
                    <a:pt x="477" y="346888"/>
                  </a:lnTo>
                  <a:lnTo>
                    <a:pt x="0" y="387548"/>
                  </a:lnTo>
                  <a:lnTo>
                    <a:pt x="7647" y="423701"/>
                  </a:lnTo>
                  <a:lnTo>
                    <a:pt x="10044" y="428676"/>
                  </a:lnTo>
                  <a:lnTo>
                    <a:pt x="22857" y="443789"/>
                  </a:lnTo>
                  <a:lnTo>
                    <a:pt x="24152" y="447028"/>
                  </a:lnTo>
                  <a:lnTo>
                    <a:pt x="26008" y="449188"/>
                  </a:lnTo>
                  <a:lnTo>
                    <a:pt x="30716" y="451588"/>
                  </a:lnTo>
                  <a:lnTo>
                    <a:pt x="38762" y="450009"/>
                  </a:lnTo>
                  <a:lnTo>
                    <a:pt x="55355" y="445651"/>
                  </a:lnTo>
                  <a:lnTo>
                    <a:pt x="61949" y="439763"/>
                  </a:lnTo>
                  <a:lnTo>
                    <a:pt x="86254" y="403876"/>
                  </a:lnTo>
                  <a:lnTo>
                    <a:pt x="104132" y="360981"/>
                  </a:lnTo>
                  <a:lnTo>
                    <a:pt x="113394" y="327855"/>
                  </a:lnTo>
                  <a:lnTo>
                    <a:pt x="115518" y="287907"/>
                  </a:lnTo>
                  <a:lnTo>
                    <a:pt x="115885" y="253519"/>
                  </a:lnTo>
                  <a:lnTo>
                    <a:pt x="111254" y="213454"/>
                  </a:lnTo>
                  <a:lnTo>
                    <a:pt x="103598" y="170163"/>
                  </a:lnTo>
                  <a:lnTo>
                    <a:pt x="99786" y="125917"/>
                  </a:lnTo>
                  <a:lnTo>
                    <a:pt x="93916" y="86128"/>
                  </a:lnTo>
                  <a:lnTo>
                    <a:pt x="90633" y="49204"/>
                  </a:lnTo>
                  <a:lnTo>
                    <a:pt x="87219" y="33046"/>
                  </a:lnTo>
                  <a:lnTo>
                    <a:pt x="81684" y="14589"/>
                  </a:lnTo>
                  <a:lnTo>
                    <a:pt x="80441" y="0"/>
                  </a:lnTo>
                  <a:lnTo>
                    <a:pt x="80323" y="37333"/>
                  </a:lnTo>
                  <a:lnTo>
                    <a:pt x="80322" y="79917"/>
                  </a:lnTo>
                  <a:lnTo>
                    <a:pt x="80321" y="113509"/>
                  </a:lnTo>
                  <a:lnTo>
                    <a:pt x="81314" y="154440"/>
                  </a:lnTo>
                  <a:lnTo>
                    <a:pt x="86458" y="197987"/>
                  </a:lnTo>
                  <a:lnTo>
                    <a:pt x="88010" y="227495"/>
                  </a:lnTo>
                  <a:lnTo>
                    <a:pt x="88700" y="259792"/>
                  </a:lnTo>
                  <a:lnTo>
                    <a:pt x="89998" y="292998"/>
                  </a:lnTo>
                  <a:lnTo>
                    <a:pt x="93883" y="324293"/>
                  </a:lnTo>
                  <a:lnTo>
                    <a:pt x="101648" y="365062"/>
                  </a:lnTo>
                  <a:lnTo>
                    <a:pt x="114973" y="407017"/>
                  </a:lnTo>
                  <a:lnTo>
                    <a:pt x="124970" y="43564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2" name="SMARTInkShape-2651"/>
            <p:cNvSpPr/>
            <p:nvPr>
              <p:custDataLst>
                <p:tags r:id="rId69"/>
              </p:custDataLst>
            </p:nvPr>
          </p:nvSpPr>
          <p:spPr bwMode="auto">
            <a:xfrm>
              <a:off x="3527227" y="4902813"/>
              <a:ext cx="142876" cy="88883"/>
            </a:xfrm>
            <a:custGeom>
              <a:avLst/>
              <a:gdLst/>
              <a:ahLst/>
              <a:cxnLst/>
              <a:rect l="0" t="0" r="0" b="0"/>
              <a:pathLst>
                <a:path w="142876" h="88883">
                  <a:moveTo>
                    <a:pt x="0" y="88882"/>
                  </a:moveTo>
                  <a:lnTo>
                    <a:pt x="0" y="88882"/>
                  </a:lnTo>
                  <a:lnTo>
                    <a:pt x="4740" y="84142"/>
                  </a:lnTo>
                  <a:lnTo>
                    <a:pt x="9713" y="81814"/>
                  </a:lnTo>
                  <a:lnTo>
                    <a:pt x="12428" y="81194"/>
                  </a:lnTo>
                  <a:lnTo>
                    <a:pt x="20991" y="75580"/>
                  </a:lnTo>
                  <a:lnTo>
                    <a:pt x="51722" y="50463"/>
                  </a:lnTo>
                  <a:lnTo>
                    <a:pt x="59698" y="41049"/>
                  </a:lnTo>
                  <a:lnTo>
                    <a:pt x="99562" y="14576"/>
                  </a:lnTo>
                  <a:lnTo>
                    <a:pt x="109072" y="11209"/>
                  </a:lnTo>
                  <a:lnTo>
                    <a:pt x="118922" y="8721"/>
                  </a:lnTo>
                  <a:lnTo>
                    <a:pt x="133488" y="518"/>
                  </a:lnTo>
                  <a:lnTo>
                    <a:pt x="138041" y="0"/>
                  </a:lnTo>
                  <a:lnTo>
                    <a:pt x="139652" y="854"/>
                  </a:lnTo>
                  <a:lnTo>
                    <a:pt x="140727" y="2415"/>
                  </a:lnTo>
                  <a:lnTo>
                    <a:pt x="142875" y="85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3" name="SMARTInkShape-2652"/>
            <p:cNvSpPr/>
            <p:nvPr>
              <p:custDataLst>
                <p:tags r:id="rId70"/>
              </p:custDataLst>
            </p:nvPr>
          </p:nvSpPr>
          <p:spPr bwMode="auto">
            <a:xfrm>
              <a:off x="3562945" y="4982766"/>
              <a:ext cx="151806" cy="98227"/>
            </a:xfrm>
            <a:custGeom>
              <a:avLst/>
              <a:gdLst/>
              <a:ahLst/>
              <a:cxnLst/>
              <a:rect l="0" t="0" r="0" b="0"/>
              <a:pathLst>
                <a:path w="151806" h="98227">
                  <a:moveTo>
                    <a:pt x="0" y="98226"/>
                  </a:moveTo>
                  <a:lnTo>
                    <a:pt x="0" y="98226"/>
                  </a:lnTo>
                  <a:lnTo>
                    <a:pt x="4741" y="98226"/>
                  </a:lnTo>
                  <a:lnTo>
                    <a:pt x="9714" y="95581"/>
                  </a:lnTo>
                  <a:lnTo>
                    <a:pt x="15232" y="92089"/>
                  </a:lnTo>
                  <a:lnTo>
                    <a:pt x="23916" y="89131"/>
                  </a:lnTo>
                  <a:lnTo>
                    <a:pt x="65669" y="57522"/>
                  </a:lnTo>
                  <a:lnTo>
                    <a:pt x="76564" y="53754"/>
                  </a:lnTo>
                  <a:lnTo>
                    <a:pt x="105150" y="30685"/>
                  </a:lnTo>
                  <a:lnTo>
                    <a:pt x="118248" y="26951"/>
                  </a:lnTo>
                  <a:lnTo>
                    <a:pt x="120504" y="24912"/>
                  </a:lnTo>
                  <a:lnTo>
                    <a:pt x="122008" y="22561"/>
                  </a:lnTo>
                  <a:lnTo>
                    <a:pt x="15180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4" name="SMARTInkShape-2653"/>
            <p:cNvSpPr/>
            <p:nvPr>
              <p:custDataLst>
                <p:tags r:id="rId71"/>
              </p:custDataLst>
            </p:nvPr>
          </p:nvSpPr>
          <p:spPr bwMode="auto">
            <a:xfrm>
              <a:off x="3930305" y="4616648"/>
              <a:ext cx="16618" cy="249505"/>
            </a:xfrm>
            <a:custGeom>
              <a:avLst/>
              <a:gdLst/>
              <a:ahLst/>
              <a:cxnLst/>
              <a:rect l="0" t="0" r="0" b="0"/>
              <a:pathLst>
                <a:path w="16618" h="249505">
                  <a:moveTo>
                    <a:pt x="16617" y="0"/>
                  </a:moveTo>
                  <a:lnTo>
                    <a:pt x="16617" y="0"/>
                  </a:lnTo>
                  <a:lnTo>
                    <a:pt x="16617" y="4740"/>
                  </a:lnTo>
                  <a:lnTo>
                    <a:pt x="13971" y="9714"/>
                  </a:lnTo>
                  <a:lnTo>
                    <a:pt x="11876" y="12429"/>
                  </a:lnTo>
                  <a:lnTo>
                    <a:pt x="9549" y="20738"/>
                  </a:lnTo>
                  <a:lnTo>
                    <a:pt x="7796" y="59700"/>
                  </a:lnTo>
                  <a:lnTo>
                    <a:pt x="7702" y="99033"/>
                  </a:lnTo>
                  <a:lnTo>
                    <a:pt x="5046" y="125255"/>
                  </a:lnTo>
                  <a:lnTo>
                    <a:pt x="0" y="156041"/>
                  </a:lnTo>
                  <a:lnTo>
                    <a:pt x="5989" y="194365"/>
                  </a:lnTo>
                  <a:lnTo>
                    <a:pt x="7668" y="237998"/>
                  </a:lnTo>
                  <a:lnTo>
                    <a:pt x="7686" y="249504"/>
                  </a:lnTo>
                  <a:lnTo>
                    <a:pt x="7687" y="24110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5" name="SMARTInkShape-2654"/>
            <p:cNvSpPr/>
            <p:nvPr>
              <p:custDataLst>
                <p:tags r:id="rId72"/>
              </p:custDataLst>
            </p:nvPr>
          </p:nvSpPr>
          <p:spPr bwMode="auto">
            <a:xfrm>
              <a:off x="3946922" y="4536327"/>
              <a:ext cx="115660" cy="71393"/>
            </a:xfrm>
            <a:custGeom>
              <a:avLst/>
              <a:gdLst/>
              <a:ahLst/>
              <a:cxnLst/>
              <a:rect l="0" t="0" r="0" b="0"/>
              <a:pathLst>
                <a:path w="115660" h="71393">
                  <a:moveTo>
                    <a:pt x="0" y="71392"/>
                  </a:moveTo>
                  <a:lnTo>
                    <a:pt x="0" y="71392"/>
                  </a:lnTo>
                  <a:lnTo>
                    <a:pt x="4740" y="71392"/>
                  </a:lnTo>
                  <a:lnTo>
                    <a:pt x="6137" y="70400"/>
                  </a:lnTo>
                  <a:lnTo>
                    <a:pt x="7068" y="68746"/>
                  </a:lnTo>
                  <a:lnTo>
                    <a:pt x="8562" y="63703"/>
                  </a:lnTo>
                  <a:lnTo>
                    <a:pt x="21326" y="50142"/>
                  </a:lnTo>
                  <a:lnTo>
                    <a:pt x="64996" y="17809"/>
                  </a:lnTo>
                  <a:lnTo>
                    <a:pt x="95799" y="2599"/>
                  </a:lnTo>
                  <a:lnTo>
                    <a:pt x="114648" y="0"/>
                  </a:lnTo>
                  <a:lnTo>
                    <a:pt x="115127" y="977"/>
                  </a:lnTo>
                  <a:lnTo>
                    <a:pt x="115659" y="4708"/>
                  </a:lnTo>
                  <a:lnTo>
                    <a:pt x="113250" y="9674"/>
                  </a:lnTo>
                  <a:lnTo>
                    <a:pt x="98226" y="267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6" name="SMARTInkShape-2655"/>
            <p:cNvSpPr/>
            <p:nvPr>
              <p:custDataLst>
                <p:tags r:id="rId73"/>
              </p:custDataLst>
            </p:nvPr>
          </p:nvSpPr>
          <p:spPr bwMode="auto">
            <a:xfrm>
              <a:off x="3929063" y="4688086"/>
              <a:ext cx="98227" cy="17860"/>
            </a:xfrm>
            <a:custGeom>
              <a:avLst/>
              <a:gdLst/>
              <a:ahLst/>
              <a:cxnLst/>
              <a:rect l="0" t="0" r="0" b="0"/>
              <a:pathLst>
                <a:path w="98227" h="17860">
                  <a:moveTo>
                    <a:pt x="0" y="17859"/>
                  </a:moveTo>
                  <a:lnTo>
                    <a:pt x="0" y="17859"/>
                  </a:lnTo>
                  <a:lnTo>
                    <a:pt x="17481" y="377"/>
                  </a:lnTo>
                  <a:lnTo>
                    <a:pt x="59783" y="0"/>
                  </a:lnTo>
                  <a:lnTo>
                    <a:pt x="9822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7" name="SMARTInkShape-2656"/>
            <p:cNvSpPr/>
            <p:nvPr>
              <p:custDataLst>
                <p:tags r:id="rId74"/>
              </p:custDataLst>
            </p:nvPr>
          </p:nvSpPr>
          <p:spPr bwMode="auto">
            <a:xfrm>
              <a:off x="4098727" y="4625578"/>
              <a:ext cx="89297" cy="26780"/>
            </a:xfrm>
            <a:custGeom>
              <a:avLst/>
              <a:gdLst/>
              <a:ahLst/>
              <a:cxnLst/>
              <a:rect l="0" t="0" r="0" b="0"/>
              <a:pathLst>
                <a:path w="89297" h="26780">
                  <a:moveTo>
                    <a:pt x="0" y="17860"/>
                  </a:moveTo>
                  <a:lnTo>
                    <a:pt x="0" y="17860"/>
                  </a:lnTo>
                  <a:lnTo>
                    <a:pt x="4740" y="17860"/>
                  </a:lnTo>
                  <a:lnTo>
                    <a:pt x="6136" y="18852"/>
                  </a:lnTo>
                  <a:lnTo>
                    <a:pt x="7067" y="20505"/>
                  </a:lnTo>
                  <a:lnTo>
                    <a:pt x="7688" y="22600"/>
                  </a:lnTo>
                  <a:lnTo>
                    <a:pt x="9094" y="23996"/>
                  </a:lnTo>
                  <a:lnTo>
                    <a:pt x="16509" y="26421"/>
                  </a:lnTo>
                  <a:lnTo>
                    <a:pt x="38815" y="26779"/>
                  </a:lnTo>
                  <a:lnTo>
                    <a:pt x="44701" y="24139"/>
                  </a:lnTo>
                  <a:lnTo>
                    <a:pt x="62539" y="13487"/>
                  </a:lnTo>
                  <a:lnTo>
                    <a:pt x="79979" y="6884"/>
                  </a:lnTo>
                  <a:lnTo>
                    <a:pt x="8929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8" name="SMARTInkShape-2657"/>
            <p:cNvSpPr/>
            <p:nvPr>
              <p:custDataLst>
                <p:tags r:id="rId75"/>
              </p:custDataLst>
            </p:nvPr>
          </p:nvSpPr>
          <p:spPr bwMode="auto">
            <a:xfrm>
              <a:off x="4089797" y="5036354"/>
              <a:ext cx="294681" cy="258941"/>
            </a:xfrm>
            <a:custGeom>
              <a:avLst/>
              <a:gdLst/>
              <a:ahLst/>
              <a:cxnLst/>
              <a:rect l="0" t="0" r="0" b="0"/>
              <a:pathLst>
                <a:path w="294681" h="258941">
                  <a:moveTo>
                    <a:pt x="0" y="17849"/>
                  </a:moveTo>
                  <a:lnTo>
                    <a:pt x="0" y="17849"/>
                  </a:lnTo>
                  <a:lnTo>
                    <a:pt x="8821" y="17849"/>
                  </a:lnTo>
                  <a:lnTo>
                    <a:pt x="16609" y="10160"/>
                  </a:lnTo>
                  <a:lnTo>
                    <a:pt x="24741" y="8172"/>
                  </a:lnTo>
                  <a:lnTo>
                    <a:pt x="33017" y="2855"/>
                  </a:lnTo>
                  <a:lnTo>
                    <a:pt x="44703" y="556"/>
                  </a:lnTo>
                  <a:lnTo>
                    <a:pt x="82977" y="0"/>
                  </a:lnTo>
                  <a:lnTo>
                    <a:pt x="89133" y="2640"/>
                  </a:lnTo>
                  <a:lnTo>
                    <a:pt x="110123" y="20980"/>
                  </a:lnTo>
                  <a:lnTo>
                    <a:pt x="113436" y="26847"/>
                  </a:lnTo>
                  <a:lnTo>
                    <a:pt x="115301" y="38375"/>
                  </a:lnTo>
                  <a:lnTo>
                    <a:pt x="115562" y="43439"/>
                  </a:lnTo>
                  <a:lnTo>
                    <a:pt x="113207" y="51711"/>
                  </a:lnTo>
                  <a:lnTo>
                    <a:pt x="111190" y="55307"/>
                  </a:lnTo>
                  <a:lnTo>
                    <a:pt x="102770" y="94413"/>
                  </a:lnTo>
                  <a:lnTo>
                    <a:pt x="91003" y="125026"/>
                  </a:lnTo>
                  <a:lnTo>
                    <a:pt x="63043" y="169481"/>
                  </a:lnTo>
                  <a:lnTo>
                    <a:pt x="41703" y="211316"/>
                  </a:lnTo>
                  <a:lnTo>
                    <a:pt x="20838" y="237765"/>
                  </a:lnTo>
                  <a:lnTo>
                    <a:pt x="122" y="258828"/>
                  </a:lnTo>
                  <a:lnTo>
                    <a:pt x="12440" y="258940"/>
                  </a:lnTo>
                  <a:lnTo>
                    <a:pt x="18096" y="256300"/>
                  </a:lnTo>
                  <a:lnTo>
                    <a:pt x="23918" y="252812"/>
                  </a:lnTo>
                  <a:lnTo>
                    <a:pt x="29812" y="251261"/>
                  </a:lnTo>
                  <a:lnTo>
                    <a:pt x="54368" y="236049"/>
                  </a:lnTo>
                  <a:lnTo>
                    <a:pt x="95296" y="219960"/>
                  </a:lnTo>
                  <a:lnTo>
                    <a:pt x="135713" y="202370"/>
                  </a:lnTo>
                  <a:lnTo>
                    <a:pt x="175250" y="184534"/>
                  </a:lnTo>
                  <a:lnTo>
                    <a:pt x="218992" y="166676"/>
                  </a:lnTo>
                  <a:lnTo>
                    <a:pt x="261863" y="145841"/>
                  </a:lnTo>
                  <a:lnTo>
                    <a:pt x="283089" y="136581"/>
                  </a:lnTo>
                  <a:lnTo>
                    <a:pt x="294680" y="1339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9" name="SMARTInkShape-2658"/>
            <p:cNvSpPr/>
            <p:nvPr>
              <p:custDataLst>
                <p:tags r:id="rId76"/>
              </p:custDataLst>
            </p:nvPr>
          </p:nvSpPr>
          <p:spPr bwMode="auto">
            <a:xfrm>
              <a:off x="4259461" y="4420227"/>
              <a:ext cx="26790" cy="375016"/>
            </a:xfrm>
            <a:custGeom>
              <a:avLst/>
              <a:gdLst/>
              <a:ahLst/>
              <a:cxnLst/>
              <a:rect l="0" t="0" r="0" b="0"/>
              <a:pathLst>
                <a:path w="26790" h="375016">
                  <a:moveTo>
                    <a:pt x="8930" y="8898"/>
                  </a:moveTo>
                  <a:lnTo>
                    <a:pt x="8930" y="8898"/>
                  </a:lnTo>
                  <a:lnTo>
                    <a:pt x="32" y="0"/>
                  </a:lnTo>
                  <a:lnTo>
                    <a:pt x="0" y="39870"/>
                  </a:lnTo>
                  <a:lnTo>
                    <a:pt x="0" y="81617"/>
                  </a:lnTo>
                  <a:lnTo>
                    <a:pt x="0" y="125153"/>
                  </a:lnTo>
                  <a:lnTo>
                    <a:pt x="0" y="169654"/>
                  </a:lnTo>
                  <a:lnTo>
                    <a:pt x="0" y="205355"/>
                  </a:lnTo>
                  <a:lnTo>
                    <a:pt x="0" y="247207"/>
                  </a:lnTo>
                  <a:lnTo>
                    <a:pt x="0" y="289540"/>
                  </a:lnTo>
                  <a:lnTo>
                    <a:pt x="8102" y="332226"/>
                  </a:lnTo>
                  <a:lnTo>
                    <a:pt x="9677" y="345029"/>
                  </a:lnTo>
                  <a:lnTo>
                    <a:pt x="17482" y="372836"/>
                  </a:lnTo>
                  <a:lnTo>
                    <a:pt x="18600" y="373563"/>
                  </a:lnTo>
                  <a:lnTo>
                    <a:pt x="26789" y="3750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0" name="SMARTInkShape-2659"/>
            <p:cNvSpPr/>
            <p:nvPr>
              <p:custDataLst>
                <p:tags r:id="rId77"/>
              </p:custDataLst>
            </p:nvPr>
          </p:nvSpPr>
          <p:spPr bwMode="auto">
            <a:xfrm>
              <a:off x="3348742" y="4598789"/>
              <a:ext cx="44540" cy="311978"/>
            </a:xfrm>
            <a:custGeom>
              <a:avLst/>
              <a:gdLst/>
              <a:ahLst/>
              <a:cxnLst/>
              <a:rect l="0" t="0" r="0" b="0"/>
              <a:pathLst>
                <a:path w="44540" h="311978">
                  <a:moveTo>
                    <a:pt x="8821" y="0"/>
                  </a:moveTo>
                  <a:lnTo>
                    <a:pt x="8821" y="0"/>
                  </a:lnTo>
                  <a:lnTo>
                    <a:pt x="0" y="0"/>
                  </a:lnTo>
                  <a:lnTo>
                    <a:pt x="4664" y="4740"/>
                  </a:lnTo>
                  <a:lnTo>
                    <a:pt x="6973" y="9713"/>
                  </a:lnTo>
                  <a:lnTo>
                    <a:pt x="11418" y="42807"/>
                  </a:lnTo>
                  <a:lnTo>
                    <a:pt x="13529" y="46397"/>
                  </a:lnTo>
                  <a:lnTo>
                    <a:pt x="17194" y="79127"/>
                  </a:lnTo>
                  <a:lnTo>
                    <a:pt x="17677" y="117098"/>
                  </a:lnTo>
                  <a:lnTo>
                    <a:pt x="17740" y="156127"/>
                  </a:lnTo>
                  <a:lnTo>
                    <a:pt x="24816" y="197022"/>
                  </a:lnTo>
                  <a:lnTo>
                    <a:pt x="27427" y="235040"/>
                  </a:lnTo>
                  <a:lnTo>
                    <a:pt x="35044" y="278066"/>
                  </a:lnTo>
                  <a:lnTo>
                    <a:pt x="35498" y="296139"/>
                  </a:lnTo>
                  <a:lnTo>
                    <a:pt x="38206" y="302935"/>
                  </a:lnTo>
                  <a:lnTo>
                    <a:pt x="44169" y="311977"/>
                  </a:lnTo>
                  <a:lnTo>
                    <a:pt x="44539" y="29468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1" name="SMARTInkShape-2660"/>
            <p:cNvSpPr/>
            <p:nvPr>
              <p:custDataLst>
                <p:tags r:id="rId78"/>
              </p:custDataLst>
            </p:nvPr>
          </p:nvSpPr>
          <p:spPr bwMode="auto">
            <a:xfrm>
              <a:off x="3982641" y="4894325"/>
              <a:ext cx="285751" cy="88442"/>
            </a:xfrm>
            <a:custGeom>
              <a:avLst/>
              <a:gdLst/>
              <a:ahLst/>
              <a:cxnLst/>
              <a:rect l="0" t="0" r="0" b="0"/>
              <a:pathLst>
                <a:path w="285751" h="88442">
                  <a:moveTo>
                    <a:pt x="0" y="88441"/>
                  </a:moveTo>
                  <a:lnTo>
                    <a:pt x="0" y="88441"/>
                  </a:lnTo>
                  <a:lnTo>
                    <a:pt x="0" y="83700"/>
                  </a:lnTo>
                  <a:lnTo>
                    <a:pt x="992" y="82305"/>
                  </a:lnTo>
                  <a:lnTo>
                    <a:pt x="2646" y="81372"/>
                  </a:lnTo>
                  <a:lnTo>
                    <a:pt x="4740" y="80752"/>
                  </a:lnTo>
                  <a:lnTo>
                    <a:pt x="6136" y="79346"/>
                  </a:lnTo>
                  <a:lnTo>
                    <a:pt x="7688" y="75138"/>
                  </a:lnTo>
                  <a:lnTo>
                    <a:pt x="10086" y="73619"/>
                  </a:lnTo>
                  <a:lnTo>
                    <a:pt x="20958" y="70489"/>
                  </a:lnTo>
                  <a:lnTo>
                    <a:pt x="22902" y="68536"/>
                  </a:lnTo>
                  <a:lnTo>
                    <a:pt x="24197" y="66241"/>
                  </a:lnTo>
                  <a:lnTo>
                    <a:pt x="27045" y="64711"/>
                  </a:lnTo>
                  <a:lnTo>
                    <a:pt x="39543" y="61566"/>
                  </a:lnTo>
                  <a:lnTo>
                    <a:pt x="83636" y="37759"/>
                  </a:lnTo>
                  <a:lnTo>
                    <a:pt x="102282" y="29878"/>
                  </a:lnTo>
                  <a:lnTo>
                    <a:pt x="145031" y="19150"/>
                  </a:lnTo>
                  <a:lnTo>
                    <a:pt x="164460" y="11796"/>
                  </a:lnTo>
                  <a:lnTo>
                    <a:pt x="207510" y="7408"/>
                  </a:lnTo>
                  <a:lnTo>
                    <a:pt x="244003" y="0"/>
                  </a:lnTo>
                  <a:lnTo>
                    <a:pt x="260922" y="389"/>
                  </a:lnTo>
                  <a:lnTo>
                    <a:pt x="285750" y="807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66" name="SMARTInkShape-Group926"/>
          <p:cNvGrpSpPr/>
          <p:nvPr/>
        </p:nvGrpSpPr>
        <p:grpSpPr>
          <a:xfrm>
            <a:off x="3723681" y="3313023"/>
            <a:ext cx="312539" cy="571392"/>
            <a:chOff x="3723681" y="3313023"/>
            <a:chExt cx="312539" cy="571392"/>
          </a:xfrm>
        </p:grpSpPr>
        <p:sp>
          <p:nvSpPr>
            <p:cNvPr id="1163" name="SMARTInkShape-2661"/>
            <p:cNvSpPr/>
            <p:nvPr>
              <p:custDataLst>
                <p:tags r:id="rId63"/>
              </p:custDataLst>
            </p:nvPr>
          </p:nvSpPr>
          <p:spPr bwMode="auto">
            <a:xfrm>
              <a:off x="3723681" y="3455790"/>
              <a:ext cx="107156" cy="392859"/>
            </a:xfrm>
            <a:custGeom>
              <a:avLst/>
              <a:gdLst/>
              <a:ahLst/>
              <a:cxnLst/>
              <a:rect l="0" t="0" r="0" b="0"/>
              <a:pathLst>
                <a:path w="107156" h="392859">
                  <a:moveTo>
                    <a:pt x="107155" y="8929"/>
                  </a:moveTo>
                  <a:lnTo>
                    <a:pt x="107155" y="8929"/>
                  </a:lnTo>
                  <a:lnTo>
                    <a:pt x="107155" y="4188"/>
                  </a:lnTo>
                  <a:lnTo>
                    <a:pt x="106163" y="2792"/>
                  </a:lnTo>
                  <a:lnTo>
                    <a:pt x="104509" y="1861"/>
                  </a:lnTo>
                  <a:lnTo>
                    <a:pt x="98334" y="31"/>
                  </a:lnTo>
                  <a:lnTo>
                    <a:pt x="81978" y="0"/>
                  </a:lnTo>
                  <a:lnTo>
                    <a:pt x="76103" y="4740"/>
                  </a:lnTo>
                  <a:lnTo>
                    <a:pt x="68079" y="17169"/>
                  </a:lnTo>
                  <a:lnTo>
                    <a:pt x="64158" y="28678"/>
                  </a:lnTo>
                  <a:lnTo>
                    <a:pt x="56466" y="72897"/>
                  </a:lnTo>
                  <a:lnTo>
                    <a:pt x="49217" y="116277"/>
                  </a:lnTo>
                  <a:lnTo>
                    <a:pt x="46001" y="152412"/>
                  </a:lnTo>
                  <a:lnTo>
                    <a:pt x="40308" y="189798"/>
                  </a:lnTo>
                  <a:lnTo>
                    <a:pt x="29495" y="231848"/>
                  </a:lnTo>
                  <a:lnTo>
                    <a:pt x="20451" y="274698"/>
                  </a:lnTo>
                  <a:lnTo>
                    <a:pt x="18370" y="312119"/>
                  </a:lnTo>
                  <a:lnTo>
                    <a:pt x="10830" y="341045"/>
                  </a:lnTo>
                  <a:lnTo>
                    <a:pt x="1621" y="367163"/>
                  </a:lnTo>
                  <a:lnTo>
                    <a:pt x="0" y="392858"/>
                  </a:lnTo>
                  <a:lnTo>
                    <a:pt x="991" y="353003"/>
                  </a:lnTo>
                  <a:lnTo>
                    <a:pt x="8928" y="33039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4" name="SMARTInkShape-2662"/>
            <p:cNvSpPr/>
            <p:nvPr>
              <p:custDataLst>
                <p:tags r:id="rId64"/>
              </p:custDataLst>
            </p:nvPr>
          </p:nvSpPr>
          <p:spPr bwMode="auto">
            <a:xfrm>
              <a:off x="3795127" y="3375422"/>
              <a:ext cx="187515" cy="366114"/>
            </a:xfrm>
            <a:custGeom>
              <a:avLst/>
              <a:gdLst/>
              <a:ahLst/>
              <a:cxnLst/>
              <a:rect l="0" t="0" r="0" b="0"/>
              <a:pathLst>
                <a:path w="187515" h="366114">
                  <a:moveTo>
                    <a:pt x="17850" y="0"/>
                  </a:moveTo>
                  <a:lnTo>
                    <a:pt x="17850" y="0"/>
                  </a:lnTo>
                  <a:lnTo>
                    <a:pt x="9288" y="0"/>
                  </a:lnTo>
                  <a:lnTo>
                    <a:pt x="8952" y="7689"/>
                  </a:lnTo>
                  <a:lnTo>
                    <a:pt x="7949" y="8102"/>
                  </a:lnTo>
                  <a:lnTo>
                    <a:pt x="1234" y="8821"/>
                  </a:lnTo>
                  <a:lnTo>
                    <a:pt x="543" y="11527"/>
                  </a:lnTo>
                  <a:lnTo>
                    <a:pt x="0" y="25438"/>
                  </a:lnTo>
                  <a:lnTo>
                    <a:pt x="15804" y="66495"/>
                  </a:lnTo>
                  <a:lnTo>
                    <a:pt x="35764" y="107215"/>
                  </a:lnTo>
                  <a:lnTo>
                    <a:pt x="47300" y="125033"/>
                  </a:lnTo>
                  <a:lnTo>
                    <a:pt x="56736" y="137922"/>
                  </a:lnTo>
                  <a:lnTo>
                    <a:pt x="83273" y="180743"/>
                  </a:lnTo>
                  <a:lnTo>
                    <a:pt x="106969" y="223194"/>
                  </a:lnTo>
                  <a:lnTo>
                    <a:pt x="118669" y="241087"/>
                  </a:lnTo>
                  <a:lnTo>
                    <a:pt x="145471" y="282773"/>
                  </a:lnTo>
                  <a:lnTo>
                    <a:pt x="156683" y="300449"/>
                  </a:lnTo>
                  <a:lnTo>
                    <a:pt x="162572" y="319374"/>
                  </a:lnTo>
                  <a:lnTo>
                    <a:pt x="166507" y="326491"/>
                  </a:lnTo>
                  <a:lnTo>
                    <a:pt x="169033" y="339144"/>
                  </a:lnTo>
                  <a:lnTo>
                    <a:pt x="169240" y="342182"/>
                  </a:lnTo>
                  <a:lnTo>
                    <a:pt x="172116" y="348203"/>
                  </a:lnTo>
                  <a:lnTo>
                    <a:pt x="175709" y="354186"/>
                  </a:lnTo>
                  <a:lnTo>
                    <a:pt x="178583" y="366113"/>
                  </a:lnTo>
                  <a:lnTo>
                    <a:pt x="178584" y="348947"/>
                  </a:lnTo>
                  <a:lnTo>
                    <a:pt x="181230" y="340957"/>
                  </a:lnTo>
                  <a:lnTo>
                    <a:pt x="187514" y="33039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5" name="SMARTInkShape-2663"/>
            <p:cNvSpPr/>
            <p:nvPr>
              <p:custDataLst>
                <p:tags r:id="rId65"/>
              </p:custDataLst>
            </p:nvPr>
          </p:nvSpPr>
          <p:spPr bwMode="auto">
            <a:xfrm>
              <a:off x="3937992" y="3313023"/>
              <a:ext cx="98228" cy="571392"/>
            </a:xfrm>
            <a:custGeom>
              <a:avLst/>
              <a:gdLst/>
              <a:ahLst/>
              <a:cxnLst/>
              <a:rect l="0" t="0" r="0" b="0"/>
              <a:pathLst>
                <a:path w="98228" h="571392">
                  <a:moveTo>
                    <a:pt x="98227" y="8821"/>
                  </a:moveTo>
                  <a:lnTo>
                    <a:pt x="98227" y="8821"/>
                  </a:lnTo>
                  <a:lnTo>
                    <a:pt x="89406" y="0"/>
                  </a:lnTo>
                  <a:lnTo>
                    <a:pt x="89298" y="39110"/>
                  </a:lnTo>
                  <a:lnTo>
                    <a:pt x="88305" y="75574"/>
                  </a:lnTo>
                  <a:lnTo>
                    <a:pt x="82229" y="114758"/>
                  </a:lnTo>
                  <a:lnTo>
                    <a:pt x="80736" y="156195"/>
                  </a:lnTo>
                  <a:lnTo>
                    <a:pt x="80476" y="190842"/>
                  </a:lnTo>
                  <a:lnTo>
                    <a:pt x="75659" y="226244"/>
                  </a:lnTo>
                  <a:lnTo>
                    <a:pt x="72688" y="266609"/>
                  </a:lnTo>
                  <a:lnTo>
                    <a:pt x="67068" y="305248"/>
                  </a:lnTo>
                  <a:lnTo>
                    <a:pt x="63859" y="341831"/>
                  </a:lnTo>
                  <a:lnTo>
                    <a:pt x="58168" y="377807"/>
                  </a:lnTo>
                  <a:lnTo>
                    <a:pt x="50198" y="413601"/>
                  </a:lnTo>
                  <a:lnTo>
                    <a:pt x="44752" y="454123"/>
                  </a:lnTo>
                  <a:lnTo>
                    <a:pt x="35152" y="490790"/>
                  </a:lnTo>
                  <a:lnTo>
                    <a:pt x="17810" y="534868"/>
                  </a:lnTo>
                  <a:lnTo>
                    <a:pt x="0" y="57139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69" name="SMARTInkShape-Group927"/>
          <p:cNvGrpSpPr/>
          <p:nvPr/>
        </p:nvGrpSpPr>
        <p:grpSpPr>
          <a:xfrm>
            <a:off x="4482703" y="3616523"/>
            <a:ext cx="348259" cy="187525"/>
            <a:chOff x="4482703" y="3616523"/>
            <a:chExt cx="348259" cy="187525"/>
          </a:xfrm>
        </p:grpSpPr>
        <p:sp>
          <p:nvSpPr>
            <p:cNvPr id="1167" name="SMARTInkShape-2664"/>
            <p:cNvSpPr/>
            <p:nvPr>
              <p:custDataLst>
                <p:tags r:id="rId61"/>
              </p:custDataLst>
            </p:nvPr>
          </p:nvSpPr>
          <p:spPr bwMode="auto">
            <a:xfrm>
              <a:off x="4572014" y="3616523"/>
              <a:ext cx="258948" cy="26791"/>
            </a:xfrm>
            <a:custGeom>
              <a:avLst/>
              <a:gdLst/>
              <a:ahLst/>
              <a:cxnLst/>
              <a:rect l="0" t="0" r="0" b="0"/>
              <a:pathLst>
                <a:path w="258948" h="26791">
                  <a:moveTo>
                    <a:pt x="258947" y="0"/>
                  </a:moveTo>
                  <a:lnTo>
                    <a:pt x="258947" y="0"/>
                  </a:lnTo>
                  <a:lnTo>
                    <a:pt x="250385" y="0"/>
                  </a:lnTo>
                  <a:lnTo>
                    <a:pt x="242361" y="7689"/>
                  </a:lnTo>
                  <a:lnTo>
                    <a:pt x="240944" y="7110"/>
                  </a:lnTo>
                  <a:lnTo>
                    <a:pt x="233511" y="1133"/>
                  </a:lnTo>
                  <a:lnTo>
                    <a:pt x="224304" y="224"/>
                  </a:lnTo>
                  <a:lnTo>
                    <a:pt x="183579" y="6"/>
                  </a:lnTo>
                  <a:lnTo>
                    <a:pt x="142594" y="1"/>
                  </a:lnTo>
                  <a:lnTo>
                    <a:pt x="113961" y="2646"/>
                  </a:lnTo>
                  <a:lnTo>
                    <a:pt x="72138" y="8103"/>
                  </a:lnTo>
                  <a:lnTo>
                    <a:pt x="51681" y="9677"/>
                  </a:lnTo>
                  <a:lnTo>
                    <a:pt x="22094" y="18003"/>
                  </a:lnTo>
                  <a:lnTo>
                    <a:pt x="9167" y="24760"/>
                  </a:lnTo>
                  <a:lnTo>
                    <a:pt x="0" y="26786"/>
                  </a:lnTo>
                  <a:lnTo>
                    <a:pt x="17845" y="267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8" name="SMARTInkShape-2665"/>
            <p:cNvSpPr/>
            <p:nvPr>
              <p:custDataLst>
                <p:tags r:id="rId62"/>
              </p:custDataLst>
            </p:nvPr>
          </p:nvSpPr>
          <p:spPr bwMode="auto">
            <a:xfrm>
              <a:off x="4482703" y="3732609"/>
              <a:ext cx="294681" cy="71439"/>
            </a:xfrm>
            <a:custGeom>
              <a:avLst/>
              <a:gdLst/>
              <a:ahLst/>
              <a:cxnLst/>
              <a:rect l="0" t="0" r="0" b="0"/>
              <a:pathLst>
                <a:path w="294681" h="71439">
                  <a:moveTo>
                    <a:pt x="294680" y="0"/>
                  </a:moveTo>
                  <a:lnTo>
                    <a:pt x="294680" y="0"/>
                  </a:lnTo>
                  <a:lnTo>
                    <a:pt x="269608" y="0"/>
                  </a:lnTo>
                  <a:lnTo>
                    <a:pt x="241488" y="11024"/>
                  </a:lnTo>
                  <a:lnTo>
                    <a:pt x="238383" y="13303"/>
                  </a:lnTo>
                  <a:lnTo>
                    <a:pt x="229641" y="15834"/>
                  </a:lnTo>
                  <a:lnTo>
                    <a:pt x="213563" y="19905"/>
                  </a:lnTo>
                  <a:lnTo>
                    <a:pt x="175545" y="31127"/>
                  </a:lnTo>
                  <a:lnTo>
                    <a:pt x="131139" y="44545"/>
                  </a:lnTo>
                  <a:lnTo>
                    <a:pt x="104544" y="51500"/>
                  </a:lnTo>
                  <a:lnTo>
                    <a:pt x="63063" y="56042"/>
                  </a:lnTo>
                  <a:lnTo>
                    <a:pt x="44813" y="60592"/>
                  </a:lnTo>
                  <a:lnTo>
                    <a:pt x="12261" y="63426"/>
                  </a:lnTo>
                  <a:lnTo>
                    <a:pt x="0" y="714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70" name="SMARTInkShape-2666"/>
          <p:cNvSpPr/>
          <p:nvPr>
            <p:custDataLst>
              <p:tags r:id="rId1"/>
            </p:custDataLst>
          </p:nvPr>
        </p:nvSpPr>
        <p:spPr bwMode="auto">
          <a:xfrm>
            <a:off x="428625" y="2187773"/>
            <a:ext cx="116087" cy="34337"/>
          </a:xfrm>
          <a:custGeom>
            <a:avLst/>
            <a:gdLst/>
            <a:ahLst/>
            <a:cxnLst/>
            <a:rect l="0" t="0" r="0" b="0"/>
            <a:pathLst>
              <a:path w="116087" h="34337">
                <a:moveTo>
                  <a:pt x="0" y="0"/>
                </a:moveTo>
                <a:lnTo>
                  <a:pt x="0" y="0"/>
                </a:lnTo>
                <a:lnTo>
                  <a:pt x="7689" y="0"/>
                </a:lnTo>
                <a:lnTo>
                  <a:pt x="15814" y="6137"/>
                </a:lnTo>
                <a:lnTo>
                  <a:pt x="21250" y="7689"/>
                </a:lnTo>
                <a:lnTo>
                  <a:pt x="38961" y="9677"/>
                </a:lnTo>
                <a:lnTo>
                  <a:pt x="49798" y="15986"/>
                </a:lnTo>
                <a:lnTo>
                  <a:pt x="59293" y="23147"/>
                </a:lnTo>
                <a:lnTo>
                  <a:pt x="91023" y="34336"/>
                </a:lnTo>
                <a:lnTo>
                  <a:pt x="100317" y="32459"/>
                </a:lnTo>
                <a:lnTo>
                  <a:pt x="116086" y="2679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1" name="SMARTInkShape-2667"/>
          <p:cNvSpPr/>
          <p:nvPr>
            <p:custDataLst>
              <p:tags r:id="rId2"/>
            </p:custDataLst>
          </p:nvPr>
        </p:nvSpPr>
        <p:spPr bwMode="auto">
          <a:xfrm>
            <a:off x="2875359" y="2187773"/>
            <a:ext cx="71439" cy="17461"/>
          </a:xfrm>
          <a:custGeom>
            <a:avLst/>
            <a:gdLst/>
            <a:ahLst/>
            <a:cxnLst/>
            <a:rect l="0" t="0" r="0" b="0"/>
            <a:pathLst>
              <a:path w="71439" h="17461">
                <a:moveTo>
                  <a:pt x="0" y="0"/>
                </a:moveTo>
                <a:lnTo>
                  <a:pt x="0" y="0"/>
                </a:lnTo>
                <a:lnTo>
                  <a:pt x="0" y="4741"/>
                </a:lnTo>
                <a:lnTo>
                  <a:pt x="993" y="6137"/>
                </a:lnTo>
                <a:lnTo>
                  <a:pt x="2646" y="7068"/>
                </a:lnTo>
                <a:lnTo>
                  <a:pt x="4741" y="7689"/>
                </a:lnTo>
                <a:lnTo>
                  <a:pt x="18092" y="15835"/>
                </a:lnTo>
                <a:lnTo>
                  <a:pt x="29812" y="17460"/>
                </a:lnTo>
                <a:lnTo>
                  <a:pt x="54369" y="8093"/>
                </a:lnTo>
                <a:lnTo>
                  <a:pt x="71438" y="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2" name="SMARTInkShape-2668"/>
          <p:cNvSpPr/>
          <p:nvPr>
            <p:custDataLst>
              <p:tags r:id="rId3"/>
            </p:custDataLst>
          </p:nvPr>
        </p:nvSpPr>
        <p:spPr bwMode="auto">
          <a:xfrm>
            <a:off x="4455914" y="2223492"/>
            <a:ext cx="366118" cy="44650"/>
          </a:xfrm>
          <a:custGeom>
            <a:avLst/>
            <a:gdLst/>
            <a:ahLst/>
            <a:cxnLst/>
            <a:rect l="0" t="0" r="0" b="0"/>
            <a:pathLst>
              <a:path w="366118" h="44650">
                <a:moveTo>
                  <a:pt x="0" y="35719"/>
                </a:moveTo>
                <a:lnTo>
                  <a:pt x="0" y="35719"/>
                </a:lnTo>
                <a:lnTo>
                  <a:pt x="16250" y="35719"/>
                </a:lnTo>
                <a:lnTo>
                  <a:pt x="24671" y="41856"/>
                </a:lnTo>
                <a:lnTo>
                  <a:pt x="32996" y="43821"/>
                </a:lnTo>
                <a:lnTo>
                  <a:pt x="68599" y="44600"/>
                </a:lnTo>
                <a:lnTo>
                  <a:pt x="108583" y="44642"/>
                </a:lnTo>
                <a:lnTo>
                  <a:pt x="146708" y="44648"/>
                </a:lnTo>
                <a:lnTo>
                  <a:pt x="188029" y="44649"/>
                </a:lnTo>
                <a:lnTo>
                  <a:pt x="232238" y="42003"/>
                </a:lnTo>
                <a:lnTo>
                  <a:pt x="270692" y="35554"/>
                </a:lnTo>
                <a:lnTo>
                  <a:pt x="312908" y="28140"/>
                </a:lnTo>
                <a:lnTo>
                  <a:pt x="334697" y="22449"/>
                </a:lnTo>
                <a:lnTo>
                  <a:pt x="366117" y="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3" name="SMARTInkShape-2669"/>
          <p:cNvSpPr/>
          <p:nvPr>
            <p:custDataLst>
              <p:tags r:id="rId4"/>
            </p:custDataLst>
          </p:nvPr>
        </p:nvSpPr>
        <p:spPr bwMode="auto">
          <a:xfrm>
            <a:off x="3357563" y="2562820"/>
            <a:ext cx="517922" cy="44650"/>
          </a:xfrm>
          <a:custGeom>
            <a:avLst/>
            <a:gdLst/>
            <a:ahLst/>
            <a:cxnLst/>
            <a:rect l="0" t="0" r="0" b="0"/>
            <a:pathLst>
              <a:path w="517922" h="44650">
                <a:moveTo>
                  <a:pt x="0" y="44649"/>
                </a:moveTo>
                <a:lnTo>
                  <a:pt x="0" y="44649"/>
                </a:lnTo>
                <a:lnTo>
                  <a:pt x="0" y="36960"/>
                </a:lnTo>
                <a:lnTo>
                  <a:pt x="7688" y="28140"/>
                </a:lnTo>
                <a:lnTo>
                  <a:pt x="13302" y="27189"/>
                </a:lnTo>
                <a:lnTo>
                  <a:pt x="14821" y="26064"/>
                </a:lnTo>
                <a:lnTo>
                  <a:pt x="16509" y="22167"/>
                </a:lnTo>
                <a:lnTo>
                  <a:pt x="17951" y="20731"/>
                </a:lnTo>
                <a:lnTo>
                  <a:pt x="22199" y="19136"/>
                </a:lnTo>
                <a:lnTo>
                  <a:pt x="42522" y="16890"/>
                </a:lnTo>
                <a:lnTo>
                  <a:pt x="50853" y="11729"/>
                </a:lnTo>
                <a:lnTo>
                  <a:pt x="60597" y="9759"/>
                </a:lnTo>
                <a:lnTo>
                  <a:pt x="70257" y="9299"/>
                </a:lnTo>
                <a:lnTo>
                  <a:pt x="78520" y="11740"/>
                </a:lnTo>
                <a:lnTo>
                  <a:pt x="86491" y="15140"/>
                </a:lnTo>
                <a:lnTo>
                  <a:pt x="127845" y="20346"/>
                </a:lnTo>
                <a:lnTo>
                  <a:pt x="163900" y="25941"/>
                </a:lnTo>
                <a:lnTo>
                  <a:pt x="199724" y="26622"/>
                </a:lnTo>
                <a:lnTo>
                  <a:pt x="239983" y="26756"/>
                </a:lnTo>
                <a:lnTo>
                  <a:pt x="271693" y="26775"/>
                </a:lnTo>
                <a:lnTo>
                  <a:pt x="308276" y="26783"/>
                </a:lnTo>
                <a:lnTo>
                  <a:pt x="350191" y="26787"/>
                </a:lnTo>
                <a:lnTo>
                  <a:pt x="394170" y="24143"/>
                </a:lnTo>
                <a:lnTo>
                  <a:pt x="428999" y="19722"/>
                </a:lnTo>
                <a:lnTo>
                  <a:pt x="471583" y="13487"/>
                </a:lnTo>
                <a:lnTo>
                  <a:pt x="517921" y="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4" name="SMARTInkShape-2670"/>
          <p:cNvSpPr/>
          <p:nvPr>
            <p:custDataLst>
              <p:tags r:id="rId5"/>
            </p:custDataLst>
          </p:nvPr>
        </p:nvSpPr>
        <p:spPr bwMode="auto">
          <a:xfrm>
            <a:off x="5973961" y="2553897"/>
            <a:ext cx="660798" cy="26784"/>
          </a:xfrm>
          <a:custGeom>
            <a:avLst/>
            <a:gdLst/>
            <a:ahLst/>
            <a:cxnLst/>
            <a:rect l="0" t="0" r="0" b="0"/>
            <a:pathLst>
              <a:path w="660798" h="26784">
                <a:moveTo>
                  <a:pt x="0" y="17853"/>
                </a:moveTo>
                <a:lnTo>
                  <a:pt x="0" y="17853"/>
                </a:lnTo>
                <a:lnTo>
                  <a:pt x="0" y="13112"/>
                </a:lnTo>
                <a:lnTo>
                  <a:pt x="992" y="11716"/>
                </a:lnTo>
                <a:lnTo>
                  <a:pt x="2646" y="10785"/>
                </a:lnTo>
                <a:lnTo>
                  <a:pt x="7689" y="9291"/>
                </a:lnTo>
                <a:lnTo>
                  <a:pt x="51931" y="8923"/>
                </a:lnTo>
                <a:lnTo>
                  <a:pt x="57830" y="8923"/>
                </a:lnTo>
                <a:lnTo>
                  <a:pt x="63074" y="11569"/>
                </a:lnTo>
                <a:lnTo>
                  <a:pt x="68713" y="15060"/>
                </a:lnTo>
                <a:lnTo>
                  <a:pt x="80417" y="17301"/>
                </a:lnTo>
                <a:lnTo>
                  <a:pt x="96249" y="18772"/>
                </a:lnTo>
                <a:lnTo>
                  <a:pt x="117822" y="25532"/>
                </a:lnTo>
                <a:lnTo>
                  <a:pt x="156931" y="26673"/>
                </a:lnTo>
                <a:lnTo>
                  <a:pt x="200373" y="26776"/>
                </a:lnTo>
                <a:lnTo>
                  <a:pt x="241619" y="26782"/>
                </a:lnTo>
                <a:lnTo>
                  <a:pt x="281396" y="26783"/>
                </a:lnTo>
                <a:lnTo>
                  <a:pt x="308603" y="24137"/>
                </a:lnTo>
                <a:lnTo>
                  <a:pt x="345055" y="19094"/>
                </a:lnTo>
                <a:lnTo>
                  <a:pt x="383344" y="11961"/>
                </a:lnTo>
                <a:lnTo>
                  <a:pt x="422216" y="9523"/>
                </a:lnTo>
                <a:lnTo>
                  <a:pt x="463077" y="4301"/>
                </a:lnTo>
                <a:lnTo>
                  <a:pt x="506180" y="561"/>
                </a:lnTo>
                <a:lnTo>
                  <a:pt x="544524" y="68"/>
                </a:lnTo>
                <a:lnTo>
                  <a:pt x="583129" y="0"/>
                </a:lnTo>
                <a:lnTo>
                  <a:pt x="601183" y="988"/>
                </a:lnTo>
                <a:lnTo>
                  <a:pt x="639611" y="9670"/>
                </a:lnTo>
                <a:lnTo>
                  <a:pt x="651798" y="15943"/>
                </a:lnTo>
                <a:lnTo>
                  <a:pt x="660797" y="17853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5" name="SMARTInkShape-2671"/>
          <p:cNvSpPr/>
          <p:nvPr>
            <p:custDataLst>
              <p:tags r:id="rId6"/>
            </p:custDataLst>
          </p:nvPr>
        </p:nvSpPr>
        <p:spPr bwMode="auto">
          <a:xfrm>
            <a:off x="4448225" y="2857550"/>
            <a:ext cx="1579315" cy="71220"/>
          </a:xfrm>
          <a:custGeom>
            <a:avLst/>
            <a:gdLst/>
            <a:ahLst/>
            <a:cxnLst/>
            <a:rect l="0" t="0" r="0" b="0"/>
            <a:pathLst>
              <a:path w="1579315" h="71220">
                <a:moveTo>
                  <a:pt x="7689" y="26739"/>
                </a:moveTo>
                <a:lnTo>
                  <a:pt x="7689" y="26739"/>
                </a:lnTo>
                <a:lnTo>
                  <a:pt x="0" y="26739"/>
                </a:lnTo>
                <a:lnTo>
                  <a:pt x="24198" y="26739"/>
                </a:lnTo>
                <a:lnTo>
                  <a:pt x="32411" y="32876"/>
                </a:lnTo>
                <a:lnTo>
                  <a:pt x="40701" y="34841"/>
                </a:lnTo>
                <a:lnTo>
                  <a:pt x="64255" y="35637"/>
                </a:lnTo>
                <a:lnTo>
                  <a:pt x="66235" y="36639"/>
                </a:lnTo>
                <a:lnTo>
                  <a:pt x="67556" y="38300"/>
                </a:lnTo>
                <a:lnTo>
                  <a:pt x="68436" y="40399"/>
                </a:lnTo>
                <a:lnTo>
                  <a:pt x="71007" y="41799"/>
                </a:lnTo>
                <a:lnTo>
                  <a:pt x="96598" y="44434"/>
                </a:lnTo>
                <a:lnTo>
                  <a:pt x="99704" y="44489"/>
                </a:lnTo>
                <a:lnTo>
                  <a:pt x="140047" y="53158"/>
                </a:lnTo>
                <a:lnTo>
                  <a:pt x="183691" y="61892"/>
                </a:lnTo>
                <a:lnTo>
                  <a:pt x="192076" y="63198"/>
                </a:lnTo>
                <a:lnTo>
                  <a:pt x="216274" y="69476"/>
                </a:lnTo>
                <a:lnTo>
                  <a:pt x="257217" y="71219"/>
                </a:lnTo>
                <a:lnTo>
                  <a:pt x="269403" y="70321"/>
                </a:lnTo>
                <a:lnTo>
                  <a:pt x="312455" y="63279"/>
                </a:lnTo>
                <a:lnTo>
                  <a:pt x="351359" y="62566"/>
                </a:lnTo>
                <a:lnTo>
                  <a:pt x="392237" y="59826"/>
                </a:lnTo>
                <a:lnTo>
                  <a:pt x="435397" y="54358"/>
                </a:lnTo>
                <a:lnTo>
                  <a:pt x="473284" y="53637"/>
                </a:lnTo>
                <a:lnTo>
                  <a:pt x="509778" y="53542"/>
                </a:lnTo>
                <a:lnTo>
                  <a:pt x="546530" y="53530"/>
                </a:lnTo>
                <a:lnTo>
                  <a:pt x="588522" y="53528"/>
                </a:lnTo>
                <a:lnTo>
                  <a:pt x="625752" y="53528"/>
                </a:lnTo>
                <a:lnTo>
                  <a:pt x="662601" y="53528"/>
                </a:lnTo>
                <a:lnTo>
                  <a:pt x="701128" y="53528"/>
                </a:lnTo>
                <a:lnTo>
                  <a:pt x="722806" y="52536"/>
                </a:lnTo>
                <a:lnTo>
                  <a:pt x="742238" y="48383"/>
                </a:lnTo>
                <a:lnTo>
                  <a:pt x="760563" y="50571"/>
                </a:lnTo>
                <a:lnTo>
                  <a:pt x="802195" y="44728"/>
                </a:lnTo>
                <a:lnTo>
                  <a:pt x="846711" y="44598"/>
                </a:lnTo>
                <a:lnTo>
                  <a:pt x="872227" y="44598"/>
                </a:lnTo>
                <a:lnTo>
                  <a:pt x="880674" y="38461"/>
                </a:lnTo>
                <a:lnTo>
                  <a:pt x="889004" y="36496"/>
                </a:lnTo>
                <a:lnTo>
                  <a:pt x="929546" y="35683"/>
                </a:lnTo>
                <a:lnTo>
                  <a:pt x="940286" y="34683"/>
                </a:lnTo>
                <a:lnTo>
                  <a:pt x="981080" y="24645"/>
                </a:lnTo>
                <a:lnTo>
                  <a:pt x="998900" y="19834"/>
                </a:lnTo>
                <a:lnTo>
                  <a:pt x="1041672" y="15341"/>
                </a:lnTo>
                <a:lnTo>
                  <a:pt x="1063487" y="10794"/>
                </a:lnTo>
                <a:lnTo>
                  <a:pt x="1108086" y="6402"/>
                </a:lnTo>
                <a:lnTo>
                  <a:pt x="1152732" y="516"/>
                </a:lnTo>
                <a:lnTo>
                  <a:pt x="1194733" y="0"/>
                </a:lnTo>
                <a:lnTo>
                  <a:pt x="1206975" y="964"/>
                </a:lnTo>
                <a:lnTo>
                  <a:pt x="1248899" y="8329"/>
                </a:lnTo>
                <a:lnTo>
                  <a:pt x="1260815" y="9627"/>
                </a:lnTo>
                <a:lnTo>
                  <a:pt x="1302493" y="19889"/>
                </a:lnTo>
                <a:lnTo>
                  <a:pt x="1320353" y="24709"/>
                </a:lnTo>
                <a:lnTo>
                  <a:pt x="1331267" y="26829"/>
                </a:lnTo>
                <a:lnTo>
                  <a:pt x="1343982" y="32608"/>
                </a:lnTo>
                <a:lnTo>
                  <a:pt x="1383024" y="35490"/>
                </a:lnTo>
                <a:lnTo>
                  <a:pt x="1393847" y="36581"/>
                </a:lnTo>
                <a:lnTo>
                  <a:pt x="1411526" y="42721"/>
                </a:lnTo>
                <a:lnTo>
                  <a:pt x="1451432" y="44488"/>
                </a:lnTo>
                <a:lnTo>
                  <a:pt x="1493000" y="44592"/>
                </a:lnTo>
                <a:lnTo>
                  <a:pt x="1537478" y="45591"/>
                </a:lnTo>
                <a:lnTo>
                  <a:pt x="1555088" y="52287"/>
                </a:lnTo>
                <a:lnTo>
                  <a:pt x="1558202" y="51708"/>
                </a:lnTo>
                <a:lnTo>
                  <a:pt x="1570330" y="46297"/>
                </a:lnTo>
                <a:lnTo>
                  <a:pt x="1579314" y="4459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79" name="SMARTInkShape-Group934"/>
          <p:cNvGrpSpPr/>
          <p:nvPr/>
        </p:nvGrpSpPr>
        <p:grpSpPr>
          <a:xfrm>
            <a:off x="642938" y="2098477"/>
            <a:ext cx="2187774" cy="3393281"/>
            <a:chOff x="642938" y="2098477"/>
            <a:chExt cx="2187774" cy="3393281"/>
          </a:xfrm>
        </p:grpSpPr>
        <p:sp>
          <p:nvSpPr>
            <p:cNvPr id="1176" name="SMARTInkShape-2672"/>
            <p:cNvSpPr/>
            <p:nvPr>
              <p:custDataLst>
                <p:tags r:id="rId58"/>
              </p:custDataLst>
            </p:nvPr>
          </p:nvSpPr>
          <p:spPr bwMode="auto">
            <a:xfrm>
              <a:off x="669727" y="2250281"/>
              <a:ext cx="2160985" cy="71406"/>
            </a:xfrm>
            <a:custGeom>
              <a:avLst/>
              <a:gdLst/>
              <a:ahLst/>
              <a:cxnLst/>
              <a:rect l="0" t="0" r="0" b="0"/>
              <a:pathLst>
                <a:path w="2160985" h="71406">
                  <a:moveTo>
                    <a:pt x="0" y="0"/>
                  </a:moveTo>
                  <a:lnTo>
                    <a:pt x="0" y="0"/>
                  </a:lnTo>
                  <a:lnTo>
                    <a:pt x="21249" y="0"/>
                  </a:lnTo>
                  <a:lnTo>
                    <a:pt x="26973" y="2646"/>
                  </a:lnTo>
                  <a:lnTo>
                    <a:pt x="33991" y="7689"/>
                  </a:lnTo>
                  <a:lnTo>
                    <a:pt x="43498" y="8685"/>
                  </a:lnTo>
                  <a:lnTo>
                    <a:pt x="56985" y="9849"/>
                  </a:lnTo>
                  <a:lnTo>
                    <a:pt x="73580" y="15983"/>
                  </a:lnTo>
                  <a:lnTo>
                    <a:pt x="83304" y="18018"/>
                  </a:lnTo>
                  <a:lnTo>
                    <a:pt x="95348" y="23749"/>
                  </a:lnTo>
                  <a:lnTo>
                    <a:pt x="131479" y="29257"/>
                  </a:lnTo>
                  <a:lnTo>
                    <a:pt x="135278" y="31411"/>
                  </a:lnTo>
                  <a:lnTo>
                    <a:pt x="168369" y="35152"/>
                  </a:lnTo>
                  <a:lnTo>
                    <a:pt x="211260" y="35686"/>
                  </a:lnTo>
                  <a:lnTo>
                    <a:pt x="254736" y="35716"/>
                  </a:lnTo>
                  <a:lnTo>
                    <a:pt x="299282" y="35719"/>
                  </a:lnTo>
                  <a:lnTo>
                    <a:pt x="339934" y="38365"/>
                  </a:lnTo>
                  <a:lnTo>
                    <a:pt x="377919" y="44813"/>
                  </a:lnTo>
                  <a:lnTo>
                    <a:pt x="415333" y="52228"/>
                  </a:lnTo>
                  <a:lnTo>
                    <a:pt x="456015" y="56046"/>
                  </a:lnTo>
                  <a:lnTo>
                    <a:pt x="500141" y="61657"/>
                  </a:lnTo>
                  <a:lnTo>
                    <a:pt x="533151" y="64986"/>
                  </a:lnTo>
                  <a:lnTo>
                    <a:pt x="555507" y="69526"/>
                  </a:lnTo>
                  <a:lnTo>
                    <a:pt x="572329" y="69596"/>
                  </a:lnTo>
                  <a:lnTo>
                    <a:pt x="610028" y="64202"/>
                  </a:lnTo>
                  <a:lnTo>
                    <a:pt x="650658" y="62843"/>
                  </a:lnTo>
                  <a:lnTo>
                    <a:pt x="687347" y="62574"/>
                  </a:lnTo>
                  <a:lnTo>
                    <a:pt x="723257" y="62521"/>
                  </a:lnTo>
                  <a:lnTo>
                    <a:pt x="763754" y="62511"/>
                  </a:lnTo>
                  <a:lnTo>
                    <a:pt x="803834" y="62508"/>
                  </a:lnTo>
                  <a:lnTo>
                    <a:pt x="846294" y="62508"/>
                  </a:lnTo>
                  <a:lnTo>
                    <a:pt x="888379" y="62508"/>
                  </a:lnTo>
                  <a:lnTo>
                    <a:pt x="928773" y="61516"/>
                  </a:lnTo>
                  <a:lnTo>
                    <a:pt x="962337" y="56371"/>
                  </a:lnTo>
                  <a:lnTo>
                    <a:pt x="997417" y="54406"/>
                  </a:lnTo>
                  <a:lnTo>
                    <a:pt x="1032947" y="53823"/>
                  </a:lnTo>
                  <a:lnTo>
                    <a:pt x="1067617" y="52659"/>
                  </a:lnTo>
                  <a:lnTo>
                    <a:pt x="1109147" y="46525"/>
                  </a:lnTo>
                  <a:lnTo>
                    <a:pt x="1143553" y="45205"/>
                  </a:lnTo>
                  <a:lnTo>
                    <a:pt x="1178882" y="44813"/>
                  </a:lnTo>
                  <a:lnTo>
                    <a:pt x="1221635" y="39941"/>
                  </a:lnTo>
                  <a:lnTo>
                    <a:pt x="1264880" y="42690"/>
                  </a:lnTo>
                  <a:lnTo>
                    <a:pt x="1303115" y="44262"/>
                  </a:lnTo>
                  <a:lnTo>
                    <a:pt x="1344071" y="49313"/>
                  </a:lnTo>
                  <a:lnTo>
                    <a:pt x="1383250" y="52736"/>
                  </a:lnTo>
                  <a:lnTo>
                    <a:pt x="1419652" y="53412"/>
                  </a:lnTo>
                  <a:lnTo>
                    <a:pt x="1446559" y="56175"/>
                  </a:lnTo>
                  <a:lnTo>
                    <a:pt x="1482318" y="61257"/>
                  </a:lnTo>
                  <a:lnTo>
                    <a:pt x="1518044" y="62261"/>
                  </a:lnTo>
                  <a:lnTo>
                    <a:pt x="1553765" y="62459"/>
                  </a:lnTo>
                  <a:lnTo>
                    <a:pt x="1589484" y="62498"/>
                  </a:lnTo>
                  <a:lnTo>
                    <a:pt x="1634132" y="62507"/>
                  </a:lnTo>
                  <a:lnTo>
                    <a:pt x="1672644" y="62508"/>
                  </a:lnTo>
                  <a:lnTo>
                    <a:pt x="1714867" y="62508"/>
                  </a:lnTo>
                  <a:lnTo>
                    <a:pt x="1752129" y="62508"/>
                  </a:lnTo>
                  <a:lnTo>
                    <a:pt x="1788982" y="62508"/>
                  </a:lnTo>
                  <a:lnTo>
                    <a:pt x="1832653" y="62508"/>
                  </a:lnTo>
                  <a:lnTo>
                    <a:pt x="1875181" y="62508"/>
                  </a:lnTo>
                  <a:lnTo>
                    <a:pt x="1887117" y="63500"/>
                  </a:lnTo>
                  <a:lnTo>
                    <a:pt x="1922857" y="70610"/>
                  </a:lnTo>
                  <a:lnTo>
                    <a:pt x="1962795" y="71405"/>
                  </a:lnTo>
                  <a:lnTo>
                    <a:pt x="1985612" y="70439"/>
                  </a:lnTo>
                  <a:lnTo>
                    <a:pt x="2021107" y="63335"/>
                  </a:lnTo>
                  <a:lnTo>
                    <a:pt x="2038951" y="61761"/>
                  </a:lnTo>
                  <a:lnTo>
                    <a:pt x="2080617" y="51499"/>
                  </a:lnTo>
                  <a:lnTo>
                    <a:pt x="2098476" y="46678"/>
                  </a:lnTo>
                  <a:lnTo>
                    <a:pt x="2109390" y="44559"/>
                  </a:lnTo>
                  <a:lnTo>
                    <a:pt x="2122105" y="38779"/>
                  </a:lnTo>
                  <a:lnTo>
                    <a:pt x="2137007" y="35633"/>
                  </a:lnTo>
                  <a:lnTo>
                    <a:pt x="2151434" y="28830"/>
                  </a:lnTo>
                  <a:lnTo>
                    <a:pt x="2160984" y="267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7" name="SMARTInkShape-2673"/>
            <p:cNvSpPr/>
            <p:nvPr>
              <p:custDataLst>
                <p:tags r:id="rId59"/>
              </p:custDataLst>
            </p:nvPr>
          </p:nvSpPr>
          <p:spPr bwMode="auto">
            <a:xfrm>
              <a:off x="642938" y="2098477"/>
              <a:ext cx="116087" cy="3312915"/>
            </a:xfrm>
            <a:custGeom>
              <a:avLst/>
              <a:gdLst/>
              <a:ahLst/>
              <a:cxnLst/>
              <a:rect l="0" t="0" r="0" b="0"/>
              <a:pathLst>
                <a:path w="116087" h="3312915">
                  <a:moveTo>
                    <a:pt x="0" y="3312914"/>
                  </a:moveTo>
                  <a:lnTo>
                    <a:pt x="0" y="3312914"/>
                  </a:lnTo>
                  <a:lnTo>
                    <a:pt x="0" y="3308173"/>
                  </a:lnTo>
                  <a:lnTo>
                    <a:pt x="8102" y="3279903"/>
                  </a:lnTo>
                  <a:lnTo>
                    <a:pt x="8897" y="3235396"/>
                  </a:lnTo>
                  <a:lnTo>
                    <a:pt x="9915" y="3211686"/>
                  </a:lnTo>
                  <a:lnTo>
                    <a:pt x="17031" y="3169853"/>
                  </a:lnTo>
                  <a:lnTo>
                    <a:pt x="17786" y="3125451"/>
                  </a:lnTo>
                  <a:lnTo>
                    <a:pt x="20490" y="3096556"/>
                  </a:lnTo>
                  <a:lnTo>
                    <a:pt x="25959" y="3053683"/>
                  </a:lnTo>
                  <a:lnTo>
                    <a:pt x="26679" y="3009269"/>
                  </a:lnTo>
                  <a:lnTo>
                    <a:pt x="32904" y="2967442"/>
                  </a:lnTo>
                  <a:lnTo>
                    <a:pt x="35162" y="2929487"/>
                  </a:lnTo>
                  <a:lnTo>
                    <a:pt x="40349" y="2893327"/>
                  </a:lnTo>
                  <a:lnTo>
                    <a:pt x="43799" y="2856529"/>
                  </a:lnTo>
                  <a:lnTo>
                    <a:pt x="47126" y="2817363"/>
                  </a:lnTo>
                  <a:lnTo>
                    <a:pt x="52303" y="2780449"/>
                  </a:lnTo>
                  <a:lnTo>
                    <a:pt x="54318" y="2742069"/>
                  </a:lnTo>
                  <a:lnTo>
                    <a:pt x="60596" y="2705824"/>
                  </a:lnTo>
                  <a:lnTo>
                    <a:pt x="62130" y="2670001"/>
                  </a:lnTo>
                  <a:lnTo>
                    <a:pt x="63425" y="2634262"/>
                  </a:lnTo>
                  <a:lnTo>
                    <a:pt x="69561" y="2598539"/>
                  </a:lnTo>
                  <a:lnTo>
                    <a:pt x="71066" y="2562820"/>
                  </a:lnTo>
                  <a:lnTo>
                    <a:pt x="71364" y="2527101"/>
                  </a:lnTo>
                  <a:lnTo>
                    <a:pt x="71428" y="2482453"/>
                  </a:lnTo>
                  <a:lnTo>
                    <a:pt x="74082" y="2437804"/>
                  </a:lnTo>
                  <a:lnTo>
                    <a:pt x="79539" y="2394148"/>
                  </a:lnTo>
                  <a:lnTo>
                    <a:pt x="80258" y="2356196"/>
                  </a:lnTo>
                  <a:lnTo>
                    <a:pt x="80352" y="2315271"/>
                  </a:lnTo>
                  <a:lnTo>
                    <a:pt x="80365" y="2276221"/>
                  </a:lnTo>
                  <a:lnTo>
                    <a:pt x="80367" y="2237050"/>
                  </a:lnTo>
                  <a:lnTo>
                    <a:pt x="80367" y="2196136"/>
                  </a:lnTo>
                  <a:lnTo>
                    <a:pt x="80367" y="2158116"/>
                  </a:lnTo>
                  <a:lnTo>
                    <a:pt x="81359" y="2134338"/>
                  </a:lnTo>
                  <a:lnTo>
                    <a:pt x="88055" y="2097123"/>
                  </a:lnTo>
                  <a:lnTo>
                    <a:pt x="89133" y="2058072"/>
                  </a:lnTo>
                  <a:lnTo>
                    <a:pt x="89275" y="2015875"/>
                  </a:lnTo>
                  <a:lnTo>
                    <a:pt x="91938" y="1981949"/>
                  </a:lnTo>
                  <a:lnTo>
                    <a:pt x="97398" y="1942828"/>
                  </a:lnTo>
                  <a:lnTo>
                    <a:pt x="98117" y="1898699"/>
                  </a:lnTo>
                  <a:lnTo>
                    <a:pt x="98212" y="1856937"/>
                  </a:lnTo>
                  <a:lnTo>
                    <a:pt x="98224" y="1818805"/>
                  </a:lnTo>
                  <a:lnTo>
                    <a:pt x="98226" y="1781372"/>
                  </a:lnTo>
                  <a:lnTo>
                    <a:pt x="98226" y="1743333"/>
                  </a:lnTo>
                  <a:lnTo>
                    <a:pt x="98226" y="1704663"/>
                  </a:lnTo>
                  <a:lnTo>
                    <a:pt x="98226" y="1660802"/>
                  </a:lnTo>
                  <a:lnTo>
                    <a:pt x="91158" y="1623325"/>
                  </a:lnTo>
                  <a:lnTo>
                    <a:pt x="89542" y="1580307"/>
                  </a:lnTo>
                  <a:lnTo>
                    <a:pt x="89329" y="1535873"/>
                  </a:lnTo>
                  <a:lnTo>
                    <a:pt x="89301" y="1493899"/>
                  </a:lnTo>
                  <a:lnTo>
                    <a:pt x="89297" y="1458486"/>
                  </a:lnTo>
                  <a:lnTo>
                    <a:pt x="83160" y="1420402"/>
                  </a:lnTo>
                  <a:lnTo>
                    <a:pt x="80918" y="1384216"/>
                  </a:lnTo>
                  <a:lnTo>
                    <a:pt x="80476" y="1348405"/>
                  </a:lnTo>
                  <a:lnTo>
                    <a:pt x="80388" y="1311676"/>
                  </a:lnTo>
                  <a:lnTo>
                    <a:pt x="80371" y="1269878"/>
                  </a:lnTo>
                  <a:lnTo>
                    <a:pt x="80368" y="1227924"/>
                  </a:lnTo>
                  <a:lnTo>
                    <a:pt x="80367" y="1188548"/>
                  </a:lnTo>
                  <a:lnTo>
                    <a:pt x="80367" y="1149461"/>
                  </a:lnTo>
                  <a:lnTo>
                    <a:pt x="85107" y="1108557"/>
                  </a:lnTo>
                  <a:lnTo>
                    <a:pt x="88469" y="1070822"/>
                  </a:lnTo>
                  <a:lnTo>
                    <a:pt x="89133" y="1026179"/>
                  </a:lnTo>
                  <a:lnTo>
                    <a:pt x="89264" y="983884"/>
                  </a:lnTo>
                  <a:lnTo>
                    <a:pt x="95427" y="940729"/>
                  </a:lnTo>
                  <a:lnTo>
                    <a:pt x="97673" y="899867"/>
                  </a:lnTo>
                  <a:lnTo>
                    <a:pt x="98117" y="858612"/>
                  </a:lnTo>
                  <a:lnTo>
                    <a:pt x="98205" y="815663"/>
                  </a:lnTo>
                  <a:lnTo>
                    <a:pt x="98222" y="777487"/>
                  </a:lnTo>
                  <a:lnTo>
                    <a:pt x="100871" y="750272"/>
                  </a:lnTo>
                  <a:lnTo>
                    <a:pt x="105914" y="714410"/>
                  </a:lnTo>
                  <a:lnTo>
                    <a:pt x="100774" y="677670"/>
                  </a:lnTo>
                  <a:lnTo>
                    <a:pt x="98729" y="638516"/>
                  </a:lnTo>
                  <a:lnTo>
                    <a:pt x="98326" y="601605"/>
                  </a:lnTo>
                  <a:lnTo>
                    <a:pt x="98246" y="564217"/>
                  </a:lnTo>
                  <a:lnTo>
                    <a:pt x="98229" y="520956"/>
                  </a:lnTo>
                  <a:lnTo>
                    <a:pt x="92090" y="482802"/>
                  </a:lnTo>
                  <a:lnTo>
                    <a:pt x="89848" y="446602"/>
                  </a:lnTo>
                  <a:lnTo>
                    <a:pt x="89406" y="410788"/>
                  </a:lnTo>
                  <a:lnTo>
                    <a:pt x="89311" y="368765"/>
                  </a:lnTo>
                  <a:lnTo>
                    <a:pt x="89298" y="324426"/>
                  </a:lnTo>
                  <a:lnTo>
                    <a:pt x="89297" y="284767"/>
                  </a:lnTo>
                  <a:lnTo>
                    <a:pt x="89297" y="244692"/>
                  </a:lnTo>
                  <a:lnTo>
                    <a:pt x="89297" y="204483"/>
                  </a:lnTo>
                  <a:lnTo>
                    <a:pt x="89297" y="163261"/>
                  </a:lnTo>
                  <a:lnTo>
                    <a:pt x="91942" y="140978"/>
                  </a:lnTo>
                  <a:lnTo>
                    <a:pt x="98391" y="104113"/>
                  </a:lnTo>
                  <a:lnTo>
                    <a:pt x="106256" y="60439"/>
                  </a:lnTo>
                  <a:lnTo>
                    <a:pt x="107881" y="42933"/>
                  </a:lnTo>
                  <a:lnTo>
                    <a:pt x="114809" y="24370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8" name="SMARTInkShape-2674"/>
            <p:cNvSpPr/>
            <p:nvPr>
              <p:custDataLst>
                <p:tags r:id="rId60"/>
              </p:custDataLst>
            </p:nvPr>
          </p:nvSpPr>
          <p:spPr bwMode="auto">
            <a:xfrm>
              <a:off x="741164" y="2241352"/>
              <a:ext cx="2080618" cy="3250406"/>
            </a:xfrm>
            <a:custGeom>
              <a:avLst/>
              <a:gdLst/>
              <a:ahLst/>
              <a:cxnLst/>
              <a:rect l="0" t="0" r="0" b="0"/>
              <a:pathLst>
                <a:path w="2080618" h="3250406">
                  <a:moveTo>
                    <a:pt x="2080617" y="0"/>
                  </a:moveTo>
                  <a:lnTo>
                    <a:pt x="2080617" y="0"/>
                  </a:lnTo>
                  <a:lnTo>
                    <a:pt x="2080617" y="28679"/>
                  </a:lnTo>
                  <a:lnTo>
                    <a:pt x="2069594" y="71627"/>
                  </a:lnTo>
                  <a:lnTo>
                    <a:pt x="2065796" y="84420"/>
                  </a:lnTo>
                  <a:lnTo>
                    <a:pt x="2055896" y="128164"/>
                  </a:lnTo>
                  <a:lnTo>
                    <a:pt x="2047365" y="161356"/>
                  </a:lnTo>
                  <a:lnTo>
                    <a:pt x="2040645" y="201316"/>
                  </a:lnTo>
                  <a:lnTo>
                    <a:pt x="2030756" y="240298"/>
                  </a:lnTo>
                  <a:lnTo>
                    <a:pt x="2025128" y="276661"/>
                  </a:lnTo>
                  <a:lnTo>
                    <a:pt x="2019496" y="312507"/>
                  </a:lnTo>
                  <a:lnTo>
                    <a:pt x="2017391" y="355380"/>
                  </a:lnTo>
                  <a:lnTo>
                    <a:pt x="2012054" y="390276"/>
                  </a:lnTo>
                  <a:lnTo>
                    <a:pt x="2010031" y="424759"/>
                  </a:lnTo>
                  <a:lnTo>
                    <a:pt x="2009348" y="466225"/>
                  </a:lnTo>
                  <a:lnTo>
                    <a:pt x="2009230" y="500620"/>
                  </a:lnTo>
                  <a:lnTo>
                    <a:pt x="2009194" y="535946"/>
                  </a:lnTo>
                  <a:lnTo>
                    <a:pt x="2009184" y="571548"/>
                  </a:lnTo>
                  <a:lnTo>
                    <a:pt x="2006535" y="607233"/>
                  </a:lnTo>
                  <a:lnTo>
                    <a:pt x="2002112" y="645587"/>
                  </a:lnTo>
                  <a:lnTo>
                    <a:pt x="2000802" y="685725"/>
                  </a:lnTo>
                  <a:lnTo>
                    <a:pt x="2000414" y="722753"/>
                  </a:lnTo>
                  <a:lnTo>
                    <a:pt x="2000299" y="761505"/>
                  </a:lnTo>
                  <a:lnTo>
                    <a:pt x="2000264" y="801761"/>
                  </a:lnTo>
                  <a:lnTo>
                    <a:pt x="1997609" y="838824"/>
                  </a:lnTo>
                  <a:lnTo>
                    <a:pt x="1993184" y="877587"/>
                  </a:lnTo>
                  <a:lnTo>
                    <a:pt x="1991872" y="915200"/>
                  </a:lnTo>
                  <a:lnTo>
                    <a:pt x="1991429" y="959316"/>
                  </a:lnTo>
                  <a:lnTo>
                    <a:pt x="1991353" y="999168"/>
                  </a:lnTo>
                  <a:lnTo>
                    <a:pt x="1991330" y="1037654"/>
                  </a:lnTo>
                  <a:lnTo>
                    <a:pt x="1991323" y="1074193"/>
                  </a:lnTo>
                  <a:lnTo>
                    <a:pt x="1991321" y="1110155"/>
                  </a:lnTo>
                  <a:lnTo>
                    <a:pt x="1991321" y="1145946"/>
                  </a:lnTo>
                  <a:lnTo>
                    <a:pt x="1991320" y="1181686"/>
                  </a:lnTo>
                  <a:lnTo>
                    <a:pt x="1991320" y="1222151"/>
                  </a:lnTo>
                  <a:lnTo>
                    <a:pt x="1991320" y="1256079"/>
                  </a:lnTo>
                  <a:lnTo>
                    <a:pt x="1991320" y="1289724"/>
                  </a:lnTo>
                  <a:lnTo>
                    <a:pt x="1986580" y="1324829"/>
                  </a:lnTo>
                  <a:lnTo>
                    <a:pt x="1983632" y="1360365"/>
                  </a:lnTo>
                  <a:lnTo>
                    <a:pt x="1982758" y="1396030"/>
                  </a:lnTo>
                  <a:lnTo>
                    <a:pt x="1982500" y="1431733"/>
                  </a:lnTo>
                  <a:lnTo>
                    <a:pt x="1982412" y="1473215"/>
                  </a:lnTo>
                  <a:lnTo>
                    <a:pt x="1982395" y="1515952"/>
                  </a:lnTo>
                  <a:lnTo>
                    <a:pt x="1982391" y="1558092"/>
                  </a:lnTo>
                  <a:lnTo>
                    <a:pt x="1982391" y="1597504"/>
                  </a:lnTo>
                  <a:lnTo>
                    <a:pt x="1985037" y="1633953"/>
                  </a:lnTo>
                  <a:lnTo>
                    <a:pt x="1990079" y="1669815"/>
                  </a:lnTo>
                  <a:lnTo>
                    <a:pt x="1991075" y="1711699"/>
                  </a:lnTo>
                  <a:lnTo>
                    <a:pt x="1991272" y="1749665"/>
                  </a:lnTo>
                  <a:lnTo>
                    <a:pt x="1993952" y="1774197"/>
                  </a:lnTo>
                  <a:lnTo>
                    <a:pt x="1999006" y="1805005"/>
                  </a:lnTo>
                  <a:lnTo>
                    <a:pt x="2000087" y="1848604"/>
                  </a:lnTo>
                  <a:lnTo>
                    <a:pt x="2000229" y="1892122"/>
                  </a:lnTo>
                  <a:lnTo>
                    <a:pt x="2000247" y="1930056"/>
                  </a:lnTo>
                  <a:lnTo>
                    <a:pt x="2001242" y="1963784"/>
                  </a:lnTo>
                  <a:lnTo>
                    <a:pt x="2007939" y="2001523"/>
                  </a:lnTo>
                  <a:lnTo>
                    <a:pt x="2009016" y="2045065"/>
                  </a:lnTo>
                  <a:lnTo>
                    <a:pt x="2009158" y="2088576"/>
                  </a:lnTo>
                  <a:lnTo>
                    <a:pt x="2009178" y="2128887"/>
                  </a:lnTo>
                  <a:lnTo>
                    <a:pt x="2010172" y="2152135"/>
                  </a:lnTo>
                  <a:lnTo>
                    <a:pt x="2017558" y="2196533"/>
                  </a:lnTo>
                  <a:lnTo>
                    <a:pt x="2019029" y="2226446"/>
                  </a:lnTo>
                  <a:lnTo>
                    <a:pt x="2026205" y="2262185"/>
                  </a:lnTo>
                  <a:lnTo>
                    <a:pt x="2027784" y="2280046"/>
                  </a:lnTo>
                  <a:lnTo>
                    <a:pt x="2035120" y="2315765"/>
                  </a:lnTo>
                  <a:lnTo>
                    <a:pt x="2036709" y="2333625"/>
                  </a:lnTo>
                  <a:lnTo>
                    <a:pt x="2046978" y="2375296"/>
                  </a:lnTo>
                  <a:lnTo>
                    <a:pt x="2051799" y="2393156"/>
                  </a:lnTo>
                  <a:lnTo>
                    <a:pt x="2053561" y="2430050"/>
                  </a:lnTo>
                  <a:lnTo>
                    <a:pt x="2053793" y="2473678"/>
                  </a:lnTo>
                  <a:lnTo>
                    <a:pt x="2053824" y="2515546"/>
                  </a:lnTo>
                  <a:lnTo>
                    <a:pt x="2053828" y="2553728"/>
                  </a:lnTo>
                  <a:lnTo>
                    <a:pt x="2053828" y="2590959"/>
                  </a:lnTo>
                  <a:lnTo>
                    <a:pt x="2053828" y="2627367"/>
                  </a:lnTo>
                  <a:lnTo>
                    <a:pt x="2054821" y="2663115"/>
                  </a:lnTo>
                  <a:lnTo>
                    <a:pt x="2061931" y="2705799"/>
                  </a:lnTo>
                  <a:lnTo>
                    <a:pt x="2062710" y="2750175"/>
                  </a:lnTo>
                  <a:lnTo>
                    <a:pt x="2062751" y="2787216"/>
                  </a:lnTo>
                  <a:lnTo>
                    <a:pt x="2062757" y="2826122"/>
                  </a:lnTo>
                  <a:lnTo>
                    <a:pt x="2062758" y="2864355"/>
                  </a:lnTo>
                  <a:lnTo>
                    <a:pt x="2062758" y="2907979"/>
                  </a:lnTo>
                  <a:lnTo>
                    <a:pt x="2062758" y="2949766"/>
                  </a:lnTo>
                  <a:lnTo>
                    <a:pt x="2062758" y="2991628"/>
                  </a:lnTo>
                  <a:lnTo>
                    <a:pt x="2062758" y="3035930"/>
                  </a:lnTo>
                  <a:lnTo>
                    <a:pt x="2062758" y="3077755"/>
                  </a:lnTo>
                  <a:lnTo>
                    <a:pt x="2062758" y="3121483"/>
                  </a:lnTo>
                  <a:lnTo>
                    <a:pt x="2062758" y="3137174"/>
                  </a:lnTo>
                  <a:lnTo>
                    <a:pt x="2060112" y="3143195"/>
                  </a:lnTo>
                  <a:lnTo>
                    <a:pt x="2056621" y="3149178"/>
                  </a:lnTo>
                  <a:lnTo>
                    <a:pt x="2054380" y="3161104"/>
                  </a:lnTo>
                  <a:lnTo>
                    <a:pt x="2053828" y="3170039"/>
                  </a:lnTo>
                  <a:lnTo>
                    <a:pt x="2053828" y="3162350"/>
                  </a:lnTo>
                  <a:lnTo>
                    <a:pt x="2046140" y="3153529"/>
                  </a:lnTo>
                  <a:lnTo>
                    <a:pt x="2037319" y="3152298"/>
                  </a:lnTo>
                  <a:lnTo>
                    <a:pt x="2005825" y="3152178"/>
                  </a:lnTo>
                  <a:lnTo>
                    <a:pt x="2000082" y="3154825"/>
                  </a:lnTo>
                  <a:lnTo>
                    <a:pt x="1994222" y="3158316"/>
                  </a:lnTo>
                  <a:lnTo>
                    <a:pt x="1985345" y="3161273"/>
                  </a:lnTo>
                  <a:lnTo>
                    <a:pt x="1976431" y="3167000"/>
                  </a:lnTo>
                  <a:lnTo>
                    <a:pt x="1966514" y="3169139"/>
                  </a:lnTo>
                  <a:lnTo>
                    <a:pt x="1952441" y="3170764"/>
                  </a:lnTo>
                  <a:lnTo>
                    <a:pt x="1928976" y="3181046"/>
                  </a:lnTo>
                  <a:lnTo>
                    <a:pt x="1925945" y="3183330"/>
                  </a:lnTo>
                  <a:lnTo>
                    <a:pt x="1917285" y="3185868"/>
                  </a:lnTo>
                  <a:lnTo>
                    <a:pt x="1901254" y="3189942"/>
                  </a:lnTo>
                  <a:lnTo>
                    <a:pt x="1882799" y="3195467"/>
                  </a:lnTo>
                  <a:lnTo>
                    <a:pt x="1863463" y="3197551"/>
                  </a:lnTo>
                  <a:lnTo>
                    <a:pt x="1846414" y="3203842"/>
                  </a:lnTo>
                  <a:lnTo>
                    <a:pt x="1829984" y="3207836"/>
                  </a:lnTo>
                  <a:lnTo>
                    <a:pt x="1812548" y="3212657"/>
                  </a:lnTo>
                  <a:lnTo>
                    <a:pt x="1784060" y="3217155"/>
                  </a:lnTo>
                  <a:lnTo>
                    <a:pt x="1767522" y="3221702"/>
                  </a:lnTo>
                  <a:lnTo>
                    <a:pt x="1744156" y="3223238"/>
                  </a:lnTo>
                  <a:lnTo>
                    <a:pt x="1734956" y="3220803"/>
                  </a:lnTo>
                  <a:lnTo>
                    <a:pt x="1726569" y="3217405"/>
                  </a:lnTo>
                  <a:lnTo>
                    <a:pt x="1687546" y="3207778"/>
                  </a:lnTo>
                  <a:lnTo>
                    <a:pt x="1651978" y="3203289"/>
                  </a:lnTo>
                  <a:lnTo>
                    <a:pt x="1634129" y="3198742"/>
                  </a:lnTo>
                  <a:lnTo>
                    <a:pt x="1592461" y="3196939"/>
                  </a:lnTo>
                  <a:lnTo>
                    <a:pt x="1568649" y="3197842"/>
                  </a:lnTo>
                  <a:lnTo>
                    <a:pt x="1525801" y="3205924"/>
                  </a:lnTo>
                  <a:lnTo>
                    <a:pt x="1486914" y="3213337"/>
                  </a:lnTo>
                  <a:lnTo>
                    <a:pt x="1448683" y="3221577"/>
                  </a:lnTo>
                  <a:lnTo>
                    <a:pt x="1410980" y="3224341"/>
                  </a:lnTo>
                  <a:lnTo>
                    <a:pt x="1373812" y="3231271"/>
                  </a:lnTo>
                  <a:lnTo>
                    <a:pt x="1333903" y="3232434"/>
                  </a:lnTo>
                  <a:lnTo>
                    <a:pt x="1294074" y="3232531"/>
                  </a:lnTo>
                  <a:lnTo>
                    <a:pt x="1250876" y="3232545"/>
                  </a:lnTo>
                  <a:lnTo>
                    <a:pt x="1207433" y="3232546"/>
                  </a:lnTo>
                  <a:lnTo>
                    <a:pt x="1194457" y="3231554"/>
                  </a:lnTo>
                  <a:lnTo>
                    <a:pt x="1150829" y="3224444"/>
                  </a:lnTo>
                  <a:lnTo>
                    <a:pt x="1111877" y="3223725"/>
                  </a:lnTo>
                  <a:lnTo>
                    <a:pt x="1078060" y="3226277"/>
                  </a:lnTo>
                  <a:lnTo>
                    <a:pt x="1033769" y="3234642"/>
                  </a:lnTo>
                  <a:lnTo>
                    <a:pt x="991797" y="3240875"/>
                  </a:lnTo>
                  <a:lnTo>
                    <a:pt x="979557" y="3240217"/>
                  </a:lnTo>
                  <a:lnTo>
                    <a:pt x="949559" y="3233753"/>
                  </a:lnTo>
                  <a:lnTo>
                    <a:pt x="920573" y="3237929"/>
                  </a:lnTo>
                  <a:lnTo>
                    <a:pt x="904896" y="3235574"/>
                  </a:lnTo>
                  <a:lnTo>
                    <a:pt x="862866" y="3241819"/>
                  </a:lnTo>
                  <a:lnTo>
                    <a:pt x="819440" y="3249521"/>
                  </a:lnTo>
                  <a:lnTo>
                    <a:pt x="776935" y="3250354"/>
                  </a:lnTo>
                  <a:lnTo>
                    <a:pt x="738523" y="3250401"/>
                  </a:lnTo>
                  <a:lnTo>
                    <a:pt x="697068" y="3250405"/>
                  </a:lnTo>
                  <a:lnTo>
                    <a:pt x="684855" y="3249414"/>
                  </a:lnTo>
                  <a:lnTo>
                    <a:pt x="642952" y="3234959"/>
                  </a:lnTo>
                  <a:lnTo>
                    <a:pt x="614288" y="3230112"/>
                  </a:lnTo>
                  <a:lnTo>
                    <a:pt x="580266" y="3217119"/>
                  </a:lnTo>
                  <a:lnTo>
                    <a:pt x="562522" y="3212762"/>
                  </a:lnTo>
                  <a:lnTo>
                    <a:pt x="544697" y="3207833"/>
                  </a:lnTo>
                  <a:lnTo>
                    <a:pt x="526848" y="3203726"/>
                  </a:lnTo>
                  <a:lnTo>
                    <a:pt x="507779" y="3198190"/>
                  </a:lnTo>
                  <a:lnTo>
                    <a:pt x="464907" y="3195915"/>
                  </a:lnTo>
                  <a:lnTo>
                    <a:pt x="422404" y="3183528"/>
                  </a:lnTo>
                  <a:lnTo>
                    <a:pt x="380984" y="3173098"/>
                  </a:lnTo>
                  <a:lnTo>
                    <a:pt x="339327" y="3167571"/>
                  </a:lnTo>
                  <a:lnTo>
                    <a:pt x="299805" y="3155224"/>
                  </a:lnTo>
                  <a:lnTo>
                    <a:pt x="258913" y="3149711"/>
                  </a:lnTo>
                  <a:lnTo>
                    <a:pt x="241087" y="3145164"/>
                  </a:lnTo>
                  <a:lnTo>
                    <a:pt x="201578" y="3143324"/>
                  </a:lnTo>
                  <a:lnTo>
                    <a:pt x="185294" y="3142279"/>
                  </a:lnTo>
                  <a:lnTo>
                    <a:pt x="167754" y="3136186"/>
                  </a:lnTo>
                  <a:lnTo>
                    <a:pt x="123402" y="3134352"/>
                  </a:lnTo>
                  <a:lnTo>
                    <a:pt x="80935" y="3134321"/>
                  </a:lnTo>
                  <a:lnTo>
                    <a:pt x="68573" y="3134320"/>
                  </a:lnTo>
                  <a:lnTo>
                    <a:pt x="26954" y="3143086"/>
                  </a:lnTo>
                  <a:lnTo>
                    <a:pt x="0" y="31432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80" name="SMARTInkShape-2675"/>
          <p:cNvSpPr/>
          <p:nvPr>
            <p:custDataLst>
              <p:tags r:id="rId7"/>
            </p:custDataLst>
          </p:nvPr>
        </p:nvSpPr>
        <p:spPr bwMode="auto">
          <a:xfrm>
            <a:off x="6599039" y="2839641"/>
            <a:ext cx="1875235" cy="62475"/>
          </a:xfrm>
          <a:custGeom>
            <a:avLst/>
            <a:gdLst/>
            <a:ahLst/>
            <a:cxnLst/>
            <a:rect l="0" t="0" r="0" b="0"/>
            <a:pathLst>
              <a:path w="1875235" h="62475">
                <a:moveTo>
                  <a:pt x="0" y="26789"/>
                </a:moveTo>
                <a:lnTo>
                  <a:pt x="0" y="26789"/>
                </a:lnTo>
                <a:lnTo>
                  <a:pt x="8821" y="35609"/>
                </a:lnTo>
                <a:lnTo>
                  <a:pt x="31152" y="35718"/>
                </a:lnTo>
                <a:lnTo>
                  <a:pt x="36335" y="38364"/>
                </a:lnTo>
                <a:lnTo>
                  <a:pt x="52193" y="52227"/>
                </a:lnTo>
                <a:lnTo>
                  <a:pt x="57908" y="53178"/>
                </a:lnTo>
                <a:lnTo>
                  <a:pt x="65886" y="53459"/>
                </a:lnTo>
                <a:lnTo>
                  <a:pt x="71616" y="56171"/>
                </a:lnTo>
                <a:lnTo>
                  <a:pt x="74533" y="58283"/>
                </a:lnTo>
                <a:lnTo>
                  <a:pt x="88119" y="61256"/>
                </a:lnTo>
                <a:lnTo>
                  <a:pt x="126643" y="62474"/>
                </a:lnTo>
                <a:lnTo>
                  <a:pt x="170118" y="54403"/>
                </a:lnTo>
                <a:lnTo>
                  <a:pt x="209130" y="52658"/>
                </a:lnTo>
                <a:lnTo>
                  <a:pt x="250525" y="45899"/>
                </a:lnTo>
                <a:lnTo>
                  <a:pt x="294745" y="44813"/>
                </a:lnTo>
                <a:lnTo>
                  <a:pt x="321488" y="42051"/>
                </a:lnTo>
                <a:lnTo>
                  <a:pt x="357191" y="36969"/>
                </a:lnTo>
                <a:lnTo>
                  <a:pt x="400036" y="34973"/>
                </a:lnTo>
                <a:lnTo>
                  <a:pt x="434927" y="29654"/>
                </a:lnTo>
                <a:lnTo>
                  <a:pt x="470401" y="26646"/>
                </a:lnTo>
                <a:lnTo>
                  <a:pt x="506046" y="20903"/>
                </a:lnTo>
                <a:lnTo>
                  <a:pt x="541743" y="17769"/>
                </a:lnTo>
                <a:lnTo>
                  <a:pt x="577456" y="11989"/>
                </a:lnTo>
                <a:lnTo>
                  <a:pt x="614165" y="9836"/>
                </a:lnTo>
                <a:lnTo>
                  <a:pt x="655028" y="8206"/>
                </a:lnTo>
                <a:lnTo>
                  <a:pt x="693703" y="2872"/>
                </a:lnTo>
                <a:lnTo>
                  <a:pt x="735149" y="850"/>
                </a:lnTo>
                <a:lnTo>
                  <a:pt x="773998" y="252"/>
                </a:lnTo>
                <a:lnTo>
                  <a:pt x="815495" y="74"/>
                </a:lnTo>
                <a:lnTo>
                  <a:pt x="854359" y="22"/>
                </a:lnTo>
                <a:lnTo>
                  <a:pt x="895860" y="6"/>
                </a:lnTo>
                <a:lnTo>
                  <a:pt x="934726" y="1"/>
                </a:lnTo>
                <a:lnTo>
                  <a:pt x="977219" y="0"/>
                </a:lnTo>
                <a:lnTo>
                  <a:pt x="1021229" y="0"/>
                </a:lnTo>
                <a:lnTo>
                  <a:pt x="1064696" y="0"/>
                </a:lnTo>
                <a:lnTo>
                  <a:pt x="1104144" y="0"/>
                </a:lnTo>
                <a:lnTo>
                  <a:pt x="1146811" y="0"/>
                </a:lnTo>
                <a:lnTo>
                  <a:pt x="1190872" y="0"/>
                </a:lnTo>
                <a:lnTo>
                  <a:pt x="1234354" y="0"/>
                </a:lnTo>
                <a:lnTo>
                  <a:pt x="1273807" y="992"/>
                </a:lnTo>
                <a:lnTo>
                  <a:pt x="1316475" y="6136"/>
                </a:lnTo>
                <a:lnTo>
                  <a:pt x="1359543" y="8102"/>
                </a:lnTo>
                <a:lnTo>
                  <a:pt x="1397881" y="8684"/>
                </a:lnTo>
                <a:lnTo>
                  <a:pt x="1435369" y="9849"/>
                </a:lnTo>
                <a:lnTo>
                  <a:pt x="1476462" y="15045"/>
                </a:lnTo>
                <a:lnTo>
                  <a:pt x="1514214" y="18018"/>
                </a:lnTo>
                <a:lnTo>
                  <a:pt x="1549543" y="23749"/>
                </a:lnTo>
                <a:lnTo>
                  <a:pt x="1591296" y="26188"/>
                </a:lnTo>
                <a:lnTo>
                  <a:pt x="1625740" y="26610"/>
                </a:lnTo>
                <a:lnTo>
                  <a:pt x="1668194" y="31494"/>
                </a:lnTo>
                <a:lnTo>
                  <a:pt x="1705242" y="34884"/>
                </a:lnTo>
                <a:lnTo>
                  <a:pt x="1741224" y="38199"/>
                </a:lnTo>
                <a:lnTo>
                  <a:pt x="1784936" y="43799"/>
                </a:lnTo>
                <a:lnTo>
                  <a:pt x="1824283" y="45566"/>
                </a:lnTo>
                <a:lnTo>
                  <a:pt x="1867503" y="53207"/>
                </a:lnTo>
                <a:lnTo>
                  <a:pt x="1875234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84" name="SMARTInkShape-Group936"/>
          <p:cNvGrpSpPr/>
          <p:nvPr/>
        </p:nvGrpSpPr>
        <p:grpSpPr>
          <a:xfrm>
            <a:off x="5027414" y="5063133"/>
            <a:ext cx="357189" cy="598131"/>
            <a:chOff x="5027414" y="5063133"/>
            <a:chExt cx="357189" cy="598131"/>
          </a:xfrm>
        </p:grpSpPr>
        <p:sp>
          <p:nvSpPr>
            <p:cNvPr id="1181" name="SMARTInkShape-2676"/>
            <p:cNvSpPr/>
            <p:nvPr>
              <p:custDataLst>
                <p:tags r:id="rId55"/>
              </p:custDataLst>
            </p:nvPr>
          </p:nvSpPr>
          <p:spPr bwMode="auto">
            <a:xfrm>
              <a:off x="5027414" y="5473898"/>
              <a:ext cx="169656" cy="187366"/>
            </a:xfrm>
            <a:custGeom>
              <a:avLst/>
              <a:gdLst/>
              <a:ahLst/>
              <a:cxnLst/>
              <a:rect l="0" t="0" r="0" b="0"/>
              <a:pathLst>
                <a:path w="169656" h="187366">
                  <a:moveTo>
                    <a:pt x="35719" y="8930"/>
                  </a:moveTo>
                  <a:lnTo>
                    <a:pt x="35719" y="8930"/>
                  </a:lnTo>
                  <a:lnTo>
                    <a:pt x="30978" y="13671"/>
                  </a:lnTo>
                  <a:lnTo>
                    <a:pt x="28651" y="18643"/>
                  </a:lnTo>
                  <a:lnTo>
                    <a:pt x="24192" y="62761"/>
                  </a:lnTo>
                  <a:lnTo>
                    <a:pt x="19735" y="80442"/>
                  </a:lnTo>
                  <a:lnTo>
                    <a:pt x="10956" y="123160"/>
                  </a:lnTo>
                  <a:lnTo>
                    <a:pt x="6885" y="142325"/>
                  </a:lnTo>
                  <a:lnTo>
                    <a:pt x="1360" y="161839"/>
                  </a:lnTo>
                  <a:lnTo>
                    <a:pt x="3" y="187365"/>
                  </a:lnTo>
                  <a:lnTo>
                    <a:pt x="0" y="144333"/>
                  </a:lnTo>
                  <a:lnTo>
                    <a:pt x="2646" y="135917"/>
                  </a:lnTo>
                  <a:lnTo>
                    <a:pt x="4740" y="132283"/>
                  </a:lnTo>
                  <a:lnTo>
                    <a:pt x="5145" y="127876"/>
                  </a:lnTo>
                  <a:lnTo>
                    <a:pt x="2957" y="111201"/>
                  </a:lnTo>
                  <a:lnTo>
                    <a:pt x="8275" y="68216"/>
                  </a:lnTo>
                  <a:lnTo>
                    <a:pt x="9728" y="45678"/>
                  </a:lnTo>
                  <a:lnTo>
                    <a:pt x="17015" y="21449"/>
                  </a:lnTo>
                  <a:lnTo>
                    <a:pt x="17749" y="10773"/>
                  </a:lnTo>
                  <a:lnTo>
                    <a:pt x="18777" y="11152"/>
                  </a:lnTo>
                  <a:lnTo>
                    <a:pt x="31159" y="22280"/>
                  </a:lnTo>
                  <a:lnTo>
                    <a:pt x="33692" y="30077"/>
                  </a:lnTo>
                  <a:lnTo>
                    <a:pt x="35810" y="39164"/>
                  </a:lnTo>
                  <a:lnTo>
                    <a:pt x="41589" y="50851"/>
                  </a:lnTo>
                  <a:lnTo>
                    <a:pt x="44734" y="65448"/>
                  </a:lnTo>
                  <a:lnTo>
                    <a:pt x="65333" y="98835"/>
                  </a:lnTo>
                  <a:lnTo>
                    <a:pt x="86510" y="120943"/>
                  </a:lnTo>
                  <a:lnTo>
                    <a:pt x="127910" y="147808"/>
                  </a:lnTo>
                  <a:lnTo>
                    <a:pt x="142271" y="151015"/>
                  </a:lnTo>
                  <a:lnTo>
                    <a:pt x="163675" y="151759"/>
                  </a:lnTo>
                  <a:lnTo>
                    <a:pt x="165672" y="150782"/>
                  </a:lnTo>
                  <a:lnTo>
                    <a:pt x="167003" y="149139"/>
                  </a:lnTo>
                  <a:lnTo>
                    <a:pt x="168481" y="144667"/>
                  </a:lnTo>
                  <a:lnTo>
                    <a:pt x="169655" y="102995"/>
                  </a:lnTo>
                  <a:lnTo>
                    <a:pt x="168671" y="68358"/>
                  </a:lnTo>
                  <a:lnTo>
                    <a:pt x="161103" y="33260"/>
                  </a:lnTo>
                  <a:lnTo>
                    <a:pt x="16073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2" name="SMARTInkShape-2677"/>
            <p:cNvSpPr/>
            <p:nvPr>
              <p:custDataLst>
                <p:tags r:id="rId56"/>
              </p:custDataLst>
            </p:nvPr>
          </p:nvSpPr>
          <p:spPr bwMode="auto">
            <a:xfrm>
              <a:off x="5055444" y="5308123"/>
              <a:ext cx="186284" cy="94296"/>
            </a:xfrm>
            <a:custGeom>
              <a:avLst/>
              <a:gdLst/>
              <a:ahLst/>
              <a:cxnLst/>
              <a:rect l="0" t="0" r="0" b="0"/>
              <a:pathLst>
                <a:path w="186284" h="94296">
                  <a:moveTo>
                    <a:pt x="7689" y="67549"/>
                  </a:moveTo>
                  <a:lnTo>
                    <a:pt x="7689" y="67549"/>
                  </a:lnTo>
                  <a:lnTo>
                    <a:pt x="7689" y="55120"/>
                  </a:lnTo>
                  <a:lnTo>
                    <a:pt x="5043" y="49458"/>
                  </a:lnTo>
                  <a:lnTo>
                    <a:pt x="1552" y="43633"/>
                  </a:lnTo>
                  <a:lnTo>
                    <a:pt x="0" y="37738"/>
                  </a:lnTo>
                  <a:lnTo>
                    <a:pt x="579" y="34776"/>
                  </a:lnTo>
                  <a:lnTo>
                    <a:pt x="5990" y="22895"/>
                  </a:lnTo>
                  <a:lnTo>
                    <a:pt x="7590" y="6805"/>
                  </a:lnTo>
                  <a:lnTo>
                    <a:pt x="8615" y="6217"/>
                  </a:lnTo>
                  <a:lnTo>
                    <a:pt x="12399" y="5564"/>
                  </a:lnTo>
                  <a:lnTo>
                    <a:pt x="13806" y="4397"/>
                  </a:lnTo>
                  <a:lnTo>
                    <a:pt x="15369" y="455"/>
                  </a:lnTo>
                  <a:lnTo>
                    <a:pt x="16777" y="0"/>
                  </a:lnTo>
                  <a:lnTo>
                    <a:pt x="18709" y="688"/>
                  </a:lnTo>
                  <a:lnTo>
                    <a:pt x="35084" y="11995"/>
                  </a:lnTo>
                  <a:lnTo>
                    <a:pt x="37858" y="12654"/>
                  </a:lnTo>
                  <a:lnTo>
                    <a:pt x="39709" y="14085"/>
                  </a:lnTo>
                  <a:lnTo>
                    <a:pt x="64356" y="43772"/>
                  </a:lnTo>
                  <a:lnTo>
                    <a:pt x="72893" y="47059"/>
                  </a:lnTo>
                  <a:lnTo>
                    <a:pt x="82309" y="49514"/>
                  </a:lnTo>
                  <a:lnTo>
                    <a:pt x="96438" y="59172"/>
                  </a:lnTo>
                  <a:lnTo>
                    <a:pt x="119053" y="80705"/>
                  </a:lnTo>
                  <a:lnTo>
                    <a:pt x="121676" y="85964"/>
                  </a:lnTo>
                  <a:lnTo>
                    <a:pt x="123360" y="92684"/>
                  </a:lnTo>
                  <a:lnTo>
                    <a:pt x="124490" y="93235"/>
                  </a:lnTo>
                  <a:lnTo>
                    <a:pt x="132326" y="94295"/>
                  </a:lnTo>
                  <a:lnTo>
                    <a:pt x="175817" y="59785"/>
                  </a:lnTo>
                  <a:lnTo>
                    <a:pt x="186283" y="496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3" name="SMARTInkShape-2678"/>
            <p:cNvSpPr/>
            <p:nvPr>
              <p:custDataLst>
                <p:tags r:id="rId57"/>
              </p:custDataLst>
            </p:nvPr>
          </p:nvSpPr>
          <p:spPr bwMode="auto">
            <a:xfrm>
              <a:off x="5241727" y="5063133"/>
              <a:ext cx="142876" cy="22156"/>
            </a:xfrm>
            <a:custGeom>
              <a:avLst/>
              <a:gdLst/>
              <a:ahLst/>
              <a:cxnLst/>
              <a:rect l="0" t="0" r="0" b="0"/>
              <a:pathLst>
                <a:path w="142876" h="22156">
                  <a:moveTo>
                    <a:pt x="0" y="0"/>
                  </a:moveTo>
                  <a:lnTo>
                    <a:pt x="0" y="0"/>
                  </a:lnTo>
                  <a:lnTo>
                    <a:pt x="16608" y="0"/>
                  </a:lnTo>
                  <a:lnTo>
                    <a:pt x="25438" y="7688"/>
                  </a:lnTo>
                  <a:lnTo>
                    <a:pt x="33651" y="9677"/>
                  </a:lnTo>
                  <a:lnTo>
                    <a:pt x="47744" y="21326"/>
                  </a:lnTo>
                  <a:lnTo>
                    <a:pt x="50681" y="22155"/>
                  </a:lnTo>
                  <a:lnTo>
                    <a:pt x="53631" y="21716"/>
                  </a:lnTo>
                  <a:lnTo>
                    <a:pt x="60546" y="19573"/>
                  </a:lnTo>
                  <a:lnTo>
                    <a:pt x="101141" y="16912"/>
                  </a:lnTo>
                  <a:lnTo>
                    <a:pt x="118131" y="10800"/>
                  </a:lnTo>
                  <a:lnTo>
                    <a:pt x="127909" y="8768"/>
                  </a:lnTo>
                  <a:lnTo>
                    <a:pt x="14287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94" name="SMARTInkShape-Group937"/>
          <p:cNvGrpSpPr/>
          <p:nvPr/>
        </p:nvGrpSpPr>
        <p:grpSpPr>
          <a:xfrm>
            <a:off x="5216299" y="5732863"/>
            <a:ext cx="1034482" cy="785800"/>
            <a:chOff x="5216299" y="5732863"/>
            <a:chExt cx="1034482" cy="785800"/>
          </a:xfrm>
        </p:grpSpPr>
        <p:sp>
          <p:nvSpPr>
            <p:cNvPr id="1185" name="SMARTInkShape-2679"/>
            <p:cNvSpPr/>
            <p:nvPr>
              <p:custDataLst>
                <p:tags r:id="rId46"/>
              </p:custDataLst>
            </p:nvPr>
          </p:nvSpPr>
          <p:spPr bwMode="auto">
            <a:xfrm>
              <a:off x="5500698" y="6429375"/>
              <a:ext cx="187514" cy="89288"/>
            </a:xfrm>
            <a:custGeom>
              <a:avLst/>
              <a:gdLst/>
              <a:ahLst/>
              <a:cxnLst/>
              <a:rect l="0" t="0" r="0" b="0"/>
              <a:pathLst>
                <a:path w="187514" h="89288">
                  <a:moveTo>
                    <a:pt x="8919" y="80367"/>
                  </a:moveTo>
                  <a:lnTo>
                    <a:pt x="8919" y="80367"/>
                  </a:lnTo>
                  <a:lnTo>
                    <a:pt x="1231" y="80367"/>
                  </a:lnTo>
                  <a:lnTo>
                    <a:pt x="817" y="81359"/>
                  </a:lnTo>
                  <a:lnTo>
                    <a:pt x="0" y="89188"/>
                  </a:lnTo>
                  <a:lnTo>
                    <a:pt x="12420" y="89287"/>
                  </a:lnTo>
                  <a:lnTo>
                    <a:pt x="18081" y="86647"/>
                  </a:lnTo>
                  <a:lnTo>
                    <a:pt x="23905" y="83158"/>
                  </a:lnTo>
                  <a:lnTo>
                    <a:pt x="60047" y="68047"/>
                  </a:lnTo>
                  <a:lnTo>
                    <a:pt x="99259" y="41464"/>
                  </a:lnTo>
                  <a:lnTo>
                    <a:pt x="137733" y="21079"/>
                  </a:lnTo>
                  <a:lnTo>
                    <a:pt x="18751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6" name="SMARTInkShape-2680"/>
            <p:cNvSpPr/>
            <p:nvPr>
              <p:custDataLst>
                <p:tags r:id="rId47"/>
              </p:custDataLst>
            </p:nvPr>
          </p:nvSpPr>
          <p:spPr bwMode="auto">
            <a:xfrm>
              <a:off x="5295413" y="6125767"/>
              <a:ext cx="526743" cy="44648"/>
            </a:xfrm>
            <a:custGeom>
              <a:avLst/>
              <a:gdLst/>
              <a:ahLst/>
              <a:cxnLst/>
              <a:rect l="0" t="0" r="0" b="0"/>
              <a:pathLst>
                <a:path w="526743" h="44648">
                  <a:moveTo>
                    <a:pt x="8821" y="44647"/>
                  </a:moveTo>
                  <a:lnTo>
                    <a:pt x="8821" y="44647"/>
                  </a:lnTo>
                  <a:lnTo>
                    <a:pt x="0" y="44647"/>
                  </a:lnTo>
                  <a:lnTo>
                    <a:pt x="7590" y="36958"/>
                  </a:lnTo>
                  <a:lnTo>
                    <a:pt x="13197" y="36086"/>
                  </a:lnTo>
                  <a:lnTo>
                    <a:pt x="21142" y="35826"/>
                  </a:lnTo>
                  <a:lnTo>
                    <a:pt x="26865" y="33120"/>
                  </a:lnTo>
                  <a:lnTo>
                    <a:pt x="29780" y="31009"/>
                  </a:lnTo>
                  <a:lnTo>
                    <a:pt x="67645" y="22417"/>
                  </a:lnTo>
                  <a:lnTo>
                    <a:pt x="107739" y="15812"/>
                  </a:lnTo>
                  <a:lnTo>
                    <a:pt x="147644" y="10288"/>
                  </a:lnTo>
                  <a:lnTo>
                    <a:pt x="182026" y="9331"/>
                  </a:lnTo>
                  <a:lnTo>
                    <a:pt x="222088" y="9048"/>
                  </a:lnTo>
                  <a:lnTo>
                    <a:pt x="260637" y="8962"/>
                  </a:lnTo>
                  <a:lnTo>
                    <a:pt x="301935" y="4198"/>
                  </a:lnTo>
                  <a:lnTo>
                    <a:pt x="340851" y="1244"/>
                  </a:lnTo>
                  <a:lnTo>
                    <a:pt x="377516" y="367"/>
                  </a:lnTo>
                  <a:lnTo>
                    <a:pt x="418332" y="71"/>
                  </a:lnTo>
                  <a:lnTo>
                    <a:pt x="455058" y="13"/>
                  </a:lnTo>
                  <a:lnTo>
                    <a:pt x="496502" y="0"/>
                  </a:lnTo>
                  <a:lnTo>
                    <a:pt x="505365" y="991"/>
                  </a:lnTo>
                  <a:lnTo>
                    <a:pt x="526742" y="892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7" name="SMARTInkShape-2681"/>
            <p:cNvSpPr/>
            <p:nvPr>
              <p:custDataLst>
                <p:tags r:id="rId48"/>
              </p:custDataLst>
            </p:nvPr>
          </p:nvSpPr>
          <p:spPr bwMode="auto">
            <a:xfrm>
              <a:off x="5991820" y="6009683"/>
              <a:ext cx="35720" cy="169663"/>
            </a:xfrm>
            <a:custGeom>
              <a:avLst/>
              <a:gdLst/>
              <a:ahLst/>
              <a:cxnLst/>
              <a:rect l="0" t="0" r="0" b="0"/>
              <a:pathLst>
                <a:path w="35720" h="169663">
                  <a:moveTo>
                    <a:pt x="35719" y="8926"/>
                  </a:moveTo>
                  <a:lnTo>
                    <a:pt x="35719" y="8926"/>
                  </a:lnTo>
                  <a:lnTo>
                    <a:pt x="28030" y="1238"/>
                  </a:lnTo>
                  <a:lnTo>
                    <a:pt x="17895" y="0"/>
                  </a:lnTo>
                  <a:lnTo>
                    <a:pt x="17860" y="42856"/>
                  </a:lnTo>
                  <a:lnTo>
                    <a:pt x="16868" y="76654"/>
                  </a:lnTo>
                  <a:lnTo>
                    <a:pt x="10171" y="104472"/>
                  </a:lnTo>
                  <a:lnTo>
                    <a:pt x="8962" y="145333"/>
                  </a:lnTo>
                  <a:lnTo>
                    <a:pt x="6298" y="151572"/>
                  </a:lnTo>
                  <a:lnTo>
                    <a:pt x="2799" y="157653"/>
                  </a:lnTo>
                  <a:lnTo>
                    <a:pt x="0" y="16966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8" name="SMARTInkShape-2682"/>
            <p:cNvSpPr/>
            <p:nvPr>
              <p:custDataLst>
                <p:tags r:id="rId49"/>
              </p:custDataLst>
            </p:nvPr>
          </p:nvSpPr>
          <p:spPr bwMode="auto">
            <a:xfrm>
              <a:off x="5482828" y="6215066"/>
              <a:ext cx="80367" cy="267888"/>
            </a:xfrm>
            <a:custGeom>
              <a:avLst/>
              <a:gdLst/>
              <a:ahLst/>
              <a:cxnLst/>
              <a:rect l="0" t="0" r="0" b="0"/>
              <a:pathLst>
                <a:path w="80367" h="267888">
                  <a:moveTo>
                    <a:pt x="0" y="151801"/>
                  </a:moveTo>
                  <a:lnTo>
                    <a:pt x="0" y="151801"/>
                  </a:lnTo>
                  <a:lnTo>
                    <a:pt x="0" y="144113"/>
                  </a:lnTo>
                  <a:lnTo>
                    <a:pt x="6137" y="135987"/>
                  </a:lnTo>
                  <a:lnTo>
                    <a:pt x="9094" y="127713"/>
                  </a:lnTo>
                  <a:lnTo>
                    <a:pt x="35774" y="87195"/>
                  </a:lnTo>
                  <a:lnTo>
                    <a:pt x="58542" y="47723"/>
                  </a:lnTo>
                  <a:lnTo>
                    <a:pt x="64370" y="28863"/>
                  </a:lnTo>
                  <a:lnTo>
                    <a:pt x="68297" y="21756"/>
                  </a:lnTo>
                  <a:lnTo>
                    <a:pt x="71499" y="12176"/>
                  </a:lnTo>
                  <a:lnTo>
                    <a:pt x="80364" y="0"/>
                  </a:lnTo>
                  <a:lnTo>
                    <a:pt x="80366" y="4738"/>
                  </a:lnTo>
                  <a:lnTo>
                    <a:pt x="72265" y="33998"/>
                  </a:lnTo>
                  <a:lnTo>
                    <a:pt x="68955" y="61283"/>
                  </a:lnTo>
                  <a:lnTo>
                    <a:pt x="63782" y="86076"/>
                  </a:lnTo>
                  <a:lnTo>
                    <a:pt x="63575" y="128967"/>
                  </a:lnTo>
                  <a:lnTo>
                    <a:pt x="70618" y="170816"/>
                  </a:lnTo>
                  <a:lnTo>
                    <a:pt x="71416" y="211372"/>
                  </a:lnTo>
                  <a:lnTo>
                    <a:pt x="71438" y="255210"/>
                  </a:lnTo>
                  <a:lnTo>
                    <a:pt x="71438" y="267476"/>
                  </a:lnTo>
                  <a:lnTo>
                    <a:pt x="62508" y="26788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9" name="SMARTInkShape-2683"/>
            <p:cNvSpPr/>
            <p:nvPr>
              <p:custDataLst>
                <p:tags r:id="rId50"/>
              </p:custDataLst>
            </p:nvPr>
          </p:nvSpPr>
          <p:spPr bwMode="auto">
            <a:xfrm>
              <a:off x="5598914" y="5732863"/>
              <a:ext cx="185837" cy="321420"/>
            </a:xfrm>
            <a:custGeom>
              <a:avLst/>
              <a:gdLst/>
              <a:ahLst/>
              <a:cxnLst/>
              <a:rect l="0" t="0" r="0" b="0"/>
              <a:pathLst>
                <a:path w="185837" h="321420">
                  <a:moveTo>
                    <a:pt x="62508" y="35715"/>
                  </a:moveTo>
                  <a:lnTo>
                    <a:pt x="62508" y="35715"/>
                  </a:lnTo>
                  <a:lnTo>
                    <a:pt x="62508" y="30975"/>
                  </a:lnTo>
                  <a:lnTo>
                    <a:pt x="61516" y="29578"/>
                  </a:lnTo>
                  <a:lnTo>
                    <a:pt x="59862" y="28647"/>
                  </a:lnTo>
                  <a:lnTo>
                    <a:pt x="53946" y="26894"/>
                  </a:lnTo>
                  <a:lnTo>
                    <a:pt x="68406" y="10974"/>
                  </a:lnTo>
                  <a:lnTo>
                    <a:pt x="70090" y="5537"/>
                  </a:lnTo>
                  <a:lnTo>
                    <a:pt x="71531" y="3690"/>
                  </a:lnTo>
                  <a:lnTo>
                    <a:pt x="75778" y="1638"/>
                  </a:lnTo>
                  <a:lnTo>
                    <a:pt x="118705" y="9"/>
                  </a:lnTo>
                  <a:lnTo>
                    <a:pt x="127886" y="0"/>
                  </a:lnTo>
                  <a:lnTo>
                    <a:pt x="129906" y="991"/>
                  </a:lnTo>
                  <a:lnTo>
                    <a:pt x="131252" y="2644"/>
                  </a:lnTo>
                  <a:lnTo>
                    <a:pt x="133742" y="7126"/>
                  </a:lnTo>
                  <a:lnTo>
                    <a:pt x="139728" y="15227"/>
                  </a:lnTo>
                  <a:lnTo>
                    <a:pt x="141943" y="23912"/>
                  </a:lnTo>
                  <a:lnTo>
                    <a:pt x="142839" y="55313"/>
                  </a:lnTo>
                  <a:lnTo>
                    <a:pt x="133779" y="85418"/>
                  </a:lnTo>
                  <a:lnTo>
                    <a:pt x="127040" y="98045"/>
                  </a:lnTo>
                  <a:lnTo>
                    <a:pt x="126366" y="101081"/>
                  </a:lnTo>
                  <a:lnTo>
                    <a:pt x="120675" y="110094"/>
                  </a:lnTo>
                  <a:lnTo>
                    <a:pt x="110855" y="122028"/>
                  </a:lnTo>
                  <a:lnTo>
                    <a:pt x="108800" y="127985"/>
                  </a:lnTo>
                  <a:lnTo>
                    <a:pt x="107260" y="129971"/>
                  </a:lnTo>
                  <a:lnTo>
                    <a:pt x="99612" y="133418"/>
                  </a:lnTo>
                  <a:lnTo>
                    <a:pt x="98842" y="136355"/>
                  </a:lnTo>
                  <a:lnTo>
                    <a:pt x="98228" y="142861"/>
                  </a:lnTo>
                  <a:lnTo>
                    <a:pt x="119217" y="142871"/>
                  </a:lnTo>
                  <a:lnTo>
                    <a:pt x="125084" y="145517"/>
                  </a:lnTo>
                  <a:lnTo>
                    <a:pt x="131000" y="149007"/>
                  </a:lnTo>
                  <a:lnTo>
                    <a:pt x="142881" y="151249"/>
                  </a:lnTo>
                  <a:lnTo>
                    <a:pt x="149823" y="152548"/>
                  </a:lnTo>
                  <a:lnTo>
                    <a:pt x="166660" y="159457"/>
                  </a:lnTo>
                  <a:lnTo>
                    <a:pt x="181829" y="173047"/>
                  </a:lnTo>
                  <a:lnTo>
                    <a:pt x="184993" y="178773"/>
                  </a:lnTo>
                  <a:lnTo>
                    <a:pt x="185836" y="181688"/>
                  </a:lnTo>
                  <a:lnTo>
                    <a:pt x="184128" y="190220"/>
                  </a:lnTo>
                  <a:lnTo>
                    <a:pt x="174177" y="221661"/>
                  </a:lnTo>
                  <a:lnTo>
                    <a:pt x="166378" y="230144"/>
                  </a:lnTo>
                  <a:lnTo>
                    <a:pt x="157290" y="238214"/>
                  </a:lnTo>
                  <a:lnTo>
                    <a:pt x="145604" y="252921"/>
                  </a:lnTo>
                  <a:lnTo>
                    <a:pt x="101077" y="287362"/>
                  </a:lnTo>
                  <a:lnTo>
                    <a:pt x="60516" y="309479"/>
                  </a:lnTo>
                  <a:lnTo>
                    <a:pt x="47806" y="317472"/>
                  </a:lnTo>
                  <a:lnTo>
                    <a:pt x="18480" y="321231"/>
                  </a:lnTo>
                  <a:lnTo>
                    <a:pt x="10816" y="321419"/>
                  </a:lnTo>
                  <a:lnTo>
                    <a:pt x="0" y="3125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0" name="SMARTInkShape-2684"/>
            <p:cNvSpPr/>
            <p:nvPr>
              <p:custDataLst>
                <p:tags r:id="rId51"/>
              </p:custDataLst>
            </p:nvPr>
          </p:nvSpPr>
          <p:spPr bwMode="auto">
            <a:xfrm>
              <a:off x="5420320" y="5902523"/>
              <a:ext cx="116051" cy="17861"/>
            </a:xfrm>
            <a:custGeom>
              <a:avLst/>
              <a:gdLst/>
              <a:ahLst/>
              <a:cxnLst/>
              <a:rect l="0" t="0" r="0" b="0"/>
              <a:pathLst>
                <a:path w="116051" h="17861">
                  <a:moveTo>
                    <a:pt x="0" y="0"/>
                  </a:moveTo>
                  <a:lnTo>
                    <a:pt x="0" y="0"/>
                  </a:lnTo>
                  <a:lnTo>
                    <a:pt x="4741" y="0"/>
                  </a:lnTo>
                  <a:lnTo>
                    <a:pt x="6137" y="992"/>
                  </a:lnTo>
                  <a:lnTo>
                    <a:pt x="7068" y="2646"/>
                  </a:lnTo>
                  <a:lnTo>
                    <a:pt x="7689" y="4741"/>
                  </a:lnTo>
                  <a:lnTo>
                    <a:pt x="9094" y="6136"/>
                  </a:lnTo>
                  <a:lnTo>
                    <a:pt x="13303" y="7689"/>
                  </a:lnTo>
                  <a:lnTo>
                    <a:pt x="56558" y="8927"/>
                  </a:lnTo>
                  <a:lnTo>
                    <a:pt x="62509" y="11575"/>
                  </a:lnTo>
                  <a:lnTo>
                    <a:pt x="65486" y="13669"/>
                  </a:lnTo>
                  <a:lnTo>
                    <a:pt x="79155" y="16618"/>
                  </a:lnTo>
                  <a:lnTo>
                    <a:pt x="116050" y="17860"/>
                  </a:lnTo>
                  <a:lnTo>
                    <a:pt x="107157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1" name="SMARTInkShape-2685"/>
            <p:cNvSpPr/>
            <p:nvPr>
              <p:custDataLst>
                <p:tags r:id="rId52"/>
              </p:custDataLst>
            </p:nvPr>
          </p:nvSpPr>
          <p:spPr bwMode="auto">
            <a:xfrm>
              <a:off x="6225242" y="5840025"/>
              <a:ext cx="25539" cy="267881"/>
            </a:xfrm>
            <a:custGeom>
              <a:avLst/>
              <a:gdLst/>
              <a:ahLst/>
              <a:cxnLst/>
              <a:rect l="0" t="0" r="0" b="0"/>
              <a:pathLst>
                <a:path w="25539" h="267881">
                  <a:moveTo>
                    <a:pt x="25538" y="8920"/>
                  </a:moveTo>
                  <a:lnTo>
                    <a:pt x="25538" y="8920"/>
                  </a:lnTo>
                  <a:lnTo>
                    <a:pt x="20799" y="8920"/>
                  </a:lnTo>
                  <a:lnTo>
                    <a:pt x="19402" y="7928"/>
                  </a:lnTo>
                  <a:lnTo>
                    <a:pt x="18471" y="6275"/>
                  </a:lnTo>
                  <a:lnTo>
                    <a:pt x="16620" y="22"/>
                  </a:lnTo>
                  <a:lnTo>
                    <a:pt x="11872" y="0"/>
                  </a:lnTo>
                  <a:lnTo>
                    <a:pt x="10474" y="989"/>
                  </a:lnTo>
                  <a:lnTo>
                    <a:pt x="9543" y="2640"/>
                  </a:lnTo>
                  <a:lnTo>
                    <a:pt x="8048" y="12420"/>
                  </a:lnTo>
                  <a:lnTo>
                    <a:pt x="6760" y="31034"/>
                  </a:lnTo>
                  <a:lnTo>
                    <a:pt x="0" y="59690"/>
                  </a:lnTo>
                  <a:lnTo>
                    <a:pt x="3337" y="91956"/>
                  </a:lnTo>
                  <a:lnTo>
                    <a:pt x="1781" y="107341"/>
                  </a:lnTo>
                  <a:lnTo>
                    <a:pt x="6707" y="144262"/>
                  </a:lnTo>
                  <a:lnTo>
                    <a:pt x="7552" y="187699"/>
                  </a:lnTo>
                  <a:lnTo>
                    <a:pt x="7663" y="232187"/>
                  </a:lnTo>
                  <a:lnTo>
                    <a:pt x="7680" y="2678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2" name="SMARTInkShape-2686"/>
            <p:cNvSpPr/>
            <p:nvPr>
              <p:custDataLst>
                <p:tags r:id="rId53"/>
              </p:custDataLst>
            </p:nvPr>
          </p:nvSpPr>
          <p:spPr bwMode="auto">
            <a:xfrm>
              <a:off x="5938242" y="6054328"/>
              <a:ext cx="107157" cy="62509"/>
            </a:xfrm>
            <a:custGeom>
              <a:avLst/>
              <a:gdLst/>
              <a:ahLst/>
              <a:cxnLst/>
              <a:rect l="0" t="0" r="0" b="0"/>
              <a:pathLst>
                <a:path w="107157" h="62509">
                  <a:moveTo>
                    <a:pt x="0" y="62508"/>
                  </a:moveTo>
                  <a:lnTo>
                    <a:pt x="0" y="62508"/>
                  </a:lnTo>
                  <a:lnTo>
                    <a:pt x="0" y="53687"/>
                  </a:lnTo>
                  <a:lnTo>
                    <a:pt x="4741" y="53610"/>
                  </a:lnTo>
                  <a:lnTo>
                    <a:pt x="6137" y="52607"/>
                  </a:lnTo>
                  <a:lnTo>
                    <a:pt x="7689" y="48847"/>
                  </a:lnTo>
                  <a:lnTo>
                    <a:pt x="9094" y="47448"/>
                  </a:lnTo>
                  <a:lnTo>
                    <a:pt x="18480" y="42556"/>
                  </a:lnTo>
                  <a:lnTo>
                    <a:pt x="34629" y="32329"/>
                  </a:lnTo>
                  <a:lnTo>
                    <a:pt x="77808" y="14505"/>
                  </a:lnTo>
                  <a:lnTo>
                    <a:pt x="10715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3" name="SMARTInkShape-2687"/>
            <p:cNvSpPr/>
            <p:nvPr>
              <p:custDataLst>
                <p:tags r:id="rId54"/>
              </p:custDataLst>
            </p:nvPr>
          </p:nvSpPr>
          <p:spPr bwMode="auto">
            <a:xfrm>
              <a:off x="5216299" y="5787797"/>
              <a:ext cx="123655" cy="291620"/>
            </a:xfrm>
            <a:custGeom>
              <a:avLst/>
              <a:gdLst/>
              <a:ahLst/>
              <a:cxnLst/>
              <a:rect l="0" t="0" r="0" b="0"/>
              <a:pathLst>
                <a:path w="123655" h="291620">
                  <a:moveTo>
                    <a:pt x="87935" y="43289"/>
                  </a:moveTo>
                  <a:lnTo>
                    <a:pt x="87935" y="43289"/>
                  </a:lnTo>
                  <a:lnTo>
                    <a:pt x="87935" y="38549"/>
                  </a:lnTo>
                  <a:lnTo>
                    <a:pt x="86943" y="37152"/>
                  </a:lnTo>
                  <a:lnTo>
                    <a:pt x="85290" y="36221"/>
                  </a:lnTo>
                  <a:lnTo>
                    <a:pt x="79374" y="34468"/>
                  </a:lnTo>
                  <a:lnTo>
                    <a:pt x="45355" y="1700"/>
                  </a:lnTo>
                  <a:lnTo>
                    <a:pt x="39907" y="0"/>
                  </a:lnTo>
                  <a:lnTo>
                    <a:pt x="38057" y="539"/>
                  </a:lnTo>
                  <a:lnTo>
                    <a:pt x="36823" y="1891"/>
                  </a:lnTo>
                  <a:lnTo>
                    <a:pt x="36001" y="3784"/>
                  </a:lnTo>
                  <a:lnTo>
                    <a:pt x="34461" y="5046"/>
                  </a:lnTo>
                  <a:lnTo>
                    <a:pt x="24860" y="9717"/>
                  </a:lnTo>
                  <a:lnTo>
                    <a:pt x="22073" y="11978"/>
                  </a:lnTo>
                  <a:lnTo>
                    <a:pt x="18976" y="17136"/>
                  </a:lnTo>
                  <a:lnTo>
                    <a:pt x="5538" y="61396"/>
                  </a:lnTo>
                  <a:lnTo>
                    <a:pt x="0" y="80269"/>
                  </a:lnTo>
                  <a:lnTo>
                    <a:pt x="540" y="83817"/>
                  </a:lnTo>
                  <a:lnTo>
                    <a:pt x="9715" y="105730"/>
                  </a:lnTo>
                  <a:lnTo>
                    <a:pt x="19898" y="117690"/>
                  </a:lnTo>
                  <a:lnTo>
                    <a:pt x="25616" y="121004"/>
                  </a:lnTo>
                  <a:lnTo>
                    <a:pt x="37371" y="123132"/>
                  </a:lnTo>
                  <a:lnTo>
                    <a:pt x="62885" y="123610"/>
                  </a:lnTo>
                  <a:lnTo>
                    <a:pt x="69526" y="120990"/>
                  </a:lnTo>
                  <a:lnTo>
                    <a:pt x="92144" y="101533"/>
                  </a:lnTo>
                  <a:lnTo>
                    <a:pt x="94767" y="96295"/>
                  </a:lnTo>
                  <a:lnTo>
                    <a:pt x="96681" y="78957"/>
                  </a:lnTo>
                  <a:lnTo>
                    <a:pt x="96864" y="34523"/>
                  </a:lnTo>
                  <a:lnTo>
                    <a:pt x="96864" y="31491"/>
                  </a:lnTo>
                  <a:lnTo>
                    <a:pt x="95872" y="29470"/>
                  </a:lnTo>
                  <a:lnTo>
                    <a:pt x="94219" y="28124"/>
                  </a:lnTo>
                  <a:lnTo>
                    <a:pt x="89176" y="25961"/>
                  </a:lnTo>
                  <a:lnTo>
                    <a:pt x="88487" y="23020"/>
                  </a:lnTo>
                  <a:lnTo>
                    <a:pt x="88044" y="17787"/>
                  </a:lnTo>
                  <a:lnTo>
                    <a:pt x="87938" y="29835"/>
                  </a:lnTo>
                  <a:lnTo>
                    <a:pt x="90583" y="34994"/>
                  </a:lnTo>
                  <a:lnTo>
                    <a:pt x="94073" y="40595"/>
                  </a:lnTo>
                  <a:lnTo>
                    <a:pt x="95624" y="46390"/>
                  </a:lnTo>
                  <a:lnTo>
                    <a:pt x="96757" y="84253"/>
                  </a:lnTo>
                  <a:lnTo>
                    <a:pt x="96850" y="124348"/>
                  </a:lnTo>
                  <a:lnTo>
                    <a:pt x="96864" y="168394"/>
                  </a:lnTo>
                  <a:lnTo>
                    <a:pt x="96864" y="208224"/>
                  </a:lnTo>
                  <a:lnTo>
                    <a:pt x="96865" y="251545"/>
                  </a:lnTo>
                  <a:lnTo>
                    <a:pt x="96865" y="271920"/>
                  </a:lnTo>
                  <a:lnTo>
                    <a:pt x="99511" y="276533"/>
                  </a:lnTo>
                  <a:lnTo>
                    <a:pt x="103002" y="281890"/>
                  </a:lnTo>
                  <a:lnTo>
                    <a:pt x="105427" y="291619"/>
                  </a:lnTo>
                  <a:lnTo>
                    <a:pt x="106542" y="291194"/>
                  </a:lnTo>
                  <a:lnTo>
                    <a:pt x="119088" y="279973"/>
                  </a:lnTo>
                  <a:lnTo>
                    <a:pt x="121625" y="274821"/>
                  </a:lnTo>
                  <a:lnTo>
                    <a:pt x="123654" y="2665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06" name="SMARTInkShape-Group938"/>
          <p:cNvGrpSpPr/>
          <p:nvPr/>
        </p:nvGrpSpPr>
        <p:grpSpPr>
          <a:xfrm>
            <a:off x="6635999" y="5661422"/>
            <a:ext cx="1347143" cy="553641"/>
            <a:chOff x="6635999" y="5661422"/>
            <a:chExt cx="1347143" cy="553641"/>
          </a:xfrm>
        </p:grpSpPr>
        <p:sp>
          <p:nvSpPr>
            <p:cNvPr id="1195" name="SMARTInkShape-2688"/>
            <p:cNvSpPr/>
            <p:nvPr>
              <p:custDataLst>
                <p:tags r:id="rId35"/>
              </p:custDataLst>
            </p:nvPr>
          </p:nvSpPr>
          <p:spPr bwMode="auto">
            <a:xfrm>
              <a:off x="7759898" y="5929313"/>
              <a:ext cx="223244" cy="17860"/>
            </a:xfrm>
            <a:custGeom>
              <a:avLst/>
              <a:gdLst/>
              <a:ahLst/>
              <a:cxnLst/>
              <a:rect l="0" t="0" r="0" b="0"/>
              <a:pathLst>
                <a:path w="223244" h="17860">
                  <a:moveTo>
                    <a:pt x="0" y="0"/>
                  </a:moveTo>
                  <a:lnTo>
                    <a:pt x="0" y="0"/>
                  </a:lnTo>
                  <a:lnTo>
                    <a:pt x="24197" y="0"/>
                  </a:lnTo>
                  <a:lnTo>
                    <a:pt x="34399" y="6136"/>
                  </a:lnTo>
                  <a:lnTo>
                    <a:pt x="78354" y="15949"/>
                  </a:lnTo>
                  <a:lnTo>
                    <a:pt x="119333" y="17784"/>
                  </a:lnTo>
                  <a:lnTo>
                    <a:pt x="160750" y="17853"/>
                  </a:lnTo>
                  <a:lnTo>
                    <a:pt x="203289" y="17859"/>
                  </a:lnTo>
                  <a:lnTo>
                    <a:pt x="206964" y="17859"/>
                  </a:lnTo>
                  <a:lnTo>
                    <a:pt x="213692" y="15213"/>
                  </a:lnTo>
                  <a:lnTo>
                    <a:pt x="223243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6" name="SMARTInkShape-2689"/>
            <p:cNvSpPr/>
            <p:nvPr>
              <p:custDataLst>
                <p:tags r:id="rId36"/>
              </p:custDataLst>
            </p:nvPr>
          </p:nvSpPr>
          <p:spPr bwMode="auto">
            <a:xfrm>
              <a:off x="7625953" y="5706071"/>
              <a:ext cx="258925" cy="473275"/>
            </a:xfrm>
            <a:custGeom>
              <a:avLst/>
              <a:gdLst/>
              <a:ahLst/>
              <a:cxnLst/>
              <a:rect l="0" t="0" r="0" b="0"/>
              <a:pathLst>
                <a:path w="258925" h="473275">
                  <a:moveTo>
                    <a:pt x="142875" y="71437"/>
                  </a:moveTo>
                  <a:lnTo>
                    <a:pt x="142875" y="71437"/>
                  </a:lnTo>
                  <a:lnTo>
                    <a:pt x="138134" y="71437"/>
                  </a:lnTo>
                  <a:lnTo>
                    <a:pt x="133162" y="68791"/>
                  </a:lnTo>
                  <a:lnTo>
                    <a:pt x="127644" y="65300"/>
                  </a:lnTo>
                  <a:lnTo>
                    <a:pt x="118959" y="62342"/>
                  </a:lnTo>
                  <a:lnTo>
                    <a:pt x="110102" y="56615"/>
                  </a:lnTo>
                  <a:lnTo>
                    <a:pt x="104167" y="54927"/>
                  </a:lnTo>
                  <a:lnTo>
                    <a:pt x="102186" y="53485"/>
                  </a:lnTo>
                  <a:lnTo>
                    <a:pt x="100867" y="51532"/>
                  </a:lnTo>
                  <a:lnTo>
                    <a:pt x="98748" y="46007"/>
                  </a:lnTo>
                  <a:lnTo>
                    <a:pt x="105363" y="35113"/>
                  </a:lnTo>
                  <a:lnTo>
                    <a:pt x="105961" y="32338"/>
                  </a:lnTo>
                  <a:lnTo>
                    <a:pt x="107352" y="30488"/>
                  </a:lnTo>
                  <a:lnTo>
                    <a:pt x="145290" y="12646"/>
                  </a:lnTo>
                  <a:lnTo>
                    <a:pt x="184931" y="1384"/>
                  </a:lnTo>
                  <a:lnTo>
                    <a:pt x="225119" y="54"/>
                  </a:lnTo>
                  <a:lnTo>
                    <a:pt x="254127" y="0"/>
                  </a:lnTo>
                  <a:lnTo>
                    <a:pt x="255738" y="992"/>
                  </a:lnTo>
                  <a:lnTo>
                    <a:pt x="256812" y="2645"/>
                  </a:lnTo>
                  <a:lnTo>
                    <a:pt x="258536" y="7688"/>
                  </a:lnTo>
                  <a:lnTo>
                    <a:pt x="258924" y="21248"/>
                  </a:lnTo>
                  <a:lnTo>
                    <a:pt x="254209" y="34628"/>
                  </a:lnTo>
                  <a:lnTo>
                    <a:pt x="244720" y="50790"/>
                  </a:lnTo>
                  <a:lnTo>
                    <a:pt x="241313" y="89481"/>
                  </a:lnTo>
                  <a:lnTo>
                    <a:pt x="241114" y="130979"/>
                  </a:lnTo>
                  <a:lnTo>
                    <a:pt x="243750" y="163381"/>
                  </a:lnTo>
                  <a:lnTo>
                    <a:pt x="249479" y="207476"/>
                  </a:lnTo>
                  <a:lnTo>
                    <a:pt x="248794" y="222187"/>
                  </a:lnTo>
                  <a:lnTo>
                    <a:pt x="236347" y="266402"/>
                  </a:lnTo>
                  <a:lnTo>
                    <a:pt x="204965" y="310545"/>
                  </a:lnTo>
                  <a:lnTo>
                    <a:pt x="162296" y="349170"/>
                  </a:lnTo>
                  <a:lnTo>
                    <a:pt x="122678" y="384156"/>
                  </a:lnTo>
                  <a:lnTo>
                    <a:pt x="85958" y="413464"/>
                  </a:lnTo>
                  <a:lnTo>
                    <a:pt x="43659" y="444638"/>
                  </a:lnTo>
                  <a:lnTo>
                    <a:pt x="0" y="4732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7" name="SMARTInkShape-2690"/>
            <p:cNvSpPr/>
            <p:nvPr>
              <p:custDataLst>
                <p:tags r:id="rId37"/>
              </p:custDataLst>
            </p:nvPr>
          </p:nvSpPr>
          <p:spPr bwMode="auto">
            <a:xfrm>
              <a:off x="6922511" y="5661422"/>
              <a:ext cx="194451" cy="419520"/>
            </a:xfrm>
            <a:custGeom>
              <a:avLst/>
              <a:gdLst/>
              <a:ahLst/>
              <a:cxnLst/>
              <a:rect l="0" t="0" r="0" b="0"/>
              <a:pathLst>
                <a:path w="194451" h="419520">
                  <a:moveTo>
                    <a:pt x="194450" y="0"/>
                  </a:moveTo>
                  <a:lnTo>
                    <a:pt x="194450" y="0"/>
                  </a:lnTo>
                  <a:lnTo>
                    <a:pt x="173459" y="0"/>
                  </a:lnTo>
                  <a:lnTo>
                    <a:pt x="167593" y="2645"/>
                  </a:lnTo>
                  <a:lnTo>
                    <a:pt x="125424" y="29504"/>
                  </a:lnTo>
                  <a:lnTo>
                    <a:pt x="89889" y="68620"/>
                  </a:lnTo>
                  <a:lnTo>
                    <a:pt x="67375" y="99433"/>
                  </a:lnTo>
                  <a:lnTo>
                    <a:pt x="49698" y="136830"/>
                  </a:lnTo>
                  <a:lnTo>
                    <a:pt x="35805" y="170519"/>
                  </a:lnTo>
                  <a:lnTo>
                    <a:pt x="22760" y="205636"/>
                  </a:lnTo>
                  <a:lnTo>
                    <a:pt x="13963" y="230301"/>
                  </a:lnTo>
                  <a:lnTo>
                    <a:pt x="8019" y="271084"/>
                  </a:lnTo>
                  <a:lnTo>
                    <a:pt x="1407" y="307752"/>
                  </a:lnTo>
                  <a:lnTo>
                    <a:pt x="0" y="338902"/>
                  </a:lnTo>
                  <a:lnTo>
                    <a:pt x="7910" y="379188"/>
                  </a:lnTo>
                  <a:lnTo>
                    <a:pt x="16148" y="397771"/>
                  </a:lnTo>
                  <a:lnTo>
                    <a:pt x="27820" y="412939"/>
                  </a:lnTo>
                  <a:lnTo>
                    <a:pt x="36387" y="416692"/>
                  </a:lnTo>
                  <a:lnTo>
                    <a:pt x="63115" y="419519"/>
                  </a:lnTo>
                  <a:lnTo>
                    <a:pt x="66214" y="417594"/>
                  </a:lnTo>
                  <a:lnTo>
                    <a:pt x="87279" y="390573"/>
                  </a:lnTo>
                  <a:lnTo>
                    <a:pt x="99197" y="368632"/>
                  </a:lnTo>
                  <a:lnTo>
                    <a:pt x="103388" y="346357"/>
                  </a:lnTo>
                  <a:lnTo>
                    <a:pt x="97853" y="303359"/>
                  </a:lnTo>
                  <a:lnTo>
                    <a:pt x="94060" y="279391"/>
                  </a:lnTo>
                  <a:lnTo>
                    <a:pt x="86653" y="262368"/>
                  </a:lnTo>
                  <a:lnTo>
                    <a:pt x="75260" y="247727"/>
                  </a:lnTo>
                  <a:lnTo>
                    <a:pt x="69378" y="244047"/>
                  </a:lnTo>
                  <a:lnTo>
                    <a:pt x="66420" y="243065"/>
                  </a:lnTo>
                  <a:lnTo>
                    <a:pt x="63456" y="243402"/>
                  </a:lnTo>
                  <a:lnTo>
                    <a:pt x="26648" y="259604"/>
                  </a:lnTo>
                  <a:lnTo>
                    <a:pt x="20653" y="265200"/>
                  </a:lnTo>
                  <a:lnTo>
                    <a:pt x="15856" y="2768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8" name="SMARTInkShape-2691"/>
            <p:cNvSpPr/>
            <p:nvPr>
              <p:custDataLst>
                <p:tags r:id="rId38"/>
              </p:custDataLst>
            </p:nvPr>
          </p:nvSpPr>
          <p:spPr bwMode="auto">
            <a:xfrm>
              <a:off x="7340205" y="5732859"/>
              <a:ext cx="44648" cy="223244"/>
            </a:xfrm>
            <a:custGeom>
              <a:avLst/>
              <a:gdLst/>
              <a:ahLst/>
              <a:cxnLst/>
              <a:rect l="0" t="0" r="0" b="0"/>
              <a:pathLst>
                <a:path w="44648" h="223244">
                  <a:moveTo>
                    <a:pt x="44647" y="0"/>
                  </a:moveTo>
                  <a:lnTo>
                    <a:pt x="44647" y="0"/>
                  </a:lnTo>
                  <a:lnTo>
                    <a:pt x="28137" y="0"/>
                  </a:lnTo>
                  <a:lnTo>
                    <a:pt x="14477" y="12429"/>
                  </a:lnTo>
                  <a:lnTo>
                    <a:pt x="11394" y="18092"/>
                  </a:lnTo>
                  <a:lnTo>
                    <a:pt x="9032" y="23916"/>
                  </a:lnTo>
                  <a:lnTo>
                    <a:pt x="4675" y="29812"/>
                  </a:lnTo>
                  <a:lnTo>
                    <a:pt x="2076" y="38385"/>
                  </a:lnTo>
                  <a:lnTo>
                    <a:pt x="120" y="82287"/>
                  </a:lnTo>
                  <a:lnTo>
                    <a:pt x="9" y="126426"/>
                  </a:lnTo>
                  <a:lnTo>
                    <a:pt x="0" y="171029"/>
                  </a:lnTo>
                  <a:lnTo>
                    <a:pt x="990" y="198524"/>
                  </a:lnTo>
                  <a:lnTo>
                    <a:pt x="8928" y="2232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9" name="SMARTInkShape-2692"/>
            <p:cNvSpPr/>
            <p:nvPr>
              <p:custDataLst>
                <p:tags r:id="rId39"/>
              </p:custDataLst>
            </p:nvPr>
          </p:nvSpPr>
          <p:spPr bwMode="auto">
            <a:xfrm>
              <a:off x="7072313" y="5857875"/>
              <a:ext cx="169665" cy="80368"/>
            </a:xfrm>
            <a:custGeom>
              <a:avLst/>
              <a:gdLst/>
              <a:ahLst/>
              <a:cxnLst/>
              <a:rect l="0" t="0" r="0" b="0"/>
              <a:pathLst>
                <a:path w="169665" h="80368">
                  <a:moveTo>
                    <a:pt x="0" y="80367"/>
                  </a:moveTo>
                  <a:lnTo>
                    <a:pt x="0" y="80367"/>
                  </a:lnTo>
                  <a:lnTo>
                    <a:pt x="13561" y="80367"/>
                  </a:lnTo>
                  <a:lnTo>
                    <a:pt x="18594" y="77722"/>
                  </a:lnTo>
                  <a:lnTo>
                    <a:pt x="24139" y="74230"/>
                  </a:lnTo>
                  <a:lnTo>
                    <a:pt x="47837" y="64553"/>
                  </a:lnTo>
                  <a:lnTo>
                    <a:pt x="88056" y="44594"/>
                  </a:lnTo>
                  <a:lnTo>
                    <a:pt x="124906" y="24139"/>
                  </a:lnTo>
                  <a:lnTo>
                    <a:pt x="137865" y="14698"/>
                  </a:lnTo>
                  <a:lnTo>
                    <a:pt x="16966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0" name="SMARTInkShape-2693"/>
            <p:cNvSpPr/>
            <p:nvPr>
              <p:custDataLst>
                <p:tags r:id="rId40"/>
              </p:custDataLst>
            </p:nvPr>
          </p:nvSpPr>
          <p:spPr bwMode="auto">
            <a:xfrm>
              <a:off x="7518797" y="5938242"/>
              <a:ext cx="89298" cy="62509"/>
            </a:xfrm>
            <a:custGeom>
              <a:avLst/>
              <a:gdLst/>
              <a:ahLst/>
              <a:cxnLst/>
              <a:rect l="0" t="0" r="0" b="0"/>
              <a:pathLst>
                <a:path w="89298" h="62509">
                  <a:moveTo>
                    <a:pt x="0" y="62508"/>
                  </a:moveTo>
                  <a:lnTo>
                    <a:pt x="0" y="62508"/>
                  </a:lnTo>
                  <a:lnTo>
                    <a:pt x="0" y="54819"/>
                  </a:lnTo>
                  <a:lnTo>
                    <a:pt x="4741" y="49205"/>
                  </a:lnTo>
                  <a:lnTo>
                    <a:pt x="33010" y="30676"/>
                  </a:lnTo>
                  <a:lnTo>
                    <a:pt x="51573" y="24911"/>
                  </a:lnTo>
                  <a:lnTo>
                    <a:pt x="8929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1" name="SMARTInkShape-2694"/>
            <p:cNvSpPr/>
            <p:nvPr>
              <p:custDataLst>
                <p:tags r:id="rId41"/>
              </p:custDataLst>
            </p:nvPr>
          </p:nvSpPr>
          <p:spPr bwMode="auto">
            <a:xfrm>
              <a:off x="7144153" y="5866817"/>
              <a:ext cx="35307" cy="125004"/>
            </a:xfrm>
            <a:custGeom>
              <a:avLst/>
              <a:gdLst/>
              <a:ahLst/>
              <a:cxnLst/>
              <a:rect l="0" t="0" r="0" b="0"/>
              <a:pathLst>
                <a:path w="35307" h="125004">
                  <a:moveTo>
                    <a:pt x="26386" y="26778"/>
                  </a:moveTo>
                  <a:lnTo>
                    <a:pt x="26386" y="26778"/>
                  </a:lnTo>
                  <a:lnTo>
                    <a:pt x="31127" y="26778"/>
                  </a:lnTo>
                  <a:lnTo>
                    <a:pt x="32523" y="25785"/>
                  </a:lnTo>
                  <a:lnTo>
                    <a:pt x="33454" y="24131"/>
                  </a:lnTo>
                  <a:lnTo>
                    <a:pt x="34948" y="14348"/>
                  </a:lnTo>
                  <a:lnTo>
                    <a:pt x="35306" y="496"/>
                  </a:lnTo>
                  <a:lnTo>
                    <a:pt x="22013" y="0"/>
                  </a:lnTo>
                  <a:lnTo>
                    <a:pt x="20494" y="989"/>
                  </a:lnTo>
                  <a:lnTo>
                    <a:pt x="19481" y="2639"/>
                  </a:lnTo>
                  <a:lnTo>
                    <a:pt x="18807" y="4732"/>
                  </a:lnTo>
                  <a:lnTo>
                    <a:pt x="10566" y="18080"/>
                  </a:lnTo>
                  <a:lnTo>
                    <a:pt x="9886" y="20979"/>
                  </a:lnTo>
                  <a:lnTo>
                    <a:pt x="2659" y="33752"/>
                  </a:lnTo>
                  <a:lnTo>
                    <a:pt x="0" y="55304"/>
                  </a:lnTo>
                  <a:lnTo>
                    <a:pt x="2422" y="61946"/>
                  </a:lnTo>
                  <a:lnTo>
                    <a:pt x="4456" y="65105"/>
                  </a:lnTo>
                  <a:lnTo>
                    <a:pt x="4821" y="69196"/>
                  </a:lnTo>
                  <a:lnTo>
                    <a:pt x="2578" y="83442"/>
                  </a:lnTo>
                  <a:lnTo>
                    <a:pt x="8441" y="114277"/>
                  </a:lnTo>
                  <a:lnTo>
                    <a:pt x="8527" y="12500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2" name="SMARTInkShape-2695"/>
            <p:cNvSpPr/>
            <p:nvPr>
              <p:custDataLst>
                <p:tags r:id="rId42"/>
              </p:custDataLst>
            </p:nvPr>
          </p:nvSpPr>
          <p:spPr bwMode="auto">
            <a:xfrm>
              <a:off x="7536656" y="5884774"/>
              <a:ext cx="80368" cy="17750"/>
            </a:xfrm>
            <a:custGeom>
              <a:avLst/>
              <a:gdLst/>
              <a:ahLst/>
              <a:cxnLst/>
              <a:rect l="0" t="0" r="0" b="0"/>
              <a:pathLst>
                <a:path w="80368" h="17750">
                  <a:moveTo>
                    <a:pt x="0" y="17749"/>
                  </a:moveTo>
                  <a:lnTo>
                    <a:pt x="0" y="17749"/>
                  </a:lnTo>
                  <a:lnTo>
                    <a:pt x="12429" y="17749"/>
                  </a:lnTo>
                  <a:lnTo>
                    <a:pt x="18091" y="15104"/>
                  </a:lnTo>
                  <a:lnTo>
                    <a:pt x="23916" y="11613"/>
                  </a:lnTo>
                  <a:lnTo>
                    <a:pt x="35739" y="9372"/>
                  </a:lnTo>
                  <a:lnTo>
                    <a:pt x="47629" y="8928"/>
                  </a:lnTo>
                  <a:lnTo>
                    <a:pt x="53580" y="6221"/>
                  </a:lnTo>
                  <a:lnTo>
                    <a:pt x="59532" y="2705"/>
                  </a:lnTo>
                  <a:lnTo>
                    <a:pt x="69674" y="261"/>
                  </a:lnTo>
                  <a:lnTo>
                    <a:pt x="75655" y="0"/>
                  </a:lnTo>
                  <a:lnTo>
                    <a:pt x="77227" y="955"/>
                  </a:lnTo>
                  <a:lnTo>
                    <a:pt x="78273" y="2584"/>
                  </a:lnTo>
                  <a:lnTo>
                    <a:pt x="80367" y="882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3" name="SMARTInkShape-2696"/>
            <p:cNvSpPr/>
            <p:nvPr>
              <p:custDataLst>
                <p:tags r:id="rId43"/>
              </p:custDataLst>
            </p:nvPr>
          </p:nvSpPr>
          <p:spPr bwMode="auto">
            <a:xfrm>
              <a:off x="6697266" y="5857875"/>
              <a:ext cx="71438" cy="8931"/>
            </a:xfrm>
            <a:custGeom>
              <a:avLst/>
              <a:gdLst/>
              <a:ahLst/>
              <a:cxnLst/>
              <a:rect l="0" t="0" r="0" b="0"/>
              <a:pathLst>
                <a:path w="71438" h="8931">
                  <a:moveTo>
                    <a:pt x="0" y="8930"/>
                  </a:moveTo>
                  <a:lnTo>
                    <a:pt x="0" y="8930"/>
                  </a:lnTo>
                  <a:lnTo>
                    <a:pt x="0" y="0"/>
                  </a:lnTo>
                  <a:lnTo>
                    <a:pt x="0" y="4740"/>
                  </a:lnTo>
                  <a:lnTo>
                    <a:pt x="992" y="6137"/>
                  </a:lnTo>
                  <a:lnTo>
                    <a:pt x="2645" y="7068"/>
                  </a:lnTo>
                  <a:lnTo>
                    <a:pt x="9094" y="8684"/>
                  </a:lnTo>
                  <a:lnTo>
                    <a:pt x="52034" y="8927"/>
                  </a:lnTo>
                  <a:lnTo>
                    <a:pt x="71437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4" name="SMARTInkShape-2697"/>
            <p:cNvSpPr/>
            <p:nvPr>
              <p:custDataLst>
                <p:tags r:id="rId44"/>
              </p:custDataLst>
            </p:nvPr>
          </p:nvSpPr>
          <p:spPr bwMode="auto">
            <a:xfrm>
              <a:off x="7643813" y="5732859"/>
              <a:ext cx="312540" cy="482204"/>
            </a:xfrm>
            <a:custGeom>
              <a:avLst/>
              <a:gdLst/>
              <a:ahLst/>
              <a:cxnLst/>
              <a:rect l="0" t="0" r="0" b="0"/>
              <a:pathLst>
                <a:path w="312540" h="482204">
                  <a:moveTo>
                    <a:pt x="0" y="44649"/>
                  </a:moveTo>
                  <a:lnTo>
                    <a:pt x="0" y="44649"/>
                  </a:lnTo>
                  <a:lnTo>
                    <a:pt x="0" y="39908"/>
                  </a:lnTo>
                  <a:lnTo>
                    <a:pt x="992" y="38512"/>
                  </a:lnTo>
                  <a:lnTo>
                    <a:pt x="2645" y="37581"/>
                  </a:lnTo>
                  <a:lnTo>
                    <a:pt x="7688" y="36087"/>
                  </a:lnTo>
                  <a:lnTo>
                    <a:pt x="15813" y="29655"/>
                  </a:lnTo>
                  <a:lnTo>
                    <a:pt x="21249" y="28063"/>
                  </a:lnTo>
                  <a:lnTo>
                    <a:pt x="23096" y="26646"/>
                  </a:lnTo>
                  <a:lnTo>
                    <a:pt x="25148" y="22426"/>
                  </a:lnTo>
                  <a:lnTo>
                    <a:pt x="26686" y="20905"/>
                  </a:lnTo>
                  <a:lnTo>
                    <a:pt x="31043" y="19212"/>
                  </a:lnTo>
                  <a:lnTo>
                    <a:pt x="32601" y="17770"/>
                  </a:lnTo>
                  <a:lnTo>
                    <a:pt x="35307" y="10290"/>
                  </a:lnTo>
                  <a:lnTo>
                    <a:pt x="38182" y="9535"/>
                  </a:lnTo>
                  <a:lnTo>
                    <a:pt x="40337" y="9333"/>
                  </a:lnTo>
                  <a:lnTo>
                    <a:pt x="45378" y="6464"/>
                  </a:lnTo>
                  <a:lnTo>
                    <a:pt x="51958" y="1277"/>
                  </a:lnTo>
                  <a:lnTo>
                    <a:pt x="62097" y="34"/>
                  </a:lnTo>
                  <a:lnTo>
                    <a:pt x="105861" y="0"/>
                  </a:lnTo>
                  <a:lnTo>
                    <a:pt x="149328" y="0"/>
                  </a:lnTo>
                  <a:lnTo>
                    <a:pt x="189537" y="992"/>
                  </a:lnTo>
                  <a:lnTo>
                    <a:pt x="207250" y="7068"/>
                  </a:lnTo>
                  <a:lnTo>
                    <a:pt x="246943" y="8857"/>
                  </a:lnTo>
                  <a:lnTo>
                    <a:pt x="269480" y="8920"/>
                  </a:lnTo>
                  <a:lnTo>
                    <a:pt x="276204" y="11571"/>
                  </a:lnTo>
                  <a:lnTo>
                    <a:pt x="282499" y="15065"/>
                  </a:lnTo>
                  <a:lnTo>
                    <a:pt x="292879" y="17491"/>
                  </a:lnTo>
                  <a:lnTo>
                    <a:pt x="312539" y="35719"/>
                  </a:lnTo>
                  <a:lnTo>
                    <a:pt x="300110" y="35719"/>
                  </a:lnTo>
                  <a:lnTo>
                    <a:pt x="298299" y="36711"/>
                  </a:lnTo>
                  <a:lnTo>
                    <a:pt x="297092" y="38365"/>
                  </a:lnTo>
                  <a:lnTo>
                    <a:pt x="294760" y="42848"/>
                  </a:lnTo>
                  <a:lnTo>
                    <a:pt x="290416" y="48148"/>
                  </a:lnTo>
                  <a:lnTo>
                    <a:pt x="285177" y="51165"/>
                  </a:lnTo>
                  <a:lnTo>
                    <a:pt x="282392" y="51969"/>
                  </a:lnTo>
                  <a:lnTo>
                    <a:pt x="276650" y="58155"/>
                  </a:lnTo>
                  <a:lnTo>
                    <a:pt x="250026" y="98898"/>
                  </a:lnTo>
                  <a:lnTo>
                    <a:pt x="232171" y="136650"/>
                  </a:lnTo>
                  <a:lnTo>
                    <a:pt x="221380" y="178048"/>
                  </a:lnTo>
                  <a:lnTo>
                    <a:pt x="207864" y="216910"/>
                  </a:lnTo>
                  <a:lnTo>
                    <a:pt x="203472" y="239225"/>
                  </a:lnTo>
                  <a:lnTo>
                    <a:pt x="190000" y="279301"/>
                  </a:lnTo>
                  <a:lnTo>
                    <a:pt x="185611" y="301699"/>
                  </a:lnTo>
                  <a:lnTo>
                    <a:pt x="180672" y="320903"/>
                  </a:lnTo>
                  <a:lnTo>
                    <a:pt x="176563" y="339160"/>
                  </a:lnTo>
                  <a:lnTo>
                    <a:pt x="163202" y="375032"/>
                  </a:lnTo>
                  <a:lnTo>
                    <a:pt x="158819" y="392902"/>
                  </a:lnTo>
                  <a:lnTo>
                    <a:pt x="145352" y="428625"/>
                  </a:lnTo>
                  <a:lnTo>
                    <a:pt x="142208" y="451262"/>
                  </a:lnTo>
                  <a:lnTo>
                    <a:pt x="135871" y="464112"/>
                  </a:lnTo>
                  <a:lnTo>
                    <a:pt x="133948" y="482157"/>
                  </a:lnTo>
                  <a:lnTo>
                    <a:pt x="125124" y="482203"/>
                  </a:lnTo>
                  <a:lnTo>
                    <a:pt x="125015" y="4464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5" name="SMARTInkShape-2698"/>
            <p:cNvSpPr/>
            <p:nvPr>
              <p:custDataLst>
                <p:tags r:id="rId45"/>
              </p:custDataLst>
            </p:nvPr>
          </p:nvSpPr>
          <p:spPr bwMode="auto">
            <a:xfrm>
              <a:off x="6635999" y="5929313"/>
              <a:ext cx="222002" cy="133545"/>
            </a:xfrm>
            <a:custGeom>
              <a:avLst/>
              <a:gdLst/>
              <a:ahLst/>
              <a:cxnLst/>
              <a:rect l="0" t="0" r="0" b="0"/>
              <a:pathLst>
                <a:path w="222002" h="133545">
                  <a:moveTo>
                    <a:pt x="7689" y="116085"/>
                  </a:moveTo>
                  <a:lnTo>
                    <a:pt x="7689" y="116085"/>
                  </a:lnTo>
                  <a:lnTo>
                    <a:pt x="0" y="123774"/>
                  </a:lnTo>
                  <a:lnTo>
                    <a:pt x="579" y="125179"/>
                  </a:lnTo>
                  <a:lnTo>
                    <a:pt x="6556" y="132595"/>
                  </a:lnTo>
                  <a:lnTo>
                    <a:pt x="9831" y="133344"/>
                  </a:lnTo>
                  <a:lnTo>
                    <a:pt x="12094" y="133544"/>
                  </a:lnTo>
                  <a:lnTo>
                    <a:pt x="17253" y="131121"/>
                  </a:lnTo>
                  <a:lnTo>
                    <a:pt x="54661" y="108203"/>
                  </a:lnTo>
                  <a:lnTo>
                    <a:pt x="97292" y="80112"/>
                  </a:lnTo>
                  <a:lnTo>
                    <a:pt x="137505" y="56504"/>
                  </a:lnTo>
                  <a:lnTo>
                    <a:pt x="171940" y="33939"/>
                  </a:lnTo>
                  <a:lnTo>
                    <a:pt x="22200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31" name="SMARTInkShape-Group939"/>
          <p:cNvGrpSpPr/>
          <p:nvPr/>
        </p:nvGrpSpPr>
        <p:grpSpPr>
          <a:xfrm>
            <a:off x="4938147" y="3277343"/>
            <a:ext cx="2500284" cy="1069896"/>
            <a:chOff x="4938147" y="3277343"/>
            <a:chExt cx="2500284" cy="1069896"/>
          </a:xfrm>
        </p:grpSpPr>
        <p:sp>
          <p:nvSpPr>
            <p:cNvPr id="1207" name="SMARTInkShape-2699"/>
            <p:cNvSpPr/>
            <p:nvPr>
              <p:custDataLst>
                <p:tags r:id="rId11"/>
              </p:custDataLst>
            </p:nvPr>
          </p:nvSpPr>
          <p:spPr bwMode="auto">
            <a:xfrm>
              <a:off x="5778904" y="3546363"/>
              <a:ext cx="203988" cy="239793"/>
            </a:xfrm>
            <a:custGeom>
              <a:avLst/>
              <a:gdLst/>
              <a:ahLst/>
              <a:cxnLst/>
              <a:rect l="0" t="0" r="0" b="0"/>
              <a:pathLst>
                <a:path w="203988" h="239793">
                  <a:moveTo>
                    <a:pt x="16463" y="43371"/>
                  </a:moveTo>
                  <a:lnTo>
                    <a:pt x="16463" y="43371"/>
                  </a:lnTo>
                  <a:lnTo>
                    <a:pt x="16463" y="38631"/>
                  </a:lnTo>
                  <a:lnTo>
                    <a:pt x="19109" y="33658"/>
                  </a:lnTo>
                  <a:lnTo>
                    <a:pt x="24152" y="27121"/>
                  </a:lnTo>
                  <a:lnTo>
                    <a:pt x="25284" y="17965"/>
                  </a:lnTo>
                  <a:lnTo>
                    <a:pt x="25360" y="12252"/>
                  </a:lnTo>
                  <a:lnTo>
                    <a:pt x="26364" y="10718"/>
                  </a:lnTo>
                  <a:lnTo>
                    <a:pt x="28024" y="9696"/>
                  </a:lnTo>
                  <a:lnTo>
                    <a:pt x="33078" y="8056"/>
                  </a:lnTo>
                  <a:lnTo>
                    <a:pt x="33770" y="5186"/>
                  </a:lnTo>
                  <a:lnTo>
                    <a:pt x="33954" y="3032"/>
                  </a:lnTo>
                  <a:lnTo>
                    <a:pt x="35069" y="1596"/>
                  </a:lnTo>
                  <a:lnTo>
                    <a:pt x="38954" y="0"/>
                  </a:lnTo>
                  <a:lnTo>
                    <a:pt x="41379" y="566"/>
                  </a:lnTo>
                  <a:lnTo>
                    <a:pt x="46719" y="3842"/>
                  </a:lnTo>
                  <a:lnTo>
                    <a:pt x="49532" y="4120"/>
                  </a:lnTo>
                  <a:lnTo>
                    <a:pt x="55304" y="1783"/>
                  </a:lnTo>
                  <a:lnTo>
                    <a:pt x="58232" y="1755"/>
                  </a:lnTo>
                  <a:lnTo>
                    <a:pt x="76003" y="7996"/>
                  </a:lnTo>
                  <a:lnTo>
                    <a:pt x="99807" y="28618"/>
                  </a:lnTo>
                  <a:lnTo>
                    <a:pt x="103114" y="34499"/>
                  </a:lnTo>
                  <a:lnTo>
                    <a:pt x="105576" y="40420"/>
                  </a:lnTo>
                  <a:lnTo>
                    <a:pt x="109978" y="46359"/>
                  </a:lnTo>
                  <a:lnTo>
                    <a:pt x="112595" y="54952"/>
                  </a:lnTo>
                  <a:lnTo>
                    <a:pt x="114276" y="71897"/>
                  </a:lnTo>
                  <a:lnTo>
                    <a:pt x="101377" y="113196"/>
                  </a:lnTo>
                  <a:lnTo>
                    <a:pt x="89607" y="129777"/>
                  </a:lnTo>
                  <a:lnTo>
                    <a:pt x="55396" y="173244"/>
                  </a:lnTo>
                  <a:lnTo>
                    <a:pt x="13488" y="216008"/>
                  </a:lnTo>
                  <a:lnTo>
                    <a:pt x="9297" y="220200"/>
                  </a:lnTo>
                  <a:lnTo>
                    <a:pt x="5672" y="221181"/>
                  </a:lnTo>
                  <a:lnTo>
                    <a:pt x="0" y="221810"/>
                  </a:lnTo>
                  <a:lnTo>
                    <a:pt x="3758" y="221919"/>
                  </a:lnTo>
                  <a:lnTo>
                    <a:pt x="5016" y="222927"/>
                  </a:lnTo>
                  <a:lnTo>
                    <a:pt x="7202" y="229650"/>
                  </a:lnTo>
                  <a:lnTo>
                    <a:pt x="10032" y="230341"/>
                  </a:lnTo>
                  <a:lnTo>
                    <a:pt x="50982" y="230892"/>
                  </a:lnTo>
                  <a:lnTo>
                    <a:pt x="95141" y="230895"/>
                  </a:lnTo>
                  <a:lnTo>
                    <a:pt x="137594" y="230895"/>
                  </a:lnTo>
                  <a:lnTo>
                    <a:pt x="179796" y="230895"/>
                  </a:lnTo>
                  <a:lnTo>
                    <a:pt x="185959" y="233540"/>
                  </a:lnTo>
                  <a:lnTo>
                    <a:pt x="193260" y="238583"/>
                  </a:lnTo>
                  <a:lnTo>
                    <a:pt x="203572" y="239792"/>
                  </a:lnTo>
                  <a:lnTo>
                    <a:pt x="203987" y="23089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8" name="SMARTInkShape-2700"/>
            <p:cNvSpPr/>
            <p:nvPr>
              <p:custDataLst>
                <p:tags r:id="rId12"/>
              </p:custDataLst>
            </p:nvPr>
          </p:nvSpPr>
          <p:spPr bwMode="auto">
            <a:xfrm>
              <a:off x="6259711" y="3964781"/>
              <a:ext cx="8931" cy="17861"/>
            </a:xfrm>
            <a:custGeom>
              <a:avLst/>
              <a:gdLst/>
              <a:ahLst/>
              <a:cxnLst/>
              <a:rect l="0" t="0" r="0" b="0"/>
              <a:pathLst>
                <a:path w="8931" h="17861">
                  <a:moveTo>
                    <a:pt x="8930" y="0"/>
                  </a:moveTo>
                  <a:lnTo>
                    <a:pt x="8930" y="0"/>
                  </a:lnTo>
                  <a:lnTo>
                    <a:pt x="8930" y="4741"/>
                  </a:lnTo>
                  <a:lnTo>
                    <a:pt x="7937" y="6137"/>
                  </a:lnTo>
                  <a:lnTo>
                    <a:pt x="6284" y="7068"/>
                  </a:lnTo>
                  <a:lnTo>
                    <a:pt x="4189" y="7689"/>
                  </a:lnTo>
                  <a:lnTo>
                    <a:pt x="2794" y="9094"/>
                  </a:lnTo>
                  <a:lnTo>
                    <a:pt x="1" y="17853"/>
                  </a:lnTo>
                  <a:lnTo>
                    <a:pt x="0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9" name="SMARTInkShape-2701"/>
            <p:cNvSpPr/>
            <p:nvPr>
              <p:custDataLst>
                <p:tags r:id="rId13"/>
              </p:custDataLst>
            </p:nvPr>
          </p:nvSpPr>
          <p:spPr bwMode="auto">
            <a:xfrm>
              <a:off x="5938242" y="4071938"/>
              <a:ext cx="8931" cy="1"/>
            </a:xfrm>
            <a:custGeom>
              <a:avLst/>
              <a:gdLst/>
              <a:ahLst/>
              <a:cxnLst/>
              <a:rect l="0" t="0" r="0" b="0"/>
              <a:pathLst>
                <a:path w="8931" h="1">
                  <a:moveTo>
                    <a:pt x="0" y="0"/>
                  </a:moveTo>
                  <a:lnTo>
                    <a:pt x="0" y="0"/>
                  </a:lnTo>
                  <a:lnTo>
                    <a:pt x="893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0" name="SMARTInkShape-2702"/>
            <p:cNvSpPr/>
            <p:nvPr>
              <p:custDataLst>
                <p:tags r:id="rId14"/>
              </p:custDataLst>
            </p:nvPr>
          </p:nvSpPr>
          <p:spPr bwMode="auto">
            <a:xfrm>
              <a:off x="6581180" y="3598664"/>
              <a:ext cx="116087" cy="26787"/>
            </a:xfrm>
            <a:custGeom>
              <a:avLst/>
              <a:gdLst/>
              <a:ahLst/>
              <a:cxnLst/>
              <a:rect l="0" t="0" r="0" b="0"/>
              <a:pathLst>
                <a:path w="116087" h="26787">
                  <a:moveTo>
                    <a:pt x="0" y="0"/>
                  </a:moveTo>
                  <a:lnTo>
                    <a:pt x="0" y="0"/>
                  </a:lnTo>
                  <a:lnTo>
                    <a:pt x="7688" y="0"/>
                  </a:lnTo>
                  <a:lnTo>
                    <a:pt x="8102" y="992"/>
                  </a:lnTo>
                  <a:lnTo>
                    <a:pt x="8919" y="8821"/>
                  </a:lnTo>
                  <a:lnTo>
                    <a:pt x="22232" y="22229"/>
                  </a:lnTo>
                  <a:lnTo>
                    <a:pt x="27409" y="24763"/>
                  </a:lnTo>
                  <a:lnTo>
                    <a:pt x="47661" y="26670"/>
                  </a:lnTo>
                  <a:lnTo>
                    <a:pt x="74415" y="26786"/>
                  </a:lnTo>
                  <a:lnTo>
                    <a:pt x="80368" y="24142"/>
                  </a:lnTo>
                  <a:lnTo>
                    <a:pt x="86320" y="20652"/>
                  </a:lnTo>
                  <a:lnTo>
                    <a:pt x="95250" y="17695"/>
                  </a:lnTo>
                  <a:lnTo>
                    <a:pt x="104179" y="11968"/>
                  </a:lnTo>
                  <a:lnTo>
                    <a:pt x="116086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1" name="SMARTInkShape-2703"/>
            <p:cNvSpPr/>
            <p:nvPr>
              <p:custDataLst>
                <p:tags r:id="rId15"/>
              </p:custDataLst>
            </p:nvPr>
          </p:nvSpPr>
          <p:spPr bwMode="auto">
            <a:xfrm>
              <a:off x="6804422" y="3522088"/>
              <a:ext cx="178595" cy="22999"/>
            </a:xfrm>
            <a:custGeom>
              <a:avLst/>
              <a:gdLst/>
              <a:ahLst/>
              <a:cxnLst/>
              <a:rect l="0" t="0" r="0" b="0"/>
              <a:pathLst>
                <a:path w="178595" h="22999">
                  <a:moveTo>
                    <a:pt x="0" y="22998"/>
                  </a:moveTo>
                  <a:lnTo>
                    <a:pt x="0" y="22998"/>
                  </a:lnTo>
                  <a:lnTo>
                    <a:pt x="20991" y="22998"/>
                  </a:lnTo>
                  <a:lnTo>
                    <a:pt x="26857" y="20352"/>
                  </a:lnTo>
                  <a:lnTo>
                    <a:pt x="32772" y="16861"/>
                  </a:lnTo>
                  <a:lnTo>
                    <a:pt x="42673" y="14895"/>
                  </a:lnTo>
                  <a:lnTo>
                    <a:pt x="57733" y="13321"/>
                  </a:lnTo>
                  <a:lnTo>
                    <a:pt x="86240" y="5987"/>
                  </a:lnTo>
                  <a:lnTo>
                    <a:pt x="125185" y="5188"/>
                  </a:lnTo>
                  <a:lnTo>
                    <a:pt x="136005" y="4168"/>
                  </a:lnTo>
                  <a:lnTo>
                    <a:pt x="144121" y="408"/>
                  </a:lnTo>
                  <a:lnTo>
                    <a:pt x="147674" y="0"/>
                  </a:lnTo>
                  <a:lnTo>
                    <a:pt x="178594" y="51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2" name="SMARTInkShape-2704"/>
            <p:cNvSpPr/>
            <p:nvPr>
              <p:custDataLst>
                <p:tags r:id="rId16"/>
              </p:custDataLst>
            </p:nvPr>
          </p:nvSpPr>
          <p:spPr bwMode="auto">
            <a:xfrm>
              <a:off x="6822313" y="3375823"/>
              <a:ext cx="142827" cy="35319"/>
            </a:xfrm>
            <a:custGeom>
              <a:avLst/>
              <a:gdLst/>
              <a:ahLst/>
              <a:cxnLst/>
              <a:rect l="0" t="0" r="0" b="0"/>
              <a:pathLst>
                <a:path w="142827" h="35319">
                  <a:moveTo>
                    <a:pt x="8898" y="35318"/>
                  </a:moveTo>
                  <a:lnTo>
                    <a:pt x="8898" y="35318"/>
                  </a:lnTo>
                  <a:lnTo>
                    <a:pt x="0" y="35318"/>
                  </a:lnTo>
                  <a:lnTo>
                    <a:pt x="12400" y="35318"/>
                  </a:lnTo>
                  <a:lnTo>
                    <a:pt x="53799" y="19872"/>
                  </a:lnTo>
                  <a:lnTo>
                    <a:pt x="98224" y="11416"/>
                  </a:lnTo>
                  <a:lnTo>
                    <a:pt x="140643" y="0"/>
                  </a:lnTo>
                  <a:lnTo>
                    <a:pt x="141377" y="858"/>
                  </a:lnTo>
                  <a:lnTo>
                    <a:pt x="142650" y="7322"/>
                  </a:lnTo>
                  <a:lnTo>
                    <a:pt x="142826" y="20852"/>
                  </a:lnTo>
                  <a:lnTo>
                    <a:pt x="140190" y="26573"/>
                  </a:lnTo>
                  <a:lnTo>
                    <a:pt x="133914" y="3531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3" name="SMARTInkShape-2705"/>
            <p:cNvSpPr/>
            <p:nvPr>
              <p:custDataLst>
                <p:tags r:id="rId17"/>
              </p:custDataLst>
            </p:nvPr>
          </p:nvSpPr>
          <p:spPr bwMode="auto">
            <a:xfrm>
              <a:off x="6117250" y="3598675"/>
              <a:ext cx="115673" cy="133935"/>
            </a:xfrm>
            <a:custGeom>
              <a:avLst/>
              <a:gdLst/>
              <a:ahLst/>
              <a:cxnLst/>
              <a:rect l="0" t="0" r="0" b="0"/>
              <a:pathLst>
                <a:path w="115673" h="133935">
                  <a:moveTo>
                    <a:pt x="88883" y="44638"/>
                  </a:moveTo>
                  <a:lnTo>
                    <a:pt x="88883" y="44638"/>
                  </a:lnTo>
                  <a:lnTo>
                    <a:pt x="80321" y="44638"/>
                  </a:lnTo>
                  <a:lnTo>
                    <a:pt x="72297" y="36949"/>
                  </a:lnTo>
                  <a:lnTo>
                    <a:pt x="71401" y="31335"/>
                  </a:lnTo>
                  <a:lnTo>
                    <a:pt x="73836" y="26158"/>
                  </a:lnTo>
                  <a:lnTo>
                    <a:pt x="78745" y="19489"/>
                  </a:lnTo>
                  <a:lnTo>
                    <a:pt x="78156" y="17950"/>
                  </a:lnTo>
                  <a:lnTo>
                    <a:pt x="72159" y="10304"/>
                  </a:lnTo>
                  <a:lnTo>
                    <a:pt x="71123" y="1352"/>
                  </a:lnTo>
                  <a:lnTo>
                    <a:pt x="70097" y="898"/>
                  </a:lnTo>
                  <a:lnTo>
                    <a:pt x="49774" y="0"/>
                  </a:lnTo>
                  <a:lnTo>
                    <a:pt x="44051" y="2639"/>
                  </a:lnTo>
                  <a:lnTo>
                    <a:pt x="14465" y="29800"/>
                  </a:lnTo>
                  <a:lnTo>
                    <a:pt x="11160" y="38374"/>
                  </a:lnTo>
                  <a:lnTo>
                    <a:pt x="8699" y="47807"/>
                  </a:lnTo>
                  <a:lnTo>
                    <a:pt x="1680" y="61947"/>
                  </a:lnTo>
                  <a:lnTo>
                    <a:pt x="0" y="79035"/>
                  </a:lnTo>
                  <a:lnTo>
                    <a:pt x="8705" y="112019"/>
                  </a:lnTo>
                  <a:lnTo>
                    <a:pt x="12899" y="118572"/>
                  </a:lnTo>
                  <a:lnTo>
                    <a:pt x="18071" y="122146"/>
                  </a:lnTo>
                  <a:lnTo>
                    <a:pt x="26560" y="124157"/>
                  </a:lnTo>
                  <a:lnTo>
                    <a:pt x="51403" y="124990"/>
                  </a:lnTo>
                  <a:lnTo>
                    <a:pt x="65439" y="112574"/>
                  </a:lnTo>
                  <a:lnTo>
                    <a:pt x="68541" y="106912"/>
                  </a:lnTo>
                  <a:lnTo>
                    <a:pt x="70697" y="92231"/>
                  </a:lnTo>
                  <a:lnTo>
                    <a:pt x="71022" y="47614"/>
                  </a:lnTo>
                  <a:lnTo>
                    <a:pt x="71023" y="41661"/>
                  </a:lnTo>
                  <a:lnTo>
                    <a:pt x="70031" y="39677"/>
                  </a:lnTo>
                  <a:lnTo>
                    <a:pt x="68377" y="38353"/>
                  </a:lnTo>
                  <a:lnTo>
                    <a:pt x="62097" y="35709"/>
                  </a:lnTo>
                  <a:lnTo>
                    <a:pt x="62095" y="53751"/>
                  </a:lnTo>
                  <a:lnTo>
                    <a:pt x="64739" y="61255"/>
                  </a:lnTo>
                  <a:lnTo>
                    <a:pt x="68231" y="67898"/>
                  </a:lnTo>
                  <a:lnTo>
                    <a:pt x="70196" y="78208"/>
                  </a:lnTo>
                  <a:lnTo>
                    <a:pt x="71771" y="92398"/>
                  </a:lnTo>
                  <a:lnTo>
                    <a:pt x="78080" y="103327"/>
                  </a:lnTo>
                  <a:lnTo>
                    <a:pt x="92005" y="118941"/>
                  </a:lnTo>
                  <a:lnTo>
                    <a:pt x="97877" y="122310"/>
                  </a:lnTo>
                  <a:lnTo>
                    <a:pt x="103794" y="124799"/>
                  </a:lnTo>
                  <a:lnTo>
                    <a:pt x="115672" y="1339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4" name="SMARTInkShape-2706"/>
            <p:cNvSpPr/>
            <p:nvPr>
              <p:custDataLst>
                <p:tags r:id="rId18"/>
              </p:custDataLst>
            </p:nvPr>
          </p:nvSpPr>
          <p:spPr bwMode="auto">
            <a:xfrm>
              <a:off x="6340092" y="3880076"/>
              <a:ext cx="428612" cy="303703"/>
            </a:xfrm>
            <a:custGeom>
              <a:avLst/>
              <a:gdLst/>
              <a:ahLst/>
              <a:cxnLst/>
              <a:rect l="0" t="0" r="0" b="0"/>
              <a:pathLst>
                <a:path w="428612" h="303703">
                  <a:moveTo>
                    <a:pt x="125003" y="236510"/>
                  </a:moveTo>
                  <a:lnTo>
                    <a:pt x="125003" y="236510"/>
                  </a:lnTo>
                  <a:lnTo>
                    <a:pt x="120261" y="231770"/>
                  </a:lnTo>
                  <a:lnTo>
                    <a:pt x="117934" y="226796"/>
                  </a:lnTo>
                  <a:lnTo>
                    <a:pt x="113590" y="214074"/>
                  </a:lnTo>
                  <a:lnTo>
                    <a:pt x="109053" y="202081"/>
                  </a:lnTo>
                  <a:lnTo>
                    <a:pt x="105062" y="189597"/>
                  </a:lnTo>
                  <a:lnTo>
                    <a:pt x="100242" y="175977"/>
                  </a:lnTo>
                  <a:lnTo>
                    <a:pt x="96168" y="163011"/>
                  </a:lnTo>
                  <a:lnTo>
                    <a:pt x="88677" y="149248"/>
                  </a:lnTo>
                  <a:lnTo>
                    <a:pt x="84053" y="142164"/>
                  </a:lnTo>
                  <a:lnTo>
                    <a:pt x="76100" y="121756"/>
                  </a:lnTo>
                  <a:lnTo>
                    <a:pt x="73549" y="118335"/>
                  </a:lnTo>
                  <a:lnTo>
                    <a:pt x="68069" y="114535"/>
                  </a:lnTo>
                  <a:lnTo>
                    <a:pt x="59405" y="112395"/>
                  </a:lnTo>
                  <a:lnTo>
                    <a:pt x="50554" y="111761"/>
                  </a:lnTo>
                  <a:lnTo>
                    <a:pt x="36908" y="116314"/>
                  </a:lnTo>
                  <a:lnTo>
                    <a:pt x="21648" y="126741"/>
                  </a:lnTo>
                  <a:lnTo>
                    <a:pt x="6048" y="141308"/>
                  </a:lnTo>
                  <a:lnTo>
                    <a:pt x="2680" y="149880"/>
                  </a:lnTo>
                  <a:lnTo>
                    <a:pt x="143" y="189041"/>
                  </a:lnTo>
                  <a:lnTo>
                    <a:pt x="0" y="232306"/>
                  </a:lnTo>
                  <a:lnTo>
                    <a:pt x="4731" y="251029"/>
                  </a:lnTo>
                  <a:lnTo>
                    <a:pt x="15219" y="268004"/>
                  </a:lnTo>
                  <a:lnTo>
                    <a:pt x="24895" y="277812"/>
                  </a:lnTo>
                  <a:lnTo>
                    <a:pt x="46383" y="293016"/>
                  </a:lnTo>
                  <a:lnTo>
                    <a:pt x="49769" y="294024"/>
                  </a:lnTo>
                  <a:lnTo>
                    <a:pt x="53019" y="293705"/>
                  </a:lnTo>
                  <a:lnTo>
                    <a:pt x="62332" y="291159"/>
                  </a:lnTo>
                  <a:lnTo>
                    <a:pt x="65362" y="290802"/>
                  </a:lnTo>
                  <a:lnTo>
                    <a:pt x="67383" y="289572"/>
                  </a:lnTo>
                  <a:lnTo>
                    <a:pt x="68730" y="287760"/>
                  </a:lnTo>
                  <a:lnTo>
                    <a:pt x="78198" y="268762"/>
                  </a:lnTo>
                  <a:lnTo>
                    <a:pt x="92368" y="246979"/>
                  </a:lnTo>
                  <a:lnTo>
                    <a:pt x="96481" y="230131"/>
                  </a:lnTo>
                  <a:lnTo>
                    <a:pt x="100630" y="193667"/>
                  </a:lnTo>
                  <a:lnTo>
                    <a:pt x="105213" y="169245"/>
                  </a:lnTo>
                  <a:lnTo>
                    <a:pt x="106761" y="130178"/>
                  </a:lnTo>
                  <a:lnTo>
                    <a:pt x="113204" y="87661"/>
                  </a:lnTo>
                  <a:lnTo>
                    <a:pt x="115506" y="49570"/>
                  </a:lnTo>
                  <a:lnTo>
                    <a:pt x="114828" y="32379"/>
                  </a:lnTo>
                  <a:lnTo>
                    <a:pt x="107500" y="808"/>
                  </a:lnTo>
                  <a:lnTo>
                    <a:pt x="106389" y="0"/>
                  </a:lnTo>
                  <a:lnTo>
                    <a:pt x="104655" y="454"/>
                  </a:lnTo>
                  <a:lnTo>
                    <a:pt x="99485" y="3571"/>
                  </a:lnTo>
                  <a:lnTo>
                    <a:pt x="98779" y="6643"/>
                  </a:lnTo>
                  <a:lnTo>
                    <a:pt x="98589" y="8851"/>
                  </a:lnTo>
                  <a:lnTo>
                    <a:pt x="91194" y="34759"/>
                  </a:lnTo>
                  <a:lnTo>
                    <a:pt x="88542" y="76254"/>
                  </a:lnTo>
                  <a:lnTo>
                    <a:pt x="81628" y="120487"/>
                  </a:lnTo>
                  <a:lnTo>
                    <a:pt x="87733" y="162292"/>
                  </a:lnTo>
                  <a:lnTo>
                    <a:pt x="95849" y="200242"/>
                  </a:lnTo>
                  <a:lnTo>
                    <a:pt x="102486" y="236401"/>
                  </a:lnTo>
                  <a:lnTo>
                    <a:pt x="126850" y="277649"/>
                  </a:lnTo>
                  <a:lnTo>
                    <a:pt x="136076" y="287205"/>
                  </a:lnTo>
                  <a:lnTo>
                    <a:pt x="145799" y="293768"/>
                  </a:lnTo>
                  <a:lnTo>
                    <a:pt x="160124" y="300627"/>
                  </a:lnTo>
                  <a:lnTo>
                    <a:pt x="163300" y="303067"/>
                  </a:lnTo>
                  <a:lnTo>
                    <a:pt x="167401" y="303702"/>
                  </a:lnTo>
                  <a:lnTo>
                    <a:pt x="177250" y="301761"/>
                  </a:lnTo>
                  <a:lnTo>
                    <a:pt x="189210" y="295090"/>
                  </a:lnTo>
                  <a:lnTo>
                    <a:pt x="219349" y="266055"/>
                  </a:lnTo>
                  <a:lnTo>
                    <a:pt x="227923" y="250446"/>
                  </a:lnTo>
                  <a:lnTo>
                    <a:pt x="237923" y="209454"/>
                  </a:lnTo>
                  <a:lnTo>
                    <a:pt x="240810" y="165127"/>
                  </a:lnTo>
                  <a:lnTo>
                    <a:pt x="241051" y="137470"/>
                  </a:lnTo>
                  <a:lnTo>
                    <a:pt x="238426" y="130315"/>
                  </a:lnTo>
                  <a:lnTo>
                    <a:pt x="224836" y="113314"/>
                  </a:lnTo>
                  <a:lnTo>
                    <a:pt x="221297" y="112303"/>
                  </a:lnTo>
                  <a:lnTo>
                    <a:pt x="210941" y="111654"/>
                  </a:lnTo>
                  <a:lnTo>
                    <a:pt x="209083" y="112593"/>
                  </a:lnTo>
                  <a:lnTo>
                    <a:pt x="207845" y="114211"/>
                  </a:lnTo>
                  <a:lnTo>
                    <a:pt x="205477" y="118655"/>
                  </a:lnTo>
                  <a:lnTo>
                    <a:pt x="193084" y="137230"/>
                  </a:lnTo>
                  <a:lnTo>
                    <a:pt x="189162" y="153736"/>
                  </a:lnTo>
                  <a:lnTo>
                    <a:pt x="187655" y="188935"/>
                  </a:lnTo>
                  <a:lnTo>
                    <a:pt x="195211" y="229348"/>
                  </a:lnTo>
                  <a:lnTo>
                    <a:pt x="197604" y="235704"/>
                  </a:lnTo>
                  <a:lnTo>
                    <a:pt x="220693" y="265866"/>
                  </a:lnTo>
                  <a:lnTo>
                    <a:pt x="259147" y="289890"/>
                  </a:lnTo>
                  <a:lnTo>
                    <a:pt x="271935" y="294961"/>
                  </a:lnTo>
                  <a:lnTo>
                    <a:pt x="308319" y="298484"/>
                  </a:lnTo>
                  <a:lnTo>
                    <a:pt x="348866" y="289234"/>
                  </a:lnTo>
                  <a:lnTo>
                    <a:pt x="392975" y="274101"/>
                  </a:lnTo>
                  <a:lnTo>
                    <a:pt x="428611" y="25436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5" name="SMARTInkShape-2707"/>
            <p:cNvSpPr/>
            <p:nvPr>
              <p:custDataLst>
                <p:tags r:id="rId19"/>
              </p:custDataLst>
            </p:nvPr>
          </p:nvSpPr>
          <p:spPr bwMode="auto">
            <a:xfrm>
              <a:off x="5340072" y="3812977"/>
              <a:ext cx="1508261" cy="196085"/>
            </a:xfrm>
            <a:custGeom>
              <a:avLst/>
              <a:gdLst/>
              <a:ahLst/>
              <a:cxnLst/>
              <a:rect l="0" t="0" r="0" b="0"/>
              <a:pathLst>
                <a:path w="1508261" h="196085">
                  <a:moveTo>
                    <a:pt x="17741" y="178593"/>
                  </a:moveTo>
                  <a:lnTo>
                    <a:pt x="17741" y="178593"/>
                  </a:lnTo>
                  <a:lnTo>
                    <a:pt x="10052" y="186282"/>
                  </a:lnTo>
                  <a:lnTo>
                    <a:pt x="0" y="187513"/>
                  </a:lnTo>
                  <a:lnTo>
                    <a:pt x="4656" y="187520"/>
                  </a:lnTo>
                  <a:lnTo>
                    <a:pt x="6040" y="188513"/>
                  </a:lnTo>
                  <a:lnTo>
                    <a:pt x="7580" y="192263"/>
                  </a:lnTo>
                  <a:lnTo>
                    <a:pt x="8982" y="193659"/>
                  </a:lnTo>
                  <a:lnTo>
                    <a:pt x="13187" y="195211"/>
                  </a:lnTo>
                  <a:lnTo>
                    <a:pt x="25872" y="196084"/>
                  </a:lnTo>
                  <a:lnTo>
                    <a:pt x="33922" y="193643"/>
                  </a:lnTo>
                  <a:lnTo>
                    <a:pt x="37458" y="191603"/>
                  </a:lnTo>
                  <a:lnTo>
                    <a:pt x="41799" y="191235"/>
                  </a:lnTo>
                  <a:lnTo>
                    <a:pt x="58383" y="193473"/>
                  </a:lnTo>
                  <a:lnTo>
                    <a:pt x="102325" y="187184"/>
                  </a:lnTo>
                  <a:lnTo>
                    <a:pt x="146823" y="180584"/>
                  </a:lnTo>
                  <a:lnTo>
                    <a:pt x="188609" y="176537"/>
                  </a:lnTo>
                  <a:lnTo>
                    <a:pt x="232410" y="169054"/>
                  </a:lnTo>
                  <a:lnTo>
                    <a:pt x="263962" y="163440"/>
                  </a:lnTo>
                  <a:lnTo>
                    <a:pt x="301136" y="157637"/>
                  </a:lnTo>
                  <a:lnTo>
                    <a:pt x="338164" y="151750"/>
                  </a:lnTo>
                  <a:lnTo>
                    <a:pt x="375455" y="145827"/>
                  </a:lnTo>
                  <a:lnTo>
                    <a:pt x="415180" y="139887"/>
                  </a:lnTo>
                  <a:lnTo>
                    <a:pt x="458633" y="133940"/>
                  </a:lnTo>
                  <a:lnTo>
                    <a:pt x="481333" y="130965"/>
                  </a:lnTo>
                  <a:lnTo>
                    <a:pt x="504404" y="127990"/>
                  </a:lnTo>
                  <a:lnTo>
                    <a:pt x="527722" y="125014"/>
                  </a:lnTo>
                  <a:lnTo>
                    <a:pt x="551204" y="122037"/>
                  </a:lnTo>
                  <a:lnTo>
                    <a:pt x="574796" y="119061"/>
                  </a:lnTo>
                  <a:lnTo>
                    <a:pt x="598463" y="116085"/>
                  </a:lnTo>
                  <a:lnTo>
                    <a:pt x="622178" y="113108"/>
                  </a:lnTo>
                  <a:lnTo>
                    <a:pt x="645925" y="110132"/>
                  </a:lnTo>
                  <a:lnTo>
                    <a:pt x="669695" y="107155"/>
                  </a:lnTo>
                  <a:lnTo>
                    <a:pt x="693478" y="104179"/>
                  </a:lnTo>
                  <a:lnTo>
                    <a:pt x="718264" y="100211"/>
                  </a:lnTo>
                  <a:lnTo>
                    <a:pt x="743716" y="95580"/>
                  </a:lnTo>
                  <a:lnTo>
                    <a:pt x="769615" y="90509"/>
                  </a:lnTo>
                  <a:lnTo>
                    <a:pt x="794818" y="86136"/>
                  </a:lnTo>
                  <a:lnTo>
                    <a:pt x="819558" y="82229"/>
                  </a:lnTo>
                  <a:lnTo>
                    <a:pt x="843989" y="78631"/>
                  </a:lnTo>
                  <a:lnTo>
                    <a:pt x="868213" y="75241"/>
                  </a:lnTo>
                  <a:lnTo>
                    <a:pt x="892300" y="71989"/>
                  </a:lnTo>
                  <a:lnTo>
                    <a:pt x="916296" y="68828"/>
                  </a:lnTo>
                  <a:lnTo>
                    <a:pt x="940231" y="64737"/>
                  </a:lnTo>
                  <a:lnTo>
                    <a:pt x="964125" y="60025"/>
                  </a:lnTo>
                  <a:lnTo>
                    <a:pt x="987991" y="54899"/>
                  </a:lnTo>
                  <a:lnTo>
                    <a:pt x="1011840" y="50490"/>
                  </a:lnTo>
                  <a:lnTo>
                    <a:pt x="1035677" y="46558"/>
                  </a:lnTo>
                  <a:lnTo>
                    <a:pt x="1059505" y="42945"/>
                  </a:lnTo>
                  <a:lnTo>
                    <a:pt x="1082336" y="39544"/>
                  </a:lnTo>
                  <a:lnTo>
                    <a:pt x="1126225" y="33119"/>
                  </a:lnTo>
                  <a:lnTo>
                    <a:pt x="1168882" y="26956"/>
                  </a:lnTo>
                  <a:lnTo>
                    <a:pt x="1210000" y="20910"/>
                  </a:lnTo>
                  <a:lnTo>
                    <a:pt x="1248118" y="14915"/>
                  </a:lnTo>
                  <a:lnTo>
                    <a:pt x="1284903" y="11590"/>
                  </a:lnTo>
                  <a:lnTo>
                    <a:pt x="1320104" y="9119"/>
                  </a:lnTo>
                  <a:lnTo>
                    <a:pt x="1352285" y="4714"/>
                  </a:lnTo>
                  <a:lnTo>
                    <a:pt x="1393553" y="1396"/>
                  </a:lnTo>
                  <a:lnTo>
                    <a:pt x="1430915" y="413"/>
                  </a:lnTo>
                  <a:lnTo>
                    <a:pt x="1470974" y="81"/>
                  </a:lnTo>
                  <a:lnTo>
                    <a:pt x="1508260" y="0"/>
                  </a:lnTo>
                  <a:lnTo>
                    <a:pt x="1500069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6" name="SMARTInkShape-2708"/>
            <p:cNvSpPr/>
            <p:nvPr>
              <p:custDataLst>
                <p:tags r:id="rId20"/>
              </p:custDataLst>
            </p:nvPr>
          </p:nvSpPr>
          <p:spPr bwMode="auto">
            <a:xfrm>
              <a:off x="5768578" y="4054188"/>
              <a:ext cx="133413" cy="222611"/>
            </a:xfrm>
            <a:custGeom>
              <a:avLst/>
              <a:gdLst/>
              <a:ahLst/>
              <a:cxnLst/>
              <a:rect l="0" t="0" r="0" b="0"/>
              <a:pathLst>
                <a:path w="133413" h="222611">
                  <a:moveTo>
                    <a:pt x="71438" y="26679"/>
                  </a:moveTo>
                  <a:lnTo>
                    <a:pt x="71438" y="26679"/>
                  </a:lnTo>
                  <a:lnTo>
                    <a:pt x="71438" y="9197"/>
                  </a:lnTo>
                  <a:lnTo>
                    <a:pt x="66697" y="8931"/>
                  </a:lnTo>
                  <a:lnTo>
                    <a:pt x="65302" y="7902"/>
                  </a:lnTo>
                  <a:lnTo>
                    <a:pt x="62616" y="261"/>
                  </a:lnTo>
                  <a:lnTo>
                    <a:pt x="57800" y="0"/>
                  </a:lnTo>
                  <a:lnTo>
                    <a:pt x="56393" y="956"/>
                  </a:lnTo>
                  <a:lnTo>
                    <a:pt x="55454" y="2585"/>
                  </a:lnTo>
                  <a:lnTo>
                    <a:pt x="54829" y="4663"/>
                  </a:lnTo>
                  <a:lnTo>
                    <a:pt x="48842" y="9618"/>
                  </a:lnTo>
                  <a:lnTo>
                    <a:pt x="19279" y="34319"/>
                  </a:lnTo>
                  <a:lnTo>
                    <a:pt x="4156" y="50322"/>
                  </a:lnTo>
                  <a:lnTo>
                    <a:pt x="1847" y="56369"/>
                  </a:lnTo>
                  <a:lnTo>
                    <a:pt x="48" y="87972"/>
                  </a:lnTo>
                  <a:lnTo>
                    <a:pt x="1024" y="91354"/>
                  </a:lnTo>
                  <a:lnTo>
                    <a:pt x="2667" y="93608"/>
                  </a:lnTo>
                  <a:lnTo>
                    <a:pt x="16226" y="103660"/>
                  </a:lnTo>
                  <a:lnTo>
                    <a:pt x="30053" y="107035"/>
                  </a:lnTo>
                  <a:lnTo>
                    <a:pt x="41867" y="112886"/>
                  </a:lnTo>
                  <a:lnTo>
                    <a:pt x="68878" y="120309"/>
                  </a:lnTo>
                  <a:lnTo>
                    <a:pt x="86219" y="130135"/>
                  </a:lnTo>
                  <a:lnTo>
                    <a:pt x="105079" y="135750"/>
                  </a:lnTo>
                  <a:lnTo>
                    <a:pt x="124833" y="149217"/>
                  </a:lnTo>
                  <a:lnTo>
                    <a:pt x="127870" y="150043"/>
                  </a:lnTo>
                  <a:lnTo>
                    <a:pt x="129896" y="151586"/>
                  </a:lnTo>
                  <a:lnTo>
                    <a:pt x="132146" y="155946"/>
                  </a:lnTo>
                  <a:lnTo>
                    <a:pt x="133412" y="163979"/>
                  </a:lnTo>
                  <a:lnTo>
                    <a:pt x="131063" y="169722"/>
                  </a:lnTo>
                  <a:lnTo>
                    <a:pt x="112941" y="190400"/>
                  </a:lnTo>
                  <a:lnTo>
                    <a:pt x="70066" y="217180"/>
                  </a:lnTo>
                  <a:lnTo>
                    <a:pt x="60575" y="220487"/>
                  </a:lnTo>
                  <a:lnTo>
                    <a:pt x="38313" y="222610"/>
                  </a:lnTo>
                  <a:lnTo>
                    <a:pt x="29265" y="220254"/>
                  </a:lnTo>
                  <a:lnTo>
                    <a:pt x="15372" y="210657"/>
                  </a:lnTo>
                  <a:lnTo>
                    <a:pt x="6098" y="202128"/>
                  </a:lnTo>
                  <a:lnTo>
                    <a:pt x="2710" y="196268"/>
                  </a:lnTo>
                  <a:lnTo>
                    <a:pt x="803" y="184746"/>
                  </a:lnTo>
                  <a:lnTo>
                    <a:pt x="0" y="16955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7" name="SMARTInkShape-2709"/>
            <p:cNvSpPr/>
            <p:nvPr>
              <p:custDataLst>
                <p:tags r:id="rId21"/>
              </p:custDataLst>
            </p:nvPr>
          </p:nvSpPr>
          <p:spPr bwMode="auto">
            <a:xfrm>
              <a:off x="5223867" y="3643345"/>
              <a:ext cx="26789" cy="294605"/>
            </a:xfrm>
            <a:custGeom>
              <a:avLst/>
              <a:gdLst/>
              <a:ahLst/>
              <a:cxnLst/>
              <a:rect l="0" t="0" r="0" b="0"/>
              <a:pathLst>
                <a:path w="26789" h="294605">
                  <a:moveTo>
                    <a:pt x="26788" y="8897"/>
                  </a:moveTo>
                  <a:lnTo>
                    <a:pt x="26788" y="8897"/>
                  </a:lnTo>
                  <a:lnTo>
                    <a:pt x="26788" y="4156"/>
                  </a:lnTo>
                  <a:lnTo>
                    <a:pt x="25797" y="2760"/>
                  </a:lnTo>
                  <a:lnTo>
                    <a:pt x="24144" y="1829"/>
                  </a:lnTo>
                  <a:lnTo>
                    <a:pt x="17968" y="0"/>
                  </a:lnTo>
                  <a:lnTo>
                    <a:pt x="25558" y="7659"/>
                  </a:lnTo>
                  <a:lnTo>
                    <a:pt x="21400" y="22911"/>
                  </a:lnTo>
                  <a:lnTo>
                    <a:pt x="23760" y="39287"/>
                  </a:lnTo>
                  <a:lnTo>
                    <a:pt x="18291" y="83017"/>
                  </a:lnTo>
                  <a:lnTo>
                    <a:pt x="17898" y="127080"/>
                  </a:lnTo>
                  <a:lnTo>
                    <a:pt x="15225" y="152393"/>
                  </a:lnTo>
                  <a:lnTo>
                    <a:pt x="9483" y="195691"/>
                  </a:lnTo>
                  <a:lnTo>
                    <a:pt x="6448" y="216710"/>
                  </a:lnTo>
                  <a:lnTo>
                    <a:pt x="3858" y="231235"/>
                  </a:lnTo>
                  <a:lnTo>
                    <a:pt x="5994" y="245982"/>
                  </a:lnTo>
                  <a:lnTo>
                    <a:pt x="27" y="289023"/>
                  </a:lnTo>
                  <a:lnTo>
                    <a:pt x="1" y="294604"/>
                  </a:lnTo>
                  <a:lnTo>
                    <a:pt x="0" y="24999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8" name="SMARTInkShape-2710"/>
            <p:cNvSpPr/>
            <p:nvPr>
              <p:custDataLst>
                <p:tags r:id="rId22"/>
              </p:custDataLst>
            </p:nvPr>
          </p:nvSpPr>
          <p:spPr bwMode="auto">
            <a:xfrm>
              <a:off x="5241727" y="3571875"/>
              <a:ext cx="187230" cy="312494"/>
            </a:xfrm>
            <a:custGeom>
              <a:avLst/>
              <a:gdLst/>
              <a:ahLst/>
              <a:cxnLst/>
              <a:rect l="0" t="0" r="0" b="0"/>
              <a:pathLst>
                <a:path w="187230" h="312494">
                  <a:moveTo>
                    <a:pt x="0" y="44648"/>
                  </a:moveTo>
                  <a:lnTo>
                    <a:pt x="0" y="44648"/>
                  </a:lnTo>
                  <a:lnTo>
                    <a:pt x="0" y="26907"/>
                  </a:lnTo>
                  <a:lnTo>
                    <a:pt x="0" y="34488"/>
                  </a:lnTo>
                  <a:lnTo>
                    <a:pt x="6136" y="42605"/>
                  </a:lnTo>
                  <a:lnTo>
                    <a:pt x="23096" y="83717"/>
                  </a:lnTo>
                  <a:lnTo>
                    <a:pt x="33594" y="125232"/>
                  </a:lnTo>
                  <a:lnTo>
                    <a:pt x="50676" y="169605"/>
                  </a:lnTo>
                  <a:lnTo>
                    <a:pt x="69459" y="214230"/>
                  </a:lnTo>
                  <a:lnTo>
                    <a:pt x="97675" y="258782"/>
                  </a:lnTo>
                  <a:lnTo>
                    <a:pt x="104926" y="269796"/>
                  </a:lnTo>
                  <a:lnTo>
                    <a:pt x="149108" y="309872"/>
                  </a:lnTo>
                  <a:lnTo>
                    <a:pt x="150007" y="310761"/>
                  </a:lnTo>
                  <a:lnTo>
                    <a:pt x="153651" y="311749"/>
                  </a:lnTo>
                  <a:lnTo>
                    <a:pt x="160319" y="312493"/>
                  </a:lnTo>
                  <a:lnTo>
                    <a:pt x="155870" y="307785"/>
                  </a:lnTo>
                  <a:lnTo>
                    <a:pt x="155508" y="305401"/>
                  </a:lnTo>
                  <a:lnTo>
                    <a:pt x="160144" y="287630"/>
                  </a:lnTo>
                  <a:lnTo>
                    <a:pt x="160700" y="247147"/>
                  </a:lnTo>
                  <a:lnTo>
                    <a:pt x="160729" y="205003"/>
                  </a:lnTo>
                  <a:lnTo>
                    <a:pt x="163379" y="166943"/>
                  </a:lnTo>
                  <a:lnTo>
                    <a:pt x="168422" y="126242"/>
                  </a:lnTo>
                  <a:lnTo>
                    <a:pt x="176568" y="83174"/>
                  </a:lnTo>
                  <a:lnTo>
                    <a:pt x="180639" y="63340"/>
                  </a:lnTo>
                  <a:lnTo>
                    <a:pt x="182934" y="57109"/>
                  </a:lnTo>
                  <a:lnTo>
                    <a:pt x="183471" y="51963"/>
                  </a:lnTo>
                  <a:lnTo>
                    <a:pt x="181471" y="38989"/>
                  </a:lnTo>
                  <a:lnTo>
                    <a:pt x="187229" y="14059"/>
                  </a:lnTo>
                  <a:lnTo>
                    <a:pt x="186335" y="12350"/>
                  </a:lnTo>
                  <a:lnTo>
                    <a:pt x="184746" y="11209"/>
                  </a:lnTo>
                  <a:lnTo>
                    <a:pt x="179809" y="9380"/>
                  </a:lnTo>
                  <a:lnTo>
                    <a:pt x="179134" y="6484"/>
                  </a:lnTo>
                  <a:lnTo>
                    <a:pt x="178953" y="4323"/>
                  </a:lnTo>
                  <a:lnTo>
                    <a:pt x="177841" y="2882"/>
                  </a:lnTo>
                  <a:lnTo>
                    <a:pt x="173959" y="1281"/>
                  </a:lnTo>
                  <a:lnTo>
                    <a:pt x="173520" y="854"/>
                  </a:lnTo>
                  <a:lnTo>
                    <a:pt x="174218" y="569"/>
                  </a:lnTo>
                  <a:lnTo>
                    <a:pt x="17859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9" name="SMARTInkShape-2711"/>
            <p:cNvSpPr/>
            <p:nvPr>
              <p:custDataLst>
                <p:tags r:id="rId23"/>
              </p:custDataLst>
            </p:nvPr>
          </p:nvSpPr>
          <p:spPr bwMode="auto">
            <a:xfrm>
              <a:off x="7081242" y="3723680"/>
              <a:ext cx="223243" cy="98227"/>
            </a:xfrm>
            <a:custGeom>
              <a:avLst/>
              <a:gdLst/>
              <a:ahLst/>
              <a:cxnLst/>
              <a:rect l="0" t="0" r="0" b="0"/>
              <a:pathLst>
                <a:path w="223243" h="98227">
                  <a:moveTo>
                    <a:pt x="0" y="98226"/>
                  </a:moveTo>
                  <a:lnTo>
                    <a:pt x="0" y="98226"/>
                  </a:lnTo>
                  <a:lnTo>
                    <a:pt x="12429" y="98226"/>
                  </a:lnTo>
                  <a:lnTo>
                    <a:pt x="56477" y="80134"/>
                  </a:lnTo>
                  <a:lnTo>
                    <a:pt x="93463" y="64461"/>
                  </a:lnTo>
                  <a:lnTo>
                    <a:pt x="132711" y="46504"/>
                  </a:lnTo>
                  <a:lnTo>
                    <a:pt x="174160" y="28368"/>
                  </a:lnTo>
                  <a:lnTo>
                    <a:pt x="22324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0" name="SMARTInkShape-2712"/>
            <p:cNvSpPr/>
            <p:nvPr>
              <p:custDataLst>
                <p:tags r:id="rId24"/>
              </p:custDataLst>
            </p:nvPr>
          </p:nvSpPr>
          <p:spPr bwMode="auto">
            <a:xfrm>
              <a:off x="5598914" y="3625453"/>
              <a:ext cx="8932" cy="240650"/>
            </a:xfrm>
            <a:custGeom>
              <a:avLst/>
              <a:gdLst/>
              <a:ahLst/>
              <a:cxnLst/>
              <a:rect l="0" t="0" r="0" b="0"/>
              <a:pathLst>
                <a:path w="8932" h="240650">
                  <a:moveTo>
                    <a:pt x="8931" y="0"/>
                  </a:moveTo>
                  <a:lnTo>
                    <a:pt x="8931" y="0"/>
                  </a:lnTo>
                  <a:lnTo>
                    <a:pt x="1241" y="7689"/>
                  </a:lnTo>
                  <a:lnTo>
                    <a:pt x="1820" y="9094"/>
                  </a:lnTo>
                  <a:lnTo>
                    <a:pt x="6382" y="15814"/>
                  </a:lnTo>
                  <a:lnTo>
                    <a:pt x="8175" y="25080"/>
                  </a:lnTo>
                  <a:lnTo>
                    <a:pt x="8910" y="67415"/>
                  </a:lnTo>
                  <a:lnTo>
                    <a:pt x="8928" y="110380"/>
                  </a:lnTo>
                  <a:lnTo>
                    <a:pt x="7938" y="133908"/>
                  </a:lnTo>
                  <a:lnTo>
                    <a:pt x="827" y="173368"/>
                  </a:lnTo>
                  <a:lnTo>
                    <a:pt x="48" y="215607"/>
                  </a:lnTo>
                  <a:lnTo>
                    <a:pt x="1" y="240649"/>
                  </a:lnTo>
                  <a:lnTo>
                    <a:pt x="0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1" name="SMARTInkShape-2713"/>
            <p:cNvSpPr/>
            <p:nvPr>
              <p:custDataLst>
                <p:tags r:id="rId25"/>
              </p:custDataLst>
            </p:nvPr>
          </p:nvSpPr>
          <p:spPr bwMode="auto">
            <a:xfrm>
              <a:off x="5991824" y="3938005"/>
              <a:ext cx="312536" cy="294617"/>
            </a:xfrm>
            <a:custGeom>
              <a:avLst/>
              <a:gdLst/>
              <a:ahLst/>
              <a:cxnLst/>
              <a:rect l="0" t="0" r="0" b="0"/>
              <a:pathLst>
                <a:path w="312536" h="294617">
                  <a:moveTo>
                    <a:pt x="35715" y="26776"/>
                  </a:moveTo>
                  <a:lnTo>
                    <a:pt x="35715" y="26776"/>
                  </a:lnTo>
                  <a:lnTo>
                    <a:pt x="30975" y="22035"/>
                  </a:lnTo>
                  <a:lnTo>
                    <a:pt x="28647" y="17063"/>
                  </a:lnTo>
                  <a:lnTo>
                    <a:pt x="27154" y="5785"/>
                  </a:lnTo>
                  <a:lnTo>
                    <a:pt x="26038" y="3853"/>
                  </a:lnTo>
                  <a:lnTo>
                    <a:pt x="24303" y="2564"/>
                  </a:lnTo>
                  <a:lnTo>
                    <a:pt x="17889" y="0"/>
                  </a:lnTo>
                  <a:lnTo>
                    <a:pt x="16864" y="32998"/>
                  </a:lnTo>
                  <a:lnTo>
                    <a:pt x="10167" y="59946"/>
                  </a:lnTo>
                  <a:lnTo>
                    <a:pt x="6444" y="96408"/>
                  </a:lnTo>
                  <a:lnTo>
                    <a:pt x="1907" y="118184"/>
                  </a:lnTo>
                  <a:lnTo>
                    <a:pt x="248" y="160007"/>
                  </a:lnTo>
                  <a:lnTo>
                    <a:pt x="30" y="197718"/>
                  </a:lnTo>
                  <a:lnTo>
                    <a:pt x="0" y="238611"/>
                  </a:lnTo>
                  <a:lnTo>
                    <a:pt x="989" y="269536"/>
                  </a:lnTo>
                  <a:lnTo>
                    <a:pt x="4737" y="277875"/>
                  </a:lnTo>
                  <a:lnTo>
                    <a:pt x="12425" y="288148"/>
                  </a:lnTo>
                  <a:lnTo>
                    <a:pt x="18087" y="291770"/>
                  </a:lnTo>
                  <a:lnTo>
                    <a:pt x="26854" y="293808"/>
                  </a:lnTo>
                  <a:lnTo>
                    <a:pt x="47625" y="294616"/>
                  </a:lnTo>
                  <a:lnTo>
                    <a:pt x="53576" y="291998"/>
                  </a:lnTo>
                  <a:lnTo>
                    <a:pt x="56552" y="289911"/>
                  </a:lnTo>
                  <a:lnTo>
                    <a:pt x="86317" y="247072"/>
                  </a:lnTo>
                  <a:lnTo>
                    <a:pt x="110129" y="207941"/>
                  </a:lnTo>
                  <a:lnTo>
                    <a:pt x="121871" y="166651"/>
                  </a:lnTo>
                  <a:lnTo>
                    <a:pt x="124598" y="141646"/>
                  </a:lnTo>
                  <a:lnTo>
                    <a:pt x="122182" y="134715"/>
                  </a:lnTo>
                  <a:lnTo>
                    <a:pt x="116439" y="125571"/>
                  </a:lnTo>
                  <a:lnTo>
                    <a:pt x="103685" y="125052"/>
                  </a:lnTo>
                  <a:lnTo>
                    <a:pt x="101864" y="126028"/>
                  </a:lnTo>
                  <a:lnTo>
                    <a:pt x="100651" y="127671"/>
                  </a:lnTo>
                  <a:lnTo>
                    <a:pt x="98310" y="132142"/>
                  </a:lnTo>
                  <a:lnTo>
                    <a:pt x="92406" y="140237"/>
                  </a:lnTo>
                  <a:lnTo>
                    <a:pt x="89223" y="148919"/>
                  </a:lnTo>
                  <a:lnTo>
                    <a:pt x="83430" y="158768"/>
                  </a:lnTo>
                  <a:lnTo>
                    <a:pt x="80767" y="175580"/>
                  </a:lnTo>
                  <a:lnTo>
                    <a:pt x="83189" y="179893"/>
                  </a:lnTo>
                  <a:lnTo>
                    <a:pt x="86580" y="185117"/>
                  </a:lnTo>
                  <a:lnTo>
                    <a:pt x="88087" y="190746"/>
                  </a:lnTo>
                  <a:lnTo>
                    <a:pt x="89482" y="192644"/>
                  </a:lnTo>
                  <a:lnTo>
                    <a:pt x="91403" y="193909"/>
                  </a:lnTo>
                  <a:lnTo>
                    <a:pt x="96876" y="195940"/>
                  </a:lnTo>
                  <a:lnTo>
                    <a:pt x="110533" y="196396"/>
                  </a:lnTo>
                  <a:lnTo>
                    <a:pt x="116262" y="193775"/>
                  </a:lnTo>
                  <a:lnTo>
                    <a:pt x="122115" y="190295"/>
                  </a:lnTo>
                  <a:lnTo>
                    <a:pt x="132187" y="187877"/>
                  </a:lnTo>
                  <a:lnTo>
                    <a:pt x="142458" y="178958"/>
                  </a:lnTo>
                  <a:lnTo>
                    <a:pt x="150523" y="186302"/>
                  </a:lnTo>
                  <a:lnTo>
                    <a:pt x="151689" y="195093"/>
                  </a:lnTo>
                  <a:lnTo>
                    <a:pt x="151800" y="235062"/>
                  </a:lnTo>
                  <a:lnTo>
                    <a:pt x="154446" y="241055"/>
                  </a:lnTo>
                  <a:lnTo>
                    <a:pt x="156541" y="244043"/>
                  </a:lnTo>
                  <a:lnTo>
                    <a:pt x="161514" y="247363"/>
                  </a:lnTo>
                  <a:lnTo>
                    <a:pt x="164230" y="248248"/>
                  </a:lnTo>
                  <a:lnTo>
                    <a:pt x="166040" y="249830"/>
                  </a:lnTo>
                  <a:lnTo>
                    <a:pt x="168051" y="254234"/>
                  </a:lnTo>
                  <a:lnTo>
                    <a:pt x="169580" y="255805"/>
                  </a:lnTo>
                  <a:lnTo>
                    <a:pt x="173924" y="257551"/>
                  </a:lnTo>
                  <a:lnTo>
                    <a:pt x="194719" y="258912"/>
                  </a:lnTo>
                  <a:lnTo>
                    <a:pt x="208727" y="246516"/>
                  </a:lnTo>
                  <a:lnTo>
                    <a:pt x="211828" y="240855"/>
                  </a:lnTo>
                  <a:lnTo>
                    <a:pt x="223956" y="198667"/>
                  </a:lnTo>
                  <a:lnTo>
                    <a:pt x="230891" y="176878"/>
                  </a:lnTo>
                  <a:lnTo>
                    <a:pt x="230324" y="173477"/>
                  </a:lnTo>
                  <a:lnTo>
                    <a:pt x="223573" y="153589"/>
                  </a:lnTo>
                  <a:lnTo>
                    <a:pt x="224454" y="152990"/>
                  </a:lnTo>
                  <a:lnTo>
                    <a:pt x="228449" y="152147"/>
                  </a:lnTo>
                  <a:lnTo>
                    <a:pt x="226216" y="151950"/>
                  </a:lnTo>
                  <a:lnTo>
                    <a:pt x="226216" y="152889"/>
                  </a:lnTo>
                  <a:lnTo>
                    <a:pt x="231188" y="159494"/>
                  </a:lnTo>
                  <a:lnTo>
                    <a:pt x="232130" y="185833"/>
                  </a:lnTo>
                  <a:lnTo>
                    <a:pt x="233155" y="208309"/>
                  </a:lnTo>
                  <a:lnTo>
                    <a:pt x="239234" y="225280"/>
                  </a:lnTo>
                  <a:lnTo>
                    <a:pt x="241845" y="246136"/>
                  </a:lnTo>
                  <a:lnTo>
                    <a:pt x="250763" y="258769"/>
                  </a:lnTo>
                  <a:lnTo>
                    <a:pt x="255315" y="264821"/>
                  </a:lnTo>
                  <a:lnTo>
                    <a:pt x="257338" y="270819"/>
                  </a:lnTo>
                  <a:lnTo>
                    <a:pt x="258870" y="272815"/>
                  </a:lnTo>
                  <a:lnTo>
                    <a:pt x="266503" y="276282"/>
                  </a:lnTo>
                  <a:lnTo>
                    <a:pt x="275454" y="276761"/>
                  </a:lnTo>
                  <a:lnTo>
                    <a:pt x="281153" y="272053"/>
                  </a:lnTo>
                  <a:lnTo>
                    <a:pt x="289126" y="259634"/>
                  </a:lnTo>
                  <a:lnTo>
                    <a:pt x="301528" y="218632"/>
                  </a:lnTo>
                  <a:lnTo>
                    <a:pt x="305637" y="197724"/>
                  </a:lnTo>
                  <a:lnTo>
                    <a:pt x="310491" y="178961"/>
                  </a:lnTo>
                  <a:lnTo>
                    <a:pt x="312535" y="13393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2" name="SMARTInkShape-2714"/>
            <p:cNvSpPr/>
            <p:nvPr>
              <p:custDataLst>
                <p:tags r:id="rId26"/>
              </p:custDataLst>
            </p:nvPr>
          </p:nvSpPr>
          <p:spPr bwMode="auto">
            <a:xfrm>
              <a:off x="4938147" y="3277343"/>
              <a:ext cx="196424" cy="1069896"/>
            </a:xfrm>
            <a:custGeom>
              <a:avLst/>
              <a:gdLst/>
              <a:ahLst/>
              <a:cxnLst/>
              <a:rect l="0" t="0" r="0" b="0"/>
              <a:pathLst>
                <a:path w="196424" h="1069896">
                  <a:moveTo>
                    <a:pt x="196423" y="62360"/>
                  </a:moveTo>
                  <a:lnTo>
                    <a:pt x="196423" y="62360"/>
                  </a:lnTo>
                  <a:lnTo>
                    <a:pt x="191683" y="57619"/>
                  </a:lnTo>
                  <a:lnTo>
                    <a:pt x="189355" y="52646"/>
                  </a:lnTo>
                  <a:lnTo>
                    <a:pt x="188735" y="49931"/>
                  </a:lnTo>
                  <a:lnTo>
                    <a:pt x="181602" y="37452"/>
                  </a:lnTo>
                  <a:lnTo>
                    <a:pt x="178964" y="20703"/>
                  </a:lnTo>
                  <a:lnTo>
                    <a:pt x="171514" y="11173"/>
                  </a:lnTo>
                  <a:lnTo>
                    <a:pt x="162324" y="1539"/>
                  </a:lnTo>
                  <a:lnTo>
                    <a:pt x="158778" y="602"/>
                  </a:lnTo>
                  <a:lnTo>
                    <a:pt x="153158" y="0"/>
                  </a:lnTo>
                  <a:lnTo>
                    <a:pt x="121974" y="29665"/>
                  </a:lnTo>
                  <a:lnTo>
                    <a:pt x="118685" y="35592"/>
                  </a:lnTo>
                  <a:lnTo>
                    <a:pt x="116836" y="47153"/>
                  </a:lnTo>
                  <a:lnTo>
                    <a:pt x="115410" y="57585"/>
                  </a:lnTo>
                  <a:lnTo>
                    <a:pt x="101848" y="99358"/>
                  </a:lnTo>
                  <a:lnTo>
                    <a:pt x="96272" y="136696"/>
                  </a:lnTo>
                  <a:lnTo>
                    <a:pt x="88697" y="170375"/>
                  </a:lnTo>
                  <a:lnTo>
                    <a:pt x="82815" y="205489"/>
                  </a:lnTo>
                  <a:lnTo>
                    <a:pt x="81071" y="241029"/>
                  </a:lnTo>
                  <a:lnTo>
                    <a:pt x="80555" y="276695"/>
                  </a:lnTo>
                  <a:lnTo>
                    <a:pt x="77756" y="312398"/>
                  </a:lnTo>
                  <a:lnTo>
                    <a:pt x="73289" y="348112"/>
                  </a:lnTo>
                  <a:lnTo>
                    <a:pt x="71965" y="383829"/>
                  </a:lnTo>
                  <a:lnTo>
                    <a:pt x="68927" y="422193"/>
                  </a:lnTo>
                  <a:lnTo>
                    <a:pt x="61743" y="462334"/>
                  </a:lnTo>
                  <a:lnTo>
                    <a:pt x="55977" y="499363"/>
                  </a:lnTo>
                  <a:lnTo>
                    <a:pt x="51622" y="535470"/>
                  </a:lnTo>
                  <a:lnTo>
                    <a:pt x="46694" y="571304"/>
                  </a:lnTo>
                  <a:lnTo>
                    <a:pt x="42588" y="609702"/>
                  </a:lnTo>
                  <a:lnTo>
                    <a:pt x="35087" y="649853"/>
                  </a:lnTo>
                  <a:lnTo>
                    <a:pt x="29227" y="686885"/>
                  </a:lnTo>
                  <a:lnTo>
                    <a:pt x="24845" y="725639"/>
                  </a:lnTo>
                  <a:lnTo>
                    <a:pt x="17262" y="768541"/>
                  </a:lnTo>
                  <a:lnTo>
                    <a:pt x="8732" y="807380"/>
                  </a:lnTo>
                  <a:lnTo>
                    <a:pt x="1701" y="851911"/>
                  </a:lnTo>
                  <a:lnTo>
                    <a:pt x="483" y="887094"/>
                  </a:lnTo>
                  <a:lnTo>
                    <a:pt x="123" y="922653"/>
                  </a:lnTo>
                  <a:lnTo>
                    <a:pt x="0" y="963096"/>
                  </a:lnTo>
                  <a:lnTo>
                    <a:pt x="2622" y="997102"/>
                  </a:lnTo>
                  <a:lnTo>
                    <a:pt x="10994" y="1032797"/>
                  </a:lnTo>
                  <a:lnTo>
                    <a:pt x="14792" y="1041353"/>
                  </a:lnTo>
                  <a:lnTo>
                    <a:pt x="17921" y="1055342"/>
                  </a:lnTo>
                  <a:lnTo>
                    <a:pt x="19875" y="1057723"/>
                  </a:lnTo>
                  <a:lnTo>
                    <a:pt x="22170" y="1059310"/>
                  </a:lnTo>
                  <a:lnTo>
                    <a:pt x="23700" y="1061360"/>
                  </a:lnTo>
                  <a:lnTo>
                    <a:pt x="25400" y="1066285"/>
                  </a:lnTo>
                  <a:lnTo>
                    <a:pt x="26845" y="1067995"/>
                  </a:lnTo>
                  <a:lnTo>
                    <a:pt x="31097" y="1069895"/>
                  </a:lnTo>
                  <a:lnTo>
                    <a:pt x="33620" y="1069409"/>
                  </a:lnTo>
                  <a:lnTo>
                    <a:pt x="42903" y="1064977"/>
                  </a:lnTo>
                  <a:lnTo>
                    <a:pt x="56788" y="1062231"/>
                  </a:lnTo>
                  <a:lnTo>
                    <a:pt x="95637" y="1041523"/>
                  </a:lnTo>
                  <a:lnTo>
                    <a:pt x="135716" y="1023779"/>
                  </a:lnTo>
                  <a:lnTo>
                    <a:pt x="151775" y="10178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3" name="SMARTInkShape-2715"/>
            <p:cNvSpPr/>
            <p:nvPr>
              <p:custDataLst>
                <p:tags r:id="rId27"/>
              </p:custDataLst>
            </p:nvPr>
          </p:nvSpPr>
          <p:spPr bwMode="auto">
            <a:xfrm>
              <a:off x="6000750" y="3634419"/>
              <a:ext cx="105760" cy="276735"/>
            </a:xfrm>
            <a:custGeom>
              <a:avLst/>
              <a:gdLst/>
              <a:ahLst/>
              <a:cxnLst/>
              <a:rect l="0" t="0" r="0" b="0"/>
              <a:pathLst>
                <a:path w="105760" h="276735">
                  <a:moveTo>
                    <a:pt x="0" y="17823"/>
                  </a:moveTo>
                  <a:lnTo>
                    <a:pt x="0" y="17823"/>
                  </a:lnTo>
                  <a:lnTo>
                    <a:pt x="0" y="22564"/>
                  </a:lnTo>
                  <a:lnTo>
                    <a:pt x="992" y="23960"/>
                  </a:lnTo>
                  <a:lnTo>
                    <a:pt x="2646" y="24891"/>
                  </a:lnTo>
                  <a:lnTo>
                    <a:pt x="4740" y="25512"/>
                  </a:lnTo>
                  <a:lnTo>
                    <a:pt x="6137" y="26917"/>
                  </a:lnTo>
                  <a:lnTo>
                    <a:pt x="7689" y="31125"/>
                  </a:lnTo>
                  <a:lnTo>
                    <a:pt x="9849" y="56784"/>
                  </a:lnTo>
                  <a:lnTo>
                    <a:pt x="15045" y="69606"/>
                  </a:lnTo>
                  <a:lnTo>
                    <a:pt x="17612" y="109547"/>
                  </a:lnTo>
                  <a:lnTo>
                    <a:pt x="15165" y="136446"/>
                  </a:lnTo>
                  <a:lnTo>
                    <a:pt x="9477" y="180642"/>
                  </a:lnTo>
                  <a:lnTo>
                    <a:pt x="8977" y="222605"/>
                  </a:lnTo>
                  <a:lnTo>
                    <a:pt x="7959" y="234845"/>
                  </a:lnTo>
                  <a:lnTo>
                    <a:pt x="3" y="276734"/>
                  </a:lnTo>
                  <a:lnTo>
                    <a:pt x="0" y="264351"/>
                  </a:lnTo>
                  <a:lnTo>
                    <a:pt x="8378" y="220307"/>
                  </a:lnTo>
                  <a:lnTo>
                    <a:pt x="7692" y="205051"/>
                  </a:lnTo>
                  <a:lnTo>
                    <a:pt x="806" y="165894"/>
                  </a:lnTo>
                  <a:lnTo>
                    <a:pt x="106" y="124488"/>
                  </a:lnTo>
                  <a:lnTo>
                    <a:pt x="9" y="83787"/>
                  </a:lnTo>
                  <a:lnTo>
                    <a:pt x="0" y="39684"/>
                  </a:lnTo>
                  <a:lnTo>
                    <a:pt x="0" y="37461"/>
                  </a:lnTo>
                  <a:lnTo>
                    <a:pt x="6137" y="28905"/>
                  </a:lnTo>
                  <a:lnTo>
                    <a:pt x="9094" y="20555"/>
                  </a:lnTo>
                  <a:lnTo>
                    <a:pt x="13303" y="14738"/>
                  </a:lnTo>
                  <a:lnTo>
                    <a:pt x="18479" y="11491"/>
                  </a:lnTo>
                  <a:lnTo>
                    <a:pt x="44654" y="892"/>
                  </a:lnTo>
                  <a:lnTo>
                    <a:pt x="74124" y="0"/>
                  </a:lnTo>
                  <a:lnTo>
                    <a:pt x="80238" y="2626"/>
                  </a:lnTo>
                  <a:lnTo>
                    <a:pt x="86263" y="6108"/>
                  </a:lnTo>
                  <a:lnTo>
                    <a:pt x="92248" y="7655"/>
                  </a:lnTo>
                  <a:lnTo>
                    <a:pt x="94242" y="9060"/>
                  </a:lnTo>
                  <a:lnTo>
                    <a:pt x="95569" y="10989"/>
                  </a:lnTo>
                  <a:lnTo>
                    <a:pt x="98037" y="15778"/>
                  </a:lnTo>
                  <a:lnTo>
                    <a:pt x="102442" y="21214"/>
                  </a:lnTo>
                  <a:lnTo>
                    <a:pt x="105061" y="29583"/>
                  </a:lnTo>
                  <a:lnTo>
                    <a:pt x="105759" y="34593"/>
                  </a:lnTo>
                  <a:lnTo>
                    <a:pt x="103890" y="42805"/>
                  </a:lnTo>
                  <a:lnTo>
                    <a:pt x="100743" y="49762"/>
                  </a:lnTo>
                  <a:lnTo>
                    <a:pt x="93584" y="79087"/>
                  </a:lnTo>
                  <a:lnTo>
                    <a:pt x="80147" y="97634"/>
                  </a:lnTo>
                  <a:lnTo>
                    <a:pt x="67207" y="111305"/>
                  </a:lnTo>
                  <a:lnTo>
                    <a:pt x="61950" y="113941"/>
                  </a:lnTo>
                  <a:lnTo>
                    <a:pt x="55232" y="115633"/>
                  </a:lnTo>
                  <a:lnTo>
                    <a:pt x="54680" y="114780"/>
                  </a:lnTo>
                  <a:lnTo>
                    <a:pt x="53621" y="95048"/>
                  </a:lnTo>
                  <a:lnTo>
                    <a:pt x="53578" y="803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4" name="SMARTInkShape-2716"/>
            <p:cNvSpPr/>
            <p:nvPr>
              <p:custDataLst>
                <p:tags r:id="rId28"/>
              </p:custDataLst>
            </p:nvPr>
          </p:nvSpPr>
          <p:spPr bwMode="auto">
            <a:xfrm>
              <a:off x="6777633" y="3429000"/>
              <a:ext cx="62509" cy="348163"/>
            </a:xfrm>
            <a:custGeom>
              <a:avLst/>
              <a:gdLst/>
              <a:ahLst/>
              <a:cxnLst/>
              <a:rect l="0" t="0" r="0" b="0"/>
              <a:pathLst>
                <a:path w="62509" h="348163">
                  <a:moveTo>
                    <a:pt x="62508" y="0"/>
                  </a:moveTo>
                  <a:lnTo>
                    <a:pt x="62508" y="0"/>
                  </a:lnTo>
                  <a:lnTo>
                    <a:pt x="49205" y="13302"/>
                  </a:lnTo>
                  <a:lnTo>
                    <a:pt x="46673" y="18479"/>
                  </a:lnTo>
                  <a:lnTo>
                    <a:pt x="37598" y="57919"/>
                  </a:lnTo>
                  <a:lnTo>
                    <a:pt x="23668" y="98798"/>
                  </a:lnTo>
                  <a:lnTo>
                    <a:pt x="15979" y="142950"/>
                  </a:lnTo>
                  <a:lnTo>
                    <a:pt x="10322" y="183349"/>
                  </a:lnTo>
                  <a:lnTo>
                    <a:pt x="3068" y="222417"/>
                  </a:lnTo>
                  <a:lnTo>
                    <a:pt x="606" y="258798"/>
                  </a:lnTo>
                  <a:lnTo>
                    <a:pt x="80" y="302596"/>
                  </a:lnTo>
                  <a:lnTo>
                    <a:pt x="1" y="347166"/>
                  </a:lnTo>
                  <a:lnTo>
                    <a:pt x="0" y="347934"/>
                  </a:lnTo>
                  <a:lnTo>
                    <a:pt x="4741" y="348162"/>
                  </a:lnTo>
                  <a:lnTo>
                    <a:pt x="6137" y="346209"/>
                  </a:lnTo>
                  <a:lnTo>
                    <a:pt x="8930" y="33039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5" name="SMARTInkShape-2717"/>
            <p:cNvSpPr/>
            <p:nvPr>
              <p:custDataLst>
                <p:tags r:id="rId29"/>
              </p:custDataLst>
            </p:nvPr>
          </p:nvSpPr>
          <p:spPr bwMode="auto">
            <a:xfrm>
              <a:off x="5545336" y="3723680"/>
              <a:ext cx="142876" cy="26790"/>
            </a:xfrm>
            <a:custGeom>
              <a:avLst/>
              <a:gdLst/>
              <a:ahLst/>
              <a:cxnLst/>
              <a:rect l="0" t="0" r="0" b="0"/>
              <a:pathLst>
                <a:path w="142876" h="26790">
                  <a:moveTo>
                    <a:pt x="0" y="26789"/>
                  </a:moveTo>
                  <a:lnTo>
                    <a:pt x="0" y="26789"/>
                  </a:lnTo>
                  <a:lnTo>
                    <a:pt x="0" y="19100"/>
                  </a:lnTo>
                  <a:lnTo>
                    <a:pt x="992" y="18686"/>
                  </a:lnTo>
                  <a:lnTo>
                    <a:pt x="7689" y="17968"/>
                  </a:lnTo>
                  <a:lnTo>
                    <a:pt x="15814" y="11744"/>
                  </a:lnTo>
                  <a:lnTo>
                    <a:pt x="24088" y="8771"/>
                  </a:lnTo>
                  <a:lnTo>
                    <a:pt x="32824" y="3039"/>
                  </a:lnTo>
                  <a:lnTo>
                    <a:pt x="41696" y="900"/>
                  </a:lnTo>
                  <a:lnTo>
                    <a:pt x="86319" y="2"/>
                  </a:lnTo>
                  <a:lnTo>
                    <a:pt x="128024" y="0"/>
                  </a:lnTo>
                  <a:lnTo>
                    <a:pt x="14287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6" name="SMARTInkShape-2718"/>
            <p:cNvSpPr/>
            <p:nvPr>
              <p:custDataLst>
                <p:tags r:id="rId30"/>
              </p:custDataLst>
            </p:nvPr>
          </p:nvSpPr>
          <p:spPr bwMode="auto">
            <a:xfrm>
              <a:off x="6063258" y="3804047"/>
              <a:ext cx="187523" cy="17033"/>
            </a:xfrm>
            <a:custGeom>
              <a:avLst/>
              <a:gdLst/>
              <a:ahLst/>
              <a:cxnLst/>
              <a:rect l="0" t="0" r="0" b="0"/>
              <a:pathLst>
                <a:path w="187523" h="17033">
                  <a:moveTo>
                    <a:pt x="0" y="8930"/>
                  </a:moveTo>
                  <a:lnTo>
                    <a:pt x="0" y="8930"/>
                  </a:lnTo>
                  <a:lnTo>
                    <a:pt x="12429" y="8930"/>
                  </a:lnTo>
                  <a:lnTo>
                    <a:pt x="18091" y="11575"/>
                  </a:lnTo>
                  <a:lnTo>
                    <a:pt x="23915" y="15066"/>
                  </a:lnTo>
                  <a:lnTo>
                    <a:pt x="33764" y="17032"/>
                  </a:lnTo>
                  <a:lnTo>
                    <a:pt x="66828" y="16794"/>
                  </a:lnTo>
                  <a:lnTo>
                    <a:pt x="107725" y="10161"/>
                  </a:lnTo>
                  <a:lnTo>
                    <a:pt x="149124" y="8180"/>
                  </a:lnTo>
                  <a:lnTo>
                    <a:pt x="18752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7" name="SMARTInkShape-2719"/>
            <p:cNvSpPr/>
            <p:nvPr>
              <p:custDataLst>
                <p:tags r:id="rId31"/>
              </p:custDataLst>
            </p:nvPr>
          </p:nvSpPr>
          <p:spPr bwMode="auto">
            <a:xfrm>
              <a:off x="6000750" y="3973711"/>
              <a:ext cx="116087" cy="44649"/>
            </a:xfrm>
            <a:custGeom>
              <a:avLst/>
              <a:gdLst/>
              <a:ahLst/>
              <a:cxnLst/>
              <a:rect l="0" t="0" r="0" b="0"/>
              <a:pathLst>
                <a:path w="116087" h="44649">
                  <a:moveTo>
                    <a:pt x="0" y="44648"/>
                  </a:moveTo>
                  <a:lnTo>
                    <a:pt x="0" y="44648"/>
                  </a:lnTo>
                  <a:lnTo>
                    <a:pt x="4740" y="44648"/>
                  </a:lnTo>
                  <a:lnTo>
                    <a:pt x="9713" y="42002"/>
                  </a:lnTo>
                  <a:lnTo>
                    <a:pt x="15231" y="38511"/>
                  </a:lnTo>
                  <a:lnTo>
                    <a:pt x="57904" y="20560"/>
                  </a:lnTo>
                  <a:lnTo>
                    <a:pt x="98796" y="5917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8" name="SMARTInkShape-2720"/>
            <p:cNvSpPr/>
            <p:nvPr>
              <p:custDataLst>
                <p:tags r:id="rId32"/>
              </p:custDataLst>
            </p:nvPr>
          </p:nvSpPr>
          <p:spPr bwMode="auto">
            <a:xfrm>
              <a:off x="5232797" y="3929063"/>
              <a:ext cx="133946" cy="35719"/>
            </a:xfrm>
            <a:custGeom>
              <a:avLst/>
              <a:gdLst/>
              <a:ahLst/>
              <a:cxnLst/>
              <a:rect l="0" t="0" r="0" b="0"/>
              <a:pathLst>
                <a:path w="133946" h="35719">
                  <a:moveTo>
                    <a:pt x="0" y="35718"/>
                  </a:moveTo>
                  <a:lnTo>
                    <a:pt x="0" y="35718"/>
                  </a:lnTo>
                  <a:lnTo>
                    <a:pt x="13303" y="22416"/>
                  </a:lnTo>
                  <a:lnTo>
                    <a:pt x="18479" y="19884"/>
                  </a:lnTo>
                  <a:lnTo>
                    <a:pt x="32824" y="17133"/>
                  </a:lnTo>
                  <a:lnTo>
                    <a:pt x="44664" y="10844"/>
                  </a:lnTo>
                  <a:lnTo>
                    <a:pt x="87067" y="8951"/>
                  </a:lnTo>
                  <a:lnTo>
                    <a:pt x="113252" y="7939"/>
                  </a:lnTo>
                  <a:lnTo>
                    <a:pt x="13394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29" name="SMARTInkShape-2721"/>
            <p:cNvSpPr/>
            <p:nvPr>
              <p:custDataLst>
                <p:tags r:id="rId33"/>
              </p:custDataLst>
            </p:nvPr>
          </p:nvSpPr>
          <p:spPr bwMode="auto">
            <a:xfrm>
              <a:off x="7412917" y="3527227"/>
              <a:ext cx="25514" cy="205383"/>
            </a:xfrm>
            <a:custGeom>
              <a:avLst/>
              <a:gdLst/>
              <a:ahLst/>
              <a:cxnLst/>
              <a:rect l="0" t="0" r="0" b="0"/>
              <a:pathLst>
                <a:path w="25514" h="205383">
                  <a:moveTo>
                    <a:pt x="25513" y="0"/>
                  </a:moveTo>
                  <a:lnTo>
                    <a:pt x="25513" y="0"/>
                  </a:lnTo>
                  <a:lnTo>
                    <a:pt x="12210" y="13302"/>
                  </a:lnTo>
                  <a:lnTo>
                    <a:pt x="9678" y="21125"/>
                  </a:lnTo>
                  <a:lnTo>
                    <a:pt x="3032" y="59722"/>
                  </a:lnTo>
                  <a:lnTo>
                    <a:pt x="0" y="82187"/>
                  </a:lnTo>
                  <a:lnTo>
                    <a:pt x="6525" y="126416"/>
                  </a:lnTo>
                  <a:lnTo>
                    <a:pt x="13567" y="167147"/>
                  </a:lnTo>
                  <a:lnTo>
                    <a:pt x="16583" y="20538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0" name="SMARTInkShape-2722"/>
            <p:cNvSpPr/>
            <p:nvPr>
              <p:custDataLst>
                <p:tags r:id="rId34"/>
              </p:custDataLst>
            </p:nvPr>
          </p:nvSpPr>
          <p:spPr bwMode="auto">
            <a:xfrm>
              <a:off x="6269021" y="3416653"/>
              <a:ext cx="133566" cy="387395"/>
            </a:xfrm>
            <a:custGeom>
              <a:avLst/>
              <a:gdLst/>
              <a:ahLst/>
              <a:cxnLst/>
              <a:rect l="0" t="0" r="0" b="0"/>
              <a:pathLst>
                <a:path w="133566" h="387395">
                  <a:moveTo>
                    <a:pt x="88917" y="217730"/>
                  </a:moveTo>
                  <a:lnTo>
                    <a:pt x="88917" y="217730"/>
                  </a:lnTo>
                  <a:lnTo>
                    <a:pt x="88917" y="210041"/>
                  </a:lnTo>
                  <a:lnTo>
                    <a:pt x="80355" y="200270"/>
                  </a:lnTo>
                  <a:lnTo>
                    <a:pt x="80095" y="195248"/>
                  </a:lnTo>
                  <a:lnTo>
                    <a:pt x="79067" y="193812"/>
                  </a:lnTo>
                  <a:lnTo>
                    <a:pt x="77389" y="192855"/>
                  </a:lnTo>
                  <a:lnTo>
                    <a:pt x="75279" y="192217"/>
                  </a:lnTo>
                  <a:lnTo>
                    <a:pt x="73872" y="190800"/>
                  </a:lnTo>
                  <a:lnTo>
                    <a:pt x="72307" y="186578"/>
                  </a:lnTo>
                  <a:lnTo>
                    <a:pt x="70899" y="185056"/>
                  </a:lnTo>
                  <a:lnTo>
                    <a:pt x="63479" y="182412"/>
                  </a:lnTo>
                  <a:lnTo>
                    <a:pt x="39930" y="182012"/>
                  </a:lnTo>
                  <a:lnTo>
                    <a:pt x="38400" y="183004"/>
                  </a:lnTo>
                  <a:lnTo>
                    <a:pt x="37379" y="184657"/>
                  </a:lnTo>
                  <a:lnTo>
                    <a:pt x="36700" y="186752"/>
                  </a:lnTo>
                  <a:lnTo>
                    <a:pt x="31001" y="194440"/>
                  </a:lnTo>
                  <a:lnTo>
                    <a:pt x="25804" y="197457"/>
                  </a:lnTo>
                  <a:lnTo>
                    <a:pt x="20187" y="199790"/>
                  </a:lnTo>
                  <a:lnTo>
                    <a:pt x="14383" y="204134"/>
                  </a:lnTo>
                  <a:lnTo>
                    <a:pt x="11142" y="212018"/>
                  </a:lnTo>
                  <a:lnTo>
                    <a:pt x="1549" y="254084"/>
                  </a:lnTo>
                  <a:lnTo>
                    <a:pt x="0" y="272646"/>
                  </a:lnTo>
                  <a:lnTo>
                    <a:pt x="8736" y="309263"/>
                  </a:lnTo>
                  <a:lnTo>
                    <a:pt x="15440" y="320808"/>
                  </a:lnTo>
                  <a:lnTo>
                    <a:pt x="20873" y="327373"/>
                  </a:lnTo>
                  <a:lnTo>
                    <a:pt x="26594" y="330952"/>
                  </a:lnTo>
                  <a:lnTo>
                    <a:pt x="32444" y="333535"/>
                  </a:lnTo>
                  <a:lnTo>
                    <a:pt x="41316" y="339575"/>
                  </a:lnTo>
                  <a:lnTo>
                    <a:pt x="47255" y="341337"/>
                  </a:lnTo>
                  <a:lnTo>
                    <a:pt x="50228" y="340814"/>
                  </a:lnTo>
                  <a:lnTo>
                    <a:pt x="59152" y="335338"/>
                  </a:lnTo>
                  <a:lnTo>
                    <a:pt x="65105" y="330193"/>
                  </a:lnTo>
                  <a:lnTo>
                    <a:pt x="68412" y="324598"/>
                  </a:lnTo>
                  <a:lnTo>
                    <a:pt x="82011" y="279998"/>
                  </a:lnTo>
                  <a:lnTo>
                    <a:pt x="86871" y="262307"/>
                  </a:lnTo>
                  <a:lnTo>
                    <a:pt x="89639" y="225474"/>
                  </a:lnTo>
                  <a:lnTo>
                    <a:pt x="93981" y="199519"/>
                  </a:lnTo>
                  <a:lnTo>
                    <a:pt x="89778" y="155175"/>
                  </a:lnTo>
                  <a:lnTo>
                    <a:pt x="89087" y="112365"/>
                  </a:lnTo>
                  <a:lnTo>
                    <a:pt x="88967" y="77480"/>
                  </a:lnTo>
                  <a:lnTo>
                    <a:pt x="88927" y="35429"/>
                  </a:lnTo>
                  <a:lnTo>
                    <a:pt x="88917" y="0"/>
                  </a:lnTo>
                  <a:lnTo>
                    <a:pt x="88917" y="7966"/>
                  </a:lnTo>
                  <a:lnTo>
                    <a:pt x="83772" y="25740"/>
                  </a:lnTo>
                  <a:lnTo>
                    <a:pt x="85959" y="44537"/>
                  </a:lnTo>
                  <a:lnTo>
                    <a:pt x="78814" y="82793"/>
                  </a:lnTo>
                  <a:lnTo>
                    <a:pt x="72589" y="124048"/>
                  </a:lnTo>
                  <a:lnTo>
                    <a:pt x="66771" y="163404"/>
                  </a:lnTo>
                  <a:lnTo>
                    <a:pt x="63503" y="201743"/>
                  </a:lnTo>
                  <a:lnTo>
                    <a:pt x="62535" y="238239"/>
                  </a:lnTo>
                  <a:lnTo>
                    <a:pt x="69337" y="278997"/>
                  </a:lnTo>
                  <a:lnTo>
                    <a:pt x="80235" y="315711"/>
                  </a:lnTo>
                  <a:lnTo>
                    <a:pt x="91942" y="346886"/>
                  </a:lnTo>
                  <a:lnTo>
                    <a:pt x="105577" y="366021"/>
                  </a:lnTo>
                  <a:lnTo>
                    <a:pt x="133565" y="3873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232" name="SMARTInkShape-2723"/>
          <p:cNvSpPr/>
          <p:nvPr>
            <p:custDataLst>
              <p:tags r:id="rId8"/>
            </p:custDataLst>
          </p:nvPr>
        </p:nvSpPr>
        <p:spPr bwMode="auto">
          <a:xfrm>
            <a:off x="7188398" y="3625453"/>
            <a:ext cx="17861" cy="232173"/>
          </a:xfrm>
          <a:custGeom>
            <a:avLst/>
            <a:gdLst/>
            <a:ahLst/>
            <a:cxnLst/>
            <a:rect l="0" t="0" r="0" b="0"/>
            <a:pathLst>
              <a:path w="17861" h="232173">
                <a:moveTo>
                  <a:pt x="17860" y="0"/>
                </a:moveTo>
                <a:lnTo>
                  <a:pt x="17860" y="0"/>
                </a:lnTo>
                <a:lnTo>
                  <a:pt x="13119" y="4741"/>
                </a:lnTo>
                <a:lnTo>
                  <a:pt x="10792" y="9713"/>
                </a:lnTo>
                <a:lnTo>
                  <a:pt x="600" y="53831"/>
                </a:lnTo>
                <a:lnTo>
                  <a:pt x="53" y="91965"/>
                </a:lnTo>
                <a:lnTo>
                  <a:pt x="4" y="133396"/>
                </a:lnTo>
                <a:lnTo>
                  <a:pt x="0" y="175585"/>
                </a:lnTo>
                <a:lnTo>
                  <a:pt x="993" y="198431"/>
                </a:lnTo>
                <a:lnTo>
                  <a:pt x="7689" y="216766"/>
                </a:lnTo>
                <a:lnTo>
                  <a:pt x="8562" y="226064"/>
                </a:lnTo>
                <a:lnTo>
                  <a:pt x="9677" y="228100"/>
                </a:lnTo>
                <a:lnTo>
                  <a:pt x="11412" y="229457"/>
                </a:lnTo>
                <a:lnTo>
                  <a:pt x="17860" y="23217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3" name="SMARTInkShape-2724"/>
          <p:cNvSpPr/>
          <p:nvPr>
            <p:custDataLst>
              <p:tags r:id="rId9"/>
            </p:custDataLst>
          </p:nvPr>
        </p:nvSpPr>
        <p:spPr bwMode="auto">
          <a:xfrm>
            <a:off x="5840016" y="3812977"/>
            <a:ext cx="53580" cy="17860"/>
          </a:xfrm>
          <a:custGeom>
            <a:avLst/>
            <a:gdLst/>
            <a:ahLst/>
            <a:cxnLst/>
            <a:rect l="0" t="0" r="0" b="0"/>
            <a:pathLst>
              <a:path w="53580" h="17860">
                <a:moveTo>
                  <a:pt x="0" y="17859"/>
                </a:moveTo>
                <a:lnTo>
                  <a:pt x="0" y="17859"/>
                </a:lnTo>
                <a:lnTo>
                  <a:pt x="0" y="13118"/>
                </a:lnTo>
                <a:lnTo>
                  <a:pt x="992" y="11722"/>
                </a:lnTo>
                <a:lnTo>
                  <a:pt x="2645" y="10791"/>
                </a:lnTo>
                <a:lnTo>
                  <a:pt x="9094" y="9174"/>
                </a:lnTo>
                <a:lnTo>
                  <a:pt x="33815" y="7943"/>
                </a:lnTo>
                <a:lnTo>
                  <a:pt x="53579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4" name="SMARTInkShape-2725"/>
          <p:cNvSpPr/>
          <p:nvPr>
            <p:custDataLst>
              <p:tags r:id="rId10"/>
            </p:custDataLst>
          </p:nvPr>
        </p:nvSpPr>
        <p:spPr bwMode="auto">
          <a:xfrm>
            <a:off x="7474148" y="3879269"/>
            <a:ext cx="178595" cy="31935"/>
          </a:xfrm>
          <a:custGeom>
            <a:avLst/>
            <a:gdLst/>
            <a:ahLst/>
            <a:cxnLst/>
            <a:rect l="0" t="0" r="0" b="0"/>
            <a:pathLst>
              <a:path w="178595" h="31935">
                <a:moveTo>
                  <a:pt x="178594" y="5145"/>
                </a:moveTo>
                <a:lnTo>
                  <a:pt x="178594" y="5145"/>
                </a:lnTo>
                <a:lnTo>
                  <a:pt x="173853" y="5145"/>
                </a:lnTo>
                <a:lnTo>
                  <a:pt x="172457" y="4153"/>
                </a:lnTo>
                <a:lnTo>
                  <a:pt x="171526" y="2499"/>
                </a:lnTo>
                <a:lnTo>
                  <a:pt x="170906" y="404"/>
                </a:lnTo>
                <a:lnTo>
                  <a:pt x="169500" y="0"/>
                </a:lnTo>
                <a:lnTo>
                  <a:pt x="157344" y="4271"/>
                </a:lnTo>
                <a:lnTo>
                  <a:pt x="113987" y="5135"/>
                </a:lnTo>
                <a:lnTo>
                  <a:pt x="103247" y="6133"/>
                </a:lnTo>
                <a:lnTo>
                  <a:pt x="59808" y="23236"/>
                </a:lnTo>
                <a:lnTo>
                  <a:pt x="32273" y="29357"/>
                </a:lnTo>
                <a:lnTo>
                  <a:pt x="0" y="3193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99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/>
          <p:nvPr/>
        </p:nvSpPr>
        <p:spPr>
          <a:xfrm>
            <a:off x="264125" y="106672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Common to zero pad the border</a:t>
            </a:r>
          </a:p>
        </p:txBody>
      </p:sp>
      <p:sp>
        <p:nvSpPr>
          <p:cNvPr id="863" name="Shape 863"/>
          <p:cNvSpPr txBox="1"/>
          <p:nvPr/>
        </p:nvSpPr>
        <p:spPr>
          <a:xfrm>
            <a:off x="3299125" y="188062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input 7x7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3x3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filter, applied with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 with 1 pixel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border =&gt; what is the output?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output!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general, common to see CONV layers with stride 1, filters of size </a:t>
            </a:r>
            <a:r>
              <a:rPr lang="en" sz="2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FxF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zero-padding with (F-1)/2. (will preserve size 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F = 3 =&gt; zero pad with 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    F = 5 =&gt; zero pad with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    F = 7 =&gt; zero pad with 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4" name="Shape 864"/>
          <p:cNvGraphicFramePr/>
          <p:nvPr/>
        </p:nvGraphicFramePr>
        <p:xfrm>
          <a:off x="377401" y="1804425"/>
          <a:ext cx="2679975" cy="4114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2668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Can we have 1x1 filters?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SMARTInkShape-2881"/>
          <p:cNvSpPr/>
          <p:nvPr>
            <p:custDataLst>
              <p:tags r:id="rId1"/>
            </p:custDataLst>
          </p:nvPr>
        </p:nvSpPr>
        <p:spPr bwMode="auto">
          <a:xfrm>
            <a:off x="4938117" y="803672"/>
            <a:ext cx="901900" cy="107157"/>
          </a:xfrm>
          <a:custGeom>
            <a:avLst/>
            <a:gdLst/>
            <a:ahLst/>
            <a:cxnLst/>
            <a:rect l="0" t="0" r="0" b="0"/>
            <a:pathLst>
              <a:path w="901900" h="107157">
                <a:moveTo>
                  <a:pt x="0" y="0"/>
                </a:moveTo>
                <a:lnTo>
                  <a:pt x="0" y="0"/>
                </a:lnTo>
                <a:lnTo>
                  <a:pt x="0" y="7688"/>
                </a:lnTo>
                <a:lnTo>
                  <a:pt x="13303" y="22200"/>
                </a:lnTo>
                <a:lnTo>
                  <a:pt x="21126" y="24749"/>
                </a:lnTo>
                <a:lnTo>
                  <a:pt x="36687" y="28830"/>
                </a:lnTo>
                <a:lnTo>
                  <a:pt x="53865" y="33678"/>
                </a:lnTo>
                <a:lnTo>
                  <a:pt x="90511" y="36442"/>
                </a:lnTo>
                <a:lnTo>
                  <a:pt x="127901" y="42733"/>
                </a:lnTo>
                <a:lnTo>
                  <a:pt x="164236" y="46727"/>
                </a:lnTo>
                <a:lnTo>
                  <a:pt x="206420" y="54194"/>
                </a:lnTo>
                <a:lnTo>
                  <a:pt x="250338" y="62690"/>
                </a:lnTo>
                <a:lnTo>
                  <a:pt x="294771" y="71491"/>
                </a:lnTo>
                <a:lnTo>
                  <a:pt x="339355" y="80383"/>
                </a:lnTo>
                <a:lnTo>
                  <a:pt x="370098" y="86327"/>
                </a:lnTo>
                <a:lnTo>
                  <a:pt x="403605" y="92277"/>
                </a:lnTo>
                <a:lnTo>
                  <a:pt x="435696" y="95582"/>
                </a:lnTo>
                <a:lnTo>
                  <a:pt x="466494" y="98043"/>
                </a:lnTo>
                <a:lnTo>
                  <a:pt x="496719" y="102444"/>
                </a:lnTo>
                <a:lnTo>
                  <a:pt x="531981" y="105062"/>
                </a:lnTo>
                <a:lnTo>
                  <a:pt x="568818" y="106225"/>
                </a:lnTo>
                <a:lnTo>
                  <a:pt x="601727" y="106742"/>
                </a:lnTo>
                <a:lnTo>
                  <a:pt x="632890" y="106972"/>
                </a:lnTo>
                <a:lnTo>
                  <a:pt x="663277" y="107074"/>
                </a:lnTo>
                <a:lnTo>
                  <a:pt x="693318" y="107120"/>
                </a:lnTo>
                <a:lnTo>
                  <a:pt x="725852" y="107140"/>
                </a:lnTo>
                <a:lnTo>
                  <a:pt x="759164" y="107149"/>
                </a:lnTo>
                <a:lnTo>
                  <a:pt x="790505" y="107153"/>
                </a:lnTo>
                <a:lnTo>
                  <a:pt x="831300" y="107155"/>
                </a:lnTo>
                <a:lnTo>
                  <a:pt x="873263" y="107156"/>
                </a:lnTo>
                <a:lnTo>
                  <a:pt x="901899" y="10715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" name="SMARTInkShape-Group1012"/>
          <p:cNvGrpSpPr/>
          <p:nvPr/>
        </p:nvGrpSpPr>
        <p:grpSpPr>
          <a:xfrm>
            <a:off x="866180" y="1169912"/>
            <a:ext cx="1741283" cy="2971696"/>
            <a:chOff x="866180" y="1169912"/>
            <a:chExt cx="1741283" cy="2971696"/>
          </a:xfrm>
        </p:grpSpPr>
        <p:sp>
          <p:nvSpPr>
            <p:cNvPr id="7" name="SMARTInkShape-2882"/>
            <p:cNvSpPr/>
            <p:nvPr>
              <p:custDataLst>
                <p:tags r:id="rId87"/>
              </p:custDataLst>
            </p:nvPr>
          </p:nvSpPr>
          <p:spPr bwMode="auto">
            <a:xfrm>
              <a:off x="866180" y="1330523"/>
              <a:ext cx="267891" cy="2294737"/>
            </a:xfrm>
            <a:custGeom>
              <a:avLst/>
              <a:gdLst/>
              <a:ahLst/>
              <a:cxnLst/>
              <a:rect l="0" t="0" r="0" b="0"/>
              <a:pathLst>
                <a:path w="267891" h="2294737">
                  <a:moveTo>
                    <a:pt x="267890" y="0"/>
                  </a:moveTo>
                  <a:lnTo>
                    <a:pt x="267890" y="0"/>
                  </a:lnTo>
                  <a:lnTo>
                    <a:pt x="267890" y="21250"/>
                  </a:lnTo>
                  <a:lnTo>
                    <a:pt x="259329" y="60939"/>
                  </a:lnTo>
                  <a:lnTo>
                    <a:pt x="258993" y="103062"/>
                  </a:lnTo>
                  <a:lnTo>
                    <a:pt x="258965" y="143512"/>
                  </a:lnTo>
                  <a:lnTo>
                    <a:pt x="254221" y="183460"/>
                  </a:lnTo>
                  <a:lnTo>
                    <a:pt x="251273" y="217849"/>
                  </a:lnTo>
                  <a:lnTo>
                    <a:pt x="245658" y="253174"/>
                  </a:lnTo>
                  <a:lnTo>
                    <a:pt x="242452" y="293517"/>
                  </a:lnTo>
                  <a:lnTo>
                    <a:pt x="236761" y="336889"/>
                  </a:lnTo>
                  <a:lnTo>
                    <a:pt x="228791" y="381160"/>
                  </a:lnTo>
                  <a:lnTo>
                    <a:pt x="225708" y="413483"/>
                  </a:lnTo>
                  <a:lnTo>
                    <a:pt x="223346" y="447692"/>
                  </a:lnTo>
                  <a:lnTo>
                    <a:pt x="218989" y="482740"/>
                  </a:lnTo>
                  <a:lnTo>
                    <a:pt x="213745" y="518161"/>
                  </a:lnTo>
                  <a:lnTo>
                    <a:pt x="208107" y="553747"/>
                  </a:lnTo>
                  <a:lnTo>
                    <a:pt x="202294" y="589407"/>
                  </a:lnTo>
                  <a:lnTo>
                    <a:pt x="196403" y="627745"/>
                  </a:lnTo>
                  <a:lnTo>
                    <a:pt x="189486" y="668928"/>
                  </a:lnTo>
                  <a:lnTo>
                    <a:pt x="184863" y="691022"/>
                  </a:lnTo>
                  <a:lnTo>
                    <a:pt x="179796" y="713689"/>
                  </a:lnTo>
                  <a:lnTo>
                    <a:pt x="171521" y="757396"/>
                  </a:lnTo>
                  <a:lnTo>
                    <a:pt x="164536" y="800964"/>
                  </a:lnTo>
                  <a:lnTo>
                    <a:pt x="161285" y="823695"/>
                  </a:lnTo>
                  <a:lnTo>
                    <a:pt x="158125" y="846787"/>
                  </a:lnTo>
                  <a:lnTo>
                    <a:pt x="154034" y="870118"/>
                  </a:lnTo>
                  <a:lnTo>
                    <a:pt x="149322" y="893610"/>
                  </a:lnTo>
                  <a:lnTo>
                    <a:pt x="144196" y="917209"/>
                  </a:lnTo>
                  <a:lnTo>
                    <a:pt x="139787" y="940879"/>
                  </a:lnTo>
                  <a:lnTo>
                    <a:pt x="135855" y="964597"/>
                  </a:lnTo>
                  <a:lnTo>
                    <a:pt x="132242" y="988346"/>
                  </a:lnTo>
                  <a:lnTo>
                    <a:pt x="128841" y="1012116"/>
                  </a:lnTo>
                  <a:lnTo>
                    <a:pt x="125581" y="1035900"/>
                  </a:lnTo>
                  <a:lnTo>
                    <a:pt x="122416" y="1059694"/>
                  </a:lnTo>
                  <a:lnTo>
                    <a:pt x="119314" y="1084486"/>
                  </a:lnTo>
                  <a:lnTo>
                    <a:pt x="116253" y="1109944"/>
                  </a:lnTo>
                  <a:lnTo>
                    <a:pt x="113221" y="1135846"/>
                  </a:lnTo>
                  <a:lnTo>
                    <a:pt x="109215" y="1161051"/>
                  </a:lnTo>
                  <a:lnTo>
                    <a:pt x="104560" y="1185792"/>
                  </a:lnTo>
                  <a:lnTo>
                    <a:pt x="99472" y="1210223"/>
                  </a:lnTo>
                  <a:lnTo>
                    <a:pt x="95088" y="1235441"/>
                  </a:lnTo>
                  <a:lnTo>
                    <a:pt x="91173" y="1261182"/>
                  </a:lnTo>
                  <a:lnTo>
                    <a:pt x="87571" y="1287272"/>
                  </a:lnTo>
                  <a:lnTo>
                    <a:pt x="84178" y="1312603"/>
                  </a:lnTo>
                  <a:lnTo>
                    <a:pt x="80923" y="1337429"/>
                  </a:lnTo>
                  <a:lnTo>
                    <a:pt x="77761" y="1361916"/>
                  </a:lnTo>
                  <a:lnTo>
                    <a:pt x="74661" y="1386179"/>
                  </a:lnTo>
                  <a:lnTo>
                    <a:pt x="71602" y="1410291"/>
                  </a:lnTo>
                  <a:lnTo>
                    <a:pt x="68571" y="1434304"/>
                  </a:lnTo>
                  <a:lnTo>
                    <a:pt x="65557" y="1459242"/>
                  </a:lnTo>
                  <a:lnTo>
                    <a:pt x="62556" y="1484797"/>
                  </a:lnTo>
                  <a:lnTo>
                    <a:pt x="59564" y="1510763"/>
                  </a:lnTo>
                  <a:lnTo>
                    <a:pt x="57568" y="1536011"/>
                  </a:lnTo>
                  <a:lnTo>
                    <a:pt x="56238" y="1560781"/>
                  </a:lnTo>
                  <a:lnTo>
                    <a:pt x="55351" y="1585232"/>
                  </a:lnTo>
                  <a:lnTo>
                    <a:pt x="53768" y="1608477"/>
                  </a:lnTo>
                  <a:lnTo>
                    <a:pt x="49363" y="1652827"/>
                  </a:lnTo>
                  <a:lnTo>
                    <a:pt x="44098" y="1695689"/>
                  </a:lnTo>
                  <a:lnTo>
                    <a:pt x="39443" y="1737890"/>
                  </a:lnTo>
                  <a:lnTo>
                    <a:pt x="37374" y="1779797"/>
                  </a:lnTo>
                  <a:lnTo>
                    <a:pt x="33808" y="1821573"/>
                  </a:lnTo>
                  <a:lnTo>
                    <a:pt x="29909" y="1862299"/>
                  </a:lnTo>
                  <a:lnTo>
                    <a:pt x="28175" y="1900243"/>
                  </a:lnTo>
                  <a:lnTo>
                    <a:pt x="24759" y="1934305"/>
                  </a:lnTo>
                  <a:lnTo>
                    <a:pt x="20926" y="1966973"/>
                  </a:lnTo>
                  <a:lnTo>
                    <a:pt x="19222" y="2001335"/>
                  </a:lnTo>
                  <a:lnTo>
                    <a:pt x="18263" y="2044669"/>
                  </a:lnTo>
                  <a:lnTo>
                    <a:pt x="13238" y="2087385"/>
                  </a:lnTo>
                  <a:lnTo>
                    <a:pt x="10206" y="2126720"/>
                  </a:lnTo>
                  <a:lnTo>
                    <a:pt x="9182" y="2169430"/>
                  </a:lnTo>
                  <a:lnTo>
                    <a:pt x="8979" y="2209764"/>
                  </a:lnTo>
                  <a:lnTo>
                    <a:pt x="6298" y="2233646"/>
                  </a:lnTo>
                  <a:lnTo>
                    <a:pt x="368" y="2274884"/>
                  </a:lnTo>
                  <a:lnTo>
                    <a:pt x="3" y="2294736"/>
                  </a:lnTo>
                  <a:lnTo>
                    <a:pt x="0" y="225921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SMARTInkShape-2883"/>
            <p:cNvSpPr/>
            <p:nvPr>
              <p:custDataLst>
                <p:tags r:id="rId88"/>
              </p:custDataLst>
            </p:nvPr>
          </p:nvSpPr>
          <p:spPr bwMode="auto">
            <a:xfrm>
              <a:off x="1330872" y="3812977"/>
              <a:ext cx="196106" cy="285689"/>
            </a:xfrm>
            <a:custGeom>
              <a:avLst/>
              <a:gdLst/>
              <a:ahLst/>
              <a:cxnLst/>
              <a:rect l="0" t="0" r="0" b="0"/>
              <a:pathLst>
                <a:path w="196106" h="285689">
                  <a:moveTo>
                    <a:pt x="71089" y="0"/>
                  </a:moveTo>
                  <a:lnTo>
                    <a:pt x="71089" y="0"/>
                  </a:lnTo>
                  <a:lnTo>
                    <a:pt x="66349" y="4740"/>
                  </a:lnTo>
                  <a:lnTo>
                    <a:pt x="64021" y="9713"/>
                  </a:lnTo>
                  <a:lnTo>
                    <a:pt x="63401" y="12428"/>
                  </a:lnTo>
                  <a:lnTo>
                    <a:pt x="61995" y="14239"/>
                  </a:lnTo>
                  <a:lnTo>
                    <a:pt x="49839" y="22122"/>
                  </a:lnTo>
                  <a:lnTo>
                    <a:pt x="26425" y="62790"/>
                  </a:lnTo>
                  <a:lnTo>
                    <a:pt x="8580" y="100897"/>
                  </a:lnTo>
                  <a:lnTo>
                    <a:pt x="2297" y="125807"/>
                  </a:lnTo>
                  <a:lnTo>
                    <a:pt x="0" y="168776"/>
                  </a:lnTo>
                  <a:lnTo>
                    <a:pt x="2366" y="203627"/>
                  </a:lnTo>
                  <a:lnTo>
                    <a:pt x="12094" y="243179"/>
                  </a:lnTo>
                  <a:lnTo>
                    <a:pt x="33579" y="273663"/>
                  </a:lnTo>
                  <a:lnTo>
                    <a:pt x="37153" y="277692"/>
                  </a:lnTo>
                  <a:lnTo>
                    <a:pt x="49061" y="282168"/>
                  </a:lnTo>
                  <a:lnTo>
                    <a:pt x="91228" y="285435"/>
                  </a:lnTo>
                  <a:lnTo>
                    <a:pt x="120377" y="285688"/>
                  </a:lnTo>
                  <a:lnTo>
                    <a:pt x="163643" y="268960"/>
                  </a:lnTo>
                  <a:lnTo>
                    <a:pt x="196105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SMARTInkShape-2884"/>
            <p:cNvSpPr/>
            <p:nvPr>
              <p:custDataLst>
                <p:tags r:id="rId89"/>
              </p:custDataLst>
            </p:nvPr>
          </p:nvSpPr>
          <p:spPr bwMode="auto">
            <a:xfrm>
              <a:off x="1250156" y="3929430"/>
              <a:ext cx="94093" cy="212178"/>
            </a:xfrm>
            <a:custGeom>
              <a:avLst/>
              <a:gdLst/>
              <a:ahLst/>
              <a:cxnLst/>
              <a:rect l="0" t="0" r="0" b="0"/>
              <a:pathLst>
                <a:path w="94093" h="212178">
                  <a:moveTo>
                    <a:pt x="0" y="8562"/>
                  </a:moveTo>
                  <a:lnTo>
                    <a:pt x="0" y="8562"/>
                  </a:lnTo>
                  <a:lnTo>
                    <a:pt x="0" y="0"/>
                  </a:lnTo>
                  <a:lnTo>
                    <a:pt x="0" y="7353"/>
                  </a:lnTo>
                  <a:lnTo>
                    <a:pt x="992" y="7756"/>
                  </a:lnTo>
                  <a:lnTo>
                    <a:pt x="4741" y="8204"/>
                  </a:lnTo>
                  <a:lnTo>
                    <a:pt x="9714" y="11049"/>
                  </a:lnTo>
                  <a:lnTo>
                    <a:pt x="52496" y="43794"/>
                  </a:lnTo>
                  <a:lnTo>
                    <a:pt x="68319" y="60092"/>
                  </a:lnTo>
                  <a:lnTo>
                    <a:pt x="85316" y="86112"/>
                  </a:lnTo>
                  <a:lnTo>
                    <a:pt x="94092" y="117978"/>
                  </a:lnTo>
                  <a:lnTo>
                    <a:pt x="87019" y="152005"/>
                  </a:lnTo>
                  <a:lnTo>
                    <a:pt x="79692" y="166819"/>
                  </a:lnTo>
                  <a:lnTo>
                    <a:pt x="59492" y="189988"/>
                  </a:lnTo>
                  <a:lnTo>
                    <a:pt x="30591" y="209968"/>
                  </a:lnTo>
                  <a:lnTo>
                    <a:pt x="24180" y="212177"/>
                  </a:lnTo>
                  <a:lnTo>
                    <a:pt x="22073" y="211774"/>
                  </a:lnTo>
                  <a:lnTo>
                    <a:pt x="20669" y="210513"/>
                  </a:lnTo>
                  <a:lnTo>
                    <a:pt x="17860" y="2050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SMARTInkShape-2885"/>
            <p:cNvSpPr/>
            <p:nvPr>
              <p:custDataLst>
                <p:tags r:id="rId90"/>
              </p:custDataLst>
            </p:nvPr>
          </p:nvSpPr>
          <p:spPr bwMode="auto">
            <a:xfrm>
              <a:off x="901899" y="1169912"/>
              <a:ext cx="1705564" cy="2683571"/>
            </a:xfrm>
            <a:custGeom>
              <a:avLst/>
              <a:gdLst/>
              <a:ahLst/>
              <a:cxnLst/>
              <a:rect l="0" t="0" r="0" b="0"/>
              <a:pathLst>
                <a:path w="1705564" h="2683571">
                  <a:moveTo>
                    <a:pt x="285750" y="187401"/>
                  </a:moveTo>
                  <a:lnTo>
                    <a:pt x="285750" y="187401"/>
                  </a:lnTo>
                  <a:lnTo>
                    <a:pt x="272447" y="174098"/>
                  </a:lnTo>
                  <a:lnTo>
                    <a:pt x="269915" y="168921"/>
                  </a:lnTo>
                  <a:lnTo>
                    <a:pt x="267969" y="151841"/>
                  </a:lnTo>
                  <a:lnTo>
                    <a:pt x="267893" y="138424"/>
                  </a:lnTo>
                  <a:lnTo>
                    <a:pt x="268884" y="136890"/>
                  </a:lnTo>
                  <a:lnTo>
                    <a:pt x="270537" y="135868"/>
                  </a:lnTo>
                  <a:lnTo>
                    <a:pt x="272632" y="135186"/>
                  </a:lnTo>
                  <a:lnTo>
                    <a:pt x="274028" y="133739"/>
                  </a:lnTo>
                  <a:lnTo>
                    <a:pt x="275579" y="129486"/>
                  </a:lnTo>
                  <a:lnTo>
                    <a:pt x="276985" y="127955"/>
                  </a:lnTo>
                  <a:lnTo>
                    <a:pt x="281193" y="126254"/>
                  </a:lnTo>
                  <a:lnTo>
                    <a:pt x="322268" y="124908"/>
                  </a:lnTo>
                  <a:lnTo>
                    <a:pt x="358468" y="124895"/>
                  </a:lnTo>
                  <a:lnTo>
                    <a:pt x="395805" y="122247"/>
                  </a:lnTo>
                  <a:lnTo>
                    <a:pt x="429483" y="117825"/>
                  </a:lnTo>
                  <a:lnTo>
                    <a:pt x="467244" y="113869"/>
                  </a:lnTo>
                  <a:lnTo>
                    <a:pt x="509851" y="109059"/>
                  </a:lnTo>
                  <a:lnTo>
                    <a:pt x="540131" y="106941"/>
                  </a:lnTo>
                  <a:lnTo>
                    <a:pt x="573433" y="102693"/>
                  </a:lnTo>
                  <a:lnTo>
                    <a:pt x="605432" y="100143"/>
                  </a:lnTo>
                  <a:lnTo>
                    <a:pt x="637182" y="98018"/>
                  </a:lnTo>
                  <a:lnTo>
                    <a:pt x="671137" y="93766"/>
                  </a:lnTo>
                  <a:lnTo>
                    <a:pt x="708718" y="91215"/>
                  </a:lnTo>
                  <a:lnTo>
                    <a:pt x="747579" y="90081"/>
                  </a:lnTo>
                  <a:lnTo>
                    <a:pt x="784695" y="89577"/>
                  </a:lnTo>
                  <a:lnTo>
                    <a:pt x="823680" y="86707"/>
                  </a:lnTo>
                  <a:lnTo>
                    <a:pt x="863166" y="82125"/>
                  </a:lnTo>
                  <a:lnTo>
                    <a:pt x="900559" y="76781"/>
                  </a:lnTo>
                  <a:lnTo>
                    <a:pt x="937022" y="71098"/>
                  </a:lnTo>
                  <a:lnTo>
                    <a:pt x="974063" y="66257"/>
                  </a:lnTo>
                  <a:lnTo>
                    <a:pt x="1013677" y="64106"/>
                  </a:lnTo>
                  <a:lnTo>
                    <a:pt x="1051789" y="60504"/>
                  </a:lnTo>
                  <a:lnTo>
                    <a:pt x="1088571" y="55596"/>
                  </a:lnTo>
                  <a:lnTo>
                    <a:pt x="1124762" y="50107"/>
                  </a:lnTo>
                  <a:lnTo>
                    <a:pt x="1160691" y="44360"/>
                  </a:lnTo>
                  <a:lnTo>
                    <a:pt x="1196503" y="38499"/>
                  </a:lnTo>
                  <a:lnTo>
                    <a:pt x="1232263" y="32587"/>
                  </a:lnTo>
                  <a:lnTo>
                    <a:pt x="1268000" y="26652"/>
                  </a:lnTo>
                  <a:lnTo>
                    <a:pt x="1302735" y="20707"/>
                  </a:lnTo>
                  <a:lnTo>
                    <a:pt x="1334709" y="14757"/>
                  </a:lnTo>
                  <a:lnTo>
                    <a:pt x="1365456" y="11451"/>
                  </a:lnTo>
                  <a:lnTo>
                    <a:pt x="1408012" y="6944"/>
                  </a:lnTo>
                  <a:lnTo>
                    <a:pt x="1445756" y="1971"/>
                  </a:lnTo>
                  <a:lnTo>
                    <a:pt x="1482075" y="498"/>
                  </a:lnTo>
                  <a:lnTo>
                    <a:pt x="1525162" y="0"/>
                  </a:lnTo>
                  <a:lnTo>
                    <a:pt x="1568740" y="2539"/>
                  </a:lnTo>
                  <a:lnTo>
                    <a:pt x="1594867" y="7569"/>
                  </a:lnTo>
                  <a:lnTo>
                    <a:pt x="1625128" y="11290"/>
                  </a:lnTo>
                  <a:lnTo>
                    <a:pt x="1651201" y="19816"/>
                  </a:lnTo>
                  <a:lnTo>
                    <a:pt x="1657593" y="23622"/>
                  </a:lnTo>
                  <a:lnTo>
                    <a:pt x="1668041" y="26265"/>
                  </a:lnTo>
                  <a:lnTo>
                    <a:pt x="1676622" y="32724"/>
                  </a:lnTo>
                  <a:lnTo>
                    <a:pt x="1686054" y="35218"/>
                  </a:lnTo>
                  <a:lnTo>
                    <a:pt x="1696639" y="35596"/>
                  </a:lnTo>
                  <a:lnTo>
                    <a:pt x="1696640" y="65765"/>
                  </a:lnTo>
                  <a:lnTo>
                    <a:pt x="1699286" y="71494"/>
                  </a:lnTo>
                  <a:lnTo>
                    <a:pt x="1701381" y="74411"/>
                  </a:lnTo>
                  <a:lnTo>
                    <a:pt x="1704329" y="87997"/>
                  </a:lnTo>
                  <a:lnTo>
                    <a:pt x="1705521" y="128160"/>
                  </a:lnTo>
                  <a:lnTo>
                    <a:pt x="1705563" y="169971"/>
                  </a:lnTo>
                  <a:lnTo>
                    <a:pt x="1702923" y="207991"/>
                  </a:lnTo>
                  <a:lnTo>
                    <a:pt x="1698502" y="241788"/>
                  </a:lnTo>
                  <a:lnTo>
                    <a:pt x="1697192" y="279583"/>
                  </a:lnTo>
                  <a:lnTo>
                    <a:pt x="1694158" y="322201"/>
                  </a:lnTo>
                  <a:lnTo>
                    <a:pt x="1689584" y="352484"/>
                  </a:lnTo>
                  <a:lnTo>
                    <a:pt x="1684244" y="385786"/>
                  </a:lnTo>
                  <a:lnTo>
                    <a:pt x="1681209" y="420431"/>
                  </a:lnTo>
                  <a:lnTo>
                    <a:pt x="1678868" y="455673"/>
                  </a:lnTo>
                  <a:lnTo>
                    <a:pt x="1674520" y="491179"/>
                  </a:lnTo>
                  <a:lnTo>
                    <a:pt x="1669280" y="532096"/>
                  </a:lnTo>
                  <a:lnTo>
                    <a:pt x="1663644" y="575747"/>
                  </a:lnTo>
                  <a:lnTo>
                    <a:pt x="1657832" y="618298"/>
                  </a:lnTo>
                  <a:lnTo>
                    <a:pt x="1654893" y="640361"/>
                  </a:lnTo>
                  <a:lnTo>
                    <a:pt x="1651942" y="663007"/>
                  </a:lnTo>
                  <a:lnTo>
                    <a:pt x="1648982" y="686042"/>
                  </a:lnTo>
                  <a:lnTo>
                    <a:pt x="1646016" y="710328"/>
                  </a:lnTo>
                  <a:lnTo>
                    <a:pt x="1643047" y="735448"/>
                  </a:lnTo>
                  <a:lnTo>
                    <a:pt x="1640075" y="761125"/>
                  </a:lnTo>
                  <a:lnTo>
                    <a:pt x="1637102" y="787173"/>
                  </a:lnTo>
                  <a:lnTo>
                    <a:pt x="1634128" y="813467"/>
                  </a:lnTo>
                  <a:lnTo>
                    <a:pt x="1631153" y="839927"/>
                  </a:lnTo>
                  <a:lnTo>
                    <a:pt x="1629169" y="865504"/>
                  </a:lnTo>
                  <a:lnTo>
                    <a:pt x="1627847" y="890493"/>
                  </a:lnTo>
                  <a:lnTo>
                    <a:pt x="1626966" y="915090"/>
                  </a:lnTo>
                  <a:lnTo>
                    <a:pt x="1625386" y="941410"/>
                  </a:lnTo>
                  <a:lnTo>
                    <a:pt x="1623340" y="968878"/>
                  </a:lnTo>
                  <a:lnTo>
                    <a:pt x="1620985" y="997112"/>
                  </a:lnTo>
                  <a:lnTo>
                    <a:pt x="1619414" y="1024864"/>
                  </a:lnTo>
                  <a:lnTo>
                    <a:pt x="1618367" y="1052296"/>
                  </a:lnTo>
                  <a:lnTo>
                    <a:pt x="1617669" y="1079513"/>
                  </a:lnTo>
                  <a:lnTo>
                    <a:pt x="1616212" y="1106587"/>
                  </a:lnTo>
                  <a:lnTo>
                    <a:pt x="1614248" y="1133567"/>
                  </a:lnTo>
                  <a:lnTo>
                    <a:pt x="1611946" y="1160483"/>
                  </a:lnTo>
                  <a:lnTo>
                    <a:pt x="1609420" y="1197278"/>
                  </a:lnTo>
                  <a:lnTo>
                    <a:pt x="1606743" y="1240660"/>
                  </a:lnTo>
                  <a:lnTo>
                    <a:pt x="1603967" y="1288433"/>
                  </a:lnTo>
                  <a:lnTo>
                    <a:pt x="1602116" y="1330203"/>
                  </a:lnTo>
                  <a:lnTo>
                    <a:pt x="1600882" y="1367972"/>
                  </a:lnTo>
                  <a:lnTo>
                    <a:pt x="1600059" y="1403073"/>
                  </a:lnTo>
                  <a:lnTo>
                    <a:pt x="1598519" y="1436396"/>
                  </a:lnTo>
                  <a:lnTo>
                    <a:pt x="1596499" y="1468533"/>
                  </a:lnTo>
                  <a:lnTo>
                    <a:pt x="1594161" y="1499879"/>
                  </a:lnTo>
                  <a:lnTo>
                    <a:pt x="1592602" y="1529707"/>
                  </a:lnTo>
                  <a:lnTo>
                    <a:pt x="1591562" y="1558521"/>
                  </a:lnTo>
                  <a:lnTo>
                    <a:pt x="1590869" y="1586661"/>
                  </a:lnTo>
                  <a:lnTo>
                    <a:pt x="1589416" y="1614350"/>
                  </a:lnTo>
                  <a:lnTo>
                    <a:pt x="1587454" y="1641739"/>
                  </a:lnTo>
                  <a:lnTo>
                    <a:pt x="1585154" y="1668928"/>
                  </a:lnTo>
                  <a:lnTo>
                    <a:pt x="1583621" y="1696976"/>
                  </a:lnTo>
                  <a:lnTo>
                    <a:pt x="1582599" y="1725597"/>
                  </a:lnTo>
                  <a:lnTo>
                    <a:pt x="1581917" y="1754599"/>
                  </a:lnTo>
                  <a:lnTo>
                    <a:pt x="1581463" y="1782864"/>
                  </a:lnTo>
                  <a:lnTo>
                    <a:pt x="1581160" y="1810636"/>
                  </a:lnTo>
                  <a:lnTo>
                    <a:pt x="1580958" y="1838081"/>
                  </a:lnTo>
                  <a:lnTo>
                    <a:pt x="1579831" y="1864315"/>
                  </a:lnTo>
                  <a:lnTo>
                    <a:pt x="1578088" y="1889742"/>
                  </a:lnTo>
                  <a:lnTo>
                    <a:pt x="1575933" y="1914631"/>
                  </a:lnTo>
                  <a:lnTo>
                    <a:pt x="1574497" y="1939161"/>
                  </a:lnTo>
                  <a:lnTo>
                    <a:pt x="1573540" y="1963452"/>
                  </a:lnTo>
                  <a:lnTo>
                    <a:pt x="1572901" y="1987583"/>
                  </a:lnTo>
                  <a:lnTo>
                    <a:pt x="1572476" y="2011608"/>
                  </a:lnTo>
                  <a:lnTo>
                    <a:pt x="1572192" y="2035562"/>
                  </a:lnTo>
                  <a:lnTo>
                    <a:pt x="1572003" y="2059469"/>
                  </a:lnTo>
                  <a:lnTo>
                    <a:pt x="1570885" y="2082353"/>
                  </a:lnTo>
                  <a:lnTo>
                    <a:pt x="1566996" y="2126299"/>
                  </a:lnTo>
                  <a:lnTo>
                    <a:pt x="1564607" y="2168982"/>
                  </a:lnTo>
                  <a:lnTo>
                    <a:pt x="1562552" y="2211103"/>
                  </a:lnTo>
                  <a:lnTo>
                    <a:pt x="1558332" y="2252975"/>
                  </a:lnTo>
                  <a:lnTo>
                    <a:pt x="1555795" y="2292090"/>
                  </a:lnTo>
                  <a:lnTo>
                    <a:pt x="1553675" y="2329318"/>
                  </a:lnTo>
                  <a:lnTo>
                    <a:pt x="1549425" y="2365708"/>
                  </a:lnTo>
                  <a:lnTo>
                    <a:pt x="1546876" y="2399079"/>
                  </a:lnTo>
                  <a:lnTo>
                    <a:pt x="1544750" y="2430447"/>
                  </a:lnTo>
                  <a:lnTo>
                    <a:pt x="1538967" y="2475005"/>
                  </a:lnTo>
                  <a:lnTo>
                    <a:pt x="1535821" y="2513784"/>
                  </a:lnTo>
                  <a:lnTo>
                    <a:pt x="1529045" y="2549417"/>
                  </a:lnTo>
                  <a:lnTo>
                    <a:pt x="1520513" y="2588627"/>
                  </a:lnTo>
                  <a:lnTo>
                    <a:pt x="1516132" y="2613375"/>
                  </a:lnTo>
                  <a:lnTo>
                    <a:pt x="1502912" y="2644667"/>
                  </a:lnTo>
                  <a:lnTo>
                    <a:pt x="1479341" y="2672660"/>
                  </a:lnTo>
                  <a:lnTo>
                    <a:pt x="1473394" y="2676062"/>
                  </a:lnTo>
                  <a:lnTo>
                    <a:pt x="1452378" y="2683570"/>
                  </a:lnTo>
                  <a:lnTo>
                    <a:pt x="1413453" y="2674287"/>
                  </a:lnTo>
                  <a:lnTo>
                    <a:pt x="1371178" y="2653889"/>
                  </a:lnTo>
                  <a:lnTo>
                    <a:pt x="1336018" y="2635979"/>
                  </a:lnTo>
                  <a:lnTo>
                    <a:pt x="1295890" y="2622593"/>
                  </a:lnTo>
                  <a:lnTo>
                    <a:pt x="1263596" y="2613407"/>
                  </a:lnTo>
                  <a:lnTo>
                    <a:pt x="1224152" y="2599661"/>
                  </a:lnTo>
                  <a:lnTo>
                    <a:pt x="1181046" y="2587760"/>
                  </a:lnTo>
                  <a:lnTo>
                    <a:pt x="1148995" y="2578467"/>
                  </a:lnTo>
                  <a:lnTo>
                    <a:pt x="1115898" y="2568714"/>
                  </a:lnTo>
                  <a:lnTo>
                    <a:pt x="1084653" y="2561072"/>
                  </a:lnTo>
                  <a:lnTo>
                    <a:pt x="1048937" y="2551722"/>
                  </a:lnTo>
                  <a:lnTo>
                    <a:pt x="1010905" y="2541944"/>
                  </a:lnTo>
                  <a:lnTo>
                    <a:pt x="974158" y="2534291"/>
                  </a:lnTo>
                  <a:lnTo>
                    <a:pt x="935336" y="2524937"/>
                  </a:lnTo>
                  <a:lnTo>
                    <a:pt x="894931" y="2515157"/>
                  </a:lnTo>
                  <a:lnTo>
                    <a:pt x="853823" y="2507503"/>
                  </a:lnTo>
                  <a:lnTo>
                    <a:pt x="812401" y="2500794"/>
                  </a:lnTo>
                  <a:lnTo>
                    <a:pt x="769848" y="2494505"/>
                  </a:lnTo>
                  <a:lnTo>
                    <a:pt x="747388" y="2491439"/>
                  </a:lnTo>
                  <a:lnTo>
                    <a:pt x="724477" y="2488403"/>
                  </a:lnTo>
                  <a:lnTo>
                    <a:pt x="680500" y="2482383"/>
                  </a:lnTo>
                  <a:lnTo>
                    <a:pt x="636811" y="2476401"/>
                  </a:lnTo>
                  <a:lnTo>
                    <a:pt x="614049" y="2473416"/>
                  </a:lnTo>
                  <a:lnTo>
                    <a:pt x="590936" y="2470434"/>
                  </a:lnTo>
                  <a:lnTo>
                    <a:pt x="546734" y="2464475"/>
                  </a:lnTo>
                  <a:lnTo>
                    <a:pt x="503938" y="2458520"/>
                  </a:lnTo>
                  <a:lnTo>
                    <a:pt x="461766" y="2452565"/>
                  </a:lnTo>
                  <a:lnTo>
                    <a:pt x="419872" y="2449257"/>
                  </a:lnTo>
                  <a:lnTo>
                    <a:pt x="379094" y="2446795"/>
                  </a:lnTo>
                  <a:lnTo>
                    <a:pt x="341127" y="2442394"/>
                  </a:lnTo>
                  <a:lnTo>
                    <a:pt x="301763" y="2439776"/>
                  </a:lnTo>
                  <a:lnTo>
                    <a:pt x="263101" y="2438612"/>
                  </a:lnTo>
                  <a:lnTo>
                    <a:pt x="229381" y="2438095"/>
                  </a:lnTo>
                  <a:lnTo>
                    <a:pt x="197858" y="2435220"/>
                  </a:lnTo>
                  <a:lnTo>
                    <a:pt x="167312" y="2430634"/>
                  </a:lnTo>
                  <a:lnTo>
                    <a:pt x="123216" y="2423467"/>
                  </a:lnTo>
                  <a:lnTo>
                    <a:pt x="85566" y="2419910"/>
                  </a:lnTo>
                  <a:lnTo>
                    <a:pt x="41143" y="2407536"/>
                  </a:lnTo>
                  <a:lnTo>
                    <a:pt x="11897" y="2400051"/>
                  </a:lnTo>
                  <a:lnTo>
                    <a:pt x="2350" y="2394420"/>
                  </a:lnTo>
                  <a:lnTo>
                    <a:pt x="1566" y="2392965"/>
                  </a:lnTo>
                  <a:lnTo>
                    <a:pt x="0" y="23841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6" name="SMARTInkShape-Group1013"/>
          <p:cNvGrpSpPr/>
          <p:nvPr/>
        </p:nvGrpSpPr>
        <p:grpSpPr>
          <a:xfrm>
            <a:off x="3625453" y="1161154"/>
            <a:ext cx="362331" cy="571206"/>
            <a:chOff x="3625453" y="1161154"/>
            <a:chExt cx="362331" cy="571206"/>
          </a:xfrm>
        </p:grpSpPr>
        <p:sp>
          <p:nvSpPr>
            <p:cNvPr id="12" name="SMARTInkShape-2886"/>
            <p:cNvSpPr/>
            <p:nvPr>
              <p:custDataLst>
                <p:tags r:id="rId83"/>
              </p:custDataLst>
            </p:nvPr>
          </p:nvSpPr>
          <p:spPr bwMode="auto">
            <a:xfrm>
              <a:off x="3759554" y="1161154"/>
              <a:ext cx="228230" cy="374741"/>
            </a:xfrm>
            <a:custGeom>
              <a:avLst/>
              <a:gdLst/>
              <a:ahLst/>
              <a:cxnLst/>
              <a:rect l="0" t="0" r="0" b="0"/>
              <a:pathLst>
                <a:path w="228230" h="374741">
                  <a:moveTo>
                    <a:pt x="8774" y="53284"/>
                  </a:moveTo>
                  <a:lnTo>
                    <a:pt x="8774" y="53284"/>
                  </a:lnTo>
                  <a:lnTo>
                    <a:pt x="16463" y="53284"/>
                  </a:lnTo>
                  <a:lnTo>
                    <a:pt x="16876" y="52291"/>
                  </a:lnTo>
                  <a:lnTo>
                    <a:pt x="17595" y="45595"/>
                  </a:lnTo>
                  <a:lnTo>
                    <a:pt x="20301" y="44905"/>
                  </a:lnTo>
                  <a:lnTo>
                    <a:pt x="25383" y="44463"/>
                  </a:lnTo>
                  <a:lnTo>
                    <a:pt x="33516" y="38238"/>
                  </a:lnTo>
                  <a:lnTo>
                    <a:pt x="41791" y="35266"/>
                  </a:lnTo>
                  <a:lnTo>
                    <a:pt x="50527" y="29534"/>
                  </a:lnTo>
                  <a:lnTo>
                    <a:pt x="59400" y="26403"/>
                  </a:lnTo>
                  <a:lnTo>
                    <a:pt x="68313" y="20624"/>
                  </a:lnTo>
                  <a:lnTo>
                    <a:pt x="77237" y="17479"/>
                  </a:lnTo>
                  <a:lnTo>
                    <a:pt x="87158" y="11697"/>
                  </a:lnTo>
                  <a:lnTo>
                    <a:pt x="118264" y="3759"/>
                  </a:lnTo>
                  <a:lnTo>
                    <a:pt x="130733" y="5757"/>
                  </a:lnTo>
                  <a:lnTo>
                    <a:pt x="170834" y="0"/>
                  </a:lnTo>
                  <a:lnTo>
                    <a:pt x="177705" y="2482"/>
                  </a:lnTo>
                  <a:lnTo>
                    <a:pt x="184065" y="5900"/>
                  </a:lnTo>
                  <a:lnTo>
                    <a:pt x="196233" y="8095"/>
                  </a:lnTo>
                  <a:lnTo>
                    <a:pt x="199231" y="8275"/>
                  </a:lnTo>
                  <a:lnTo>
                    <a:pt x="201230" y="9387"/>
                  </a:lnTo>
                  <a:lnTo>
                    <a:pt x="202563" y="11121"/>
                  </a:lnTo>
                  <a:lnTo>
                    <a:pt x="203451" y="13269"/>
                  </a:lnTo>
                  <a:lnTo>
                    <a:pt x="205035" y="14701"/>
                  </a:lnTo>
                  <a:lnTo>
                    <a:pt x="209441" y="16292"/>
                  </a:lnTo>
                  <a:lnTo>
                    <a:pt x="211013" y="17708"/>
                  </a:lnTo>
                  <a:lnTo>
                    <a:pt x="213743" y="25141"/>
                  </a:lnTo>
                  <a:lnTo>
                    <a:pt x="214157" y="68434"/>
                  </a:lnTo>
                  <a:lnTo>
                    <a:pt x="214157" y="74238"/>
                  </a:lnTo>
                  <a:lnTo>
                    <a:pt x="222719" y="114214"/>
                  </a:lnTo>
                  <a:lnTo>
                    <a:pt x="223065" y="154568"/>
                  </a:lnTo>
                  <a:lnTo>
                    <a:pt x="225728" y="180961"/>
                  </a:lnTo>
                  <a:lnTo>
                    <a:pt x="228229" y="196349"/>
                  </a:lnTo>
                  <a:lnTo>
                    <a:pt x="223669" y="240746"/>
                  </a:lnTo>
                  <a:lnTo>
                    <a:pt x="223121" y="285277"/>
                  </a:lnTo>
                  <a:lnTo>
                    <a:pt x="223089" y="327117"/>
                  </a:lnTo>
                  <a:lnTo>
                    <a:pt x="223087" y="371335"/>
                  </a:lnTo>
                  <a:lnTo>
                    <a:pt x="223087" y="374740"/>
                  </a:lnTo>
                  <a:lnTo>
                    <a:pt x="223087" y="353761"/>
                  </a:lnTo>
                  <a:lnTo>
                    <a:pt x="220441" y="347894"/>
                  </a:lnTo>
                  <a:lnTo>
                    <a:pt x="201837" y="326758"/>
                  </a:lnTo>
                  <a:lnTo>
                    <a:pt x="193468" y="323656"/>
                  </a:lnTo>
                  <a:lnTo>
                    <a:pt x="151024" y="321239"/>
                  </a:lnTo>
                  <a:lnTo>
                    <a:pt x="109941" y="321178"/>
                  </a:lnTo>
                  <a:lnTo>
                    <a:pt x="69295" y="322167"/>
                  </a:lnTo>
                  <a:lnTo>
                    <a:pt x="51560" y="328242"/>
                  </a:lnTo>
                  <a:lnTo>
                    <a:pt x="41681" y="330269"/>
                  </a:lnTo>
                  <a:lnTo>
                    <a:pt x="27254" y="337008"/>
                  </a:lnTo>
                  <a:lnTo>
                    <a:pt x="0" y="339030"/>
                  </a:lnTo>
                  <a:lnTo>
                    <a:pt x="8774" y="3390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SMARTInkShape-2887"/>
            <p:cNvSpPr/>
            <p:nvPr>
              <p:custDataLst>
                <p:tags r:id="rId84"/>
              </p:custDataLst>
            </p:nvPr>
          </p:nvSpPr>
          <p:spPr bwMode="auto">
            <a:xfrm>
              <a:off x="3625453" y="1250156"/>
              <a:ext cx="8931" cy="151772"/>
            </a:xfrm>
            <a:custGeom>
              <a:avLst/>
              <a:gdLst/>
              <a:ahLst/>
              <a:cxnLst/>
              <a:rect l="0" t="0" r="0" b="0"/>
              <a:pathLst>
                <a:path w="8931" h="151772">
                  <a:moveTo>
                    <a:pt x="8930" y="0"/>
                  </a:moveTo>
                  <a:lnTo>
                    <a:pt x="8930" y="0"/>
                  </a:lnTo>
                  <a:lnTo>
                    <a:pt x="4189" y="0"/>
                  </a:lnTo>
                  <a:lnTo>
                    <a:pt x="2793" y="992"/>
                  </a:lnTo>
                  <a:lnTo>
                    <a:pt x="1862" y="2646"/>
                  </a:lnTo>
                  <a:lnTo>
                    <a:pt x="368" y="12429"/>
                  </a:lnTo>
                  <a:lnTo>
                    <a:pt x="2" y="56741"/>
                  </a:lnTo>
                  <a:lnTo>
                    <a:pt x="0" y="99930"/>
                  </a:lnTo>
                  <a:lnTo>
                    <a:pt x="0" y="143518"/>
                  </a:lnTo>
                  <a:lnTo>
                    <a:pt x="0" y="151771"/>
                  </a:lnTo>
                  <a:lnTo>
                    <a:pt x="8930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2888"/>
            <p:cNvSpPr/>
            <p:nvPr>
              <p:custDataLst>
                <p:tags r:id="rId85"/>
              </p:custDataLst>
            </p:nvPr>
          </p:nvSpPr>
          <p:spPr bwMode="auto">
            <a:xfrm>
              <a:off x="3831794" y="1589484"/>
              <a:ext cx="7973" cy="142876"/>
            </a:xfrm>
            <a:custGeom>
              <a:avLst/>
              <a:gdLst/>
              <a:ahLst/>
              <a:cxnLst/>
              <a:rect l="0" t="0" r="0" b="0"/>
              <a:pathLst>
                <a:path w="7973" h="142876">
                  <a:moveTo>
                    <a:pt x="7972" y="0"/>
                  </a:moveTo>
                  <a:lnTo>
                    <a:pt x="7972" y="0"/>
                  </a:lnTo>
                  <a:lnTo>
                    <a:pt x="7972" y="7689"/>
                  </a:lnTo>
                  <a:lnTo>
                    <a:pt x="3231" y="13303"/>
                  </a:lnTo>
                  <a:lnTo>
                    <a:pt x="2827" y="14822"/>
                  </a:lnTo>
                  <a:lnTo>
                    <a:pt x="3550" y="15834"/>
                  </a:lnTo>
                  <a:lnTo>
                    <a:pt x="5024" y="16510"/>
                  </a:lnTo>
                  <a:lnTo>
                    <a:pt x="5014" y="17952"/>
                  </a:lnTo>
                  <a:lnTo>
                    <a:pt x="2358" y="22200"/>
                  </a:lnTo>
                  <a:lnTo>
                    <a:pt x="2245" y="25714"/>
                  </a:lnTo>
                  <a:lnTo>
                    <a:pt x="4842" y="39149"/>
                  </a:lnTo>
                  <a:lnTo>
                    <a:pt x="2281" y="46504"/>
                  </a:lnTo>
                  <a:lnTo>
                    <a:pt x="3890" y="83564"/>
                  </a:lnTo>
                  <a:lnTo>
                    <a:pt x="479" y="99174"/>
                  </a:lnTo>
                  <a:lnTo>
                    <a:pt x="0" y="104811"/>
                  </a:lnTo>
                  <a:lnTo>
                    <a:pt x="2113" y="113721"/>
                  </a:lnTo>
                  <a:lnTo>
                    <a:pt x="6814" y="122785"/>
                  </a:lnTo>
                  <a:lnTo>
                    <a:pt x="7972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2889"/>
            <p:cNvSpPr/>
            <p:nvPr>
              <p:custDataLst>
                <p:tags r:id="rId86"/>
              </p:custDataLst>
            </p:nvPr>
          </p:nvSpPr>
          <p:spPr bwMode="auto">
            <a:xfrm>
              <a:off x="3750469" y="1205508"/>
              <a:ext cx="17860" cy="294558"/>
            </a:xfrm>
            <a:custGeom>
              <a:avLst/>
              <a:gdLst/>
              <a:ahLst/>
              <a:cxnLst/>
              <a:rect l="0" t="0" r="0" b="0"/>
              <a:pathLst>
                <a:path w="17860" h="294558">
                  <a:moveTo>
                    <a:pt x="17859" y="0"/>
                  </a:moveTo>
                  <a:lnTo>
                    <a:pt x="17859" y="0"/>
                  </a:lnTo>
                  <a:lnTo>
                    <a:pt x="17859" y="43449"/>
                  </a:lnTo>
                  <a:lnTo>
                    <a:pt x="17859" y="85235"/>
                  </a:lnTo>
                  <a:lnTo>
                    <a:pt x="16867" y="116055"/>
                  </a:lnTo>
                  <a:lnTo>
                    <a:pt x="9757" y="155509"/>
                  </a:lnTo>
                  <a:lnTo>
                    <a:pt x="9002" y="198579"/>
                  </a:lnTo>
                  <a:lnTo>
                    <a:pt x="7944" y="235074"/>
                  </a:lnTo>
                  <a:lnTo>
                    <a:pt x="368" y="270341"/>
                  </a:lnTo>
                  <a:lnTo>
                    <a:pt x="0" y="294557"/>
                  </a:lnTo>
                  <a:lnTo>
                    <a:pt x="0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7" name="SMARTInkShape-2890"/>
          <p:cNvSpPr/>
          <p:nvPr>
            <p:custDataLst>
              <p:tags r:id="rId2"/>
            </p:custDataLst>
          </p:nvPr>
        </p:nvSpPr>
        <p:spPr bwMode="auto">
          <a:xfrm>
            <a:off x="3696891" y="2794992"/>
            <a:ext cx="204549" cy="303441"/>
          </a:xfrm>
          <a:custGeom>
            <a:avLst/>
            <a:gdLst/>
            <a:ahLst/>
            <a:cxnLst/>
            <a:rect l="0" t="0" r="0" b="0"/>
            <a:pathLst>
              <a:path w="204549" h="303441">
                <a:moveTo>
                  <a:pt x="0" y="53578"/>
                </a:moveTo>
                <a:lnTo>
                  <a:pt x="0" y="53578"/>
                </a:lnTo>
                <a:lnTo>
                  <a:pt x="992" y="75939"/>
                </a:lnTo>
                <a:lnTo>
                  <a:pt x="7688" y="104380"/>
                </a:lnTo>
                <a:lnTo>
                  <a:pt x="8766" y="143685"/>
                </a:lnTo>
                <a:lnTo>
                  <a:pt x="8908" y="187630"/>
                </a:lnTo>
                <a:lnTo>
                  <a:pt x="8927" y="232186"/>
                </a:lnTo>
                <a:lnTo>
                  <a:pt x="8929" y="273322"/>
                </a:lnTo>
                <a:lnTo>
                  <a:pt x="8929" y="303440"/>
                </a:lnTo>
                <a:lnTo>
                  <a:pt x="13670" y="298819"/>
                </a:lnTo>
                <a:lnTo>
                  <a:pt x="15997" y="293874"/>
                </a:lnTo>
                <a:lnTo>
                  <a:pt x="25438" y="253679"/>
                </a:lnTo>
                <a:lnTo>
                  <a:pt x="39099" y="209659"/>
                </a:lnTo>
                <a:lnTo>
                  <a:pt x="50985" y="171697"/>
                </a:lnTo>
                <a:lnTo>
                  <a:pt x="53418" y="159654"/>
                </a:lnTo>
                <a:lnTo>
                  <a:pt x="60418" y="141192"/>
                </a:lnTo>
                <a:lnTo>
                  <a:pt x="61114" y="135800"/>
                </a:lnTo>
                <a:lnTo>
                  <a:pt x="62571" y="132205"/>
                </a:lnTo>
                <a:lnTo>
                  <a:pt x="64534" y="129809"/>
                </a:lnTo>
                <a:lnTo>
                  <a:pt x="71033" y="125296"/>
                </a:lnTo>
                <a:lnTo>
                  <a:pt x="72422" y="148936"/>
                </a:lnTo>
                <a:lnTo>
                  <a:pt x="85675" y="173826"/>
                </a:lnTo>
                <a:lnTo>
                  <a:pt x="89216" y="189859"/>
                </a:lnTo>
                <a:lnTo>
                  <a:pt x="97100" y="202327"/>
                </a:lnTo>
                <a:lnTo>
                  <a:pt x="131738" y="245954"/>
                </a:lnTo>
                <a:lnTo>
                  <a:pt x="160170" y="265181"/>
                </a:lnTo>
                <a:lnTo>
                  <a:pt x="163334" y="266084"/>
                </a:lnTo>
                <a:lnTo>
                  <a:pt x="165444" y="267678"/>
                </a:lnTo>
                <a:lnTo>
                  <a:pt x="167788" y="272096"/>
                </a:lnTo>
                <a:lnTo>
                  <a:pt x="169406" y="272679"/>
                </a:lnTo>
                <a:lnTo>
                  <a:pt x="171476" y="272075"/>
                </a:lnTo>
                <a:lnTo>
                  <a:pt x="181928" y="263977"/>
                </a:lnTo>
                <a:lnTo>
                  <a:pt x="185036" y="258544"/>
                </a:lnTo>
                <a:lnTo>
                  <a:pt x="195168" y="216759"/>
                </a:lnTo>
                <a:lnTo>
                  <a:pt x="196284" y="177740"/>
                </a:lnTo>
                <a:lnTo>
                  <a:pt x="201160" y="137966"/>
                </a:lnTo>
                <a:lnTo>
                  <a:pt x="204548" y="93876"/>
                </a:lnTo>
                <a:lnTo>
                  <a:pt x="202572" y="61355"/>
                </a:lnTo>
                <a:lnTo>
                  <a:pt x="194344" y="18542"/>
                </a:lnTo>
                <a:lnTo>
                  <a:pt x="187523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" name="SMARTInkShape-Group1015"/>
          <p:cNvGrpSpPr/>
          <p:nvPr/>
        </p:nvGrpSpPr>
        <p:grpSpPr>
          <a:xfrm>
            <a:off x="5250656" y="1067145"/>
            <a:ext cx="2339579" cy="2763530"/>
            <a:chOff x="5250656" y="1067145"/>
            <a:chExt cx="2339579" cy="2763530"/>
          </a:xfrm>
        </p:grpSpPr>
        <p:sp>
          <p:nvSpPr>
            <p:cNvPr id="18" name="SMARTInkShape-2891"/>
            <p:cNvSpPr/>
            <p:nvPr>
              <p:custDataLst>
                <p:tags r:id="rId81"/>
              </p:custDataLst>
            </p:nvPr>
          </p:nvSpPr>
          <p:spPr bwMode="auto">
            <a:xfrm>
              <a:off x="5340434" y="1259097"/>
              <a:ext cx="97627" cy="2472883"/>
            </a:xfrm>
            <a:custGeom>
              <a:avLst/>
              <a:gdLst/>
              <a:ahLst/>
              <a:cxnLst/>
              <a:rect l="0" t="0" r="0" b="0"/>
              <a:pathLst>
                <a:path w="97627" h="2472883">
                  <a:moveTo>
                    <a:pt x="79886" y="26778"/>
                  </a:moveTo>
                  <a:lnTo>
                    <a:pt x="79886" y="26778"/>
                  </a:lnTo>
                  <a:lnTo>
                    <a:pt x="75146" y="22038"/>
                  </a:lnTo>
                  <a:lnTo>
                    <a:pt x="72818" y="17064"/>
                  </a:lnTo>
                  <a:lnTo>
                    <a:pt x="70957" y="0"/>
                  </a:lnTo>
                  <a:lnTo>
                    <a:pt x="71949" y="39136"/>
                  </a:lnTo>
                  <a:lnTo>
                    <a:pt x="80051" y="82564"/>
                  </a:lnTo>
                  <a:lnTo>
                    <a:pt x="85778" y="115626"/>
                  </a:lnTo>
                  <a:lnTo>
                    <a:pt x="88908" y="156401"/>
                  </a:lnTo>
                  <a:lnTo>
                    <a:pt x="93156" y="185261"/>
                  </a:lnTo>
                  <a:lnTo>
                    <a:pt x="95706" y="219915"/>
                  </a:lnTo>
                  <a:lnTo>
                    <a:pt x="96840" y="258468"/>
                  </a:lnTo>
                  <a:lnTo>
                    <a:pt x="97343" y="298754"/>
                  </a:lnTo>
                  <a:lnTo>
                    <a:pt x="97567" y="342456"/>
                  </a:lnTo>
                  <a:lnTo>
                    <a:pt x="97626" y="365222"/>
                  </a:lnTo>
                  <a:lnTo>
                    <a:pt x="96674" y="389329"/>
                  </a:lnTo>
                  <a:lnTo>
                    <a:pt x="95047" y="414330"/>
                  </a:lnTo>
                  <a:lnTo>
                    <a:pt x="92970" y="439928"/>
                  </a:lnTo>
                  <a:lnTo>
                    <a:pt x="91585" y="466914"/>
                  </a:lnTo>
                  <a:lnTo>
                    <a:pt x="90662" y="494827"/>
                  </a:lnTo>
                  <a:lnTo>
                    <a:pt x="90047" y="523358"/>
                  </a:lnTo>
                  <a:lnTo>
                    <a:pt x="89636" y="552300"/>
                  </a:lnTo>
                  <a:lnTo>
                    <a:pt x="89363" y="581517"/>
                  </a:lnTo>
                  <a:lnTo>
                    <a:pt x="89180" y="610916"/>
                  </a:lnTo>
                  <a:lnTo>
                    <a:pt x="89059" y="640438"/>
                  </a:lnTo>
                  <a:lnTo>
                    <a:pt x="88978" y="670041"/>
                  </a:lnTo>
                  <a:lnTo>
                    <a:pt x="88924" y="699698"/>
                  </a:lnTo>
                  <a:lnTo>
                    <a:pt x="87896" y="731376"/>
                  </a:lnTo>
                  <a:lnTo>
                    <a:pt x="86218" y="764400"/>
                  </a:lnTo>
                  <a:lnTo>
                    <a:pt x="84108" y="798323"/>
                  </a:lnTo>
                  <a:lnTo>
                    <a:pt x="82701" y="831853"/>
                  </a:lnTo>
                  <a:lnTo>
                    <a:pt x="81762" y="865119"/>
                  </a:lnTo>
                  <a:lnTo>
                    <a:pt x="81137" y="898211"/>
                  </a:lnTo>
                  <a:lnTo>
                    <a:pt x="80720" y="931187"/>
                  </a:lnTo>
                  <a:lnTo>
                    <a:pt x="80443" y="964084"/>
                  </a:lnTo>
                  <a:lnTo>
                    <a:pt x="80257" y="996930"/>
                  </a:lnTo>
                  <a:lnTo>
                    <a:pt x="79141" y="1030733"/>
                  </a:lnTo>
                  <a:lnTo>
                    <a:pt x="77405" y="1065175"/>
                  </a:lnTo>
                  <a:lnTo>
                    <a:pt x="75256" y="1100043"/>
                  </a:lnTo>
                  <a:lnTo>
                    <a:pt x="73823" y="1134202"/>
                  </a:lnTo>
                  <a:lnTo>
                    <a:pt x="72867" y="1167889"/>
                  </a:lnTo>
                  <a:lnTo>
                    <a:pt x="72230" y="1201261"/>
                  </a:lnTo>
                  <a:lnTo>
                    <a:pt x="71806" y="1235415"/>
                  </a:lnTo>
                  <a:lnTo>
                    <a:pt x="71523" y="1270090"/>
                  </a:lnTo>
                  <a:lnTo>
                    <a:pt x="71334" y="1305114"/>
                  </a:lnTo>
                  <a:lnTo>
                    <a:pt x="70216" y="1339377"/>
                  </a:lnTo>
                  <a:lnTo>
                    <a:pt x="68478" y="1373133"/>
                  </a:lnTo>
                  <a:lnTo>
                    <a:pt x="66328" y="1406551"/>
                  </a:lnTo>
                  <a:lnTo>
                    <a:pt x="63902" y="1440736"/>
                  </a:lnTo>
                  <a:lnTo>
                    <a:pt x="61293" y="1475432"/>
                  </a:lnTo>
                  <a:lnTo>
                    <a:pt x="58561" y="1510469"/>
                  </a:lnTo>
                  <a:lnTo>
                    <a:pt x="56740" y="1543749"/>
                  </a:lnTo>
                  <a:lnTo>
                    <a:pt x="55526" y="1575858"/>
                  </a:lnTo>
                  <a:lnTo>
                    <a:pt x="54716" y="1607185"/>
                  </a:lnTo>
                  <a:lnTo>
                    <a:pt x="53184" y="1638985"/>
                  </a:lnTo>
                  <a:lnTo>
                    <a:pt x="51171" y="1671098"/>
                  </a:lnTo>
                  <a:lnTo>
                    <a:pt x="48836" y="1703421"/>
                  </a:lnTo>
                  <a:lnTo>
                    <a:pt x="46288" y="1735884"/>
                  </a:lnTo>
                  <a:lnTo>
                    <a:pt x="43597" y="1768440"/>
                  </a:lnTo>
                  <a:lnTo>
                    <a:pt x="40811" y="1801057"/>
                  </a:lnTo>
                  <a:lnTo>
                    <a:pt x="38953" y="1832725"/>
                  </a:lnTo>
                  <a:lnTo>
                    <a:pt x="37714" y="1863758"/>
                  </a:lnTo>
                  <a:lnTo>
                    <a:pt x="36889" y="1894369"/>
                  </a:lnTo>
                  <a:lnTo>
                    <a:pt x="35346" y="1923706"/>
                  </a:lnTo>
                  <a:lnTo>
                    <a:pt x="33326" y="1952193"/>
                  </a:lnTo>
                  <a:lnTo>
                    <a:pt x="30986" y="1980115"/>
                  </a:lnTo>
                  <a:lnTo>
                    <a:pt x="28435" y="2007659"/>
                  </a:lnTo>
                  <a:lnTo>
                    <a:pt x="25742" y="2034951"/>
                  </a:lnTo>
                  <a:lnTo>
                    <a:pt x="22954" y="2062075"/>
                  </a:lnTo>
                  <a:lnTo>
                    <a:pt x="21096" y="2088096"/>
                  </a:lnTo>
                  <a:lnTo>
                    <a:pt x="19856" y="2113380"/>
                  </a:lnTo>
                  <a:lnTo>
                    <a:pt x="19031" y="2138174"/>
                  </a:lnTo>
                  <a:lnTo>
                    <a:pt x="18480" y="2161649"/>
                  </a:lnTo>
                  <a:lnTo>
                    <a:pt x="17868" y="2206253"/>
                  </a:lnTo>
                  <a:lnTo>
                    <a:pt x="14950" y="2249228"/>
                  </a:lnTo>
                  <a:lnTo>
                    <a:pt x="10346" y="2289494"/>
                  </a:lnTo>
                  <a:lnTo>
                    <a:pt x="4992" y="2323927"/>
                  </a:lnTo>
                  <a:lnTo>
                    <a:pt x="1141" y="2366462"/>
                  </a:lnTo>
                  <a:lnTo>
                    <a:pt x="0" y="2404201"/>
                  </a:lnTo>
                  <a:lnTo>
                    <a:pt x="606" y="2443395"/>
                  </a:lnTo>
                  <a:lnTo>
                    <a:pt x="8085" y="2471386"/>
                  </a:lnTo>
                  <a:lnTo>
                    <a:pt x="9198" y="2472095"/>
                  </a:lnTo>
                  <a:lnTo>
                    <a:pt x="13081" y="2472882"/>
                  </a:lnTo>
                  <a:lnTo>
                    <a:pt x="14514" y="2471108"/>
                  </a:lnTo>
                  <a:lnTo>
                    <a:pt x="24256" y="2433899"/>
                  </a:lnTo>
                  <a:lnTo>
                    <a:pt x="35238" y="23842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SMARTInkShape-2892"/>
            <p:cNvSpPr/>
            <p:nvPr>
              <p:custDataLst>
                <p:tags r:id="rId82"/>
              </p:custDataLst>
            </p:nvPr>
          </p:nvSpPr>
          <p:spPr bwMode="auto">
            <a:xfrm>
              <a:off x="5250656" y="1067145"/>
              <a:ext cx="2339579" cy="2763530"/>
            </a:xfrm>
            <a:custGeom>
              <a:avLst/>
              <a:gdLst/>
              <a:ahLst/>
              <a:cxnLst/>
              <a:rect l="0" t="0" r="0" b="0"/>
              <a:pathLst>
                <a:path w="2339579" h="2763530">
                  <a:moveTo>
                    <a:pt x="116086" y="183011"/>
                  </a:moveTo>
                  <a:lnTo>
                    <a:pt x="116086" y="183011"/>
                  </a:lnTo>
                  <a:lnTo>
                    <a:pt x="145590" y="156153"/>
                  </a:lnTo>
                  <a:lnTo>
                    <a:pt x="155988" y="151231"/>
                  </a:lnTo>
                  <a:lnTo>
                    <a:pt x="196524" y="137809"/>
                  </a:lnTo>
                  <a:lnTo>
                    <a:pt x="239494" y="123407"/>
                  </a:lnTo>
                  <a:lnTo>
                    <a:pt x="279149" y="114205"/>
                  </a:lnTo>
                  <a:lnTo>
                    <a:pt x="313229" y="109708"/>
                  </a:lnTo>
                  <a:lnTo>
                    <a:pt x="351108" y="102091"/>
                  </a:lnTo>
                  <a:lnTo>
                    <a:pt x="380283" y="97437"/>
                  </a:lnTo>
                  <a:lnTo>
                    <a:pt x="413092" y="95369"/>
                  </a:lnTo>
                  <a:lnTo>
                    <a:pt x="447519" y="91804"/>
                  </a:lnTo>
                  <a:lnTo>
                    <a:pt x="483655" y="86912"/>
                  </a:lnTo>
                  <a:lnTo>
                    <a:pt x="522867" y="81431"/>
                  </a:lnTo>
                  <a:lnTo>
                    <a:pt x="563446" y="78333"/>
                  </a:lnTo>
                  <a:lnTo>
                    <a:pt x="605623" y="75964"/>
                  </a:lnTo>
                  <a:lnTo>
                    <a:pt x="627984" y="73943"/>
                  </a:lnTo>
                  <a:lnTo>
                    <a:pt x="650827" y="71604"/>
                  </a:lnTo>
                  <a:lnTo>
                    <a:pt x="673995" y="70045"/>
                  </a:lnTo>
                  <a:lnTo>
                    <a:pt x="697377" y="69005"/>
                  </a:lnTo>
                  <a:lnTo>
                    <a:pt x="720902" y="68312"/>
                  </a:lnTo>
                  <a:lnTo>
                    <a:pt x="745516" y="66857"/>
                  </a:lnTo>
                  <a:lnTo>
                    <a:pt x="770854" y="64896"/>
                  </a:lnTo>
                  <a:lnTo>
                    <a:pt x="796676" y="62596"/>
                  </a:lnTo>
                  <a:lnTo>
                    <a:pt x="822821" y="61062"/>
                  </a:lnTo>
                  <a:lnTo>
                    <a:pt x="849180" y="60040"/>
                  </a:lnTo>
                  <a:lnTo>
                    <a:pt x="875682" y="59359"/>
                  </a:lnTo>
                  <a:lnTo>
                    <a:pt x="903273" y="57912"/>
                  </a:lnTo>
                  <a:lnTo>
                    <a:pt x="931588" y="55955"/>
                  </a:lnTo>
                  <a:lnTo>
                    <a:pt x="960387" y="53659"/>
                  </a:lnTo>
                  <a:lnTo>
                    <a:pt x="989508" y="52128"/>
                  </a:lnTo>
                  <a:lnTo>
                    <a:pt x="1018844" y="51107"/>
                  </a:lnTo>
                  <a:lnTo>
                    <a:pt x="1048323" y="50427"/>
                  </a:lnTo>
                  <a:lnTo>
                    <a:pt x="1076905" y="48981"/>
                  </a:lnTo>
                  <a:lnTo>
                    <a:pt x="1104890" y="47025"/>
                  </a:lnTo>
                  <a:lnTo>
                    <a:pt x="1132476" y="44729"/>
                  </a:lnTo>
                  <a:lnTo>
                    <a:pt x="1160789" y="43198"/>
                  </a:lnTo>
                  <a:lnTo>
                    <a:pt x="1189586" y="42177"/>
                  </a:lnTo>
                  <a:lnTo>
                    <a:pt x="1218706" y="41497"/>
                  </a:lnTo>
                  <a:lnTo>
                    <a:pt x="1248041" y="40051"/>
                  </a:lnTo>
                  <a:lnTo>
                    <a:pt x="1277519" y="38095"/>
                  </a:lnTo>
                  <a:lnTo>
                    <a:pt x="1307094" y="35799"/>
                  </a:lnTo>
                  <a:lnTo>
                    <a:pt x="1335740" y="34268"/>
                  </a:lnTo>
                  <a:lnTo>
                    <a:pt x="1363767" y="33248"/>
                  </a:lnTo>
                  <a:lnTo>
                    <a:pt x="1391381" y="32567"/>
                  </a:lnTo>
                  <a:lnTo>
                    <a:pt x="1418720" y="32114"/>
                  </a:lnTo>
                  <a:lnTo>
                    <a:pt x="1445876" y="31811"/>
                  </a:lnTo>
                  <a:lnTo>
                    <a:pt x="1472910" y="31610"/>
                  </a:lnTo>
                  <a:lnTo>
                    <a:pt x="1498869" y="30483"/>
                  </a:lnTo>
                  <a:lnTo>
                    <a:pt x="1524113" y="28740"/>
                  </a:lnTo>
                  <a:lnTo>
                    <a:pt x="1548881" y="26586"/>
                  </a:lnTo>
                  <a:lnTo>
                    <a:pt x="1574321" y="24157"/>
                  </a:lnTo>
                  <a:lnTo>
                    <a:pt x="1600212" y="21546"/>
                  </a:lnTo>
                  <a:lnTo>
                    <a:pt x="1626402" y="18813"/>
                  </a:lnTo>
                  <a:lnTo>
                    <a:pt x="1651799" y="16991"/>
                  </a:lnTo>
                  <a:lnTo>
                    <a:pt x="1676668" y="15776"/>
                  </a:lnTo>
                  <a:lnTo>
                    <a:pt x="1701186" y="14967"/>
                  </a:lnTo>
                  <a:lnTo>
                    <a:pt x="1724475" y="13435"/>
                  </a:lnTo>
                  <a:lnTo>
                    <a:pt x="1768874" y="9087"/>
                  </a:lnTo>
                  <a:lnTo>
                    <a:pt x="1811757" y="6493"/>
                  </a:lnTo>
                  <a:lnTo>
                    <a:pt x="1852976" y="5340"/>
                  </a:lnTo>
                  <a:lnTo>
                    <a:pt x="1891139" y="4827"/>
                  </a:lnTo>
                  <a:lnTo>
                    <a:pt x="1925298" y="4600"/>
                  </a:lnTo>
                  <a:lnTo>
                    <a:pt x="1957016" y="4499"/>
                  </a:lnTo>
                  <a:lnTo>
                    <a:pt x="1987649" y="4453"/>
                  </a:lnTo>
                  <a:lnTo>
                    <a:pt x="2017801" y="1788"/>
                  </a:lnTo>
                  <a:lnTo>
                    <a:pt x="2060021" y="0"/>
                  </a:lnTo>
                  <a:lnTo>
                    <a:pt x="2095020" y="3109"/>
                  </a:lnTo>
                  <a:lnTo>
                    <a:pt x="2133513" y="4159"/>
                  </a:lnTo>
                  <a:lnTo>
                    <a:pt x="2176108" y="7029"/>
                  </a:lnTo>
                  <a:lnTo>
                    <a:pt x="2202115" y="16840"/>
                  </a:lnTo>
                  <a:lnTo>
                    <a:pt x="2211677" y="25152"/>
                  </a:lnTo>
                  <a:lnTo>
                    <a:pt x="2242918" y="64117"/>
                  </a:lnTo>
                  <a:lnTo>
                    <a:pt x="2259026" y="106096"/>
                  </a:lnTo>
                  <a:lnTo>
                    <a:pt x="2265440" y="139386"/>
                  </a:lnTo>
                  <a:lnTo>
                    <a:pt x="2269986" y="177031"/>
                  </a:lnTo>
                  <a:lnTo>
                    <a:pt x="2273922" y="206150"/>
                  </a:lnTo>
                  <a:lnTo>
                    <a:pt x="2275671" y="238936"/>
                  </a:lnTo>
                  <a:lnTo>
                    <a:pt x="2276449" y="275997"/>
                  </a:lnTo>
                  <a:lnTo>
                    <a:pt x="2276794" y="315619"/>
                  </a:lnTo>
                  <a:lnTo>
                    <a:pt x="2276948" y="356381"/>
                  </a:lnTo>
                  <a:lnTo>
                    <a:pt x="2277016" y="397648"/>
                  </a:lnTo>
                  <a:lnTo>
                    <a:pt x="2278039" y="440132"/>
                  </a:lnTo>
                  <a:lnTo>
                    <a:pt x="2279700" y="462573"/>
                  </a:lnTo>
                  <a:lnTo>
                    <a:pt x="2281800" y="485472"/>
                  </a:lnTo>
                  <a:lnTo>
                    <a:pt x="2283200" y="508675"/>
                  </a:lnTo>
                  <a:lnTo>
                    <a:pt x="2284134" y="532082"/>
                  </a:lnTo>
                  <a:lnTo>
                    <a:pt x="2284755" y="555623"/>
                  </a:lnTo>
                  <a:lnTo>
                    <a:pt x="2285171" y="580247"/>
                  </a:lnTo>
                  <a:lnTo>
                    <a:pt x="2285447" y="605593"/>
                  </a:lnTo>
                  <a:lnTo>
                    <a:pt x="2285631" y="631420"/>
                  </a:lnTo>
                  <a:lnTo>
                    <a:pt x="2286747" y="657568"/>
                  </a:lnTo>
                  <a:lnTo>
                    <a:pt x="2288482" y="683929"/>
                  </a:lnTo>
                  <a:lnTo>
                    <a:pt x="2290631" y="710433"/>
                  </a:lnTo>
                  <a:lnTo>
                    <a:pt x="2292064" y="738024"/>
                  </a:lnTo>
                  <a:lnTo>
                    <a:pt x="2293020" y="766340"/>
                  </a:lnTo>
                  <a:lnTo>
                    <a:pt x="2293656" y="795139"/>
                  </a:lnTo>
                  <a:lnTo>
                    <a:pt x="2295073" y="824261"/>
                  </a:lnTo>
                  <a:lnTo>
                    <a:pt x="2297010" y="853597"/>
                  </a:lnTo>
                  <a:lnTo>
                    <a:pt x="2299293" y="883076"/>
                  </a:lnTo>
                  <a:lnTo>
                    <a:pt x="2300815" y="913643"/>
                  </a:lnTo>
                  <a:lnTo>
                    <a:pt x="2301830" y="944935"/>
                  </a:lnTo>
                  <a:lnTo>
                    <a:pt x="2302507" y="976710"/>
                  </a:lnTo>
                  <a:lnTo>
                    <a:pt x="2303950" y="1007816"/>
                  </a:lnTo>
                  <a:lnTo>
                    <a:pt x="2305904" y="1038475"/>
                  </a:lnTo>
                  <a:lnTo>
                    <a:pt x="2308199" y="1068836"/>
                  </a:lnTo>
                  <a:lnTo>
                    <a:pt x="2310721" y="1099991"/>
                  </a:lnTo>
                  <a:lnTo>
                    <a:pt x="2313395" y="1131674"/>
                  </a:lnTo>
                  <a:lnTo>
                    <a:pt x="2316169" y="1163711"/>
                  </a:lnTo>
                  <a:lnTo>
                    <a:pt x="2318019" y="1195983"/>
                  </a:lnTo>
                  <a:lnTo>
                    <a:pt x="2319252" y="1228412"/>
                  </a:lnTo>
                  <a:lnTo>
                    <a:pt x="2320075" y="1260945"/>
                  </a:lnTo>
                  <a:lnTo>
                    <a:pt x="2321615" y="1293548"/>
                  </a:lnTo>
                  <a:lnTo>
                    <a:pt x="2323634" y="1326197"/>
                  </a:lnTo>
                  <a:lnTo>
                    <a:pt x="2325972" y="1358877"/>
                  </a:lnTo>
                  <a:lnTo>
                    <a:pt x="2327531" y="1392570"/>
                  </a:lnTo>
                  <a:lnTo>
                    <a:pt x="2328571" y="1426938"/>
                  </a:lnTo>
                  <a:lnTo>
                    <a:pt x="2329264" y="1461757"/>
                  </a:lnTo>
                  <a:lnTo>
                    <a:pt x="2329725" y="1495883"/>
                  </a:lnTo>
                  <a:lnTo>
                    <a:pt x="2330033" y="1529548"/>
                  </a:lnTo>
                  <a:lnTo>
                    <a:pt x="2330238" y="1562906"/>
                  </a:lnTo>
                  <a:lnTo>
                    <a:pt x="2331367" y="1596058"/>
                  </a:lnTo>
                  <a:lnTo>
                    <a:pt x="2333112" y="1629074"/>
                  </a:lnTo>
                  <a:lnTo>
                    <a:pt x="2335268" y="1661998"/>
                  </a:lnTo>
                  <a:lnTo>
                    <a:pt x="2336705" y="1693870"/>
                  </a:lnTo>
                  <a:lnTo>
                    <a:pt x="2337662" y="1725040"/>
                  </a:lnTo>
                  <a:lnTo>
                    <a:pt x="2338301" y="1755741"/>
                  </a:lnTo>
                  <a:lnTo>
                    <a:pt x="2338726" y="1786130"/>
                  </a:lnTo>
                  <a:lnTo>
                    <a:pt x="2339010" y="1816312"/>
                  </a:lnTo>
                  <a:lnTo>
                    <a:pt x="2339200" y="1846355"/>
                  </a:lnTo>
                  <a:lnTo>
                    <a:pt x="2339326" y="1876306"/>
                  </a:lnTo>
                  <a:lnTo>
                    <a:pt x="2339410" y="1906194"/>
                  </a:lnTo>
                  <a:lnTo>
                    <a:pt x="2339466" y="1936042"/>
                  </a:lnTo>
                  <a:lnTo>
                    <a:pt x="2339503" y="1964871"/>
                  </a:lnTo>
                  <a:lnTo>
                    <a:pt x="2339529" y="1993019"/>
                  </a:lnTo>
                  <a:lnTo>
                    <a:pt x="2339545" y="2020714"/>
                  </a:lnTo>
                  <a:lnTo>
                    <a:pt x="2339557" y="2048107"/>
                  </a:lnTo>
                  <a:lnTo>
                    <a:pt x="2339563" y="2075299"/>
                  </a:lnTo>
                  <a:lnTo>
                    <a:pt x="2339568" y="2102357"/>
                  </a:lnTo>
                  <a:lnTo>
                    <a:pt x="2339571" y="2129325"/>
                  </a:lnTo>
                  <a:lnTo>
                    <a:pt x="2339574" y="2156233"/>
                  </a:lnTo>
                  <a:lnTo>
                    <a:pt x="2339575" y="2183102"/>
                  </a:lnTo>
                  <a:lnTo>
                    <a:pt x="2339577" y="2208952"/>
                  </a:lnTo>
                  <a:lnTo>
                    <a:pt x="2339577" y="2234122"/>
                  </a:lnTo>
                  <a:lnTo>
                    <a:pt x="2339577" y="2258841"/>
                  </a:lnTo>
                  <a:lnTo>
                    <a:pt x="2339578" y="2282265"/>
                  </a:lnTo>
                  <a:lnTo>
                    <a:pt x="2339578" y="2326812"/>
                  </a:lnTo>
                  <a:lnTo>
                    <a:pt x="2336932" y="2369762"/>
                  </a:lnTo>
                  <a:lnTo>
                    <a:pt x="2333442" y="2412002"/>
                  </a:lnTo>
                  <a:lnTo>
                    <a:pt x="2331890" y="2453927"/>
                  </a:lnTo>
                  <a:lnTo>
                    <a:pt x="2328554" y="2490418"/>
                  </a:lnTo>
                  <a:lnTo>
                    <a:pt x="2324757" y="2528135"/>
                  </a:lnTo>
                  <a:lnTo>
                    <a:pt x="2323744" y="2552083"/>
                  </a:lnTo>
                  <a:lnTo>
                    <a:pt x="2323069" y="2577971"/>
                  </a:lnTo>
                  <a:lnTo>
                    <a:pt x="2319673" y="2617318"/>
                  </a:lnTo>
                  <a:lnTo>
                    <a:pt x="2314829" y="2659136"/>
                  </a:lnTo>
                  <a:lnTo>
                    <a:pt x="2310748" y="2687732"/>
                  </a:lnTo>
                  <a:lnTo>
                    <a:pt x="2294751" y="2731997"/>
                  </a:lnTo>
                  <a:lnTo>
                    <a:pt x="2274083" y="2757451"/>
                  </a:lnTo>
                  <a:lnTo>
                    <a:pt x="2265491" y="2760917"/>
                  </a:lnTo>
                  <a:lnTo>
                    <a:pt x="2226314" y="2763529"/>
                  </a:lnTo>
                  <a:lnTo>
                    <a:pt x="2186970" y="2753956"/>
                  </a:lnTo>
                  <a:lnTo>
                    <a:pt x="2147156" y="2742696"/>
                  </a:lnTo>
                  <a:lnTo>
                    <a:pt x="2112790" y="2733878"/>
                  </a:lnTo>
                  <a:lnTo>
                    <a:pt x="2077472" y="2720241"/>
                  </a:lnTo>
                  <a:lnTo>
                    <a:pt x="2037132" y="2708373"/>
                  </a:lnTo>
                  <a:lnTo>
                    <a:pt x="2005727" y="2701733"/>
                  </a:lnTo>
                  <a:lnTo>
                    <a:pt x="1971927" y="2695474"/>
                  </a:lnTo>
                  <a:lnTo>
                    <a:pt x="1937060" y="2689385"/>
                  </a:lnTo>
                  <a:lnTo>
                    <a:pt x="1901721" y="2680726"/>
                  </a:lnTo>
                  <a:lnTo>
                    <a:pt x="1864186" y="2671255"/>
                  </a:lnTo>
                  <a:lnTo>
                    <a:pt x="1821046" y="2663738"/>
                  </a:lnTo>
                  <a:lnTo>
                    <a:pt x="1778059" y="2657090"/>
                  </a:lnTo>
                  <a:lnTo>
                    <a:pt x="1734811" y="2650829"/>
                  </a:lnTo>
                  <a:lnTo>
                    <a:pt x="1712166" y="2647769"/>
                  </a:lnTo>
                  <a:lnTo>
                    <a:pt x="1689131" y="2644738"/>
                  </a:lnTo>
                  <a:lnTo>
                    <a:pt x="1665837" y="2641725"/>
                  </a:lnTo>
                  <a:lnTo>
                    <a:pt x="1642371" y="2638724"/>
                  </a:lnTo>
                  <a:lnTo>
                    <a:pt x="1618789" y="2635731"/>
                  </a:lnTo>
                  <a:lnTo>
                    <a:pt x="1594138" y="2632744"/>
                  </a:lnTo>
                  <a:lnTo>
                    <a:pt x="1568775" y="2629760"/>
                  </a:lnTo>
                  <a:lnTo>
                    <a:pt x="1542936" y="2626779"/>
                  </a:lnTo>
                  <a:lnTo>
                    <a:pt x="1516781" y="2624791"/>
                  </a:lnTo>
                  <a:lnTo>
                    <a:pt x="1490413" y="2623466"/>
                  </a:lnTo>
                  <a:lnTo>
                    <a:pt x="1463906" y="2622582"/>
                  </a:lnTo>
                  <a:lnTo>
                    <a:pt x="1436313" y="2621001"/>
                  </a:lnTo>
                  <a:lnTo>
                    <a:pt x="1407995" y="2618955"/>
                  </a:lnTo>
                  <a:lnTo>
                    <a:pt x="1379194" y="2616599"/>
                  </a:lnTo>
                  <a:lnTo>
                    <a:pt x="1350073" y="2614036"/>
                  </a:lnTo>
                  <a:lnTo>
                    <a:pt x="1320736" y="2611335"/>
                  </a:lnTo>
                  <a:lnTo>
                    <a:pt x="1291256" y="2608542"/>
                  </a:lnTo>
                  <a:lnTo>
                    <a:pt x="1261681" y="2606680"/>
                  </a:lnTo>
                  <a:lnTo>
                    <a:pt x="1232042" y="2605439"/>
                  </a:lnTo>
                  <a:lnTo>
                    <a:pt x="1202362" y="2604612"/>
                  </a:lnTo>
                  <a:lnTo>
                    <a:pt x="1171661" y="2604060"/>
                  </a:lnTo>
                  <a:lnTo>
                    <a:pt x="1140279" y="2603692"/>
                  </a:lnTo>
                  <a:lnTo>
                    <a:pt x="1108443" y="2603446"/>
                  </a:lnTo>
                  <a:lnTo>
                    <a:pt x="1076307" y="2603283"/>
                  </a:lnTo>
                  <a:lnTo>
                    <a:pt x="1043968" y="2603174"/>
                  </a:lnTo>
                  <a:lnTo>
                    <a:pt x="1011494" y="2603102"/>
                  </a:lnTo>
                  <a:lnTo>
                    <a:pt x="978931" y="2604046"/>
                  </a:lnTo>
                  <a:lnTo>
                    <a:pt x="946308" y="2605667"/>
                  </a:lnTo>
                  <a:lnTo>
                    <a:pt x="913646" y="2607740"/>
                  </a:lnTo>
                  <a:lnTo>
                    <a:pt x="880957" y="2609122"/>
                  </a:lnTo>
                  <a:lnTo>
                    <a:pt x="848250" y="2610043"/>
                  </a:lnTo>
                  <a:lnTo>
                    <a:pt x="815531" y="2610658"/>
                  </a:lnTo>
                  <a:lnTo>
                    <a:pt x="783797" y="2612059"/>
                  </a:lnTo>
                  <a:lnTo>
                    <a:pt x="752719" y="2613986"/>
                  </a:lnTo>
                  <a:lnTo>
                    <a:pt x="722078" y="2616263"/>
                  </a:lnTo>
                  <a:lnTo>
                    <a:pt x="691729" y="2618773"/>
                  </a:lnTo>
                  <a:lnTo>
                    <a:pt x="661575" y="2621438"/>
                  </a:lnTo>
                  <a:lnTo>
                    <a:pt x="631550" y="2624207"/>
                  </a:lnTo>
                  <a:lnTo>
                    <a:pt x="601611" y="2626054"/>
                  </a:lnTo>
                  <a:lnTo>
                    <a:pt x="571731" y="2627284"/>
                  </a:lnTo>
                  <a:lnTo>
                    <a:pt x="541888" y="2628105"/>
                  </a:lnTo>
                  <a:lnTo>
                    <a:pt x="513064" y="2629644"/>
                  </a:lnTo>
                  <a:lnTo>
                    <a:pt x="484917" y="2631662"/>
                  </a:lnTo>
                  <a:lnTo>
                    <a:pt x="457224" y="2634000"/>
                  </a:lnTo>
                  <a:lnTo>
                    <a:pt x="429831" y="2636551"/>
                  </a:lnTo>
                  <a:lnTo>
                    <a:pt x="402640" y="2639243"/>
                  </a:lnTo>
                  <a:lnTo>
                    <a:pt x="375583" y="2642030"/>
                  </a:lnTo>
                  <a:lnTo>
                    <a:pt x="350600" y="2644881"/>
                  </a:lnTo>
                  <a:lnTo>
                    <a:pt x="326999" y="2647773"/>
                  </a:lnTo>
                  <a:lnTo>
                    <a:pt x="304320" y="2650694"/>
                  </a:lnTo>
                  <a:lnTo>
                    <a:pt x="260599" y="2656584"/>
                  </a:lnTo>
                  <a:lnTo>
                    <a:pt x="219009" y="2662510"/>
                  </a:lnTo>
                  <a:lnTo>
                    <a:pt x="180681" y="2668451"/>
                  </a:lnTo>
                  <a:lnTo>
                    <a:pt x="146449" y="2671752"/>
                  </a:lnTo>
                  <a:lnTo>
                    <a:pt x="101931" y="2676258"/>
                  </a:lnTo>
                  <a:lnTo>
                    <a:pt x="63606" y="2681230"/>
                  </a:lnTo>
                  <a:lnTo>
                    <a:pt x="19840" y="2682910"/>
                  </a:lnTo>
                  <a:lnTo>
                    <a:pt x="0" y="268332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SMARTInkShape-Group1016"/>
          <p:cNvGrpSpPr/>
          <p:nvPr/>
        </p:nvGrpSpPr>
        <p:grpSpPr>
          <a:xfrm>
            <a:off x="1232297" y="1446609"/>
            <a:ext cx="455415" cy="357189"/>
            <a:chOff x="1232297" y="1446609"/>
            <a:chExt cx="455415" cy="357189"/>
          </a:xfrm>
        </p:grpSpPr>
        <p:sp>
          <p:nvSpPr>
            <p:cNvPr id="21" name="SMARTInkShape-2893"/>
            <p:cNvSpPr/>
            <p:nvPr>
              <p:custDataLst>
                <p:tags r:id="rId77"/>
              </p:custDataLst>
            </p:nvPr>
          </p:nvSpPr>
          <p:spPr bwMode="auto">
            <a:xfrm>
              <a:off x="1518047" y="1446609"/>
              <a:ext cx="17860" cy="26788"/>
            </a:xfrm>
            <a:custGeom>
              <a:avLst/>
              <a:gdLst/>
              <a:ahLst/>
              <a:cxnLst/>
              <a:rect l="0" t="0" r="0" b="0"/>
              <a:pathLst>
                <a:path w="17860" h="26788">
                  <a:moveTo>
                    <a:pt x="8930" y="17860"/>
                  </a:moveTo>
                  <a:lnTo>
                    <a:pt x="8930" y="17860"/>
                  </a:lnTo>
                  <a:lnTo>
                    <a:pt x="8930" y="22600"/>
                  </a:lnTo>
                  <a:lnTo>
                    <a:pt x="7937" y="23997"/>
                  </a:lnTo>
                  <a:lnTo>
                    <a:pt x="6284" y="24928"/>
                  </a:lnTo>
                  <a:lnTo>
                    <a:pt x="10" y="26787"/>
                  </a:lnTo>
                  <a:lnTo>
                    <a:pt x="0" y="18227"/>
                  </a:lnTo>
                  <a:lnTo>
                    <a:pt x="4740" y="13228"/>
                  </a:lnTo>
                  <a:lnTo>
                    <a:pt x="9714" y="10840"/>
                  </a:lnTo>
                  <a:lnTo>
                    <a:pt x="12429" y="10204"/>
                  </a:lnTo>
                  <a:lnTo>
                    <a:pt x="14239" y="8787"/>
                  </a:lnTo>
                  <a:lnTo>
                    <a:pt x="1785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2894"/>
            <p:cNvSpPr/>
            <p:nvPr>
              <p:custDataLst>
                <p:tags r:id="rId78"/>
              </p:custDataLst>
            </p:nvPr>
          </p:nvSpPr>
          <p:spPr bwMode="auto">
            <a:xfrm>
              <a:off x="1634133" y="1785938"/>
              <a:ext cx="53579" cy="8930"/>
            </a:xfrm>
            <a:custGeom>
              <a:avLst/>
              <a:gdLst/>
              <a:ahLst/>
              <a:cxnLst/>
              <a:rect l="0" t="0" r="0" b="0"/>
              <a:pathLst>
                <a:path w="53579" h="8930">
                  <a:moveTo>
                    <a:pt x="0" y="0"/>
                  </a:moveTo>
                  <a:lnTo>
                    <a:pt x="0" y="0"/>
                  </a:lnTo>
                  <a:lnTo>
                    <a:pt x="4740" y="0"/>
                  </a:lnTo>
                  <a:lnTo>
                    <a:pt x="9714" y="2645"/>
                  </a:lnTo>
                  <a:lnTo>
                    <a:pt x="15231" y="6136"/>
                  </a:lnTo>
                  <a:lnTo>
                    <a:pt x="26858" y="8377"/>
                  </a:lnTo>
                  <a:lnTo>
                    <a:pt x="53578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2895"/>
            <p:cNvSpPr/>
            <p:nvPr>
              <p:custDataLst>
                <p:tags r:id="rId79"/>
              </p:custDataLst>
            </p:nvPr>
          </p:nvSpPr>
          <p:spPr bwMode="auto">
            <a:xfrm>
              <a:off x="1232297" y="1473398"/>
              <a:ext cx="17860" cy="35720"/>
            </a:xfrm>
            <a:custGeom>
              <a:avLst/>
              <a:gdLst/>
              <a:ahLst/>
              <a:cxnLst/>
              <a:rect l="0" t="0" r="0" b="0"/>
              <a:pathLst>
                <a:path w="17860" h="35720">
                  <a:moveTo>
                    <a:pt x="17859" y="0"/>
                  </a:moveTo>
                  <a:lnTo>
                    <a:pt x="17859" y="0"/>
                  </a:lnTo>
                  <a:lnTo>
                    <a:pt x="13119" y="0"/>
                  </a:lnTo>
                  <a:lnTo>
                    <a:pt x="11723" y="993"/>
                  </a:lnTo>
                  <a:lnTo>
                    <a:pt x="10792" y="2646"/>
                  </a:lnTo>
                  <a:lnTo>
                    <a:pt x="8183" y="15232"/>
                  </a:lnTo>
                  <a:lnTo>
                    <a:pt x="1273" y="25071"/>
                  </a:lnTo>
                  <a:lnTo>
                    <a:pt x="0" y="357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2896"/>
            <p:cNvSpPr/>
            <p:nvPr>
              <p:custDataLst>
                <p:tags r:id="rId80"/>
              </p:custDataLst>
            </p:nvPr>
          </p:nvSpPr>
          <p:spPr bwMode="auto">
            <a:xfrm>
              <a:off x="1242468" y="1794867"/>
              <a:ext cx="25549" cy="8931"/>
            </a:xfrm>
            <a:custGeom>
              <a:avLst/>
              <a:gdLst/>
              <a:ahLst/>
              <a:cxnLst/>
              <a:rect l="0" t="0" r="0" b="0"/>
              <a:pathLst>
                <a:path w="25549" h="8931">
                  <a:moveTo>
                    <a:pt x="7688" y="0"/>
                  </a:moveTo>
                  <a:lnTo>
                    <a:pt x="7688" y="0"/>
                  </a:lnTo>
                  <a:lnTo>
                    <a:pt x="0" y="0"/>
                  </a:lnTo>
                  <a:lnTo>
                    <a:pt x="11296" y="0"/>
                  </a:lnTo>
                  <a:lnTo>
                    <a:pt x="13070" y="992"/>
                  </a:lnTo>
                  <a:lnTo>
                    <a:pt x="14253" y="2646"/>
                  </a:lnTo>
                  <a:lnTo>
                    <a:pt x="15041" y="4741"/>
                  </a:lnTo>
                  <a:lnTo>
                    <a:pt x="16559" y="6137"/>
                  </a:lnTo>
                  <a:lnTo>
                    <a:pt x="25548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0" name="SMARTInkShape-Group1017"/>
          <p:cNvGrpSpPr/>
          <p:nvPr/>
        </p:nvGrpSpPr>
        <p:grpSpPr>
          <a:xfrm>
            <a:off x="1768078" y="1401961"/>
            <a:ext cx="642939" cy="357188"/>
            <a:chOff x="1768078" y="1401961"/>
            <a:chExt cx="642939" cy="357188"/>
          </a:xfrm>
        </p:grpSpPr>
        <p:sp>
          <p:nvSpPr>
            <p:cNvPr id="26" name="SMARTInkShape-2897"/>
            <p:cNvSpPr/>
            <p:nvPr>
              <p:custDataLst>
                <p:tags r:id="rId73"/>
              </p:custDataLst>
            </p:nvPr>
          </p:nvSpPr>
          <p:spPr bwMode="auto">
            <a:xfrm>
              <a:off x="1768078" y="1446609"/>
              <a:ext cx="26790" cy="17861"/>
            </a:xfrm>
            <a:custGeom>
              <a:avLst/>
              <a:gdLst/>
              <a:ahLst/>
              <a:cxnLst/>
              <a:rect l="0" t="0" r="0" b="0"/>
              <a:pathLst>
                <a:path w="26790" h="17861">
                  <a:moveTo>
                    <a:pt x="0" y="0"/>
                  </a:moveTo>
                  <a:lnTo>
                    <a:pt x="0" y="0"/>
                  </a:lnTo>
                  <a:lnTo>
                    <a:pt x="16251" y="0"/>
                  </a:lnTo>
                  <a:lnTo>
                    <a:pt x="16787" y="992"/>
                  </a:lnTo>
                  <a:lnTo>
                    <a:pt x="17818" y="8562"/>
                  </a:lnTo>
                  <a:lnTo>
                    <a:pt x="26789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2898"/>
            <p:cNvSpPr/>
            <p:nvPr>
              <p:custDataLst>
                <p:tags r:id="rId74"/>
              </p:custDataLst>
            </p:nvPr>
          </p:nvSpPr>
          <p:spPr bwMode="auto">
            <a:xfrm>
              <a:off x="2107406" y="1401961"/>
              <a:ext cx="80368" cy="8931"/>
            </a:xfrm>
            <a:custGeom>
              <a:avLst/>
              <a:gdLst/>
              <a:ahLst/>
              <a:cxnLst/>
              <a:rect l="0" t="0" r="0" b="0"/>
              <a:pathLst>
                <a:path w="80368" h="8931">
                  <a:moveTo>
                    <a:pt x="0" y="8930"/>
                  </a:moveTo>
                  <a:lnTo>
                    <a:pt x="0" y="8930"/>
                  </a:lnTo>
                  <a:lnTo>
                    <a:pt x="22361" y="7937"/>
                  </a:lnTo>
                  <a:lnTo>
                    <a:pt x="50552" y="827"/>
                  </a:lnTo>
                  <a:lnTo>
                    <a:pt x="8036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SMARTInkShape-2899"/>
            <p:cNvSpPr/>
            <p:nvPr>
              <p:custDataLst>
                <p:tags r:id="rId75"/>
              </p:custDataLst>
            </p:nvPr>
          </p:nvSpPr>
          <p:spPr bwMode="auto">
            <a:xfrm>
              <a:off x="2071688" y="1759148"/>
              <a:ext cx="62508" cy="1"/>
            </a:xfrm>
            <a:custGeom>
              <a:avLst/>
              <a:gdLst/>
              <a:ahLst/>
              <a:cxnLst/>
              <a:rect l="0" t="0" r="0" b="0"/>
              <a:pathLst>
                <a:path w="62508" h="1">
                  <a:moveTo>
                    <a:pt x="0" y="0"/>
                  </a:moveTo>
                  <a:lnTo>
                    <a:pt x="0" y="0"/>
                  </a:lnTo>
                  <a:lnTo>
                    <a:pt x="43251" y="0"/>
                  </a:lnTo>
                  <a:lnTo>
                    <a:pt x="6250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SMARTInkShape-2900"/>
            <p:cNvSpPr/>
            <p:nvPr>
              <p:custDataLst>
                <p:tags r:id="rId76"/>
              </p:custDataLst>
            </p:nvPr>
          </p:nvSpPr>
          <p:spPr bwMode="auto">
            <a:xfrm>
              <a:off x="2375297" y="1741289"/>
              <a:ext cx="35720" cy="8931"/>
            </a:xfrm>
            <a:custGeom>
              <a:avLst/>
              <a:gdLst/>
              <a:ahLst/>
              <a:cxnLst/>
              <a:rect l="0" t="0" r="0" b="0"/>
              <a:pathLst>
                <a:path w="35720" h="8931">
                  <a:moveTo>
                    <a:pt x="0" y="0"/>
                  </a:moveTo>
                  <a:lnTo>
                    <a:pt x="0" y="0"/>
                  </a:lnTo>
                  <a:lnTo>
                    <a:pt x="14258" y="6137"/>
                  </a:lnTo>
                  <a:lnTo>
                    <a:pt x="35719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1" name="SMARTInkShape-2901"/>
          <p:cNvSpPr/>
          <p:nvPr>
            <p:custDataLst>
              <p:tags r:id="rId3"/>
            </p:custDataLst>
          </p:nvPr>
        </p:nvSpPr>
        <p:spPr bwMode="auto">
          <a:xfrm>
            <a:off x="2491383" y="1348383"/>
            <a:ext cx="17860" cy="8931"/>
          </a:xfrm>
          <a:custGeom>
            <a:avLst/>
            <a:gdLst/>
            <a:ahLst/>
            <a:cxnLst/>
            <a:rect l="0" t="0" r="0" b="0"/>
            <a:pathLst>
              <a:path w="17860" h="8931">
                <a:moveTo>
                  <a:pt x="0" y="0"/>
                </a:moveTo>
                <a:lnTo>
                  <a:pt x="0" y="0"/>
                </a:lnTo>
                <a:lnTo>
                  <a:pt x="7688" y="7688"/>
                </a:lnTo>
                <a:lnTo>
                  <a:pt x="17859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0" name="SMARTInkShape-Group1019"/>
          <p:cNvGrpSpPr/>
          <p:nvPr/>
        </p:nvGrpSpPr>
        <p:grpSpPr>
          <a:xfrm>
            <a:off x="2018110" y="4214855"/>
            <a:ext cx="1821657" cy="1052979"/>
            <a:chOff x="2018110" y="4214855"/>
            <a:chExt cx="1821657" cy="1052979"/>
          </a:xfrm>
        </p:grpSpPr>
        <p:sp>
          <p:nvSpPr>
            <p:cNvPr id="32" name="SMARTInkShape-2902"/>
            <p:cNvSpPr/>
            <p:nvPr>
              <p:custDataLst>
                <p:tags r:id="rId65"/>
              </p:custDataLst>
            </p:nvPr>
          </p:nvSpPr>
          <p:spPr bwMode="auto">
            <a:xfrm>
              <a:off x="3696891" y="4643438"/>
              <a:ext cx="116087" cy="44649"/>
            </a:xfrm>
            <a:custGeom>
              <a:avLst/>
              <a:gdLst/>
              <a:ahLst/>
              <a:cxnLst/>
              <a:rect l="0" t="0" r="0" b="0"/>
              <a:pathLst>
                <a:path w="116087" h="44649">
                  <a:moveTo>
                    <a:pt x="0" y="0"/>
                  </a:moveTo>
                  <a:lnTo>
                    <a:pt x="0" y="0"/>
                  </a:lnTo>
                  <a:lnTo>
                    <a:pt x="31152" y="0"/>
                  </a:lnTo>
                  <a:lnTo>
                    <a:pt x="36334" y="2645"/>
                  </a:lnTo>
                  <a:lnTo>
                    <a:pt x="41945" y="6136"/>
                  </a:lnTo>
                  <a:lnTo>
                    <a:pt x="50682" y="9094"/>
                  </a:lnTo>
                  <a:lnTo>
                    <a:pt x="60547" y="14821"/>
                  </a:lnTo>
                  <a:lnTo>
                    <a:pt x="74605" y="17951"/>
                  </a:lnTo>
                  <a:lnTo>
                    <a:pt x="85494" y="24721"/>
                  </a:lnTo>
                  <a:lnTo>
                    <a:pt x="104107" y="40759"/>
                  </a:lnTo>
                  <a:lnTo>
                    <a:pt x="116086" y="4464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SMARTInkShape-2903"/>
            <p:cNvSpPr/>
            <p:nvPr>
              <p:custDataLst>
                <p:tags r:id="rId66"/>
              </p:custDataLst>
            </p:nvPr>
          </p:nvSpPr>
          <p:spPr bwMode="auto">
            <a:xfrm>
              <a:off x="3339703" y="4214855"/>
              <a:ext cx="178592" cy="883964"/>
            </a:xfrm>
            <a:custGeom>
              <a:avLst/>
              <a:gdLst/>
              <a:ahLst/>
              <a:cxnLst/>
              <a:rect l="0" t="0" r="0" b="0"/>
              <a:pathLst>
                <a:path w="178592" h="883964">
                  <a:moveTo>
                    <a:pt x="17860" y="26747"/>
                  </a:moveTo>
                  <a:lnTo>
                    <a:pt x="17860" y="26747"/>
                  </a:lnTo>
                  <a:lnTo>
                    <a:pt x="17860" y="22006"/>
                  </a:lnTo>
                  <a:lnTo>
                    <a:pt x="18852" y="20610"/>
                  </a:lnTo>
                  <a:lnTo>
                    <a:pt x="20505" y="19679"/>
                  </a:lnTo>
                  <a:lnTo>
                    <a:pt x="22600" y="19058"/>
                  </a:lnTo>
                  <a:lnTo>
                    <a:pt x="23996" y="17652"/>
                  </a:lnTo>
                  <a:lnTo>
                    <a:pt x="25548" y="13444"/>
                  </a:lnTo>
                  <a:lnTo>
                    <a:pt x="26421" y="5497"/>
                  </a:lnTo>
                  <a:lnTo>
                    <a:pt x="27536" y="3650"/>
                  </a:lnTo>
                  <a:lnTo>
                    <a:pt x="29272" y="2419"/>
                  </a:lnTo>
                  <a:lnTo>
                    <a:pt x="34445" y="444"/>
                  </a:lnTo>
                  <a:lnTo>
                    <a:pt x="55724" y="0"/>
                  </a:lnTo>
                  <a:lnTo>
                    <a:pt x="69979" y="4710"/>
                  </a:lnTo>
                  <a:lnTo>
                    <a:pt x="96624" y="20949"/>
                  </a:lnTo>
                  <a:lnTo>
                    <a:pt x="105121" y="29462"/>
                  </a:lnTo>
                  <a:lnTo>
                    <a:pt x="130889" y="67367"/>
                  </a:lnTo>
                  <a:lnTo>
                    <a:pt x="147829" y="110337"/>
                  </a:lnTo>
                  <a:lnTo>
                    <a:pt x="153666" y="146114"/>
                  </a:lnTo>
                  <a:lnTo>
                    <a:pt x="159338" y="186366"/>
                  </a:lnTo>
                  <a:lnTo>
                    <a:pt x="160459" y="230108"/>
                  </a:lnTo>
                  <a:lnTo>
                    <a:pt x="160653" y="265154"/>
                  </a:lnTo>
                  <a:lnTo>
                    <a:pt x="160710" y="300674"/>
                  </a:lnTo>
                  <a:lnTo>
                    <a:pt x="160727" y="336334"/>
                  </a:lnTo>
                  <a:lnTo>
                    <a:pt x="161724" y="372035"/>
                  </a:lnTo>
                  <a:lnTo>
                    <a:pt x="166871" y="407749"/>
                  </a:lnTo>
                  <a:lnTo>
                    <a:pt x="168837" y="444458"/>
                  </a:lnTo>
                  <a:lnTo>
                    <a:pt x="169419" y="485321"/>
                  </a:lnTo>
                  <a:lnTo>
                    <a:pt x="169591" y="523005"/>
                  </a:lnTo>
                  <a:lnTo>
                    <a:pt x="170635" y="560298"/>
                  </a:lnTo>
                  <a:lnTo>
                    <a:pt x="175795" y="601334"/>
                  </a:lnTo>
                  <a:lnTo>
                    <a:pt x="177764" y="639069"/>
                  </a:lnTo>
                  <a:lnTo>
                    <a:pt x="178348" y="674393"/>
                  </a:lnTo>
                  <a:lnTo>
                    <a:pt x="178545" y="716145"/>
                  </a:lnTo>
                  <a:lnTo>
                    <a:pt x="178580" y="750588"/>
                  </a:lnTo>
                  <a:lnTo>
                    <a:pt x="178591" y="788301"/>
                  </a:lnTo>
                  <a:lnTo>
                    <a:pt x="171526" y="828106"/>
                  </a:lnTo>
                  <a:lnTo>
                    <a:pt x="168917" y="858887"/>
                  </a:lnTo>
                  <a:lnTo>
                    <a:pt x="162608" y="870824"/>
                  </a:lnTo>
                  <a:lnTo>
                    <a:pt x="157268" y="877481"/>
                  </a:lnTo>
                  <a:lnTo>
                    <a:pt x="151587" y="881101"/>
                  </a:lnTo>
                  <a:lnTo>
                    <a:pt x="142811" y="883138"/>
                  </a:lnTo>
                  <a:lnTo>
                    <a:pt x="103829" y="883963"/>
                  </a:lnTo>
                  <a:lnTo>
                    <a:pt x="68430" y="883001"/>
                  </a:lnTo>
                  <a:lnTo>
                    <a:pt x="32740" y="875894"/>
                  </a:lnTo>
                  <a:lnTo>
                    <a:pt x="15874" y="874320"/>
                  </a:lnTo>
                  <a:lnTo>
                    <a:pt x="0" y="8661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SMARTInkShape-2904"/>
            <p:cNvSpPr/>
            <p:nvPr>
              <p:custDataLst>
                <p:tags r:id="rId67"/>
              </p:custDataLst>
            </p:nvPr>
          </p:nvSpPr>
          <p:spPr bwMode="auto">
            <a:xfrm>
              <a:off x="2312911" y="4330899"/>
              <a:ext cx="214192" cy="839344"/>
            </a:xfrm>
            <a:custGeom>
              <a:avLst/>
              <a:gdLst/>
              <a:ahLst/>
              <a:cxnLst/>
              <a:rect l="0" t="0" r="0" b="0"/>
              <a:pathLst>
                <a:path w="214192" h="839344">
                  <a:moveTo>
                    <a:pt x="214191" y="26789"/>
                  </a:moveTo>
                  <a:lnTo>
                    <a:pt x="214191" y="26789"/>
                  </a:lnTo>
                  <a:lnTo>
                    <a:pt x="209450" y="26789"/>
                  </a:lnTo>
                  <a:lnTo>
                    <a:pt x="208054" y="25796"/>
                  </a:lnTo>
                  <a:lnTo>
                    <a:pt x="207123" y="24143"/>
                  </a:lnTo>
                  <a:lnTo>
                    <a:pt x="205629" y="19100"/>
                  </a:lnTo>
                  <a:lnTo>
                    <a:pt x="188755" y="1359"/>
                  </a:lnTo>
                  <a:lnTo>
                    <a:pt x="183062" y="402"/>
                  </a:lnTo>
                  <a:lnTo>
                    <a:pt x="148335" y="0"/>
                  </a:lnTo>
                  <a:lnTo>
                    <a:pt x="142588" y="2645"/>
                  </a:lnTo>
                  <a:lnTo>
                    <a:pt x="139667" y="4740"/>
                  </a:lnTo>
                  <a:lnTo>
                    <a:pt x="100332" y="18943"/>
                  </a:lnTo>
                  <a:lnTo>
                    <a:pt x="64814" y="46921"/>
                  </a:lnTo>
                  <a:lnTo>
                    <a:pt x="35660" y="89907"/>
                  </a:lnTo>
                  <a:lnTo>
                    <a:pt x="30664" y="101474"/>
                  </a:lnTo>
                  <a:lnTo>
                    <a:pt x="19833" y="142890"/>
                  </a:lnTo>
                  <a:lnTo>
                    <a:pt x="19661" y="154788"/>
                  </a:lnTo>
                  <a:lnTo>
                    <a:pt x="25921" y="197629"/>
                  </a:lnTo>
                  <a:lnTo>
                    <a:pt x="29166" y="235049"/>
                  </a:lnTo>
                  <a:lnTo>
                    <a:pt x="33692" y="268743"/>
                  </a:lnTo>
                  <a:lnTo>
                    <a:pt x="39961" y="310943"/>
                  </a:lnTo>
                  <a:lnTo>
                    <a:pt x="43625" y="355071"/>
                  </a:lnTo>
                  <a:lnTo>
                    <a:pt x="44259" y="391176"/>
                  </a:lnTo>
                  <a:lnTo>
                    <a:pt x="44447" y="431860"/>
                  </a:lnTo>
                  <a:lnTo>
                    <a:pt x="44503" y="470483"/>
                  </a:lnTo>
                  <a:lnTo>
                    <a:pt x="44516" y="498491"/>
                  </a:lnTo>
                  <a:lnTo>
                    <a:pt x="44522" y="535413"/>
                  </a:lnTo>
                  <a:lnTo>
                    <a:pt x="43532" y="574312"/>
                  </a:lnTo>
                  <a:lnTo>
                    <a:pt x="39785" y="604831"/>
                  </a:lnTo>
                  <a:lnTo>
                    <a:pt x="32097" y="649064"/>
                  </a:lnTo>
                  <a:lnTo>
                    <a:pt x="28276" y="684109"/>
                  </a:lnTo>
                  <a:lnTo>
                    <a:pt x="19856" y="723610"/>
                  </a:lnTo>
                  <a:lnTo>
                    <a:pt x="11284" y="763309"/>
                  </a:lnTo>
                  <a:lnTo>
                    <a:pt x="6896" y="784436"/>
                  </a:lnTo>
                  <a:lnTo>
                    <a:pt x="2997" y="799091"/>
                  </a:lnTo>
                  <a:lnTo>
                    <a:pt x="0" y="837585"/>
                  </a:lnTo>
                  <a:lnTo>
                    <a:pt x="951" y="838187"/>
                  </a:lnTo>
                  <a:lnTo>
                    <a:pt x="15116" y="839284"/>
                  </a:lnTo>
                  <a:lnTo>
                    <a:pt x="20872" y="839343"/>
                  </a:lnTo>
                  <a:lnTo>
                    <a:pt x="26737" y="836724"/>
                  </a:lnTo>
                  <a:lnTo>
                    <a:pt x="32651" y="833244"/>
                  </a:lnTo>
                  <a:lnTo>
                    <a:pt x="41559" y="830293"/>
                  </a:lnTo>
                  <a:lnTo>
                    <a:pt x="71316" y="8126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SMARTInkShape-2905"/>
            <p:cNvSpPr/>
            <p:nvPr>
              <p:custDataLst>
                <p:tags r:id="rId68"/>
              </p:custDataLst>
            </p:nvPr>
          </p:nvSpPr>
          <p:spPr bwMode="auto">
            <a:xfrm>
              <a:off x="3073209" y="4634654"/>
              <a:ext cx="159339" cy="325237"/>
            </a:xfrm>
            <a:custGeom>
              <a:avLst/>
              <a:gdLst/>
              <a:ahLst/>
              <a:cxnLst/>
              <a:rect l="0" t="0" r="0" b="0"/>
              <a:pathLst>
                <a:path w="159339" h="325237">
                  <a:moveTo>
                    <a:pt x="159338" y="53432"/>
                  </a:moveTo>
                  <a:lnTo>
                    <a:pt x="159338" y="53432"/>
                  </a:lnTo>
                  <a:lnTo>
                    <a:pt x="159338" y="24753"/>
                  </a:lnTo>
                  <a:lnTo>
                    <a:pt x="158346" y="22406"/>
                  </a:lnTo>
                  <a:lnTo>
                    <a:pt x="156692" y="20842"/>
                  </a:lnTo>
                  <a:lnTo>
                    <a:pt x="152209" y="18112"/>
                  </a:lnTo>
                  <a:lnTo>
                    <a:pt x="138347" y="5467"/>
                  </a:lnTo>
                  <a:lnTo>
                    <a:pt x="129834" y="2349"/>
                  </a:lnTo>
                  <a:lnTo>
                    <a:pt x="103147" y="0"/>
                  </a:lnTo>
                  <a:lnTo>
                    <a:pt x="64339" y="9533"/>
                  </a:lnTo>
                  <a:lnTo>
                    <a:pt x="52231" y="18449"/>
                  </a:lnTo>
                  <a:lnTo>
                    <a:pt x="28371" y="42546"/>
                  </a:lnTo>
                  <a:lnTo>
                    <a:pt x="13487" y="68841"/>
                  </a:lnTo>
                  <a:lnTo>
                    <a:pt x="5671" y="107863"/>
                  </a:lnTo>
                  <a:lnTo>
                    <a:pt x="0" y="142897"/>
                  </a:lnTo>
                  <a:lnTo>
                    <a:pt x="5016" y="184618"/>
                  </a:lnTo>
                  <a:lnTo>
                    <a:pt x="9682" y="222551"/>
                  </a:lnTo>
                  <a:lnTo>
                    <a:pt x="22699" y="261536"/>
                  </a:lnTo>
                  <a:lnTo>
                    <a:pt x="34378" y="289779"/>
                  </a:lnTo>
                  <a:lnTo>
                    <a:pt x="41292" y="298374"/>
                  </a:lnTo>
                  <a:lnTo>
                    <a:pt x="72651" y="324217"/>
                  </a:lnTo>
                  <a:lnTo>
                    <a:pt x="75750" y="325236"/>
                  </a:lnTo>
                  <a:lnTo>
                    <a:pt x="78808" y="324924"/>
                  </a:lnTo>
                  <a:lnTo>
                    <a:pt x="85844" y="322923"/>
                  </a:lnTo>
                  <a:lnTo>
                    <a:pt x="99969" y="320805"/>
                  </a:lnTo>
                  <a:lnTo>
                    <a:pt x="107486" y="316793"/>
                  </a:lnTo>
                  <a:lnTo>
                    <a:pt x="132549" y="2945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SMARTInkShape-2906"/>
            <p:cNvSpPr/>
            <p:nvPr>
              <p:custDataLst>
                <p:tags r:id="rId69"/>
              </p:custDataLst>
            </p:nvPr>
          </p:nvSpPr>
          <p:spPr bwMode="auto">
            <a:xfrm>
              <a:off x="2875359" y="4857750"/>
              <a:ext cx="71071" cy="107157"/>
            </a:xfrm>
            <a:custGeom>
              <a:avLst/>
              <a:gdLst/>
              <a:ahLst/>
              <a:cxnLst/>
              <a:rect l="0" t="0" r="0" b="0"/>
              <a:pathLst>
                <a:path w="71071" h="107157">
                  <a:moveTo>
                    <a:pt x="62508" y="0"/>
                  </a:moveTo>
                  <a:lnTo>
                    <a:pt x="62508" y="0"/>
                  </a:lnTo>
                  <a:lnTo>
                    <a:pt x="71070" y="0"/>
                  </a:lnTo>
                  <a:lnTo>
                    <a:pt x="63717" y="0"/>
                  </a:lnTo>
                  <a:lnTo>
                    <a:pt x="63314" y="992"/>
                  </a:lnTo>
                  <a:lnTo>
                    <a:pt x="62866" y="4740"/>
                  </a:lnTo>
                  <a:lnTo>
                    <a:pt x="60022" y="9713"/>
                  </a:lnTo>
                  <a:lnTo>
                    <a:pt x="26770" y="51722"/>
                  </a:lnTo>
                  <a:lnTo>
                    <a:pt x="1764" y="87133"/>
                  </a:lnTo>
                  <a:lnTo>
                    <a:pt x="523" y="93396"/>
                  </a:lnTo>
                  <a:lnTo>
                    <a:pt x="0" y="1071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SMARTInkShape-2907"/>
            <p:cNvSpPr/>
            <p:nvPr>
              <p:custDataLst>
                <p:tags r:id="rId70"/>
              </p:custDataLst>
            </p:nvPr>
          </p:nvSpPr>
          <p:spPr bwMode="auto">
            <a:xfrm>
              <a:off x="2553891" y="4672046"/>
              <a:ext cx="267891" cy="283932"/>
            </a:xfrm>
            <a:custGeom>
              <a:avLst/>
              <a:gdLst/>
              <a:ahLst/>
              <a:cxnLst/>
              <a:rect l="0" t="0" r="0" b="0"/>
              <a:pathLst>
                <a:path w="267891" h="283932">
                  <a:moveTo>
                    <a:pt x="0" y="248212"/>
                  </a:moveTo>
                  <a:lnTo>
                    <a:pt x="0" y="248212"/>
                  </a:lnTo>
                  <a:lnTo>
                    <a:pt x="4740" y="248212"/>
                  </a:lnTo>
                  <a:lnTo>
                    <a:pt x="6136" y="247220"/>
                  </a:lnTo>
                  <a:lnTo>
                    <a:pt x="7067" y="245566"/>
                  </a:lnTo>
                  <a:lnTo>
                    <a:pt x="7688" y="243471"/>
                  </a:lnTo>
                  <a:lnTo>
                    <a:pt x="9094" y="242075"/>
                  </a:lnTo>
                  <a:lnTo>
                    <a:pt x="13302" y="240523"/>
                  </a:lnTo>
                  <a:lnTo>
                    <a:pt x="14821" y="239117"/>
                  </a:lnTo>
                  <a:lnTo>
                    <a:pt x="41751" y="197421"/>
                  </a:lnTo>
                  <a:lnTo>
                    <a:pt x="73176" y="152838"/>
                  </a:lnTo>
                  <a:lnTo>
                    <a:pt x="94185" y="111283"/>
                  </a:lnTo>
                  <a:lnTo>
                    <a:pt x="97990" y="66972"/>
                  </a:lnTo>
                  <a:lnTo>
                    <a:pt x="97203" y="32742"/>
                  </a:lnTo>
                  <a:lnTo>
                    <a:pt x="87201" y="7391"/>
                  </a:lnTo>
                  <a:lnTo>
                    <a:pt x="84923" y="4321"/>
                  </a:lnTo>
                  <a:lnTo>
                    <a:pt x="79746" y="909"/>
                  </a:lnTo>
                  <a:lnTo>
                    <a:pt x="76976" y="0"/>
                  </a:lnTo>
                  <a:lnTo>
                    <a:pt x="74138" y="385"/>
                  </a:lnTo>
                  <a:lnTo>
                    <a:pt x="64235" y="6028"/>
                  </a:lnTo>
                  <a:lnTo>
                    <a:pt x="48370" y="31372"/>
                  </a:lnTo>
                  <a:lnTo>
                    <a:pt x="45138" y="58163"/>
                  </a:lnTo>
                  <a:lnTo>
                    <a:pt x="53771" y="98418"/>
                  </a:lnTo>
                  <a:lnTo>
                    <a:pt x="57963" y="106561"/>
                  </a:lnTo>
                  <a:lnTo>
                    <a:pt x="70642" y="116724"/>
                  </a:lnTo>
                  <a:lnTo>
                    <a:pt x="97013" y="128954"/>
                  </a:lnTo>
                  <a:lnTo>
                    <a:pt x="139402" y="133036"/>
                  </a:lnTo>
                  <a:lnTo>
                    <a:pt x="149975" y="139803"/>
                  </a:lnTo>
                  <a:lnTo>
                    <a:pt x="156003" y="145425"/>
                  </a:lnTo>
                  <a:lnTo>
                    <a:pt x="158631" y="150605"/>
                  </a:lnTo>
                  <a:lnTo>
                    <a:pt x="159332" y="153375"/>
                  </a:lnTo>
                  <a:lnTo>
                    <a:pt x="167617" y="167899"/>
                  </a:lnTo>
                  <a:lnTo>
                    <a:pt x="169611" y="210081"/>
                  </a:lnTo>
                  <a:lnTo>
                    <a:pt x="170649" y="233195"/>
                  </a:lnTo>
                  <a:lnTo>
                    <a:pt x="180687" y="256959"/>
                  </a:lnTo>
                  <a:lnTo>
                    <a:pt x="199552" y="277967"/>
                  </a:lnTo>
                  <a:lnTo>
                    <a:pt x="208083" y="281280"/>
                  </a:lnTo>
                  <a:lnTo>
                    <a:pt x="248406" y="283698"/>
                  </a:lnTo>
                  <a:lnTo>
                    <a:pt x="267890" y="2839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SMARTInkShape-2908"/>
            <p:cNvSpPr/>
            <p:nvPr>
              <p:custDataLst>
                <p:tags r:id="rId71"/>
              </p:custDataLst>
            </p:nvPr>
          </p:nvSpPr>
          <p:spPr bwMode="auto">
            <a:xfrm>
              <a:off x="3679031" y="4848820"/>
              <a:ext cx="160736" cy="34479"/>
            </a:xfrm>
            <a:custGeom>
              <a:avLst/>
              <a:gdLst/>
              <a:ahLst/>
              <a:cxnLst/>
              <a:rect l="0" t="0" r="0" b="0"/>
              <a:pathLst>
                <a:path w="160736" h="34479">
                  <a:moveTo>
                    <a:pt x="0" y="26789"/>
                  </a:moveTo>
                  <a:lnTo>
                    <a:pt x="0" y="26789"/>
                  </a:lnTo>
                  <a:lnTo>
                    <a:pt x="4741" y="31530"/>
                  </a:lnTo>
                  <a:lnTo>
                    <a:pt x="9714" y="33857"/>
                  </a:lnTo>
                  <a:lnTo>
                    <a:pt x="12429" y="34478"/>
                  </a:lnTo>
                  <a:lnTo>
                    <a:pt x="14239" y="33899"/>
                  </a:lnTo>
                  <a:lnTo>
                    <a:pt x="15446" y="32522"/>
                  </a:lnTo>
                  <a:lnTo>
                    <a:pt x="16251" y="30611"/>
                  </a:lnTo>
                  <a:lnTo>
                    <a:pt x="17779" y="29337"/>
                  </a:lnTo>
                  <a:lnTo>
                    <a:pt x="22123" y="27921"/>
                  </a:lnTo>
                  <a:lnTo>
                    <a:pt x="39134" y="26021"/>
                  </a:lnTo>
                  <a:lnTo>
                    <a:pt x="50842" y="20719"/>
                  </a:lnTo>
                  <a:lnTo>
                    <a:pt x="65445" y="17715"/>
                  </a:lnTo>
                  <a:lnTo>
                    <a:pt x="77489" y="11974"/>
                  </a:lnTo>
                  <a:lnTo>
                    <a:pt x="92193" y="8840"/>
                  </a:lnTo>
                  <a:lnTo>
                    <a:pt x="104266" y="3060"/>
                  </a:lnTo>
                  <a:lnTo>
                    <a:pt x="143055" y="179"/>
                  </a:lnTo>
                  <a:lnTo>
                    <a:pt x="16073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SMARTInkShape-2909"/>
            <p:cNvSpPr/>
            <p:nvPr>
              <p:custDataLst>
                <p:tags r:id="rId72"/>
              </p:custDataLst>
            </p:nvPr>
          </p:nvSpPr>
          <p:spPr bwMode="auto">
            <a:xfrm>
              <a:off x="2018110" y="4589859"/>
              <a:ext cx="204767" cy="677975"/>
            </a:xfrm>
            <a:custGeom>
              <a:avLst/>
              <a:gdLst/>
              <a:ahLst/>
              <a:cxnLst/>
              <a:rect l="0" t="0" r="0" b="0"/>
              <a:pathLst>
                <a:path w="204767" h="677975">
                  <a:moveTo>
                    <a:pt x="0" y="0"/>
                  </a:moveTo>
                  <a:lnTo>
                    <a:pt x="0" y="0"/>
                  </a:lnTo>
                  <a:lnTo>
                    <a:pt x="992" y="39902"/>
                  </a:lnTo>
                  <a:lnTo>
                    <a:pt x="7688" y="68620"/>
                  </a:lnTo>
                  <a:lnTo>
                    <a:pt x="8766" y="107961"/>
                  </a:lnTo>
                  <a:lnTo>
                    <a:pt x="11526" y="131538"/>
                  </a:lnTo>
                  <a:lnTo>
                    <a:pt x="23162" y="169531"/>
                  </a:lnTo>
                  <a:lnTo>
                    <a:pt x="25177" y="183165"/>
                  </a:lnTo>
                  <a:lnTo>
                    <a:pt x="27698" y="188587"/>
                  </a:lnTo>
                  <a:lnTo>
                    <a:pt x="60263" y="225516"/>
                  </a:lnTo>
                  <a:lnTo>
                    <a:pt x="63988" y="227735"/>
                  </a:lnTo>
                  <a:lnTo>
                    <a:pt x="98589" y="231783"/>
                  </a:lnTo>
                  <a:lnTo>
                    <a:pt x="105994" y="229353"/>
                  </a:lnTo>
                  <a:lnTo>
                    <a:pt x="127924" y="211171"/>
                  </a:lnTo>
                  <a:lnTo>
                    <a:pt x="131269" y="202664"/>
                  </a:lnTo>
                  <a:lnTo>
                    <a:pt x="138156" y="181034"/>
                  </a:lnTo>
                  <a:lnTo>
                    <a:pt x="149321" y="151734"/>
                  </a:lnTo>
                  <a:lnTo>
                    <a:pt x="151586" y="113434"/>
                  </a:lnTo>
                  <a:lnTo>
                    <a:pt x="151791" y="70593"/>
                  </a:lnTo>
                  <a:lnTo>
                    <a:pt x="151803" y="55530"/>
                  </a:lnTo>
                  <a:lnTo>
                    <a:pt x="150811" y="54879"/>
                  </a:lnTo>
                  <a:lnTo>
                    <a:pt x="144116" y="53749"/>
                  </a:lnTo>
                  <a:lnTo>
                    <a:pt x="143702" y="54685"/>
                  </a:lnTo>
                  <a:lnTo>
                    <a:pt x="142884" y="95820"/>
                  </a:lnTo>
                  <a:lnTo>
                    <a:pt x="143869" y="119175"/>
                  </a:lnTo>
                  <a:lnTo>
                    <a:pt x="151969" y="161920"/>
                  </a:lnTo>
                  <a:lnTo>
                    <a:pt x="159383" y="205539"/>
                  </a:lnTo>
                  <a:lnTo>
                    <a:pt x="167596" y="242125"/>
                  </a:lnTo>
                  <a:lnTo>
                    <a:pt x="176127" y="286540"/>
                  </a:lnTo>
                  <a:lnTo>
                    <a:pt x="180508" y="321703"/>
                  </a:lnTo>
                  <a:lnTo>
                    <a:pt x="188090" y="357257"/>
                  </a:lnTo>
                  <a:lnTo>
                    <a:pt x="193975" y="392927"/>
                  </a:lnTo>
                  <a:lnTo>
                    <a:pt x="198364" y="428631"/>
                  </a:lnTo>
                  <a:lnTo>
                    <a:pt x="203303" y="464346"/>
                  </a:lnTo>
                  <a:lnTo>
                    <a:pt x="204766" y="500064"/>
                  </a:lnTo>
                  <a:lnTo>
                    <a:pt x="200520" y="542947"/>
                  </a:lnTo>
                  <a:lnTo>
                    <a:pt x="196264" y="580081"/>
                  </a:lnTo>
                  <a:lnTo>
                    <a:pt x="184130" y="620292"/>
                  </a:lnTo>
                  <a:lnTo>
                    <a:pt x="177702" y="645557"/>
                  </a:lnTo>
                  <a:lnTo>
                    <a:pt x="158620" y="670893"/>
                  </a:lnTo>
                  <a:lnTo>
                    <a:pt x="152188" y="675206"/>
                  </a:lnTo>
                  <a:lnTo>
                    <a:pt x="142988" y="677634"/>
                  </a:lnTo>
                  <a:lnTo>
                    <a:pt x="139974" y="677974"/>
                  </a:lnTo>
                  <a:lnTo>
                    <a:pt x="126250" y="673714"/>
                  </a:lnTo>
                  <a:lnTo>
                    <a:pt x="110964" y="663385"/>
                  </a:lnTo>
                  <a:lnTo>
                    <a:pt x="90619" y="644099"/>
                  </a:lnTo>
                  <a:lnTo>
                    <a:pt x="68838" y="602348"/>
                  </a:lnTo>
                  <a:lnTo>
                    <a:pt x="63758" y="577667"/>
                  </a:lnTo>
                  <a:lnTo>
                    <a:pt x="62672" y="547716"/>
                  </a:lnTo>
                  <a:lnTo>
                    <a:pt x="65226" y="538440"/>
                  </a:lnTo>
                  <a:lnTo>
                    <a:pt x="68677" y="530018"/>
                  </a:lnTo>
                  <a:lnTo>
                    <a:pt x="75814" y="502672"/>
                  </a:lnTo>
                  <a:lnTo>
                    <a:pt x="83758" y="489811"/>
                  </a:lnTo>
                  <a:lnTo>
                    <a:pt x="119435" y="453179"/>
                  </a:lnTo>
                  <a:lnTo>
                    <a:pt x="158358" y="425587"/>
                  </a:lnTo>
                  <a:lnTo>
                    <a:pt x="178593" y="41076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51" name="SMARTInkShape-Group1020"/>
          <p:cNvGrpSpPr/>
          <p:nvPr/>
        </p:nvGrpSpPr>
        <p:grpSpPr>
          <a:xfrm>
            <a:off x="3983051" y="3741539"/>
            <a:ext cx="767543" cy="1750138"/>
            <a:chOff x="3983051" y="3741539"/>
            <a:chExt cx="767543" cy="1750138"/>
          </a:xfrm>
        </p:grpSpPr>
        <p:sp>
          <p:nvSpPr>
            <p:cNvPr id="41" name="SMARTInkShape-2910"/>
            <p:cNvSpPr/>
            <p:nvPr>
              <p:custDataLst>
                <p:tags r:id="rId55"/>
              </p:custDataLst>
            </p:nvPr>
          </p:nvSpPr>
          <p:spPr bwMode="auto">
            <a:xfrm>
              <a:off x="4286261" y="3911203"/>
              <a:ext cx="89287" cy="88056"/>
            </a:xfrm>
            <a:custGeom>
              <a:avLst/>
              <a:gdLst/>
              <a:ahLst/>
              <a:cxnLst/>
              <a:rect l="0" t="0" r="0" b="0"/>
              <a:pathLst>
                <a:path w="89287" h="88056">
                  <a:moveTo>
                    <a:pt x="62497" y="0"/>
                  </a:moveTo>
                  <a:lnTo>
                    <a:pt x="62497" y="0"/>
                  </a:lnTo>
                  <a:lnTo>
                    <a:pt x="62497" y="4741"/>
                  </a:lnTo>
                  <a:lnTo>
                    <a:pt x="61505" y="6137"/>
                  </a:lnTo>
                  <a:lnTo>
                    <a:pt x="59851" y="7068"/>
                  </a:lnTo>
                  <a:lnTo>
                    <a:pt x="57756" y="7689"/>
                  </a:lnTo>
                  <a:lnTo>
                    <a:pt x="56360" y="9094"/>
                  </a:lnTo>
                  <a:lnTo>
                    <a:pt x="52820" y="17951"/>
                  </a:lnTo>
                  <a:lnTo>
                    <a:pt x="29838" y="42579"/>
                  </a:lnTo>
                  <a:lnTo>
                    <a:pt x="26693" y="50870"/>
                  </a:lnTo>
                  <a:lnTo>
                    <a:pt x="22440" y="56674"/>
                  </a:lnTo>
                  <a:lnTo>
                    <a:pt x="17243" y="59915"/>
                  </a:lnTo>
                  <a:lnTo>
                    <a:pt x="14468" y="60779"/>
                  </a:lnTo>
                  <a:lnTo>
                    <a:pt x="12618" y="62348"/>
                  </a:lnTo>
                  <a:lnTo>
                    <a:pt x="0" y="80355"/>
                  </a:lnTo>
                  <a:lnTo>
                    <a:pt x="4733" y="80363"/>
                  </a:lnTo>
                  <a:lnTo>
                    <a:pt x="6128" y="81357"/>
                  </a:lnTo>
                  <a:lnTo>
                    <a:pt x="7058" y="83011"/>
                  </a:lnTo>
                  <a:lnTo>
                    <a:pt x="8551" y="88055"/>
                  </a:lnTo>
                  <a:lnTo>
                    <a:pt x="11401" y="86099"/>
                  </a:lnTo>
                  <a:lnTo>
                    <a:pt x="13550" y="84189"/>
                  </a:lnTo>
                  <a:lnTo>
                    <a:pt x="18584" y="82066"/>
                  </a:lnTo>
                  <a:lnTo>
                    <a:pt x="63053" y="80367"/>
                  </a:lnTo>
                  <a:lnTo>
                    <a:pt x="89286" y="8036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SMARTInkShape-2911"/>
            <p:cNvSpPr/>
            <p:nvPr>
              <p:custDataLst>
                <p:tags r:id="rId56"/>
              </p:custDataLst>
            </p:nvPr>
          </p:nvSpPr>
          <p:spPr bwMode="auto">
            <a:xfrm>
              <a:off x="4393406" y="3946922"/>
              <a:ext cx="17861" cy="151806"/>
            </a:xfrm>
            <a:custGeom>
              <a:avLst/>
              <a:gdLst/>
              <a:ahLst/>
              <a:cxnLst/>
              <a:rect l="0" t="0" r="0" b="0"/>
              <a:pathLst>
                <a:path w="17861" h="151806">
                  <a:moveTo>
                    <a:pt x="0" y="0"/>
                  </a:moveTo>
                  <a:lnTo>
                    <a:pt x="0" y="0"/>
                  </a:lnTo>
                  <a:lnTo>
                    <a:pt x="7689" y="0"/>
                  </a:lnTo>
                  <a:lnTo>
                    <a:pt x="8102" y="992"/>
                  </a:lnTo>
                  <a:lnTo>
                    <a:pt x="8927" y="43449"/>
                  </a:lnTo>
                  <a:lnTo>
                    <a:pt x="7937" y="65835"/>
                  </a:lnTo>
                  <a:lnTo>
                    <a:pt x="552" y="104531"/>
                  </a:lnTo>
                  <a:lnTo>
                    <a:pt x="10" y="144565"/>
                  </a:lnTo>
                  <a:lnTo>
                    <a:pt x="999" y="146978"/>
                  </a:lnTo>
                  <a:lnTo>
                    <a:pt x="2650" y="148587"/>
                  </a:lnTo>
                  <a:lnTo>
                    <a:pt x="7689" y="151169"/>
                  </a:lnTo>
                  <a:lnTo>
                    <a:pt x="17860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SMARTInkShape-2912"/>
            <p:cNvSpPr/>
            <p:nvPr>
              <p:custDataLst>
                <p:tags r:id="rId57"/>
              </p:custDataLst>
            </p:nvPr>
          </p:nvSpPr>
          <p:spPr bwMode="auto">
            <a:xfrm>
              <a:off x="4473806" y="3893344"/>
              <a:ext cx="107125" cy="44536"/>
            </a:xfrm>
            <a:custGeom>
              <a:avLst/>
              <a:gdLst/>
              <a:ahLst/>
              <a:cxnLst/>
              <a:rect l="0" t="0" r="0" b="0"/>
              <a:pathLst>
                <a:path w="107125" h="44536">
                  <a:moveTo>
                    <a:pt x="8897" y="17859"/>
                  </a:moveTo>
                  <a:lnTo>
                    <a:pt x="8897" y="17859"/>
                  </a:lnTo>
                  <a:lnTo>
                    <a:pt x="4157" y="22600"/>
                  </a:lnTo>
                  <a:lnTo>
                    <a:pt x="1829" y="27572"/>
                  </a:lnTo>
                  <a:lnTo>
                    <a:pt x="0" y="40317"/>
                  </a:lnTo>
                  <a:lnTo>
                    <a:pt x="981" y="41761"/>
                  </a:lnTo>
                  <a:lnTo>
                    <a:pt x="2628" y="42723"/>
                  </a:lnTo>
                  <a:lnTo>
                    <a:pt x="9064" y="44395"/>
                  </a:lnTo>
                  <a:lnTo>
                    <a:pt x="13271" y="44535"/>
                  </a:lnTo>
                  <a:lnTo>
                    <a:pt x="18447" y="41952"/>
                  </a:lnTo>
                  <a:lnTo>
                    <a:pt x="24056" y="38489"/>
                  </a:lnTo>
                  <a:lnTo>
                    <a:pt x="35741" y="36266"/>
                  </a:lnTo>
                  <a:lnTo>
                    <a:pt x="42656" y="34969"/>
                  </a:lnTo>
                  <a:lnTo>
                    <a:pt x="87069" y="14472"/>
                  </a:lnTo>
                  <a:lnTo>
                    <a:pt x="10712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SMARTInkShape-2913"/>
            <p:cNvSpPr/>
            <p:nvPr>
              <p:custDataLst>
                <p:tags r:id="rId58"/>
              </p:custDataLst>
            </p:nvPr>
          </p:nvSpPr>
          <p:spPr bwMode="auto">
            <a:xfrm>
              <a:off x="4598789" y="3741539"/>
              <a:ext cx="53579" cy="250032"/>
            </a:xfrm>
            <a:custGeom>
              <a:avLst/>
              <a:gdLst/>
              <a:ahLst/>
              <a:cxnLst/>
              <a:rect l="0" t="0" r="0" b="0"/>
              <a:pathLst>
                <a:path w="53579" h="250032">
                  <a:moveTo>
                    <a:pt x="0" y="0"/>
                  </a:moveTo>
                  <a:lnTo>
                    <a:pt x="0" y="0"/>
                  </a:lnTo>
                  <a:lnTo>
                    <a:pt x="0" y="39902"/>
                  </a:lnTo>
                  <a:lnTo>
                    <a:pt x="0" y="83084"/>
                  </a:lnTo>
                  <a:lnTo>
                    <a:pt x="0" y="121363"/>
                  </a:lnTo>
                  <a:lnTo>
                    <a:pt x="4740" y="150722"/>
                  </a:lnTo>
                  <a:lnTo>
                    <a:pt x="21368" y="187310"/>
                  </a:lnTo>
                  <a:lnTo>
                    <a:pt x="37882" y="223200"/>
                  </a:lnTo>
                  <a:lnTo>
                    <a:pt x="53578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SMARTInkShape-2914"/>
            <p:cNvSpPr/>
            <p:nvPr>
              <p:custDataLst>
                <p:tags r:id="rId59"/>
              </p:custDataLst>
            </p:nvPr>
          </p:nvSpPr>
          <p:spPr bwMode="auto">
            <a:xfrm>
              <a:off x="4250532" y="3786188"/>
              <a:ext cx="26789" cy="303182"/>
            </a:xfrm>
            <a:custGeom>
              <a:avLst/>
              <a:gdLst/>
              <a:ahLst/>
              <a:cxnLst/>
              <a:rect l="0" t="0" r="0" b="0"/>
              <a:pathLst>
                <a:path w="26789" h="303182">
                  <a:moveTo>
                    <a:pt x="26788" y="0"/>
                  </a:moveTo>
                  <a:lnTo>
                    <a:pt x="26788" y="0"/>
                  </a:lnTo>
                  <a:lnTo>
                    <a:pt x="18227" y="0"/>
                  </a:lnTo>
                  <a:lnTo>
                    <a:pt x="17967" y="4740"/>
                  </a:lnTo>
                  <a:lnTo>
                    <a:pt x="15261" y="9713"/>
                  </a:lnTo>
                  <a:lnTo>
                    <a:pt x="13150" y="12428"/>
                  </a:lnTo>
                  <a:lnTo>
                    <a:pt x="10805" y="20737"/>
                  </a:lnTo>
                  <a:lnTo>
                    <a:pt x="9039" y="64439"/>
                  </a:lnTo>
                  <a:lnTo>
                    <a:pt x="8944" y="107410"/>
                  </a:lnTo>
                  <a:lnTo>
                    <a:pt x="8931" y="145701"/>
                  </a:lnTo>
                  <a:lnTo>
                    <a:pt x="8929" y="187895"/>
                  </a:lnTo>
                  <a:lnTo>
                    <a:pt x="1861" y="229575"/>
                  </a:lnTo>
                  <a:lnTo>
                    <a:pt x="108" y="273691"/>
                  </a:lnTo>
                  <a:lnTo>
                    <a:pt x="0" y="302166"/>
                  </a:lnTo>
                  <a:lnTo>
                    <a:pt x="992" y="302647"/>
                  </a:lnTo>
                  <a:lnTo>
                    <a:pt x="4740" y="303181"/>
                  </a:lnTo>
                  <a:lnTo>
                    <a:pt x="7128" y="301339"/>
                  </a:lnTo>
                  <a:lnTo>
                    <a:pt x="17859" y="2857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6" name="SMARTInkShape-2915"/>
            <p:cNvSpPr/>
            <p:nvPr>
              <p:custDataLst>
                <p:tags r:id="rId60"/>
              </p:custDataLst>
            </p:nvPr>
          </p:nvSpPr>
          <p:spPr bwMode="auto">
            <a:xfrm>
              <a:off x="4473777" y="5241727"/>
              <a:ext cx="115559" cy="168268"/>
            </a:xfrm>
            <a:custGeom>
              <a:avLst/>
              <a:gdLst/>
              <a:ahLst/>
              <a:cxnLst/>
              <a:rect l="0" t="0" r="0" b="0"/>
              <a:pathLst>
                <a:path w="115559" h="168268">
                  <a:moveTo>
                    <a:pt x="44645" y="80367"/>
                  </a:moveTo>
                  <a:lnTo>
                    <a:pt x="44645" y="80367"/>
                  </a:lnTo>
                  <a:lnTo>
                    <a:pt x="39904" y="80367"/>
                  </a:lnTo>
                  <a:lnTo>
                    <a:pt x="38508" y="79375"/>
                  </a:lnTo>
                  <a:lnTo>
                    <a:pt x="37577" y="77721"/>
                  </a:lnTo>
                  <a:lnTo>
                    <a:pt x="36956" y="75626"/>
                  </a:lnTo>
                  <a:lnTo>
                    <a:pt x="35550" y="74230"/>
                  </a:lnTo>
                  <a:lnTo>
                    <a:pt x="31343" y="72678"/>
                  </a:lnTo>
                  <a:lnTo>
                    <a:pt x="9039" y="71437"/>
                  </a:lnTo>
                  <a:lnTo>
                    <a:pt x="8936" y="79126"/>
                  </a:lnTo>
                  <a:lnTo>
                    <a:pt x="2791" y="87251"/>
                  </a:lnTo>
                  <a:lnTo>
                    <a:pt x="825" y="95525"/>
                  </a:lnTo>
                  <a:lnTo>
                    <a:pt x="3" y="139655"/>
                  </a:lnTo>
                  <a:lnTo>
                    <a:pt x="0" y="145743"/>
                  </a:lnTo>
                  <a:lnTo>
                    <a:pt x="2644" y="151756"/>
                  </a:lnTo>
                  <a:lnTo>
                    <a:pt x="4738" y="154749"/>
                  </a:lnTo>
                  <a:lnTo>
                    <a:pt x="9711" y="158074"/>
                  </a:lnTo>
                  <a:lnTo>
                    <a:pt x="15228" y="160544"/>
                  </a:lnTo>
                  <a:lnTo>
                    <a:pt x="23912" y="166520"/>
                  </a:lnTo>
                  <a:lnTo>
                    <a:pt x="29808" y="168267"/>
                  </a:lnTo>
                  <a:lnTo>
                    <a:pt x="38381" y="166397"/>
                  </a:lnTo>
                  <a:lnTo>
                    <a:pt x="54364" y="162412"/>
                  </a:lnTo>
                  <a:lnTo>
                    <a:pt x="64840" y="160487"/>
                  </a:lnTo>
                  <a:lnTo>
                    <a:pt x="76315" y="153826"/>
                  </a:lnTo>
                  <a:lnTo>
                    <a:pt x="85999" y="144576"/>
                  </a:lnTo>
                  <a:lnTo>
                    <a:pt x="112105" y="109378"/>
                  </a:lnTo>
                  <a:lnTo>
                    <a:pt x="115558" y="87593"/>
                  </a:lnTo>
                  <a:lnTo>
                    <a:pt x="114986" y="67536"/>
                  </a:lnTo>
                  <a:lnTo>
                    <a:pt x="103640" y="38573"/>
                  </a:lnTo>
                  <a:lnTo>
                    <a:pt x="86269" y="15394"/>
                  </a:lnTo>
                  <a:lnTo>
                    <a:pt x="72632" y="6105"/>
                  </a:lnTo>
                  <a:lnTo>
                    <a:pt x="60765" y="1808"/>
                  </a:lnTo>
                  <a:lnTo>
                    <a:pt x="267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7" name="SMARTInkShape-2916"/>
            <p:cNvSpPr/>
            <p:nvPr>
              <p:custDataLst>
                <p:tags r:id="rId61"/>
              </p:custDataLst>
            </p:nvPr>
          </p:nvSpPr>
          <p:spPr bwMode="auto">
            <a:xfrm>
              <a:off x="4250531" y="5304234"/>
              <a:ext cx="62509" cy="26790"/>
            </a:xfrm>
            <a:custGeom>
              <a:avLst/>
              <a:gdLst/>
              <a:ahLst/>
              <a:cxnLst/>
              <a:rect l="0" t="0" r="0" b="0"/>
              <a:pathLst>
                <a:path w="62509" h="26790">
                  <a:moveTo>
                    <a:pt x="0" y="26789"/>
                  </a:moveTo>
                  <a:lnTo>
                    <a:pt x="0" y="26789"/>
                  </a:lnTo>
                  <a:lnTo>
                    <a:pt x="4741" y="22049"/>
                  </a:lnTo>
                  <a:lnTo>
                    <a:pt x="9714" y="19721"/>
                  </a:lnTo>
                  <a:lnTo>
                    <a:pt x="12429" y="19101"/>
                  </a:lnTo>
                  <a:lnTo>
                    <a:pt x="26858" y="10955"/>
                  </a:lnTo>
                  <a:lnTo>
                    <a:pt x="29812" y="10280"/>
                  </a:lnTo>
                  <a:lnTo>
                    <a:pt x="31781" y="8838"/>
                  </a:lnTo>
                  <a:lnTo>
                    <a:pt x="33094" y="6884"/>
                  </a:lnTo>
                  <a:lnTo>
                    <a:pt x="33969" y="4590"/>
                  </a:lnTo>
                  <a:lnTo>
                    <a:pt x="35544" y="3059"/>
                  </a:lnTo>
                  <a:lnTo>
                    <a:pt x="39941" y="1360"/>
                  </a:lnTo>
                  <a:lnTo>
                    <a:pt x="6250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SMARTInkShape-2917"/>
            <p:cNvSpPr/>
            <p:nvPr>
              <p:custDataLst>
                <p:tags r:id="rId62"/>
              </p:custDataLst>
            </p:nvPr>
          </p:nvSpPr>
          <p:spPr bwMode="auto">
            <a:xfrm>
              <a:off x="3983051" y="5296591"/>
              <a:ext cx="178184" cy="195086"/>
            </a:xfrm>
            <a:custGeom>
              <a:avLst/>
              <a:gdLst/>
              <a:ahLst/>
              <a:cxnLst/>
              <a:rect l="0" t="0" r="0" b="0"/>
              <a:pathLst>
                <a:path w="178184" h="195086">
                  <a:moveTo>
                    <a:pt x="106746" y="43362"/>
                  </a:moveTo>
                  <a:lnTo>
                    <a:pt x="106746" y="43362"/>
                  </a:lnTo>
                  <a:lnTo>
                    <a:pt x="106746" y="30933"/>
                  </a:lnTo>
                  <a:lnTo>
                    <a:pt x="104100" y="25271"/>
                  </a:lnTo>
                  <a:lnTo>
                    <a:pt x="90496" y="9393"/>
                  </a:lnTo>
                  <a:lnTo>
                    <a:pt x="86956" y="8421"/>
                  </a:lnTo>
                  <a:lnTo>
                    <a:pt x="84623" y="8162"/>
                  </a:lnTo>
                  <a:lnTo>
                    <a:pt x="79385" y="5228"/>
                  </a:lnTo>
                  <a:lnTo>
                    <a:pt x="73749" y="1609"/>
                  </a:lnTo>
                  <a:lnTo>
                    <a:pt x="67937" y="0"/>
                  </a:lnTo>
                  <a:lnTo>
                    <a:pt x="64999" y="564"/>
                  </a:lnTo>
                  <a:lnTo>
                    <a:pt x="53153" y="5951"/>
                  </a:lnTo>
                  <a:lnTo>
                    <a:pt x="38283" y="8412"/>
                  </a:lnTo>
                  <a:lnTo>
                    <a:pt x="32331" y="12285"/>
                  </a:lnTo>
                  <a:lnTo>
                    <a:pt x="30347" y="15699"/>
                  </a:lnTo>
                  <a:lnTo>
                    <a:pt x="14105" y="58443"/>
                  </a:lnTo>
                  <a:lnTo>
                    <a:pt x="4269" y="98722"/>
                  </a:lnTo>
                  <a:lnTo>
                    <a:pt x="0" y="138246"/>
                  </a:lnTo>
                  <a:lnTo>
                    <a:pt x="4452" y="156363"/>
                  </a:lnTo>
                  <a:lnTo>
                    <a:pt x="14845" y="173133"/>
                  </a:lnTo>
                  <a:lnTo>
                    <a:pt x="29404" y="189056"/>
                  </a:lnTo>
                  <a:lnTo>
                    <a:pt x="37976" y="192451"/>
                  </a:lnTo>
                  <a:lnTo>
                    <a:pt x="64707" y="195008"/>
                  </a:lnTo>
                  <a:lnTo>
                    <a:pt x="70864" y="192450"/>
                  </a:lnTo>
                  <a:lnTo>
                    <a:pt x="73895" y="190380"/>
                  </a:lnTo>
                  <a:lnTo>
                    <a:pt x="77263" y="185433"/>
                  </a:lnTo>
                  <a:lnTo>
                    <a:pt x="79751" y="179927"/>
                  </a:lnTo>
                  <a:lnTo>
                    <a:pt x="94091" y="161401"/>
                  </a:lnTo>
                  <a:lnTo>
                    <a:pt x="97326" y="139848"/>
                  </a:lnTo>
                  <a:lnTo>
                    <a:pt x="97797" y="96756"/>
                  </a:lnTo>
                  <a:lnTo>
                    <a:pt x="97816" y="52822"/>
                  </a:lnTo>
                  <a:lnTo>
                    <a:pt x="97816" y="48228"/>
                  </a:lnTo>
                  <a:lnTo>
                    <a:pt x="96824" y="46605"/>
                  </a:lnTo>
                  <a:lnTo>
                    <a:pt x="95171" y="45525"/>
                  </a:lnTo>
                  <a:lnTo>
                    <a:pt x="90128" y="43789"/>
                  </a:lnTo>
                  <a:lnTo>
                    <a:pt x="89714" y="44639"/>
                  </a:lnTo>
                  <a:lnTo>
                    <a:pt x="88919" y="61416"/>
                  </a:lnTo>
                  <a:lnTo>
                    <a:pt x="91547" y="68915"/>
                  </a:lnTo>
                  <a:lnTo>
                    <a:pt x="95030" y="75555"/>
                  </a:lnTo>
                  <a:lnTo>
                    <a:pt x="96991" y="85863"/>
                  </a:lnTo>
                  <a:lnTo>
                    <a:pt x="100413" y="123952"/>
                  </a:lnTo>
                  <a:lnTo>
                    <a:pt x="107515" y="139009"/>
                  </a:lnTo>
                  <a:lnTo>
                    <a:pt x="110235" y="142845"/>
                  </a:lnTo>
                  <a:lnTo>
                    <a:pt x="113258" y="152400"/>
                  </a:lnTo>
                  <a:lnTo>
                    <a:pt x="115593" y="162269"/>
                  </a:lnTo>
                  <a:lnTo>
                    <a:pt x="131884" y="192039"/>
                  </a:lnTo>
                  <a:lnTo>
                    <a:pt x="138093" y="193777"/>
                  </a:lnTo>
                  <a:lnTo>
                    <a:pt x="163045" y="195085"/>
                  </a:lnTo>
                  <a:lnTo>
                    <a:pt x="169140" y="192484"/>
                  </a:lnTo>
                  <a:lnTo>
                    <a:pt x="178183" y="1862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9" name="SMARTInkShape-2918"/>
            <p:cNvSpPr/>
            <p:nvPr>
              <p:custDataLst>
                <p:tags r:id="rId63"/>
              </p:custDataLst>
            </p:nvPr>
          </p:nvSpPr>
          <p:spPr bwMode="auto">
            <a:xfrm>
              <a:off x="4259464" y="5366742"/>
              <a:ext cx="178592" cy="35720"/>
            </a:xfrm>
            <a:custGeom>
              <a:avLst/>
              <a:gdLst/>
              <a:ahLst/>
              <a:cxnLst/>
              <a:rect l="0" t="0" r="0" b="0"/>
              <a:pathLst>
                <a:path w="178592" h="35720">
                  <a:moveTo>
                    <a:pt x="8927" y="17860"/>
                  </a:moveTo>
                  <a:lnTo>
                    <a:pt x="8927" y="17860"/>
                  </a:lnTo>
                  <a:lnTo>
                    <a:pt x="8927" y="22600"/>
                  </a:lnTo>
                  <a:lnTo>
                    <a:pt x="7934" y="23996"/>
                  </a:lnTo>
                  <a:lnTo>
                    <a:pt x="6281" y="24927"/>
                  </a:lnTo>
                  <a:lnTo>
                    <a:pt x="1238" y="26421"/>
                  </a:lnTo>
                  <a:lnTo>
                    <a:pt x="549" y="29272"/>
                  </a:lnTo>
                  <a:lnTo>
                    <a:pt x="0" y="35686"/>
                  </a:lnTo>
                  <a:lnTo>
                    <a:pt x="37573" y="35719"/>
                  </a:lnTo>
                  <a:lnTo>
                    <a:pt x="78755" y="22416"/>
                  </a:lnTo>
                  <a:lnTo>
                    <a:pt x="107333" y="18460"/>
                  </a:lnTo>
                  <a:lnTo>
                    <a:pt x="119140" y="17134"/>
                  </a:lnTo>
                  <a:lnTo>
                    <a:pt x="163740" y="4567"/>
                  </a:lnTo>
                  <a:lnTo>
                    <a:pt x="17859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SMARTInkShape-2919"/>
            <p:cNvSpPr/>
            <p:nvPr>
              <p:custDataLst>
                <p:tags r:id="rId64"/>
              </p:custDataLst>
            </p:nvPr>
          </p:nvSpPr>
          <p:spPr bwMode="auto">
            <a:xfrm>
              <a:off x="4072748" y="4107692"/>
              <a:ext cx="677846" cy="1008229"/>
            </a:xfrm>
            <a:custGeom>
              <a:avLst/>
              <a:gdLst/>
              <a:ahLst/>
              <a:cxnLst/>
              <a:rect l="0" t="0" r="0" b="0"/>
              <a:pathLst>
                <a:path w="677846" h="1008229">
                  <a:moveTo>
                    <a:pt x="668916" y="53542"/>
                  </a:moveTo>
                  <a:lnTo>
                    <a:pt x="668916" y="53542"/>
                  </a:lnTo>
                  <a:lnTo>
                    <a:pt x="668916" y="48802"/>
                  </a:lnTo>
                  <a:lnTo>
                    <a:pt x="669908" y="47406"/>
                  </a:lnTo>
                  <a:lnTo>
                    <a:pt x="671562" y="46475"/>
                  </a:lnTo>
                  <a:lnTo>
                    <a:pt x="673656" y="45854"/>
                  </a:lnTo>
                  <a:lnTo>
                    <a:pt x="675053" y="44448"/>
                  </a:lnTo>
                  <a:lnTo>
                    <a:pt x="676605" y="40240"/>
                  </a:lnTo>
                  <a:lnTo>
                    <a:pt x="677845" y="1328"/>
                  </a:lnTo>
                  <a:lnTo>
                    <a:pt x="676854" y="873"/>
                  </a:lnTo>
                  <a:lnTo>
                    <a:pt x="652114" y="0"/>
                  </a:lnTo>
                  <a:lnTo>
                    <a:pt x="629842" y="7100"/>
                  </a:lnTo>
                  <a:lnTo>
                    <a:pt x="611257" y="14205"/>
                  </a:lnTo>
                  <a:lnTo>
                    <a:pt x="587340" y="18736"/>
                  </a:lnTo>
                  <a:lnTo>
                    <a:pt x="549946" y="34393"/>
                  </a:lnTo>
                  <a:lnTo>
                    <a:pt x="516257" y="44231"/>
                  </a:lnTo>
                  <a:lnTo>
                    <a:pt x="492919" y="52380"/>
                  </a:lnTo>
                  <a:lnTo>
                    <a:pt x="456475" y="72711"/>
                  </a:lnTo>
                  <a:lnTo>
                    <a:pt x="415691" y="92736"/>
                  </a:lnTo>
                  <a:lnTo>
                    <a:pt x="377038" y="116087"/>
                  </a:lnTo>
                  <a:lnTo>
                    <a:pt x="334607" y="136015"/>
                  </a:lnTo>
                  <a:lnTo>
                    <a:pt x="291608" y="155480"/>
                  </a:lnTo>
                  <a:lnTo>
                    <a:pt x="253291" y="178665"/>
                  </a:lnTo>
                  <a:lnTo>
                    <a:pt x="217795" y="197551"/>
                  </a:lnTo>
                  <a:lnTo>
                    <a:pt x="178631" y="215971"/>
                  </a:lnTo>
                  <a:lnTo>
                    <a:pt x="136639" y="240431"/>
                  </a:lnTo>
                  <a:lnTo>
                    <a:pt x="129731" y="246736"/>
                  </a:lnTo>
                  <a:lnTo>
                    <a:pt x="124421" y="258391"/>
                  </a:lnTo>
                  <a:lnTo>
                    <a:pt x="129009" y="263507"/>
                  </a:lnTo>
                  <a:lnTo>
                    <a:pt x="136593" y="265923"/>
                  </a:lnTo>
                  <a:lnTo>
                    <a:pt x="175009" y="267742"/>
                  </a:lnTo>
                  <a:lnTo>
                    <a:pt x="218232" y="275533"/>
                  </a:lnTo>
                  <a:lnTo>
                    <a:pt x="258773" y="283688"/>
                  </a:lnTo>
                  <a:lnTo>
                    <a:pt x="302881" y="292576"/>
                  </a:lnTo>
                  <a:lnTo>
                    <a:pt x="347458" y="306670"/>
                  </a:lnTo>
                  <a:lnTo>
                    <a:pt x="385030" y="328516"/>
                  </a:lnTo>
                  <a:lnTo>
                    <a:pt x="421923" y="345995"/>
                  </a:lnTo>
                  <a:lnTo>
                    <a:pt x="444589" y="361232"/>
                  </a:lnTo>
                  <a:lnTo>
                    <a:pt x="479119" y="401865"/>
                  </a:lnTo>
                  <a:lnTo>
                    <a:pt x="485343" y="413735"/>
                  </a:lnTo>
                  <a:lnTo>
                    <a:pt x="489667" y="443476"/>
                  </a:lnTo>
                  <a:lnTo>
                    <a:pt x="489201" y="468278"/>
                  </a:lnTo>
                  <a:lnTo>
                    <a:pt x="482163" y="492273"/>
                  </a:lnTo>
                  <a:lnTo>
                    <a:pt x="459863" y="527048"/>
                  </a:lnTo>
                  <a:lnTo>
                    <a:pt x="423546" y="571495"/>
                  </a:lnTo>
                  <a:lnTo>
                    <a:pt x="384381" y="607189"/>
                  </a:lnTo>
                  <a:lnTo>
                    <a:pt x="351445" y="633974"/>
                  </a:lnTo>
                  <a:lnTo>
                    <a:pt x="312913" y="663408"/>
                  </a:lnTo>
                  <a:lnTo>
                    <a:pt x="276361" y="697264"/>
                  </a:lnTo>
                  <a:lnTo>
                    <a:pt x="237749" y="729785"/>
                  </a:lnTo>
                  <a:lnTo>
                    <a:pt x="194889" y="760918"/>
                  </a:lnTo>
                  <a:lnTo>
                    <a:pt x="153417" y="795278"/>
                  </a:lnTo>
                  <a:lnTo>
                    <a:pt x="118639" y="827949"/>
                  </a:lnTo>
                  <a:lnTo>
                    <a:pt x="75481" y="865655"/>
                  </a:lnTo>
                  <a:lnTo>
                    <a:pt x="42004" y="901766"/>
                  </a:lnTo>
                  <a:lnTo>
                    <a:pt x="8429" y="941758"/>
                  </a:lnTo>
                  <a:lnTo>
                    <a:pt x="1927" y="960867"/>
                  </a:lnTo>
                  <a:lnTo>
                    <a:pt x="0" y="974357"/>
                  </a:lnTo>
                  <a:lnTo>
                    <a:pt x="2196" y="981376"/>
                  </a:lnTo>
                  <a:lnTo>
                    <a:pt x="11690" y="993968"/>
                  </a:lnTo>
                  <a:lnTo>
                    <a:pt x="29682" y="1003016"/>
                  </a:lnTo>
                  <a:lnTo>
                    <a:pt x="73761" y="1008228"/>
                  </a:lnTo>
                  <a:lnTo>
                    <a:pt x="109920" y="1006139"/>
                  </a:lnTo>
                  <a:lnTo>
                    <a:pt x="152053" y="999236"/>
                  </a:lnTo>
                  <a:lnTo>
                    <a:pt x="195957" y="993552"/>
                  </a:lnTo>
                  <a:lnTo>
                    <a:pt x="240384" y="989222"/>
                  </a:lnTo>
                  <a:lnTo>
                    <a:pt x="271090" y="984345"/>
                  </a:lnTo>
                  <a:lnTo>
                    <a:pt x="304581" y="978870"/>
                  </a:lnTo>
                  <a:lnTo>
                    <a:pt x="336664" y="975776"/>
                  </a:lnTo>
                  <a:lnTo>
                    <a:pt x="367459" y="973408"/>
                  </a:lnTo>
                  <a:lnTo>
                    <a:pt x="411695" y="966497"/>
                  </a:lnTo>
                  <a:lnTo>
                    <a:pt x="450379" y="959158"/>
                  </a:lnTo>
                  <a:lnTo>
                    <a:pt x="486976" y="956542"/>
                  </a:lnTo>
                  <a:lnTo>
                    <a:pt x="529606" y="955658"/>
                  </a:lnTo>
                  <a:lnTo>
                    <a:pt x="569174" y="955469"/>
                  </a:lnTo>
                  <a:lnTo>
                    <a:pt x="579277" y="955453"/>
                  </a:lnTo>
                  <a:lnTo>
                    <a:pt x="587074" y="958093"/>
                  </a:lnTo>
                  <a:lnTo>
                    <a:pt x="590542" y="960185"/>
                  </a:lnTo>
                  <a:lnTo>
                    <a:pt x="592854" y="962572"/>
                  </a:lnTo>
                  <a:lnTo>
                    <a:pt x="597479" y="97330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3" name="SMARTInkShape-Group1021"/>
          <p:cNvGrpSpPr/>
          <p:nvPr/>
        </p:nvGrpSpPr>
        <p:grpSpPr>
          <a:xfrm>
            <a:off x="5006223" y="3696891"/>
            <a:ext cx="4075114" cy="1884115"/>
            <a:chOff x="5006223" y="3696891"/>
            <a:chExt cx="4075114" cy="1884115"/>
          </a:xfrm>
        </p:grpSpPr>
        <p:sp>
          <p:nvSpPr>
            <p:cNvPr id="52" name="SMARTInkShape-2920"/>
            <p:cNvSpPr/>
            <p:nvPr>
              <p:custDataLst>
                <p:tags r:id="rId24"/>
              </p:custDataLst>
            </p:nvPr>
          </p:nvSpPr>
          <p:spPr bwMode="auto">
            <a:xfrm>
              <a:off x="8777883" y="3982641"/>
              <a:ext cx="303454" cy="882632"/>
            </a:xfrm>
            <a:custGeom>
              <a:avLst/>
              <a:gdLst/>
              <a:ahLst/>
              <a:cxnLst/>
              <a:rect l="0" t="0" r="0" b="0"/>
              <a:pathLst>
                <a:path w="303454" h="882632">
                  <a:moveTo>
                    <a:pt x="116086" y="0"/>
                  </a:moveTo>
                  <a:lnTo>
                    <a:pt x="116086" y="0"/>
                  </a:lnTo>
                  <a:lnTo>
                    <a:pt x="154794" y="0"/>
                  </a:lnTo>
                  <a:lnTo>
                    <a:pt x="196685" y="8377"/>
                  </a:lnTo>
                  <a:lnTo>
                    <a:pt x="208463" y="9677"/>
                  </a:lnTo>
                  <a:lnTo>
                    <a:pt x="238138" y="21325"/>
                  </a:lnTo>
                  <a:lnTo>
                    <a:pt x="269104" y="46426"/>
                  </a:lnTo>
                  <a:lnTo>
                    <a:pt x="288571" y="77808"/>
                  </a:lnTo>
                  <a:lnTo>
                    <a:pt x="299610" y="107422"/>
                  </a:lnTo>
                  <a:lnTo>
                    <a:pt x="303082" y="149022"/>
                  </a:lnTo>
                  <a:lnTo>
                    <a:pt x="303453" y="187250"/>
                  </a:lnTo>
                  <a:lnTo>
                    <a:pt x="298822" y="229996"/>
                  </a:lnTo>
                  <a:lnTo>
                    <a:pt x="295907" y="274081"/>
                  </a:lnTo>
                  <a:lnTo>
                    <a:pt x="290302" y="318562"/>
                  </a:lnTo>
                  <a:lnTo>
                    <a:pt x="287099" y="363161"/>
                  </a:lnTo>
                  <a:lnTo>
                    <a:pt x="283703" y="395561"/>
                  </a:lnTo>
                  <a:lnTo>
                    <a:pt x="278887" y="429805"/>
                  </a:lnTo>
                  <a:lnTo>
                    <a:pt x="273439" y="464868"/>
                  </a:lnTo>
                  <a:lnTo>
                    <a:pt x="270356" y="500295"/>
                  </a:lnTo>
                  <a:lnTo>
                    <a:pt x="267994" y="534892"/>
                  </a:lnTo>
                  <a:lnTo>
                    <a:pt x="263636" y="566805"/>
                  </a:lnTo>
                  <a:lnTo>
                    <a:pt x="261039" y="597525"/>
                  </a:lnTo>
                  <a:lnTo>
                    <a:pt x="256931" y="640065"/>
                  </a:lnTo>
                  <a:lnTo>
                    <a:pt x="252075" y="677805"/>
                  </a:lnTo>
                  <a:lnTo>
                    <a:pt x="250636" y="714123"/>
                  </a:lnTo>
                  <a:lnTo>
                    <a:pt x="247565" y="750019"/>
                  </a:lnTo>
                  <a:lnTo>
                    <a:pt x="242378" y="792963"/>
                  </a:lnTo>
                  <a:lnTo>
                    <a:pt x="232082" y="835777"/>
                  </a:lnTo>
                  <a:lnTo>
                    <a:pt x="221200" y="865532"/>
                  </a:lnTo>
                  <a:lnTo>
                    <a:pt x="218904" y="868725"/>
                  </a:lnTo>
                  <a:lnTo>
                    <a:pt x="215389" y="870853"/>
                  </a:lnTo>
                  <a:lnTo>
                    <a:pt x="198136" y="876914"/>
                  </a:lnTo>
                  <a:lnTo>
                    <a:pt x="194599" y="879289"/>
                  </a:lnTo>
                  <a:lnTo>
                    <a:pt x="175398" y="882631"/>
                  </a:lnTo>
                  <a:lnTo>
                    <a:pt x="130879" y="881207"/>
                  </a:lnTo>
                  <a:lnTo>
                    <a:pt x="107778" y="878811"/>
                  </a:lnTo>
                  <a:lnTo>
                    <a:pt x="65889" y="881057"/>
                  </a:lnTo>
                  <a:lnTo>
                    <a:pt x="22168" y="877312"/>
                  </a:lnTo>
                  <a:lnTo>
                    <a:pt x="0" y="87510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3" name="SMARTInkShape-2921"/>
            <p:cNvSpPr/>
            <p:nvPr>
              <p:custDataLst>
                <p:tags r:id="rId25"/>
              </p:custDataLst>
            </p:nvPr>
          </p:nvSpPr>
          <p:spPr bwMode="auto">
            <a:xfrm>
              <a:off x="8733234" y="4138475"/>
              <a:ext cx="133325" cy="388719"/>
            </a:xfrm>
            <a:custGeom>
              <a:avLst/>
              <a:gdLst/>
              <a:ahLst/>
              <a:cxnLst/>
              <a:rect l="0" t="0" r="0" b="0"/>
              <a:pathLst>
                <a:path w="133325" h="388719">
                  <a:moveTo>
                    <a:pt x="35719" y="13830"/>
                  </a:moveTo>
                  <a:lnTo>
                    <a:pt x="35719" y="13830"/>
                  </a:lnTo>
                  <a:lnTo>
                    <a:pt x="35719" y="9089"/>
                  </a:lnTo>
                  <a:lnTo>
                    <a:pt x="34727" y="7693"/>
                  </a:lnTo>
                  <a:lnTo>
                    <a:pt x="33073" y="6762"/>
                  </a:lnTo>
                  <a:lnTo>
                    <a:pt x="30978" y="6141"/>
                  </a:lnTo>
                  <a:lnTo>
                    <a:pt x="29582" y="4735"/>
                  </a:lnTo>
                  <a:lnTo>
                    <a:pt x="28030" y="527"/>
                  </a:lnTo>
                  <a:lnTo>
                    <a:pt x="26624" y="0"/>
                  </a:lnTo>
                  <a:lnTo>
                    <a:pt x="24695" y="641"/>
                  </a:lnTo>
                  <a:lnTo>
                    <a:pt x="19905" y="3007"/>
                  </a:lnTo>
                  <a:lnTo>
                    <a:pt x="14470" y="4059"/>
                  </a:lnTo>
                  <a:lnTo>
                    <a:pt x="8746" y="9818"/>
                  </a:lnTo>
                  <a:lnTo>
                    <a:pt x="3887" y="18000"/>
                  </a:lnTo>
                  <a:lnTo>
                    <a:pt x="1152" y="28184"/>
                  </a:lnTo>
                  <a:lnTo>
                    <a:pt x="45" y="67881"/>
                  </a:lnTo>
                  <a:lnTo>
                    <a:pt x="3" y="108141"/>
                  </a:lnTo>
                  <a:lnTo>
                    <a:pt x="1" y="152404"/>
                  </a:lnTo>
                  <a:lnTo>
                    <a:pt x="0" y="197019"/>
                  </a:lnTo>
                  <a:lnTo>
                    <a:pt x="0" y="239969"/>
                  </a:lnTo>
                  <a:lnTo>
                    <a:pt x="0" y="281670"/>
                  </a:lnTo>
                  <a:lnTo>
                    <a:pt x="7068" y="264932"/>
                  </a:lnTo>
                  <a:lnTo>
                    <a:pt x="7689" y="261598"/>
                  </a:lnTo>
                  <a:lnTo>
                    <a:pt x="11024" y="255248"/>
                  </a:lnTo>
                  <a:lnTo>
                    <a:pt x="32825" y="215900"/>
                  </a:lnTo>
                  <a:lnTo>
                    <a:pt x="47636" y="191166"/>
                  </a:lnTo>
                  <a:lnTo>
                    <a:pt x="56558" y="181026"/>
                  </a:lnTo>
                  <a:lnTo>
                    <a:pt x="62509" y="177436"/>
                  </a:lnTo>
                  <a:lnTo>
                    <a:pt x="68462" y="174849"/>
                  </a:lnTo>
                  <a:lnTo>
                    <a:pt x="74414" y="170391"/>
                  </a:lnTo>
                  <a:lnTo>
                    <a:pt x="78383" y="169798"/>
                  </a:lnTo>
                  <a:lnTo>
                    <a:pt x="99962" y="173740"/>
                  </a:lnTo>
                  <a:lnTo>
                    <a:pt x="106605" y="176844"/>
                  </a:lnTo>
                  <a:lnTo>
                    <a:pt x="118954" y="186920"/>
                  </a:lnTo>
                  <a:lnTo>
                    <a:pt x="122322" y="195269"/>
                  </a:lnTo>
                  <a:lnTo>
                    <a:pt x="133324" y="239008"/>
                  </a:lnTo>
                  <a:lnTo>
                    <a:pt x="132871" y="267093"/>
                  </a:lnTo>
                  <a:lnTo>
                    <a:pt x="115848" y="308524"/>
                  </a:lnTo>
                  <a:lnTo>
                    <a:pt x="104441" y="326373"/>
                  </a:lnTo>
                  <a:lnTo>
                    <a:pt x="78267" y="359442"/>
                  </a:lnTo>
                  <a:lnTo>
                    <a:pt x="44826" y="386162"/>
                  </a:lnTo>
                  <a:lnTo>
                    <a:pt x="28564" y="388718"/>
                  </a:lnTo>
                  <a:lnTo>
                    <a:pt x="22574" y="384089"/>
                  </a:lnTo>
                  <a:lnTo>
                    <a:pt x="19956" y="376496"/>
                  </a:lnTo>
                  <a:lnTo>
                    <a:pt x="19257" y="371693"/>
                  </a:lnTo>
                  <a:lnTo>
                    <a:pt x="21127" y="363711"/>
                  </a:lnTo>
                  <a:lnTo>
                    <a:pt x="23014" y="360193"/>
                  </a:lnTo>
                  <a:lnTo>
                    <a:pt x="28028" y="334152"/>
                  </a:lnTo>
                  <a:lnTo>
                    <a:pt x="44649" y="30850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SMARTInkShape-2922"/>
            <p:cNvSpPr/>
            <p:nvPr>
              <p:custDataLst>
                <p:tags r:id="rId26"/>
              </p:custDataLst>
            </p:nvPr>
          </p:nvSpPr>
          <p:spPr bwMode="auto">
            <a:xfrm>
              <a:off x="5006223" y="4009548"/>
              <a:ext cx="565903" cy="1035726"/>
            </a:xfrm>
            <a:custGeom>
              <a:avLst/>
              <a:gdLst/>
              <a:ahLst/>
              <a:cxnLst/>
              <a:rect l="0" t="0" r="0" b="0"/>
              <a:pathLst>
                <a:path w="565903" h="1035726">
                  <a:moveTo>
                    <a:pt x="512324" y="35600"/>
                  </a:moveTo>
                  <a:lnTo>
                    <a:pt x="512324" y="35600"/>
                  </a:lnTo>
                  <a:lnTo>
                    <a:pt x="512324" y="21963"/>
                  </a:lnTo>
                  <a:lnTo>
                    <a:pt x="511332" y="20555"/>
                  </a:lnTo>
                  <a:lnTo>
                    <a:pt x="509678" y="19617"/>
                  </a:lnTo>
                  <a:lnTo>
                    <a:pt x="504635" y="18112"/>
                  </a:lnTo>
                  <a:lnTo>
                    <a:pt x="496510" y="11677"/>
                  </a:lnTo>
                  <a:lnTo>
                    <a:pt x="488236" y="8668"/>
                  </a:lnTo>
                  <a:lnTo>
                    <a:pt x="479500" y="2926"/>
                  </a:lnTo>
                  <a:lnTo>
                    <a:pt x="470628" y="784"/>
                  </a:lnTo>
                  <a:lnTo>
                    <a:pt x="451026" y="0"/>
                  </a:lnTo>
                  <a:lnTo>
                    <a:pt x="412178" y="12321"/>
                  </a:lnTo>
                  <a:lnTo>
                    <a:pt x="377007" y="24791"/>
                  </a:lnTo>
                  <a:lnTo>
                    <a:pt x="332871" y="45335"/>
                  </a:lnTo>
                  <a:lnTo>
                    <a:pt x="297757" y="62628"/>
                  </a:lnTo>
                  <a:lnTo>
                    <a:pt x="262217" y="82965"/>
                  </a:lnTo>
                  <a:lnTo>
                    <a:pt x="226552" y="107843"/>
                  </a:lnTo>
                  <a:lnTo>
                    <a:pt x="188203" y="136711"/>
                  </a:lnTo>
                  <a:lnTo>
                    <a:pt x="150712" y="167754"/>
                  </a:lnTo>
                  <a:lnTo>
                    <a:pt x="106638" y="204911"/>
                  </a:lnTo>
                  <a:lnTo>
                    <a:pt x="66843" y="247050"/>
                  </a:lnTo>
                  <a:lnTo>
                    <a:pt x="26064" y="289444"/>
                  </a:lnTo>
                  <a:lnTo>
                    <a:pt x="4365" y="328136"/>
                  </a:lnTo>
                  <a:lnTo>
                    <a:pt x="1045" y="334804"/>
                  </a:lnTo>
                  <a:lnTo>
                    <a:pt x="0" y="347504"/>
                  </a:lnTo>
                  <a:lnTo>
                    <a:pt x="2843" y="358771"/>
                  </a:lnTo>
                  <a:lnTo>
                    <a:pt x="7414" y="367086"/>
                  </a:lnTo>
                  <a:lnTo>
                    <a:pt x="20306" y="377345"/>
                  </a:lnTo>
                  <a:lnTo>
                    <a:pt x="36694" y="386669"/>
                  </a:lnTo>
                  <a:lnTo>
                    <a:pt x="74267" y="392571"/>
                  </a:lnTo>
                  <a:lnTo>
                    <a:pt x="108245" y="399559"/>
                  </a:lnTo>
                  <a:lnTo>
                    <a:pt x="144439" y="406921"/>
                  </a:lnTo>
                  <a:lnTo>
                    <a:pt x="185150" y="409543"/>
                  </a:lnTo>
                  <a:lnTo>
                    <a:pt x="223781" y="410320"/>
                  </a:lnTo>
                  <a:lnTo>
                    <a:pt x="265213" y="411543"/>
                  </a:lnTo>
                  <a:lnTo>
                    <a:pt x="303066" y="417748"/>
                  </a:lnTo>
                  <a:lnTo>
                    <a:pt x="338425" y="425870"/>
                  </a:lnTo>
                  <a:lnTo>
                    <a:pt x="382010" y="440458"/>
                  </a:lnTo>
                  <a:lnTo>
                    <a:pt x="401504" y="449356"/>
                  </a:lnTo>
                  <a:lnTo>
                    <a:pt x="411146" y="457947"/>
                  </a:lnTo>
                  <a:lnTo>
                    <a:pt x="425421" y="479632"/>
                  </a:lnTo>
                  <a:lnTo>
                    <a:pt x="430020" y="497123"/>
                  </a:lnTo>
                  <a:lnTo>
                    <a:pt x="430582" y="521803"/>
                  </a:lnTo>
                  <a:lnTo>
                    <a:pt x="423722" y="545778"/>
                  </a:lnTo>
                  <a:lnTo>
                    <a:pt x="401483" y="583191"/>
                  </a:lnTo>
                  <a:lnTo>
                    <a:pt x="373461" y="623765"/>
                  </a:lnTo>
                  <a:lnTo>
                    <a:pt x="335552" y="667572"/>
                  </a:lnTo>
                  <a:lnTo>
                    <a:pt x="306489" y="702629"/>
                  </a:lnTo>
                  <a:lnTo>
                    <a:pt x="273183" y="738151"/>
                  </a:lnTo>
                  <a:lnTo>
                    <a:pt x="238179" y="773812"/>
                  </a:lnTo>
                  <a:lnTo>
                    <a:pt x="202672" y="809514"/>
                  </a:lnTo>
                  <a:lnTo>
                    <a:pt x="167016" y="845227"/>
                  </a:lnTo>
                  <a:lnTo>
                    <a:pt x="132308" y="879952"/>
                  </a:lnTo>
                  <a:lnTo>
                    <a:pt x="93411" y="918855"/>
                  </a:lnTo>
                  <a:lnTo>
                    <a:pt x="51478" y="963435"/>
                  </a:lnTo>
                  <a:lnTo>
                    <a:pt x="34550" y="992949"/>
                  </a:lnTo>
                  <a:lnTo>
                    <a:pt x="30704" y="1006635"/>
                  </a:lnTo>
                  <a:lnTo>
                    <a:pt x="33026" y="1010559"/>
                  </a:lnTo>
                  <a:lnTo>
                    <a:pt x="42601" y="1021163"/>
                  </a:lnTo>
                  <a:lnTo>
                    <a:pt x="50881" y="1024292"/>
                  </a:lnTo>
                  <a:lnTo>
                    <a:pt x="86249" y="1026466"/>
                  </a:lnTo>
                  <a:lnTo>
                    <a:pt x="129439" y="1026730"/>
                  </a:lnTo>
                  <a:lnTo>
                    <a:pt x="164390" y="1026776"/>
                  </a:lnTo>
                  <a:lnTo>
                    <a:pt x="202527" y="1024144"/>
                  </a:lnTo>
                  <a:lnTo>
                    <a:pt x="245246" y="1017080"/>
                  </a:lnTo>
                  <a:lnTo>
                    <a:pt x="289322" y="1011349"/>
                  </a:lnTo>
                  <a:lnTo>
                    <a:pt x="333801" y="1007005"/>
                  </a:lnTo>
                  <a:lnTo>
                    <a:pt x="375754" y="1002080"/>
                  </a:lnTo>
                  <a:lnTo>
                    <a:pt x="415965" y="1000621"/>
                  </a:lnTo>
                  <a:lnTo>
                    <a:pt x="456654" y="1000189"/>
                  </a:lnTo>
                  <a:lnTo>
                    <a:pt x="501217" y="1004783"/>
                  </a:lnTo>
                  <a:lnTo>
                    <a:pt x="544352" y="1021000"/>
                  </a:lnTo>
                  <a:lnTo>
                    <a:pt x="565902" y="103572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SMARTInkShape-2923"/>
            <p:cNvSpPr/>
            <p:nvPr>
              <p:custDataLst>
                <p:tags r:id="rId27"/>
              </p:custDataLst>
            </p:nvPr>
          </p:nvSpPr>
          <p:spPr bwMode="auto">
            <a:xfrm>
              <a:off x="5054203" y="5215046"/>
              <a:ext cx="115565" cy="365960"/>
            </a:xfrm>
            <a:custGeom>
              <a:avLst/>
              <a:gdLst/>
              <a:ahLst/>
              <a:cxnLst/>
              <a:rect l="0" t="0" r="0" b="0"/>
              <a:pathLst>
                <a:path w="115565" h="365960">
                  <a:moveTo>
                    <a:pt x="26789" y="8821"/>
                  </a:moveTo>
                  <a:lnTo>
                    <a:pt x="26789" y="8821"/>
                  </a:lnTo>
                  <a:lnTo>
                    <a:pt x="26789" y="260"/>
                  </a:lnTo>
                  <a:lnTo>
                    <a:pt x="22049" y="0"/>
                  </a:lnTo>
                  <a:lnTo>
                    <a:pt x="20652" y="956"/>
                  </a:lnTo>
                  <a:lnTo>
                    <a:pt x="19721" y="2586"/>
                  </a:lnTo>
                  <a:lnTo>
                    <a:pt x="18228" y="12330"/>
                  </a:lnTo>
                  <a:lnTo>
                    <a:pt x="17874" y="53722"/>
                  </a:lnTo>
                  <a:lnTo>
                    <a:pt x="16870" y="90398"/>
                  </a:lnTo>
                  <a:lnTo>
                    <a:pt x="10172" y="133996"/>
                  </a:lnTo>
                  <a:lnTo>
                    <a:pt x="6447" y="178506"/>
                  </a:lnTo>
                  <a:lnTo>
                    <a:pt x="849" y="222144"/>
                  </a:lnTo>
                  <a:lnTo>
                    <a:pt x="22" y="264354"/>
                  </a:lnTo>
                  <a:lnTo>
                    <a:pt x="0" y="276664"/>
                  </a:lnTo>
                  <a:lnTo>
                    <a:pt x="7068" y="259924"/>
                  </a:lnTo>
                  <a:lnTo>
                    <a:pt x="7689" y="256591"/>
                  </a:lnTo>
                  <a:lnTo>
                    <a:pt x="11024" y="250240"/>
                  </a:lnTo>
                  <a:lnTo>
                    <a:pt x="33816" y="218021"/>
                  </a:lnTo>
                  <a:lnTo>
                    <a:pt x="61961" y="199040"/>
                  </a:lnTo>
                  <a:lnTo>
                    <a:pt x="68218" y="196550"/>
                  </a:lnTo>
                  <a:lnTo>
                    <a:pt x="77319" y="190562"/>
                  </a:lnTo>
                  <a:lnTo>
                    <a:pt x="83312" y="188814"/>
                  </a:lnTo>
                  <a:lnTo>
                    <a:pt x="86299" y="189340"/>
                  </a:lnTo>
                  <a:lnTo>
                    <a:pt x="98222" y="194667"/>
                  </a:lnTo>
                  <a:lnTo>
                    <a:pt x="101200" y="195226"/>
                  </a:lnTo>
                  <a:lnTo>
                    <a:pt x="110132" y="200754"/>
                  </a:lnTo>
                  <a:lnTo>
                    <a:pt x="113440" y="205911"/>
                  </a:lnTo>
                  <a:lnTo>
                    <a:pt x="115564" y="217306"/>
                  </a:lnTo>
                  <a:lnTo>
                    <a:pt x="114991" y="236241"/>
                  </a:lnTo>
                  <a:lnTo>
                    <a:pt x="105056" y="276782"/>
                  </a:lnTo>
                  <a:lnTo>
                    <a:pt x="97605" y="291947"/>
                  </a:lnTo>
                  <a:lnTo>
                    <a:pt x="71421" y="332316"/>
                  </a:lnTo>
                  <a:lnTo>
                    <a:pt x="56552" y="353193"/>
                  </a:lnTo>
                  <a:lnTo>
                    <a:pt x="47624" y="361771"/>
                  </a:lnTo>
                  <a:lnTo>
                    <a:pt x="41671" y="364125"/>
                  </a:lnTo>
                  <a:lnTo>
                    <a:pt x="19623" y="365959"/>
                  </a:lnTo>
                  <a:lnTo>
                    <a:pt x="13642" y="361254"/>
                  </a:lnTo>
                  <a:lnTo>
                    <a:pt x="11024" y="353643"/>
                  </a:lnTo>
                  <a:lnTo>
                    <a:pt x="8930" y="3302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SMARTInkShape-2924"/>
            <p:cNvSpPr/>
            <p:nvPr>
              <p:custDataLst>
                <p:tags r:id="rId28"/>
              </p:custDataLst>
            </p:nvPr>
          </p:nvSpPr>
          <p:spPr bwMode="auto">
            <a:xfrm>
              <a:off x="5250656" y="5339953"/>
              <a:ext cx="89298" cy="44650"/>
            </a:xfrm>
            <a:custGeom>
              <a:avLst/>
              <a:gdLst/>
              <a:ahLst/>
              <a:cxnLst/>
              <a:rect l="0" t="0" r="0" b="0"/>
              <a:pathLst>
                <a:path w="89298" h="44650">
                  <a:moveTo>
                    <a:pt x="0" y="44649"/>
                  </a:moveTo>
                  <a:lnTo>
                    <a:pt x="0" y="44649"/>
                  </a:lnTo>
                  <a:lnTo>
                    <a:pt x="24088" y="21552"/>
                  </a:lnTo>
                  <a:lnTo>
                    <a:pt x="51733" y="8362"/>
                  </a:lnTo>
                  <a:lnTo>
                    <a:pt x="58711" y="3716"/>
                  </a:lnTo>
                  <a:lnTo>
                    <a:pt x="68218" y="1101"/>
                  </a:lnTo>
                  <a:lnTo>
                    <a:pt x="8929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7" name="SMARTInkShape-2925"/>
            <p:cNvSpPr/>
            <p:nvPr>
              <p:custDataLst>
                <p:tags r:id="rId29"/>
              </p:custDataLst>
            </p:nvPr>
          </p:nvSpPr>
          <p:spPr bwMode="auto">
            <a:xfrm>
              <a:off x="8304609" y="4054201"/>
              <a:ext cx="116087" cy="580116"/>
            </a:xfrm>
            <a:custGeom>
              <a:avLst/>
              <a:gdLst/>
              <a:ahLst/>
              <a:cxnLst/>
              <a:rect l="0" t="0" r="0" b="0"/>
              <a:pathLst>
                <a:path w="116087" h="580116">
                  <a:moveTo>
                    <a:pt x="98227" y="53455"/>
                  </a:moveTo>
                  <a:lnTo>
                    <a:pt x="98227" y="53455"/>
                  </a:lnTo>
                  <a:lnTo>
                    <a:pt x="105916" y="45767"/>
                  </a:lnTo>
                  <a:lnTo>
                    <a:pt x="105337" y="44361"/>
                  </a:lnTo>
                  <a:lnTo>
                    <a:pt x="100774" y="37641"/>
                  </a:lnTo>
                  <a:lnTo>
                    <a:pt x="97990" y="29367"/>
                  </a:lnTo>
                  <a:lnTo>
                    <a:pt x="92314" y="20631"/>
                  </a:lnTo>
                  <a:lnTo>
                    <a:pt x="90638" y="14724"/>
                  </a:lnTo>
                  <a:lnTo>
                    <a:pt x="89199" y="12751"/>
                  </a:lnTo>
                  <a:lnTo>
                    <a:pt x="87247" y="11436"/>
                  </a:lnTo>
                  <a:lnTo>
                    <a:pt x="82433" y="8983"/>
                  </a:lnTo>
                  <a:lnTo>
                    <a:pt x="74144" y="3016"/>
                  </a:lnTo>
                  <a:lnTo>
                    <a:pt x="65404" y="807"/>
                  </a:lnTo>
                  <a:lnTo>
                    <a:pt x="50591" y="0"/>
                  </a:lnTo>
                  <a:lnTo>
                    <a:pt x="44643" y="2578"/>
                  </a:lnTo>
                  <a:lnTo>
                    <a:pt x="38693" y="6038"/>
                  </a:lnTo>
                  <a:lnTo>
                    <a:pt x="32742" y="7576"/>
                  </a:lnTo>
                  <a:lnTo>
                    <a:pt x="30758" y="8979"/>
                  </a:lnTo>
                  <a:lnTo>
                    <a:pt x="29434" y="10906"/>
                  </a:lnTo>
                  <a:lnTo>
                    <a:pt x="26972" y="15692"/>
                  </a:lnTo>
                  <a:lnTo>
                    <a:pt x="21001" y="23966"/>
                  </a:lnTo>
                  <a:lnTo>
                    <a:pt x="10975" y="54256"/>
                  </a:lnTo>
                  <a:lnTo>
                    <a:pt x="9049" y="95174"/>
                  </a:lnTo>
                  <a:lnTo>
                    <a:pt x="16629" y="138538"/>
                  </a:lnTo>
                  <a:lnTo>
                    <a:pt x="17698" y="179092"/>
                  </a:lnTo>
                  <a:lnTo>
                    <a:pt x="17828" y="214312"/>
                  </a:lnTo>
                  <a:lnTo>
                    <a:pt x="17854" y="256069"/>
                  </a:lnTo>
                  <a:lnTo>
                    <a:pt x="17858" y="296656"/>
                  </a:lnTo>
                  <a:lnTo>
                    <a:pt x="15213" y="330898"/>
                  </a:lnTo>
                  <a:lnTo>
                    <a:pt x="10170" y="373283"/>
                  </a:lnTo>
                  <a:lnTo>
                    <a:pt x="9175" y="416456"/>
                  </a:lnTo>
                  <a:lnTo>
                    <a:pt x="8962" y="459070"/>
                  </a:lnTo>
                  <a:lnTo>
                    <a:pt x="2799" y="496901"/>
                  </a:lnTo>
                  <a:lnTo>
                    <a:pt x="246" y="537115"/>
                  </a:lnTo>
                  <a:lnTo>
                    <a:pt x="0" y="580115"/>
                  </a:lnTo>
                  <a:lnTo>
                    <a:pt x="4741" y="575509"/>
                  </a:lnTo>
                  <a:lnTo>
                    <a:pt x="9714" y="573213"/>
                  </a:lnTo>
                  <a:lnTo>
                    <a:pt x="12429" y="572601"/>
                  </a:lnTo>
                  <a:lnTo>
                    <a:pt x="52011" y="541856"/>
                  </a:lnTo>
                  <a:lnTo>
                    <a:pt x="92356" y="506550"/>
                  </a:lnTo>
                  <a:lnTo>
                    <a:pt x="116086" y="49101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8" name="SMARTInkShape-2926"/>
            <p:cNvSpPr/>
            <p:nvPr>
              <p:custDataLst>
                <p:tags r:id="rId30"/>
              </p:custDataLst>
            </p:nvPr>
          </p:nvSpPr>
          <p:spPr bwMode="auto">
            <a:xfrm>
              <a:off x="8456537" y="4313072"/>
              <a:ext cx="98105" cy="165468"/>
            </a:xfrm>
            <a:custGeom>
              <a:avLst/>
              <a:gdLst/>
              <a:ahLst/>
              <a:cxnLst/>
              <a:rect l="0" t="0" r="0" b="0"/>
              <a:pathLst>
                <a:path w="98105" h="165468">
                  <a:moveTo>
                    <a:pt x="62385" y="35686"/>
                  </a:moveTo>
                  <a:lnTo>
                    <a:pt x="62385" y="35686"/>
                  </a:lnTo>
                  <a:lnTo>
                    <a:pt x="62385" y="13119"/>
                  </a:lnTo>
                  <a:lnTo>
                    <a:pt x="61393" y="11711"/>
                  </a:lnTo>
                  <a:lnTo>
                    <a:pt x="59739" y="10773"/>
                  </a:lnTo>
                  <a:lnTo>
                    <a:pt x="54695" y="9267"/>
                  </a:lnTo>
                  <a:lnTo>
                    <a:pt x="45876" y="1241"/>
                  </a:lnTo>
                  <a:lnTo>
                    <a:pt x="36955" y="79"/>
                  </a:lnTo>
                  <a:lnTo>
                    <a:pt x="31258" y="0"/>
                  </a:lnTo>
                  <a:lnTo>
                    <a:pt x="26062" y="2628"/>
                  </a:lnTo>
                  <a:lnTo>
                    <a:pt x="14641" y="12398"/>
                  </a:lnTo>
                  <a:lnTo>
                    <a:pt x="11400" y="18060"/>
                  </a:lnTo>
                  <a:lnTo>
                    <a:pt x="8966" y="23883"/>
                  </a:lnTo>
                  <a:lnTo>
                    <a:pt x="4578" y="29778"/>
                  </a:lnTo>
                  <a:lnTo>
                    <a:pt x="1966" y="38352"/>
                  </a:lnTo>
                  <a:lnTo>
                    <a:pt x="0" y="77513"/>
                  </a:lnTo>
                  <a:lnTo>
                    <a:pt x="893" y="101201"/>
                  </a:lnTo>
                  <a:lnTo>
                    <a:pt x="16129" y="144056"/>
                  </a:lnTo>
                  <a:lnTo>
                    <a:pt x="25283" y="158783"/>
                  </a:lnTo>
                  <a:lnTo>
                    <a:pt x="30998" y="164873"/>
                  </a:lnTo>
                  <a:lnTo>
                    <a:pt x="32529" y="165467"/>
                  </a:lnTo>
                  <a:lnTo>
                    <a:pt x="33553" y="164871"/>
                  </a:lnTo>
                  <a:lnTo>
                    <a:pt x="35680" y="161562"/>
                  </a:lnTo>
                  <a:lnTo>
                    <a:pt x="46566" y="147140"/>
                  </a:lnTo>
                  <a:lnTo>
                    <a:pt x="48862" y="142731"/>
                  </a:lnTo>
                  <a:lnTo>
                    <a:pt x="49401" y="138799"/>
                  </a:lnTo>
                  <a:lnTo>
                    <a:pt x="47403" y="127533"/>
                  </a:lnTo>
                  <a:lnTo>
                    <a:pt x="53259" y="85371"/>
                  </a:lnTo>
                  <a:lnTo>
                    <a:pt x="54388" y="69149"/>
                  </a:lnTo>
                  <a:lnTo>
                    <a:pt x="59574" y="55633"/>
                  </a:lnTo>
                  <a:lnTo>
                    <a:pt x="62545" y="35643"/>
                  </a:lnTo>
                  <a:lnTo>
                    <a:pt x="71195" y="18049"/>
                  </a:lnTo>
                  <a:lnTo>
                    <a:pt x="71314" y="59694"/>
                  </a:lnTo>
                  <a:lnTo>
                    <a:pt x="72307" y="104045"/>
                  </a:lnTo>
                  <a:lnTo>
                    <a:pt x="82338" y="133297"/>
                  </a:lnTo>
                  <a:lnTo>
                    <a:pt x="98104" y="1607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9" name="SMARTInkShape-2927"/>
            <p:cNvSpPr/>
            <p:nvPr>
              <p:custDataLst>
                <p:tags r:id="rId31"/>
              </p:custDataLst>
            </p:nvPr>
          </p:nvSpPr>
          <p:spPr bwMode="auto">
            <a:xfrm>
              <a:off x="8608219" y="4429128"/>
              <a:ext cx="17750" cy="89295"/>
            </a:xfrm>
            <a:custGeom>
              <a:avLst/>
              <a:gdLst/>
              <a:ahLst/>
              <a:cxnLst/>
              <a:rect l="0" t="0" r="0" b="0"/>
              <a:pathLst>
                <a:path w="17750" h="89295">
                  <a:moveTo>
                    <a:pt x="0" y="8927"/>
                  </a:moveTo>
                  <a:lnTo>
                    <a:pt x="0" y="8927"/>
                  </a:lnTo>
                  <a:lnTo>
                    <a:pt x="0" y="4186"/>
                  </a:lnTo>
                  <a:lnTo>
                    <a:pt x="992" y="2790"/>
                  </a:lnTo>
                  <a:lnTo>
                    <a:pt x="2645" y="1859"/>
                  </a:lnTo>
                  <a:lnTo>
                    <a:pt x="8820" y="29"/>
                  </a:lnTo>
                  <a:lnTo>
                    <a:pt x="16609" y="0"/>
                  </a:lnTo>
                  <a:lnTo>
                    <a:pt x="17025" y="991"/>
                  </a:lnTo>
                  <a:lnTo>
                    <a:pt x="17749" y="12426"/>
                  </a:lnTo>
                  <a:lnTo>
                    <a:pt x="15165" y="18089"/>
                  </a:lnTo>
                  <a:lnTo>
                    <a:pt x="11700" y="23913"/>
                  </a:lnTo>
                  <a:lnTo>
                    <a:pt x="9477" y="35736"/>
                  </a:lnTo>
                  <a:lnTo>
                    <a:pt x="9295" y="38705"/>
                  </a:lnTo>
                  <a:lnTo>
                    <a:pt x="6446" y="44651"/>
                  </a:lnTo>
                  <a:lnTo>
                    <a:pt x="4297" y="47626"/>
                  </a:lnTo>
                  <a:lnTo>
                    <a:pt x="1273" y="61293"/>
                  </a:lnTo>
                  <a:lnTo>
                    <a:pt x="0" y="892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" name="SMARTInkShape-2928"/>
            <p:cNvSpPr/>
            <p:nvPr>
              <p:custDataLst>
                <p:tags r:id="rId32"/>
              </p:custDataLst>
            </p:nvPr>
          </p:nvSpPr>
          <p:spPr bwMode="auto">
            <a:xfrm>
              <a:off x="5241727" y="5384602"/>
              <a:ext cx="89297" cy="53579"/>
            </a:xfrm>
            <a:custGeom>
              <a:avLst/>
              <a:gdLst/>
              <a:ahLst/>
              <a:cxnLst/>
              <a:rect l="0" t="0" r="0" b="0"/>
              <a:pathLst>
                <a:path w="89297" h="53579">
                  <a:moveTo>
                    <a:pt x="0" y="53578"/>
                  </a:moveTo>
                  <a:lnTo>
                    <a:pt x="0" y="53578"/>
                  </a:lnTo>
                  <a:lnTo>
                    <a:pt x="4740" y="53578"/>
                  </a:lnTo>
                  <a:lnTo>
                    <a:pt x="6136" y="52586"/>
                  </a:lnTo>
                  <a:lnTo>
                    <a:pt x="7067" y="50932"/>
                  </a:lnTo>
                  <a:lnTo>
                    <a:pt x="7688" y="48837"/>
                  </a:lnTo>
                  <a:lnTo>
                    <a:pt x="9094" y="47441"/>
                  </a:lnTo>
                  <a:lnTo>
                    <a:pt x="18479" y="42554"/>
                  </a:lnTo>
                  <a:lnTo>
                    <a:pt x="41696" y="21746"/>
                  </a:lnTo>
                  <a:lnTo>
                    <a:pt x="53582" y="15981"/>
                  </a:lnTo>
                  <a:lnTo>
                    <a:pt x="70226" y="5582"/>
                  </a:lnTo>
                  <a:lnTo>
                    <a:pt x="8929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SMARTInkShape-2929"/>
            <p:cNvSpPr/>
            <p:nvPr>
              <p:custDataLst>
                <p:tags r:id="rId33"/>
              </p:custDataLst>
            </p:nvPr>
          </p:nvSpPr>
          <p:spPr bwMode="auto">
            <a:xfrm>
              <a:off x="5429286" y="5188148"/>
              <a:ext cx="98037" cy="223088"/>
            </a:xfrm>
            <a:custGeom>
              <a:avLst/>
              <a:gdLst/>
              <a:ahLst/>
              <a:cxnLst/>
              <a:rect l="0" t="0" r="0" b="0"/>
              <a:pathLst>
                <a:path w="98037" h="223088">
                  <a:moveTo>
                    <a:pt x="44612" y="107157"/>
                  </a:moveTo>
                  <a:lnTo>
                    <a:pt x="44612" y="107157"/>
                  </a:lnTo>
                  <a:lnTo>
                    <a:pt x="39872" y="107157"/>
                  </a:lnTo>
                  <a:lnTo>
                    <a:pt x="38476" y="106165"/>
                  </a:lnTo>
                  <a:lnTo>
                    <a:pt x="37544" y="104511"/>
                  </a:lnTo>
                  <a:lnTo>
                    <a:pt x="36051" y="99468"/>
                  </a:lnTo>
                  <a:lnTo>
                    <a:pt x="33200" y="98779"/>
                  </a:lnTo>
                  <a:lnTo>
                    <a:pt x="28027" y="98336"/>
                  </a:lnTo>
                  <a:lnTo>
                    <a:pt x="22390" y="103000"/>
                  </a:lnTo>
                  <a:lnTo>
                    <a:pt x="19853" y="107955"/>
                  </a:lnTo>
                  <a:lnTo>
                    <a:pt x="19176" y="110665"/>
                  </a:lnTo>
                  <a:lnTo>
                    <a:pt x="10934" y="125087"/>
                  </a:lnTo>
                  <a:lnTo>
                    <a:pt x="233" y="167436"/>
                  </a:lnTo>
                  <a:lnTo>
                    <a:pt x="0" y="189227"/>
                  </a:lnTo>
                  <a:lnTo>
                    <a:pt x="2625" y="195887"/>
                  </a:lnTo>
                  <a:lnTo>
                    <a:pt x="20956" y="217256"/>
                  </a:lnTo>
                  <a:lnTo>
                    <a:pt x="26822" y="220582"/>
                  </a:lnTo>
                  <a:lnTo>
                    <a:pt x="38349" y="222454"/>
                  </a:lnTo>
                  <a:lnTo>
                    <a:pt x="55282" y="223087"/>
                  </a:lnTo>
                  <a:lnTo>
                    <a:pt x="61922" y="220528"/>
                  </a:lnTo>
                  <a:lnTo>
                    <a:pt x="83275" y="202247"/>
                  </a:lnTo>
                  <a:lnTo>
                    <a:pt x="92227" y="188690"/>
                  </a:lnTo>
                  <a:lnTo>
                    <a:pt x="96424" y="172105"/>
                  </a:lnTo>
                  <a:lnTo>
                    <a:pt x="98036" y="132135"/>
                  </a:lnTo>
                  <a:lnTo>
                    <a:pt x="95524" y="89059"/>
                  </a:lnTo>
                  <a:lnTo>
                    <a:pt x="85758" y="48791"/>
                  </a:lnTo>
                  <a:lnTo>
                    <a:pt x="7140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SMARTInkShape-2930"/>
            <p:cNvSpPr/>
            <p:nvPr>
              <p:custDataLst>
                <p:tags r:id="rId34"/>
              </p:custDataLst>
            </p:nvPr>
          </p:nvSpPr>
          <p:spPr bwMode="auto">
            <a:xfrm>
              <a:off x="5706070" y="4420195"/>
              <a:ext cx="223244" cy="274889"/>
            </a:xfrm>
            <a:custGeom>
              <a:avLst/>
              <a:gdLst/>
              <a:ahLst/>
              <a:cxnLst/>
              <a:rect l="0" t="0" r="0" b="0"/>
              <a:pathLst>
                <a:path w="223244" h="274889">
                  <a:moveTo>
                    <a:pt x="0" y="0"/>
                  </a:moveTo>
                  <a:lnTo>
                    <a:pt x="0" y="0"/>
                  </a:lnTo>
                  <a:lnTo>
                    <a:pt x="0" y="39147"/>
                  </a:lnTo>
                  <a:lnTo>
                    <a:pt x="0" y="81583"/>
                  </a:lnTo>
                  <a:lnTo>
                    <a:pt x="0" y="125176"/>
                  </a:lnTo>
                  <a:lnTo>
                    <a:pt x="0" y="169686"/>
                  </a:lnTo>
                  <a:lnTo>
                    <a:pt x="0" y="213323"/>
                  </a:lnTo>
                  <a:lnTo>
                    <a:pt x="993" y="251668"/>
                  </a:lnTo>
                  <a:lnTo>
                    <a:pt x="4741" y="260019"/>
                  </a:lnTo>
                  <a:lnTo>
                    <a:pt x="16250" y="274888"/>
                  </a:lnTo>
                  <a:lnTo>
                    <a:pt x="17779" y="274540"/>
                  </a:lnTo>
                  <a:lnTo>
                    <a:pt x="24671" y="270302"/>
                  </a:lnTo>
                  <a:lnTo>
                    <a:pt x="30147" y="268962"/>
                  </a:lnTo>
                  <a:lnTo>
                    <a:pt x="35889" y="263075"/>
                  </a:lnTo>
                  <a:lnTo>
                    <a:pt x="59538" y="220078"/>
                  </a:lnTo>
                  <a:lnTo>
                    <a:pt x="80368" y="178583"/>
                  </a:lnTo>
                  <a:lnTo>
                    <a:pt x="86652" y="163377"/>
                  </a:lnTo>
                  <a:lnTo>
                    <a:pt x="89113" y="155956"/>
                  </a:lnTo>
                  <a:lnTo>
                    <a:pt x="98104" y="143044"/>
                  </a:lnTo>
                  <a:lnTo>
                    <a:pt x="102931" y="142925"/>
                  </a:lnTo>
                  <a:lnTo>
                    <a:pt x="104339" y="143900"/>
                  </a:lnTo>
                  <a:lnTo>
                    <a:pt x="105279" y="145543"/>
                  </a:lnTo>
                  <a:lnTo>
                    <a:pt x="116229" y="189887"/>
                  </a:lnTo>
                  <a:lnTo>
                    <a:pt x="121971" y="202335"/>
                  </a:lnTo>
                  <a:lnTo>
                    <a:pt x="129355" y="229578"/>
                  </a:lnTo>
                  <a:lnTo>
                    <a:pt x="137326" y="242428"/>
                  </a:lnTo>
                  <a:lnTo>
                    <a:pt x="150712" y="252519"/>
                  </a:lnTo>
                  <a:lnTo>
                    <a:pt x="178435" y="265778"/>
                  </a:lnTo>
                  <a:lnTo>
                    <a:pt x="190469" y="267474"/>
                  </a:lnTo>
                  <a:lnTo>
                    <a:pt x="192464" y="266620"/>
                  </a:lnTo>
                  <a:lnTo>
                    <a:pt x="193794" y="265060"/>
                  </a:lnTo>
                  <a:lnTo>
                    <a:pt x="196264" y="260679"/>
                  </a:lnTo>
                  <a:lnTo>
                    <a:pt x="202240" y="252635"/>
                  </a:lnTo>
                  <a:lnTo>
                    <a:pt x="204452" y="243968"/>
                  </a:lnTo>
                  <a:lnTo>
                    <a:pt x="206099" y="234124"/>
                  </a:lnTo>
                  <a:lnTo>
                    <a:pt x="212396" y="213523"/>
                  </a:lnTo>
                  <a:lnTo>
                    <a:pt x="214145" y="175879"/>
                  </a:lnTo>
                  <a:lnTo>
                    <a:pt x="214298" y="131845"/>
                  </a:lnTo>
                  <a:lnTo>
                    <a:pt x="215303" y="96149"/>
                  </a:lnTo>
                  <a:lnTo>
                    <a:pt x="223243" y="714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SMARTInkShape-2931"/>
            <p:cNvSpPr/>
            <p:nvPr>
              <p:custDataLst>
                <p:tags r:id="rId35"/>
              </p:custDataLst>
            </p:nvPr>
          </p:nvSpPr>
          <p:spPr bwMode="auto">
            <a:xfrm>
              <a:off x="5491783" y="3696891"/>
              <a:ext cx="26765" cy="223243"/>
            </a:xfrm>
            <a:custGeom>
              <a:avLst/>
              <a:gdLst/>
              <a:ahLst/>
              <a:cxnLst/>
              <a:rect l="0" t="0" r="0" b="0"/>
              <a:pathLst>
                <a:path w="26765" h="223243">
                  <a:moveTo>
                    <a:pt x="8905" y="0"/>
                  </a:moveTo>
                  <a:lnTo>
                    <a:pt x="8905" y="0"/>
                  </a:lnTo>
                  <a:lnTo>
                    <a:pt x="8905" y="4740"/>
                  </a:lnTo>
                  <a:lnTo>
                    <a:pt x="6259" y="9713"/>
                  </a:lnTo>
                  <a:lnTo>
                    <a:pt x="4164" y="12428"/>
                  </a:lnTo>
                  <a:lnTo>
                    <a:pt x="3760" y="16223"/>
                  </a:lnTo>
                  <a:lnTo>
                    <a:pt x="5947" y="31044"/>
                  </a:lnTo>
                  <a:lnTo>
                    <a:pt x="266" y="74492"/>
                  </a:lnTo>
                  <a:lnTo>
                    <a:pt x="0" y="117595"/>
                  </a:lnTo>
                  <a:lnTo>
                    <a:pt x="2624" y="153865"/>
                  </a:lnTo>
                  <a:lnTo>
                    <a:pt x="18067" y="198495"/>
                  </a:lnTo>
                  <a:lnTo>
                    <a:pt x="26764" y="2232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SMARTInkShape-2932"/>
            <p:cNvSpPr/>
            <p:nvPr>
              <p:custDataLst>
                <p:tags r:id="rId36"/>
              </p:custDataLst>
            </p:nvPr>
          </p:nvSpPr>
          <p:spPr bwMode="auto">
            <a:xfrm>
              <a:off x="5420320" y="3848695"/>
              <a:ext cx="44650" cy="26790"/>
            </a:xfrm>
            <a:custGeom>
              <a:avLst/>
              <a:gdLst/>
              <a:ahLst/>
              <a:cxnLst/>
              <a:rect l="0" t="0" r="0" b="0"/>
              <a:pathLst>
                <a:path w="44650" h="26790">
                  <a:moveTo>
                    <a:pt x="0" y="26789"/>
                  </a:moveTo>
                  <a:lnTo>
                    <a:pt x="0" y="26789"/>
                  </a:lnTo>
                  <a:lnTo>
                    <a:pt x="4741" y="26789"/>
                  </a:lnTo>
                  <a:lnTo>
                    <a:pt x="6137" y="25797"/>
                  </a:lnTo>
                  <a:lnTo>
                    <a:pt x="7068" y="24143"/>
                  </a:lnTo>
                  <a:lnTo>
                    <a:pt x="7689" y="22049"/>
                  </a:lnTo>
                  <a:lnTo>
                    <a:pt x="9094" y="20652"/>
                  </a:lnTo>
                  <a:lnTo>
                    <a:pt x="13303" y="19101"/>
                  </a:lnTo>
                  <a:lnTo>
                    <a:pt x="21250" y="18227"/>
                  </a:lnTo>
                  <a:lnTo>
                    <a:pt x="23097" y="17112"/>
                  </a:lnTo>
                  <a:lnTo>
                    <a:pt x="24328" y="15377"/>
                  </a:lnTo>
                  <a:lnTo>
                    <a:pt x="25148" y="13228"/>
                  </a:lnTo>
                  <a:lnTo>
                    <a:pt x="26687" y="11795"/>
                  </a:lnTo>
                  <a:lnTo>
                    <a:pt x="36287" y="6850"/>
                  </a:lnTo>
                  <a:lnTo>
                    <a:pt x="4464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SMARTInkShape-2933"/>
            <p:cNvSpPr/>
            <p:nvPr>
              <p:custDataLst>
                <p:tags r:id="rId37"/>
              </p:custDataLst>
            </p:nvPr>
          </p:nvSpPr>
          <p:spPr bwMode="auto">
            <a:xfrm>
              <a:off x="5322104" y="3857625"/>
              <a:ext cx="80358" cy="80367"/>
            </a:xfrm>
            <a:custGeom>
              <a:avLst/>
              <a:gdLst/>
              <a:ahLst/>
              <a:cxnLst/>
              <a:rect l="0" t="0" r="0" b="0"/>
              <a:pathLst>
                <a:path w="80358" h="80367">
                  <a:moveTo>
                    <a:pt x="17849" y="0"/>
                  </a:moveTo>
                  <a:lnTo>
                    <a:pt x="17849" y="0"/>
                  </a:lnTo>
                  <a:lnTo>
                    <a:pt x="9028" y="8821"/>
                  </a:lnTo>
                  <a:lnTo>
                    <a:pt x="8952" y="4157"/>
                  </a:lnTo>
                  <a:lnTo>
                    <a:pt x="9933" y="2771"/>
                  </a:lnTo>
                  <a:lnTo>
                    <a:pt x="11580" y="1847"/>
                  </a:lnTo>
                  <a:lnTo>
                    <a:pt x="17817" y="9"/>
                  </a:lnTo>
                  <a:lnTo>
                    <a:pt x="22580" y="4743"/>
                  </a:lnTo>
                  <a:lnTo>
                    <a:pt x="22987" y="6138"/>
                  </a:lnTo>
                  <a:lnTo>
                    <a:pt x="22267" y="7069"/>
                  </a:lnTo>
                  <a:lnTo>
                    <a:pt x="20794" y="7689"/>
                  </a:lnTo>
                  <a:lnTo>
                    <a:pt x="19813" y="9095"/>
                  </a:lnTo>
                  <a:lnTo>
                    <a:pt x="18722" y="13302"/>
                  </a:lnTo>
                  <a:lnTo>
                    <a:pt x="19423" y="15814"/>
                  </a:lnTo>
                  <a:lnTo>
                    <a:pt x="22848" y="21249"/>
                  </a:lnTo>
                  <a:lnTo>
                    <a:pt x="23166" y="24088"/>
                  </a:lnTo>
                  <a:lnTo>
                    <a:pt x="20874" y="29888"/>
                  </a:lnTo>
                  <a:lnTo>
                    <a:pt x="12309" y="41696"/>
                  </a:lnTo>
                  <a:lnTo>
                    <a:pt x="9366" y="51817"/>
                  </a:lnTo>
                  <a:lnTo>
                    <a:pt x="9051" y="57797"/>
                  </a:lnTo>
                  <a:lnTo>
                    <a:pt x="6332" y="63060"/>
                  </a:lnTo>
                  <a:lnTo>
                    <a:pt x="1242" y="69783"/>
                  </a:lnTo>
                  <a:lnTo>
                    <a:pt x="0" y="80245"/>
                  </a:lnTo>
                  <a:lnTo>
                    <a:pt x="8811" y="80366"/>
                  </a:lnTo>
                  <a:lnTo>
                    <a:pt x="16598" y="72679"/>
                  </a:lnTo>
                  <a:lnTo>
                    <a:pt x="24731" y="70690"/>
                  </a:lnTo>
                  <a:lnTo>
                    <a:pt x="34067" y="63781"/>
                  </a:lnTo>
                  <a:lnTo>
                    <a:pt x="42514" y="62759"/>
                  </a:lnTo>
                  <a:lnTo>
                    <a:pt x="47993" y="62619"/>
                  </a:lnTo>
                  <a:lnTo>
                    <a:pt x="49851" y="61590"/>
                  </a:lnTo>
                  <a:lnTo>
                    <a:pt x="51090" y="59911"/>
                  </a:lnTo>
                  <a:lnTo>
                    <a:pt x="51916" y="57800"/>
                  </a:lnTo>
                  <a:lnTo>
                    <a:pt x="53459" y="56393"/>
                  </a:lnTo>
                  <a:lnTo>
                    <a:pt x="57819" y="54829"/>
                  </a:lnTo>
                  <a:lnTo>
                    <a:pt x="80357" y="5357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" name="SMARTInkShape-2934"/>
            <p:cNvSpPr/>
            <p:nvPr>
              <p:custDataLst>
                <p:tags r:id="rId38"/>
              </p:custDataLst>
            </p:nvPr>
          </p:nvSpPr>
          <p:spPr bwMode="auto">
            <a:xfrm>
              <a:off x="7938492" y="4357688"/>
              <a:ext cx="209350" cy="239667"/>
            </a:xfrm>
            <a:custGeom>
              <a:avLst/>
              <a:gdLst/>
              <a:ahLst/>
              <a:cxnLst/>
              <a:rect l="0" t="0" r="0" b="0"/>
              <a:pathLst>
                <a:path w="209350" h="239667">
                  <a:moveTo>
                    <a:pt x="8930" y="17859"/>
                  </a:moveTo>
                  <a:lnTo>
                    <a:pt x="8930" y="17859"/>
                  </a:lnTo>
                  <a:lnTo>
                    <a:pt x="32" y="26756"/>
                  </a:lnTo>
                  <a:lnTo>
                    <a:pt x="1" y="43038"/>
                  </a:lnTo>
                  <a:lnTo>
                    <a:pt x="6137" y="52451"/>
                  </a:lnTo>
                  <a:lnTo>
                    <a:pt x="8897" y="96914"/>
                  </a:lnTo>
                  <a:lnTo>
                    <a:pt x="7931" y="113254"/>
                  </a:lnTo>
                  <a:lnTo>
                    <a:pt x="826" y="138996"/>
                  </a:lnTo>
                  <a:lnTo>
                    <a:pt x="0" y="169617"/>
                  </a:lnTo>
                  <a:lnTo>
                    <a:pt x="7129" y="161533"/>
                  </a:lnTo>
                  <a:lnTo>
                    <a:pt x="15231" y="149285"/>
                  </a:lnTo>
                  <a:lnTo>
                    <a:pt x="20991" y="145724"/>
                  </a:lnTo>
                  <a:lnTo>
                    <a:pt x="22924" y="142789"/>
                  </a:lnTo>
                  <a:lnTo>
                    <a:pt x="28671" y="126468"/>
                  </a:lnTo>
                  <a:lnTo>
                    <a:pt x="50982" y="89886"/>
                  </a:lnTo>
                  <a:lnTo>
                    <a:pt x="51847" y="86713"/>
                  </a:lnTo>
                  <a:lnTo>
                    <a:pt x="53416" y="84597"/>
                  </a:lnTo>
                  <a:lnTo>
                    <a:pt x="55454" y="83187"/>
                  </a:lnTo>
                  <a:lnTo>
                    <a:pt x="62096" y="80531"/>
                  </a:lnTo>
                  <a:lnTo>
                    <a:pt x="67126" y="85156"/>
                  </a:lnTo>
                  <a:lnTo>
                    <a:pt x="69522" y="90102"/>
                  </a:lnTo>
                  <a:lnTo>
                    <a:pt x="70160" y="92810"/>
                  </a:lnTo>
                  <a:lnTo>
                    <a:pt x="77323" y="105278"/>
                  </a:lnTo>
                  <a:lnTo>
                    <a:pt x="84707" y="131505"/>
                  </a:lnTo>
                  <a:lnTo>
                    <a:pt x="107209" y="172882"/>
                  </a:lnTo>
                  <a:lnTo>
                    <a:pt x="114125" y="186969"/>
                  </a:lnTo>
                  <a:lnTo>
                    <a:pt x="150225" y="224723"/>
                  </a:lnTo>
                  <a:lnTo>
                    <a:pt x="178416" y="238948"/>
                  </a:lnTo>
                  <a:lnTo>
                    <a:pt x="181452" y="239666"/>
                  </a:lnTo>
                  <a:lnTo>
                    <a:pt x="184468" y="239152"/>
                  </a:lnTo>
                  <a:lnTo>
                    <a:pt x="190465" y="235935"/>
                  </a:lnTo>
                  <a:lnTo>
                    <a:pt x="208356" y="220073"/>
                  </a:lnTo>
                  <a:lnTo>
                    <a:pt x="209349" y="217160"/>
                  </a:lnTo>
                  <a:lnTo>
                    <a:pt x="209019" y="214227"/>
                  </a:lnTo>
                  <a:lnTo>
                    <a:pt x="206999" y="207329"/>
                  </a:lnTo>
                  <a:lnTo>
                    <a:pt x="205525" y="168136"/>
                  </a:lnTo>
                  <a:lnTo>
                    <a:pt x="202765" y="133643"/>
                  </a:lnTo>
                  <a:lnTo>
                    <a:pt x="197700" y="93426"/>
                  </a:lnTo>
                  <a:lnTo>
                    <a:pt x="190562" y="55385"/>
                  </a:lnTo>
                  <a:lnTo>
                    <a:pt x="187790" y="11150"/>
                  </a:lnTo>
                  <a:lnTo>
                    <a:pt x="18752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" name="SMARTInkShape-2935"/>
            <p:cNvSpPr/>
            <p:nvPr>
              <p:custDataLst>
                <p:tags r:id="rId39"/>
              </p:custDataLst>
            </p:nvPr>
          </p:nvSpPr>
          <p:spPr bwMode="auto">
            <a:xfrm>
              <a:off x="7020099" y="4313040"/>
              <a:ext cx="132582" cy="267319"/>
            </a:xfrm>
            <a:custGeom>
              <a:avLst/>
              <a:gdLst/>
              <a:ahLst/>
              <a:cxnLst/>
              <a:rect l="0" t="0" r="0" b="0"/>
              <a:pathLst>
                <a:path w="132582" h="267319">
                  <a:moveTo>
                    <a:pt x="132581" y="8929"/>
                  </a:moveTo>
                  <a:lnTo>
                    <a:pt x="132581" y="8929"/>
                  </a:lnTo>
                  <a:lnTo>
                    <a:pt x="132581" y="4188"/>
                  </a:lnTo>
                  <a:lnTo>
                    <a:pt x="131589" y="2792"/>
                  </a:lnTo>
                  <a:lnTo>
                    <a:pt x="129935" y="1861"/>
                  </a:lnTo>
                  <a:lnTo>
                    <a:pt x="120152" y="367"/>
                  </a:lnTo>
                  <a:lnTo>
                    <a:pt x="76390" y="2"/>
                  </a:lnTo>
                  <a:lnTo>
                    <a:pt x="67204" y="0"/>
                  </a:lnTo>
                  <a:lnTo>
                    <a:pt x="61191" y="2645"/>
                  </a:lnTo>
                  <a:lnTo>
                    <a:pt x="49246" y="12428"/>
                  </a:lnTo>
                  <a:lnTo>
                    <a:pt x="22448" y="52011"/>
                  </a:lnTo>
                  <a:lnTo>
                    <a:pt x="14633" y="90265"/>
                  </a:lnTo>
                  <a:lnTo>
                    <a:pt x="7503" y="134072"/>
                  </a:lnTo>
                  <a:lnTo>
                    <a:pt x="0" y="173869"/>
                  </a:lnTo>
                  <a:lnTo>
                    <a:pt x="5883" y="212219"/>
                  </a:lnTo>
                  <a:lnTo>
                    <a:pt x="9712" y="231551"/>
                  </a:lnTo>
                  <a:lnTo>
                    <a:pt x="17130" y="247201"/>
                  </a:lnTo>
                  <a:lnTo>
                    <a:pt x="28527" y="261378"/>
                  </a:lnTo>
                  <a:lnTo>
                    <a:pt x="37056" y="264995"/>
                  </a:lnTo>
                  <a:lnTo>
                    <a:pt x="58700" y="267318"/>
                  </a:lnTo>
                  <a:lnTo>
                    <a:pt x="76184" y="262980"/>
                  </a:lnTo>
                  <a:lnTo>
                    <a:pt x="116499" y="239195"/>
                  </a:lnTo>
                  <a:lnTo>
                    <a:pt x="132581" y="23217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8" name="SMARTInkShape-2936"/>
            <p:cNvSpPr/>
            <p:nvPr>
              <p:custDataLst>
                <p:tags r:id="rId40"/>
              </p:custDataLst>
            </p:nvPr>
          </p:nvSpPr>
          <p:spPr bwMode="auto">
            <a:xfrm>
              <a:off x="5188161" y="3839766"/>
              <a:ext cx="80356" cy="107157"/>
            </a:xfrm>
            <a:custGeom>
              <a:avLst/>
              <a:gdLst/>
              <a:ahLst/>
              <a:cxnLst/>
              <a:rect l="0" t="0" r="0" b="0"/>
              <a:pathLst>
                <a:path w="80356" h="107157">
                  <a:moveTo>
                    <a:pt x="71425" y="0"/>
                  </a:moveTo>
                  <a:lnTo>
                    <a:pt x="71425" y="0"/>
                  </a:lnTo>
                  <a:lnTo>
                    <a:pt x="71425" y="4740"/>
                  </a:lnTo>
                  <a:lnTo>
                    <a:pt x="70433" y="6136"/>
                  </a:lnTo>
                  <a:lnTo>
                    <a:pt x="68779" y="7067"/>
                  </a:lnTo>
                  <a:lnTo>
                    <a:pt x="63736" y="8562"/>
                  </a:lnTo>
                  <a:lnTo>
                    <a:pt x="19499" y="51926"/>
                  </a:lnTo>
                  <a:lnTo>
                    <a:pt x="0" y="71424"/>
                  </a:lnTo>
                  <a:lnTo>
                    <a:pt x="38719" y="71437"/>
                  </a:lnTo>
                  <a:lnTo>
                    <a:pt x="44651" y="74083"/>
                  </a:lnTo>
                  <a:lnTo>
                    <a:pt x="51804" y="79126"/>
                  </a:lnTo>
                  <a:lnTo>
                    <a:pt x="61099" y="80258"/>
                  </a:lnTo>
                  <a:lnTo>
                    <a:pt x="70061" y="88046"/>
                  </a:lnTo>
                  <a:lnTo>
                    <a:pt x="71021" y="93666"/>
                  </a:lnTo>
                  <a:lnTo>
                    <a:pt x="72147" y="95186"/>
                  </a:lnTo>
                  <a:lnTo>
                    <a:pt x="79078" y="97825"/>
                  </a:lnTo>
                  <a:lnTo>
                    <a:pt x="79787" y="100694"/>
                  </a:lnTo>
                  <a:lnTo>
                    <a:pt x="80355" y="1071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SMARTInkShape-2937"/>
            <p:cNvSpPr/>
            <p:nvPr>
              <p:custDataLst>
                <p:tags r:id="rId41"/>
              </p:custDataLst>
            </p:nvPr>
          </p:nvSpPr>
          <p:spPr bwMode="auto">
            <a:xfrm>
              <a:off x="5152440" y="3741539"/>
              <a:ext cx="8920" cy="241103"/>
            </a:xfrm>
            <a:custGeom>
              <a:avLst/>
              <a:gdLst/>
              <a:ahLst/>
              <a:cxnLst/>
              <a:rect l="0" t="0" r="0" b="0"/>
              <a:pathLst>
                <a:path w="8920" h="241103">
                  <a:moveTo>
                    <a:pt x="8919" y="0"/>
                  </a:moveTo>
                  <a:lnTo>
                    <a:pt x="8919" y="0"/>
                  </a:lnTo>
                  <a:lnTo>
                    <a:pt x="1231" y="0"/>
                  </a:lnTo>
                  <a:lnTo>
                    <a:pt x="817" y="992"/>
                  </a:lnTo>
                  <a:lnTo>
                    <a:pt x="0" y="42240"/>
                  </a:lnTo>
                  <a:lnTo>
                    <a:pt x="8092" y="84369"/>
                  </a:lnTo>
                  <a:lnTo>
                    <a:pt x="8811" y="125542"/>
                  </a:lnTo>
                  <a:lnTo>
                    <a:pt x="7905" y="159846"/>
                  </a:lnTo>
                  <a:lnTo>
                    <a:pt x="815" y="199091"/>
                  </a:lnTo>
                  <a:lnTo>
                    <a:pt x="98" y="224410"/>
                  </a:lnTo>
                  <a:lnTo>
                    <a:pt x="2684" y="231368"/>
                  </a:lnTo>
                  <a:lnTo>
                    <a:pt x="8919" y="24110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SMARTInkShape-2938"/>
            <p:cNvSpPr/>
            <p:nvPr>
              <p:custDataLst>
                <p:tags r:id="rId42"/>
              </p:custDataLst>
            </p:nvPr>
          </p:nvSpPr>
          <p:spPr bwMode="auto">
            <a:xfrm>
              <a:off x="6098980" y="4089830"/>
              <a:ext cx="125013" cy="686971"/>
            </a:xfrm>
            <a:custGeom>
              <a:avLst/>
              <a:gdLst/>
              <a:ahLst/>
              <a:cxnLst/>
              <a:rect l="0" t="0" r="0" b="0"/>
              <a:pathLst>
                <a:path w="125013" h="686971">
                  <a:moveTo>
                    <a:pt x="125012" y="44615"/>
                  </a:moveTo>
                  <a:lnTo>
                    <a:pt x="125012" y="44615"/>
                  </a:lnTo>
                  <a:lnTo>
                    <a:pt x="120272" y="39875"/>
                  </a:lnTo>
                  <a:lnTo>
                    <a:pt x="117944" y="34902"/>
                  </a:lnTo>
                  <a:lnTo>
                    <a:pt x="117324" y="32187"/>
                  </a:lnTo>
                  <a:lnTo>
                    <a:pt x="114926" y="30376"/>
                  </a:lnTo>
                  <a:lnTo>
                    <a:pt x="99464" y="24825"/>
                  </a:lnTo>
                  <a:lnTo>
                    <a:pt x="80472" y="11372"/>
                  </a:lnTo>
                  <a:lnTo>
                    <a:pt x="65496" y="8230"/>
                  </a:lnTo>
                  <a:lnTo>
                    <a:pt x="53578" y="1893"/>
                  </a:lnTo>
                  <a:lnTo>
                    <a:pt x="28549" y="0"/>
                  </a:lnTo>
                  <a:lnTo>
                    <a:pt x="22568" y="4717"/>
                  </a:lnTo>
                  <a:lnTo>
                    <a:pt x="19950" y="9684"/>
                  </a:lnTo>
                  <a:lnTo>
                    <a:pt x="18040" y="26825"/>
                  </a:lnTo>
                  <a:lnTo>
                    <a:pt x="17863" y="65802"/>
                  </a:lnTo>
                  <a:lnTo>
                    <a:pt x="20503" y="91979"/>
                  </a:lnTo>
                  <a:lnTo>
                    <a:pt x="25545" y="130259"/>
                  </a:lnTo>
                  <a:lnTo>
                    <a:pt x="26418" y="164359"/>
                  </a:lnTo>
                  <a:lnTo>
                    <a:pt x="26677" y="199598"/>
                  </a:lnTo>
                  <a:lnTo>
                    <a:pt x="26753" y="235175"/>
                  </a:lnTo>
                  <a:lnTo>
                    <a:pt x="26776" y="275592"/>
                  </a:lnTo>
                  <a:lnTo>
                    <a:pt x="26783" y="318987"/>
                  </a:lnTo>
                  <a:lnTo>
                    <a:pt x="22044" y="363264"/>
                  </a:lnTo>
                  <a:lnTo>
                    <a:pt x="19097" y="407802"/>
                  </a:lnTo>
                  <a:lnTo>
                    <a:pt x="13483" y="452418"/>
                  </a:lnTo>
                  <a:lnTo>
                    <a:pt x="10276" y="497057"/>
                  </a:lnTo>
                  <a:lnTo>
                    <a:pt x="4586" y="541702"/>
                  </a:lnTo>
                  <a:lnTo>
                    <a:pt x="1356" y="576869"/>
                  </a:lnTo>
                  <a:lnTo>
                    <a:pt x="265" y="615418"/>
                  </a:lnTo>
                  <a:lnTo>
                    <a:pt x="31" y="655931"/>
                  </a:lnTo>
                  <a:lnTo>
                    <a:pt x="0" y="680914"/>
                  </a:lnTo>
                  <a:lnTo>
                    <a:pt x="991" y="683127"/>
                  </a:lnTo>
                  <a:lnTo>
                    <a:pt x="2644" y="684603"/>
                  </a:lnTo>
                  <a:lnTo>
                    <a:pt x="7685" y="686970"/>
                  </a:lnTo>
                  <a:lnTo>
                    <a:pt x="13299" y="682640"/>
                  </a:lnTo>
                  <a:lnTo>
                    <a:pt x="56225" y="640252"/>
                  </a:lnTo>
                  <a:lnTo>
                    <a:pt x="71434" y="6250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SMARTInkShape-2939"/>
            <p:cNvSpPr/>
            <p:nvPr>
              <p:custDataLst>
                <p:tags r:id="rId43"/>
              </p:custDataLst>
            </p:nvPr>
          </p:nvSpPr>
          <p:spPr bwMode="auto">
            <a:xfrm>
              <a:off x="7233157" y="4339828"/>
              <a:ext cx="53469" cy="205384"/>
            </a:xfrm>
            <a:custGeom>
              <a:avLst/>
              <a:gdLst/>
              <a:ahLst/>
              <a:cxnLst/>
              <a:rect l="0" t="0" r="0" b="0"/>
              <a:pathLst>
                <a:path w="53469" h="205384">
                  <a:moveTo>
                    <a:pt x="53468" y="0"/>
                  </a:moveTo>
                  <a:lnTo>
                    <a:pt x="53468" y="0"/>
                  </a:lnTo>
                  <a:lnTo>
                    <a:pt x="45779" y="0"/>
                  </a:lnTo>
                  <a:lnTo>
                    <a:pt x="45365" y="992"/>
                  </a:lnTo>
                  <a:lnTo>
                    <a:pt x="44907" y="4740"/>
                  </a:lnTo>
                  <a:lnTo>
                    <a:pt x="42056" y="9713"/>
                  </a:lnTo>
                  <a:lnTo>
                    <a:pt x="30321" y="23916"/>
                  </a:lnTo>
                  <a:lnTo>
                    <a:pt x="24753" y="35739"/>
                  </a:lnTo>
                  <a:lnTo>
                    <a:pt x="22418" y="38709"/>
                  </a:lnTo>
                  <a:lnTo>
                    <a:pt x="19824" y="47300"/>
                  </a:lnTo>
                  <a:lnTo>
                    <a:pt x="15718" y="63294"/>
                  </a:lnTo>
                  <a:lnTo>
                    <a:pt x="10182" y="81735"/>
                  </a:lnTo>
                  <a:lnTo>
                    <a:pt x="6227" y="125185"/>
                  </a:lnTo>
                  <a:lnTo>
                    <a:pt x="1767" y="142926"/>
                  </a:lnTo>
                  <a:lnTo>
                    <a:pt x="0" y="172121"/>
                  </a:lnTo>
                  <a:lnTo>
                    <a:pt x="2584" y="178363"/>
                  </a:lnTo>
                  <a:lnTo>
                    <a:pt x="6048" y="184444"/>
                  </a:lnTo>
                  <a:lnTo>
                    <a:pt x="8454" y="194676"/>
                  </a:lnTo>
                  <a:lnTo>
                    <a:pt x="17749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SMARTInkShape-2940"/>
            <p:cNvSpPr/>
            <p:nvPr>
              <p:custDataLst>
                <p:tags r:id="rId44"/>
              </p:custDataLst>
            </p:nvPr>
          </p:nvSpPr>
          <p:spPr bwMode="auto">
            <a:xfrm>
              <a:off x="7170539" y="4429125"/>
              <a:ext cx="133946" cy="67653"/>
            </a:xfrm>
            <a:custGeom>
              <a:avLst/>
              <a:gdLst/>
              <a:ahLst/>
              <a:cxnLst/>
              <a:rect l="0" t="0" r="0" b="0"/>
              <a:pathLst>
                <a:path w="133946" h="67653">
                  <a:moveTo>
                    <a:pt x="0" y="62508"/>
                  </a:moveTo>
                  <a:lnTo>
                    <a:pt x="0" y="62508"/>
                  </a:lnTo>
                  <a:lnTo>
                    <a:pt x="0" y="67248"/>
                  </a:lnTo>
                  <a:lnTo>
                    <a:pt x="992" y="67652"/>
                  </a:lnTo>
                  <a:lnTo>
                    <a:pt x="9713" y="63818"/>
                  </a:lnTo>
                  <a:lnTo>
                    <a:pt x="23916" y="61688"/>
                  </a:lnTo>
                  <a:lnTo>
                    <a:pt x="66828" y="37604"/>
                  </a:lnTo>
                  <a:lnTo>
                    <a:pt x="109336" y="12725"/>
                  </a:lnTo>
                  <a:lnTo>
                    <a:pt x="13394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3" name="SMARTInkShape-2941"/>
            <p:cNvSpPr/>
            <p:nvPr>
              <p:custDataLst>
                <p:tags r:id="rId45"/>
              </p:custDataLst>
            </p:nvPr>
          </p:nvSpPr>
          <p:spPr bwMode="auto">
            <a:xfrm>
              <a:off x="7358176" y="4207374"/>
              <a:ext cx="203871" cy="414137"/>
            </a:xfrm>
            <a:custGeom>
              <a:avLst/>
              <a:gdLst/>
              <a:ahLst/>
              <a:cxnLst/>
              <a:rect l="0" t="0" r="0" b="0"/>
              <a:pathLst>
                <a:path w="203871" h="414137">
                  <a:moveTo>
                    <a:pt x="62394" y="34228"/>
                  </a:moveTo>
                  <a:lnTo>
                    <a:pt x="62394" y="34228"/>
                  </a:lnTo>
                  <a:lnTo>
                    <a:pt x="62394" y="29487"/>
                  </a:lnTo>
                  <a:lnTo>
                    <a:pt x="53833" y="3542"/>
                  </a:lnTo>
                  <a:lnTo>
                    <a:pt x="52717" y="1864"/>
                  </a:lnTo>
                  <a:lnTo>
                    <a:pt x="50983" y="746"/>
                  </a:lnTo>
                  <a:lnTo>
                    <a:pt x="48833" y="0"/>
                  </a:lnTo>
                  <a:lnTo>
                    <a:pt x="47401" y="496"/>
                  </a:lnTo>
                  <a:lnTo>
                    <a:pt x="46445" y="1818"/>
                  </a:lnTo>
                  <a:lnTo>
                    <a:pt x="45808" y="3691"/>
                  </a:lnTo>
                  <a:lnTo>
                    <a:pt x="37635" y="16659"/>
                  </a:lnTo>
                  <a:lnTo>
                    <a:pt x="35684" y="50279"/>
                  </a:lnTo>
                  <a:lnTo>
                    <a:pt x="32975" y="80282"/>
                  </a:lnTo>
                  <a:lnTo>
                    <a:pt x="27505" y="123710"/>
                  </a:lnTo>
                  <a:lnTo>
                    <a:pt x="26785" y="168197"/>
                  </a:lnTo>
                  <a:lnTo>
                    <a:pt x="26697" y="204888"/>
                  </a:lnTo>
                  <a:lnTo>
                    <a:pt x="24035" y="246679"/>
                  </a:lnTo>
                  <a:lnTo>
                    <a:pt x="14248" y="283891"/>
                  </a:lnTo>
                  <a:lnTo>
                    <a:pt x="9293" y="325376"/>
                  </a:lnTo>
                  <a:lnTo>
                    <a:pt x="6382" y="334945"/>
                  </a:lnTo>
                  <a:lnTo>
                    <a:pt x="2773" y="342504"/>
                  </a:lnTo>
                  <a:lnTo>
                    <a:pt x="0" y="355123"/>
                  </a:lnTo>
                  <a:lnTo>
                    <a:pt x="4661" y="350786"/>
                  </a:lnTo>
                  <a:lnTo>
                    <a:pt x="6969" y="345907"/>
                  </a:lnTo>
                  <a:lnTo>
                    <a:pt x="7585" y="343217"/>
                  </a:lnTo>
                  <a:lnTo>
                    <a:pt x="29775" y="304557"/>
                  </a:lnTo>
                  <a:lnTo>
                    <a:pt x="50495" y="261426"/>
                  </a:lnTo>
                  <a:lnTo>
                    <a:pt x="71325" y="231348"/>
                  </a:lnTo>
                  <a:lnTo>
                    <a:pt x="78269" y="225024"/>
                  </a:lnTo>
                  <a:lnTo>
                    <a:pt x="92344" y="216878"/>
                  </a:lnTo>
                  <a:lnTo>
                    <a:pt x="106491" y="213622"/>
                  </a:lnTo>
                  <a:lnTo>
                    <a:pt x="123581" y="212979"/>
                  </a:lnTo>
                  <a:lnTo>
                    <a:pt x="131922" y="215538"/>
                  </a:lnTo>
                  <a:lnTo>
                    <a:pt x="138935" y="218990"/>
                  </a:lnTo>
                  <a:lnTo>
                    <a:pt x="159297" y="226127"/>
                  </a:lnTo>
                  <a:lnTo>
                    <a:pt x="171253" y="234072"/>
                  </a:lnTo>
                  <a:lnTo>
                    <a:pt x="190275" y="259241"/>
                  </a:lnTo>
                  <a:lnTo>
                    <a:pt x="193644" y="268510"/>
                  </a:lnTo>
                  <a:lnTo>
                    <a:pt x="203870" y="308195"/>
                  </a:lnTo>
                  <a:lnTo>
                    <a:pt x="196836" y="348633"/>
                  </a:lnTo>
                  <a:lnTo>
                    <a:pt x="195568" y="358510"/>
                  </a:lnTo>
                  <a:lnTo>
                    <a:pt x="178260" y="389369"/>
                  </a:lnTo>
                  <a:lnTo>
                    <a:pt x="165320" y="404443"/>
                  </a:lnTo>
                  <a:lnTo>
                    <a:pt x="160064" y="407127"/>
                  </a:lnTo>
                  <a:lnTo>
                    <a:pt x="139528" y="414136"/>
                  </a:lnTo>
                  <a:lnTo>
                    <a:pt x="132064" y="412096"/>
                  </a:lnTo>
                  <a:lnTo>
                    <a:pt x="115972" y="4003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4" name="SMARTInkShape-2942"/>
            <p:cNvSpPr/>
            <p:nvPr>
              <p:custDataLst>
                <p:tags r:id="rId46"/>
              </p:custDataLst>
            </p:nvPr>
          </p:nvSpPr>
          <p:spPr bwMode="auto">
            <a:xfrm>
              <a:off x="7661672" y="4036330"/>
              <a:ext cx="142578" cy="712331"/>
            </a:xfrm>
            <a:custGeom>
              <a:avLst/>
              <a:gdLst/>
              <a:ahLst/>
              <a:cxnLst/>
              <a:rect l="0" t="0" r="0" b="0"/>
              <a:pathLst>
                <a:path w="142578" h="712331">
                  <a:moveTo>
                    <a:pt x="17859" y="17748"/>
                  </a:moveTo>
                  <a:lnTo>
                    <a:pt x="17859" y="17748"/>
                  </a:lnTo>
                  <a:lnTo>
                    <a:pt x="17859" y="10059"/>
                  </a:lnTo>
                  <a:lnTo>
                    <a:pt x="18851" y="9646"/>
                  </a:lnTo>
                  <a:lnTo>
                    <a:pt x="22600" y="9186"/>
                  </a:lnTo>
                  <a:lnTo>
                    <a:pt x="23996" y="8071"/>
                  </a:lnTo>
                  <a:lnTo>
                    <a:pt x="25548" y="4187"/>
                  </a:lnTo>
                  <a:lnTo>
                    <a:pt x="26953" y="2754"/>
                  </a:lnTo>
                  <a:lnTo>
                    <a:pt x="34368" y="266"/>
                  </a:lnTo>
                  <a:lnTo>
                    <a:pt x="44799" y="0"/>
                  </a:lnTo>
                  <a:lnTo>
                    <a:pt x="52322" y="2584"/>
                  </a:lnTo>
                  <a:lnTo>
                    <a:pt x="58973" y="6048"/>
                  </a:lnTo>
                  <a:lnTo>
                    <a:pt x="79081" y="13194"/>
                  </a:lnTo>
                  <a:lnTo>
                    <a:pt x="97665" y="26862"/>
                  </a:lnTo>
                  <a:lnTo>
                    <a:pt x="123771" y="52265"/>
                  </a:lnTo>
                  <a:lnTo>
                    <a:pt x="129423" y="63185"/>
                  </a:lnTo>
                  <a:lnTo>
                    <a:pt x="141369" y="104114"/>
                  </a:lnTo>
                  <a:lnTo>
                    <a:pt x="142577" y="141156"/>
                  </a:lnTo>
                  <a:lnTo>
                    <a:pt x="140170" y="180811"/>
                  </a:lnTo>
                  <a:lnTo>
                    <a:pt x="135789" y="217537"/>
                  </a:lnTo>
                  <a:lnTo>
                    <a:pt x="131846" y="257192"/>
                  </a:lnTo>
                  <a:lnTo>
                    <a:pt x="124394" y="296723"/>
                  </a:lnTo>
                  <a:lnTo>
                    <a:pt x="115901" y="339855"/>
                  </a:lnTo>
                  <a:lnTo>
                    <a:pt x="109747" y="381408"/>
                  </a:lnTo>
                  <a:lnTo>
                    <a:pt x="107924" y="421502"/>
                  </a:lnTo>
                  <a:lnTo>
                    <a:pt x="107384" y="462155"/>
                  </a:lnTo>
                  <a:lnTo>
                    <a:pt x="107224" y="501982"/>
                  </a:lnTo>
                  <a:lnTo>
                    <a:pt x="104530" y="539910"/>
                  </a:lnTo>
                  <a:lnTo>
                    <a:pt x="99471" y="584133"/>
                  </a:lnTo>
                  <a:lnTo>
                    <a:pt x="98472" y="623956"/>
                  </a:lnTo>
                  <a:lnTo>
                    <a:pt x="95629" y="657840"/>
                  </a:lnTo>
                  <a:lnTo>
                    <a:pt x="87207" y="693508"/>
                  </a:lnTo>
                  <a:lnTo>
                    <a:pt x="76978" y="707739"/>
                  </a:lnTo>
                  <a:lnTo>
                    <a:pt x="71254" y="711364"/>
                  </a:lnTo>
                  <a:lnTo>
                    <a:pt x="68338" y="712330"/>
                  </a:lnTo>
                  <a:lnTo>
                    <a:pt x="65402" y="711982"/>
                  </a:lnTo>
                  <a:lnTo>
                    <a:pt x="50591" y="706405"/>
                  </a:lnTo>
                  <a:lnTo>
                    <a:pt x="44644" y="700518"/>
                  </a:lnTo>
                  <a:lnTo>
                    <a:pt x="17859" y="660009"/>
                  </a:lnTo>
                  <a:lnTo>
                    <a:pt x="3969" y="630831"/>
                  </a:lnTo>
                  <a:lnTo>
                    <a:pt x="232" y="589243"/>
                  </a:lnTo>
                  <a:lnTo>
                    <a:pt x="0" y="5713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SMARTInkShape-2943"/>
            <p:cNvSpPr/>
            <p:nvPr>
              <p:custDataLst>
                <p:tags r:id="rId47"/>
              </p:custDataLst>
            </p:nvPr>
          </p:nvSpPr>
          <p:spPr bwMode="auto">
            <a:xfrm>
              <a:off x="6643843" y="4313088"/>
              <a:ext cx="115931" cy="214265"/>
            </a:xfrm>
            <a:custGeom>
              <a:avLst/>
              <a:gdLst/>
              <a:ahLst/>
              <a:cxnLst/>
              <a:rect l="0" t="0" r="0" b="0"/>
              <a:pathLst>
                <a:path w="115931" h="214265">
                  <a:moveTo>
                    <a:pt x="89141" y="107107"/>
                  </a:moveTo>
                  <a:lnTo>
                    <a:pt x="89141" y="107107"/>
                  </a:lnTo>
                  <a:lnTo>
                    <a:pt x="89141" y="86990"/>
                  </a:lnTo>
                  <a:lnTo>
                    <a:pt x="78117" y="47041"/>
                  </a:lnTo>
                  <a:lnTo>
                    <a:pt x="74320" y="38739"/>
                  </a:lnTo>
                  <a:lnTo>
                    <a:pt x="71190" y="23902"/>
                  </a:lnTo>
                  <a:lnTo>
                    <a:pt x="64420" y="12780"/>
                  </a:lnTo>
                  <a:lnTo>
                    <a:pt x="55067" y="1836"/>
                  </a:lnTo>
                  <a:lnTo>
                    <a:pt x="51508" y="789"/>
                  </a:lnTo>
                  <a:lnTo>
                    <a:pt x="40163" y="0"/>
                  </a:lnTo>
                  <a:lnTo>
                    <a:pt x="34962" y="2618"/>
                  </a:lnTo>
                  <a:lnTo>
                    <a:pt x="14692" y="20943"/>
                  </a:lnTo>
                  <a:lnTo>
                    <a:pt x="5787" y="34503"/>
                  </a:lnTo>
                  <a:lnTo>
                    <a:pt x="1606" y="51089"/>
                  </a:lnTo>
                  <a:lnTo>
                    <a:pt x="0" y="94007"/>
                  </a:lnTo>
                  <a:lnTo>
                    <a:pt x="867" y="124914"/>
                  </a:lnTo>
                  <a:lnTo>
                    <a:pt x="9934" y="162404"/>
                  </a:lnTo>
                  <a:lnTo>
                    <a:pt x="28783" y="180964"/>
                  </a:lnTo>
                  <a:lnTo>
                    <a:pt x="35195" y="184581"/>
                  </a:lnTo>
                  <a:lnTo>
                    <a:pt x="47397" y="186903"/>
                  </a:lnTo>
                  <a:lnTo>
                    <a:pt x="56377" y="187305"/>
                  </a:lnTo>
                  <a:lnTo>
                    <a:pt x="58369" y="186369"/>
                  </a:lnTo>
                  <a:lnTo>
                    <a:pt x="59697" y="184753"/>
                  </a:lnTo>
                  <a:lnTo>
                    <a:pt x="62165" y="180312"/>
                  </a:lnTo>
                  <a:lnTo>
                    <a:pt x="74626" y="161739"/>
                  </a:lnTo>
                  <a:lnTo>
                    <a:pt x="86022" y="121877"/>
                  </a:lnTo>
                  <a:lnTo>
                    <a:pt x="96026" y="77666"/>
                  </a:lnTo>
                  <a:lnTo>
                    <a:pt x="97892" y="36221"/>
                  </a:lnTo>
                  <a:lnTo>
                    <a:pt x="98068" y="9568"/>
                  </a:lnTo>
                  <a:lnTo>
                    <a:pt x="98070" y="21370"/>
                  </a:lnTo>
                  <a:lnTo>
                    <a:pt x="89693" y="62714"/>
                  </a:lnTo>
                  <a:lnTo>
                    <a:pt x="86659" y="83039"/>
                  </a:lnTo>
                  <a:lnTo>
                    <a:pt x="80778" y="124422"/>
                  </a:lnTo>
                  <a:lnTo>
                    <a:pt x="81455" y="136630"/>
                  </a:lnTo>
                  <a:lnTo>
                    <a:pt x="91250" y="178530"/>
                  </a:lnTo>
                  <a:lnTo>
                    <a:pt x="98696" y="193754"/>
                  </a:lnTo>
                  <a:lnTo>
                    <a:pt x="115930" y="2142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6" name="SMARTInkShape-2944"/>
            <p:cNvSpPr/>
            <p:nvPr>
              <p:custDataLst>
                <p:tags r:id="rId48"/>
              </p:custDataLst>
            </p:nvPr>
          </p:nvSpPr>
          <p:spPr bwMode="auto">
            <a:xfrm>
              <a:off x="6777633" y="4491633"/>
              <a:ext cx="107157" cy="125016"/>
            </a:xfrm>
            <a:custGeom>
              <a:avLst/>
              <a:gdLst/>
              <a:ahLst/>
              <a:cxnLst/>
              <a:rect l="0" t="0" r="0" b="0"/>
              <a:pathLst>
                <a:path w="107157" h="125016">
                  <a:moveTo>
                    <a:pt x="107156" y="0"/>
                  </a:moveTo>
                  <a:lnTo>
                    <a:pt x="107156" y="0"/>
                  </a:lnTo>
                  <a:lnTo>
                    <a:pt x="107156" y="4740"/>
                  </a:lnTo>
                  <a:lnTo>
                    <a:pt x="104510" y="9713"/>
                  </a:lnTo>
                  <a:lnTo>
                    <a:pt x="102415" y="12429"/>
                  </a:lnTo>
                  <a:lnTo>
                    <a:pt x="100088" y="20737"/>
                  </a:lnTo>
                  <a:lnTo>
                    <a:pt x="99467" y="25731"/>
                  </a:lnTo>
                  <a:lnTo>
                    <a:pt x="97070" y="30052"/>
                  </a:lnTo>
                  <a:lnTo>
                    <a:pt x="59971" y="70839"/>
                  </a:lnTo>
                  <a:lnTo>
                    <a:pt x="42934" y="83225"/>
                  </a:lnTo>
                  <a:lnTo>
                    <a:pt x="24309" y="105279"/>
                  </a:lnTo>
                  <a:lnTo>
                    <a:pt x="0" y="1250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7" name="SMARTInkShape-2945"/>
            <p:cNvSpPr/>
            <p:nvPr>
              <p:custDataLst>
                <p:tags r:id="rId49"/>
              </p:custDataLst>
            </p:nvPr>
          </p:nvSpPr>
          <p:spPr bwMode="auto">
            <a:xfrm>
              <a:off x="6465094" y="4438064"/>
              <a:ext cx="80368" cy="17851"/>
            </a:xfrm>
            <a:custGeom>
              <a:avLst/>
              <a:gdLst/>
              <a:ahLst/>
              <a:cxnLst/>
              <a:rect l="0" t="0" r="0" b="0"/>
              <a:pathLst>
                <a:path w="80368" h="17851">
                  <a:moveTo>
                    <a:pt x="0" y="17850"/>
                  </a:moveTo>
                  <a:lnTo>
                    <a:pt x="0" y="17850"/>
                  </a:lnTo>
                  <a:lnTo>
                    <a:pt x="0" y="9288"/>
                  </a:lnTo>
                  <a:lnTo>
                    <a:pt x="4740" y="9029"/>
                  </a:lnTo>
                  <a:lnTo>
                    <a:pt x="6137" y="8001"/>
                  </a:lnTo>
                  <a:lnTo>
                    <a:pt x="7688" y="4212"/>
                  </a:lnTo>
                  <a:lnTo>
                    <a:pt x="9094" y="2805"/>
                  </a:lnTo>
                  <a:lnTo>
                    <a:pt x="13302" y="1241"/>
                  </a:lnTo>
                  <a:lnTo>
                    <a:pt x="47636" y="0"/>
                  </a:lnTo>
                  <a:lnTo>
                    <a:pt x="80367" y="89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SMARTInkShape-2946"/>
            <p:cNvSpPr/>
            <p:nvPr>
              <p:custDataLst>
                <p:tags r:id="rId50"/>
              </p:custDataLst>
            </p:nvPr>
          </p:nvSpPr>
          <p:spPr bwMode="auto">
            <a:xfrm>
              <a:off x="5636551" y="4411299"/>
              <a:ext cx="300952" cy="303409"/>
            </a:xfrm>
            <a:custGeom>
              <a:avLst/>
              <a:gdLst/>
              <a:ahLst/>
              <a:cxnLst/>
              <a:rect l="0" t="0" r="0" b="0"/>
              <a:pathLst>
                <a:path w="300952" h="303409">
                  <a:moveTo>
                    <a:pt x="69519" y="44615"/>
                  </a:moveTo>
                  <a:lnTo>
                    <a:pt x="69519" y="44615"/>
                  </a:lnTo>
                  <a:lnTo>
                    <a:pt x="69519" y="1253"/>
                  </a:lnTo>
                  <a:lnTo>
                    <a:pt x="70512" y="824"/>
                  </a:lnTo>
                  <a:lnTo>
                    <a:pt x="82822" y="0"/>
                  </a:lnTo>
                  <a:lnTo>
                    <a:pt x="84341" y="981"/>
                  </a:lnTo>
                  <a:lnTo>
                    <a:pt x="85354" y="2627"/>
                  </a:lnTo>
                  <a:lnTo>
                    <a:pt x="86029" y="4717"/>
                  </a:lnTo>
                  <a:lnTo>
                    <a:pt x="87471" y="6110"/>
                  </a:lnTo>
                  <a:lnTo>
                    <a:pt x="91719" y="7658"/>
                  </a:lnTo>
                  <a:lnTo>
                    <a:pt x="93249" y="9063"/>
                  </a:lnTo>
                  <a:lnTo>
                    <a:pt x="103197" y="26940"/>
                  </a:lnTo>
                  <a:lnTo>
                    <a:pt x="103877" y="29855"/>
                  </a:lnTo>
                  <a:lnTo>
                    <a:pt x="105323" y="31798"/>
                  </a:lnTo>
                  <a:lnTo>
                    <a:pt x="107279" y="33094"/>
                  </a:lnTo>
                  <a:lnTo>
                    <a:pt x="109575" y="33958"/>
                  </a:lnTo>
                  <a:lnTo>
                    <a:pt x="111106" y="35526"/>
                  </a:lnTo>
                  <a:lnTo>
                    <a:pt x="122191" y="53434"/>
                  </a:lnTo>
                  <a:lnTo>
                    <a:pt x="122978" y="65828"/>
                  </a:lnTo>
                  <a:lnTo>
                    <a:pt x="120398" y="71572"/>
                  </a:lnTo>
                  <a:lnTo>
                    <a:pt x="92050" y="111447"/>
                  </a:lnTo>
                  <a:lnTo>
                    <a:pt x="57501" y="153951"/>
                  </a:lnTo>
                  <a:lnTo>
                    <a:pt x="14724" y="197601"/>
                  </a:lnTo>
                  <a:lnTo>
                    <a:pt x="7794" y="201906"/>
                  </a:lnTo>
                  <a:lnTo>
                    <a:pt x="0" y="204669"/>
                  </a:lnTo>
                  <a:lnTo>
                    <a:pt x="353" y="204896"/>
                  </a:lnTo>
                  <a:lnTo>
                    <a:pt x="3391" y="205148"/>
                  </a:lnTo>
                  <a:lnTo>
                    <a:pt x="21547" y="197188"/>
                  </a:lnTo>
                  <a:lnTo>
                    <a:pt x="66068" y="171924"/>
                  </a:lnTo>
                  <a:lnTo>
                    <a:pt x="100026" y="154546"/>
                  </a:lnTo>
                  <a:lnTo>
                    <a:pt x="139964" y="132088"/>
                  </a:lnTo>
                  <a:lnTo>
                    <a:pt x="183216" y="111323"/>
                  </a:lnTo>
                  <a:lnTo>
                    <a:pt x="222711" y="92602"/>
                  </a:lnTo>
                  <a:lnTo>
                    <a:pt x="263490" y="75628"/>
                  </a:lnTo>
                  <a:lnTo>
                    <a:pt x="300951" y="54082"/>
                  </a:lnTo>
                  <a:lnTo>
                    <a:pt x="287287" y="61772"/>
                  </a:lnTo>
                  <a:lnTo>
                    <a:pt x="250209" y="86978"/>
                  </a:lnTo>
                  <a:lnTo>
                    <a:pt x="211816" y="111228"/>
                  </a:lnTo>
                  <a:lnTo>
                    <a:pt x="169689" y="141006"/>
                  </a:lnTo>
                  <a:lnTo>
                    <a:pt x="130482" y="172365"/>
                  </a:lnTo>
                  <a:lnTo>
                    <a:pt x="97003" y="204669"/>
                  </a:lnTo>
                  <a:lnTo>
                    <a:pt x="96514" y="209888"/>
                  </a:lnTo>
                  <a:lnTo>
                    <a:pt x="97438" y="211352"/>
                  </a:lnTo>
                  <a:lnTo>
                    <a:pt x="99045" y="212327"/>
                  </a:lnTo>
                  <a:lnTo>
                    <a:pt x="101110" y="212978"/>
                  </a:lnTo>
                  <a:lnTo>
                    <a:pt x="113496" y="209153"/>
                  </a:lnTo>
                  <a:lnTo>
                    <a:pt x="141260" y="198782"/>
                  </a:lnTo>
                  <a:lnTo>
                    <a:pt x="158906" y="194474"/>
                  </a:lnTo>
                  <a:lnTo>
                    <a:pt x="200493" y="175469"/>
                  </a:lnTo>
                  <a:lnTo>
                    <a:pt x="241045" y="154412"/>
                  </a:lnTo>
                  <a:lnTo>
                    <a:pt x="270068" y="151817"/>
                  </a:lnTo>
                  <a:lnTo>
                    <a:pt x="270687" y="152794"/>
                  </a:lnTo>
                  <a:lnTo>
                    <a:pt x="270108" y="154437"/>
                  </a:lnTo>
                  <a:lnTo>
                    <a:pt x="267810" y="158909"/>
                  </a:lnTo>
                  <a:lnTo>
                    <a:pt x="261474" y="177504"/>
                  </a:lnTo>
                  <a:lnTo>
                    <a:pt x="253721" y="185698"/>
                  </a:lnTo>
                  <a:lnTo>
                    <a:pt x="209288" y="226464"/>
                  </a:lnTo>
                  <a:lnTo>
                    <a:pt x="167738" y="267873"/>
                  </a:lnTo>
                  <a:lnTo>
                    <a:pt x="137318" y="293864"/>
                  </a:lnTo>
                  <a:lnTo>
                    <a:pt x="135554" y="297101"/>
                  </a:lnTo>
                  <a:lnTo>
                    <a:pt x="133386" y="299259"/>
                  </a:lnTo>
                  <a:lnTo>
                    <a:pt x="124649" y="303007"/>
                  </a:lnTo>
                  <a:lnTo>
                    <a:pt x="125124" y="303197"/>
                  </a:lnTo>
                  <a:lnTo>
                    <a:pt x="128297" y="303408"/>
                  </a:lnTo>
                  <a:lnTo>
                    <a:pt x="133015" y="300855"/>
                  </a:lnTo>
                  <a:lnTo>
                    <a:pt x="138419" y="295421"/>
                  </a:lnTo>
                  <a:lnTo>
                    <a:pt x="161487" y="255979"/>
                  </a:lnTo>
                  <a:lnTo>
                    <a:pt x="176676" y="2321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9" name="SMARTInkShape-2947"/>
            <p:cNvSpPr/>
            <p:nvPr>
              <p:custDataLst>
                <p:tags r:id="rId51"/>
              </p:custDataLst>
            </p:nvPr>
          </p:nvSpPr>
          <p:spPr bwMode="auto">
            <a:xfrm>
              <a:off x="5822156" y="4143375"/>
              <a:ext cx="71207" cy="231646"/>
            </a:xfrm>
            <a:custGeom>
              <a:avLst/>
              <a:gdLst/>
              <a:ahLst/>
              <a:cxnLst/>
              <a:rect l="0" t="0" r="0" b="0"/>
              <a:pathLst>
                <a:path w="71207" h="231646">
                  <a:moveTo>
                    <a:pt x="0" y="0"/>
                  </a:moveTo>
                  <a:lnTo>
                    <a:pt x="0" y="0"/>
                  </a:lnTo>
                  <a:lnTo>
                    <a:pt x="0" y="8897"/>
                  </a:lnTo>
                  <a:lnTo>
                    <a:pt x="41697" y="50626"/>
                  </a:lnTo>
                  <a:lnTo>
                    <a:pt x="62509" y="74085"/>
                  </a:lnTo>
                  <a:lnTo>
                    <a:pt x="68793" y="87435"/>
                  </a:lnTo>
                  <a:lnTo>
                    <a:pt x="71206" y="116706"/>
                  </a:lnTo>
                  <a:lnTo>
                    <a:pt x="70415" y="144941"/>
                  </a:lnTo>
                  <a:lnTo>
                    <a:pt x="50446" y="184917"/>
                  </a:lnTo>
                  <a:lnTo>
                    <a:pt x="26783" y="214095"/>
                  </a:lnTo>
                  <a:lnTo>
                    <a:pt x="9452" y="231645"/>
                  </a:lnTo>
                  <a:lnTo>
                    <a:pt x="8930" y="2232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SMARTInkShape-2948"/>
            <p:cNvSpPr/>
            <p:nvPr>
              <p:custDataLst>
                <p:tags r:id="rId52"/>
              </p:custDataLst>
            </p:nvPr>
          </p:nvSpPr>
          <p:spPr bwMode="auto">
            <a:xfrm>
              <a:off x="5867131" y="4125548"/>
              <a:ext cx="124690" cy="241070"/>
            </a:xfrm>
            <a:custGeom>
              <a:avLst/>
              <a:gdLst/>
              <a:ahLst/>
              <a:cxnLst/>
              <a:rect l="0" t="0" r="0" b="0"/>
              <a:pathLst>
                <a:path w="124690" h="241070">
                  <a:moveTo>
                    <a:pt x="62182" y="8897"/>
                  </a:moveTo>
                  <a:lnTo>
                    <a:pt x="62182" y="8897"/>
                  </a:lnTo>
                  <a:lnTo>
                    <a:pt x="62182" y="335"/>
                  </a:lnTo>
                  <a:lnTo>
                    <a:pt x="54493" y="0"/>
                  </a:lnTo>
                  <a:lnTo>
                    <a:pt x="23450" y="29779"/>
                  </a:lnTo>
                  <a:lnTo>
                    <a:pt x="20162" y="38353"/>
                  </a:lnTo>
                  <a:lnTo>
                    <a:pt x="8050" y="78707"/>
                  </a:lnTo>
                  <a:lnTo>
                    <a:pt x="3397" y="92510"/>
                  </a:lnTo>
                  <a:lnTo>
                    <a:pt x="0" y="136991"/>
                  </a:lnTo>
                  <a:lnTo>
                    <a:pt x="763" y="160621"/>
                  </a:lnTo>
                  <a:lnTo>
                    <a:pt x="12116" y="193041"/>
                  </a:lnTo>
                  <a:lnTo>
                    <a:pt x="32447" y="225006"/>
                  </a:lnTo>
                  <a:lnTo>
                    <a:pt x="52043" y="235940"/>
                  </a:lnTo>
                  <a:lnTo>
                    <a:pt x="87341" y="240394"/>
                  </a:lnTo>
                  <a:lnTo>
                    <a:pt x="124689" y="24106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1" name="SMARTInkShape-2949"/>
            <p:cNvSpPr/>
            <p:nvPr>
              <p:custDataLst>
                <p:tags r:id="rId53"/>
              </p:custDataLst>
            </p:nvPr>
          </p:nvSpPr>
          <p:spPr bwMode="auto">
            <a:xfrm>
              <a:off x="6215063" y="4295715"/>
              <a:ext cx="178594" cy="285216"/>
            </a:xfrm>
            <a:custGeom>
              <a:avLst/>
              <a:gdLst/>
              <a:ahLst/>
              <a:cxnLst/>
              <a:rect l="0" t="0" r="0" b="0"/>
              <a:pathLst>
                <a:path w="178594" h="285216">
                  <a:moveTo>
                    <a:pt x="0" y="186988"/>
                  </a:moveTo>
                  <a:lnTo>
                    <a:pt x="0" y="186988"/>
                  </a:lnTo>
                  <a:lnTo>
                    <a:pt x="7688" y="179299"/>
                  </a:lnTo>
                  <a:lnTo>
                    <a:pt x="13302" y="178426"/>
                  </a:lnTo>
                  <a:lnTo>
                    <a:pt x="14821" y="177311"/>
                  </a:lnTo>
                  <a:lnTo>
                    <a:pt x="24749" y="159981"/>
                  </a:lnTo>
                  <a:lnTo>
                    <a:pt x="25429" y="157077"/>
                  </a:lnTo>
                  <a:lnTo>
                    <a:pt x="31126" y="148250"/>
                  </a:lnTo>
                  <a:lnTo>
                    <a:pt x="39098" y="139350"/>
                  </a:lnTo>
                  <a:lnTo>
                    <a:pt x="42181" y="130758"/>
                  </a:lnTo>
                  <a:lnTo>
                    <a:pt x="44544" y="121317"/>
                  </a:lnTo>
                  <a:lnTo>
                    <a:pt x="50460" y="109432"/>
                  </a:lnTo>
                  <a:lnTo>
                    <a:pt x="61599" y="65051"/>
                  </a:lnTo>
                  <a:lnTo>
                    <a:pt x="62483" y="21402"/>
                  </a:lnTo>
                  <a:lnTo>
                    <a:pt x="62504" y="5563"/>
                  </a:lnTo>
                  <a:lnTo>
                    <a:pt x="61513" y="3530"/>
                  </a:lnTo>
                  <a:lnTo>
                    <a:pt x="59860" y="2175"/>
                  </a:lnTo>
                  <a:lnTo>
                    <a:pt x="54818" y="0"/>
                  </a:lnTo>
                  <a:lnTo>
                    <a:pt x="49205" y="4364"/>
                  </a:lnTo>
                  <a:lnTo>
                    <a:pt x="41257" y="11941"/>
                  </a:lnTo>
                  <a:lnTo>
                    <a:pt x="38180" y="20223"/>
                  </a:lnTo>
                  <a:lnTo>
                    <a:pt x="35820" y="29526"/>
                  </a:lnTo>
                  <a:lnTo>
                    <a:pt x="29905" y="41335"/>
                  </a:lnTo>
                  <a:lnTo>
                    <a:pt x="27199" y="63603"/>
                  </a:lnTo>
                  <a:lnTo>
                    <a:pt x="34513" y="90379"/>
                  </a:lnTo>
                  <a:lnTo>
                    <a:pt x="35907" y="92816"/>
                  </a:lnTo>
                  <a:lnTo>
                    <a:pt x="37829" y="94441"/>
                  </a:lnTo>
                  <a:lnTo>
                    <a:pt x="60831" y="104474"/>
                  </a:lnTo>
                  <a:lnTo>
                    <a:pt x="74082" y="106197"/>
                  </a:lnTo>
                  <a:lnTo>
                    <a:pt x="76177" y="107330"/>
                  </a:lnTo>
                  <a:lnTo>
                    <a:pt x="77574" y="109078"/>
                  </a:lnTo>
                  <a:lnTo>
                    <a:pt x="78505" y="111235"/>
                  </a:lnTo>
                  <a:lnTo>
                    <a:pt x="80117" y="112674"/>
                  </a:lnTo>
                  <a:lnTo>
                    <a:pt x="84556" y="114272"/>
                  </a:lnTo>
                  <a:lnTo>
                    <a:pt x="86135" y="115690"/>
                  </a:lnTo>
                  <a:lnTo>
                    <a:pt x="87892" y="119912"/>
                  </a:lnTo>
                  <a:lnTo>
                    <a:pt x="90011" y="130707"/>
                  </a:lnTo>
                  <a:lnTo>
                    <a:pt x="95351" y="139444"/>
                  </a:lnTo>
                  <a:lnTo>
                    <a:pt x="97658" y="151285"/>
                  </a:lnTo>
                  <a:lnTo>
                    <a:pt x="98219" y="191141"/>
                  </a:lnTo>
                  <a:lnTo>
                    <a:pt x="98225" y="215145"/>
                  </a:lnTo>
                  <a:lnTo>
                    <a:pt x="100871" y="221992"/>
                  </a:lnTo>
                  <a:lnTo>
                    <a:pt x="113672" y="240504"/>
                  </a:lnTo>
                  <a:lnTo>
                    <a:pt x="116005" y="246491"/>
                  </a:lnTo>
                  <a:lnTo>
                    <a:pt x="128373" y="261398"/>
                  </a:lnTo>
                  <a:lnTo>
                    <a:pt x="134115" y="264707"/>
                  </a:lnTo>
                  <a:lnTo>
                    <a:pt x="139974" y="267171"/>
                  </a:lnTo>
                  <a:lnTo>
                    <a:pt x="145885" y="271572"/>
                  </a:lnTo>
                  <a:lnTo>
                    <a:pt x="154465" y="274191"/>
                  </a:lnTo>
                  <a:lnTo>
                    <a:pt x="163900" y="276346"/>
                  </a:lnTo>
                  <a:lnTo>
                    <a:pt x="178593" y="2852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SMARTInkShape-2950"/>
            <p:cNvSpPr/>
            <p:nvPr>
              <p:custDataLst>
                <p:tags r:id="rId54"/>
              </p:custDataLst>
            </p:nvPr>
          </p:nvSpPr>
          <p:spPr bwMode="auto">
            <a:xfrm>
              <a:off x="6509752" y="4339828"/>
              <a:ext cx="8921" cy="203976"/>
            </a:xfrm>
            <a:custGeom>
              <a:avLst/>
              <a:gdLst/>
              <a:ahLst/>
              <a:cxnLst/>
              <a:rect l="0" t="0" r="0" b="0"/>
              <a:pathLst>
                <a:path w="8921" h="203976">
                  <a:moveTo>
                    <a:pt x="8920" y="0"/>
                  </a:moveTo>
                  <a:lnTo>
                    <a:pt x="8920" y="0"/>
                  </a:lnTo>
                  <a:lnTo>
                    <a:pt x="1231" y="0"/>
                  </a:lnTo>
                  <a:lnTo>
                    <a:pt x="6373" y="8121"/>
                  </a:lnTo>
                  <a:lnTo>
                    <a:pt x="8853" y="48586"/>
                  </a:lnTo>
                  <a:lnTo>
                    <a:pt x="7921" y="86405"/>
                  </a:lnTo>
                  <a:lnTo>
                    <a:pt x="1851" y="128376"/>
                  </a:lnTo>
                  <a:lnTo>
                    <a:pt x="63" y="172259"/>
                  </a:lnTo>
                  <a:lnTo>
                    <a:pt x="0" y="190058"/>
                  </a:lnTo>
                  <a:lnTo>
                    <a:pt x="989" y="192190"/>
                  </a:lnTo>
                  <a:lnTo>
                    <a:pt x="2640" y="193611"/>
                  </a:lnTo>
                  <a:lnTo>
                    <a:pt x="4733" y="194558"/>
                  </a:lnTo>
                  <a:lnTo>
                    <a:pt x="6129" y="196182"/>
                  </a:lnTo>
                  <a:lnTo>
                    <a:pt x="8552" y="203975"/>
                  </a:lnTo>
                  <a:lnTo>
                    <a:pt x="8920" y="19645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6" name="SMARTInkShape-Group1022"/>
          <p:cNvGrpSpPr/>
          <p:nvPr/>
        </p:nvGrpSpPr>
        <p:grpSpPr>
          <a:xfrm>
            <a:off x="3839767" y="3405421"/>
            <a:ext cx="1865319" cy="2336369"/>
            <a:chOff x="3839767" y="3405421"/>
            <a:chExt cx="1865319" cy="2336369"/>
          </a:xfrm>
        </p:grpSpPr>
        <p:sp>
          <p:nvSpPr>
            <p:cNvPr id="84" name="SMARTInkShape-2951"/>
            <p:cNvSpPr/>
            <p:nvPr>
              <p:custDataLst>
                <p:tags r:id="rId22"/>
              </p:custDataLst>
            </p:nvPr>
          </p:nvSpPr>
          <p:spPr bwMode="auto">
            <a:xfrm>
              <a:off x="3955852" y="3405421"/>
              <a:ext cx="1749234" cy="2278480"/>
            </a:xfrm>
            <a:custGeom>
              <a:avLst/>
              <a:gdLst/>
              <a:ahLst/>
              <a:cxnLst/>
              <a:rect l="0" t="0" r="0" b="0"/>
              <a:pathLst>
                <a:path w="1749234" h="2278480">
                  <a:moveTo>
                    <a:pt x="0" y="112876"/>
                  </a:moveTo>
                  <a:lnTo>
                    <a:pt x="0" y="112876"/>
                  </a:lnTo>
                  <a:lnTo>
                    <a:pt x="4740" y="112876"/>
                  </a:lnTo>
                  <a:lnTo>
                    <a:pt x="17169" y="117616"/>
                  </a:lnTo>
                  <a:lnTo>
                    <a:pt x="33010" y="127115"/>
                  </a:lnTo>
                  <a:lnTo>
                    <a:pt x="47594" y="130655"/>
                  </a:lnTo>
                  <a:lnTo>
                    <a:pt x="91339" y="154928"/>
                  </a:lnTo>
                  <a:lnTo>
                    <a:pt x="107761" y="159401"/>
                  </a:lnTo>
                  <a:lnTo>
                    <a:pt x="122549" y="167010"/>
                  </a:lnTo>
                  <a:lnTo>
                    <a:pt x="126347" y="169801"/>
                  </a:lnTo>
                  <a:lnTo>
                    <a:pt x="165824" y="179634"/>
                  </a:lnTo>
                  <a:lnTo>
                    <a:pt x="207071" y="188643"/>
                  </a:lnTo>
                  <a:lnTo>
                    <a:pt x="250253" y="192637"/>
                  </a:lnTo>
                  <a:lnTo>
                    <a:pt x="290534" y="193123"/>
                  </a:lnTo>
                  <a:lnTo>
                    <a:pt x="330571" y="193219"/>
                  </a:lnTo>
                  <a:lnTo>
                    <a:pt x="364073" y="193236"/>
                  </a:lnTo>
                  <a:lnTo>
                    <a:pt x="399135" y="193241"/>
                  </a:lnTo>
                  <a:lnTo>
                    <a:pt x="434660" y="193242"/>
                  </a:lnTo>
                  <a:lnTo>
                    <a:pt x="470321" y="193243"/>
                  </a:lnTo>
                  <a:lnTo>
                    <a:pt x="505030" y="193243"/>
                  </a:lnTo>
                  <a:lnTo>
                    <a:pt x="546574" y="193243"/>
                  </a:lnTo>
                  <a:lnTo>
                    <a:pt x="580982" y="193243"/>
                  </a:lnTo>
                  <a:lnTo>
                    <a:pt x="616312" y="193243"/>
                  </a:lnTo>
                  <a:lnTo>
                    <a:pt x="651915" y="193243"/>
                  </a:lnTo>
                  <a:lnTo>
                    <a:pt x="687600" y="193243"/>
                  </a:lnTo>
                  <a:lnTo>
                    <a:pt x="723309" y="190597"/>
                  </a:lnTo>
                  <a:lnTo>
                    <a:pt x="759025" y="186175"/>
                  </a:lnTo>
                  <a:lnTo>
                    <a:pt x="797388" y="182219"/>
                  </a:lnTo>
                  <a:lnTo>
                    <a:pt x="837528" y="174763"/>
                  </a:lnTo>
                  <a:lnTo>
                    <a:pt x="877203" y="166270"/>
                  </a:lnTo>
                  <a:lnTo>
                    <a:pt x="917732" y="157470"/>
                  </a:lnTo>
                  <a:lnTo>
                    <a:pt x="957522" y="148578"/>
                  </a:lnTo>
                  <a:lnTo>
                    <a:pt x="1000730" y="139660"/>
                  </a:lnTo>
                  <a:lnTo>
                    <a:pt x="1042306" y="133380"/>
                  </a:lnTo>
                  <a:lnTo>
                    <a:pt x="1079761" y="126227"/>
                  </a:lnTo>
                  <a:lnTo>
                    <a:pt x="1118640" y="114186"/>
                  </a:lnTo>
                  <a:lnTo>
                    <a:pt x="1158933" y="106980"/>
                  </a:lnTo>
                  <a:lnTo>
                    <a:pt x="1196007" y="102199"/>
                  </a:lnTo>
                  <a:lnTo>
                    <a:pt x="1232127" y="94499"/>
                  </a:lnTo>
                  <a:lnTo>
                    <a:pt x="1275147" y="87748"/>
                  </a:lnTo>
                  <a:lnTo>
                    <a:pt x="1318445" y="79286"/>
                  </a:lnTo>
                  <a:lnTo>
                    <a:pt x="1359336" y="70706"/>
                  </a:lnTo>
                  <a:lnTo>
                    <a:pt x="1388339" y="66316"/>
                  </a:lnTo>
                  <a:lnTo>
                    <a:pt x="1429308" y="59230"/>
                  </a:lnTo>
                  <a:lnTo>
                    <a:pt x="1473472" y="46990"/>
                  </a:lnTo>
                  <a:lnTo>
                    <a:pt x="1510988" y="39524"/>
                  </a:lnTo>
                  <a:lnTo>
                    <a:pt x="1553145" y="30479"/>
                  </a:lnTo>
                  <a:lnTo>
                    <a:pt x="1566388" y="26645"/>
                  </a:lnTo>
                  <a:lnTo>
                    <a:pt x="1609468" y="17711"/>
                  </a:lnTo>
                  <a:lnTo>
                    <a:pt x="1653172" y="7080"/>
                  </a:lnTo>
                  <a:lnTo>
                    <a:pt x="1672657" y="4996"/>
                  </a:lnTo>
                  <a:lnTo>
                    <a:pt x="1680358" y="1098"/>
                  </a:lnTo>
                  <a:lnTo>
                    <a:pt x="1683801" y="654"/>
                  </a:lnTo>
                  <a:lnTo>
                    <a:pt x="1693387" y="2786"/>
                  </a:lnTo>
                  <a:lnTo>
                    <a:pt x="1699494" y="116"/>
                  </a:lnTo>
                  <a:lnTo>
                    <a:pt x="1702511" y="0"/>
                  </a:lnTo>
                  <a:lnTo>
                    <a:pt x="1712724" y="4770"/>
                  </a:lnTo>
                  <a:lnTo>
                    <a:pt x="1727756" y="18997"/>
                  </a:lnTo>
                  <a:lnTo>
                    <a:pt x="1730313" y="24188"/>
                  </a:lnTo>
                  <a:lnTo>
                    <a:pt x="1742029" y="66073"/>
                  </a:lnTo>
                  <a:lnTo>
                    <a:pt x="1745917" y="75868"/>
                  </a:lnTo>
                  <a:lnTo>
                    <a:pt x="1745661" y="86837"/>
                  </a:lnTo>
                  <a:lnTo>
                    <a:pt x="1744204" y="92540"/>
                  </a:lnTo>
                  <a:lnTo>
                    <a:pt x="1745229" y="104169"/>
                  </a:lnTo>
                  <a:lnTo>
                    <a:pt x="1749233" y="132543"/>
                  </a:lnTo>
                  <a:lnTo>
                    <a:pt x="1743020" y="175622"/>
                  </a:lnTo>
                  <a:lnTo>
                    <a:pt x="1736890" y="215890"/>
                  </a:lnTo>
                  <a:lnTo>
                    <a:pt x="1732262" y="255925"/>
                  </a:lnTo>
                  <a:lnTo>
                    <a:pt x="1725495" y="290419"/>
                  </a:lnTo>
                  <a:lnTo>
                    <a:pt x="1718199" y="330625"/>
                  </a:lnTo>
                  <a:lnTo>
                    <a:pt x="1714603" y="368115"/>
                  </a:lnTo>
                  <a:lnTo>
                    <a:pt x="1707695" y="404358"/>
                  </a:lnTo>
                  <a:lnTo>
                    <a:pt x="1700357" y="441224"/>
                  </a:lnTo>
                  <a:lnTo>
                    <a:pt x="1696749" y="483126"/>
                  </a:lnTo>
                  <a:lnTo>
                    <a:pt x="1690830" y="526961"/>
                  </a:lnTo>
                  <a:lnTo>
                    <a:pt x="1687642" y="570376"/>
                  </a:lnTo>
                  <a:lnTo>
                    <a:pt x="1680855" y="609808"/>
                  </a:lnTo>
                  <a:lnTo>
                    <a:pt x="1672560" y="653462"/>
                  </a:lnTo>
                  <a:lnTo>
                    <a:pt x="1666756" y="686511"/>
                  </a:lnTo>
                  <a:lnTo>
                    <a:pt x="1660869" y="718398"/>
                  </a:lnTo>
                  <a:lnTo>
                    <a:pt x="1654622" y="761594"/>
                  </a:lnTo>
                  <a:lnTo>
                    <a:pt x="1650125" y="804820"/>
                  </a:lnTo>
                  <a:lnTo>
                    <a:pt x="1645209" y="836133"/>
                  </a:lnTo>
                  <a:lnTo>
                    <a:pt x="1636863" y="877067"/>
                  </a:lnTo>
                  <a:lnTo>
                    <a:pt x="1629099" y="920173"/>
                  </a:lnTo>
                  <a:lnTo>
                    <a:pt x="1625365" y="963373"/>
                  </a:lnTo>
                  <a:lnTo>
                    <a:pt x="1618416" y="1002741"/>
                  </a:lnTo>
                  <a:lnTo>
                    <a:pt x="1611065" y="1044392"/>
                  </a:lnTo>
                  <a:lnTo>
                    <a:pt x="1607454" y="1082309"/>
                  </a:lnTo>
                  <a:lnTo>
                    <a:pt x="1601533" y="1118680"/>
                  </a:lnTo>
                  <a:lnTo>
                    <a:pt x="1599338" y="1154591"/>
                  </a:lnTo>
                  <a:lnTo>
                    <a:pt x="1598687" y="1189375"/>
                  </a:lnTo>
                  <a:lnTo>
                    <a:pt x="1598468" y="1230944"/>
                  </a:lnTo>
                  <a:lnTo>
                    <a:pt x="1598429" y="1265356"/>
                  </a:lnTo>
                  <a:lnTo>
                    <a:pt x="1598417" y="1307799"/>
                  </a:lnTo>
                  <a:lnTo>
                    <a:pt x="1604551" y="1345838"/>
                  </a:lnTo>
                  <a:lnTo>
                    <a:pt x="1606792" y="1387894"/>
                  </a:lnTo>
                  <a:lnTo>
                    <a:pt x="1607235" y="1425159"/>
                  </a:lnTo>
                  <a:lnTo>
                    <a:pt x="1608314" y="1467320"/>
                  </a:lnTo>
                  <a:lnTo>
                    <a:pt x="1614407" y="1505341"/>
                  </a:lnTo>
                  <a:lnTo>
                    <a:pt x="1615904" y="1541514"/>
                  </a:lnTo>
                  <a:lnTo>
                    <a:pt x="1616200" y="1583459"/>
                  </a:lnTo>
                  <a:lnTo>
                    <a:pt x="1616263" y="1625811"/>
                  </a:lnTo>
                  <a:lnTo>
                    <a:pt x="1618918" y="1667145"/>
                  </a:lnTo>
                  <a:lnTo>
                    <a:pt x="1624375" y="1711356"/>
                  </a:lnTo>
                  <a:lnTo>
                    <a:pt x="1625094" y="1755947"/>
                  </a:lnTo>
                  <a:lnTo>
                    <a:pt x="1632256" y="1793521"/>
                  </a:lnTo>
                  <a:lnTo>
                    <a:pt x="1634877" y="1835558"/>
                  </a:lnTo>
                  <a:lnTo>
                    <a:pt x="1641788" y="1873297"/>
                  </a:lnTo>
                  <a:lnTo>
                    <a:pt x="1649962" y="1909772"/>
                  </a:lnTo>
                  <a:lnTo>
                    <a:pt x="1654037" y="1932487"/>
                  </a:lnTo>
                  <a:lnTo>
                    <a:pt x="1665259" y="1976084"/>
                  </a:lnTo>
                  <a:lnTo>
                    <a:pt x="1675719" y="2017868"/>
                  </a:lnTo>
                  <a:lnTo>
                    <a:pt x="1678602" y="2059547"/>
                  </a:lnTo>
                  <a:lnTo>
                    <a:pt x="1679749" y="2083176"/>
                  </a:lnTo>
                  <a:lnTo>
                    <a:pt x="1686881" y="2109218"/>
                  </a:lnTo>
                  <a:lnTo>
                    <a:pt x="1687707" y="2144129"/>
                  </a:lnTo>
                  <a:lnTo>
                    <a:pt x="1690355" y="2149395"/>
                  </a:lnTo>
                  <a:lnTo>
                    <a:pt x="1695398" y="2156119"/>
                  </a:lnTo>
                  <a:lnTo>
                    <a:pt x="1694821" y="2156671"/>
                  </a:lnTo>
                  <a:lnTo>
                    <a:pt x="1687810" y="2157762"/>
                  </a:lnTo>
                  <a:lnTo>
                    <a:pt x="1683000" y="2162510"/>
                  </a:lnTo>
                  <a:lnTo>
                    <a:pt x="1678010" y="2164840"/>
                  </a:lnTo>
                  <a:lnTo>
                    <a:pt x="1643012" y="2166699"/>
                  </a:lnTo>
                  <a:lnTo>
                    <a:pt x="1613110" y="2167696"/>
                  </a:lnTo>
                  <a:lnTo>
                    <a:pt x="1596319" y="2173772"/>
                  </a:lnTo>
                  <a:lnTo>
                    <a:pt x="1579933" y="2177728"/>
                  </a:lnTo>
                  <a:lnTo>
                    <a:pt x="1542135" y="2191031"/>
                  </a:lnTo>
                  <a:lnTo>
                    <a:pt x="1519892" y="2195409"/>
                  </a:lnTo>
                  <a:lnTo>
                    <a:pt x="1498088" y="2200345"/>
                  </a:lnTo>
                  <a:lnTo>
                    <a:pt x="1454270" y="2209278"/>
                  </a:lnTo>
                  <a:lnTo>
                    <a:pt x="1410051" y="2220460"/>
                  </a:lnTo>
                  <a:lnTo>
                    <a:pt x="1374923" y="2229265"/>
                  </a:lnTo>
                  <a:lnTo>
                    <a:pt x="1339379" y="2238157"/>
                  </a:lnTo>
                  <a:lnTo>
                    <a:pt x="1303712" y="2244429"/>
                  </a:lnTo>
                  <a:lnTo>
                    <a:pt x="1268009" y="2248935"/>
                  </a:lnTo>
                  <a:lnTo>
                    <a:pt x="1227003" y="2256553"/>
                  </a:lnTo>
                  <a:lnTo>
                    <a:pt x="1182441" y="2262448"/>
                  </a:lnTo>
                  <a:lnTo>
                    <a:pt x="1138811" y="2266841"/>
                  </a:lnTo>
                  <a:lnTo>
                    <a:pt x="1106411" y="2270740"/>
                  </a:lnTo>
                  <a:lnTo>
                    <a:pt x="1075475" y="2272474"/>
                  </a:lnTo>
                  <a:lnTo>
                    <a:pt x="1045189" y="2273244"/>
                  </a:lnTo>
                  <a:lnTo>
                    <a:pt x="1014200" y="2274578"/>
                  </a:lnTo>
                  <a:lnTo>
                    <a:pt x="980583" y="2278479"/>
                  </a:lnTo>
                  <a:lnTo>
                    <a:pt x="948445" y="2278228"/>
                  </a:lnTo>
                  <a:lnTo>
                    <a:pt x="916633" y="2275801"/>
                  </a:lnTo>
                  <a:lnTo>
                    <a:pt x="882650" y="2274723"/>
                  </a:lnTo>
                  <a:lnTo>
                    <a:pt x="850348" y="2274243"/>
                  </a:lnTo>
                  <a:lnTo>
                    <a:pt x="818464" y="2274031"/>
                  </a:lnTo>
                  <a:lnTo>
                    <a:pt x="784449" y="2273936"/>
                  </a:lnTo>
                  <a:lnTo>
                    <a:pt x="749487" y="2271248"/>
                  </a:lnTo>
                  <a:lnTo>
                    <a:pt x="714105" y="2267738"/>
                  </a:lnTo>
                  <a:lnTo>
                    <a:pt x="678536" y="2266178"/>
                  </a:lnTo>
                  <a:lnTo>
                    <a:pt x="642884" y="2262839"/>
                  </a:lnTo>
                  <a:lnTo>
                    <a:pt x="606202" y="2259040"/>
                  </a:lnTo>
                  <a:lnTo>
                    <a:pt x="566749" y="2257352"/>
                  </a:lnTo>
                  <a:lnTo>
                    <a:pt x="528708" y="2256601"/>
                  </a:lnTo>
                  <a:lnTo>
                    <a:pt x="491958" y="2256268"/>
                  </a:lnTo>
                  <a:lnTo>
                    <a:pt x="455780" y="2256119"/>
                  </a:lnTo>
                  <a:lnTo>
                    <a:pt x="419858" y="2256054"/>
                  </a:lnTo>
                  <a:lnTo>
                    <a:pt x="383056" y="2256024"/>
                  </a:lnTo>
                  <a:lnTo>
                    <a:pt x="343549" y="2256011"/>
                  </a:lnTo>
                  <a:lnTo>
                    <a:pt x="305485" y="2256005"/>
                  </a:lnTo>
                  <a:lnTo>
                    <a:pt x="268724" y="2256995"/>
                  </a:lnTo>
                  <a:lnTo>
                    <a:pt x="232542" y="2260742"/>
                  </a:lnTo>
                  <a:lnTo>
                    <a:pt x="196617" y="2263069"/>
                  </a:lnTo>
                  <a:lnTo>
                    <a:pt x="160807" y="2264103"/>
                  </a:lnTo>
                  <a:lnTo>
                    <a:pt x="125048" y="2264562"/>
                  </a:lnTo>
                  <a:lnTo>
                    <a:pt x="89311" y="2267413"/>
                  </a:lnTo>
                  <a:lnTo>
                    <a:pt x="35718" y="2273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" name="SMARTInkShape-2952"/>
            <p:cNvSpPr/>
            <p:nvPr>
              <p:custDataLst>
                <p:tags r:id="rId23"/>
              </p:custDataLst>
            </p:nvPr>
          </p:nvSpPr>
          <p:spPr bwMode="auto">
            <a:xfrm>
              <a:off x="3839767" y="3536265"/>
              <a:ext cx="105336" cy="2205525"/>
            </a:xfrm>
            <a:custGeom>
              <a:avLst/>
              <a:gdLst/>
              <a:ahLst/>
              <a:cxnLst/>
              <a:rect l="0" t="0" r="0" b="0"/>
              <a:pathLst>
                <a:path w="105336" h="2205525">
                  <a:moveTo>
                    <a:pt x="98225" y="8821"/>
                  </a:moveTo>
                  <a:lnTo>
                    <a:pt x="98225" y="8821"/>
                  </a:lnTo>
                  <a:lnTo>
                    <a:pt x="98225" y="0"/>
                  </a:lnTo>
                  <a:lnTo>
                    <a:pt x="98225" y="38054"/>
                  </a:lnTo>
                  <a:lnTo>
                    <a:pt x="99217" y="72804"/>
                  </a:lnTo>
                  <a:lnTo>
                    <a:pt x="104362" y="106382"/>
                  </a:lnTo>
                  <a:lnTo>
                    <a:pt x="105335" y="148302"/>
                  </a:lnTo>
                  <a:lnTo>
                    <a:pt x="102047" y="180945"/>
                  </a:lnTo>
                  <a:lnTo>
                    <a:pt x="99924" y="215297"/>
                  </a:lnTo>
                  <a:lnTo>
                    <a:pt x="97988" y="251401"/>
                  </a:lnTo>
                  <a:lnTo>
                    <a:pt x="93820" y="290598"/>
                  </a:lnTo>
                  <a:lnTo>
                    <a:pt x="88661" y="333815"/>
                  </a:lnTo>
                  <a:lnTo>
                    <a:pt x="85896" y="356452"/>
                  </a:lnTo>
                  <a:lnTo>
                    <a:pt x="83060" y="380474"/>
                  </a:lnTo>
                  <a:lnTo>
                    <a:pt x="80178" y="405417"/>
                  </a:lnTo>
                  <a:lnTo>
                    <a:pt x="77264" y="430976"/>
                  </a:lnTo>
                  <a:lnTo>
                    <a:pt x="74329" y="456946"/>
                  </a:lnTo>
                  <a:lnTo>
                    <a:pt x="71380" y="483188"/>
                  </a:lnTo>
                  <a:lnTo>
                    <a:pt x="68422" y="509612"/>
                  </a:lnTo>
                  <a:lnTo>
                    <a:pt x="65458" y="536158"/>
                  </a:lnTo>
                  <a:lnTo>
                    <a:pt x="62490" y="562786"/>
                  </a:lnTo>
                  <a:lnTo>
                    <a:pt x="59519" y="589467"/>
                  </a:lnTo>
                  <a:lnTo>
                    <a:pt x="57538" y="617176"/>
                  </a:lnTo>
                  <a:lnTo>
                    <a:pt x="56218" y="645571"/>
                  </a:lnTo>
                  <a:lnTo>
                    <a:pt x="55337" y="674422"/>
                  </a:lnTo>
                  <a:lnTo>
                    <a:pt x="53759" y="704571"/>
                  </a:lnTo>
                  <a:lnTo>
                    <a:pt x="51713" y="735584"/>
                  </a:lnTo>
                  <a:lnTo>
                    <a:pt x="49358" y="767173"/>
                  </a:lnTo>
                  <a:lnTo>
                    <a:pt x="46795" y="798155"/>
                  </a:lnTo>
                  <a:lnTo>
                    <a:pt x="44095" y="828731"/>
                  </a:lnTo>
                  <a:lnTo>
                    <a:pt x="41302" y="859037"/>
                  </a:lnTo>
                  <a:lnTo>
                    <a:pt x="39441" y="890155"/>
                  </a:lnTo>
                  <a:lnTo>
                    <a:pt x="38199" y="921815"/>
                  </a:lnTo>
                  <a:lnTo>
                    <a:pt x="37372" y="953835"/>
                  </a:lnTo>
                  <a:lnTo>
                    <a:pt x="35828" y="986096"/>
                  </a:lnTo>
                  <a:lnTo>
                    <a:pt x="33807" y="1018517"/>
                  </a:lnTo>
                  <a:lnTo>
                    <a:pt x="31467" y="1051045"/>
                  </a:lnTo>
                  <a:lnTo>
                    <a:pt x="28915" y="1082653"/>
                  </a:lnTo>
                  <a:lnTo>
                    <a:pt x="26222" y="1113646"/>
                  </a:lnTo>
                  <a:lnTo>
                    <a:pt x="23434" y="1144230"/>
                  </a:lnTo>
                  <a:lnTo>
                    <a:pt x="21575" y="1175534"/>
                  </a:lnTo>
                  <a:lnTo>
                    <a:pt x="20336" y="1207317"/>
                  </a:lnTo>
                  <a:lnTo>
                    <a:pt x="19510" y="1239419"/>
                  </a:lnTo>
                  <a:lnTo>
                    <a:pt x="17967" y="1271736"/>
                  </a:lnTo>
                  <a:lnTo>
                    <a:pt x="15946" y="1304194"/>
                  </a:lnTo>
                  <a:lnTo>
                    <a:pt x="13607" y="1336746"/>
                  </a:lnTo>
                  <a:lnTo>
                    <a:pt x="11055" y="1368371"/>
                  </a:lnTo>
                  <a:lnTo>
                    <a:pt x="8362" y="1399374"/>
                  </a:lnTo>
                  <a:lnTo>
                    <a:pt x="5574" y="1429966"/>
                  </a:lnTo>
                  <a:lnTo>
                    <a:pt x="3715" y="1460282"/>
                  </a:lnTo>
                  <a:lnTo>
                    <a:pt x="2477" y="1490415"/>
                  </a:lnTo>
                  <a:lnTo>
                    <a:pt x="1650" y="1520425"/>
                  </a:lnTo>
                  <a:lnTo>
                    <a:pt x="1100" y="1550354"/>
                  </a:lnTo>
                  <a:lnTo>
                    <a:pt x="733" y="1580229"/>
                  </a:lnTo>
                  <a:lnTo>
                    <a:pt x="488" y="1610066"/>
                  </a:lnTo>
                  <a:lnTo>
                    <a:pt x="325" y="1638888"/>
                  </a:lnTo>
                  <a:lnTo>
                    <a:pt x="216" y="1667033"/>
                  </a:lnTo>
                  <a:lnTo>
                    <a:pt x="144" y="1694725"/>
                  </a:lnTo>
                  <a:lnTo>
                    <a:pt x="96" y="1722116"/>
                  </a:lnTo>
                  <a:lnTo>
                    <a:pt x="63" y="1749307"/>
                  </a:lnTo>
                  <a:lnTo>
                    <a:pt x="42" y="1776363"/>
                  </a:lnTo>
                  <a:lnTo>
                    <a:pt x="27" y="1803331"/>
                  </a:lnTo>
                  <a:lnTo>
                    <a:pt x="18" y="1830239"/>
                  </a:lnTo>
                  <a:lnTo>
                    <a:pt x="11" y="1857107"/>
                  </a:lnTo>
                  <a:lnTo>
                    <a:pt x="7" y="1882957"/>
                  </a:lnTo>
                  <a:lnTo>
                    <a:pt x="4" y="1908127"/>
                  </a:lnTo>
                  <a:lnTo>
                    <a:pt x="3" y="1932846"/>
                  </a:lnTo>
                  <a:lnTo>
                    <a:pt x="0" y="1976185"/>
                  </a:lnTo>
                  <a:lnTo>
                    <a:pt x="992" y="2015291"/>
                  </a:lnTo>
                  <a:lnTo>
                    <a:pt x="4739" y="2052515"/>
                  </a:lnTo>
                  <a:lnTo>
                    <a:pt x="7066" y="2086257"/>
                  </a:lnTo>
                  <a:lnTo>
                    <a:pt x="11022" y="2127852"/>
                  </a:lnTo>
                  <a:lnTo>
                    <a:pt x="16508" y="2168574"/>
                  </a:lnTo>
                  <a:lnTo>
                    <a:pt x="26788" y="220552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9" name="SMARTInkShape-Group1023"/>
          <p:cNvGrpSpPr/>
          <p:nvPr/>
        </p:nvGrpSpPr>
        <p:grpSpPr>
          <a:xfrm>
            <a:off x="3366524" y="6170414"/>
            <a:ext cx="258930" cy="178595"/>
            <a:chOff x="3366524" y="6170414"/>
            <a:chExt cx="258930" cy="178595"/>
          </a:xfrm>
        </p:grpSpPr>
        <p:sp>
          <p:nvSpPr>
            <p:cNvPr id="87" name="SMARTInkShape-2953"/>
            <p:cNvSpPr/>
            <p:nvPr>
              <p:custDataLst>
                <p:tags r:id="rId20"/>
              </p:custDataLst>
            </p:nvPr>
          </p:nvSpPr>
          <p:spPr bwMode="auto">
            <a:xfrm>
              <a:off x="3429000" y="6313656"/>
              <a:ext cx="196454" cy="35353"/>
            </a:xfrm>
            <a:custGeom>
              <a:avLst/>
              <a:gdLst/>
              <a:ahLst/>
              <a:cxnLst/>
              <a:rect l="0" t="0" r="0" b="0"/>
              <a:pathLst>
                <a:path w="196454" h="35353">
                  <a:moveTo>
                    <a:pt x="0" y="8563"/>
                  </a:moveTo>
                  <a:lnTo>
                    <a:pt x="0" y="8563"/>
                  </a:lnTo>
                  <a:lnTo>
                    <a:pt x="4740" y="8563"/>
                  </a:lnTo>
                  <a:lnTo>
                    <a:pt x="9714" y="5917"/>
                  </a:lnTo>
                  <a:lnTo>
                    <a:pt x="12429" y="3822"/>
                  </a:lnTo>
                  <a:lnTo>
                    <a:pt x="20737" y="1495"/>
                  </a:lnTo>
                  <a:lnTo>
                    <a:pt x="37500" y="0"/>
                  </a:lnTo>
                  <a:lnTo>
                    <a:pt x="44117" y="2442"/>
                  </a:lnTo>
                  <a:lnTo>
                    <a:pt x="50366" y="5843"/>
                  </a:lnTo>
                  <a:lnTo>
                    <a:pt x="62461" y="8026"/>
                  </a:lnTo>
                  <a:lnTo>
                    <a:pt x="83521" y="9484"/>
                  </a:lnTo>
                  <a:lnTo>
                    <a:pt x="100319" y="15617"/>
                  </a:lnTo>
                  <a:lnTo>
                    <a:pt x="110071" y="17651"/>
                  </a:lnTo>
                  <a:lnTo>
                    <a:pt x="122131" y="23382"/>
                  </a:lnTo>
                  <a:lnTo>
                    <a:pt x="160914" y="33312"/>
                  </a:lnTo>
                  <a:lnTo>
                    <a:pt x="196453" y="353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" name="SMARTInkShape-2954"/>
            <p:cNvSpPr/>
            <p:nvPr>
              <p:custDataLst>
                <p:tags r:id="rId21"/>
              </p:custDataLst>
            </p:nvPr>
          </p:nvSpPr>
          <p:spPr bwMode="auto">
            <a:xfrm>
              <a:off x="3366524" y="6170414"/>
              <a:ext cx="196422" cy="35640"/>
            </a:xfrm>
            <a:custGeom>
              <a:avLst/>
              <a:gdLst/>
              <a:ahLst/>
              <a:cxnLst/>
              <a:rect l="0" t="0" r="0" b="0"/>
              <a:pathLst>
                <a:path w="196422" h="35640">
                  <a:moveTo>
                    <a:pt x="8898" y="0"/>
                  </a:moveTo>
                  <a:lnTo>
                    <a:pt x="8898" y="0"/>
                  </a:lnTo>
                  <a:lnTo>
                    <a:pt x="4157" y="0"/>
                  </a:lnTo>
                  <a:lnTo>
                    <a:pt x="2761" y="992"/>
                  </a:lnTo>
                  <a:lnTo>
                    <a:pt x="1830" y="2646"/>
                  </a:lnTo>
                  <a:lnTo>
                    <a:pt x="0" y="8820"/>
                  </a:lnTo>
                  <a:lnTo>
                    <a:pt x="13271" y="22229"/>
                  </a:lnTo>
                  <a:lnTo>
                    <a:pt x="18448" y="24763"/>
                  </a:lnTo>
                  <a:lnTo>
                    <a:pt x="21218" y="25438"/>
                  </a:lnTo>
                  <a:lnTo>
                    <a:pt x="33784" y="32659"/>
                  </a:lnTo>
                  <a:lnTo>
                    <a:pt x="75315" y="35639"/>
                  </a:lnTo>
                  <a:lnTo>
                    <a:pt x="110183" y="34720"/>
                  </a:lnTo>
                  <a:lnTo>
                    <a:pt x="144710" y="27340"/>
                  </a:lnTo>
                  <a:lnTo>
                    <a:pt x="187866" y="26791"/>
                  </a:lnTo>
                  <a:lnTo>
                    <a:pt x="196421" y="267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03" name="SMARTInkShape-Group1024"/>
          <p:cNvGrpSpPr/>
          <p:nvPr/>
        </p:nvGrpSpPr>
        <p:grpSpPr>
          <a:xfrm>
            <a:off x="3991570" y="5734254"/>
            <a:ext cx="3035681" cy="695122"/>
            <a:chOff x="3991570" y="5734254"/>
            <a:chExt cx="3035681" cy="695122"/>
          </a:xfrm>
        </p:grpSpPr>
        <p:sp>
          <p:nvSpPr>
            <p:cNvPr id="90" name="SMARTInkShape-2955"/>
            <p:cNvSpPr/>
            <p:nvPr>
              <p:custDataLst>
                <p:tags r:id="rId7"/>
              </p:custDataLst>
            </p:nvPr>
          </p:nvSpPr>
          <p:spPr bwMode="auto">
            <a:xfrm>
              <a:off x="4340612" y="5893607"/>
              <a:ext cx="133162" cy="535761"/>
            </a:xfrm>
            <a:custGeom>
              <a:avLst/>
              <a:gdLst/>
              <a:ahLst/>
              <a:cxnLst/>
              <a:rect l="0" t="0" r="0" b="0"/>
              <a:pathLst>
                <a:path w="133162" h="535761">
                  <a:moveTo>
                    <a:pt x="133161" y="71424"/>
                  </a:moveTo>
                  <a:lnTo>
                    <a:pt x="133161" y="71424"/>
                  </a:lnTo>
                  <a:lnTo>
                    <a:pt x="133161" y="58996"/>
                  </a:lnTo>
                  <a:lnTo>
                    <a:pt x="130516" y="53333"/>
                  </a:lnTo>
                  <a:lnTo>
                    <a:pt x="88348" y="8752"/>
                  </a:lnTo>
                  <a:lnTo>
                    <a:pt x="85426" y="5831"/>
                  </a:lnTo>
                  <a:lnTo>
                    <a:pt x="76889" y="2583"/>
                  </a:lnTo>
                  <a:lnTo>
                    <a:pt x="34983" y="7"/>
                  </a:lnTo>
                  <a:lnTo>
                    <a:pt x="31990" y="0"/>
                  </a:lnTo>
                  <a:lnTo>
                    <a:pt x="26019" y="2639"/>
                  </a:lnTo>
                  <a:lnTo>
                    <a:pt x="5170" y="20978"/>
                  </a:lnTo>
                  <a:lnTo>
                    <a:pt x="1862" y="26845"/>
                  </a:lnTo>
                  <a:lnTo>
                    <a:pt x="0" y="38372"/>
                  </a:lnTo>
                  <a:lnTo>
                    <a:pt x="311" y="65822"/>
                  </a:lnTo>
                  <a:lnTo>
                    <a:pt x="10246" y="109809"/>
                  </a:lnTo>
                  <a:lnTo>
                    <a:pt x="26189" y="153887"/>
                  </a:lnTo>
                  <a:lnTo>
                    <a:pt x="32344" y="179201"/>
                  </a:lnTo>
                  <a:lnTo>
                    <a:pt x="39163" y="214422"/>
                  </a:lnTo>
                  <a:lnTo>
                    <a:pt x="49073" y="256179"/>
                  </a:lnTo>
                  <a:lnTo>
                    <a:pt x="52059" y="294119"/>
                  </a:lnTo>
                  <a:lnTo>
                    <a:pt x="52649" y="335017"/>
                  </a:lnTo>
                  <a:lnTo>
                    <a:pt x="51773" y="374185"/>
                  </a:lnTo>
                  <a:lnTo>
                    <a:pt x="45721" y="410584"/>
                  </a:lnTo>
                  <a:lnTo>
                    <a:pt x="37972" y="454386"/>
                  </a:lnTo>
                  <a:lnTo>
                    <a:pt x="29065" y="498890"/>
                  </a:lnTo>
                  <a:lnTo>
                    <a:pt x="17079" y="535760"/>
                  </a:lnTo>
                  <a:lnTo>
                    <a:pt x="31315" y="520536"/>
                  </a:lnTo>
                  <a:lnTo>
                    <a:pt x="33326" y="514777"/>
                  </a:lnTo>
                  <a:lnTo>
                    <a:pt x="39512" y="508910"/>
                  </a:lnTo>
                  <a:lnTo>
                    <a:pt x="80254" y="482188"/>
                  </a:lnTo>
                  <a:lnTo>
                    <a:pt x="92780" y="477228"/>
                  </a:lnTo>
                  <a:lnTo>
                    <a:pt x="124232" y="4732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" name="SMARTInkShape-2956"/>
            <p:cNvSpPr/>
            <p:nvPr>
              <p:custDataLst>
                <p:tags r:id="rId8"/>
              </p:custDataLst>
            </p:nvPr>
          </p:nvSpPr>
          <p:spPr bwMode="auto">
            <a:xfrm>
              <a:off x="4580930" y="6108185"/>
              <a:ext cx="214313" cy="321025"/>
            </a:xfrm>
            <a:custGeom>
              <a:avLst/>
              <a:gdLst/>
              <a:ahLst/>
              <a:cxnLst/>
              <a:rect l="0" t="0" r="0" b="0"/>
              <a:pathLst>
                <a:path w="214313" h="321025">
                  <a:moveTo>
                    <a:pt x="0" y="222963"/>
                  </a:moveTo>
                  <a:lnTo>
                    <a:pt x="0" y="222963"/>
                  </a:lnTo>
                  <a:lnTo>
                    <a:pt x="0" y="227704"/>
                  </a:lnTo>
                  <a:lnTo>
                    <a:pt x="992" y="229100"/>
                  </a:lnTo>
                  <a:lnTo>
                    <a:pt x="2645" y="230031"/>
                  </a:lnTo>
                  <a:lnTo>
                    <a:pt x="4740" y="230652"/>
                  </a:lnTo>
                  <a:lnTo>
                    <a:pt x="6137" y="229081"/>
                  </a:lnTo>
                  <a:lnTo>
                    <a:pt x="9094" y="219374"/>
                  </a:lnTo>
                  <a:lnTo>
                    <a:pt x="11024" y="217594"/>
                  </a:lnTo>
                  <a:lnTo>
                    <a:pt x="13302" y="216407"/>
                  </a:lnTo>
                  <a:lnTo>
                    <a:pt x="14821" y="214624"/>
                  </a:lnTo>
                  <a:lnTo>
                    <a:pt x="27395" y="188967"/>
                  </a:lnTo>
                  <a:lnTo>
                    <a:pt x="50625" y="148268"/>
                  </a:lnTo>
                  <a:lnTo>
                    <a:pt x="71439" y="106860"/>
                  </a:lnTo>
                  <a:lnTo>
                    <a:pt x="76399" y="93971"/>
                  </a:lnTo>
                  <a:lnTo>
                    <a:pt x="86156" y="51150"/>
                  </a:lnTo>
                  <a:lnTo>
                    <a:pt x="89358" y="33701"/>
                  </a:lnTo>
                  <a:lnTo>
                    <a:pt x="93623" y="25407"/>
                  </a:lnTo>
                  <a:lnTo>
                    <a:pt x="94165" y="20814"/>
                  </a:lnTo>
                  <a:lnTo>
                    <a:pt x="89545" y="660"/>
                  </a:lnTo>
                  <a:lnTo>
                    <a:pt x="84629" y="0"/>
                  </a:lnTo>
                  <a:lnTo>
                    <a:pt x="79615" y="2491"/>
                  </a:lnTo>
                  <a:lnTo>
                    <a:pt x="76890" y="4544"/>
                  </a:lnTo>
                  <a:lnTo>
                    <a:pt x="59795" y="24892"/>
                  </a:lnTo>
                  <a:lnTo>
                    <a:pt x="54746" y="28408"/>
                  </a:lnTo>
                  <a:lnTo>
                    <a:pt x="46491" y="40252"/>
                  </a:lnTo>
                  <a:lnTo>
                    <a:pt x="33618" y="61009"/>
                  </a:lnTo>
                  <a:lnTo>
                    <a:pt x="16232" y="85800"/>
                  </a:lnTo>
                  <a:lnTo>
                    <a:pt x="11093" y="103830"/>
                  </a:lnTo>
                  <a:lnTo>
                    <a:pt x="8986" y="131746"/>
                  </a:lnTo>
                  <a:lnTo>
                    <a:pt x="9959" y="132386"/>
                  </a:lnTo>
                  <a:lnTo>
                    <a:pt x="21363" y="133498"/>
                  </a:lnTo>
                  <a:lnTo>
                    <a:pt x="34662" y="133617"/>
                  </a:lnTo>
                  <a:lnTo>
                    <a:pt x="42856" y="130999"/>
                  </a:lnTo>
                  <a:lnTo>
                    <a:pt x="79768" y="109453"/>
                  </a:lnTo>
                  <a:lnTo>
                    <a:pt x="95171" y="106225"/>
                  </a:lnTo>
                  <a:lnTo>
                    <a:pt x="101168" y="102288"/>
                  </a:lnTo>
                  <a:lnTo>
                    <a:pt x="104156" y="101833"/>
                  </a:lnTo>
                  <a:lnTo>
                    <a:pt x="107140" y="102523"/>
                  </a:lnTo>
                  <a:lnTo>
                    <a:pt x="114319" y="106017"/>
                  </a:lnTo>
                  <a:lnTo>
                    <a:pt x="120302" y="106622"/>
                  </a:lnTo>
                  <a:lnTo>
                    <a:pt x="121873" y="107700"/>
                  </a:lnTo>
                  <a:lnTo>
                    <a:pt x="122920" y="109410"/>
                  </a:lnTo>
                  <a:lnTo>
                    <a:pt x="123619" y="111542"/>
                  </a:lnTo>
                  <a:lnTo>
                    <a:pt x="131899" y="124959"/>
                  </a:lnTo>
                  <a:lnTo>
                    <a:pt x="133825" y="158015"/>
                  </a:lnTo>
                  <a:lnTo>
                    <a:pt x="134914" y="187534"/>
                  </a:lnTo>
                  <a:lnTo>
                    <a:pt x="139083" y="208277"/>
                  </a:lnTo>
                  <a:lnTo>
                    <a:pt x="136900" y="231841"/>
                  </a:lnTo>
                  <a:lnTo>
                    <a:pt x="143211" y="269330"/>
                  </a:lnTo>
                  <a:lnTo>
                    <a:pt x="149813" y="287280"/>
                  </a:lnTo>
                  <a:lnTo>
                    <a:pt x="151912" y="297189"/>
                  </a:lnTo>
                  <a:lnTo>
                    <a:pt x="158697" y="311636"/>
                  </a:lnTo>
                  <a:lnTo>
                    <a:pt x="159376" y="314820"/>
                  </a:lnTo>
                  <a:lnTo>
                    <a:pt x="160821" y="316943"/>
                  </a:lnTo>
                  <a:lnTo>
                    <a:pt x="162777" y="318359"/>
                  </a:lnTo>
                  <a:lnTo>
                    <a:pt x="168587" y="319931"/>
                  </a:lnTo>
                  <a:lnTo>
                    <a:pt x="189378" y="321024"/>
                  </a:lnTo>
                  <a:lnTo>
                    <a:pt x="214312" y="3122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2" name="SMARTInkShape-2957"/>
            <p:cNvSpPr/>
            <p:nvPr>
              <p:custDataLst>
                <p:tags r:id="rId9"/>
              </p:custDataLst>
            </p:nvPr>
          </p:nvSpPr>
          <p:spPr bwMode="auto">
            <a:xfrm>
              <a:off x="4875609" y="6313656"/>
              <a:ext cx="89298" cy="115720"/>
            </a:xfrm>
            <a:custGeom>
              <a:avLst/>
              <a:gdLst/>
              <a:ahLst/>
              <a:cxnLst/>
              <a:rect l="0" t="0" r="0" b="0"/>
              <a:pathLst>
                <a:path w="89298" h="115720">
                  <a:moveTo>
                    <a:pt x="89297" y="8563"/>
                  </a:moveTo>
                  <a:lnTo>
                    <a:pt x="89297" y="8563"/>
                  </a:lnTo>
                  <a:lnTo>
                    <a:pt x="80736" y="0"/>
                  </a:lnTo>
                  <a:lnTo>
                    <a:pt x="73311" y="5843"/>
                  </a:lnTo>
                  <a:lnTo>
                    <a:pt x="65158" y="8749"/>
                  </a:lnTo>
                  <a:lnTo>
                    <a:pt x="59386" y="12945"/>
                  </a:lnTo>
                  <a:lnTo>
                    <a:pt x="29764" y="56151"/>
                  </a:lnTo>
                  <a:lnTo>
                    <a:pt x="14882" y="78390"/>
                  </a:lnTo>
                  <a:lnTo>
                    <a:pt x="931" y="106526"/>
                  </a:lnTo>
                  <a:lnTo>
                    <a:pt x="0" y="1157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3" name="SMARTInkShape-2958"/>
            <p:cNvSpPr/>
            <p:nvPr>
              <p:custDataLst>
                <p:tags r:id="rId10"/>
              </p:custDataLst>
            </p:nvPr>
          </p:nvSpPr>
          <p:spPr bwMode="auto">
            <a:xfrm>
              <a:off x="5028534" y="6116836"/>
              <a:ext cx="186405" cy="276762"/>
            </a:xfrm>
            <a:custGeom>
              <a:avLst/>
              <a:gdLst/>
              <a:ahLst/>
              <a:cxnLst/>
              <a:rect l="0" t="0" r="0" b="0"/>
              <a:pathLst>
                <a:path w="186405" h="276762">
                  <a:moveTo>
                    <a:pt x="186404" y="0"/>
                  </a:moveTo>
                  <a:lnTo>
                    <a:pt x="186404" y="0"/>
                  </a:lnTo>
                  <a:lnTo>
                    <a:pt x="173975" y="0"/>
                  </a:lnTo>
                  <a:lnTo>
                    <a:pt x="168312" y="2646"/>
                  </a:lnTo>
                  <a:lnTo>
                    <a:pt x="162488" y="6137"/>
                  </a:lnTo>
                  <a:lnTo>
                    <a:pt x="126346" y="21249"/>
                  </a:lnTo>
                  <a:lnTo>
                    <a:pt x="81842" y="52376"/>
                  </a:lnTo>
                  <a:lnTo>
                    <a:pt x="46471" y="91216"/>
                  </a:lnTo>
                  <a:lnTo>
                    <a:pt x="18472" y="135355"/>
                  </a:lnTo>
                  <a:lnTo>
                    <a:pt x="6228" y="156411"/>
                  </a:lnTo>
                  <a:lnTo>
                    <a:pt x="332" y="187441"/>
                  </a:lnTo>
                  <a:lnTo>
                    <a:pt x="0" y="225950"/>
                  </a:lnTo>
                  <a:lnTo>
                    <a:pt x="9911" y="265229"/>
                  </a:lnTo>
                  <a:lnTo>
                    <a:pt x="12187" y="269092"/>
                  </a:lnTo>
                  <a:lnTo>
                    <a:pt x="15689" y="271668"/>
                  </a:lnTo>
                  <a:lnTo>
                    <a:pt x="29106" y="275294"/>
                  </a:lnTo>
                  <a:lnTo>
                    <a:pt x="67765" y="276761"/>
                  </a:lnTo>
                  <a:lnTo>
                    <a:pt x="76790" y="274148"/>
                  </a:lnTo>
                  <a:lnTo>
                    <a:pt x="85100" y="270671"/>
                  </a:lnTo>
                  <a:lnTo>
                    <a:pt x="99944" y="267722"/>
                  </a:lnTo>
                  <a:lnTo>
                    <a:pt x="112058" y="261998"/>
                  </a:lnTo>
                  <a:lnTo>
                    <a:pt x="126783" y="258869"/>
                  </a:lnTo>
                  <a:lnTo>
                    <a:pt x="141755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" name="SMARTInkShape-2959"/>
            <p:cNvSpPr/>
            <p:nvPr>
              <p:custDataLst>
                <p:tags r:id="rId11"/>
              </p:custDataLst>
            </p:nvPr>
          </p:nvSpPr>
          <p:spPr bwMode="auto">
            <a:xfrm>
              <a:off x="5250656" y="5768627"/>
              <a:ext cx="213129" cy="624605"/>
            </a:xfrm>
            <a:custGeom>
              <a:avLst/>
              <a:gdLst/>
              <a:ahLst/>
              <a:cxnLst/>
              <a:rect l="0" t="0" r="0" b="0"/>
              <a:pathLst>
                <a:path w="213129" h="624605">
                  <a:moveTo>
                    <a:pt x="53578" y="71389"/>
                  </a:moveTo>
                  <a:lnTo>
                    <a:pt x="53578" y="71389"/>
                  </a:lnTo>
                  <a:lnTo>
                    <a:pt x="53578" y="66648"/>
                  </a:lnTo>
                  <a:lnTo>
                    <a:pt x="56224" y="61674"/>
                  </a:lnTo>
                  <a:lnTo>
                    <a:pt x="59715" y="56157"/>
                  </a:lnTo>
                  <a:lnTo>
                    <a:pt x="61267" y="50398"/>
                  </a:lnTo>
                  <a:lnTo>
                    <a:pt x="67248" y="44531"/>
                  </a:lnTo>
                  <a:lnTo>
                    <a:pt x="75529" y="37623"/>
                  </a:lnTo>
                  <a:lnTo>
                    <a:pt x="86761" y="23571"/>
                  </a:lnTo>
                  <a:lnTo>
                    <a:pt x="113560" y="6271"/>
                  </a:lnTo>
                  <a:lnTo>
                    <a:pt x="131102" y="1824"/>
                  </a:lnTo>
                  <a:lnTo>
                    <a:pt x="171656" y="60"/>
                  </a:lnTo>
                  <a:lnTo>
                    <a:pt x="179810" y="0"/>
                  </a:lnTo>
                  <a:lnTo>
                    <a:pt x="183374" y="1968"/>
                  </a:lnTo>
                  <a:lnTo>
                    <a:pt x="199275" y="20072"/>
                  </a:lnTo>
                  <a:lnTo>
                    <a:pt x="208314" y="38986"/>
                  </a:lnTo>
                  <a:lnTo>
                    <a:pt x="213128" y="66899"/>
                  </a:lnTo>
                  <a:lnTo>
                    <a:pt x="211433" y="108572"/>
                  </a:lnTo>
                  <a:lnTo>
                    <a:pt x="207175" y="143260"/>
                  </a:lnTo>
                  <a:lnTo>
                    <a:pt x="203268" y="181319"/>
                  </a:lnTo>
                  <a:lnTo>
                    <a:pt x="198473" y="224015"/>
                  </a:lnTo>
                  <a:lnTo>
                    <a:pt x="197052" y="268085"/>
                  </a:lnTo>
                  <a:lnTo>
                    <a:pt x="196631" y="312562"/>
                  </a:lnTo>
                  <a:lnTo>
                    <a:pt x="196506" y="354514"/>
                  </a:lnTo>
                  <a:lnTo>
                    <a:pt x="193823" y="394725"/>
                  </a:lnTo>
                  <a:lnTo>
                    <a:pt x="189390" y="435414"/>
                  </a:lnTo>
                  <a:lnTo>
                    <a:pt x="187892" y="479977"/>
                  </a:lnTo>
                  <a:lnTo>
                    <a:pt x="187597" y="522587"/>
                  </a:lnTo>
                  <a:lnTo>
                    <a:pt x="187534" y="563338"/>
                  </a:lnTo>
                  <a:lnTo>
                    <a:pt x="188518" y="585136"/>
                  </a:lnTo>
                  <a:lnTo>
                    <a:pt x="195213" y="608617"/>
                  </a:lnTo>
                  <a:lnTo>
                    <a:pt x="194634" y="611111"/>
                  </a:lnTo>
                  <a:lnTo>
                    <a:pt x="193256" y="612773"/>
                  </a:lnTo>
                  <a:lnTo>
                    <a:pt x="191345" y="613882"/>
                  </a:lnTo>
                  <a:lnTo>
                    <a:pt x="190071" y="615614"/>
                  </a:lnTo>
                  <a:lnTo>
                    <a:pt x="187859" y="623593"/>
                  </a:lnTo>
                  <a:lnTo>
                    <a:pt x="186755" y="624072"/>
                  </a:lnTo>
                  <a:lnTo>
                    <a:pt x="182883" y="624604"/>
                  </a:lnTo>
                  <a:lnTo>
                    <a:pt x="181453" y="623753"/>
                  </a:lnTo>
                  <a:lnTo>
                    <a:pt x="180500" y="622194"/>
                  </a:lnTo>
                  <a:lnTo>
                    <a:pt x="179865" y="620163"/>
                  </a:lnTo>
                  <a:lnTo>
                    <a:pt x="178449" y="618808"/>
                  </a:lnTo>
                  <a:lnTo>
                    <a:pt x="169047" y="613989"/>
                  </a:lnTo>
                  <a:lnTo>
                    <a:pt x="163437" y="610201"/>
                  </a:lnTo>
                  <a:lnTo>
                    <a:pt x="153708" y="606083"/>
                  </a:lnTo>
                  <a:lnTo>
                    <a:pt x="127459" y="587170"/>
                  </a:lnTo>
                  <a:lnTo>
                    <a:pt x="86289" y="574641"/>
                  </a:lnTo>
                  <a:lnTo>
                    <a:pt x="51810" y="571871"/>
                  </a:lnTo>
                  <a:lnTo>
                    <a:pt x="40225" y="574284"/>
                  </a:lnTo>
                  <a:lnTo>
                    <a:pt x="30776" y="577671"/>
                  </a:lnTo>
                  <a:lnTo>
                    <a:pt x="15293" y="580570"/>
                  </a:lnTo>
                  <a:lnTo>
                    <a:pt x="0" y="58931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5" name="SMARTInkShape-2960"/>
            <p:cNvSpPr/>
            <p:nvPr>
              <p:custDataLst>
                <p:tags r:id="rId12"/>
              </p:custDataLst>
            </p:nvPr>
          </p:nvSpPr>
          <p:spPr bwMode="auto">
            <a:xfrm>
              <a:off x="5643563" y="6081117"/>
              <a:ext cx="214313" cy="290435"/>
            </a:xfrm>
            <a:custGeom>
              <a:avLst/>
              <a:gdLst/>
              <a:ahLst/>
              <a:cxnLst/>
              <a:rect l="0" t="0" r="0" b="0"/>
              <a:pathLst>
                <a:path w="214313" h="290435">
                  <a:moveTo>
                    <a:pt x="0" y="0"/>
                  </a:moveTo>
                  <a:lnTo>
                    <a:pt x="0" y="0"/>
                  </a:lnTo>
                  <a:lnTo>
                    <a:pt x="7688" y="0"/>
                  </a:lnTo>
                  <a:lnTo>
                    <a:pt x="8102" y="992"/>
                  </a:lnTo>
                  <a:lnTo>
                    <a:pt x="8561" y="4741"/>
                  </a:lnTo>
                  <a:lnTo>
                    <a:pt x="9676" y="6137"/>
                  </a:lnTo>
                  <a:lnTo>
                    <a:pt x="13561" y="7689"/>
                  </a:lnTo>
                  <a:lnTo>
                    <a:pt x="14993" y="9094"/>
                  </a:lnTo>
                  <a:lnTo>
                    <a:pt x="16585" y="13302"/>
                  </a:lnTo>
                  <a:lnTo>
                    <a:pt x="17809" y="52554"/>
                  </a:lnTo>
                  <a:lnTo>
                    <a:pt x="17852" y="90338"/>
                  </a:lnTo>
                  <a:lnTo>
                    <a:pt x="17857" y="127868"/>
                  </a:lnTo>
                  <a:lnTo>
                    <a:pt x="13118" y="168464"/>
                  </a:lnTo>
                  <a:lnTo>
                    <a:pt x="15893" y="205146"/>
                  </a:lnTo>
                  <a:lnTo>
                    <a:pt x="17600" y="245260"/>
                  </a:lnTo>
                  <a:lnTo>
                    <a:pt x="26414" y="283417"/>
                  </a:lnTo>
                  <a:lnTo>
                    <a:pt x="31418" y="289800"/>
                  </a:lnTo>
                  <a:lnTo>
                    <a:pt x="33843" y="290434"/>
                  </a:lnTo>
                  <a:lnTo>
                    <a:pt x="36452" y="289865"/>
                  </a:lnTo>
                  <a:lnTo>
                    <a:pt x="39184" y="288493"/>
                  </a:lnTo>
                  <a:lnTo>
                    <a:pt x="41006" y="286587"/>
                  </a:lnTo>
                  <a:lnTo>
                    <a:pt x="50465" y="263550"/>
                  </a:lnTo>
                  <a:lnTo>
                    <a:pt x="60434" y="229076"/>
                  </a:lnTo>
                  <a:lnTo>
                    <a:pt x="80419" y="187516"/>
                  </a:lnTo>
                  <a:lnTo>
                    <a:pt x="85351" y="175614"/>
                  </a:lnTo>
                  <a:lnTo>
                    <a:pt x="89120" y="158749"/>
                  </a:lnTo>
                  <a:lnTo>
                    <a:pt x="93517" y="150592"/>
                  </a:lnTo>
                  <a:lnTo>
                    <a:pt x="98780" y="146304"/>
                  </a:lnTo>
                  <a:lnTo>
                    <a:pt x="101571" y="145161"/>
                  </a:lnTo>
                  <a:lnTo>
                    <a:pt x="103433" y="143407"/>
                  </a:lnTo>
                  <a:lnTo>
                    <a:pt x="105501" y="138812"/>
                  </a:lnTo>
                  <a:lnTo>
                    <a:pt x="107045" y="137189"/>
                  </a:lnTo>
                  <a:lnTo>
                    <a:pt x="111405" y="135387"/>
                  </a:lnTo>
                  <a:lnTo>
                    <a:pt x="113958" y="135899"/>
                  </a:lnTo>
                  <a:lnTo>
                    <a:pt x="119439" y="139113"/>
                  </a:lnTo>
                  <a:lnTo>
                    <a:pt x="121298" y="141359"/>
                  </a:lnTo>
                  <a:lnTo>
                    <a:pt x="129266" y="154974"/>
                  </a:lnTo>
                  <a:lnTo>
                    <a:pt x="139157" y="166726"/>
                  </a:lnTo>
                  <a:lnTo>
                    <a:pt x="144786" y="178601"/>
                  </a:lnTo>
                  <a:lnTo>
                    <a:pt x="147125" y="181575"/>
                  </a:lnTo>
                  <a:lnTo>
                    <a:pt x="152370" y="184880"/>
                  </a:lnTo>
                  <a:lnTo>
                    <a:pt x="158009" y="187341"/>
                  </a:lnTo>
                  <a:lnTo>
                    <a:pt x="166761" y="193312"/>
                  </a:lnTo>
                  <a:lnTo>
                    <a:pt x="175639" y="195522"/>
                  </a:lnTo>
                  <a:lnTo>
                    <a:pt x="185762" y="196331"/>
                  </a:lnTo>
                  <a:lnTo>
                    <a:pt x="195057" y="188754"/>
                  </a:lnTo>
                  <a:lnTo>
                    <a:pt x="195832" y="185425"/>
                  </a:lnTo>
                  <a:lnTo>
                    <a:pt x="196436" y="142588"/>
                  </a:lnTo>
                  <a:lnTo>
                    <a:pt x="196451" y="104486"/>
                  </a:lnTo>
                  <a:lnTo>
                    <a:pt x="197444" y="63149"/>
                  </a:lnTo>
                  <a:lnTo>
                    <a:pt x="207476" y="20717"/>
                  </a:lnTo>
                  <a:lnTo>
                    <a:pt x="214312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SMARTInkShape-2961"/>
            <p:cNvSpPr/>
            <p:nvPr>
              <p:custDataLst>
                <p:tags r:id="rId13"/>
              </p:custDataLst>
            </p:nvPr>
          </p:nvSpPr>
          <p:spPr bwMode="auto">
            <a:xfrm>
              <a:off x="3991570" y="6180585"/>
              <a:ext cx="115931" cy="212904"/>
            </a:xfrm>
            <a:custGeom>
              <a:avLst/>
              <a:gdLst/>
              <a:ahLst/>
              <a:cxnLst/>
              <a:rect l="0" t="0" r="0" b="0"/>
              <a:pathLst>
                <a:path w="115931" h="212904">
                  <a:moveTo>
                    <a:pt x="0" y="7688"/>
                  </a:moveTo>
                  <a:lnTo>
                    <a:pt x="0" y="7688"/>
                  </a:lnTo>
                  <a:lnTo>
                    <a:pt x="13303" y="7688"/>
                  </a:lnTo>
                  <a:lnTo>
                    <a:pt x="18480" y="5043"/>
                  </a:lnTo>
                  <a:lnTo>
                    <a:pt x="21250" y="2948"/>
                  </a:lnTo>
                  <a:lnTo>
                    <a:pt x="29619" y="620"/>
                  </a:lnTo>
                  <a:lnTo>
                    <a:pt x="34629" y="0"/>
                  </a:lnTo>
                  <a:lnTo>
                    <a:pt x="42841" y="1956"/>
                  </a:lnTo>
                  <a:lnTo>
                    <a:pt x="49798" y="5141"/>
                  </a:lnTo>
                  <a:lnTo>
                    <a:pt x="70119" y="12094"/>
                  </a:lnTo>
                  <a:lnTo>
                    <a:pt x="88732" y="25735"/>
                  </a:lnTo>
                  <a:lnTo>
                    <a:pt x="104106" y="41448"/>
                  </a:lnTo>
                  <a:lnTo>
                    <a:pt x="112095" y="55504"/>
                  </a:lnTo>
                  <a:lnTo>
                    <a:pt x="114904" y="67386"/>
                  </a:lnTo>
                  <a:lnTo>
                    <a:pt x="115930" y="94423"/>
                  </a:lnTo>
                  <a:lnTo>
                    <a:pt x="105991" y="135705"/>
                  </a:lnTo>
                  <a:lnTo>
                    <a:pt x="80735" y="177354"/>
                  </a:lnTo>
                  <a:lnTo>
                    <a:pt x="68534" y="196425"/>
                  </a:lnTo>
                  <a:lnTo>
                    <a:pt x="47660" y="211152"/>
                  </a:lnTo>
                  <a:lnTo>
                    <a:pt x="37225" y="212903"/>
                  </a:lnTo>
                  <a:lnTo>
                    <a:pt x="36723" y="211967"/>
                  </a:lnTo>
                  <a:lnTo>
                    <a:pt x="35719" y="2041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" name="SMARTInkShape-2962"/>
            <p:cNvSpPr/>
            <p:nvPr>
              <p:custDataLst>
                <p:tags r:id="rId14"/>
              </p:custDataLst>
            </p:nvPr>
          </p:nvSpPr>
          <p:spPr bwMode="auto">
            <a:xfrm>
              <a:off x="4139161" y="6125766"/>
              <a:ext cx="120301" cy="280677"/>
            </a:xfrm>
            <a:custGeom>
              <a:avLst/>
              <a:gdLst/>
              <a:ahLst/>
              <a:cxnLst/>
              <a:rect l="0" t="0" r="0" b="0"/>
              <a:pathLst>
                <a:path w="120301" h="280677">
                  <a:moveTo>
                    <a:pt x="75652" y="0"/>
                  </a:moveTo>
                  <a:lnTo>
                    <a:pt x="75652" y="0"/>
                  </a:lnTo>
                  <a:lnTo>
                    <a:pt x="67963" y="0"/>
                  </a:lnTo>
                  <a:lnTo>
                    <a:pt x="59838" y="6136"/>
                  </a:lnTo>
                  <a:lnTo>
                    <a:pt x="51563" y="9094"/>
                  </a:lnTo>
                  <a:lnTo>
                    <a:pt x="45763" y="13302"/>
                  </a:lnTo>
                  <a:lnTo>
                    <a:pt x="25043" y="42910"/>
                  </a:lnTo>
                  <a:lnTo>
                    <a:pt x="17110" y="63646"/>
                  </a:lnTo>
                  <a:lnTo>
                    <a:pt x="6363" y="108171"/>
                  </a:lnTo>
                  <a:lnTo>
                    <a:pt x="0" y="134246"/>
                  </a:lnTo>
                  <a:lnTo>
                    <a:pt x="3463" y="178633"/>
                  </a:lnTo>
                  <a:lnTo>
                    <a:pt x="6761" y="220601"/>
                  </a:lnTo>
                  <a:lnTo>
                    <a:pt x="19432" y="251667"/>
                  </a:lnTo>
                  <a:lnTo>
                    <a:pt x="34024" y="270298"/>
                  </a:lnTo>
                  <a:lnTo>
                    <a:pt x="47663" y="279628"/>
                  </a:lnTo>
                  <a:lnTo>
                    <a:pt x="53024" y="280676"/>
                  </a:lnTo>
                  <a:lnTo>
                    <a:pt x="64272" y="279195"/>
                  </a:lnTo>
                  <a:lnTo>
                    <a:pt x="88654" y="269168"/>
                  </a:lnTo>
                  <a:lnTo>
                    <a:pt x="120300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" name="SMARTInkShape-2963"/>
            <p:cNvSpPr/>
            <p:nvPr>
              <p:custDataLst>
                <p:tags r:id="rId15"/>
              </p:custDataLst>
            </p:nvPr>
          </p:nvSpPr>
          <p:spPr bwMode="auto">
            <a:xfrm>
              <a:off x="6046772" y="5813270"/>
              <a:ext cx="159362" cy="535733"/>
            </a:xfrm>
            <a:custGeom>
              <a:avLst/>
              <a:gdLst/>
              <a:ahLst/>
              <a:cxnLst/>
              <a:rect l="0" t="0" r="0" b="0"/>
              <a:pathLst>
                <a:path w="159362" h="535733">
                  <a:moveTo>
                    <a:pt x="159361" y="35675"/>
                  </a:moveTo>
                  <a:lnTo>
                    <a:pt x="159361" y="35675"/>
                  </a:lnTo>
                  <a:lnTo>
                    <a:pt x="150267" y="18479"/>
                  </a:lnTo>
                  <a:lnTo>
                    <a:pt x="142555" y="11177"/>
                  </a:lnTo>
                  <a:lnTo>
                    <a:pt x="128143" y="3722"/>
                  </a:lnTo>
                  <a:lnTo>
                    <a:pt x="85073" y="54"/>
                  </a:lnTo>
                  <a:lnTo>
                    <a:pt x="77397" y="0"/>
                  </a:lnTo>
                  <a:lnTo>
                    <a:pt x="47160" y="9053"/>
                  </a:lnTo>
                  <a:lnTo>
                    <a:pt x="36599" y="14778"/>
                  </a:lnTo>
                  <a:lnTo>
                    <a:pt x="23327" y="17908"/>
                  </a:lnTo>
                  <a:lnTo>
                    <a:pt x="21047" y="19862"/>
                  </a:lnTo>
                  <a:lnTo>
                    <a:pt x="10950" y="33960"/>
                  </a:lnTo>
                  <a:lnTo>
                    <a:pt x="0" y="72772"/>
                  </a:lnTo>
                  <a:lnTo>
                    <a:pt x="6435" y="116947"/>
                  </a:lnTo>
                  <a:lnTo>
                    <a:pt x="10054" y="160810"/>
                  </a:lnTo>
                  <a:lnTo>
                    <a:pt x="19956" y="196433"/>
                  </a:lnTo>
                  <a:lnTo>
                    <a:pt x="25329" y="239262"/>
                  </a:lnTo>
                  <a:lnTo>
                    <a:pt x="31233" y="274150"/>
                  </a:lnTo>
                  <a:lnTo>
                    <a:pt x="33423" y="308630"/>
                  </a:lnTo>
                  <a:lnTo>
                    <a:pt x="36809" y="350096"/>
                  </a:lnTo>
                  <a:lnTo>
                    <a:pt x="41359" y="384490"/>
                  </a:lnTo>
                  <a:lnTo>
                    <a:pt x="42897" y="426927"/>
                  </a:lnTo>
                  <a:lnTo>
                    <a:pt x="43225" y="470366"/>
                  </a:lnTo>
                  <a:lnTo>
                    <a:pt x="43272" y="514734"/>
                  </a:lnTo>
                  <a:lnTo>
                    <a:pt x="43275" y="535720"/>
                  </a:lnTo>
                  <a:lnTo>
                    <a:pt x="48015" y="535732"/>
                  </a:lnTo>
                  <a:lnTo>
                    <a:pt x="49412" y="533750"/>
                  </a:lnTo>
                  <a:lnTo>
                    <a:pt x="52369" y="522470"/>
                  </a:lnTo>
                  <a:lnTo>
                    <a:pt x="61754" y="509268"/>
                  </a:lnTo>
                  <a:lnTo>
                    <a:pt x="98599" y="465886"/>
                  </a:lnTo>
                  <a:lnTo>
                    <a:pt x="123642" y="43751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9" name="SMARTInkShape-2964"/>
            <p:cNvSpPr/>
            <p:nvPr>
              <p:custDataLst>
                <p:tags r:id="rId16"/>
              </p:custDataLst>
            </p:nvPr>
          </p:nvSpPr>
          <p:spPr bwMode="auto">
            <a:xfrm>
              <a:off x="6236983" y="6023194"/>
              <a:ext cx="138577" cy="227042"/>
            </a:xfrm>
            <a:custGeom>
              <a:avLst/>
              <a:gdLst/>
              <a:ahLst/>
              <a:cxnLst/>
              <a:rect l="0" t="0" r="0" b="0"/>
              <a:pathLst>
                <a:path w="138577" h="227042">
                  <a:moveTo>
                    <a:pt x="85236" y="40064"/>
                  </a:moveTo>
                  <a:lnTo>
                    <a:pt x="85236" y="40064"/>
                  </a:lnTo>
                  <a:lnTo>
                    <a:pt x="80495" y="35323"/>
                  </a:lnTo>
                  <a:lnTo>
                    <a:pt x="75522" y="32996"/>
                  </a:lnTo>
                  <a:lnTo>
                    <a:pt x="46527" y="31166"/>
                  </a:lnTo>
                  <a:lnTo>
                    <a:pt x="40581" y="33794"/>
                  </a:lnTo>
                  <a:lnTo>
                    <a:pt x="19751" y="52125"/>
                  </a:lnTo>
                  <a:lnTo>
                    <a:pt x="16444" y="60638"/>
                  </a:lnTo>
                  <a:lnTo>
                    <a:pt x="6265" y="99754"/>
                  </a:lnTo>
                  <a:lnTo>
                    <a:pt x="0" y="129576"/>
                  </a:lnTo>
                  <a:lnTo>
                    <a:pt x="5303" y="168806"/>
                  </a:lnTo>
                  <a:lnTo>
                    <a:pt x="11832" y="190988"/>
                  </a:lnTo>
                  <a:lnTo>
                    <a:pt x="22927" y="208378"/>
                  </a:lnTo>
                  <a:lnTo>
                    <a:pt x="29762" y="215081"/>
                  </a:lnTo>
                  <a:lnTo>
                    <a:pt x="43774" y="223440"/>
                  </a:lnTo>
                  <a:lnTo>
                    <a:pt x="55643" y="226358"/>
                  </a:lnTo>
                  <a:lnTo>
                    <a:pt x="65799" y="227041"/>
                  </a:lnTo>
                  <a:lnTo>
                    <a:pt x="82674" y="222684"/>
                  </a:lnTo>
                  <a:lnTo>
                    <a:pt x="113274" y="198894"/>
                  </a:lnTo>
                  <a:lnTo>
                    <a:pt x="132709" y="159939"/>
                  </a:lnTo>
                  <a:lnTo>
                    <a:pt x="137005" y="141508"/>
                  </a:lnTo>
                  <a:lnTo>
                    <a:pt x="138576" y="101819"/>
                  </a:lnTo>
                  <a:lnTo>
                    <a:pt x="136097" y="75559"/>
                  </a:lnTo>
                  <a:lnTo>
                    <a:pt x="123574" y="32097"/>
                  </a:lnTo>
                  <a:lnTo>
                    <a:pt x="114896" y="13450"/>
                  </a:lnTo>
                  <a:lnTo>
                    <a:pt x="109001" y="8391"/>
                  </a:lnTo>
                  <a:lnTo>
                    <a:pt x="95364" y="803"/>
                  </a:lnTo>
                  <a:lnTo>
                    <a:pt x="90996" y="0"/>
                  </a:lnTo>
                  <a:lnTo>
                    <a:pt x="87091" y="456"/>
                  </a:lnTo>
                  <a:lnTo>
                    <a:pt x="68955" y="8317"/>
                  </a:lnTo>
                  <a:lnTo>
                    <a:pt x="60471" y="16363"/>
                  </a:lnTo>
                  <a:lnTo>
                    <a:pt x="40587" y="489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0" name="SMARTInkShape-2965"/>
            <p:cNvSpPr/>
            <p:nvPr>
              <p:custDataLst>
                <p:tags r:id="rId17"/>
              </p:custDataLst>
            </p:nvPr>
          </p:nvSpPr>
          <p:spPr bwMode="auto">
            <a:xfrm>
              <a:off x="6421842" y="6201060"/>
              <a:ext cx="105761" cy="112230"/>
            </a:xfrm>
            <a:custGeom>
              <a:avLst/>
              <a:gdLst/>
              <a:ahLst/>
              <a:cxnLst/>
              <a:rect l="0" t="0" r="0" b="0"/>
              <a:pathLst>
                <a:path w="105761" h="112230">
                  <a:moveTo>
                    <a:pt x="105760" y="14003"/>
                  </a:moveTo>
                  <a:lnTo>
                    <a:pt x="105760" y="14003"/>
                  </a:lnTo>
                  <a:lnTo>
                    <a:pt x="105760" y="6314"/>
                  </a:lnTo>
                  <a:lnTo>
                    <a:pt x="104767" y="5900"/>
                  </a:lnTo>
                  <a:lnTo>
                    <a:pt x="101019" y="5440"/>
                  </a:lnTo>
                  <a:lnTo>
                    <a:pt x="96046" y="2590"/>
                  </a:lnTo>
                  <a:lnTo>
                    <a:pt x="93331" y="441"/>
                  </a:lnTo>
                  <a:lnTo>
                    <a:pt x="90529" y="0"/>
                  </a:lnTo>
                  <a:lnTo>
                    <a:pt x="87668" y="699"/>
                  </a:lnTo>
                  <a:lnTo>
                    <a:pt x="81843" y="3129"/>
                  </a:lnTo>
                  <a:lnTo>
                    <a:pt x="72986" y="5489"/>
                  </a:lnTo>
                  <a:lnTo>
                    <a:pt x="63087" y="11039"/>
                  </a:lnTo>
                  <a:lnTo>
                    <a:pt x="53390" y="12685"/>
                  </a:lnTo>
                  <a:lnTo>
                    <a:pt x="49018" y="15109"/>
                  </a:lnTo>
                  <a:lnTo>
                    <a:pt x="28614" y="38251"/>
                  </a:lnTo>
                  <a:lnTo>
                    <a:pt x="11523" y="64720"/>
                  </a:lnTo>
                  <a:lnTo>
                    <a:pt x="5676" y="83404"/>
                  </a:lnTo>
                  <a:lnTo>
                    <a:pt x="1747" y="90489"/>
                  </a:lnTo>
                  <a:lnTo>
                    <a:pt x="0" y="96944"/>
                  </a:lnTo>
                  <a:lnTo>
                    <a:pt x="526" y="100055"/>
                  </a:lnTo>
                  <a:lnTo>
                    <a:pt x="7533" y="1122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1" name="SMARTInkShape-2966"/>
            <p:cNvSpPr/>
            <p:nvPr>
              <p:custDataLst>
                <p:tags r:id="rId18"/>
              </p:custDataLst>
            </p:nvPr>
          </p:nvSpPr>
          <p:spPr bwMode="auto">
            <a:xfrm>
              <a:off x="6609173" y="5965031"/>
              <a:ext cx="237969" cy="329526"/>
            </a:xfrm>
            <a:custGeom>
              <a:avLst/>
              <a:gdLst/>
              <a:ahLst/>
              <a:cxnLst/>
              <a:rect l="0" t="0" r="0" b="0"/>
              <a:pathLst>
                <a:path w="237969" h="329526">
                  <a:moveTo>
                    <a:pt x="123811" y="17860"/>
                  </a:moveTo>
                  <a:lnTo>
                    <a:pt x="123811" y="17860"/>
                  </a:lnTo>
                  <a:lnTo>
                    <a:pt x="119071" y="17860"/>
                  </a:lnTo>
                  <a:lnTo>
                    <a:pt x="114098" y="20505"/>
                  </a:lnTo>
                  <a:lnTo>
                    <a:pt x="108581" y="23996"/>
                  </a:lnTo>
                  <a:lnTo>
                    <a:pt x="99895" y="26954"/>
                  </a:lnTo>
                  <a:lnTo>
                    <a:pt x="75993" y="42940"/>
                  </a:lnTo>
                  <a:lnTo>
                    <a:pt x="37077" y="86486"/>
                  </a:lnTo>
                  <a:lnTo>
                    <a:pt x="20726" y="117295"/>
                  </a:lnTo>
                  <a:lnTo>
                    <a:pt x="4893" y="160894"/>
                  </a:lnTo>
                  <a:lnTo>
                    <a:pt x="0" y="202622"/>
                  </a:lnTo>
                  <a:lnTo>
                    <a:pt x="1679" y="240556"/>
                  </a:lnTo>
                  <a:lnTo>
                    <a:pt x="11226" y="267729"/>
                  </a:lnTo>
                  <a:lnTo>
                    <a:pt x="32229" y="298837"/>
                  </a:lnTo>
                  <a:lnTo>
                    <a:pt x="49602" y="313220"/>
                  </a:lnTo>
                  <a:lnTo>
                    <a:pt x="72058" y="323765"/>
                  </a:lnTo>
                  <a:lnTo>
                    <a:pt x="115122" y="329525"/>
                  </a:lnTo>
                  <a:lnTo>
                    <a:pt x="131856" y="329018"/>
                  </a:lnTo>
                  <a:lnTo>
                    <a:pt x="153425" y="322162"/>
                  </a:lnTo>
                  <a:lnTo>
                    <a:pt x="190880" y="296964"/>
                  </a:lnTo>
                  <a:lnTo>
                    <a:pt x="214817" y="272715"/>
                  </a:lnTo>
                  <a:lnTo>
                    <a:pt x="233385" y="231631"/>
                  </a:lnTo>
                  <a:lnTo>
                    <a:pt x="237968" y="200482"/>
                  </a:lnTo>
                  <a:lnTo>
                    <a:pt x="234585" y="166117"/>
                  </a:lnTo>
                  <a:lnTo>
                    <a:pt x="227299" y="126059"/>
                  </a:lnTo>
                  <a:lnTo>
                    <a:pt x="218856" y="87512"/>
                  </a:lnTo>
                  <a:lnTo>
                    <a:pt x="199986" y="46059"/>
                  </a:lnTo>
                  <a:lnTo>
                    <a:pt x="188755" y="27416"/>
                  </a:lnTo>
                  <a:lnTo>
                    <a:pt x="174504" y="14500"/>
                  </a:lnTo>
                  <a:lnTo>
                    <a:pt x="158248" y="6445"/>
                  </a:lnTo>
                  <a:lnTo>
                    <a:pt x="114713" y="849"/>
                  </a:lnTo>
                  <a:lnTo>
                    <a:pt x="7023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SMARTInkShape-2967"/>
            <p:cNvSpPr/>
            <p:nvPr>
              <p:custDataLst>
                <p:tags r:id="rId19"/>
              </p:custDataLst>
            </p:nvPr>
          </p:nvSpPr>
          <p:spPr bwMode="auto">
            <a:xfrm>
              <a:off x="6679406" y="5734254"/>
              <a:ext cx="347845" cy="650474"/>
            </a:xfrm>
            <a:custGeom>
              <a:avLst/>
              <a:gdLst/>
              <a:ahLst/>
              <a:cxnLst/>
              <a:rect l="0" t="0" r="0" b="0"/>
              <a:pathLst>
                <a:path w="347845" h="650474">
                  <a:moveTo>
                    <a:pt x="223242" y="43254"/>
                  </a:moveTo>
                  <a:lnTo>
                    <a:pt x="223242" y="43254"/>
                  </a:lnTo>
                  <a:lnTo>
                    <a:pt x="223242" y="38513"/>
                  </a:lnTo>
                  <a:lnTo>
                    <a:pt x="225888" y="33540"/>
                  </a:lnTo>
                  <a:lnTo>
                    <a:pt x="229379" y="28022"/>
                  </a:lnTo>
                  <a:lnTo>
                    <a:pt x="231620" y="16396"/>
                  </a:lnTo>
                  <a:lnTo>
                    <a:pt x="232162" y="0"/>
                  </a:lnTo>
                  <a:lnTo>
                    <a:pt x="234813" y="1871"/>
                  </a:lnTo>
                  <a:lnTo>
                    <a:pt x="239859" y="6416"/>
                  </a:lnTo>
                  <a:lnTo>
                    <a:pt x="255268" y="37932"/>
                  </a:lnTo>
                  <a:lnTo>
                    <a:pt x="263215" y="76630"/>
                  </a:lnTo>
                  <a:lnTo>
                    <a:pt x="266506" y="109808"/>
                  </a:lnTo>
                  <a:lnTo>
                    <a:pt x="267480" y="144774"/>
                  </a:lnTo>
                  <a:lnTo>
                    <a:pt x="267708" y="173702"/>
                  </a:lnTo>
                  <a:lnTo>
                    <a:pt x="267809" y="206403"/>
                  </a:lnTo>
                  <a:lnTo>
                    <a:pt x="267855" y="240780"/>
                  </a:lnTo>
                  <a:lnTo>
                    <a:pt x="267875" y="275903"/>
                  </a:lnTo>
                  <a:lnTo>
                    <a:pt x="267884" y="312348"/>
                  </a:lnTo>
                  <a:lnTo>
                    <a:pt x="267888" y="351698"/>
                  </a:lnTo>
                  <a:lnTo>
                    <a:pt x="270535" y="387046"/>
                  </a:lnTo>
                  <a:lnTo>
                    <a:pt x="275019" y="419292"/>
                  </a:lnTo>
                  <a:lnTo>
                    <a:pt x="280320" y="450160"/>
                  </a:lnTo>
                  <a:lnTo>
                    <a:pt x="288628" y="480417"/>
                  </a:lnTo>
                  <a:lnTo>
                    <a:pt x="301817" y="522695"/>
                  </a:lnTo>
                  <a:lnTo>
                    <a:pt x="312008" y="557712"/>
                  </a:lnTo>
                  <a:lnTo>
                    <a:pt x="324340" y="596210"/>
                  </a:lnTo>
                  <a:lnTo>
                    <a:pt x="336669" y="624671"/>
                  </a:lnTo>
                  <a:lnTo>
                    <a:pt x="337555" y="630295"/>
                  </a:lnTo>
                  <a:lnTo>
                    <a:pt x="339138" y="634044"/>
                  </a:lnTo>
                  <a:lnTo>
                    <a:pt x="341186" y="636544"/>
                  </a:lnTo>
                  <a:lnTo>
                    <a:pt x="347844" y="641250"/>
                  </a:lnTo>
                  <a:lnTo>
                    <a:pt x="343395" y="641456"/>
                  </a:lnTo>
                  <a:lnTo>
                    <a:pt x="342039" y="640493"/>
                  </a:lnTo>
                  <a:lnTo>
                    <a:pt x="334945" y="629106"/>
                  </a:lnTo>
                  <a:lnTo>
                    <a:pt x="305569" y="599862"/>
                  </a:lnTo>
                  <a:lnTo>
                    <a:pt x="291512" y="591931"/>
                  </a:lnTo>
                  <a:lnTo>
                    <a:pt x="278638" y="589140"/>
                  </a:lnTo>
                  <a:lnTo>
                    <a:pt x="240165" y="588119"/>
                  </a:lnTo>
                  <a:lnTo>
                    <a:pt x="204206" y="595124"/>
                  </a:lnTo>
                  <a:lnTo>
                    <a:pt x="170418" y="603205"/>
                  </a:lnTo>
                  <a:lnTo>
                    <a:pt x="128436" y="612876"/>
                  </a:lnTo>
                  <a:lnTo>
                    <a:pt x="95778" y="622518"/>
                  </a:lnTo>
                  <a:lnTo>
                    <a:pt x="58774" y="633418"/>
                  </a:lnTo>
                  <a:lnTo>
                    <a:pt x="0" y="65047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07" name="SMARTInkShape-Group1025"/>
          <p:cNvGrpSpPr/>
          <p:nvPr/>
        </p:nvGrpSpPr>
        <p:grpSpPr>
          <a:xfrm>
            <a:off x="3696934" y="5448350"/>
            <a:ext cx="3509325" cy="1365003"/>
            <a:chOff x="3696934" y="5448350"/>
            <a:chExt cx="3509325" cy="1365003"/>
          </a:xfrm>
        </p:grpSpPr>
        <p:sp>
          <p:nvSpPr>
            <p:cNvPr id="104" name="SMARTInkShape-2968"/>
            <p:cNvSpPr/>
            <p:nvPr>
              <p:custDataLst>
                <p:tags r:id="rId4"/>
              </p:custDataLst>
            </p:nvPr>
          </p:nvSpPr>
          <p:spPr bwMode="auto">
            <a:xfrm>
              <a:off x="3696934" y="5742266"/>
              <a:ext cx="241059" cy="998483"/>
            </a:xfrm>
            <a:custGeom>
              <a:avLst/>
              <a:gdLst/>
              <a:ahLst/>
              <a:cxnLst/>
              <a:rect l="0" t="0" r="0" b="0"/>
              <a:pathLst>
                <a:path w="241059" h="998483">
                  <a:moveTo>
                    <a:pt x="241058" y="17382"/>
                  </a:moveTo>
                  <a:lnTo>
                    <a:pt x="241058" y="17382"/>
                  </a:lnTo>
                  <a:lnTo>
                    <a:pt x="241058" y="12642"/>
                  </a:lnTo>
                  <a:lnTo>
                    <a:pt x="238413" y="7668"/>
                  </a:lnTo>
                  <a:lnTo>
                    <a:pt x="233370" y="1131"/>
                  </a:lnTo>
                  <a:lnTo>
                    <a:pt x="230034" y="238"/>
                  </a:lnTo>
                  <a:lnTo>
                    <a:pt x="227756" y="0"/>
                  </a:lnTo>
                  <a:lnTo>
                    <a:pt x="226237" y="833"/>
                  </a:lnTo>
                  <a:lnTo>
                    <a:pt x="225224" y="2381"/>
                  </a:lnTo>
                  <a:lnTo>
                    <a:pt x="223599" y="7254"/>
                  </a:lnTo>
                  <a:lnTo>
                    <a:pt x="202218" y="34152"/>
                  </a:lnTo>
                  <a:lnTo>
                    <a:pt x="198131" y="50684"/>
                  </a:lnTo>
                  <a:lnTo>
                    <a:pt x="193991" y="92323"/>
                  </a:lnTo>
                  <a:lnTo>
                    <a:pt x="186763" y="125577"/>
                  </a:lnTo>
                  <a:lnTo>
                    <a:pt x="180984" y="163211"/>
                  </a:lnTo>
                  <a:lnTo>
                    <a:pt x="177647" y="192328"/>
                  </a:lnTo>
                  <a:lnTo>
                    <a:pt x="169550" y="225112"/>
                  </a:lnTo>
                  <a:lnTo>
                    <a:pt x="161982" y="259527"/>
                  </a:lnTo>
                  <a:lnTo>
                    <a:pt x="155312" y="294666"/>
                  </a:lnTo>
                  <a:lnTo>
                    <a:pt x="149040" y="330127"/>
                  </a:lnTo>
                  <a:lnTo>
                    <a:pt x="140299" y="368377"/>
                  </a:lnTo>
                  <a:lnTo>
                    <a:pt x="129800" y="408528"/>
                  </a:lnTo>
                  <a:lnTo>
                    <a:pt x="118519" y="449525"/>
                  </a:lnTo>
                  <a:lnTo>
                    <a:pt x="106890" y="493542"/>
                  </a:lnTo>
                  <a:lnTo>
                    <a:pt x="101012" y="516392"/>
                  </a:lnTo>
                  <a:lnTo>
                    <a:pt x="91834" y="560303"/>
                  </a:lnTo>
                  <a:lnTo>
                    <a:pt x="83455" y="603961"/>
                  </a:lnTo>
                  <a:lnTo>
                    <a:pt x="78443" y="626716"/>
                  </a:lnTo>
                  <a:lnTo>
                    <a:pt x="73117" y="649824"/>
                  </a:lnTo>
                  <a:lnTo>
                    <a:pt x="61907" y="694019"/>
                  </a:lnTo>
                  <a:lnTo>
                    <a:pt x="51303" y="736813"/>
                  </a:lnTo>
                  <a:lnTo>
                    <a:pt x="43283" y="778984"/>
                  </a:lnTo>
                  <a:lnTo>
                    <a:pt x="33765" y="818231"/>
                  </a:lnTo>
                  <a:lnTo>
                    <a:pt x="24904" y="855519"/>
                  </a:lnTo>
                  <a:lnTo>
                    <a:pt x="20966" y="891934"/>
                  </a:lnTo>
                  <a:lnTo>
                    <a:pt x="14009" y="936423"/>
                  </a:lnTo>
                  <a:lnTo>
                    <a:pt x="2493" y="979735"/>
                  </a:lnTo>
                  <a:lnTo>
                    <a:pt x="105" y="998482"/>
                  </a:lnTo>
                  <a:lnTo>
                    <a:pt x="0" y="994562"/>
                  </a:lnTo>
                  <a:lnTo>
                    <a:pt x="12389" y="953769"/>
                  </a:lnTo>
                  <a:lnTo>
                    <a:pt x="23873" y="910916"/>
                  </a:lnTo>
                  <a:lnTo>
                    <a:pt x="33722" y="870059"/>
                  </a:lnTo>
                  <a:lnTo>
                    <a:pt x="46782" y="831495"/>
                  </a:lnTo>
                  <a:lnTo>
                    <a:pt x="53535" y="81212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5" name="SMARTInkShape-2969"/>
            <p:cNvSpPr/>
            <p:nvPr>
              <p:custDataLst>
                <p:tags r:id="rId5"/>
              </p:custDataLst>
            </p:nvPr>
          </p:nvSpPr>
          <p:spPr bwMode="auto">
            <a:xfrm>
              <a:off x="3848695" y="5448350"/>
              <a:ext cx="1839507" cy="1365003"/>
            </a:xfrm>
            <a:custGeom>
              <a:avLst/>
              <a:gdLst/>
              <a:ahLst/>
              <a:cxnLst/>
              <a:rect l="0" t="0" r="0" b="0"/>
              <a:pathLst>
                <a:path w="1839507" h="1365003">
                  <a:moveTo>
                    <a:pt x="35719" y="364877"/>
                  </a:moveTo>
                  <a:lnTo>
                    <a:pt x="35719" y="364877"/>
                  </a:lnTo>
                  <a:lnTo>
                    <a:pt x="40459" y="364877"/>
                  </a:lnTo>
                  <a:lnTo>
                    <a:pt x="45433" y="362231"/>
                  </a:lnTo>
                  <a:lnTo>
                    <a:pt x="87441" y="326492"/>
                  </a:lnTo>
                  <a:lnTo>
                    <a:pt x="95418" y="317059"/>
                  </a:lnTo>
                  <a:lnTo>
                    <a:pt x="122454" y="299758"/>
                  </a:lnTo>
                  <a:lnTo>
                    <a:pt x="161573" y="281911"/>
                  </a:lnTo>
                  <a:lnTo>
                    <a:pt x="205494" y="261531"/>
                  </a:lnTo>
                  <a:lnTo>
                    <a:pt x="243770" y="248955"/>
                  </a:lnTo>
                  <a:lnTo>
                    <a:pt x="277610" y="239910"/>
                  </a:lnTo>
                  <a:lnTo>
                    <a:pt x="315419" y="230946"/>
                  </a:lnTo>
                  <a:lnTo>
                    <a:pt x="355395" y="224651"/>
                  </a:lnTo>
                  <a:lnTo>
                    <a:pt x="392376" y="220140"/>
                  </a:lnTo>
                  <a:lnTo>
                    <a:pt x="431114" y="212520"/>
                  </a:lnTo>
                  <a:lnTo>
                    <a:pt x="474011" y="206625"/>
                  </a:lnTo>
                  <a:lnTo>
                    <a:pt x="515495" y="202232"/>
                  </a:lnTo>
                  <a:lnTo>
                    <a:pt x="558214" y="194646"/>
                  </a:lnTo>
                  <a:lnTo>
                    <a:pt x="589407" y="189007"/>
                  </a:lnTo>
                  <a:lnTo>
                    <a:pt x="631266" y="181247"/>
                  </a:lnTo>
                  <a:lnTo>
                    <a:pt x="663547" y="179084"/>
                  </a:lnTo>
                  <a:lnTo>
                    <a:pt x="695092" y="175476"/>
                  </a:lnTo>
                  <a:lnTo>
                    <a:pt x="726641" y="170566"/>
                  </a:lnTo>
                  <a:lnTo>
                    <a:pt x="760507" y="165076"/>
                  </a:lnTo>
                  <a:lnTo>
                    <a:pt x="792756" y="159329"/>
                  </a:lnTo>
                  <a:lnTo>
                    <a:pt x="824617" y="152475"/>
                  </a:lnTo>
                  <a:lnTo>
                    <a:pt x="858622" y="142815"/>
                  </a:lnTo>
                  <a:lnTo>
                    <a:pt x="893579" y="134552"/>
                  </a:lnTo>
                  <a:lnTo>
                    <a:pt x="928959" y="126580"/>
                  </a:lnTo>
                  <a:lnTo>
                    <a:pt x="964527" y="116423"/>
                  </a:lnTo>
                  <a:lnTo>
                    <a:pt x="1000179" y="107940"/>
                  </a:lnTo>
                  <a:lnTo>
                    <a:pt x="1035868" y="99869"/>
                  </a:lnTo>
                  <a:lnTo>
                    <a:pt x="1071573" y="89669"/>
                  </a:lnTo>
                  <a:lnTo>
                    <a:pt x="1104641" y="81166"/>
                  </a:lnTo>
                  <a:lnTo>
                    <a:pt x="1136865" y="74080"/>
                  </a:lnTo>
                  <a:lnTo>
                    <a:pt x="1171032" y="67623"/>
                  </a:lnTo>
                  <a:lnTo>
                    <a:pt x="1206060" y="61445"/>
                  </a:lnTo>
                  <a:lnTo>
                    <a:pt x="1240480" y="55393"/>
                  </a:lnTo>
                  <a:lnTo>
                    <a:pt x="1272314" y="49396"/>
                  </a:lnTo>
                  <a:lnTo>
                    <a:pt x="1302999" y="43423"/>
                  </a:lnTo>
                  <a:lnTo>
                    <a:pt x="1345519" y="34482"/>
                  </a:lnTo>
                  <a:lnTo>
                    <a:pt x="1383254" y="28196"/>
                  </a:lnTo>
                  <a:lnTo>
                    <a:pt x="1422215" y="23687"/>
                  </a:lnTo>
                  <a:lnTo>
                    <a:pt x="1462533" y="18713"/>
                  </a:lnTo>
                  <a:lnTo>
                    <a:pt x="1506971" y="17032"/>
                  </a:lnTo>
                  <a:lnTo>
                    <a:pt x="1550549" y="10563"/>
                  </a:lnTo>
                  <a:lnTo>
                    <a:pt x="1588849" y="8256"/>
                  </a:lnTo>
                  <a:lnTo>
                    <a:pt x="1633294" y="7739"/>
                  </a:lnTo>
                  <a:lnTo>
                    <a:pt x="1676846" y="7693"/>
                  </a:lnTo>
                  <a:lnTo>
                    <a:pt x="1702156" y="6697"/>
                  </a:lnTo>
                  <a:lnTo>
                    <a:pt x="1729717" y="0"/>
                  </a:lnTo>
                  <a:lnTo>
                    <a:pt x="1738792" y="1957"/>
                  </a:lnTo>
                  <a:lnTo>
                    <a:pt x="1747962" y="6557"/>
                  </a:lnTo>
                  <a:lnTo>
                    <a:pt x="1767584" y="7681"/>
                  </a:lnTo>
                  <a:lnTo>
                    <a:pt x="1768078" y="24307"/>
                  </a:lnTo>
                  <a:lnTo>
                    <a:pt x="1769071" y="24721"/>
                  </a:lnTo>
                  <a:lnTo>
                    <a:pt x="1772819" y="25180"/>
                  </a:lnTo>
                  <a:lnTo>
                    <a:pt x="1777792" y="28031"/>
                  </a:lnTo>
                  <a:lnTo>
                    <a:pt x="1784329" y="33205"/>
                  </a:lnTo>
                  <a:lnTo>
                    <a:pt x="1790202" y="34101"/>
                  </a:lnTo>
                  <a:lnTo>
                    <a:pt x="1791757" y="35219"/>
                  </a:lnTo>
                  <a:lnTo>
                    <a:pt x="1792793" y="36956"/>
                  </a:lnTo>
                  <a:lnTo>
                    <a:pt x="1793485" y="39107"/>
                  </a:lnTo>
                  <a:lnTo>
                    <a:pt x="1794938" y="40540"/>
                  </a:lnTo>
                  <a:lnTo>
                    <a:pt x="1799198" y="42133"/>
                  </a:lnTo>
                  <a:lnTo>
                    <a:pt x="1800731" y="43550"/>
                  </a:lnTo>
                  <a:lnTo>
                    <a:pt x="1810685" y="61450"/>
                  </a:lnTo>
                  <a:lnTo>
                    <a:pt x="1811366" y="64365"/>
                  </a:lnTo>
                  <a:lnTo>
                    <a:pt x="1819616" y="79142"/>
                  </a:lnTo>
                  <a:lnTo>
                    <a:pt x="1822380" y="94011"/>
                  </a:lnTo>
                  <a:lnTo>
                    <a:pt x="1828671" y="105916"/>
                  </a:lnTo>
                  <a:lnTo>
                    <a:pt x="1833064" y="130843"/>
                  </a:lnTo>
                  <a:lnTo>
                    <a:pt x="1836648" y="138822"/>
                  </a:lnTo>
                  <a:lnTo>
                    <a:pt x="1839404" y="178688"/>
                  </a:lnTo>
                  <a:lnTo>
                    <a:pt x="1839506" y="218162"/>
                  </a:lnTo>
                  <a:lnTo>
                    <a:pt x="1831413" y="260646"/>
                  </a:lnTo>
                  <a:lnTo>
                    <a:pt x="1829667" y="296411"/>
                  </a:lnTo>
                  <a:lnTo>
                    <a:pt x="1822490" y="338270"/>
                  </a:lnTo>
                  <a:lnTo>
                    <a:pt x="1821730" y="382674"/>
                  </a:lnTo>
                  <a:lnTo>
                    <a:pt x="1821663" y="427301"/>
                  </a:lnTo>
                  <a:lnTo>
                    <a:pt x="1821657" y="471948"/>
                  </a:lnTo>
                  <a:lnTo>
                    <a:pt x="1821657" y="509112"/>
                  </a:lnTo>
                  <a:lnTo>
                    <a:pt x="1819011" y="552579"/>
                  </a:lnTo>
                  <a:lnTo>
                    <a:pt x="1812563" y="590935"/>
                  </a:lnTo>
                  <a:lnTo>
                    <a:pt x="1800407" y="633138"/>
                  </a:lnTo>
                  <a:lnTo>
                    <a:pt x="1788832" y="669551"/>
                  </a:lnTo>
                  <a:lnTo>
                    <a:pt x="1776992" y="711287"/>
                  </a:lnTo>
                  <a:lnTo>
                    <a:pt x="1765098" y="748488"/>
                  </a:lnTo>
                  <a:lnTo>
                    <a:pt x="1754187" y="784500"/>
                  </a:lnTo>
                  <a:lnTo>
                    <a:pt x="1748357" y="820277"/>
                  </a:lnTo>
                  <a:lnTo>
                    <a:pt x="1737945" y="856006"/>
                  </a:lnTo>
                  <a:lnTo>
                    <a:pt x="1733463" y="891727"/>
                  </a:lnTo>
                  <a:lnTo>
                    <a:pt x="1732578" y="927447"/>
                  </a:lnTo>
                  <a:lnTo>
                    <a:pt x="1732388" y="971103"/>
                  </a:lnTo>
                  <a:lnTo>
                    <a:pt x="1735011" y="1000746"/>
                  </a:lnTo>
                  <a:lnTo>
                    <a:pt x="1740738" y="1042912"/>
                  </a:lnTo>
                  <a:lnTo>
                    <a:pt x="1741275" y="1087381"/>
                  </a:lnTo>
                  <a:lnTo>
                    <a:pt x="1741288" y="1104230"/>
                  </a:lnTo>
                  <a:lnTo>
                    <a:pt x="1733601" y="1113570"/>
                  </a:lnTo>
                  <a:lnTo>
                    <a:pt x="1733187" y="1113044"/>
                  </a:lnTo>
                  <a:lnTo>
                    <a:pt x="1732728" y="1109815"/>
                  </a:lnTo>
                  <a:lnTo>
                    <a:pt x="1731612" y="1108557"/>
                  </a:lnTo>
                  <a:lnTo>
                    <a:pt x="1727728" y="1107159"/>
                  </a:lnTo>
                  <a:lnTo>
                    <a:pt x="1726296" y="1105794"/>
                  </a:lnTo>
                  <a:lnTo>
                    <a:pt x="1721350" y="1096475"/>
                  </a:lnTo>
                  <a:lnTo>
                    <a:pt x="1719067" y="1093710"/>
                  </a:lnTo>
                  <a:lnTo>
                    <a:pt x="1713884" y="1090638"/>
                  </a:lnTo>
                  <a:lnTo>
                    <a:pt x="1674025" y="1077221"/>
                  </a:lnTo>
                  <a:lnTo>
                    <a:pt x="1646864" y="1071685"/>
                  </a:lnTo>
                  <a:lnTo>
                    <a:pt x="1604023" y="1070501"/>
                  </a:lnTo>
                  <a:lnTo>
                    <a:pt x="1570641" y="1070375"/>
                  </a:lnTo>
                  <a:lnTo>
                    <a:pt x="1532969" y="1072984"/>
                  </a:lnTo>
                  <a:lnTo>
                    <a:pt x="1490388" y="1077394"/>
                  </a:lnTo>
                  <a:lnTo>
                    <a:pt x="1460114" y="1079418"/>
                  </a:lnTo>
                  <a:lnTo>
                    <a:pt x="1426815" y="1083625"/>
                  </a:lnTo>
                  <a:lnTo>
                    <a:pt x="1392171" y="1088802"/>
                  </a:lnTo>
                  <a:lnTo>
                    <a:pt x="1355938" y="1094410"/>
                  </a:lnTo>
                  <a:lnTo>
                    <a:pt x="1316684" y="1100210"/>
                  </a:lnTo>
                  <a:lnTo>
                    <a:pt x="1273440" y="1106095"/>
                  </a:lnTo>
                  <a:lnTo>
                    <a:pt x="1250796" y="1109053"/>
                  </a:lnTo>
                  <a:lnTo>
                    <a:pt x="1207115" y="1117632"/>
                  </a:lnTo>
                  <a:lnTo>
                    <a:pt x="1163558" y="1127067"/>
                  </a:lnTo>
                  <a:lnTo>
                    <a:pt x="1140830" y="1130972"/>
                  </a:lnTo>
                  <a:lnTo>
                    <a:pt x="1117741" y="1134568"/>
                  </a:lnTo>
                  <a:lnTo>
                    <a:pt x="1093418" y="1138949"/>
                  </a:lnTo>
                  <a:lnTo>
                    <a:pt x="1068274" y="1143855"/>
                  </a:lnTo>
                  <a:lnTo>
                    <a:pt x="1042582" y="1149109"/>
                  </a:lnTo>
                  <a:lnTo>
                    <a:pt x="1016523" y="1153604"/>
                  </a:lnTo>
                  <a:lnTo>
                    <a:pt x="990221" y="1157593"/>
                  </a:lnTo>
                  <a:lnTo>
                    <a:pt x="963757" y="1161245"/>
                  </a:lnTo>
                  <a:lnTo>
                    <a:pt x="937184" y="1165663"/>
                  </a:lnTo>
                  <a:lnTo>
                    <a:pt x="910540" y="1170594"/>
                  </a:lnTo>
                  <a:lnTo>
                    <a:pt x="883847" y="1175866"/>
                  </a:lnTo>
                  <a:lnTo>
                    <a:pt x="856130" y="1181364"/>
                  </a:lnTo>
                  <a:lnTo>
                    <a:pt x="827730" y="1187014"/>
                  </a:lnTo>
                  <a:lnTo>
                    <a:pt x="798875" y="1192765"/>
                  </a:lnTo>
                  <a:lnTo>
                    <a:pt x="770708" y="1198583"/>
                  </a:lnTo>
                  <a:lnTo>
                    <a:pt x="743001" y="1204447"/>
                  </a:lnTo>
                  <a:lnTo>
                    <a:pt x="715600" y="1210340"/>
                  </a:lnTo>
                  <a:lnTo>
                    <a:pt x="688402" y="1216253"/>
                  </a:lnTo>
                  <a:lnTo>
                    <a:pt x="661341" y="1222179"/>
                  </a:lnTo>
                  <a:lnTo>
                    <a:pt x="634371" y="1228115"/>
                  </a:lnTo>
                  <a:lnTo>
                    <a:pt x="607461" y="1234056"/>
                  </a:lnTo>
                  <a:lnTo>
                    <a:pt x="580591" y="1240001"/>
                  </a:lnTo>
                  <a:lnTo>
                    <a:pt x="553749" y="1245950"/>
                  </a:lnTo>
                  <a:lnTo>
                    <a:pt x="526924" y="1251899"/>
                  </a:lnTo>
                  <a:lnTo>
                    <a:pt x="500111" y="1257850"/>
                  </a:lnTo>
                  <a:lnTo>
                    <a:pt x="473306" y="1263802"/>
                  </a:lnTo>
                  <a:lnTo>
                    <a:pt x="447498" y="1269753"/>
                  </a:lnTo>
                  <a:lnTo>
                    <a:pt x="422356" y="1275706"/>
                  </a:lnTo>
                  <a:lnTo>
                    <a:pt x="397657" y="1281659"/>
                  </a:lnTo>
                  <a:lnTo>
                    <a:pt x="373253" y="1286619"/>
                  </a:lnTo>
                  <a:lnTo>
                    <a:pt x="349046" y="1290919"/>
                  </a:lnTo>
                  <a:lnTo>
                    <a:pt x="324971" y="1294776"/>
                  </a:lnTo>
                  <a:lnTo>
                    <a:pt x="300983" y="1299333"/>
                  </a:lnTo>
                  <a:lnTo>
                    <a:pt x="277054" y="1304356"/>
                  </a:lnTo>
                  <a:lnTo>
                    <a:pt x="253164" y="1309688"/>
                  </a:lnTo>
                  <a:lnTo>
                    <a:pt x="210744" y="1320905"/>
                  </a:lnTo>
                  <a:lnTo>
                    <a:pt x="172047" y="1331512"/>
                  </a:lnTo>
                  <a:lnTo>
                    <a:pt x="135004" y="1339534"/>
                  </a:lnTo>
                  <a:lnTo>
                    <a:pt x="101343" y="1346407"/>
                  </a:lnTo>
                  <a:lnTo>
                    <a:pt x="57148" y="1355854"/>
                  </a:lnTo>
                  <a:lnTo>
                    <a:pt x="16140" y="1363194"/>
                  </a:lnTo>
                  <a:lnTo>
                    <a:pt x="0" y="136500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6" name="SMARTInkShape-2970"/>
            <p:cNvSpPr/>
            <p:nvPr>
              <p:custDataLst>
                <p:tags r:id="rId6"/>
              </p:custDataLst>
            </p:nvPr>
          </p:nvSpPr>
          <p:spPr bwMode="auto">
            <a:xfrm>
              <a:off x="5742192" y="6447386"/>
              <a:ext cx="1464067" cy="123932"/>
            </a:xfrm>
            <a:custGeom>
              <a:avLst/>
              <a:gdLst/>
              <a:ahLst/>
              <a:cxnLst/>
              <a:rect l="0" t="0" r="0" b="0"/>
              <a:pathLst>
                <a:path w="1464067" h="123932">
                  <a:moveTo>
                    <a:pt x="26386" y="35567"/>
                  </a:moveTo>
                  <a:lnTo>
                    <a:pt x="26386" y="35567"/>
                  </a:lnTo>
                  <a:lnTo>
                    <a:pt x="0" y="35567"/>
                  </a:lnTo>
                  <a:lnTo>
                    <a:pt x="39911" y="34575"/>
                  </a:lnTo>
                  <a:lnTo>
                    <a:pt x="80569" y="27878"/>
                  </a:lnTo>
                  <a:lnTo>
                    <a:pt x="124916" y="19753"/>
                  </a:lnTo>
                  <a:lnTo>
                    <a:pt x="155505" y="14317"/>
                  </a:lnTo>
                  <a:lnTo>
                    <a:pt x="188944" y="8594"/>
                  </a:lnTo>
                  <a:lnTo>
                    <a:pt x="225634" y="3735"/>
                  </a:lnTo>
                  <a:lnTo>
                    <a:pt x="268399" y="1575"/>
                  </a:lnTo>
                  <a:lnTo>
                    <a:pt x="311218" y="617"/>
                  </a:lnTo>
                  <a:lnTo>
                    <a:pt x="355384" y="189"/>
                  </a:lnTo>
                  <a:lnTo>
                    <a:pt x="379663" y="75"/>
                  </a:lnTo>
                  <a:lnTo>
                    <a:pt x="404779" y="0"/>
                  </a:lnTo>
                  <a:lnTo>
                    <a:pt x="430453" y="941"/>
                  </a:lnTo>
                  <a:lnTo>
                    <a:pt x="456498" y="2561"/>
                  </a:lnTo>
                  <a:lnTo>
                    <a:pt x="482792" y="4633"/>
                  </a:lnTo>
                  <a:lnTo>
                    <a:pt x="510243" y="7007"/>
                  </a:lnTo>
                  <a:lnTo>
                    <a:pt x="538465" y="9582"/>
                  </a:lnTo>
                  <a:lnTo>
                    <a:pt x="567201" y="12291"/>
                  </a:lnTo>
                  <a:lnTo>
                    <a:pt x="596282" y="15088"/>
                  </a:lnTo>
                  <a:lnTo>
                    <a:pt x="625590" y="17946"/>
                  </a:lnTo>
                  <a:lnTo>
                    <a:pt x="655051" y="20843"/>
                  </a:lnTo>
                  <a:lnTo>
                    <a:pt x="684613" y="23767"/>
                  </a:lnTo>
                  <a:lnTo>
                    <a:pt x="714243" y="26708"/>
                  </a:lnTo>
                  <a:lnTo>
                    <a:pt x="743918" y="29661"/>
                  </a:lnTo>
                  <a:lnTo>
                    <a:pt x="774616" y="32622"/>
                  </a:lnTo>
                  <a:lnTo>
                    <a:pt x="805995" y="35588"/>
                  </a:lnTo>
                  <a:lnTo>
                    <a:pt x="837828" y="38558"/>
                  </a:lnTo>
                  <a:lnTo>
                    <a:pt x="867980" y="42521"/>
                  </a:lnTo>
                  <a:lnTo>
                    <a:pt x="897011" y="47149"/>
                  </a:lnTo>
                  <a:lnTo>
                    <a:pt x="925296" y="52218"/>
                  </a:lnTo>
                  <a:lnTo>
                    <a:pt x="954073" y="56589"/>
                  </a:lnTo>
                  <a:lnTo>
                    <a:pt x="983180" y="60496"/>
                  </a:lnTo>
                  <a:lnTo>
                    <a:pt x="1012506" y="64093"/>
                  </a:lnTo>
                  <a:lnTo>
                    <a:pt x="1039996" y="68474"/>
                  </a:lnTo>
                  <a:lnTo>
                    <a:pt x="1066258" y="73380"/>
                  </a:lnTo>
                  <a:lnTo>
                    <a:pt x="1091704" y="78636"/>
                  </a:lnTo>
                  <a:lnTo>
                    <a:pt x="1116606" y="83130"/>
                  </a:lnTo>
                  <a:lnTo>
                    <a:pt x="1141144" y="87120"/>
                  </a:lnTo>
                  <a:lnTo>
                    <a:pt x="1165441" y="90772"/>
                  </a:lnTo>
                  <a:lnTo>
                    <a:pt x="1188584" y="94198"/>
                  </a:lnTo>
                  <a:lnTo>
                    <a:pt x="1232819" y="100651"/>
                  </a:lnTo>
                  <a:lnTo>
                    <a:pt x="1272985" y="106826"/>
                  </a:lnTo>
                  <a:lnTo>
                    <a:pt x="1309688" y="111886"/>
                  </a:lnTo>
                  <a:lnTo>
                    <a:pt x="1342537" y="114135"/>
                  </a:lnTo>
                  <a:lnTo>
                    <a:pt x="1384181" y="120142"/>
                  </a:lnTo>
                  <a:lnTo>
                    <a:pt x="1420541" y="123931"/>
                  </a:lnTo>
                  <a:lnTo>
                    <a:pt x="1444555" y="123595"/>
                  </a:lnTo>
                  <a:lnTo>
                    <a:pt x="1464066" y="1159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22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 txBox="1"/>
          <p:nvPr/>
        </p:nvSpPr>
        <p:spPr>
          <a:xfrm>
            <a:off x="384725" y="1045150"/>
            <a:ext cx="84999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1x1 convolution layers make perfect sense</a:t>
            </a:r>
          </a:p>
        </p:txBody>
      </p:sp>
      <p:sp>
        <p:nvSpPr>
          <p:cNvPr id="950" name="Shape 950"/>
          <p:cNvSpPr/>
          <p:nvPr/>
        </p:nvSpPr>
        <p:spPr>
          <a:xfrm>
            <a:off x="518925" y="1956975"/>
            <a:ext cx="1686000" cy="2702700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Shape 951"/>
          <p:cNvSpPr txBox="1"/>
          <p:nvPr/>
        </p:nvSpPr>
        <p:spPr>
          <a:xfrm>
            <a:off x="773175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</a:p>
        </p:txBody>
      </p:sp>
      <p:sp>
        <p:nvSpPr>
          <p:cNvPr id="952" name="Shape 952"/>
          <p:cNvSpPr txBox="1"/>
          <p:nvPr/>
        </p:nvSpPr>
        <p:spPr>
          <a:xfrm>
            <a:off x="1807000" y="42345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3" name="Shape 953"/>
          <p:cNvSpPr txBox="1"/>
          <p:nvPr/>
        </p:nvSpPr>
        <p:spPr>
          <a:xfrm>
            <a:off x="2210225" y="2798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cxnSp>
        <p:nvCxnSpPr>
          <p:cNvPr id="954" name="Shape 954"/>
          <p:cNvCxnSpPr/>
          <p:nvPr/>
        </p:nvCxnSpPr>
        <p:spPr>
          <a:xfrm>
            <a:off x="3382025" y="3335625"/>
            <a:ext cx="1556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55" name="Shape 955"/>
          <p:cNvSpPr txBox="1"/>
          <p:nvPr/>
        </p:nvSpPr>
        <p:spPr>
          <a:xfrm>
            <a:off x="3435725" y="2570075"/>
            <a:ext cx="17805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1x1 CONV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32 filters</a:t>
            </a:r>
          </a:p>
        </p:txBody>
      </p:sp>
      <p:sp>
        <p:nvSpPr>
          <p:cNvPr id="956" name="Shape 956"/>
          <p:cNvSpPr/>
          <p:nvPr/>
        </p:nvSpPr>
        <p:spPr>
          <a:xfrm>
            <a:off x="5690700" y="1956975"/>
            <a:ext cx="1149300" cy="2702700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Shape 957"/>
          <p:cNvSpPr txBox="1"/>
          <p:nvPr/>
        </p:nvSpPr>
        <p:spPr>
          <a:xfrm>
            <a:off x="5712900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6670525" y="43107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9" name="Shape 959"/>
          <p:cNvSpPr txBox="1"/>
          <p:nvPr/>
        </p:nvSpPr>
        <p:spPr>
          <a:xfrm>
            <a:off x="7046600" y="2977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60" name="Shape 960"/>
          <p:cNvSpPr txBox="1"/>
          <p:nvPr/>
        </p:nvSpPr>
        <p:spPr>
          <a:xfrm>
            <a:off x="3032825" y="3353075"/>
            <a:ext cx="2854200" cy="6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(each filter has size 1x1x64, and performs a 64-dimensional dot product)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942" name="SMARTInkShape-3007"/>
          <p:cNvSpPr/>
          <p:nvPr>
            <p:custDataLst>
              <p:tags r:id="rId1"/>
            </p:custDataLst>
          </p:nvPr>
        </p:nvSpPr>
        <p:spPr bwMode="auto">
          <a:xfrm>
            <a:off x="3125391" y="2071688"/>
            <a:ext cx="141480" cy="267461"/>
          </a:xfrm>
          <a:custGeom>
            <a:avLst/>
            <a:gdLst/>
            <a:ahLst/>
            <a:cxnLst/>
            <a:rect l="0" t="0" r="0" b="0"/>
            <a:pathLst>
              <a:path w="141480" h="267461">
                <a:moveTo>
                  <a:pt x="8929" y="44648"/>
                </a:moveTo>
                <a:lnTo>
                  <a:pt x="8929" y="44648"/>
                </a:lnTo>
                <a:lnTo>
                  <a:pt x="367" y="53210"/>
                </a:lnTo>
                <a:lnTo>
                  <a:pt x="0" y="83488"/>
                </a:lnTo>
                <a:lnTo>
                  <a:pt x="8378" y="125253"/>
                </a:lnTo>
                <a:lnTo>
                  <a:pt x="8881" y="167823"/>
                </a:lnTo>
                <a:lnTo>
                  <a:pt x="8925" y="207866"/>
                </a:lnTo>
                <a:lnTo>
                  <a:pt x="8929" y="250866"/>
                </a:lnTo>
                <a:lnTo>
                  <a:pt x="8929" y="267460"/>
                </a:lnTo>
                <a:lnTo>
                  <a:pt x="13670" y="263022"/>
                </a:lnTo>
                <a:lnTo>
                  <a:pt x="15997" y="258120"/>
                </a:lnTo>
                <a:lnTo>
                  <a:pt x="25515" y="216751"/>
                </a:lnTo>
                <a:lnTo>
                  <a:pt x="31417" y="176782"/>
                </a:lnTo>
                <a:lnTo>
                  <a:pt x="37798" y="146066"/>
                </a:lnTo>
                <a:lnTo>
                  <a:pt x="41603" y="138340"/>
                </a:lnTo>
                <a:lnTo>
                  <a:pt x="43295" y="131599"/>
                </a:lnTo>
                <a:lnTo>
                  <a:pt x="44738" y="129404"/>
                </a:lnTo>
                <a:lnTo>
                  <a:pt x="46693" y="127941"/>
                </a:lnTo>
                <a:lnTo>
                  <a:pt x="52218" y="125593"/>
                </a:lnTo>
                <a:lnTo>
                  <a:pt x="52671" y="126393"/>
                </a:lnTo>
                <a:lnTo>
                  <a:pt x="53175" y="129927"/>
                </a:lnTo>
                <a:lnTo>
                  <a:pt x="56044" y="134805"/>
                </a:lnTo>
                <a:lnTo>
                  <a:pt x="59635" y="140280"/>
                </a:lnTo>
                <a:lnTo>
                  <a:pt x="61656" y="148941"/>
                </a:lnTo>
                <a:lnTo>
                  <a:pt x="63248" y="158783"/>
                </a:lnTo>
                <a:lnTo>
                  <a:pt x="73516" y="186973"/>
                </a:lnTo>
                <a:lnTo>
                  <a:pt x="75800" y="190133"/>
                </a:lnTo>
                <a:lnTo>
                  <a:pt x="80983" y="193644"/>
                </a:lnTo>
                <a:lnTo>
                  <a:pt x="89479" y="195620"/>
                </a:lnTo>
                <a:lnTo>
                  <a:pt x="110143" y="196404"/>
                </a:lnTo>
                <a:lnTo>
                  <a:pt x="116091" y="193785"/>
                </a:lnTo>
                <a:lnTo>
                  <a:pt x="122041" y="190306"/>
                </a:lnTo>
                <a:lnTo>
                  <a:pt x="127993" y="188760"/>
                </a:lnTo>
                <a:lnTo>
                  <a:pt x="129977" y="187355"/>
                </a:lnTo>
                <a:lnTo>
                  <a:pt x="131299" y="185427"/>
                </a:lnTo>
                <a:lnTo>
                  <a:pt x="133762" y="180638"/>
                </a:lnTo>
                <a:lnTo>
                  <a:pt x="139734" y="172364"/>
                </a:lnTo>
                <a:lnTo>
                  <a:pt x="141479" y="166564"/>
                </a:lnTo>
                <a:lnTo>
                  <a:pt x="140952" y="163629"/>
                </a:lnTo>
                <a:lnTo>
                  <a:pt x="136462" y="153764"/>
                </a:lnTo>
                <a:lnTo>
                  <a:pt x="129303" y="109976"/>
                </a:lnTo>
                <a:lnTo>
                  <a:pt x="122934" y="70633"/>
                </a:lnTo>
                <a:lnTo>
                  <a:pt x="116987" y="28667"/>
                </a:lnTo>
                <a:lnTo>
                  <a:pt x="116086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64" name="SMARTInkShape-Group1040"/>
          <p:cNvGrpSpPr/>
          <p:nvPr/>
        </p:nvGrpSpPr>
        <p:grpSpPr>
          <a:xfrm>
            <a:off x="3375422" y="2027039"/>
            <a:ext cx="1276946" cy="424484"/>
            <a:chOff x="3375422" y="2027039"/>
            <a:chExt cx="1276946" cy="424484"/>
          </a:xfrm>
        </p:grpSpPr>
        <p:sp>
          <p:nvSpPr>
            <p:cNvPr id="943" name="SMARTInkShape-3008"/>
            <p:cNvSpPr/>
            <p:nvPr>
              <p:custDataLst>
                <p:tags r:id="rId28"/>
              </p:custDataLst>
            </p:nvPr>
          </p:nvSpPr>
          <p:spPr bwMode="auto">
            <a:xfrm>
              <a:off x="3491508" y="2312789"/>
              <a:ext cx="89252" cy="129807"/>
            </a:xfrm>
            <a:custGeom>
              <a:avLst/>
              <a:gdLst/>
              <a:ahLst/>
              <a:cxnLst/>
              <a:rect l="0" t="0" r="0" b="0"/>
              <a:pathLst>
                <a:path w="89252" h="129807">
                  <a:moveTo>
                    <a:pt x="35719" y="0"/>
                  </a:moveTo>
                  <a:lnTo>
                    <a:pt x="35719" y="0"/>
                  </a:lnTo>
                  <a:lnTo>
                    <a:pt x="28030" y="0"/>
                  </a:lnTo>
                  <a:lnTo>
                    <a:pt x="27616" y="992"/>
                  </a:lnTo>
                  <a:lnTo>
                    <a:pt x="26821" y="8562"/>
                  </a:lnTo>
                  <a:lnTo>
                    <a:pt x="19103" y="16586"/>
                  </a:lnTo>
                  <a:lnTo>
                    <a:pt x="17113" y="24737"/>
                  </a:lnTo>
                  <a:lnTo>
                    <a:pt x="11795" y="33016"/>
                  </a:lnTo>
                  <a:lnTo>
                    <a:pt x="9496" y="44702"/>
                  </a:lnTo>
                  <a:lnTo>
                    <a:pt x="8940" y="74415"/>
                  </a:lnTo>
                  <a:lnTo>
                    <a:pt x="18025" y="103352"/>
                  </a:lnTo>
                  <a:lnTo>
                    <a:pt x="24764" y="115922"/>
                  </a:lnTo>
                  <a:lnTo>
                    <a:pt x="25439" y="118954"/>
                  </a:lnTo>
                  <a:lnTo>
                    <a:pt x="26881" y="120974"/>
                  </a:lnTo>
                  <a:lnTo>
                    <a:pt x="28834" y="122321"/>
                  </a:lnTo>
                  <a:lnTo>
                    <a:pt x="31129" y="123219"/>
                  </a:lnTo>
                  <a:lnTo>
                    <a:pt x="32659" y="124810"/>
                  </a:lnTo>
                  <a:lnTo>
                    <a:pt x="34359" y="129224"/>
                  </a:lnTo>
                  <a:lnTo>
                    <a:pt x="35804" y="129806"/>
                  </a:lnTo>
                  <a:lnTo>
                    <a:pt x="37760" y="129201"/>
                  </a:lnTo>
                  <a:lnTo>
                    <a:pt x="42579" y="126876"/>
                  </a:lnTo>
                  <a:lnTo>
                    <a:pt x="50870" y="124575"/>
                  </a:lnTo>
                  <a:lnTo>
                    <a:pt x="74424" y="104046"/>
                  </a:lnTo>
                  <a:lnTo>
                    <a:pt x="85330" y="86110"/>
                  </a:lnTo>
                  <a:lnTo>
                    <a:pt x="88122" y="74242"/>
                  </a:lnTo>
                  <a:lnTo>
                    <a:pt x="89251" y="42072"/>
                  </a:lnTo>
                  <a:lnTo>
                    <a:pt x="84543" y="28120"/>
                  </a:lnTo>
                  <a:lnTo>
                    <a:pt x="76864" y="16159"/>
                  </a:lnTo>
                  <a:lnTo>
                    <a:pt x="71203" y="12143"/>
                  </a:lnTo>
                  <a:lnTo>
                    <a:pt x="62439" y="9882"/>
                  </a:lnTo>
                  <a:lnTo>
                    <a:pt x="59485" y="9564"/>
                  </a:lnTo>
                  <a:lnTo>
                    <a:pt x="45847" y="13858"/>
                  </a:lnTo>
                  <a:lnTo>
                    <a:pt x="37574" y="21373"/>
                  </a:lnTo>
                  <a:lnTo>
                    <a:pt x="11979" y="65621"/>
                  </a:lnTo>
                  <a:lnTo>
                    <a:pt x="2660" y="86678"/>
                  </a:lnTo>
                  <a:lnTo>
                    <a:pt x="0" y="9822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4" name="SMARTInkShape-3009"/>
            <p:cNvSpPr/>
            <p:nvPr>
              <p:custDataLst>
                <p:tags r:id="rId29"/>
              </p:custDataLst>
            </p:nvPr>
          </p:nvSpPr>
          <p:spPr bwMode="auto">
            <a:xfrm>
              <a:off x="4589969" y="2349749"/>
              <a:ext cx="62399" cy="79004"/>
            </a:xfrm>
            <a:custGeom>
              <a:avLst/>
              <a:gdLst/>
              <a:ahLst/>
              <a:cxnLst/>
              <a:rect l="0" t="0" r="0" b="0"/>
              <a:pathLst>
                <a:path w="62399" h="79004">
                  <a:moveTo>
                    <a:pt x="17750" y="7689"/>
                  </a:moveTo>
                  <a:lnTo>
                    <a:pt x="17750" y="7689"/>
                  </a:lnTo>
                  <a:lnTo>
                    <a:pt x="13009" y="7689"/>
                  </a:lnTo>
                  <a:lnTo>
                    <a:pt x="11613" y="6696"/>
                  </a:lnTo>
                  <a:lnTo>
                    <a:pt x="10682" y="5043"/>
                  </a:lnTo>
                  <a:lnTo>
                    <a:pt x="9188" y="0"/>
                  </a:lnTo>
                  <a:lnTo>
                    <a:pt x="8852" y="6556"/>
                  </a:lnTo>
                  <a:lnTo>
                    <a:pt x="6188" y="7185"/>
                  </a:lnTo>
                  <a:lnTo>
                    <a:pt x="4089" y="7353"/>
                  </a:lnTo>
                  <a:lnTo>
                    <a:pt x="2689" y="8457"/>
                  </a:lnTo>
                  <a:lnTo>
                    <a:pt x="1134" y="12329"/>
                  </a:lnTo>
                  <a:lnTo>
                    <a:pt x="0" y="28671"/>
                  </a:lnTo>
                  <a:lnTo>
                    <a:pt x="2584" y="34542"/>
                  </a:lnTo>
                  <a:lnTo>
                    <a:pt x="6049" y="40459"/>
                  </a:lnTo>
                  <a:lnTo>
                    <a:pt x="8273" y="52342"/>
                  </a:lnTo>
                  <a:lnTo>
                    <a:pt x="8455" y="55317"/>
                  </a:lnTo>
                  <a:lnTo>
                    <a:pt x="11304" y="61268"/>
                  </a:lnTo>
                  <a:lnTo>
                    <a:pt x="13453" y="64244"/>
                  </a:lnTo>
                  <a:lnTo>
                    <a:pt x="18486" y="67551"/>
                  </a:lnTo>
                  <a:lnTo>
                    <a:pt x="21217" y="68433"/>
                  </a:lnTo>
                  <a:lnTo>
                    <a:pt x="23038" y="70013"/>
                  </a:lnTo>
                  <a:lnTo>
                    <a:pt x="25061" y="74414"/>
                  </a:lnTo>
                  <a:lnTo>
                    <a:pt x="26593" y="75985"/>
                  </a:lnTo>
                  <a:lnTo>
                    <a:pt x="30940" y="77730"/>
                  </a:lnTo>
                  <a:lnTo>
                    <a:pt x="47628" y="79003"/>
                  </a:lnTo>
                  <a:lnTo>
                    <a:pt x="53518" y="76426"/>
                  </a:lnTo>
                  <a:lnTo>
                    <a:pt x="56478" y="74349"/>
                  </a:lnTo>
                  <a:lnTo>
                    <a:pt x="59767" y="69396"/>
                  </a:lnTo>
                  <a:lnTo>
                    <a:pt x="61878" y="58132"/>
                  </a:lnTo>
                  <a:lnTo>
                    <a:pt x="62398" y="4340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5" name="SMARTInkShape-3010"/>
            <p:cNvSpPr/>
            <p:nvPr>
              <p:custDataLst>
                <p:tags r:id="rId30"/>
              </p:custDataLst>
            </p:nvPr>
          </p:nvSpPr>
          <p:spPr bwMode="auto">
            <a:xfrm>
              <a:off x="3375422" y="2027039"/>
              <a:ext cx="133946" cy="214314"/>
            </a:xfrm>
            <a:custGeom>
              <a:avLst/>
              <a:gdLst/>
              <a:ahLst/>
              <a:cxnLst/>
              <a:rect l="0" t="0" r="0" b="0"/>
              <a:pathLst>
                <a:path w="133946" h="214314">
                  <a:moveTo>
                    <a:pt x="0" y="0"/>
                  </a:moveTo>
                  <a:lnTo>
                    <a:pt x="0" y="0"/>
                  </a:lnTo>
                  <a:lnTo>
                    <a:pt x="0" y="4740"/>
                  </a:lnTo>
                  <a:lnTo>
                    <a:pt x="992" y="6137"/>
                  </a:lnTo>
                  <a:lnTo>
                    <a:pt x="2646" y="7068"/>
                  </a:lnTo>
                  <a:lnTo>
                    <a:pt x="4740" y="7689"/>
                  </a:lnTo>
                  <a:lnTo>
                    <a:pt x="6137" y="9094"/>
                  </a:lnTo>
                  <a:lnTo>
                    <a:pt x="7689" y="13302"/>
                  </a:lnTo>
                  <a:lnTo>
                    <a:pt x="9677" y="24088"/>
                  </a:lnTo>
                  <a:lnTo>
                    <a:pt x="23147" y="42688"/>
                  </a:lnTo>
                  <a:lnTo>
                    <a:pt x="31050" y="68987"/>
                  </a:lnTo>
                  <a:lnTo>
                    <a:pt x="56274" y="107728"/>
                  </a:lnTo>
                  <a:lnTo>
                    <a:pt x="89135" y="151036"/>
                  </a:lnTo>
                  <a:lnTo>
                    <a:pt x="121045" y="184538"/>
                  </a:lnTo>
                  <a:lnTo>
                    <a:pt x="126877" y="196451"/>
                  </a:lnTo>
                  <a:lnTo>
                    <a:pt x="130804" y="202406"/>
                  </a:lnTo>
                  <a:lnTo>
                    <a:pt x="133945" y="21431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6" name="SMARTInkShape-3011"/>
            <p:cNvSpPr/>
            <p:nvPr>
              <p:custDataLst>
                <p:tags r:id="rId31"/>
              </p:custDataLst>
            </p:nvPr>
          </p:nvSpPr>
          <p:spPr bwMode="auto">
            <a:xfrm>
              <a:off x="3509367" y="2116336"/>
              <a:ext cx="17861" cy="160735"/>
            </a:xfrm>
            <a:custGeom>
              <a:avLst/>
              <a:gdLst/>
              <a:ahLst/>
              <a:cxnLst/>
              <a:rect l="0" t="0" r="0" b="0"/>
              <a:pathLst>
                <a:path w="17861" h="160735">
                  <a:moveTo>
                    <a:pt x="17860" y="0"/>
                  </a:moveTo>
                  <a:lnTo>
                    <a:pt x="17860" y="0"/>
                  </a:lnTo>
                  <a:lnTo>
                    <a:pt x="17860" y="41108"/>
                  </a:lnTo>
                  <a:lnTo>
                    <a:pt x="16867" y="84303"/>
                  </a:lnTo>
                  <a:lnTo>
                    <a:pt x="10171" y="125534"/>
                  </a:lnTo>
                  <a:lnTo>
                    <a:pt x="0" y="1607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7" name="SMARTInkShape-3012"/>
            <p:cNvSpPr/>
            <p:nvPr>
              <p:custDataLst>
                <p:tags r:id="rId32"/>
              </p:custDataLst>
            </p:nvPr>
          </p:nvSpPr>
          <p:spPr bwMode="auto">
            <a:xfrm>
              <a:off x="3393281" y="2223492"/>
              <a:ext cx="80368" cy="8931"/>
            </a:xfrm>
            <a:custGeom>
              <a:avLst/>
              <a:gdLst/>
              <a:ahLst/>
              <a:cxnLst/>
              <a:rect l="0" t="0" r="0" b="0"/>
              <a:pathLst>
                <a:path w="80368" h="8931">
                  <a:moveTo>
                    <a:pt x="0" y="0"/>
                  </a:moveTo>
                  <a:lnTo>
                    <a:pt x="0" y="0"/>
                  </a:lnTo>
                  <a:lnTo>
                    <a:pt x="0" y="4741"/>
                  </a:lnTo>
                  <a:lnTo>
                    <a:pt x="992" y="6137"/>
                  </a:lnTo>
                  <a:lnTo>
                    <a:pt x="2646" y="7068"/>
                  </a:lnTo>
                  <a:lnTo>
                    <a:pt x="16251" y="8821"/>
                  </a:lnTo>
                  <a:lnTo>
                    <a:pt x="59538" y="8930"/>
                  </a:lnTo>
                  <a:lnTo>
                    <a:pt x="65488" y="8930"/>
                  </a:lnTo>
                  <a:lnTo>
                    <a:pt x="71439" y="6284"/>
                  </a:lnTo>
                  <a:lnTo>
                    <a:pt x="8036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48" name="SMARTInkShape-3013"/>
            <p:cNvSpPr/>
            <p:nvPr>
              <p:custDataLst>
                <p:tags r:id="rId33"/>
              </p:custDataLst>
            </p:nvPr>
          </p:nvSpPr>
          <p:spPr bwMode="auto">
            <a:xfrm>
              <a:off x="3982641" y="2331289"/>
              <a:ext cx="62472" cy="106391"/>
            </a:xfrm>
            <a:custGeom>
              <a:avLst/>
              <a:gdLst/>
              <a:ahLst/>
              <a:cxnLst/>
              <a:rect l="0" t="0" r="0" b="0"/>
              <a:pathLst>
                <a:path w="62472" h="106391">
                  <a:moveTo>
                    <a:pt x="8929" y="35078"/>
                  </a:moveTo>
                  <a:lnTo>
                    <a:pt x="8929" y="35078"/>
                  </a:lnTo>
                  <a:lnTo>
                    <a:pt x="367" y="26516"/>
                  </a:lnTo>
                  <a:lnTo>
                    <a:pt x="3" y="17330"/>
                  </a:lnTo>
                  <a:lnTo>
                    <a:pt x="0" y="43209"/>
                  </a:lnTo>
                  <a:lnTo>
                    <a:pt x="2646" y="51260"/>
                  </a:lnTo>
                  <a:lnTo>
                    <a:pt x="6136" y="58145"/>
                  </a:lnTo>
                  <a:lnTo>
                    <a:pt x="8378" y="73295"/>
                  </a:lnTo>
                  <a:lnTo>
                    <a:pt x="9677" y="82821"/>
                  </a:lnTo>
                  <a:lnTo>
                    <a:pt x="16585" y="95446"/>
                  </a:lnTo>
                  <a:lnTo>
                    <a:pt x="22222" y="101692"/>
                  </a:lnTo>
                  <a:lnTo>
                    <a:pt x="27405" y="104372"/>
                  </a:lnTo>
                  <a:lnTo>
                    <a:pt x="37635" y="106328"/>
                  </a:lnTo>
                  <a:lnTo>
                    <a:pt x="39972" y="106390"/>
                  </a:lnTo>
                  <a:lnTo>
                    <a:pt x="45216" y="103814"/>
                  </a:lnTo>
                  <a:lnTo>
                    <a:pt x="48003" y="101738"/>
                  </a:lnTo>
                  <a:lnTo>
                    <a:pt x="51100" y="96785"/>
                  </a:lnTo>
                  <a:lnTo>
                    <a:pt x="53469" y="91277"/>
                  </a:lnTo>
                  <a:lnTo>
                    <a:pt x="59388" y="82598"/>
                  </a:lnTo>
                  <a:lnTo>
                    <a:pt x="61583" y="73742"/>
                  </a:lnTo>
                  <a:lnTo>
                    <a:pt x="62471" y="45219"/>
                  </a:lnTo>
                  <a:lnTo>
                    <a:pt x="59846" y="36939"/>
                  </a:lnTo>
                  <a:lnTo>
                    <a:pt x="56363" y="28960"/>
                  </a:lnTo>
                  <a:lnTo>
                    <a:pt x="53411" y="14303"/>
                  </a:lnTo>
                  <a:lnTo>
                    <a:pt x="49204" y="6663"/>
                  </a:lnTo>
                  <a:lnTo>
                    <a:pt x="44027" y="2605"/>
                  </a:lnTo>
                  <a:lnTo>
                    <a:pt x="37359" y="0"/>
                  </a:lnTo>
                  <a:lnTo>
                    <a:pt x="33802" y="2290"/>
                  </a:lnTo>
                  <a:lnTo>
                    <a:pt x="14770" y="20367"/>
                  </a:lnTo>
                  <a:lnTo>
                    <a:pt x="11525" y="26225"/>
                  </a:lnTo>
                  <a:lnTo>
                    <a:pt x="9091" y="32136"/>
                  </a:lnTo>
                  <a:lnTo>
                    <a:pt x="3134" y="41041"/>
                  </a:lnTo>
                  <a:lnTo>
                    <a:pt x="0" y="529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1" name="SMARTInkShape-3014"/>
            <p:cNvSpPr/>
            <p:nvPr>
              <p:custDataLst>
                <p:tags r:id="rId34"/>
              </p:custDataLst>
            </p:nvPr>
          </p:nvSpPr>
          <p:spPr bwMode="auto">
            <a:xfrm>
              <a:off x="3750493" y="2334861"/>
              <a:ext cx="80221" cy="116662"/>
            </a:xfrm>
            <a:custGeom>
              <a:avLst/>
              <a:gdLst/>
              <a:ahLst/>
              <a:cxnLst/>
              <a:rect l="0" t="0" r="0" b="0"/>
              <a:pathLst>
                <a:path w="80221" h="116662">
                  <a:moveTo>
                    <a:pt x="44624" y="22577"/>
                  </a:moveTo>
                  <a:lnTo>
                    <a:pt x="44624" y="22577"/>
                  </a:lnTo>
                  <a:lnTo>
                    <a:pt x="44624" y="17836"/>
                  </a:lnTo>
                  <a:lnTo>
                    <a:pt x="43632" y="16439"/>
                  </a:lnTo>
                  <a:lnTo>
                    <a:pt x="41979" y="15509"/>
                  </a:lnTo>
                  <a:lnTo>
                    <a:pt x="35530" y="13892"/>
                  </a:lnTo>
                  <a:lnTo>
                    <a:pt x="4575" y="13647"/>
                  </a:lnTo>
                  <a:lnTo>
                    <a:pt x="3042" y="14639"/>
                  </a:lnTo>
                  <a:lnTo>
                    <a:pt x="2020" y="16293"/>
                  </a:lnTo>
                  <a:lnTo>
                    <a:pt x="884" y="21768"/>
                  </a:lnTo>
                  <a:lnTo>
                    <a:pt x="0" y="62233"/>
                  </a:lnTo>
                  <a:lnTo>
                    <a:pt x="975" y="78424"/>
                  </a:lnTo>
                  <a:lnTo>
                    <a:pt x="7107" y="89946"/>
                  </a:lnTo>
                  <a:lnTo>
                    <a:pt x="20967" y="105776"/>
                  </a:lnTo>
                  <a:lnTo>
                    <a:pt x="26834" y="109164"/>
                  </a:lnTo>
                  <a:lnTo>
                    <a:pt x="32749" y="111661"/>
                  </a:lnTo>
                  <a:lnTo>
                    <a:pt x="38685" y="116078"/>
                  </a:lnTo>
                  <a:lnTo>
                    <a:pt x="41657" y="116661"/>
                  </a:lnTo>
                  <a:lnTo>
                    <a:pt x="44630" y="116057"/>
                  </a:lnTo>
                  <a:lnTo>
                    <a:pt x="50580" y="113733"/>
                  </a:lnTo>
                  <a:lnTo>
                    <a:pt x="59508" y="111432"/>
                  </a:lnTo>
                  <a:lnTo>
                    <a:pt x="65461" y="107378"/>
                  </a:lnTo>
                  <a:lnTo>
                    <a:pt x="68768" y="102269"/>
                  </a:lnTo>
                  <a:lnTo>
                    <a:pt x="71230" y="96690"/>
                  </a:lnTo>
                  <a:lnTo>
                    <a:pt x="77202" y="87972"/>
                  </a:lnTo>
                  <a:lnTo>
                    <a:pt x="79412" y="79105"/>
                  </a:lnTo>
                  <a:lnTo>
                    <a:pt x="80220" y="64245"/>
                  </a:lnTo>
                  <a:lnTo>
                    <a:pt x="67038" y="24157"/>
                  </a:lnTo>
                  <a:lnTo>
                    <a:pt x="59092" y="12021"/>
                  </a:lnTo>
                  <a:lnTo>
                    <a:pt x="53369" y="7963"/>
                  </a:lnTo>
                  <a:lnTo>
                    <a:pt x="50454" y="6881"/>
                  </a:lnTo>
                  <a:lnTo>
                    <a:pt x="48511" y="5167"/>
                  </a:lnTo>
                  <a:lnTo>
                    <a:pt x="46352" y="618"/>
                  </a:lnTo>
                  <a:lnTo>
                    <a:pt x="44784" y="0"/>
                  </a:lnTo>
                  <a:lnTo>
                    <a:pt x="42746" y="580"/>
                  </a:lnTo>
                  <a:lnTo>
                    <a:pt x="33668" y="7000"/>
                  </a:lnTo>
                  <a:lnTo>
                    <a:pt x="31367" y="9215"/>
                  </a:lnTo>
                  <a:lnTo>
                    <a:pt x="28810" y="14323"/>
                  </a:lnTo>
                  <a:lnTo>
                    <a:pt x="26765" y="315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" name="SMARTInkShape-3015"/>
            <p:cNvSpPr/>
            <p:nvPr>
              <p:custDataLst>
                <p:tags r:id="rId35"/>
              </p:custDataLst>
            </p:nvPr>
          </p:nvSpPr>
          <p:spPr bwMode="auto">
            <a:xfrm>
              <a:off x="4205883" y="2330768"/>
              <a:ext cx="71316" cy="105628"/>
            </a:xfrm>
            <a:custGeom>
              <a:avLst/>
              <a:gdLst/>
              <a:ahLst/>
              <a:cxnLst/>
              <a:rect l="0" t="0" r="0" b="0"/>
              <a:pathLst>
                <a:path w="71316" h="105628">
                  <a:moveTo>
                    <a:pt x="26789" y="35599"/>
                  </a:moveTo>
                  <a:lnTo>
                    <a:pt x="26789" y="35599"/>
                  </a:lnTo>
                  <a:lnTo>
                    <a:pt x="19100" y="35599"/>
                  </a:lnTo>
                  <a:lnTo>
                    <a:pt x="1359" y="19090"/>
                  </a:lnTo>
                  <a:lnTo>
                    <a:pt x="119" y="10170"/>
                  </a:lnTo>
                  <a:lnTo>
                    <a:pt x="1" y="0"/>
                  </a:lnTo>
                  <a:lnTo>
                    <a:pt x="0" y="39783"/>
                  </a:lnTo>
                  <a:lnTo>
                    <a:pt x="992" y="56793"/>
                  </a:lnTo>
                  <a:lnTo>
                    <a:pt x="9094" y="85056"/>
                  </a:lnTo>
                  <a:lnTo>
                    <a:pt x="13302" y="91645"/>
                  </a:lnTo>
                  <a:lnTo>
                    <a:pt x="18480" y="95235"/>
                  </a:lnTo>
                  <a:lnTo>
                    <a:pt x="24088" y="97823"/>
                  </a:lnTo>
                  <a:lnTo>
                    <a:pt x="32824" y="103866"/>
                  </a:lnTo>
                  <a:lnTo>
                    <a:pt x="38732" y="105627"/>
                  </a:lnTo>
                  <a:lnTo>
                    <a:pt x="41696" y="105105"/>
                  </a:lnTo>
                  <a:lnTo>
                    <a:pt x="53583" y="99783"/>
                  </a:lnTo>
                  <a:lnTo>
                    <a:pt x="56558" y="99224"/>
                  </a:lnTo>
                  <a:lnTo>
                    <a:pt x="58541" y="97860"/>
                  </a:lnTo>
                  <a:lnTo>
                    <a:pt x="59863" y="95958"/>
                  </a:lnTo>
                  <a:lnTo>
                    <a:pt x="62325" y="91199"/>
                  </a:lnTo>
                  <a:lnTo>
                    <a:pt x="70041" y="81886"/>
                  </a:lnTo>
                  <a:lnTo>
                    <a:pt x="71024" y="75992"/>
                  </a:lnTo>
                  <a:lnTo>
                    <a:pt x="71315" y="63222"/>
                  </a:lnTo>
                  <a:lnTo>
                    <a:pt x="70363" y="59968"/>
                  </a:lnTo>
                  <a:lnTo>
                    <a:pt x="68737" y="57798"/>
                  </a:lnTo>
                  <a:lnTo>
                    <a:pt x="66660" y="56351"/>
                  </a:lnTo>
                  <a:lnTo>
                    <a:pt x="58997" y="44835"/>
                  </a:lnTo>
                  <a:lnTo>
                    <a:pt x="51646" y="27102"/>
                  </a:lnTo>
                  <a:lnTo>
                    <a:pt x="49313" y="23981"/>
                  </a:lnTo>
                  <a:lnTo>
                    <a:pt x="44075" y="20514"/>
                  </a:lnTo>
                  <a:lnTo>
                    <a:pt x="35549" y="18562"/>
                  </a:lnTo>
                  <a:lnTo>
                    <a:pt x="23779" y="17902"/>
                  </a:lnTo>
                  <a:lnTo>
                    <a:pt x="17844" y="20458"/>
                  </a:lnTo>
                  <a:lnTo>
                    <a:pt x="14873" y="22528"/>
                  </a:lnTo>
                  <a:lnTo>
                    <a:pt x="11571" y="27475"/>
                  </a:lnTo>
                  <a:lnTo>
                    <a:pt x="1396" y="50500"/>
                  </a:lnTo>
                  <a:lnTo>
                    <a:pt x="1923" y="52479"/>
                  </a:lnTo>
                  <a:lnTo>
                    <a:pt x="8930" y="6238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3" name="SMARTInkShape-3016"/>
            <p:cNvSpPr/>
            <p:nvPr>
              <p:custDataLst>
                <p:tags r:id="rId36"/>
              </p:custDataLst>
            </p:nvPr>
          </p:nvSpPr>
          <p:spPr bwMode="auto">
            <a:xfrm>
              <a:off x="4429171" y="2303951"/>
              <a:ext cx="98145" cy="115883"/>
            </a:xfrm>
            <a:custGeom>
              <a:avLst/>
              <a:gdLst/>
              <a:ahLst/>
              <a:cxnLst/>
              <a:rect l="0" t="0" r="0" b="0"/>
              <a:pathLst>
                <a:path w="98145" h="115883">
                  <a:moveTo>
                    <a:pt x="71392" y="44557"/>
                  </a:moveTo>
                  <a:lnTo>
                    <a:pt x="71392" y="44557"/>
                  </a:lnTo>
                  <a:lnTo>
                    <a:pt x="50401" y="44557"/>
                  </a:lnTo>
                  <a:lnTo>
                    <a:pt x="44533" y="47203"/>
                  </a:lnTo>
                  <a:lnTo>
                    <a:pt x="38619" y="50694"/>
                  </a:lnTo>
                  <a:lnTo>
                    <a:pt x="29711" y="53651"/>
                  </a:lnTo>
                  <a:lnTo>
                    <a:pt x="20787" y="59378"/>
                  </a:lnTo>
                  <a:lnTo>
                    <a:pt x="11859" y="61516"/>
                  </a:lnTo>
                  <a:lnTo>
                    <a:pt x="5907" y="62016"/>
                  </a:lnTo>
                  <a:lnTo>
                    <a:pt x="3923" y="63142"/>
                  </a:lnTo>
                  <a:lnTo>
                    <a:pt x="2600" y="64884"/>
                  </a:lnTo>
                  <a:lnTo>
                    <a:pt x="109" y="70968"/>
                  </a:lnTo>
                  <a:lnTo>
                    <a:pt x="0" y="75974"/>
                  </a:lnTo>
                  <a:lnTo>
                    <a:pt x="977" y="77408"/>
                  </a:lnTo>
                  <a:lnTo>
                    <a:pt x="2620" y="78364"/>
                  </a:lnTo>
                  <a:lnTo>
                    <a:pt x="4708" y="79001"/>
                  </a:lnTo>
                  <a:lnTo>
                    <a:pt x="17734" y="89295"/>
                  </a:lnTo>
                  <a:lnTo>
                    <a:pt x="32950" y="103365"/>
                  </a:lnTo>
                  <a:lnTo>
                    <a:pt x="41701" y="105968"/>
                  </a:lnTo>
                  <a:lnTo>
                    <a:pt x="47613" y="106577"/>
                  </a:lnTo>
                  <a:lnTo>
                    <a:pt x="53547" y="109494"/>
                  </a:lnTo>
                  <a:lnTo>
                    <a:pt x="59492" y="113105"/>
                  </a:lnTo>
                  <a:lnTo>
                    <a:pt x="71393" y="115424"/>
                  </a:lnTo>
                  <a:lnTo>
                    <a:pt x="83298" y="115882"/>
                  </a:lnTo>
                  <a:lnTo>
                    <a:pt x="85282" y="114927"/>
                  </a:lnTo>
                  <a:lnTo>
                    <a:pt x="86605" y="113298"/>
                  </a:lnTo>
                  <a:lnTo>
                    <a:pt x="87487" y="111221"/>
                  </a:lnTo>
                  <a:lnTo>
                    <a:pt x="89067" y="109835"/>
                  </a:lnTo>
                  <a:lnTo>
                    <a:pt x="96785" y="107429"/>
                  </a:lnTo>
                  <a:lnTo>
                    <a:pt x="97560" y="104581"/>
                  </a:lnTo>
                  <a:lnTo>
                    <a:pt x="98144" y="86083"/>
                  </a:lnTo>
                  <a:lnTo>
                    <a:pt x="95519" y="80211"/>
                  </a:lnTo>
                  <a:lnTo>
                    <a:pt x="93429" y="77256"/>
                  </a:lnTo>
                  <a:lnTo>
                    <a:pt x="79700" y="35393"/>
                  </a:lnTo>
                  <a:lnTo>
                    <a:pt x="62974" y="950"/>
                  </a:lnTo>
                  <a:lnTo>
                    <a:pt x="54818" y="0"/>
                  </a:lnTo>
                  <a:lnTo>
                    <a:pt x="54389" y="961"/>
                  </a:lnTo>
                  <a:lnTo>
                    <a:pt x="53542" y="29721"/>
                  </a:lnTo>
                  <a:lnTo>
                    <a:pt x="56182" y="35648"/>
                  </a:lnTo>
                  <a:lnTo>
                    <a:pt x="59671" y="41589"/>
                  </a:lnTo>
                  <a:lnTo>
                    <a:pt x="62627" y="50513"/>
                  </a:lnTo>
                  <a:lnTo>
                    <a:pt x="71392" y="624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73" name="SMARTInkShape-Group1041"/>
          <p:cNvGrpSpPr/>
          <p:nvPr/>
        </p:nvGrpSpPr>
        <p:grpSpPr>
          <a:xfrm>
            <a:off x="5857875" y="2437973"/>
            <a:ext cx="366118" cy="2250071"/>
            <a:chOff x="5857875" y="2437973"/>
            <a:chExt cx="366118" cy="2250071"/>
          </a:xfrm>
        </p:grpSpPr>
        <p:sp>
          <p:nvSpPr>
            <p:cNvPr id="965" name="SMARTInkShape-3017"/>
            <p:cNvSpPr/>
            <p:nvPr>
              <p:custDataLst>
                <p:tags r:id="rId20"/>
              </p:custDataLst>
            </p:nvPr>
          </p:nvSpPr>
          <p:spPr bwMode="auto">
            <a:xfrm>
              <a:off x="6161484" y="2437973"/>
              <a:ext cx="44640" cy="214145"/>
            </a:xfrm>
            <a:custGeom>
              <a:avLst/>
              <a:gdLst/>
              <a:ahLst/>
              <a:cxnLst/>
              <a:rect l="0" t="0" r="0" b="0"/>
              <a:pathLst>
                <a:path w="44640" h="214145">
                  <a:moveTo>
                    <a:pt x="0" y="214144"/>
                  </a:moveTo>
                  <a:lnTo>
                    <a:pt x="0" y="214144"/>
                  </a:lnTo>
                  <a:lnTo>
                    <a:pt x="0" y="200583"/>
                  </a:lnTo>
                  <a:lnTo>
                    <a:pt x="2646" y="195549"/>
                  </a:lnTo>
                  <a:lnTo>
                    <a:pt x="7689" y="188974"/>
                  </a:lnTo>
                  <a:lnTo>
                    <a:pt x="8898" y="145415"/>
                  </a:lnTo>
                  <a:lnTo>
                    <a:pt x="11571" y="113236"/>
                  </a:lnTo>
                  <a:lnTo>
                    <a:pt x="17307" y="71818"/>
                  </a:lnTo>
                  <a:lnTo>
                    <a:pt x="18605" y="59607"/>
                  </a:lnTo>
                  <a:lnTo>
                    <a:pt x="26224" y="20351"/>
                  </a:lnTo>
                  <a:lnTo>
                    <a:pt x="26678" y="6310"/>
                  </a:lnTo>
                  <a:lnTo>
                    <a:pt x="27707" y="4151"/>
                  </a:lnTo>
                  <a:lnTo>
                    <a:pt x="29386" y="2711"/>
                  </a:lnTo>
                  <a:lnTo>
                    <a:pt x="35348" y="0"/>
                  </a:lnTo>
                  <a:lnTo>
                    <a:pt x="40350" y="9363"/>
                  </a:lnTo>
                  <a:lnTo>
                    <a:pt x="43375" y="24704"/>
                  </a:lnTo>
                  <a:lnTo>
                    <a:pt x="44481" y="63263"/>
                  </a:lnTo>
                  <a:lnTo>
                    <a:pt x="44615" y="102981"/>
                  </a:lnTo>
                  <a:lnTo>
                    <a:pt x="44639" y="137330"/>
                  </a:lnTo>
                  <a:lnTo>
                    <a:pt x="38510" y="180524"/>
                  </a:lnTo>
                  <a:lnTo>
                    <a:pt x="35719" y="19628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6" name="SMARTInkShape-3018"/>
            <p:cNvSpPr/>
            <p:nvPr>
              <p:custDataLst>
                <p:tags r:id="rId21"/>
              </p:custDataLst>
            </p:nvPr>
          </p:nvSpPr>
          <p:spPr bwMode="auto">
            <a:xfrm>
              <a:off x="6152555" y="2491492"/>
              <a:ext cx="35716" cy="2107288"/>
            </a:xfrm>
            <a:custGeom>
              <a:avLst/>
              <a:gdLst/>
              <a:ahLst/>
              <a:cxnLst/>
              <a:rect l="0" t="0" r="0" b="0"/>
              <a:pathLst>
                <a:path w="35716" h="2107288">
                  <a:moveTo>
                    <a:pt x="17859" y="8821"/>
                  </a:moveTo>
                  <a:lnTo>
                    <a:pt x="17859" y="8821"/>
                  </a:lnTo>
                  <a:lnTo>
                    <a:pt x="17859" y="0"/>
                  </a:lnTo>
                  <a:lnTo>
                    <a:pt x="17859" y="7589"/>
                  </a:lnTo>
                  <a:lnTo>
                    <a:pt x="23996" y="15706"/>
                  </a:lnTo>
                  <a:lnTo>
                    <a:pt x="25962" y="23979"/>
                  </a:lnTo>
                  <a:lnTo>
                    <a:pt x="27760" y="65731"/>
                  </a:lnTo>
                  <a:lnTo>
                    <a:pt x="34474" y="99928"/>
                  </a:lnTo>
                  <a:lnTo>
                    <a:pt x="35473" y="141323"/>
                  </a:lnTo>
                  <a:lnTo>
                    <a:pt x="35646" y="176954"/>
                  </a:lnTo>
                  <a:lnTo>
                    <a:pt x="35697" y="218490"/>
                  </a:lnTo>
                  <a:lnTo>
                    <a:pt x="35712" y="262217"/>
                  </a:lnTo>
                  <a:lnTo>
                    <a:pt x="35715" y="291767"/>
                  </a:lnTo>
                  <a:lnTo>
                    <a:pt x="33071" y="324082"/>
                  </a:lnTo>
                  <a:lnTo>
                    <a:pt x="29581" y="358288"/>
                  </a:lnTo>
                  <a:lnTo>
                    <a:pt x="28029" y="393335"/>
                  </a:lnTo>
                  <a:lnTo>
                    <a:pt x="27340" y="428755"/>
                  </a:lnTo>
                  <a:lnTo>
                    <a:pt x="27034" y="465333"/>
                  </a:lnTo>
                  <a:lnTo>
                    <a:pt x="26897" y="504741"/>
                  </a:lnTo>
                  <a:lnTo>
                    <a:pt x="26837" y="545407"/>
                  </a:lnTo>
                  <a:lnTo>
                    <a:pt x="25818" y="585639"/>
                  </a:lnTo>
                  <a:lnTo>
                    <a:pt x="22058" y="623364"/>
                  </a:lnTo>
                  <a:lnTo>
                    <a:pt x="19725" y="662620"/>
                  </a:lnTo>
                  <a:lnTo>
                    <a:pt x="18688" y="703218"/>
                  </a:lnTo>
                  <a:lnTo>
                    <a:pt x="18228" y="744413"/>
                  </a:lnTo>
                  <a:lnTo>
                    <a:pt x="18023" y="785873"/>
                  </a:lnTo>
                  <a:lnTo>
                    <a:pt x="17932" y="827450"/>
                  </a:lnTo>
                  <a:lnTo>
                    <a:pt x="17891" y="869080"/>
                  </a:lnTo>
                  <a:lnTo>
                    <a:pt x="17874" y="910734"/>
                  </a:lnTo>
                  <a:lnTo>
                    <a:pt x="17865" y="953390"/>
                  </a:lnTo>
                  <a:lnTo>
                    <a:pt x="17863" y="975877"/>
                  </a:lnTo>
                  <a:lnTo>
                    <a:pt x="17862" y="998806"/>
                  </a:lnTo>
                  <a:lnTo>
                    <a:pt x="17860" y="1042804"/>
                  </a:lnTo>
                  <a:lnTo>
                    <a:pt x="17860" y="1085509"/>
                  </a:lnTo>
                  <a:lnTo>
                    <a:pt x="17859" y="1127640"/>
                  </a:lnTo>
                  <a:lnTo>
                    <a:pt x="17859" y="1169516"/>
                  </a:lnTo>
                  <a:lnTo>
                    <a:pt x="18851" y="1210287"/>
                  </a:lnTo>
                  <a:lnTo>
                    <a:pt x="22599" y="1248251"/>
                  </a:lnTo>
                  <a:lnTo>
                    <a:pt x="22281" y="1287613"/>
                  </a:lnTo>
                  <a:lnTo>
                    <a:pt x="19824" y="1327266"/>
                  </a:lnTo>
                  <a:lnTo>
                    <a:pt x="18732" y="1364734"/>
                  </a:lnTo>
                  <a:lnTo>
                    <a:pt x="15602" y="1398584"/>
                  </a:lnTo>
                  <a:lnTo>
                    <a:pt x="12886" y="1430165"/>
                  </a:lnTo>
                  <a:lnTo>
                    <a:pt x="14988" y="1460737"/>
                  </a:lnTo>
                  <a:lnTo>
                    <a:pt x="16583" y="1493507"/>
                  </a:lnTo>
                  <a:lnTo>
                    <a:pt x="17292" y="1525931"/>
                  </a:lnTo>
                  <a:lnTo>
                    <a:pt x="16699" y="1567490"/>
                  </a:lnTo>
                  <a:lnTo>
                    <a:pt x="11672" y="1609790"/>
                  </a:lnTo>
                  <a:lnTo>
                    <a:pt x="9742" y="1647900"/>
                  </a:lnTo>
                  <a:lnTo>
                    <a:pt x="9170" y="1685319"/>
                  </a:lnTo>
                  <a:lnTo>
                    <a:pt x="9001" y="1725400"/>
                  </a:lnTo>
                  <a:lnTo>
                    <a:pt x="8943" y="1769261"/>
                  </a:lnTo>
                  <a:lnTo>
                    <a:pt x="8932" y="1811109"/>
                  </a:lnTo>
                  <a:lnTo>
                    <a:pt x="15067" y="1848038"/>
                  </a:lnTo>
                  <a:lnTo>
                    <a:pt x="17492" y="1888205"/>
                  </a:lnTo>
                  <a:lnTo>
                    <a:pt x="24878" y="1929250"/>
                  </a:lnTo>
                  <a:lnTo>
                    <a:pt x="26621" y="1972616"/>
                  </a:lnTo>
                  <a:lnTo>
                    <a:pt x="26779" y="2014981"/>
                  </a:lnTo>
                  <a:lnTo>
                    <a:pt x="35350" y="2056172"/>
                  </a:lnTo>
                  <a:lnTo>
                    <a:pt x="35686" y="2077457"/>
                  </a:lnTo>
                  <a:lnTo>
                    <a:pt x="33058" y="2081797"/>
                  </a:lnTo>
                  <a:lnTo>
                    <a:pt x="29575" y="2087034"/>
                  </a:lnTo>
                  <a:lnTo>
                    <a:pt x="26897" y="2097867"/>
                  </a:lnTo>
                  <a:lnTo>
                    <a:pt x="26821" y="2102959"/>
                  </a:lnTo>
                  <a:lnTo>
                    <a:pt x="25818" y="2104405"/>
                  </a:lnTo>
                  <a:lnTo>
                    <a:pt x="24157" y="2105369"/>
                  </a:lnTo>
                  <a:lnTo>
                    <a:pt x="17891" y="2107287"/>
                  </a:lnTo>
                  <a:lnTo>
                    <a:pt x="10173" y="2099608"/>
                  </a:lnTo>
                  <a:lnTo>
                    <a:pt x="9039" y="2090788"/>
                  </a:lnTo>
                  <a:lnTo>
                    <a:pt x="8939" y="2077128"/>
                  </a:lnTo>
                  <a:lnTo>
                    <a:pt x="6288" y="2071398"/>
                  </a:lnTo>
                  <a:lnTo>
                    <a:pt x="4192" y="2068482"/>
                  </a:lnTo>
                  <a:lnTo>
                    <a:pt x="1242" y="2054896"/>
                  </a:lnTo>
                  <a:lnTo>
                    <a:pt x="0" y="2026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7" name="SMARTInkShape-3019"/>
            <p:cNvSpPr/>
            <p:nvPr>
              <p:custDataLst>
                <p:tags r:id="rId22"/>
              </p:custDataLst>
            </p:nvPr>
          </p:nvSpPr>
          <p:spPr bwMode="auto">
            <a:xfrm>
              <a:off x="6116836" y="4446984"/>
              <a:ext cx="71438" cy="106743"/>
            </a:xfrm>
            <a:custGeom>
              <a:avLst/>
              <a:gdLst/>
              <a:ahLst/>
              <a:cxnLst/>
              <a:rect l="0" t="0" r="0" b="0"/>
              <a:pathLst>
                <a:path w="71438" h="106743">
                  <a:moveTo>
                    <a:pt x="0" y="0"/>
                  </a:moveTo>
                  <a:lnTo>
                    <a:pt x="0" y="0"/>
                  </a:lnTo>
                  <a:lnTo>
                    <a:pt x="8821" y="0"/>
                  </a:lnTo>
                  <a:lnTo>
                    <a:pt x="8928" y="29812"/>
                  </a:lnTo>
                  <a:lnTo>
                    <a:pt x="11575" y="35739"/>
                  </a:lnTo>
                  <a:lnTo>
                    <a:pt x="15066" y="41681"/>
                  </a:lnTo>
                  <a:lnTo>
                    <a:pt x="17031" y="51596"/>
                  </a:lnTo>
                  <a:lnTo>
                    <a:pt x="17751" y="73173"/>
                  </a:lnTo>
                  <a:lnTo>
                    <a:pt x="20456" y="79816"/>
                  </a:lnTo>
                  <a:lnTo>
                    <a:pt x="23974" y="86076"/>
                  </a:lnTo>
                  <a:lnTo>
                    <a:pt x="26418" y="96431"/>
                  </a:lnTo>
                  <a:lnTo>
                    <a:pt x="34445" y="105757"/>
                  </a:lnTo>
                  <a:lnTo>
                    <a:pt x="37798" y="106535"/>
                  </a:lnTo>
                  <a:lnTo>
                    <a:pt x="40082" y="106742"/>
                  </a:lnTo>
                  <a:lnTo>
                    <a:pt x="45265" y="104327"/>
                  </a:lnTo>
                  <a:lnTo>
                    <a:pt x="71437" y="803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8" name="SMARTInkShape-3020"/>
            <p:cNvSpPr/>
            <p:nvPr>
              <p:custDataLst>
                <p:tags r:id="rId23"/>
              </p:custDataLst>
            </p:nvPr>
          </p:nvSpPr>
          <p:spPr bwMode="auto">
            <a:xfrm>
              <a:off x="6188273" y="4473773"/>
              <a:ext cx="35720" cy="151806"/>
            </a:xfrm>
            <a:custGeom>
              <a:avLst/>
              <a:gdLst/>
              <a:ahLst/>
              <a:cxnLst/>
              <a:rect l="0" t="0" r="0" b="0"/>
              <a:pathLst>
                <a:path w="35720" h="151806">
                  <a:moveTo>
                    <a:pt x="35719" y="0"/>
                  </a:moveTo>
                  <a:lnTo>
                    <a:pt x="35719" y="0"/>
                  </a:lnTo>
                  <a:lnTo>
                    <a:pt x="35719" y="37577"/>
                  </a:lnTo>
                  <a:lnTo>
                    <a:pt x="21480" y="79842"/>
                  </a:lnTo>
                  <a:lnTo>
                    <a:pt x="13261" y="122309"/>
                  </a:lnTo>
                  <a:lnTo>
                    <a:pt x="9501" y="142127"/>
                  </a:lnTo>
                  <a:lnTo>
                    <a:pt x="9310" y="145353"/>
                  </a:lnTo>
                  <a:lnTo>
                    <a:pt x="8191" y="147504"/>
                  </a:lnTo>
                  <a:lnTo>
                    <a:pt x="6453" y="148937"/>
                  </a:lnTo>
                  <a:lnTo>
                    <a:pt x="0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9" name="SMARTInkShape-3021"/>
            <p:cNvSpPr/>
            <p:nvPr>
              <p:custDataLst>
                <p:tags r:id="rId24"/>
              </p:custDataLst>
            </p:nvPr>
          </p:nvSpPr>
          <p:spPr bwMode="auto">
            <a:xfrm>
              <a:off x="5866808" y="4509492"/>
              <a:ext cx="89295" cy="89255"/>
            </a:xfrm>
            <a:custGeom>
              <a:avLst/>
              <a:gdLst/>
              <a:ahLst/>
              <a:cxnLst/>
              <a:rect l="0" t="0" r="0" b="0"/>
              <a:pathLst>
                <a:path w="89295" h="89255">
                  <a:moveTo>
                    <a:pt x="26787" y="0"/>
                  </a:moveTo>
                  <a:lnTo>
                    <a:pt x="26787" y="0"/>
                  </a:lnTo>
                  <a:lnTo>
                    <a:pt x="22045" y="4740"/>
                  </a:lnTo>
                  <a:lnTo>
                    <a:pt x="17072" y="7068"/>
                  </a:lnTo>
                  <a:lnTo>
                    <a:pt x="10536" y="8562"/>
                  </a:lnTo>
                  <a:lnTo>
                    <a:pt x="0" y="17856"/>
                  </a:lnTo>
                  <a:lnTo>
                    <a:pt x="4737" y="17858"/>
                  </a:lnTo>
                  <a:lnTo>
                    <a:pt x="6134" y="18851"/>
                  </a:lnTo>
                  <a:lnTo>
                    <a:pt x="7065" y="20505"/>
                  </a:lnTo>
                  <a:lnTo>
                    <a:pt x="7685" y="22600"/>
                  </a:lnTo>
                  <a:lnTo>
                    <a:pt x="9091" y="23996"/>
                  </a:lnTo>
                  <a:lnTo>
                    <a:pt x="18476" y="28883"/>
                  </a:lnTo>
                  <a:lnTo>
                    <a:pt x="39070" y="48029"/>
                  </a:lnTo>
                  <a:lnTo>
                    <a:pt x="42167" y="53758"/>
                  </a:lnTo>
                  <a:lnTo>
                    <a:pt x="44537" y="59611"/>
                  </a:lnTo>
                  <a:lnTo>
                    <a:pt x="48896" y="65520"/>
                  </a:lnTo>
                  <a:lnTo>
                    <a:pt x="54141" y="68807"/>
                  </a:lnTo>
                  <a:lnTo>
                    <a:pt x="56929" y="69684"/>
                  </a:lnTo>
                  <a:lnTo>
                    <a:pt x="58787" y="71261"/>
                  </a:lnTo>
                  <a:lnTo>
                    <a:pt x="70047" y="87642"/>
                  </a:lnTo>
                  <a:lnTo>
                    <a:pt x="73464" y="88561"/>
                  </a:lnTo>
                  <a:lnTo>
                    <a:pt x="79960" y="89254"/>
                  </a:lnTo>
                  <a:lnTo>
                    <a:pt x="89294" y="8036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0" name="SMARTInkShape-3022"/>
            <p:cNvSpPr/>
            <p:nvPr>
              <p:custDataLst>
                <p:tags r:id="rId25"/>
              </p:custDataLst>
            </p:nvPr>
          </p:nvSpPr>
          <p:spPr bwMode="auto">
            <a:xfrm>
              <a:off x="5956105" y="4473773"/>
              <a:ext cx="44646" cy="160736"/>
            </a:xfrm>
            <a:custGeom>
              <a:avLst/>
              <a:gdLst/>
              <a:ahLst/>
              <a:cxnLst/>
              <a:rect l="0" t="0" r="0" b="0"/>
              <a:pathLst>
                <a:path w="44646" h="160736">
                  <a:moveTo>
                    <a:pt x="44645" y="0"/>
                  </a:moveTo>
                  <a:lnTo>
                    <a:pt x="44645" y="0"/>
                  </a:lnTo>
                  <a:lnTo>
                    <a:pt x="44645" y="4740"/>
                  </a:lnTo>
                  <a:lnTo>
                    <a:pt x="43653" y="6137"/>
                  </a:lnTo>
                  <a:lnTo>
                    <a:pt x="41999" y="7068"/>
                  </a:lnTo>
                  <a:lnTo>
                    <a:pt x="39905" y="7689"/>
                  </a:lnTo>
                  <a:lnTo>
                    <a:pt x="32216" y="13303"/>
                  </a:lnTo>
                  <a:lnTo>
                    <a:pt x="29199" y="18480"/>
                  </a:lnTo>
                  <a:lnTo>
                    <a:pt x="26866" y="24089"/>
                  </a:lnTo>
                  <a:lnTo>
                    <a:pt x="22522" y="29889"/>
                  </a:lnTo>
                  <a:lnTo>
                    <a:pt x="19929" y="38420"/>
                  </a:lnTo>
                  <a:lnTo>
                    <a:pt x="17785" y="47833"/>
                  </a:lnTo>
                  <a:lnTo>
                    <a:pt x="11992" y="59703"/>
                  </a:lnTo>
                  <a:lnTo>
                    <a:pt x="4306" y="104303"/>
                  </a:lnTo>
                  <a:lnTo>
                    <a:pt x="109" y="145333"/>
                  </a:lnTo>
                  <a:lnTo>
                    <a:pt x="0" y="160198"/>
                  </a:lnTo>
                  <a:lnTo>
                    <a:pt x="8925" y="1607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1" name="SMARTInkShape-3023"/>
            <p:cNvSpPr/>
            <p:nvPr>
              <p:custDataLst>
                <p:tags r:id="rId26"/>
              </p:custDataLst>
            </p:nvPr>
          </p:nvSpPr>
          <p:spPr bwMode="auto">
            <a:xfrm>
              <a:off x="5857875" y="2451530"/>
              <a:ext cx="142876" cy="236307"/>
            </a:xfrm>
            <a:custGeom>
              <a:avLst/>
              <a:gdLst/>
              <a:ahLst/>
              <a:cxnLst/>
              <a:rect l="0" t="0" r="0" b="0"/>
              <a:pathLst>
                <a:path w="142876" h="236307">
                  <a:moveTo>
                    <a:pt x="0" y="147009"/>
                  </a:moveTo>
                  <a:lnTo>
                    <a:pt x="0" y="147009"/>
                  </a:lnTo>
                  <a:lnTo>
                    <a:pt x="4740" y="142268"/>
                  </a:lnTo>
                  <a:lnTo>
                    <a:pt x="9713" y="139941"/>
                  </a:lnTo>
                  <a:lnTo>
                    <a:pt x="12429" y="139321"/>
                  </a:lnTo>
                  <a:lnTo>
                    <a:pt x="14239" y="137915"/>
                  </a:lnTo>
                  <a:lnTo>
                    <a:pt x="16250" y="133707"/>
                  </a:lnTo>
                  <a:lnTo>
                    <a:pt x="17779" y="132187"/>
                  </a:lnTo>
                  <a:lnTo>
                    <a:pt x="26860" y="128424"/>
                  </a:lnTo>
                  <a:lnTo>
                    <a:pt x="40055" y="115858"/>
                  </a:lnTo>
                  <a:lnTo>
                    <a:pt x="42607" y="110674"/>
                  </a:lnTo>
                  <a:lnTo>
                    <a:pt x="43287" y="107903"/>
                  </a:lnTo>
                  <a:lnTo>
                    <a:pt x="51537" y="93377"/>
                  </a:lnTo>
                  <a:lnTo>
                    <a:pt x="66846" y="50362"/>
                  </a:lnTo>
                  <a:lnTo>
                    <a:pt x="91175" y="11806"/>
                  </a:lnTo>
                  <a:lnTo>
                    <a:pt x="101574" y="909"/>
                  </a:lnTo>
                  <a:lnTo>
                    <a:pt x="104427" y="0"/>
                  </a:lnTo>
                  <a:lnTo>
                    <a:pt x="107321" y="386"/>
                  </a:lnTo>
                  <a:lnTo>
                    <a:pt x="114355" y="3394"/>
                  </a:lnTo>
                  <a:lnTo>
                    <a:pt x="114931" y="4632"/>
                  </a:lnTo>
                  <a:lnTo>
                    <a:pt x="116073" y="46369"/>
                  </a:lnTo>
                  <a:lnTo>
                    <a:pt x="109017" y="85359"/>
                  </a:lnTo>
                  <a:lnTo>
                    <a:pt x="107401" y="123126"/>
                  </a:lnTo>
                  <a:lnTo>
                    <a:pt x="108221" y="146878"/>
                  </a:lnTo>
                  <a:lnTo>
                    <a:pt x="118184" y="191476"/>
                  </a:lnTo>
                  <a:lnTo>
                    <a:pt x="125637" y="206817"/>
                  </a:lnTo>
                  <a:lnTo>
                    <a:pt x="142875" y="2363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2" name="SMARTInkShape-3024"/>
            <p:cNvSpPr/>
            <p:nvPr>
              <p:custDataLst>
                <p:tags r:id="rId27"/>
              </p:custDataLst>
            </p:nvPr>
          </p:nvSpPr>
          <p:spPr bwMode="auto">
            <a:xfrm>
              <a:off x="5920551" y="2518182"/>
              <a:ext cx="53411" cy="2169862"/>
            </a:xfrm>
            <a:custGeom>
              <a:avLst/>
              <a:gdLst/>
              <a:ahLst/>
              <a:cxnLst/>
              <a:rect l="0" t="0" r="0" b="0"/>
              <a:pathLst>
                <a:path w="53411" h="2169862">
                  <a:moveTo>
                    <a:pt x="53410" y="17849"/>
                  </a:moveTo>
                  <a:lnTo>
                    <a:pt x="53410" y="17849"/>
                  </a:lnTo>
                  <a:lnTo>
                    <a:pt x="44848" y="9287"/>
                  </a:lnTo>
                  <a:lnTo>
                    <a:pt x="44490" y="367"/>
                  </a:lnTo>
                  <a:lnTo>
                    <a:pt x="35919" y="0"/>
                  </a:lnTo>
                  <a:lnTo>
                    <a:pt x="35551" y="43462"/>
                  </a:lnTo>
                  <a:lnTo>
                    <a:pt x="35551" y="84431"/>
                  </a:lnTo>
                  <a:lnTo>
                    <a:pt x="32905" y="116880"/>
                  </a:lnTo>
                  <a:lnTo>
                    <a:pt x="27862" y="161434"/>
                  </a:lnTo>
                  <a:lnTo>
                    <a:pt x="26989" y="198748"/>
                  </a:lnTo>
                  <a:lnTo>
                    <a:pt x="26729" y="234939"/>
                  </a:lnTo>
                  <a:lnTo>
                    <a:pt x="26653" y="270798"/>
                  </a:lnTo>
                  <a:lnTo>
                    <a:pt x="26631" y="311299"/>
                  </a:lnTo>
                  <a:lnTo>
                    <a:pt x="26624" y="354718"/>
                  </a:lnTo>
                  <a:lnTo>
                    <a:pt x="26622" y="399002"/>
                  </a:lnTo>
                  <a:lnTo>
                    <a:pt x="31361" y="443543"/>
                  </a:lnTo>
                  <a:lnTo>
                    <a:pt x="34310" y="488159"/>
                  </a:lnTo>
                  <a:lnTo>
                    <a:pt x="34999" y="520563"/>
                  </a:lnTo>
                  <a:lnTo>
                    <a:pt x="35305" y="554809"/>
                  </a:lnTo>
                  <a:lnTo>
                    <a:pt x="35442" y="589873"/>
                  </a:lnTo>
                  <a:lnTo>
                    <a:pt x="38147" y="622655"/>
                  </a:lnTo>
                  <a:lnTo>
                    <a:pt x="40674" y="654753"/>
                  </a:lnTo>
                  <a:lnTo>
                    <a:pt x="38489" y="688863"/>
                  </a:lnTo>
                  <a:lnTo>
                    <a:pt x="39502" y="723867"/>
                  </a:lnTo>
                  <a:lnTo>
                    <a:pt x="42268" y="759268"/>
                  </a:lnTo>
                  <a:lnTo>
                    <a:pt x="43497" y="794845"/>
                  </a:lnTo>
                  <a:lnTo>
                    <a:pt x="44043" y="830501"/>
                  </a:lnTo>
                  <a:lnTo>
                    <a:pt x="44286" y="867184"/>
                  </a:lnTo>
                  <a:lnTo>
                    <a:pt x="44393" y="906638"/>
                  </a:lnTo>
                  <a:lnTo>
                    <a:pt x="44442" y="944679"/>
                  </a:lnTo>
                  <a:lnTo>
                    <a:pt x="44463" y="982422"/>
                  </a:lnTo>
                  <a:lnTo>
                    <a:pt x="44472" y="1022348"/>
                  </a:lnTo>
                  <a:lnTo>
                    <a:pt x="44477" y="1060598"/>
                  </a:lnTo>
                  <a:lnTo>
                    <a:pt x="44479" y="1098434"/>
                  </a:lnTo>
                  <a:lnTo>
                    <a:pt x="44479" y="1138401"/>
                  </a:lnTo>
                  <a:lnTo>
                    <a:pt x="44479" y="1179315"/>
                  </a:lnTo>
                  <a:lnTo>
                    <a:pt x="44479" y="1219658"/>
                  </a:lnTo>
                  <a:lnTo>
                    <a:pt x="44479" y="1257432"/>
                  </a:lnTo>
                  <a:lnTo>
                    <a:pt x="41835" y="1296710"/>
                  </a:lnTo>
                  <a:lnTo>
                    <a:pt x="38343" y="1337318"/>
                  </a:lnTo>
                  <a:lnTo>
                    <a:pt x="36792" y="1378517"/>
                  </a:lnTo>
                  <a:lnTo>
                    <a:pt x="36102" y="1417332"/>
                  </a:lnTo>
                  <a:lnTo>
                    <a:pt x="35796" y="1454427"/>
                  </a:lnTo>
                  <a:lnTo>
                    <a:pt x="35659" y="1490758"/>
                  </a:lnTo>
                  <a:lnTo>
                    <a:pt x="32953" y="1526749"/>
                  </a:lnTo>
                  <a:lnTo>
                    <a:pt x="29435" y="1562588"/>
                  </a:lnTo>
                  <a:lnTo>
                    <a:pt x="27872" y="1598361"/>
                  </a:lnTo>
                  <a:lnTo>
                    <a:pt x="24531" y="1634104"/>
                  </a:lnTo>
                  <a:lnTo>
                    <a:pt x="20731" y="1668841"/>
                  </a:lnTo>
                  <a:lnTo>
                    <a:pt x="19041" y="1700816"/>
                  </a:lnTo>
                  <a:lnTo>
                    <a:pt x="15646" y="1731563"/>
                  </a:lnTo>
                  <a:lnTo>
                    <a:pt x="11821" y="1761765"/>
                  </a:lnTo>
                  <a:lnTo>
                    <a:pt x="9668" y="1805667"/>
                  </a:lnTo>
                  <a:lnTo>
                    <a:pt x="8038" y="1844252"/>
                  </a:lnTo>
                  <a:lnTo>
                    <a:pt x="1747" y="1887553"/>
                  </a:lnTo>
                  <a:lnTo>
                    <a:pt x="0" y="1930962"/>
                  </a:lnTo>
                  <a:lnTo>
                    <a:pt x="898" y="1945637"/>
                  </a:lnTo>
                  <a:lnTo>
                    <a:pt x="8214" y="1973042"/>
                  </a:lnTo>
                  <a:lnTo>
                    <a:pt x="8762" y="2009170"/>
                  </a:lnTo>
                  <a:lnTo>
                    <a:pt x="17323" y="2017731"/>
                  </a:lnTo>
                  <a:lnTo>
                    <a:pt x="17691" y="2059795"/>
                  </a:lnTo>
                  <a:lnTo>
                    <a:pt x="17691" y="2083584"/>
                  </a:lnTo>
                  <a:lnTo>
                    <a:pt x="20337" y="2089537"/>
                  </a:lnTo>
                  <a:lnTo>
                    <a:pt x="22432" y="2092514"/>
                  </a:lnTo>
                  <a:lnTo>
                    <a:pt x="25380" y="2106183"/>
                  </a:lnTo>
                  <a:lnTo>
                    <a:pt x="23423" y="2114464"/>
                  </a:lnTo>
                  <a:lnTo>
                    <a:pt x="21513" y="2118061"/>
                  </a:lnTo>
                  <a:lnTo>
                    <a:pt x="21231" y="2120459"/>
                  </a:lnTo>
                  <a:lnTo>
                    <a:pt x="22035" y="2122058"/>
                  </a:lnTo>
                  <a:lnTo>
                    <a:pt x="23564" y="2123124"/>
                  </a:lnTo>
                  <a:lnTo>
                    <a:pt x="24583" y="2124826"/>
                  </a:lnTo>
                  <a:lnTo>
                    <a:pt x="26017" y="2131964"/>
                  </a:lnTo>
                  <a:lnTo>
                    <a:pt x="26619" y="2164321"/>
                  </a:lnTo>
                  <a:lnTo>
                    <a:pt x="27612" y="2166182"/>
                  </a:lnTo>
                  <a:lnTo>
                    <a:pt x="29266" y="2167423"/>
                  </a:lnTo>
                  <a:lnTo>
                    <a:pt x="31361" y="2168250"/>
                  </a:lnTo>
                  <a:lnTo>
                    <a:pt x="31766" y="2168801"/>
                  </a:lnTo>
                  <a:lnTo>
                    <a:pt x="31043" y="2169169"/>
                  </a:lnTo>
                  <a:lnTo>
                    <a:pt x="26880" y="2169861"/>
                  </a:lnTo>
                  <a:lnTo>
                    <a:pt x="26621" y="21252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78" name="SMARTInkShape-Group1042"/>
          <p:cNvGrpSpPr/>
          <p:nvPr/>
        </p:nvGrpSpPr>
        <p:grpSpPr>
          <a:xfrm>
            <a:off x="5643563" y="2482490"/>
            <a:ext cx="151805" cy="2259174"/>
            <a:chOff x="5643563" y="2482490"/>
            <a:chExt cx="151805" cy="2259174"/>
          </a:xfrm>
        </p:grpSpPr>
        <p:sp>
          <p:nvSpPr>
            <p:cNvPr id="974" name="SMARTInkShape-3025"/>
            <p:cNvSpPr/>
            <p:nvPr>
              <p:custDataLst>
                <p:tags r:id="rId16"/>
              </p:custDataLst>
            </p:nvPr>
          </p:nvSpPr>
          <p:spPr bwMode="auto">
            <a:xfrm>
              <a:off x="5679280" y="2482490"/>
              <a:ext cx="116088" cy="196417"/>
            </a:xfrm>
            <a:custGeom>
              <a:avLst/>
              <a:gdLst/>
              <a:ahLst/>
              <a:cxnLst/>
              <a:rect l="0" t="0" r="0" b="0"/>
              <a:pathLst>
                <a:path w="116088" h="196417">
                  <a:moveTo>
                    <a:pt x="0" y="169627"/>
                  </a:moveTo>
                  <a:lnTo>
                    <a:pt x="0" y="169627"/>
                  </a:lnTo>
                  <a:lnTo>
                    <a:pt x="8822" y="169627"/>
                  </a:lnTo>
                  <a:lnTo>
                    <a:pt x="8931" y="139716"/>
                  </a:lnTo>
                  <a:lnTo>
                    <a:pt x="11577" y="133844"/>
                  </a:lnTo>
                  <a:lnTo>
                    <a:pt x="32847" y="94862"/>
                  </a:lnTo>
                  <a:lnTo>
                    <a:pt x="58543" y="50720"/>
                  </a:lnTo>
                  <a:lnTo>
                    <a:pt x="63318" y="38594"/>
                  </a:lnTo>
                  <a:lnTo>
                    <a:pt x="76412" y="19868"/>
                  </a:lnTo>
                  <a:lnTo>
                    <a:pt x="77731" y="16209"/>
                  </a:lnTo>
                  <a:lnTo>
                    <a:pt x="79602" y="13770"/>
                  </a:lnTo>
                  <a:lnTo>
                    <a:pt x="85984" y="9346"/>
                  </a:lnTo>
                  <a:lnTo>
                    <a:pt x="89286" y="0"/>
                  </a:lnTo>
                  <a:lnTo>
                    <a:pt x="89298" y="42280"/>
                  </a:lnTo>
                  <a:lnTo>
                    <a:pt x="89298" y="85099"/>
                  </a:lnTo>
                  <a:lnTo>
                    <a:pt x="96987" y="126639"/>
                  </a:lnTo>
                  <a:lnTo>
                    <a:pt x="100710" y="160132"/>
                  </a:lnTo>
                  <a:lnTo>
                    <a:pt x="116087" y="1964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5" name="SMARTInkShape-3026"/>
            <p:cNvSpPr/>
            <p:nvPr>
              <p:custDataLst>
                <p:tags r:id="rId17"/>
              </p:custDataLst>
            </p:nvPr>
          </p:nvSpPr>
          <p:spPr bwMode="auto">
            <a:xfrm>
              <a:off x="5751970" y="4509610"/>
              <a:ext cx="25533" cy="222947"/>
            </a:xfrm>
            <a:custGeom>
              <a:avLst/>
              <a:gdLst/>
              <a:ahLst/>
              <a:cxnLst/>
              <a:rect l="0" t="0" r="0" b="0"/>
              <a:pathLst>
                <a:path w="25533" h="222947">
                  <a:moveTo>
                    <a:pt x="16608" y="17742"/>
                  </a:moveTo>
                  <a:lnTo>
                    <a:pt x="16608" y="17742"/>
                  </a:lnTo>
                  <a:lnTo>
                    <a:pt x="16608" y="0"/>
                  </a:lnTo>
                  <a:lnTo>
                    <a:pt x="24297" y="7581"/>
                  </a:lnTo>
                  <a:lnTo>
                    <a:pt x="25170" y="13188"/>
                  </a:lnTo>
                  <a:lnTo>
                    <a:pt x="25532" y="56810"/>
                  </a:lnTo>
                  <a:lnTo>
                    <a:pt x="24544" y="74407"/>
                  </a:lnTo>
                  <a:lnTo>
                    <a:pt x="17435" y="111016"/>
                  </a:lnTo>
                  <a:lnTo>
                    <a:pt x="14126" y="140897"/>
                  </a:lnTo>
                  <a:lnTo>
                    <a:pt x="8952" y="166202"/>
                  </a:lnTo>
                  <a:lnTo>
                    <a:pt x="6761" y="209193"/>
                  </a:lnTo>
                  <a:lnTo>
                    <a:pt x="0" y="221093"/>
                  </a:lnTo>
                  <a:lnTo>
                    <a:pt x="575" y="221770"/>
                  </a:lnTo>
                  <a:lnTo>
                    <a:pt x="6547" y="222946"/>
                  </a:lnTo>
                  <a:lnTo>
                    <a:pt x="6924" y="222013"/>
                  </a:lnTo>
                  <a:lnTo>
                    <a:pt x="8447" y="214968"/>
                  </a:lnTo>
                  <a:lnTo>
                    <a:pt x="16608" y="1963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6" name="SMARTInkShape-3027"/>
            <p:cNvSpPr/>
            <p:nvPr>
              <p:custDataLst>
                <p:tags r:id="rId18"/>
              </p:custDataLst>
            </p:nvPr>
          </p:nvSpPr>
          <p:spPr bwMode="auto">
            <a:xfrm>
              <a:off x="5643563" y="4572000"/>
              <a:ext cx="116086" cy="78983"/>
            </a:xfrm>
            <a:custGeom>
              <a:avLst/>
              <a:gdLst/>
              <a:ahLst/>
              <a:cxnLst/>
              <a:rect l="0" t="0" r="0" b="0"/>
              <a:pathLst>
                <a:path w="116086" h="78983">
                  <a:moveTo>
                    <a:pt x="0" y="35719"/>
                  </a:moveTo>
                  <a:lnTo>
                    <a:pt x="0" y="35719"/>
                  </a:lnTo>
                  <a:lnTo>
                    <a:pt x="16585" y="52305"/>
                  </a:lnTo>
                  <a:lnTo>
                    <a:pt x="18600" y="60456"/>
                  </a:lnTo>
                  <a:lnTo>
                    <a:pt x="34365" y="78982"/>
                  </a:lnTo>
                  <a:lnTo>
                    <a:pt x="35808" y="78451"/>
                  </a:lnTo>
                  <a:lnTo>
                    <a:pt x="42580" y="73957"/>
                  </a:lnTo>
                  <a:lnTo>
                    <a:pt x="50870" y="71192"/>
                  </a:lnTo>
                  <a:lnTo>
                    <a:pt x="95250" y="30750"/>
                  </a:lnTo>
                  <a:lnTo>
                    <a:pt x="101203" y="28549"/>
                  </a:lnTo>
                  <a:lnTo>
                    <a:pt x="103187" y="26970"/>
                  </a:lnTo>
                  <a:lnTo>
                    <a:pt x="112945" y="11661"/>
                  </a:lnTo>
                  <a:lnTo>
                    <a:pt x="1160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7" name="SMARTInkShape-3028"/>
            <p:cNvSpPr/>
            <p:nvPr>
              <p:custDataLst>
                <p:tags r:id="rId19"/>
              </p:custDataLst>
            </p:nvPr>
          </p:nvSpPr>
          <p:spPr bwMode="auto">
            <a:xfrm>
              <a:off x="5723930" y="2509242"/>
              <a:ext cx="53579" cy="2232422"/>
            </a:xfrm>
            <a:custGeom>
              <a:avLst/>
              <a:gdLst/>
              <a:ahLst/>
              <a:cxnLst/>
              <a:rect l="0" t="0" r="0" b="0"/>
              <a:pathLst>
                <a:path w="53579" h="2232422">
                  <a:moveTo>
                    <a:pt x="26790" y="0"/>
                  </a:moveTo>
                  <a:lnTo>
                    <a:pt x="26790" y="0"/>
                  </a:lnTo>
                  <a:lnTo>
                    <a:pt x="34477" y="0"/>
                  </a:lnTo>
                  <a:lnTo>
                    <a:pt x="34891" y="992"/>
                  </a:lnTo>
                  <a:lnTo>
                    <a:pt x="35350" y="4741"/>
                  </a:lnTo>
                  <a:lnTo>
                    <a:pt x="34481" y="6137"/>
                  </a:lnTo>
                  <a:lnTo>
                    <a:pt x="32909" y="7068"/>
                  </a:lnTo>
                  <a:lnTo>
                    <a:pt x="30869" y="7689"/>
                  </a:lnTo>
                  <a:lnTo>
                    <a:pt x="29509" y="9094"/>
                  </a:lnTo>
                  <a:lnTo>
                    <a:pt x="27997" y="13302"/>
                  </a:lnTo>
                  <a:lnTo>
                    <a:pt x="28587" y="14821"/>
                  </a:lnTo>
                  <a:lnTo>
                    <a:pt x="29972" y="15834"/>
                  </a:lnTo>
                  <a:lnTo>
                    <a:pt x="31887" y="16509"/>
                  </a:lnTo>
                  <a:lnTo>
                    <a:pt x="32172" y="17951"/>
                  </a:lnTo>
                  <a:lnTo>
                    <a:pt x="28146" y="27395"/>
                  </a:lnTo>
                  <a:lnTo>
                    <a:pt x="26793" y="69455"/>
                  </a:lnTo>
                  <a:lnTo>
                    <a:pt x="26790" y="114061"/>
                  </a:lnTo>
                  <a:lnTo>
                    <a:pt x="27781" y="122131"/>
                  </a:lnTo>
                  <a:lnTo>
                    <a:pt x="34477" y="149232"/>
                  </a:lnTo>
                  <a:lnTo>
                    <a:pt x="36638" y="181429"/>
                  </a:lnTo>
                  <a:lnTo>
                    <a:pt x="42771" y="198483"/>
                  </a:lnTo>
                  <a:lnTo>
                    <a:pt x="44538" y="242984"/>
                  </a:lnTo>
                  <a:lnTo>
                    <a:pt x="44638" y="282416"/>
                  </a:lnTo>
                  <a:lnTo>
                    <a:pt x="45640" y="325417"/>
                  </a:lnTo>
                  <a:lnTo>
                    <a:pt x="52750" y="368265"/>
                  </a:lnTo>
                  <a:lnTo>
                    <a:pt x="53505" y="410877"/>
                  </a:lnTo>
                  <a:lnTo>
                    <a:pt x="53572" y="455346"/>
                  </a:lnTo>
                  <a:lnTo>
                    <a:pt x="53577" y="499979"/>
                  </a:lnTo>
                  <a:lnTo>
                    <a:pt x="53578" y="537142"/>
                  </a:lnTo>
                  <a:lnTo>
                    <a:pt x="53578" y="580609"/>
                  </a:lnTo>
                  <a:lnTo>
                    <a:pt x="53578" y="625102"/>
                  </a:lnTo>
                  <a:lnTo>
                    <a:pt x="50932" y="660802"/>
                  </a:lnTo>
                  <a:lnTo>
                    <a:pt x="45889" y="696517"/>
                  </a:lnTo>
                  <a:lnTo>
                    <a:pt x="43901" y="738371"/>
                  </a:lnTo>
                  <a:lnTo>
                    <a:pt x="37629" y="778977"/>
                  </a:lnTo>
                  <a:lnTo>
                    <a:pt x="36096" y="820181"/>
                  </a:lnTo>
                  <a:lnTo>
                    <a:pt x="34801" y="863120"/>
                  </a:lnTo>
                  <a:lnTo>
                    <a:pt x="28665" y="903940"/>
                  </a:lnTo>
                  <a:lnTo>
                    <a:pt x="27345" y="938222"/>
                  </a:lnTo>
                  <a:lnTo>
                    <a:pt x="26899" y="980621"/>
                  </a:lnTo>
                  <a:lnTo>
                    <a:pt x="26810" y="1024788"/>
                  </a:lnTo>
                  <a:lnTo>
                    <a:pt x="26793" y="1069085"/>
                  </a:lnTo>
                  <a:lnTo>
                    <a:pt x="26790" y="1111532"/>
                  </a:lnTo>
                  <a:lnTo>
                    <a:pt x="26790" y="1151998"/>
                  </a:lnTo>
                  <a:lnTo>
                    <a:pt x="26790" y="1185574"/>
                  </a:lnTo>
                  <a:lnTo>
                    <a:pt x="26790" y="1229829"/>
                  </a:lnTo>
                  <a:lnTo>
                    <a:pt x="26790" y="1272269"/>
                  </a:lnTo>
                  <a:lnTo>
                    <a:pt x="26790" y="1307089"/>
                  </a:lnTo>
                  <a:lnTo>
                    <a:pt x="20652" y="1348274"/>
                  </a:lnTo>
                  <a:lnTo>
                    <a:pt x="18686" y="1381975"/>
                  </a:lnTo>
                  <a:lnTo>
                    <a:pt x="18023" y="1426272"/>
                  </a:lnTo>
                  <a:lnTo>
                    <a:pt x="13151" y="1463979"/>
                  </a:lnTo>
                  <a:lnTo>
                    <a:pt x="9763" y="1506228"/>
                  </a:lnTo>
                  <a:lnTo>
                    <a:pt x="9094" y="1544265"/>
                  </a:lnTo>
                  <a:lnTo>
                    <a:pt x="8951" y="1583273"/>
                  </a:lnTo>
                  <a:lnTo>
                    <a:pt x="8932" y="1625561"/>
                  </a:lnTo>
                  <a:lnTo>
                    <a:pt x="8930" y="1669899"/>
                  </a:lnTo>
                  <a:lnTo>
                    <a:pt x="8929" y="1714506"/>
                  </a:lnTo>
                  <a:lnTo>
                    <a:pt x="8929" y="1754409"/>
                  </a:lnTo>
                  <a:lnTo>
                    <a:pt x="1861" y="1792773"/>
                  </a:lnTo>
                  <a:lnTo>
                    <a:pt x="245" y="1830494"/>
                  </a:lnTo>
                  <a:lnTo>
                    <a:pt x="14" y="1875055"/>
                  </a:lnTo>
                  <a:lnTo>
                    <a:pt x="1" y="1916896"/>
                  </a:lnTo>
                  <a:lnTo>
                    <a:pt x="0" y="1958578"/>
                  </a:lnTo>
                  <a:lnTo>
                    <a:pt x="992" y="1994297"/>
                  </a:lnTo>
                  <a:lnTo>
                    <a:pt x="5144" y="2012156"/>
                  </a:lnTo>
                  <a:lnTo>
                    <a:pt x="2957" y="2029024"/>
                  </a:lnTo>
                  <a:lnTo>
                    <a:pt x="5726" y="2041738"/>
                  </a:lnTo>
                  <a:lnTo>
                    <a:pt x="422" y="2080781"/>
                  </a:lnTo>
                  <a:lnTo>
                    <a:pt x="11" y="2123176"/>
                  </a:lnTo>
                  <a:lnTo>
                    <a:pt x="993" y="2146010"/>
                  </a:lnTo>
                  <a:lnTo>
                    <a:pt x="4740" y="2153668"/>
                  </a:lnTo>
                  <a:lnTo>
                    <a:pt x="5145" y="2157099"/>
                  </a:lnTo>
                  <a:lnTo>
                    <a:pt x="873" y="2172771"/>
                  </a:lnTo>
                  <a:lnTo>
                    <a:pt x="3034" y="2178790"/>
                  </a:lnTo>
                  <a:lnTo>
                    <a:pt x="7765" y="2185999"/>
                  </a:lnTo>
                  <a:lnTo>
                    <a:pt x="8827" y="2200047"/>
                  </a:lnTo>
                  <a:lnTo>
                    <a:pt x="8929" y="2232421"/>
                  </a:lnTo>
                  <a:lnTo>
                    <a:pt x="8929" y="2219119"/>
                  </a:lnTo>
                  <a:lnTo>
                    <a:pt x="6284" y="2213942"/>
                  </a:lnTo>
                  <a:lnTo>
                    <a:pt x="2793" y="2208334"/>
                  </a:lnTo>
                  <a:lnTo>
                    <a:pt x="0" y="219670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2" name="SMARTInkShape-Group1043"/>
          <p:cNvGrpSpPr/>
          <p:nvPr/>
        </p:nvGrpSpPr>
        <p:grpSpPr>
          <a:xfrm>
            <a:off x="598289" y="2589609"/>
            <a:ext cx="889103" cy="330400"/>
            <a:chOff x="598289" y="2589609"/>
            <a:chExt cx="889103" cy="330400"/>
          </a:xfrm>
        </p:grpSpPr>
        <p:sp>
          <p:nvSpPr>
            <p:cNvPr id="979" name="SMARTInkShape-3029"/>
            <p:cNvSpPr/>
            <p:nvPr>
              <p:custDataLst>
                <p:tags r:id="rId13"/>
              </p:custDataLst>
            </p:nvPr>
          </p:nvSpPr>
          <p:spPr bwMode="auto">
            <a:xfrm>
              <a:off x="625081" y="2682109"/>
              <a:ext cx="80365" cy="237900"/>
            </a:xfrm>
            <a:custGeom>
              <a:avLst/>
              <a:gdLst/>
              <a:ahLst/>
              <a:cxnLst/>
              <a:rect l="0" t="0" r="0" b="0"/>
              <a:pathLst>
                <a:path w="80365" h="237900">
                  <a:moveTo>
                    <a:pt x="8927" y="5727"/>
                  </a:moveTo>
                  <a:lnTo>
                    <a:pt x="8927" y="5727"/>
                  </a:lnTo>
                  <a:lnTo>
                    <a:pt x="8927" y="986"/>
                  </a:lnTo>
                  <a:lnTo>
                    <a:pt x="9919" y="582"/>
                  </a:lnTo>
                  <a:lnTo>
                    <a:pt x="13667" y="2779"/>
                  </a:lnTo>
                  <a:lnTo>
                    <a:pt x="16056" y="2769"/>
                  </a:lnTo>
                  <a:lnTo>
                    <a:pt x="21356" y="113"/>
                  </a:lnTo>
                  <a:lnTo>
                    <a:pt x="23166" y="0"/>
                  </a:lnTo>
                  <a:lnTo>
                    <a:pt x="24373" y="916"/>
                  </a:lnTo>
                  <a:lnTo>
                    <a:pt x="26744" y="5644"/>
                  </a:lnTo>
                  <a:lnTo>
                    <a:pt x="26785" y="19027"/>
                  </a:lnTo>
                  <a:lnTo>
                    <a:pt x="25793" y="20547"/>
                  </a:lnTo>
                  <a:lnTo>
                    <a:pt x="24140" y="21560"/>
                  </a:lnTo>
                  <a:lnTo>
                    <a:pt x="22045" y="22236"/>
                  </a:lnTo>
                  <a:lnTo>
                    <a:pt x="20649" y="23678"/>
                  </a:lnTo>
                  <a:lnTo>
                    <a:pt x="19098" y="27926"/>
                  </a:lnTo>
                  <a:lnTo>
                    <a:pt x="18224" y="35897"/>
                  </a:lnTo>
                  <a:lnTo>
                    <a:pt x="17110" y="37746"/>
                  </a:lnTo>
                  <a:lnTo>
                    <a:pt x="15374" y="38980"/>
                  </a:lnTo>
                  <a:lnTo>
                    <a:pt x="13225" y="39802"/>
                  </a:lnTo>
                  <a:lnTo>
                    <a:pt x="11792" y="42334"/>
                  </a:lnTo>
                  <a:lnTo>
                    <a:pt x="8784" y="54387"/>
                  </a:lnTo>
                  <a:lnTo>
                    <a:pt x="2027" y="67851"/>
                  </a:lnTo>
                  <a:lnTo>
                    <a:pt x="0" y="106962"/>
                  </a:lnTo>
                  <a:lnTo>
                    <a:pt x="2644" y="112897"/>
                  </a:lnTo>
                  <a:lnTo>
                    <a:pt x="6135" y="118843"/>
                  </a:lnTo>
                  <a:lnTo>
                    <a:pt x="8375" y="130744"/>
                  </a:lnTo>
                  <a:lnTo>
                    <a:pt x="8559" y="133720"/>
                  </a:lnTo>
                  <a:lnTo>
                    <a:pt x="11409" y="139673"/>
                  </a:lnTo>
                  <a:lnTo>
                    <a:pt x="14991" y="145625"/>
                  </a:lnTo>
                  <a:lnTo>
                    <a:pt x="26876" y="180517"/>
                  </a:lnTo>
                  <a:lnTo>
                    <a:pt x="43837" y="200858"/>
                  </a:lnTo>
                  <a:lnTo>
                    <a:pt x="80364" y="23789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0" name="SMARTInkShape-3030"/>
            <p:cNvSpPr/>
            <p:nvPr>
              <p:custDataLst>
                <p:tags r:id="rId14"/>
              </p:custDataLst>
            </p:nvPr>
          </p:nvSpPr>
          <p:spPr bwMode="auto">
            <a:xfrm>
              <a:off x="1321594" y="2589609"/>
              <a:ext cx="165798" cy="241103"/>
            </a:xfrm>
            <a:custGeom>
              <a:avLst/>
              <a:gdLst/>
              <a:ahLst/>
              <a:cxnLst/>
              <a:rect l="0" t="0" r="0" b="0"/>
              <a:pathLst>
                <a:path w="165798" h="241103">
                  <a:moveTo>
                    <a:pt x="107156" y="0"/>
                  </a:moveTo>
                  <a:lnTo>
                    <a:pt x="107156" y="0"/>
                  </a:lnTo>
                  <a:lnTo>
                    <a:pt x="102416" y="0"/>
                  </a:lnTo>
                  <a:lnTo>
                    <a:pt x="101019" y="993"/>
                  </a:lnTo>
                  <a:lnTo>
                    <a:pt x="100088" y="2646"/>
                  </a:lnTo>
                  <a:lnTo>
                    <a:pt x="99468" y="4741"/>
                  </a:lnTo>
                  <a:lnTo>
                    <a:pt x="98062" y="6137"/>
                  </a:lnTo>
                  <a:lnTo>
                    <a:pt x="93854" y="7689"/>
                  </a:lnTo>
                  <a:lnTo>
                    <a:pt x="85907" y="8562"/>
                  </a:lnTo>
                  <a:lnTo>
                    <a:pt x="84060" y="9677"/>
                  </a:lnTo>
                  <a:lnTo>
                    <a:pt x="82829" y="11412"/>
                  </a:lnTo>
                  <a:lnTo>
                    <a:pt x="80380" y="17827"/>
                  </a:lnTo>
                  <a:lnTo>
                    <a:pt x="95599" y="32097"/>
                  </a:lnTo>
                  <a:lnTo>
                    <a:pt x="107225" y="37650"/>
                  </a:lnTo>
                  <a:lnTo>
                    <a:pt x="145852" y="74424"/>
                  </a:lnTo>
                  <a:lnTo>
                    <a:pt x="149159" y="80372"/>
                  </a:lnTo>
                  <a:lnTo>
                    <a:pt x="151621" y="86322"/>
                  </a:lnTo>
                  <a:lnTo>
                    <a:pt x="157593" y="95251"/>
                  </a:lnTo>
                  <a:lnTo>
                    <a:pt x="159804" y="104180"/>
                  </a:lnTo>
                  <a:lnTo>
                    <a:pt x="160321" y="110133"/>
                  </a:lnTo>
                  <a:lnTo>
                    <a:pt x="161451" y="112117"/>
                  </a:lnTo>
                  <a:lnTo>
                    <a:pt x="163196" y="113440"/>
                  </a:lnTo>
                  <a:lnTo>
                    <a:pt x="165352" y="114322"/>
                  </a:lnTo>
                  <a:lnTo>
                    <a:pt x="165797" y="116895"/>
                  </a:lnTo>
                  <a:lnTo>
                    <a:pt x="160317" y="139316"/>
                  </a:lnTo>
                  <a:lnTo>
                    <a:pt x="153780" y="151690"/>
                  </a:lnTo>
                  <a:lnTo>
                    <a:pt x="153122" y="154705"/>
                  </a:lnTo>
                  <a:lnTo>
                    <a:pt x="147454" y="163688"/>
                  </a:lnTo>
                  <a:lnTo>
                    <a:pt x="130848" y="181569"/>
                  </a:lnTo>
                  <a:lnTo>
                    <a:pt x="124962" y="184877"/>
                  </a:lnTo>
                  <a:lnTo>
                    <a:pt x="119039" y="187340"/>
                  </a:lnTo>
                  <a:lnTo>
                    <a:pt x="77041" y="211409"/>
                  </a:lnTo>
                  <a:lnTo>
                    <a:pt x="35698" y="232176"/>
                  </a:lnTo>
                  <a:lnTo>
                    <a:pt x="23803" y="237135"/>
                  </a:lnTo>
                  <a:lnTo>
                    <a:pt x="0" y="24110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1" name="SMARTInkShape-3031"/>
            <p:cNvSpPr/>
            <p:nvPr>
              <p:custDataLst>
                <p:tags r:id="rId15"/>
              </p:custDataLst>
            </p:nvPr>
          </p:nvSpPr>
          <p:spPr bwMode="auto">
            <a:xfrm>
              <a:off x="598289" y="2732484"/>
              <a:ext cx="870974" cy="62499"/>
            </a:xfrm>
            <a:custGeom>
              <a:avLst/>
              <a:gdLst/>
              <a:ahLst/>
              <a:cxnLst/>
              <a:rect l="0" t="0" r="0" b="0"/>
              <a:pathLst>
                <a:path w="870974" h="62499">
                  <a:moveTo>
                    <a:pt x="0" y="53579"/>
                  </a:moveTo>
                  <a:lnTo>
                    <a:pt x="0" y="53579"/>
                  </a:lnTo>
                  <a:lnTo>
                    <a:pt x="0" y="58319"/>
                  </a:lnTo>
                  <a:lnTo>
                    <a:pt x="992" y="59715"/>
                  </a:lnTo>
                  <a:lnTo>
                    <a:pt x="2646" y="60646"/>
                  </a:lnTo>
                  <a:lnTo>
                    <a:pt x="9095" y="62263"/>
                  </a:lnTo>
                  <a:lnTo>
                    <a:pt x="13303" y="62399"/>
                  </a:lnTo>
                  <a:lnTo>
                    <a:pt x="18480" y="59814"/>
                  </a:lnTo>
                  <a:lnTo>
                    <a:pt x="24088" y="56350"/>
                  </a:lnTo>
                  <a:lnTo>
                    <a:pt x="35773" y="54126"/>
                  </a:lnTo>
                  <a:lnTo>
                    <a:pt x="38732" y="53943"/>
                  </a:lnTo>
                  <a:lnTo>
                    <a:pt x="44665" y="51095"/>
                  </a:lnTo>
                  <a:lnTo>
                    <a:pt x="47636" y="48946"/>
                  </a:lnTo>
                  <a:lnTo>
                    <a:pt x="51601" y="48506"/>
                  </a:lnTo>
                  <a:lnTo>
                    <a:pt x="93205" y="54400"/>
                  </a:lnTo>
                  <a:lnTo>
                    <a:pt x="121937" y="61666"/>
                  </a:lnTo>
                  <a:lnTo>
                    <a:pt x="161171" y="62434"/>
                  </a:lnTo>
                  <a:lnTo>
                    <a:pt x="197883" y="62498"/>
                  </a:lnTo>
                  <a:lnTo>
                    <a:pt x="233447" y="61514"/>
                  </a:lnTo>
                  <a:lnTo>
                    <a:pt x="275014" y="55440"/>
                  </a:lnTo>
                  <a:lnTo>
                    <a:pt x="316923" y="49206"/>
                  </a:lnTo>
                  <a:lnTo>
                    <a:pt x="351651" y="41258"/>
                  </a:lnTo>
                  <a:lnTo>
                    <a:pt x="387077" y="32620"/>
                  </a:lnTo>
                  <a:lnTo>
                    <a:pt x="422709" y="23776"/>
                  </a:lnTo>
                  <a:lnTo>
                    <a:pt x="458402" y="19613"/>
                  </a:lnTo>
                  <a:lnTo>
                    <a:pt x="494113" y="13639"/>
                  </a:lnTo>
                  <a:lnTo>
                    <a:pt x="535598" y="3723"/>
                  </a:lnTo>
                  <a:lnTo>
                    <a:pt x="569351" y="1103"/>
                  </a:lnTo>
                  <a:lnTo>
                    <a:pt x="613666" y="218"/>
                  </a:lnTo>
                  <a:lnTo>
                    <a:pt x="656117" y="43"/>
                  </a:lnTo>
                  <a:lnTo>
                    <a:pt x="694599" y="9"/>
                  </a:lnTo>
                  <a:lnTo>
                    <a:pt x="733354" y="2"/>
                  </a:lnTo>
                  <a:lnTo>
                    <a:pt x="774385" y="7068"/>
                  </a:lnTo>
                  <a:lnTo>
                    <a:pt x="794002" y="11024"/>
                  </a:lnTo>
                  <a:lnTo>
                    <a:pt x="812382" y="15834"/>
                  </a:lnTo>
                  <a:lnTo>
                    <a:pt x="823418" y="17952"/>
                  </a:lnTo>
                  <a:lnTo>
                    <a:pt x="841832" y="25430"/>
                  </a:lnTo>
                  <a:lnTo>
                    <a:pt x="854168" y="27513"/>
                  </a:lnTo>
                  <a:lnTo>
                    <a:pt x="864402" y="34442"/>
                  </a:lnTo>
                  <a:lnTo>
                    <a:pt x="865987" y="33876"/>
                  </a:lnTo>
                  <a:lnTo>
                    <a:pt x="870973" y="30322"/>
                  </a:lnTo>
                  <a:lnTo>
                    <a:pt x="868972" y="32659"/>
                  </a:lnTo>
                  <a:lnTo>
                    <a:pt x="868041" y="32687"/>
                  </a:lnTo>
                  <a:lnTo>
                    <a:pt x="867421" y="31713"/>
                  </a:lnTo>
                  <a:lnTo>
                    <a:pt x="866289" y="24576"/>
                  </a:lnTo>
                  <a:lnTo>
                    <a:pt x="866201" y="19186"/>
                  </a:lnTo>
                  <a:lnTo>
                    <a:pt x="85725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83" name="SMARTInkShape-3032"/>
          <p:cNvSpPr/>
          <p:nvPr>
            <p:custDataLst>
              <p:tags r:id="rId2"/>
            </p:custDataLst>
          </p:nvPr>
        </p:nvSpPr>
        <p:spPr bwMode="auto">
          <a:xfrm>
            <a:off x="803672" y="4557911"/>
            <a:ext cx="383978" cy="567731"/>
          </a:xfrm>
          <a:custGeom>
            <a:avLst/>
            <a:gdLst/>
            <a:ahLst/>
            <a:cxnLst/>
            <a:rect l="0" t="0" r="0" b="0"/>
            <a:pathLst>
              <a:path w="383978" h="567731">
                <a:moveTo>
                  <a:pt x="0" y="362347"/>
                </a:moveTo>
                <a:lnTo>
                  <a:pt x="0" y="362347"/>
                </a:lnTo>
                <a:lnTo>
                  <a:pt x="12429" y="362347"/>
                </a:lnTo>
                <a:lnTo>
                  <a:pt x="18092" y="364992"/>
                </a:lnTo>
                <a:lnTo>
                  <a:pt x="23916" y="368484"/>
                </a:lnTo>
                <a:lnTo>
                  <a:pt x="33765" y="370449"/>
                </a:lnTo>
                <a:lnTo>
                  <a:pt x="48810" y="372024"/>
                </a:lnTo>
                <a:lnTo>
                  <a:pt x="89366" y="386707"/>
                </a:lnTo>
                <a:lnTo>
                  <a:pt x="127667" y="391568"/>
                </a:lnTo>
                <a:lnTo>
                  <a:pt x="169113" y="397495"/>
                </a:lnTo>
                <a:lnTo>
                  <a:pt x="190006" y="400543"/>
                </a:lnTo>
                <a:lnTo>
                  <a:pt x="231606" y="409074"/>
                </a:lnTo>
                <a:lnTo>
                  <a:pt x="273811" y="423212"/>
                </a:lnTo>
                <a:lnTo>
                  <a:pt x="315514" y="424759"/>
                </a:lnTo>
                <a:lnTo>
                  <a:pt x="350712" y="424851"/>
                </a:lnTo>
                <a:lnTo>
                  <a:pt x="356955" y="422207"/>
                </a:lnTo>
                <a:lnTo>
                  <a:pt x="363037" y="418717"/>
                </a:lnTo>
                <a:lnTo>
                  <a:pt x="369048" y="417166"/>
                </a:lnTo>
                <a:lnTo>
                  <a:pt x="371047" y="415760"/>
                </a:lnTo>
                <a:lnTo>
                  <a:pt x="372381" y="413830"/>
                </a:lnTo>
                <a:lnTo>
                  <a:pt x="373269" y="411552"/>
                </a:lnTo>
                <a:lnTo>
                  <a:pt x="374854" y="410033"/>
                </a:lnTo>
                <a:lnTo>
                  <a:pt x="379261" y="408345"/>
                </a:lnTo>
                <a:lnTo>
                  <a:pt x="380833" y="406903"/>
                </a:lnTo>
                <a:lnTo>
                  <a:pt x="383854" y="398469"/>
                </a:lnTo>
                <a:lnTo>
                  <a:pt x="383977" y="355377"/>
                </a:lnTo>
                <a:lnTo>
                  <a:pt x="383977" y="311589"/>
                </a:lnTo>
                <a:lnTo>
                  <a:pt x="383977" y="268080"/>
                </a:lnTo>
                <a:lnTo>
                  <a:pt x="383977" y="224930"/>
                </a:lnTo>
                <a:lnTo>
                  <a:pt x="383977" y="183296"/>
                </a:lnTo>
                <a:lnTo>
                  <a:pt x="381331" y="156828"/>
                </a:lnTo>
                <a:lnTo>
                  <a:pt x="376288" y="116478"/>
                </a:lnTo>
                <a:lnTo>
                  <a:pt x="375210" y="77929"/>
                </a:lnTo>
                <a:lnTo>
                  <a:pt x="374127" y="65283"/>
                </a:lnTo>
                <a:lnTo>
                  <a:pt x="365959" y="36153"/>
                </a:lnTo>
                <a:lnTo>
                  <a:pt x="357096" y="23310"/>
                </a:lnTo>
                <a:lnTo>
                  <a:pt x="351318" y="16269"/>
                </a:lnTo>
                <a:lnTo>
                  <a:pt x="349618" y="10759"/>
                </a:lnTo>
                <a:lnTo>
                  <a:pt x="348172" y="8892"/>
                </a:lnTo>
                <a:lnTo>
                  <a:pt x="331208" y="910"/>
                </a:lnTo>
                <a:lnTo>
                  <a:pt x="326969" y="342"/>
                </a:lnTo>
                <a:lnTo>
                  <a:pt x="283700" y="5050"/>
                </a:lnTo>
                <a:lnTo>
                  <a:pt x="272932" y="4118"/>
                </a:lnTo>
                <a:lnTo>
                  <a:pt x="254722" y="0"/>
                </a:lnTo>
                <a:lnTo>
                  <a:pt x="211148" y="5568"/>
                </a:lnTo>
                <a:lnTo>
                  <a:pt x="166593" y="14202"/>
                </a:lnTo>
                <a:lnTo>
                  <a:pt x="142957" y="21950"/>
                </a:lnTo>
                <a:lnTo>
                  <a:pt x="116690" y="36551"/>
                </a:lnTo>
                <a:lnTo>
                  <a:pt x="92393" y="44763"/>
                </a:lnTo>
                <a:lnTo>
                  <a:pt x="72237" y="56211"/>
                </a:lnTo>
                <a:lnTo>
                  <a:pt x="65840" y="58607"/>
                </a:lnTo>
                <a:lnTo>
                  <a:pt x="56660" y="64541"/>
                </a:lnTo>
                <a:lnTo>
                  <a:pt x="46426" y="67256"/>
                </a:lnTo>
                <a:lnTo>
                  <a:pt x="35841" y="58843"/>
                </a:lnTo>
                <a:lnTo>
                  <a:pt x="35722" y="72042"/>
                </a:lnTo>
                <a:lnTo>
                  <a:pt x="27617" y="101648"/>
                </a:lnTo>
                <a:lnTo>
                  <a:pt x="26898" y="140051"/>
                </a:lnTo>
                <a:lnTo>
                  <a:pt x="19736" y="183877"/>
                </a:lnTo>
                <a:lnTo>
                  <a:pt x="18230" y="224237"/>
                </a:lnTo>
                <a:lnTo>
                  <a:pt x="17969" y="258697"/>
                </a:lnTo>
                <a:lnTo>
                  <a:pt x="17892" y="294043"/>
                </a:lnTo>
                <a:lnTo>
                  <a:pt x="17869" y="329651"/>
                </a:lnTo>
                <a:lnTo>
                  <a:pt x="17862" y="365337"/>
                </a:lnTo>
                <a:lnTo>
                  <a:pt x="17860" y="406814"/>
                </a:lnTo>
                <a:lnTo>
                  <a:pt x="17860" y="440566"/>
                </a:lnTo>
                <a:lnTo>
                  <a:pt x="17859" y="484880"/>
                </a:lnTo>
                <a:lnTo>
                  <a:pt x="17859" y="522591"/>
                </a:lnTo>
                <a:lnTo>
                  <a:pt x="17859" y="5677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86" name="SMARTInkShape-Group1045"/>
          <p:cNvGrpSpPr/>
          <p:nvPr/>
        </p:nvGrpSpPr>
        <p:grpSpPr>
          <a:xfrm>
            <a:off x="3393281" y="2245138"/>
            <a:ext cx="1321592" cy="335541"/>
            <a:chOff x="3393281" y="2245138"/>
            <a:chExt cx="1321592" cy="335541"/>
          </a:xfrm>
        </p:grpSpPr>
        <p:sp>
          <p:nvSpPr>
            <p:cNvPr id="984" name="SMARTInkShape-3033"/>
            <p:cNvSpPr/>
            <p:nvPr>
              <p:custDataLst>
                <p:tags r:id="rId11"/>
              </p:custDataLst>
            </p:nvPr>
          </p:nvSpPr>
          <p:spPr bwMode="auto">
            <a:xfrm>
              <a:off x="3411141" y="2245138"/>
              <a:ext cx="1303732" cy="335541"/>
            </a:xfrm>
            <a:custGeom>
              <a:avLst/>
              <a:gdLst/>
              <a:ahLst/>
              <a:cxnLst/>
              <a:rect l="0" t="0" r="0" b="0"/>
              <a:pathLst>
                <a:path w="1303732" h="335541">
                  <a:moveTo>
                    <a:pt x="0" y="58721"/>
                  </a:moveTo>
                  <a:lnTo>
                    <a:pt x="0" y="58721"/>
                  </a:lnTo>
                  <a:lnTo>
                    <a:pt x="4740" y="53981"/>
                  </a:lnTo>
                  <a:lnTo>
                    <a:pt x="9713" y="51654"/>
                  </a:lnTo>
                  <a:lnTo>
                    <a:pt x="12428" y="51033"/>
                  </a:lnTo>
                  <a:lnTo>
                    <a:pt x="20991" y="45419"/>
                  </a:lnTo>
                  <a:lnTo>
                    <a:pt x="32772" y="35625"/>
                  </a:lnTo>
                  <a:lnTo>
                    <a:pt x="41680" y="33026"/>
                  </a:lnTo>
                  <a:lnTo>
                    <a:pt x="82461" y="31951"/>
                  </a:lnTo>
                  <a:lnTo>
                    <a:pt x="122161" y="31933"/>
                  </a:lnTo>
                  <a:lnTo>
                    <a:pt x="162509" y="31933"/>
                  </a:lnTo>
                  <a:lnTo>
                    <a:pt x="201194" y="39000"/>
                  </a:lnTo>
                  <a:lnTo>
                    <a:pt x="240274" y="40494"/>
                  </a:lnTo>
                  <a:lnTo>
                    <a:pt x="283785" y="40789"/>
                  </a:lnTo>
                  <a:lnTo>
                    <a:pt x="319784" y="40840"/>
                  </a:lnTo>
                  <a:lnTo>
                    <a:pt x="360437" y="39863"/>
                  </a:lnTo>
                  <a:lnTo>
                    <a:pt x="399050" y="34723"/>
                  </a:lnTo>
                  <a:lnTo>
                    <a:pt x="441470" y="32759"/>
                  </a:lnTo>
                  <a:lnTo>
                    <a:pt x="485458" y="31185"/>
                  </a:lnTo>
                  <a:lnTo>
                    <a:pt x="515069" y="27301"/>
                  </a:lnTo>
                  <a:lnTo>
                    <a:pt x="547411" y="22267"/>
                  </a:lnTo>
                  <a:lnTo>
                    <a:pt x="580637" y="17715"/>
                  </a:lnTo>
                  <a:lnTo>
                    <a:pt x="611941" y="15691"/>
                  </a:lnTo>
                  <a:lnTo>
                    <a:pt x="642390" y="14792"/>
                  </a:lnTo>
                  <a:lnTo>
                    <a:pt x="672460" y="13400"/>
                  </a:lnTo>
                  <a:lnTo>
                    <a:pt x="702361" y="9475"/>
                  </a:lnTo>
                  <a:lnTo>
                    <a:pt x="732186" y="7068"/>
                  </a:lnTo>
                  <a:lnTo>
                    <a:pt x="774222" y="5714"/>
                  </a:lnTo>
                  <a:lnTo>
                    <a:pt x="811813" y="5312"/>
                  </a:lnTo>
                  <a:lnTo>
                    <a:pt x="850732" y="5193"/>
                  </a:lnTo>
                  <a:lnTo>
                    <a:pt x="891037" y="5158"/>
                  </a:lnTo>
                  <a:lnTo>
                    <a:pt x="928115" y="2502"/>
                  </a:lnTo>
                  <a:lnTo>
                    <a:pt x="952245" y="0"/>
                  </a:lnTo>
                  <a:lnTo>
                    <a:pt x="988143" y="3178"/>
                  </a:lnTo>
                  <a:lnTo>
                    <a:pt x="1022922" y="4561"/>
                  </a:lnTo>
                  <a:lnTo>
                    <a:pt x="1064490" y="5028"/>
                  </a:lnTo>
                  <a:lnTo>
                    <a:pt x="1105884" y="5120"/>
                  </a:lnTo>
                  <a:lnTo>
                    <a:pt x="1142724" y="5139"/>
                  </a:lnTo>
                  <a:lnTo>
                    <a:pt x="1182871" y="5142"/>
                  </a:lnTo>
                  <a:lnTo>
                    <a:pt x="1225246" y="6135"/>
                  </a:lnTo>
                  <a:lnTo>
                    <a:pt x="1249918" y="16167"/>
                  </a:lnTo>
                  <a:lnTo>
                    <a:pt x="1257275" y="21652"/>
                  </a:lnTo>
                  <a:lnTo>
                    <a:pt x="1266615" y="22884"/>
                  </a:lnTo>
                  <a:lnTo>
                    <a:pt x="1267082" y="23916"/>
                  </a:lnTo>
                  <a:lnTo>
                    <a:pt x="1268015" y="67716"/>
                  </a:lnTo>
                  <a:lnTo>
                    <a:pt x="1268015" y="109770"/>
                  </a:lnTo>
                  <a:lnTo>
                    <a:pt x="1269007" y="133224"/>
                  </a:lnTo>
                  <a:lnTo>
                    <a:pt x="1276117" y="168862"/>
                  </a:lnTo>
                  <a:lnTo>
                    <a:pt x="1283009" y="210710"/>
                  </a:lnTo>
                  <a:lnTo>
                    <a:pt x="1285707" y="255011"/>
                  </a:lnTo>
                  <a:lnTo>
                    <a:pt x="1286792" y="267008"/>
                  </a:lnTo>
                  <a:lnTo>
                    <a:pt x="1294248" y="301681"/>
                  </a:lnTo>
                  <a:lnTo>
                    <a:pt x="1294694" y="319262"/>
                  </a:lnTo>
                  <a:lnTo>
                    <a:pt x="1297401" y="325991"/>
                  </a:lnTo>
                  <a:lnTo>
                    <a:pt x="1303731" y="335537"/>
                  </a:lnTo>
                  <a:lnTo>
                    <a:pt x="1298993" y="335540"/>
                  </a:lnTo>
                  <a:lnTo>
                    <a:pt x="1297596" y="334548"/>
                  </a:lnTo>
                  <a:lnTo>
                    <a:pt x="1296665" y="332895"/>
                  </a:lnTo>
                  <a:lnTo>
                    <a:pt x="1295172" y="327853"/>
                  </a:lnTo>
                  <a:lnTo>
                    <a:pt x="1292322" y="327164"/>
                  </a:lnTo>
                  <a:lnTo>
                    <a:pt x="1290173" y="326980"/>
                  </a:lnTo>
                  <a:lnTo>
                    <a:pt x="1285139" y="324130"/>
                  </a:lnTo>
                  <a:lnTo>
                    <a:pt x="1279595" y="320548"/>
                  </a:lnTo>
                  <a:lnTo>
                    <a:pt x="1270895" y="318531"/>
                  </a:lnTo>
                  <a:lnTo>
                    <a:pt x="1264996" y="318060"/>
                  </a:lnTo>
                  <a:lnTo>
                    <a:pt x="1259067" y="315204"/>
                  </a:lnTo>
                  <a:lnTo>
                    <a:pt x="1256097" y="313054"/>
                  </a:lnTo>
                  <a:lnTo>
                    <a:pt x="1242435" y="310027"/>
                  </a:lnTo>
                  <a:lnTo>
                    <a:pt x="1226178" y="308012"/>
                  </a:lnTo>
                  <a:lnTo>
                    <a:pt x="1202241" y="301734"/>
                  </a:lnTo>
                  <a:lnTo>
                    <a:pt x="1158710" y="299991"/>
                  </a:lnTo>
                  <a:lnTo>
                    <a:pt x="1119975" y="299856"/>
                  </a:lnTo>
                  <a:lnTo>
                    <a:pt x="1085797" y="299833"/>
                  </a:lnTo>
                  <a:lnTo>
                    <a:pt x="1050534" y="299826"/>
                  </a:lnTo>
                  <a:lnTo>
                    <a:pt x="1014950" y="299824"/>
                  </a:lnTo>
                  <a:lnTo>
                    <a:pt x="979272" y="299823"/>
                  </a:lnTo>
                  <a:lnTo>
                    <a:pt x="938824" y="299823"/>
                  </a:lnTo>
                  <a:lnTo>
                    <a:pt x="895421" y="299823"/>
                  </a:lnTo>
                  <a:lnTo>
                    <a:pt x="851141" y="299823"/>
                  </a:lnTo>
                  <a:lnTo>
                    <a:pt x="818816" y="302469"/>
                  </a:lnTo>
                  <a:lnTo>
                    <a:pt x="785597" y="305960"/>
                  </a:lnTo>
                  <a:lnTo>
                    <a:pt x="754297" y="307511"/>
                  </a:lnTo>
                  <a:lnTo>
                    <a:pt x="721204" y="308201"/>
                  </a:lnTo>
                  <a:lnTo>
                    <a:pt x="687644" y="308507"/>
                  </a:lnTo>
                  <a:lnTo>
                    <a:pt x="656193" y="308644"/>
                  </a:lnTo>
                  <a:lnTo>
                    <a:pt x="623032" y="308704"/>
                  </a:lnTo>
                  <a:lnTo>
                    <a:pt x="588450" y="308731"/>
                  </a:lnTo>
                  <a:lnTo>
                    <a:pt x="553236" y="308743"/>
                  </a:lnTo>
                  <a:lnTo>
                    <a:pt x="520388" y="308749"/>
                  </a:lnTo>
                  <a:lnTo>
                    <a:pt x="489252" y="308751"/>
                  </a:lnTo>
                  <a:lnTo>
                    <a:pt x="458877" y="308752"/>
                  </a:lnTo>
                  <a:lnTo>
                    <a:pt x="428841" y="308752"/>
                  </a:lnTo>
                  <a:lnTo>
                    <a:pt x="398955" y="308752"/>
                  </a:lnTo>
                  <a:lnTo>
                    <a:pt x="369136" y="308753"/>
                  </a:lnTo>
                  <a:lnTo>
                    <a:pt x="339347" y="308753"/>
                  </a:lnTo>
                  <a:lnTo>
                    <a:pt x="309571" y="307760"/>
                  </a:lnTo>
                  <a:lnTo>
                    <a:pt x="265908" y="302616"/>
                  </a:lnTo>
                  <a:lnTo>
                    <a:pt x="228387" y="299658"/>
                  </a:lnTo>
                  <a:lnTo>
                    <a:pt x="188540" y="292918"/>
                  </a:lnTo>
                  <a:lnTo>
                    <a:pt x="144001" y="285023"/>
                  </a:lnTo>
                  <a:lnTo>
                    <a:pt x="104539" y="276095"/>
                  </a:lnTo>
                  <a:lnTo>
                    <a:pt x="75621" y="272310"/>
                  </a:lnTo>
                  <a:lnTo>
                    <a:pt x="63077" y="264482"/>
                  </a:lnTo>
                  <a:lnTo>
                    <a:pt x="62507" y="2730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5" name="SMARTInkShape-3034"/>
            <p:cNvSpPr/>
            <p:nvPr>
              <p:custDataLst>
                <p:tags r:id="rId12"/>
              </p:custDataLst>
            </p:nvPr>
          </p:nvSpPr>
          <p:spPr bwMode="auto">
            <a:xfrm>
              <a:off x="3393281" y="2303859"/>
              <a:ext cx="26790" cy="267845"/>
            </a:xfrm>
            <a:custGeom>
              <a:avLst/>
              <a:gdLst/>
              <a:ahLst/>
              <a:cxnLst/>
              <a:rect l="0" t="0" r="0" b="0"/>
              <a:pathLst>
                <a:path w="26790" h="267845">
                  <a:moveTo>
                    <a:pt x="26789" y="0"/>
                  </a:moveTo>
                  <a:lnTo>
                    <a:pt x="26789" y="0"/>
                  </a:lnTo>
                  <a:lnTo>
                    <a:pt x="26789" y="43450"/>
                  </a:lnTo>
                  <a:lnTo>
                    <a:pt x="26789" y="85235"/>
                  </a:lnTo>
                  <a:lnTo>
                    <a:pt x="25797" y="116056"/>
                  </a:lnTo>
                  <a:lnTo>
                    <a:pt x="18687" y="160655"/>
                  </a:lnTo>
                  <a:lnTo>
                    <a:pt x="16940" y="199161"/>
                  </a:lnTo>
                  <a:lnTo>
                    <a:pt x="9300" y="242304"/>
                  </a:lnTo>
                  <a:lnTo>
                    <a:pt x="8931" y="267732"/>
                  </a:lnTo>
                  <a:lnTo>
                    <a:pt x="4190" y="267844"/>
                  </a:lnTo>
                  <a:lnTo>
                    <a:pt x="2793" y="266867"/>
                  </a:lnTo>
                  <a:lnTo>
                    <a:pt x="1862" y="265224"/>
                  </a:lnTo>
                  <a:lnTo>
                    <a:pt x="368" y="255458"/>
                  </a:lnTo>
                  <a:lnTo>
                    <a:pt x="0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87" name="SMARTInkShape-3035"/>
          <p:cNvSpPr/>
          <p:nvPr>
            <p:custDataLst>
              <p:tags r:id="rId3"/>
            </p:custDataLst>
          </p:nvPr>
        </p:nvSpPr>
        <p:spPr bwMode="auto">
          <a:xfrm>
            <a:off x="3518297" y="2911078"/>
            <a:ext cx="285751" cy="44650"/>
          </a:xfrm>
          <a:custGeom>
            <a:avLst/>
            <a:gdLst/>
            <a:ahLst/>
            <a:cxnLst/>
            <a:rect l="0" t="0" r="0" b="0"/>
            <a:pathLst>
              <a:path w="285751" h="44650">
                <a:moveTo>
                  <a:pt x="0" y="0"/>
                </a:moveTo>
                <a:lnTo>
                  <a:pt x="0" y="0"/>
                </a:lnTo>
                <a:lnTo>
                  <a:pt x="0" y="16509"/>
                </a:lnTo>
                <a:lnTo>
                  <a:pt x="16509" y="34358"/>
                </a:lnTo>
                <a:lnTo>
                  <a:pt x="56114" y="35703"/>
                </a:lnTo>
                <a:lnTo>
                  <a:pt x="100139" y="35718"/>
                </a:lnTo>
                <a:lnTo>
                  <a:pt x="136059" y="33073"/>
                </a:lnTo>
                <a:lnTo>
                  <a:pt x="152744" y="30574"/>
                </a:lnTo>
                <a:lnTo>
                  <a:pt x="196577" y="34845"/>
                </a:lnTo>
                <a:lnTo>
                  <a:pt x="234050" y="35604"/>
                </a:lnTo>
                <a:lnTo>
                  <a:pt x="259517" y="38331"/>
                </a:lnTo>
                <a:lnTo>
                  <a:pt x="285750" y="4464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90" name="SMARTInkShape-Group1047"/>
          <p:cNvGrpSpPr/>
          <p:nvPr/>
        </p:nvGrpSpPr>
        <p:grpSpPr>
          <a:xfrm>
            <a:off x="535781" y="2562820"/>
            <a:ext cx="1009056" cy="401678"/>
            <a:chOff x="535781" y="2562820"/>
            <a:chExt cx="1009056" cy="401678"/>
          </a:xfrm>
        </p:grpSpPr>
        <p:sp>
          <p:nvSpPr>
            <p:cNvPr id="988" name="SMARTInkShape-3036"/>
            <p:cNvSpPr/>
            <p:nvPr>
              <p:custDataLst>
                <p:tags r:id="rId9"/>
              </p:custDataLst>
            </p:nvPr>
          </p:nvSpPr>
          <p:spPr bwMode="auto">
            <a:xfrm>
              <a:off x="535781" y="2562820"/>
              <a:ext cx="1009056" cy="357188"/>
            </a:xfrm>
            <a:custGeom>
              <a:avLst/>
              <a:gdLst/>
              <a:ahLst/>
              <a:cxnLst/>
              <a:rect l="0" t="0" r="0" b="0"/>
              <a:pathLst>
                <a:path w="1009056" h="357188">
                  <a:moveTo>
                    <a:pt x="8930" y="98227"/>
                  </a:moveTo>
                  <a:lnTo>
                    <a:pt x="8930" y="98227"/>
                  </a:lnTo>
                  <a:lnTo>
                    <a:pt x="8930" y="93486"/>
                  </a:lnTo>
                  <a:lnTo>
                    <a:pt x="9922" y="92090"/>
                  </a:lnTo>
                  <a:lnTo>
                    <a:pt x="11576" y="91159"/>
                  </a:lnTo>
                  <a:lnTo>
                    <a:pt x="18024" y="89542"/>
                  </a:lnTo>
                  <a:lnTo>
                    <a:pt x="26389" y="89307"/>
                  </a:lnTo>
                  <a:lnTo>
                    <a:pt x="31411" y="84559"/>
                  </a:lnTo>
                  <a:lnTo>
                    <a:pt x="32847" y="84154"/>
                  </a:lnTo>
                  <a:lnTo>
                    <a:pt x="33805" y="84876"/>
                  </a:lnTo>
                  <a:lnTo>
                    <a:pt x="34443" y="86350"/>
                  </a:lnTo>
                  <a:lnTo>
                    <a:pt x="35860" y="87332"/>
                  </a:lnTo>
                  <a:lnTo>
                    <a:pt x="42596" y="88715"/>
                  </a:lnTo>
                  <a:lnTo>
                    <a:pt x="51936" y="89220"/>
                  </a:lnTo>
                  <a:lnTo>
                    <a:pt x="60383" y="95419"/>
                  </a:lnTo>
                  <a:lnTo>
                    <a:pt x="68714" y="98387"/>
                  </a:lnTo>
                  <a:lnTo>
                    <a:pt x="77466" y="104117"/>
                  </a:lnTo>
                  <a:lnTo>
                    <a:pt x="86343" y="106256"/>
                  </a:lnTo>
                  <a:lnTo>
                    <a:pt x="105174" y="108070"/>
                  </a:lnTo>
                  <a:lnTo>
                    <a:pt x="125800" y="114209"/>
                  </a:lnTo>
                  <a:lnTo>
                    <a:pt x="137271" y="114260"/>
                  </a:lnTo>
                  <a:lnTo>
                    <a:pt x="176872" y="107492"/>
                  </a:lnTo>
                  <a:lnTo>
                    <a:pt x="212616" y="97487"/>
                  </a:lnTo>
                  <a:lnTo>
                    <a:pt x="231670" y="91724"/>
                  </a:lnTo>
                  <a:lnTo>
                    <a:pt x="249883" y="87370"/>
                  </a:lnTo>
                  <a:lnTo>
                    <a:pt x="267847" y="82442"/>
                  </a:lnTo>
                  <a:lnTo>
                    <a:pt x="285737" y="78336"/>
                  </a:lnTo>
                  <a:lnTo>
                    <a:pt x="321468" y="64976"/>
                  </a:lnTo>
                  <a:lnTo>
                    <a:pt x="339328" y="60594"/>
                  </a:lnTo>
                  <a:lnTo>
                    <a:pt x="352227" y="56696"/>
                  </a:lnTo>
                  <a:lnTo>
                    <a:pt x="388689" y="49248"/>
                  </a:lnTo>
                  <a:lnTo>
                    <a:pt x="419532" y="38187"/>
                  </a:lnTo>
                  <a:lnTo>
                    <a:pt x="462468" y="33290"/>
                  </a:lnTo>
                  <a:lnTo>
                    <a:pt x="484293" y="28715"/>
                  </a:lnTo>
                  <a:lnTo>
                    <a:pt x="506966" y="24714"/>
                  </a:lnTo>
                  <a:lnTo>
                    <a:pt x="528897" y="19890"/>
                  </a:lnTo>
                  <a:lnTo>
                    <a:pt x="551601" y="15815"/>
                  </a:lnTo>
                  <a:lnTo>
                    <a:pt x="573542" y="10970"/>
                  </a:lnTo>
                  <a:lnTo>
                    <a:pt x="615544" y="9109"/>
                  </a:lnTo>
                  <a:lnTo>
                    <a:pt x="657785" y="8940"/>
                  </a:lnTo>
                  <a:lnTo>
                    <a:pt x="699490" y="829"/>
                  </a:lnTo>
                  <a:lnTo>
                    <a:pt x="741164" y="49"/>
                  </a:lnTo>
                  <a:lnTo>
                    <a:pt x="780687" y="2"/>
                  </a:lnTo>
                  <a:lnTo>
                    <a:pt x="823960" y="0"/>
                  </a:lnTo>
                  <a:lnTo>
                    <a:pt x="833525" y="993"/>
                  </a:lnTo>
                  <a:lnTo>
                    <a:pt x="850917" y="7689"/>
                  </a:lnTo>
                  <a:lnTo>
                    <a:pt x="870388" y="8898"/>
                  </a:lnTo>
                  <a:lnTo>
                    <a:pt x="875657" y="11561"/>
                  </a:lnTo>
                  <a:lnTo>
                    <a:pt x="882384" y="16616"/>
                  </a:lnTo>
                  <a:lnTo>
                    <a:pt x="891582" y="17750"/>
                  </a:lnTo>
                  <a:lnTo>
                    <a:pt x="915081" y="17859"/>
                  </a:lnTo>
                  <a:lnTo>
                    <a:pt x="916640" y="18851"/>
                  </a:lnTo>
                  <a:lnTo>
                    <a:pt x="917680" y="20505"/>
                  </a:lnTo>
                  <a:lnTo>
                    <a:pt x="918372" y="22600"/>
                  </a:lnTo>
                  <a:lnTo>
                    <a:pt x="919826" y="23996"/>
                  </a:lnTo>
                  <a:lnTo>
                    <a:pt x="928284" y="26680"/>
                  </a:lnTo>
                  <a:lnTo>
                    <a:pt x="964295" y="26789"/>
                  </a:lnTo>
                  <a:lnTo>
                    <a:pt x="972966" y="18227"/>
                  </a:lnTo>
                  <a:lnTo>
                    <a:pt x="981889" y="17869"/>
                  </a:lnTo>
                  <a:lnTo>
                    <a:pt x="982154" y="22603"/>
                  </a:lnTo>
                  <a:lnTo>
                    <a:pt x="983184" y="23998"/>
                  </a:lnTo>
                  <a:lnTo>
                    <a:pt x="991163" y="26780"/>
                  </a:lnTo>
                  <a:lnTo>
                    <a:pt x="991186" y="31527"/>
                  </a:lnTo>
                  <a:lnTo>
                    <a:pt x="992181" y="32924"/>
                  </a:lnTo>
                  <a:lnTo>
                    <a:pt x="993837" y="33856"/>
                  </a:lnTo>
                  <a:lnTo>
                    <a:pt x="998883" y="35351"/>
                  </a:lnTo>
                  <a:lnTo>
                    <a:pt x="999573" y="38201"/>
                  </a:lnTo>
                  <a:lnTo>
                    <a:pt x="1000093" y="56700"/>
                  </a:lnTo>
                  <a:lnTo>
                    <a:pt x="1001096" y="58636"/>
                  </a:lnTo>
                  <a:lnTo>
                    <a:pt x="1002757" y="59927"/>
                  </a:lnTo>
                  <a:lnTo>
                    <a:pt x="1004856" y="60787"/>
                  </a:lnTo>
                  <a:lnTo>
                    <a:pt x="1006256" y="62353"/>
                  </a:lnTo>
                  <a:lnTo>
                    <a:pt x="1007811" y="66739"/>
                  </a:lnTo>
                  <a:lnTo>
                    <a:pt x="1009045" y="108901"/>
                  </a:lnTo>
                  <a:lnTo>
                    <a:pt x="1009055" y="148972"/>
                  </a:lnTo>
                  <a:lnTo>
                    <a:pt x="1009055" y="193397"/>
                  </a:lnTo>
                  <a:lnTo>
                    <a:pt x="1009055" y="236531"/>
                  </a:lnTo>
                  <a:lnTo>
                    <a:pt x="1009055" y="241101"/>
                  </a:lnTo>
                  <a:lnTo>
                    <a:pt x="1001367" y="248790"/>
                  </a:lnTo>
                  <a:lnTo>
                    <a:pt x="1000953" y="248212"/>
                  </a:lnTo>
                  <a:lnTo>
                    <a:pt x="1000371" y="244642"/>
                  </a:lnTo>
                  <a:lnTo>
                    <a:pt x="1000234" y="246974"/>
                  </a:lnTo>
                  <a:lnTo>
                    <a:pt x="1000198" y="247001"/>
                  </a:lnTo>
                  <a:lnTo>
                    <a:pt x="1000128" y="241390"/>
                  </a:lnTo>
                  <a:lnTo>
                    <a:pt x="958185" y="241102"/>
                  </a:lnTo>
                  <a:lnTo>
                    <a:pt x="952381" y="241102"/>
                  </a:lnTo>
                  <a:lnTo>
                    <a:pt x="946494" y="243748"/>
                  </a:lnTo>
                  <a:lnTo>
                    <a:pt x="940570" y="247239"/>
                  </a:lnTo>
                  <a:lnTo>
                    <a:pt x="928683" y="249480"/>
                  </a:lnTo>
                  <a:lnTo>
                    <a:pt x="895781" y="251002"/>
                  </a:lnTo>
                  <a:lnTo>
                    <a:pt x="855915" y="263333"/>
                  </a:lnTo>
                  <a:lnTo>
                    <a:pt x="816441" y="272231"/>
                  </a:lnTo>
                  <a:lnTo>
                    <a:pt x="772965" y="283681"/>
                  </a:lnTo>
                  <a:lnTo>
                    <a:pt x="731719" y="297776"/>
                  </a:lnTo>
                  <a:lnTo>
                    <a:pt x="694586" y="305487"/>
                  </a:lnTo>
                  <a:lnTo>
                    <a:pt x="657750" y="312603"/>
                  </a:lnTo>
                  <a:lnTo>
                    <a:pt x="615748" y="324846"/>
                  </a:lnTo>
                  <a:lnTo>
                    <a:pt x="578515" y="332313"/>
                  </a:lnTo>
                  <a:lnTo>
                    <a:pt x="541666" y="338405"/>
                  </a:lnTo>
                  <a:lnTo>
                    <a:pt x="499662" y="343947"/>
                  </a:lnTo>
                  <a:lnTo>
                    <a:pt x="462429" y="347690"/>
                  </a:lnTo>
                  <a:lnTo>
                    <a:pt x="425580" y="348183"/>
                  </a:lnTo>
                  <a:lnTo>
                    <a:pt x="381909" y="348252"/>
                  </a:lnTo>
                  <a:lnTo>
                    <a:pt x="354721" y="350903"/>
                  </a:lnTo>
                  <a:lnTo>
                    <a:pt x="339225" y="353402"/>
                  </a:lnTo>
                  <a:lnTo>
                    <a:pt x="294748" y="348840"/>
                  </a:lnTo>
                  <a:lnTo>
                    <a:pt x="274746" y="349423"/>
                  </a:lnTo>
                  <a:lnTo>
                    <a:pt x="255260" y="353454"/>
                  </a:lnTo>
                  <a:lnTo>
                    <a:pt x="212187" y="348845"/>
                  </a:lnTo>
                  <a:lnTo>
                    <a:pt x="175692" y="349302"/>
                  </a:lnTo>
                  <a:lnTo>
                    <a:pt x="157780" y="353418"/>
                  </a:lnTo>
                  <a:lnTo>
                    <a:pt x="115905" y="348841"/>
                  </a:lnTo>
                  <a:lnTo>
                    <a:pt x="97071" y="349423"/>
                  </a:lnTo>
                  <a:lnTo>
                    <a:pt x="73282" y="355969"/>
                  </a:lnTo>
                  <a:lnTo>
                    <a:pt x="30095" y="357166"/>
                  </a:lnTo>
                  <a:lnTo>
                    <a:pt x="10707" y="357187"/>
                  </a:lnTo>
                  <a:lnTo>
                    <a:pt x="0" y="34825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9" name="SMARTInkShape-3037"/>
            <p:cNvSpPr/>
            <p:nvPr>
              <p:custDataLst>
                <p:tags r:id="rId10"/>
              </p:custDataLst>
            </p:nvPr>
          </p:nvSpPr>
          <p:spPr bwMode="auto">
            <a:xfrm>
              <a:off x="544711" y="2669977"/>
              <a:ext cx="8931" cy="294521"/>
            </a:xfrm>
            <a:custGeom>
              <a:avLst/>
              <a:gdLst/>
              <a:ahLst/>
              <a:cxnLst/>
              <a:rect l="0" t="0" r="0" b="0"/>
              <a:pathLst>
                <a:path w="8931" h="294521">
                  <a:moveTo>
                    <a:pt x="8930" y="0"/>
                  </a:moveTo>
                  <a:lnTo>
                    <a:pt x="8930" y="0"/>
                  </a:lnTo>
                  <a:lnTo>
                    <a:pt x="8930" y="40535"/>
                  </a:lnTo>
                  <a:lnTo>
                    <a:pt x="8930" y="78703"/>
                  </a:lnTo>
                  <a:lnTo>
                    <a:pt x="8930" y="120913"/>
                  </a:lnTo>
                  <a:lnTo>
                    <a:pt x="8930" y="162399"/>
                  </a:lnTo>
                  <a:lnTo>
                    <a:pt x="8930" y="202029"/>
                  </a:lnTo>
                  <a:lnTo>
                    <a:pt x="8930" y="244056"/>
                  </a:lnTo>
                  <a:lnTo>
                    <a:pt x="7938" y="260938"/>
                  </a:lnTo>
                  <a:lnTo>
                    <a:pt x="1241" y="279273"/>
                  </a:lnTo>
                  <a:lnTo>
                    <a:pt x="10" y="294520"/>
                  </a:lnTo>
                  <a:lnTo>
                    <a:pt x="0" y="2768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93" name="SMARTInkShape-Group1048"/>
          <p:cNvGrpSpPr/>
          <p:nvPr/>
        </p:nvGrpSpPr>
        <p:grpSpPr>
          <a:xfrm>
            <a:off x="3500438" y="2884289"/>
            <a:ext cx="339329" cy="62509"/>
            <a:chOff x="3500438" y="2884289"/>
            <a:chExt cx="339329" cy="62509"/>
          </a:xfrm>
        </p:grpSpPr>
        <p:sp>
          <p:nvSpPr>
            <p:cNvPr id="991" name="SMARTInkShape-3038"/>
            <p:cNvSpPr/>
            <p:nvPr>
              <p:custDataLst>
                <p:tags r:id="rId7"/>
              </p:custDataLst>
            </p:nvPr>
          </p:nvSpPr>
          <p:spPr bwMode="auto">
            <a:xfrm>
              <a:off x="3741539" y="2911078"/>
              <a:ext cx="98228" cy="26790"/>
            </a:xfrm>
            <a:custGeom>
              <a:avLst/>
              <a:gdLst/>
              <a:ahLst/>
              <a:cxnLst/>
              <a:rect l="0" t="0" r="0" b="0"/>
              <a:pathLst>
                <a:path w="98228" h="26790">
                  <a:moveTo>
                    <a:pt x="0" y="26789"/>
                  </a:moveTo>
                  <a:lnTo>
                    <a:pt x="0" y="26789"/>
                  </a:lnTo>
                  <a:lnTo>
                    <a:pt x="12429" y="26789"/>
                  </a:lnTo>
                  <a:lnTo>
                    <a:pt x="18092" y="24143"/>
                  </a:lnTo>
                  <a:lnTo>
                    <a:pt x="33765" y="12550"/>
                  </a:lnTo>
                  <a:lnTo>
                    <a:pt x="77547" y="1383"/>
                  </a:lnTo>
                  <a:lnTo>
                    <a:pt x="9822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92" name="SMARTInkShape-3039"/>
            <p:cNvSpPr/>
            <p:nvPr>
              <p:custDataLst>
                <p:tags r:id="rId8"/>
              </p:custDataLst>
            </p:nvPr>
          </p:nvSpPr>
          <p:spPr bwMode="auto">
            <a:xfrm>
              <a:off x="3500438" y="2884289"/>
              <a:ext cx="80368" cy="62509"/>
            </a:xfrm>
            <a:custGeom>
              <a:avLst/>
              <a:gdLst/>
              <a:ahLst/>
              <a:cxnLst/>
              <a:rect l="0" t="0" r="0" b="0"/>
              <a:pathLst>
                <a:path w="80368" h="62509">
                  <a:moveTo>
                    <a:pt x="8929" y="8930"/>
                  </a:moveTo>
                  <a:lnTo>
                    <a:pt x="8929" y="8930"/>
                  </a:lnTo>
                  <a:lnTo>
                    <a:pt x="0" y="0"/>
                  </a:lnTo>
                  <a:lnTo>
                    <a:pt x="41700" y="41701"/>
                  </a:lnTo>
                  <a:lnTo>
                    <a:pt x="47637" y="47638"/>
                  </a:lnTo>
                  <a:lnTo>
                    <a:pt x="56229" y="50938"/>
                  </a:lnTo>
                  <a:lnTo>
                    <a:pt x="65670" y="53397"/>
                  </a:lnTo>
                  <a:lnTo>
                    <a:pt x="80367" y="6250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94" name="SMARTInkShape-3040"/>
          <p:cNvSpPr/>
          <p:nvPr>
            <p:custDataLst>
              <p:tags r:id="rId4"/>
            </p:custDataLst>
          </p:nvPr>
        </p:nvSpPr>
        <p:spPr bwMode="auto">
          <a:xfrm>
            <a:off x="839391" y="4947047"/>
            <a:ext cx="258962" cy="17859"/>
          </a:xfrm>
          <a:custGeom>
            <a:avLst/>
            <a:gdLst/>
            <a:ahLst/>
            <a:cxnLst/>
            <a:rect l="0" t="0" r="0" b="0"/>
            <a:pathLst>
              <a:path w="258962" h="17859">
                <a:moveTo>
                  <a:pt x="0" y="0"/>
                </a:moveTo>
                <a:lnTo>
                  <a:pt x="0" y="0"/>
                </a:lnTo>
                <a:lnTo>
                  <a:pt x="42240" y="0"/>
                </a:lnTo>
                <a:lnTo>
                  <a:pt x="81226" y="0"/>
                </a:lnTo>
                <a:lnTo>
                  <a:pt x="107410" y="2645"/>
                </a:lnTo>
                <a:lnTo>
                  <a:pt x="142925" y="7689"/>
                </a:lnTo>
                <a:lnTo>
                  <a:pt x="184740" y="8684"/>
                </a:lnTo>
                <a:lnTo>
                  <a:pt x="225338" y="11526"/>
                </a:lnTo>
                <a:lnTo>
                  <a:pt x="258961" y="1785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95" name="SMARTInkShape-3041"/>
          <p:cNvSpPr/>
          <p:nvPr>
            <p:custDataLst>
              <p:tags r:id="rId5"/>
            </p:custDataLst>
          </p:nvPr>
        </p:nvSpPr>
        <p:spPr bwMode="auto">
          <a:xfrm>
            <a:off x="2312789" y="3089672"/>
            <a:ext cx="214314" cy="53547"/>
          </a:xfrm>
          <a:custGeom>
            <a:avLst/>
            <a:gdLst/>
            <a:ahLst/>
            <a:cxnLst/>
            <a:rect l="0" t="0" r="0" b="0"/>
            <a:pathLst>
              <a:path w="214314" h="53547">
                <a:moveTo>
                  <a:pt x="0" y="44648"/>
                </a:moveTo>
                <a:lnTo>
                  <a:pt x="0" y="44648"/>
                </a:lnTo>
                <a:lnTo>
                  <a:pt x="4741" y="44648"/>
                </a:lnTo>
                <a:lnTo>
                  <a:pt x="9714" y="47294"/>
                </a:lnTo>
                <a:lnTo>
                  <a:pt x="15231" y="50785"/>
                </a:lnTo>
                <a:lnTo>
                  <a:pt x="24908" y="52751"/>
                </a:lnTo>
                <a:lnTo>
                  <a:pt x="68620" y="53546"/>
                </a:lnTo>
                <a:lnTo>
                  <a:pt x="105315" y="43860"/>
                </a:lnTo>
                <a:lnTo>
                  <a:pt x="143809" y="29662"/>
                </a:lnTo>
                <a:lnTo>
                  <a:pt x="182906" y="14869"/>
                </a:lnTo>
                <a:lnTo>
                  <a:pt x="214313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96" name="SMARTInkShape-3042"/>
          <p:cNvSpPr/>
          <p:nvPr>
            <p:custDataLst>
              <p:tags r:id="rId6"/>
            </p:custDataLst>
          </p:nvPr>
        </p:nvSpPr>
        <p:spPr bwMode="auto">
          <a:xfrm>
            <a:off x="1928813" y="4563070"/>
            <a:ext cx="187524" cy="53579"/>
          </a:xfrm>
          <a:custGeom>
            <a:avLst/>
            <a:gdLst/>
            <a:ahLst/>
            <a:cxnLst/>
            <a:rect l="0" t="0" r="0" b="0"/>
            <a:pathLst>
              <a:path w="187524" h="53579">
                <a:moveTo>
                  <a:pt x="0" y="0"/>
                </a:moveTo>
                <a:lnTo>
                  <a:pt x="0" y="0"/>
                </a:lnTo>
                <a:lnTo>
                  <a:pt x="29910" y="0"/>
                </a:lnTo>
                <a:lnTo>
                  <a:pt x="69029" y="11024"/>
                </a:lnTo>
                <a:lnTo>
                  <a:pt x="109187" y="35774"/>
                </a:lnTo>
                <a:lnTo>
                  <a:pt x="119965" y="40704"/>
                </a:lnTo>
                <a:lnTo>
                  <a:pt x="161982" y="52183"/>
                </a:lnTo>
                <a:lnTo>
                  <a:pt x="187523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53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Pooling layers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Backprop in conv layers [Derived in notes]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56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Shape 10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01396"/>
            <a:ext cx="9143999" cy="43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Shape 1096"/>
          <p:cNvSpPr txBox="1"/>
          <p:nvPr/>
        </p:nvSpPr>
        <p:spPr>
          <a:xfrm>
            <a:off x="43175" y="763775"/>
            <a:ext cx="3932700" cy="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more layers to go: POOL/FC</a:t>
            </a:r>
          </a:p>
        </p:txBody>
      </p:sp>
      <p:pic>
        <p:nvPicPr>
          <p:cNvPr id="1097" name="Shape 1097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43175" y="2945526"/>
            <a:ext cx="2192650" cy="2002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6380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0" y="764721"/>
            <a:ext cx="4707360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6821" y="1265128"/>
            <a:ext cx="57571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Let us assume filter is an “eye” detector.</a:t>
            </a:r>
          </a:p>
          <a:p>
            <a:pPr lvl="0" algn="l"/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Q.:</a:t>
            </a:r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 how can we make the detection robust to the exact location of the eye?</a:t>
            </a:r>
          </a:p>
          <a:p>
            <a:pPr algn="l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4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0" y="764721"/>
            <a:ext cx="7410240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6821" y="1279773"/>
            <a:ext cx="57571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By “</a:t>
            </a:r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pooling</a:t>
            </a:r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” (e.g., taking max) filter</a:t>
            </a:r>
          </a:p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responses at different locations we gain robustness to the exact spatial location of features.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Shape 1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50" y="2213376"/>
            <a:ext cx="3996924" cy="31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Shape 1104"/>
          <p:cNvSpPr txBox="1"/>
          <p:nvPr/>
        </p:nvSpPr>
        <p:spPr>
          <a:xfrm>
            <a:off x="222200" y="893575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Pooling layer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the representations smaller and more manageable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over each activation map independently: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5585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Reminder</a:t>
            </a:r>
          </a:p>
          <a:p>
            <a:pPr lvl="1"/>
            <a:r>
              <a:rPr lang="en-US" dirty="0"/>
              <a:t>Due: 09/26, 11:55pm</a:t>
            </a:r>
          </a:p>
          <a:p>
            <a:pPr lvl="1"/>
            <a:r>
              <a:rPr lang="en-US" dirty="0">
                <a:hlinkClick r:id="rId2"/>
              </a:rPr>
              <a:t>https://evalai.cloudcv.org/web/challenges/challenge-page/431/leaderboard/1200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Project Teams Google Doc</a:t>
            </a:r>
          </a:p>
          <a:p>
            <a:pPr lvl="1"/>
            <a:r>
              <a:rPr lang="en-US" dirty="0">
                <a:hlinkClick r:id="rId3"/>
              </a:rPr>
              <a:t>https://docs.google.com/spreadsheets/d/1ouD6ctaemV_3nb2MQHs7rUOAaW9DFLu8I5Zd3yOFs7E/edit?usp=sharing</a:t>
            </a:r>
            <a:endParaRPr lang="en-US" dirty="0"/>
          </a:p>
          <a:p>
            <a:pPr lvl="1"/>
            <a:r>
              <a:rPr lang="en-US" dirty="0"/>
              <a:t>Project Title</a:t>
            </a:r>
          </a:p>
          <a:p>
            <a:pPr lvl="1"/>
            <a:r>
              <a:rPr lang="en-US" dirty="0"/>
              <a:t>1-3 sentence project summary TL;DR</a:t>
            </a:r>
          </a:p>
          <a:p>
            <a:pPr lvl="1"/>
            <a:r>
              <a:rPr lang="en-US" dirty="0"/>
              <a:t>Team member names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0" name="Shape 1110"/>
          <p:cNvGraphicFramePr/>
          <p:nvPr/>
        </p:nvGraphicFramePr>
        <p:xfrm>
          <a:off x="952500" y="2266950"/>
          <a:ext cx="2423500" cy="242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11" name="Shape 1111"/>
          <p:cNvSpPr txBox="1"/>
          <p:nvPr/>
        </p:nvSpPr>
        <p:spPr>
          <a:xfrm>
            <a:off x="931850" y="1757375"/>
            <a:ext cx="2617200" cy="5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depth slice</a:t>
            </a:r>
          </a:p>
        </p:txBody>
      </p:sp>
      <p:cxnSp>
        <p:nvCxnSpPr>
          <p:cNvPr id="1112" name="Shape 1112"/>
          <p:cNvCxnSpPr/>
          <p:nvPr/>
        </p:nvCxnSpPr>
        <p:spPr>
          <a:xfrm rot="10800000">
            <a:off x="642925" y="2296700"/>
            <a:ext cx="0" cy="2364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13" name="Shape 1113"/>
          <p:cNvSpPr txBox="1"/>
          <p:nvPr/>
        </p:nvSpPr>
        <p:spPr>
          <a:xfrm>
            <a:off x="76200" y="2421075"/>
            <a:ext cx="9260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1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/>
          <p:nvPr/>
        </p:nvCxnSpPr>
        <p:spPr>
          <a:xfrm>
            <a:off x="926000" y="5007925"/>
            <a:ext cx="2476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5" name="Shape 1115"/>
          <p:cNvSpPr txBox="1"/>
          <p:nvPr/>
        </p:nvSpPr>
        <p:spPr>
          <a:xfrm>
            <a:off x="2362200" y="4938275"/>
            <a:ext cx="905775" cy="36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2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6" name="Shape 1116"/>
          <p:cNvCxnSpPr/>
          <p:nvPr/>
        </p:nvCxnSpPr>
        <p:spPr>
          <a:xfrm>
            <a:off x="3753700" y="3478700"/>
            <a:ext cx="203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7" name="Shape 1117"/>
          <p:cNvSpPr txBox="1"/>
          <p:nvPr/>
        </p:nvSpPr>
        <p:spPr>
          <a:xfrm>
            <a:off x="3661275" y="2645775"/>
            <a:ext cx="26757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 with 2x2 filters and stride 2</a:t>
            </a:r>
          </a:p>
        </p:txBody>
      </p:sp>
      <p:graphicFrame>
        <p:nvGraphicFramePr>
          <p:cNvPr id="1118" name="Shape 1118"/>
          <p:cNvGraphicFramePr/>
          <p:nvPr/>
        </p:nvGraphicFramePr>
        <p:xfrm>
          <a:off x="6622250" y="2833875"/>
          <a:ext cx="1211750" cy="1211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9" name="Shape 1119"/>
          <p:cNvSpPr txBox="1"/>
          <p:nvPr/>
        </p:nvSpPr>
        <p:spPr>
          <a:xfrm>
            <a:off x="2918925" y="904725"/>
            <a:ext cx="4266900" cy="66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64335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B366-1D9B-DE46-9397-A9B04672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A1A1F-E4EB-0A4D-93F5-C354D0A2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2169D-613B-5F40-97FD-B203CCE8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2CB39-6B75-944E-9DD1-4E413191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122" name="Picture 2" descr="max pool with a 3x3 kernel, with a stride of 1x1">
            <a:extLst>
              <a:ext uri="{FF2B5EF4-FFF2-40B4-BE49-F238E27FC236}">
                <a16:creationId xmlns:a16="http://schemas.microsoft.com/office/drawing/2014/main" id="{07572109-133A-F64A-9EA6-5D116481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591776F-6D5C-BC4A-B82E-54334EF3B52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courtesy: Justin Francis.</a:t>
            </a:r>
          </a:p>
        </p:txBody>
      </p:sp>
    </p:spTree>
    <p:extLst>
      <p:ext uri="{BB962C8B-B14F-4D97-AF65-F5344CB8AC3E}">
        <p14:creationId xmlns:p14="http://schemas.microsoft.com/office/powerpoint/2010/main" val="295559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9520" y="959140"/>
            <a:ext cx="242352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Max-pooling: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79520" y="2396411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Average-pooling: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479520" y="3669505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>
                <a:latin typeface="FreeSans" charset="0"/>
              </a:rPr>
              <a:t>L2-pooling: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663700"/>
            <a:ext cx="4533900" cy="546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4533900" cy="546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267200"/>
            <a:ext cx="5003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48412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74" name="Line 2"/>
          <p:cNvSpPr>
            <a:spLocks noChangeShapeType="1"/>
          </p:cNvSpPr>
          <p:nvPr/>
        </p:nvSpPr>
        <p:spPr bwMode="auto">
          <a:xfrm>
            <a:off x="14860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972000" y="1703699"/>
            <a:ext cx="829440" cy="829527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101600" y="1830433"/>
            <a:ext cx="829440" cy="829527"/>
          </a:xfrm>
          <a:prstGeom prst="rect">
            <a:avLst/>
          </a:prstGeom>
          <a:solidFill>
            <a:srgbClr val="0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244160" y="2009011"/>
            <a:ext cx="829440" cy="829527"/>
          </a:xfrm>
          <a:prstGeom prst="rect">
            <a:avLst/>
          </a:prstGeom>
          <a:solidFill>
            <a:srgbClr val="8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311040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25473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Conv.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4147200" y="1659054"/>
            <a:ext cx="829440" cy="829527"/>
          </a:xfrm>
          <a:prstGeom prst="rect">
            <a:avLst/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289760" y="1801630"/>
            <a:ext cx="829440" cy="829527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4485600" y="1964366"/>
            <a:ext cx="829440" cy="829527"/>
          </a:xfrm>
          <a:prstGeom prst="rect">
            <a:avLst/>
          </a:prstGeom>
          <a:solidFill>
            <a:srgbClr val="8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4648320" y="2127104"/>
            <a:ext cx="829440" cy="829527"/>
          </a:xfrm>
          <a:prstGeom prst="rect">
            <a:avLst/>
          </a:prstGeom>
          <a:solidFill>
            <a:srgbClr val="8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>
            <a:off x="640944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58449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Pool.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pSp>
        <p:nvGrpSpPr>
          <p:cNvPr id="79893" name="Group 21"/>
          <p:cNvGrpSpPr>
            <a:grpSpLocks/>
          </p:cNvGrpSpPr>
          <p:nvPr/>
        </p:nvGrpSpPr>
        <p:grpSpPr bwMode="auto">
          <a:xfrm>
            <a:off x="7446240" y="1922603"/>
            <a:ext cx="639360" cy="675430"/>
            <a:chOff x="5171" y="1335"/>
            <a:chExt cx="444" cy="469"/>
          </a:xfrm>
        </p:grpSpPr>
        <p:sp>
          <p:nvSpPr>
            <p:cNvPr id="79894" name="Rectangle 22"/>
            <p:cNvSpPr>
              <a:spLocks noChangeArrowheads="1"/>
            </p:cNvSpPr>
            <p:nvPr/>
          </p:nvSpPr>
          <p:spPr bwMode="auto">
            <a:xfrm>
              <a:off x="5171" y="1335"/>
              <a:ext cx="277" cy="299"/>
            </a:xfrm>
            <a:prstGeom prst="rect">
              <a:avLst/>
            </a:prstGeom>
            <a:solidFill>
              <a:srgbClr val="0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5" name="Rectangle 23"/>
            <p:cNvSpPr>
              <a:spLocks noChangeArrowheads="1"/>
            </p:cNvSpPr>
            <p:nvPr/>
          </p:nvSpPr>
          <p:spPr bwMode="auto">
            <a:xfrm>
              <a:off x="5218" y="1386"/>
              <a:ext cx="277" cy="29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6" name="Rectangle 24"/>
            <p:cNvSpPr>
              <a:spLocks noChangeArrowheads="1"/>
            </p:cNvSpPr>
            <p:nvPr/>
          </p:nvSpPr>
          <p:spPr bwMode="auto">
            <a:xfrm>
              <a:off x="5284" y="1445"/>
              <a:ext cx="277" cy="299"/>
            </a:xfrm>
            <a:prstGeom prst="rect">
              <a:avLst/>
            </a:prstGeom>
            <a:solidFill>
              <a:srgbClr val="808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7" name="Rectangle 25"/>
            <p:cNvSpPr>
              <a:spLocks noChangeArrowheads="1"/>
            </p:cNvSpPr>
            <p:nvPr/>
          </p:nvSpPr>
          <p:spPr bwMode="auto">
            <a:xfrm>
              <a:off x="5338" y="1504"/>
              <a:ext cx="277" cy="299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989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80" y="4355017"/>
            <a:ext cx="3888000" cy="23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Receptive Field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AFDD5-73A7-FE4A-971F-A81260639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898" y="1077136"/>
            <a:ext cx="546100" cy="36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47FE-BFC7-8043-A3E6-8F7BF45F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44" y="1077136"/>
            <a:ext cx="9271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F58CB-9A20-964F-827C-70BC82466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850" y="1079578"/>
            <a:ext cx="927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81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Line 1"/>
          <p:cNvSpPr>
            <a:spLocks noChangeShapeType="1"/>
          </p:cNvSpPr>
          <p:nvPr/>
        </p:nvSpPr>
        <p:spPr bwMode="auto">
          <a:xfrm>
            <a:off x="48412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4860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972000" y="1703699"/>
            <a:ext cx="829440" cy="829527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101600" y="1830433"/>
            <a:ext cx="829440" cy="829527"/>
          </a:xfrm>
          <a:prstGeom prst="rect">
            <a:avLst/>
          </a:prstGeom>
          <a:solidFill>
            <a:srgbClr val="0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244160" y="2009011"/>
            <a:ext cx="829440" cy="829527"/>
          </a:xfrm>
          <a:prstGeom prst="rect">
            <a:avLst/>
          </a:prstGeom>
          <a:solidFill>
            <a:srgbClr val="8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311040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25473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Conv.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147200" y="1659054"/>
            <a:ext cx="829440" cy="829527"/>
          </a:xfrm>
          <a:prstGeom prst="rect">
            <a:avLst/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4289760" y="1801630"/>
            <a:ext cx="829440" cy="829527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4485600" y="1964366"/>
            <a:ext cx="829440" cy="829527"/>
          </a:xfrm>
          <a:prstGeom prst="rect">
            <a:avLst/>
          </a:prstGeom>
          <a:solidFill>
            <a:srgbClr val="8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4648320" y="2127104"/>
            <a:ext cx="829440" cy="829527"/>
          </a:xfrm>
          <a:prstGeom prst="rect">
            <a:avLst/>
          </a:prstGeom>
          <a:solidFill>
            <a:srgbClr val="8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>
            <a:off x="640944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58449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Pool.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pSp>
        <p:nvGrpSpPr>
          <p:cNvPr id="80917" name="Group 21"/>
          <p:cNvGrpSpPr>
            <a:grpSpLocks/>
          </p:cNvGrpSpPr>
          <p:nvPr/>
        </p:nvGrpSpPr>
        <p:grpSpPr bwMode="auto">
          <a:xfrm>
            <a:off x="7446240" y="1922603"/>
            <a:ext cx="639360" cy="675430"/>
            <a:chOff x="5171" y="1335"/>
            <a:chExt cx="444" cy="469"/>
          </a:xfrm>
        </p:grpSpPr>
        <p:sp>
          <p:nvSpPr>
            <p:cNvPr id="80918" name="Rectangle 22"/>
            <p:cNvSpPr>
              <a:spLocks noChangeArrowheads="1"/>
            </p:cNvSpPr>
            <p:nvPr/>
          </p:nvSpPr>
          <p:spPr bwMode="auto">
            <a:xfrm>
              <a:off x="5171" y="1335"/>
              <a:ext cx="277" cy="299"/>
            </a:xfrm>
            <a:prstGeom prst="rect">
              <a:avLst/>
            </a:prstGeom>
            <a:solidFill>
              <a:srgbClr val="0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Rectangle 23"/>
            <p:cNvSpPr>
              <a:spLocks noChangeArrowheads="1"/>
            </p:cNvSpPr>
            <p:nvPr/>
          </p:nvSpPr>
          <p:spPr bwMode="auto">
            <a:xfrm>
              <a:off x="5218" y="1386"/>
              <a:ext cx="277" cy="29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Rectangle 24"/>
            <p:cNvSpPr>
              <a:spLocks noChangeArrowheads="1"/>
            </p:cNvSpPr>
            <p:nvPr/>
          </p:nvSpPr>
          <p:spPr bwMode="auto">
            <a:xfrm>
              <a:off x="5284" y="1445"/>
              <a:ext cx="277" cy="299"/>
            </a:xfrm>
            <a:prstGeom prst="rect">
              <a:avLst/>
            </a:prstGeom>
            <a:solidFill>
              <a:srgbClr val="808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Rectangle 25"/>
            <p:cNvSpPr>
              <a:spLocks noChangeArrowheads="1"/>
            </p:cNvSpPr>
            <p:nvPr/>
          </p:nvSpPr>
          <p:spPr bwMode="auto">
            <a:xfrm>
              <a:off x="5338" y="1504"/>
              <a:ext cx="277" cy="299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092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60" y="4399663"/>
            <a:ext cx="5598720" cy="22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Receptive Field Size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6E43E5-D071-FC41-8D8A-6FE7E3C8F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898" y="1077136"/>
            <a:ext cx="546100" cy="368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0615AC-40D6-D14C-BCC7-26F72F0D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44" y="1077136"/>
            <a:ext cx="927100" cy="368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73CDE6-9EF4-AB4A-8AE9-A751697B2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850" y="1079578"/>
            <a:ext cx="927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1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Line 1"/>
          <p:cNvSpPr>
            <a:spLocks noChangeShapeType="1"/>
          </p:cNvSpPr>
          <p:nvPr/>
        </p:nvSpPr>
        <p:spPr bwMode="auto">
          <a:xfrm>
            <a:off x="48412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4860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972000" y="1703699"/>
            <a:ext cx="829440" cy="829527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101600" y="1830433"/>
            <a:ext cx="829440" cy="829527"/>
          </a:xfrm>
          <a:prstGeom prst="rect">
            <a:avLst/>
          </a:prstGeom>
          <a:solidFill>
            <a:srgbClr val="0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244160" y="2009011"/>
            <a:ext cx="829440" cy="829527"/>
          </a:xfrm>
          <a:prstGeom prst="rect">
            <a:avLst/>
          </a:prstGeom>
          <a:solidFill>
            <a:srgbClr val="8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311040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25473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Conv.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147200" y="1659054"/>
            <a:ext cx="829440" cy="829527"/>
          </a:xfrm>
          <a:prstGeom prst="rect">
            <a:avLst/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4289760" y="1801630"/>
            <a:ext cx="829440" cy="829527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4485600" y="1964366"/>
            <a:ext cx="829440" cy="829527"/>
          </a:xfrm>
          <a:prstGeom prst="rect">
            <a:avLst/>
          </a:prstGeom>
          <a:solidFill>
            <a:srgbClr val="8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4648320" y="2127104"/>
            <a:ext cx="829440" cy="829527"/>
          </a:xfrm>
          <a:prstGeom prst="rect">
            <a:avLst/>
          </a:prstGeom>
          <a:solidFill>
            <a:srgbClr val="8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>
            <a:off x="640944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58449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Pool.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pSp>
        <p:nvGrpSpPr>
          <p:cNvPr id="80917" name="Group 21"/>
          <p:cNvGrpSpPr>
            <a:grpSpLocks/>
          </p:cNvGrpSpPr>
          <p:nvPr/>
        </p:nvGrpSpPr>
        <p:grpSpPr bwMode="auto">
          <a:xfrm>
            <a:off x="7446240" y="1922603"/>
            <a:ext cx="639360" cy="675430"/>
            <a:chOff x="5171" y="1335"/>
            <a:chExt cx="444" cy="469"/>
          </a:xfrm>
        </p:grpSpPr>
        <p:sp>
          <p:nvSpPr>
            <p:cNvPr id="80918" name="Rectangle 22"/>
            <p:cNvSpPr>
              <a:spLocks noChangeArrowheads="1"/>
            </p:cNvSpPr>
            <p:nvPr/>
          </p:nvSpPr>
          <p:spPr bwMode="auto">
            <a:xfrm>
              <a:off x="5171" y="1335"/>
              <a:ext cx="277" cy="299"/>
            </a:xfrm>
            <a:prstGeom prst="rect">
              <a:avLst/>
            </a:prstGeom>
            <a:solidFill>
              <a:srgbClr val="0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Rectangle 23"/>
            <p:cNvSpPr>
              <a:spLocks noChangeArrowheads="1"/>
            </p:cNvSpPr>
            <p:nvPr/>
          </p:nvSpPr>
          <p:spPr bwMode="auto">
            <a:xfrm>
              <a:off x="5218" y="1386"/>
              <a:ext cx="277" cy="29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Rectangle 24"/>
            <p:cNvSpPr>
              <a:spLocks noChangeArrowheads="1"/>
            </p:cNvSpPr>
            <p:nvPr/>
          </p:nvSpPr>
          <p:spPr bwMode="auto">
            <a:xfrm>
              <a:off x="5284" y="1445"/>
              <a:ext cx="277" cy="299"/>
            </a:xfrm>
            <a:prstGeom prst="rect">
              <a:avLst/>
            </a:prstGeom>
            <a:solidFill>
              <a:srgbClr val="808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Rectangle 25"/>
            <p:cNvSpPr>
              <a:spLocks noChangeArrowheads="1"/>
            </p:cNvSpPr>
            <p:nvPr/>
          </p:nvSpPr>
          <p:spPr bwMode="auto">
            <a:xfrm>
              <a:off x="5338" y="1504"/>
              <a:ext cx="277" cy="299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092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60" y="4399663"/>
            <a:ext cx="5598720" cy="22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Receptive Field Size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1A10F2F6-15CF-A54F-8A2B-96ED64E2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00" y="2971800"/>
            <a:ext cx="8421120" cy="13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If convolutional filters are </a:t>
            </a:r>
            <a:r>
              <a:rPr lang="en-US" sz="2200" dirty="0" err="1">
                <a:latin typeface="FreeSans" charset="0"/>
              </a:rPr>
              <a:t>FxF</a:t>
            </a:r>
            <a:r>
              <a:rPr lang="en-US" sz="2200" dirty="0">
                <a:latin typeface="FreeSans" charset="0"/>
              </a:rPr>
              <a:t> and stride 1, and </a:t>
            </a:r>
            <a:br>
              <a:rPr lang="en-US" sz="2200" dirty="0">
                <a:latin typeface="FreeSans" charset="0"/>
              </a:rPr>
            </a:br>
            <a:r>
              <a:rPr lang="en-US" sz="2200" dirty="0">
                <a:latin typeface="FreeSans" charset="0"/>
              </a:rPr>
              <a:t>pooling layer has pools of size </a:t>
            </a:r>
            <a:r>
              <a:rPr lang="en-US" sz="2200" dirty="0" err="1">
                <a:latin typeface="FreeSans" charset="0"/>
              </a:rPr>
              <a:t>PxP</a:t>
            </a:r>
            <a:r>
              <a:rPr lang="en-US" sz="2200" dirty="0">
                <a:latin typeface="FreeSans" charset="0"/>
              </a:rPr>
              <a:t>, </a:t>
            </a:r>
            <a:br>
              <a:rPr lang="en-US" sz="2200" dirty="0">
                <a:latin typeface="FreeSans" charset="0"/>
              </a:rPr>
            </a:br>
            <a:r>
              <a:rPr lang="en-US" sz="2200" dirty="0">
                <a:latin typeface="FreeSans" charset="0"/>
              </a:rPr>
              <a:t>then each unit in the pooling layer depends upon a patch in </a:t>
            </a:r>
            <a:r>
              <a:rPr lang="en-US" sz="2200" b="1" dirty="0">
                <a:latin typeface="FreeSans" charset="0"/>
              </a:rPr>
              <a:t>h</a:t>
            </a:r>
            <a:r>
              <a:rPr lang="en-US" sz="2200" baseline="30000" dirty="0">
                <a:latin typeface="FreeSans" charset="0"/>
              </a:rPr>
              <a:t>(l-1)</a:t>
            </a:r>
            <a:r>
              <a:rPr lang="en-US" sz="2200" dirty="0">
                <a:latin typeface="FreeSans" charset="0"/>
              </a:rPr>
              <a:t> of size: (P+F-1)x(P+F-1)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6E43E5-D071-FC41-8D8A-6FE7E3C8F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898" y="1077136"/>
            <a:ext cx="546100" cy="368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0615AC-40D6-D14C-BCC7-26F72F0D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44" y="1077136"/>
            <a:ext cx="927100" cy="368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73CDE6-9EF4-AB4A-8AE9-A751697B2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850" y="1079578"/>
            <a:ext cx="927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Shape 1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63" y="1994125"/>
            <a:ext cx="53435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74907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Shape 1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63" y="1994125"/>
            <a:ext cx="53435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Shape 1132"/>
          <p:cNvSpPr txBox="1"/>
          <p:nvPr/>
        </p:nvSpPr>
        <p:spPr>
          <a:xfrm>
            <a:off x="5852800" y="1404450"/>
            <a:ext cx="3029400" cy="313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Common settings: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2, S =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3, S = 2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0786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/>
          <p:nvPr/>
        </p:nvSpPr>
        <p:spPr>
          <a:xfrm>
            <a:off x="238075" y="963550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 (FC layer)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Contains neurons that connect to the entire input volume, as in ordinary Neural Networks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51" y="2298501"/>
            <a:ext cx="6164923" cy="29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Shape 1140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1345750" y="3542650"/>
            <a:ext cx="1470529" cy="1342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05938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9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Dr. </a:t>
            </a:r>
            <a:r>
              <a:rPr lang="en-US" dirty="0" err="1"/>
              <a:t>Zhile</a:t>
            </a:r>
            <a:r>
              <a:rPr lang="en-US" dirty="0"/>
              <a:t> Ren</a:t>
            </a:r>
          </a:p>
          <a:p>
            <a:pPr lvl="1"/>
            <a:r>
              <a:rPr lang="en-US" dirty="0"/>
              <a:t>Next class (09/26)</a:t>
            </a:r>
          </a:p>
          <a:p>
            <a:pPr lvl="1"/>
            <a:r>
              <a:rPr lang="en-US" dirty="0"/>
              <a:t>CNN architectures for 2D &amp; 3D Detection &amp; Segmentation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C4A4BED-96B1-7C43-B669-7AD4667F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92" y="2868592"/>
            <a:ext cx="2465408" cy="24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45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425976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4114800" y="1746340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2229000" y="5462949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08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271454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 = Inefficient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5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621570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327862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148CB92-8DFC-1945-BE2B-3887FF3E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000" y="5473726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kernels of size NxNxC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1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D99D27DA-121F-2647-8211-E80DEAA4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8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feature maps</a:t>
            </a:r>
          </a:p>
        </p:txBody>
      </p:sp>
    </p:spTree>
    <p:extLst>
      <p:ext uri="{BB962C8B-B14F-4D97-AF65-F5344CB8AC3E}">
        <p14:creationId xmlns:p14="http://schemas.microsoft.com/office/powerpoint/2010/main" val="23836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500015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585523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Up-sample to get segmentation maps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100"/>
            <a:ext cx="9144000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770004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this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elegant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Can run network on arbitrary image </a:t>
            </a:r>
          </a:p>
          <a:p>
            <a:pPr lvl="1"/>
            <a:r>
              <a:rPr lang="en-US" dirty="0"/>
              <a:t>Without multiple crops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Pooling layers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Backprop in conv layers [Derived in notes]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2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354560" y="5025328"/>
            <a:ext cx="4789440" cy="7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Any DAG of differentiable modules is allowed!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Computational Graph</a:t>
            </a:r>
          </a:p>
        </p:txBody>
      </p:sp>
    </p:spTree>
    <p:extLst>
      <p:ext uri="{BB962C8B-B14F-4D97-AF65-F5344CB8AC3E}">
        <p14:creationId xmlns:p14="http://schemas.microsoft.com/office/powerpoint/2010/main" val="3020263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Forward-Prop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7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56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Back-Prop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255"/>
            <a:ext cx="9144000" cy="3308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41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  <a:p>
            <a:pPr lvl="1"/>
            <a:r>
              <a:rPr lang="en-US" dirty="0">
                <a:hlinkClick r:id="rId2"/>
              </a:rPr>
              <a:t>https://www.cc.gatech.edu/classes/AY2020/cs7643_fall/slides/L11_cnns_backprop_notes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6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2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Pooling layers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Backprop in conv layers [Derived in notes]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Shape 6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01396"/>
            <a:ext cx="9143999" cy="43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43175" y="763787"/>
            <a:ext cx="2504100" cy="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preview:</a:t>
            </a:r>
          </a:p>
        </p:txBody>
      </p:sp>
      <p:pic>
        <p:nvPicPr>
          <p:cNvPr id="699" name="Shape 699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43175" y="2945526"/>
            <a:ext cx="2192650" cy="2002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48933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Toeplitz</a:t>
            </a:r>
            <a:r>
              <a:rPr lang="en-US" dirty="0"/>
              <a:t>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Diagonals are constants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-25000" dirty="0"/>
              <a:t>-j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2514600" cy="205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4343400"/>
            <a:ext cx="4330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(Discrete) Convolution = Matrix Multiplication 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Toeplitz</a:t>
            </a:r>
            <a:r>
              <a:rPr lang="en-US" dirty="0"/>
              <a:t>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6375400" cy="455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FB4C5E-6206-F347-8A3C-3975766A1DE0}"/>
              </a:ext>
            </a:extLst>
          </p:cNvPr>
          <p:cNvSpPr txBox="1"/>
          <p:nvPr/>
        </p:nvSpPr>
        <p:spPr>
          <a:xfrm>
            <a:off x="3580756" y="3810000"/>
            <a:ext cx="970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2487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"Convolution of box signal with itself2" by </a:t>
            </a:r>
            <a:r>
              <a:rPr lang="en-US" dirty="0" err="1"/>
              <a:t>Convolution_of_box_signal_with_itself.gif</a:t>
            </a:r>
            <a:r>
              <a:rPr lang="en-US" dirty="0"/>
              <a:t>: Brian </a:t>
            </a:r>
            <a:r>
              <a:rPr lang="en-US" dirty="0" err="1"/>
              <a:t>Ambergderivative</a:t>
            </a:r>
            <a:r>
              <a:rPr lang="en-US" dirty="0"/>
              <a:t> work: Tinos (talk) - </a:t>
            </a:r>
            <a:r>
              <a:rPr lang="en-US" dirty="0" err="1"/>
              <a:t>Convolution_of_box_signal_with_itself.gif</a:t>
            </a:r>
            <a:r>
              <a:rPr lang="en-US" dirty="0"/>
              <a:t>. Licensed under CC BY-SA 3.0 via Commons - https://</a:t>
            </a:r>
            <a:r>
              <a:rPr lang="en-US" dirty="0" err="1"/>
              <a:t>commons.wikimedia.org</a:t>
            </a:r>
            <a:r>
              <a:rPr lang="en-US" dirty="0"/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99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026" name="Picture 2" descr="./_images/no_padding_no_str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3241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5029200"/>
            <a:ext cx="7528983" cy="106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0494"/>
            <a:ext cx="9144000" cy="227701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3596773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655700" y="2846550"/>
            <a:ext cx="1589700" cy="11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Scores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Cat: 0.9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Dog: 0.05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Car: 0.01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far: Image Classification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136401" y="2852899"/>
            <a:ext cx="1305299" cy="11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1464276" y="2890025"/>
            <a:ext cx="2924549" cy="10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8975" y="398275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CC0 public domain</a:t>
            </a:r>
          </a:p>
        </p:txBody>
      </p:sp>
      <p:cxnSp>
        <p:nvCxnSpPr>
          <p:cNvPr id="165" name="Shape 165"/>
          <p:cNvCxnSpPr/>
          <p:nvPr/>
        </p:nvCxnSpPr>
        <p:spPr>
          <a:xfrm>
            <a:off x="4650025" y="3040425"/>
            <a:ext cx="0" cy="75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6" name="Shape 166"/>
          <p:cNvSpPr txBox="1"/>
          <p:nvPr/>
        </p:nvSpPr>
        <p:spPr>
          <a:xfrm>
            <a:off x="3931225" y="3858025"/>
            <a:ext cx="1437600" cy="5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008754" y="3416367"/>
            <a:ext cx="1707000" cy="5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Fully-Connected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 to 1000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5125525" y="3417775"/>
            <a:ext cx="139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" name="Shape 169"/>
          <p:cNvSpPr txBox="1"/>
          <p:nvPr/>
        </p:nvSpPr>
        <p:spPr>
          <a:xfrm>
            <a:off x="2015450" y="3982750"/>
            <a:ext cx="18222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80133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Computer Vision Tasks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3325277" y="1577575"/>
            <a:ext cx="2231026" cy="3671914"/>
            <a:chOff x="3325277" y="720325"/>
            <a:chExt cx="2231026" cy="3671914"/>
          </a:xfrm>
        </p:grpSpPr>
        <p:sp>
          <p:nvSpPr>
            <p:cNvPr id="149" name="Shape 149"/>
            <p:cNvSpPr txBox="1"/>
            <p:nvPr/>
          </p:nvSpPr>
          <p:spPr>
            <a:xfrm>
              <a:off x="3325277" y="720325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603" y="1509711"/>
              <a:ext cx="2158851" cy="1854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 txBox="1"/>
            <p:nvPr/>
          </p:nvSpPr>
          <p:spPr>
            <a:xfrm>
              <a:off x="3470425" y="3359375"/>
              <a:ext cx="2007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CAT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328803" y="3831839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Shape 153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Shape 154"/>
          <p:cNvGrpSpPr/>
          <p:nvPr/>
        </p:nvGrpSpPr>
        <p:grpSpPr>
          <a:xfrm>
            <a:off x="891819" y="4203500"/>
            <a:ext cx="2007300" cy="1053600"/>
            <a:chOff x="910125" y="3346250"/>
            <a:chExt cx="2007300" cy="1053600"/>
          </a:xfrm>
        </p:grpSpPr>
        <p:sp>
          <p:nvSpPr>
            <p:cNvPr id="155" name="Shape 155"/>
            <p:cNvSpPr txBox="1"/>
            <p:nvPr/>
          </p:nvSpPr>
          <p:spPr>
            <a:xfrm>
              <a:off x="910125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921825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668" y="2384875"/>
            <a:ext cx="2137939" cy="1818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829701" y="2386866"/>
            <a:ext cx="2136577" cy="1801744"/>
            <a:chOff x="848006" y="1529616"/>
            <a:chExt cx="2136577" cy="1801744"/>
          </a:xfrm>
        </p:grpSpPr>
        <p:sp>
          <p:nvSpPr>
            <p:cNvPr id="159" name="Shape 159"/>
            <p:cNvSpPr/>
            <p:nvPr/>
          </p:nvSpPr>
          <p:spPr>
            <a:xfrm>
              <a:off x="909187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7615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Shape 160"/>
            <p:cNvSpPr/>
            <p:nvPr/>
          </p:nvSpPr>
          <p:spPr>
            <a:xfrm>
              <a:off x="851813" y="2193262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8077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Shape 161"/>
            <p:cNvSpPr/>
            <p:nvPr/>
          </p:nvSpPr>
          <p:spPr>
            <a:xfrm>
              <a:off x="848006" y="1570238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8231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Shape 162"/>
            <p:cNvSpPr/>
            <p:nvPr/>
          </p:nvSpPr>
          <p:spPr>
            <a:xfrm>
              <a:off x="855380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8308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" name="Shape 163"/>
          <p:cNvGrpSpPr/>
          <p:nvPr/>
        </p:nvGrpSpPr>
        <p:grpSpPr>
          <a:xfrm>
            <a:off x="5897000" y="1577565"/>
            <a:ext cx="2462850" cy="3671943"/>
            <a:chOff x="5897000" y="720314"/>
            <a:chExt cx="2462850" cy="3671943"/>
          </a:xfrm>
        </p:grpSpPr>
        <p:sp>
          <p:nvSpPr>
            <p:cNvPr id="164" name="Shape 164"/>
            <p:cNvSpPr txBox="1"/>
            <p:nvPr/>
          </p:nvSpPr>
          <p:spPr>
            <a:xfrm>
              <a:off x="6050124" y="720314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5" name="Shape 165"/>
            <p:cNvPicPr preferRelativeResize="0"/>
            <p:nvPr/>
          </p:nvPicPr>
          <p:blipFill rotWithShape="1">
            <a:blip r:embed="rId7">
              <a:alphaModFix/>
            </a:blip>
            <a:srcRect l="10513" r="11955"/>
            <a:stretch/>
          </p:blipFill>
          <p:spPr>
            <a:xfrm>
              <a:off x="5897000" y="1527725"/>
              <a:ext cx="2462850" cy="1818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6684400" y="3350461"/>
              <a:ext cx="9711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E6691F"/>
                  </a:solidFill>
                  <a:latin typeface="Arial"/>
                  <a:cs typeface="Arial"/>
                  <a:sym typeface="Arial"/>
                </a:rPr>
                <a:t>Car</a:t>
              </a:r>
              <a:endParaRPr sz="1800" b="1" kern="0">
                <a:solidFill>
                  <a:srgbClr val="E6691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6056200" y="3831857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F5D1DBB-8DBD-1F41-84F4-5867673397B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2636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 Segmentation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325277" y="157757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04" y="2366961"/>
            <a:ext cx="2158851" cy="185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470425" y="4216625"/>
            <a:ext cx="2007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6AA84F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4A86E8"/>
                </a:solidFill>
                <a:latin typeface="Arial"/>
                <a:cs typeface="Arial"/>
                <a:sym typeface="Arial"/>
              </a:rPr>
              <a:t>CAT</a:t>
            </a:r>
            <a:endParaRPr sz="1800" b="1" kern="0">
              <a:solidFill>
                <a:srgbClr val="4A86E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328803" y="4689089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891450" y="4203500"/>
            <a:ext cx="2007300" cy="1053600"/>
            <a:chOff x="891450" y="3346250"/>
            <a:chExt cx="2007300" cy="1053600"/>
          </a:xfrm>
        </p:grpSpPr>
        <p:sp>
          <p:nvSpPr>
            <p:cNvPr id="180" name="Shape 180"/>
            <p:cNvSpPr txBox="1"/>
            <p:nvPr/>
          </p:nvSpPr>
          <p:spPr>
            <a:xfrm>
              <a:off x="891450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903150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Shape 18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299" y="2384876"/>
            <a:ext cx="2137939" cy="1818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Shape 184"/>
          <p:cNvGrpSpPr/>
          <p:nvPr/>
        </p:nvGrpSpPr>
        <p:grpSpPr>
          <a:xfrm>
            <a:off x="829564" y="2386866"/>
            <a:ext cx="2136345" cy="1801744"/>
            <a:chOff x="829563" y="1529616"/>
            <a:chExt cx="2136345" cy="1801744"/>
          </a:xfrm>
        </p:grpSpPr>
        <p:sp>
          <p:nvSpPr>
            <p:cNvPr id="185" name="Shape 185"/>
            <p:cNvSpPr/>
            <p:nvPr/>
          </p:nvSpPr>
          <p:spPr>
            <a:xfrm>
              <a:off x="890512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9077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6" name="Shape 186"/>
            <p:cNvSpPr/>
            <p:nvPr/>
          </p:nvSpPr>
          <p:spPr>
            <a:xfrm>
              <a:off x="833138" y="2193263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9000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7" name="Shape 187"/>
            <p:cNvSpPr/>
            <p:nvPr/>
          </p:nvSpPr>
          <p:spPr>
            <a:xfrm>
              <a:off x="829563" y="1570237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9385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8" name="Shape 188"/>
            <p:cNvSpPr/>
            <p:nvPr/>
          </p:nvSpPr>
          <p:spPr>
            <a:xfrm>
              <a:off x="836705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9154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9" name="Shape 189"/>
          <p:cNvSpPr txBox="1"/>
          <p:nvPr/>
        </p:nvSpPr>
        <p:spPr>
          <a:xfrm>
            <a:off x="6050124" y="1577564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 l="10513" r="11955"/>
          <a:stretch/>
        </p:blipFill>
        <p:spPr>
          <a:xfrm>
            <a:off x="5897000" y="2384975"/>
            <a:ext cx="2462850" cy="18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6684400" y="4207711"/>
            <a:ext cx="9711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E6691F"/>
                </a:solidFill>
                <a:latin typeface="Arial"/>
                <a:cs typeface="Arial"/>
                <a:sym typeface="Arial"/>
              </a:rPr>
              <a:t>Car</a:t>
            </a:r>
            <a:endParaRPr sz="1800" b="1" kern="0">
              <a:solidFill>
                <a:srgbClr val="E6691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56200" y="4689107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209125" y="1632775"/>
            <a:ext cx="5419800" cy="36243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5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951" y="1567225"/>
            <a:ext cx="2470623" cy="1646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Shape 246"/>
          <p:cNvGrpSpPr/>
          <p:nvPr/>
        </p:nvGrpSpPr>
        <p:grpSpPr>
          <a:xfrm>
            <a:off x="6495953" y="3292274"/>
            <a:ext cx="2470618" cy="1835223"/>
            <a:chOff x="3688175" y="943350"/>
            <a:chExt cx="5279100" cy="3521825"/>
          </a:xfrm>
        </p:grpSpPr>
        <p:sp>
          <p:nvSpPr>
            <p:cNvPr id="247" name="Shape 24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49" name="Shape 24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50" name="Shape 25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1" name="Shape 251"/>
          <p:cNvSpPr txBox="1"/>
          <p:nvPr/>
        </p:nvSpPr>
        <p:spPr>
          <a:xfrm>
            <a:off x="7301400" y="3988125"/>
            <a:ext cx="5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8197075" y="462562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8112800" y="33495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54" name="Shape 254"/>
          <p:cNvSpPr txBox="1"/>
          <p:nvPr/>
        </p:nvSpPr>
        <p:spPr>
          <a:xfrm rot="-2700000">
            <a:off x="6364919" y="325017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813075" y="2177950"/>
            <a:ext cx="3200100" cy="28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each pixel in the image with a category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differentiate instances, only care about pixels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7078612" y="130900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grpSp>
        <p:nvGrpSpPr>
          <p:cNvPr id="257" name="Shape 257"/>
          <p:cNvGrpSpPr/>
          <p:nvPr/>
        </p:nvGrpSpPr>
        <p:grpSpPr>
          <a:xfrm>
            <a:off x="4183761" y="3308874"/>
            <a:ext cx="2141609" cy="1818612"/>
            <a:chOff x="2277224" y="713289"/>
            <a:chExt cx="3568755" cy="2932300"/>
          </a:xfrm>
        </p:grpSpPr>
        <p:grpSp>
          <p:nvGrpSpPr>
            <p:cNvPr id="258" name="Shape 258"/>
            <p:cNvGrpSpPr/>
            <p:nvPr/>
          </p:nvGrpSpPr>
          <p:grpSpPr>
            <a:xfrm>
              <a:off x="2277224" y="713289"/>
              <a:ext cx="3562638" cy="2932300"/>
              <a:chOff x="2401325" y="1743175"/>
              <a:chExt cx="2093699" cy="1812299"/>
            </a:xfrm>
          </p:grpSpPr>
          <p:pic>
            <p:nvPicPr>
              <p:cNvPr id="259" name="Shape 259"/>
              <p:cNvPicPr preferRelativeResize="0"/>
              <p:nvPr/>
            </p:nvPicPr>
            <p:blipFill rotWithShape="1">
              <a:blip r:embed="rId6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0" name="Shape 260"/>
              <p:cNvSpPr/>
              <p:nvPr/>
            </p:nvSpPr>
            <p:spPr>
              <a:xfrm>
                <a:off x="2466169" y="2111305"/>
                <a:ext cx="1608199" cy="1150000"/>
              </a:xfrm>
              <a:custGeom>
                <a:avLst/>
                <a:gdLst/>
                <a:ahLst/>
                <a:cxnLst/>
                <a:rect l="0" t="0" r="0" b="0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</p:grpSp>
        <p:sp>
          <p:nvSpPr>
            <p:cNvPr id="261" name="Shape 261"/>
            <p:cNvSpPr/>
            <p:nvPr/>
          </p:nvSpPr>
          <p:spPr>
            <a:xfrm>
              <a:off x="2291954" y="1786552"/>
              <a:ext cx="3554025" cy="1835049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2" name="Shape 262"/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3" name="Shape 263"/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pic>
        <p:nvPicPr>
          <p:cNvPr id="264" name="Shape 264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4207713" y="1372613"/>
            <a:ext cx="2093699" cy="18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5531900" y="473390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5127775" y="40419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254500" y="329227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68" name="Shape 268"/>
          <p:cNvSpPr txBox="1"/>
          <p:nvPr/>
        </p:nvSpPr>
        <p:spPr>
          <a:xfrm rot="2700000">
            <a:off x="5678181" y="352332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3906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" name="Shape 731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2" name="Shape 732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1564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5x5 output</a:t>
            </a:r>
          </a:p>
        </p:txBody>
      </p:sp>
      <p:sp>
        <p:nvSpPr>
          <p:cNvPr id="772" name="Shape 77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73" name="Shape 77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74" name="Shape 77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75" name="Shape 77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15" name="SMARTInkShape-Group645"/>
          <p:cNvGrpSpPr/>
          <p:nvPr/>
        </p:nvGrpSpPr>
        <p:grpSpPr>
          <a:xfrm>
            <a:off x="500072" y="2423132"/>
            <a:ext cx="410757" cy="23603"/>
            <a:chOff x="500072" y="2423132"/>
            <a:chExt cx="410757" cy="23603"/>
          </a:xfrm>
        </p:grpSpPr>
        <p:sp>
          <p:nvSpPr>
            <p:cNvPr id="13" name="SMARTInkShape-1836"/>
            <p:cNvSpPr/>
            <p:nvPr>
              <p:custDataLst>
                <p:tags r:id="rId18"/>
              </p:custDataLst>
            </p:nvPr>
          </p:nvSpPr>
          <p:spPr bwMode="auto">
            <a:xfrm>
              <a:off x="866215" y="2423132"/>
              <a:ext cx="44614" cy="5744"/>
            </a:xfrm>
            <a:custGeom>
              <a:avLst/>
              <a:gdLst/>
              <a:ahLst/>
              <a:cxnLst/>
              <a:rect l="0" t="0" r="0" b="0"/>
              <a:pathLst>
                <a:path w="44614" h="5744">
                  <a:moveTo>
                    <a:pt x="44613" y="5743"/>
                  </a:moveTo>
                  <a:lnTo>
                    <a:pt x="44613" y="5743"/>
                  </a:lnTo>
                  <a:lnTo>
                    <a:pt x="19466" y="5743"/>
                  </a:lnTo>
                  <a:lnTo>
                    <a:pt x="13570" y="1002"/>
                  </a:lnTo>
                  <a:lnTo>
                    <a:pt x="12011" y="598"/>
                  </a:lnTo>
                  <a:lnTo>
                    <a:pt x="10973" y="1321"/>
                  </a:lnTo>
                  <a:lnTo>
                    <a:pt x="10280" y="2795"/>
                  </a:lnTo>
                  <a:lnTo>
                    <a:pt x="8826" y="2785"/>
                  </a:lnTo>
                  <a:lnTo>
                    <a:pt x="4565" y="129"/>
                  </a:lnTo>
                  <a:lnTo>
                    <a:pt x="3031" y="16"/>
                  </a:lnTo>
                  <a:lnTo>
                    <a:pt x="2009" y="933"/>
                  </a:lnTo>
                  <a:lnTo>
                    <a:pt x="369" y="4793"/>
                  </a:lnTo>
                  <a:lnTo>
                    <a:pt x="45" y="411"/>
                  </a:lnTo>
                  <a:lnTo>
                    <a:pt x="0" y="2711"/>
                  </a:lnTo>
                  <a:lnTo>
                    <a:pt x="981" y="2730"/>
                  </a:lnTo>
                  <a:lnTo>
                    <a:pt x="4716" y="104"/>
                  </a:lnTo>
                  <a:lnTo>
                    <a:pt x="7101" y="0"/>
                  </a:lnTo>
                  <a:lnTo>
                    <a:pt x="26754" y="57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1837"/>
            <p:cNvSpPr/>
            <p:nvPr>
              <p:custDataLst>
                <p:tags r:id="rId19"/>
              </p:custDataLst>
            </p:nvPr>
          </p:nvSpPr>
          <p:spPr bwMode="auto">
            <a:xfrm>
              <a:off x="500072" y="2428875"/>
              <a:ext cx="17851" cy="17860"/>
            </a:xfrm>
            <a:custGeom>
              <a:avLst/>
              <a:gdLst/>
              <a:ahLst/>
              <a:cxnLst/>
              <a:rect l="0" t="0" r="0" b="0"/>
              <a:pathLst>
                <a:path w="17851" h="17860">
                  <a:moveTo>
                    <a:pt x="17850" y="0"/>
                  </a:moveTo>
                  <a:lnTo>
                    <a:pt x="17850" y="0"/>
                  </a:lnTo>
                  <a:lnTo>
                    <a:pt x="8953" y="0"/>
                  </a:lnTo>
                  <a:lnTo>
                    <a:pt x="8923" y="7688"/>
                  </a:lnTo>
                  <a:lnTo>
                    <a:pt x="7930" y="8102"/>
                  </a:lnTo>
                  <a:lnTo>
                    <a:pt x="100" y="8920"/>
                  </a:lnTo>
                  <a:lnTo>
                    <a:pt x="0" y="16617"/>
                  </a:lnTo>
                  <a:lnTo>
                    <a:pt x="989" y="17031"/>
                  </a:lnTo>
                  <a:lnTo>
                    <a:pt x="8920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6" name="SMARTInkShape-1838"/>
          <p:cNvSpPr/>
          <p:nvPr>
            <p:custDataLst>
              <p:tags r:id="rId1"/>
            </p:custDataLst>
          </p:nvPr>
        </p:nvSpPr>
        <p:spPr bwMode="auto">
          <a:xfrm>
            <a:off x="1241604" y="2446734"/>
            <a:ext cx="35343" cy="8931"/>
          </a:xfrm>
          <a:custGeom>
            <a:avLst/>
            <a:gdLst/>
            <a:ahLst/>
            <a:cxnLst/>
            <a:rect l="0" t="0" r="0" b="0"/>
            <a:pathLst>
              <a:path w="35343" h="8931">
                <a:moveTo>
                  <a:pt x="17482" y="0"/>
                </a:moveTo>
                <a:lnTo>
                  <a:pt x="17482" y="0"/>
                </a:lnTo>
                <a:lnTo>
                  <a:pt x="9794" y="0"/>
                </a:lnTo>
                <a:lnTo>
                  <a:pt x="9380" y="993"/>
                </a:lnTo>
                <a:lnTo>
                  <a:pt x="8920" y="4741"/>
                </a:lnTo>
                <a:lnTo>
                  <a:pt x="7805" y="6137"/>
                </a:lnTo>
                <a:lnTo>
                  <a:pt x="0" y="8821"/>
                </a:lnTo>
                <a:lnTo>
                  <a:pt x="35342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9" name="SMARTInkShape-Group647"/>
          <p:cNvGrpSpPr/>
          <p:nvPr/>
        </p:nvGrpSpPr>
        <p:grpSpPr>
          <a:xfrm>
            <a:off x="1678903" y="2393156"/>
            <a:ext cx="401715" cy="67581"/>
            <a:chOff x="1678903" y="2393156"/>
            <a:chExt cx="401715" cy="67581"/>
          </a:xfrm>
        </p:grpSpPr>
        <p:sp>
          <p:nvSpPr>
            <p:cNvPr id="17" name="SMARTInkShape-1839"/>
            <p:cNvSpPr/>
            <p:nvPr>
              <p:custDataLst>
                <p:tags r:id="rId16"/>
              </p:custDataLst>
            </p:nvPr>
          </p:nvSpPr>
          <p:spPr bwMode="auto">
            <a:xfrm>
              <a:off x="2035969" y="2393156"/>
              <a:ext cx="44649" cy="17861"/>
            </a:xfrm>
            <a:custGeom>
              <a:avLst/>
              <a:gdLst/>
              <a:ahLst/>
              <a:cxnLst/>
              <a:rect l="0" t="0" r="0" b="0"/>
              <a:pathLst>
                <a:path w="44649" h="17861">
                  <a:moveTo>
                    <a:pt x="44648" y="17860"/>
                  </a:moveTo>
                  <a:lnTo>
                    <a:pt x="44648" y="17860"/>
                  </a:lnTo>
                  <a:lnTo>
                    <a:pt x="22525" y="17860"/>
                  </a:lnTo>
                  <a:lnTo>
                    <a:pt x="17287" y="1521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SMARTInkShape-1840"/>
            <p:cNvSpPr/>
            <p:nvPr>
              <p:custDataLst>
                <p:tags r:id="rId17"/>
              </p:custDataLst>
            </p:nvPr>
          </p:nvSpPr>
          <p:spPr bwMode="auto">
            <a:xfrm>
              <a:off x="1678903" y="2446734"/>
              <a:ext cx="35598" cy="14003"/>
            </a:xfrm>
            <a:custGeom>
              <a:avLst/>
              <a:gdLst/>
              <a:ahLst/>
              <a:cxnLst/>
              <a:rect l="0" t="0" r="0" b="0"/>
              <a:pathLst>
                <a:path w="35598" h="14003">
                  <a:moveTo>
                    <a:pt x="35597" y="0"/>
                  </a:moveTo>
                  <a:lnTo>
                    <a:pt x="35597" y="0"/>
                  </a:lnTo>
                  <a:lnTo>
                    <a:pt x="27909" y="0"/>
                  </a:lnTo>
                  <a:lnTo>
                    <a:pt x="19784" y="6137"/>
                  </a:lnTo>
                  <a:lnTo>
                    <a:pt x="10449" y="8562"/>
                  </a:lnTo>
                  <a:lnTo>
                    <a:pt x="4554" y="13562"/>
                  </a:lnTo>
                  <a:lnTo>
                    <a:pt x="2995" y="14002"/>
                  </a:lnTo>
                  <a:lnTo>
                    <a:pt x="1956" y="13304"/>
                  </a:lnTo>
                  <a:lnTo>
                    <a:pt x="0" y="9186"/>
                  </a:lnTo>
                  <a:lnTo>
                    <a:pt x="7577" y="8953"/>
                  </a:lnTo>
                  <a:lnTo>
                    <a:pt x="15694" y="2797"/>
                  </a:lnTo>
                  <a:lnTo>
                    <a:pt x="23967" y="829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SMARTInkShape-1841"/>
          <p:cNvSpPr/>
          <p:nvPr>
            <p:custDataLst>
              <p:tags r:id="rId2"/>
            </p:custDataLst>
          </p:nvPr>
        </p:nvSpPr>
        <p:spPr bwMode="auto">
          <a:xfrm>
            <a:off x="4277323" y="3696891"/>
            <a:ext cx="500061" cy="71363"/>
          </a:xfrm>
          <a:custGeom>
            <a:avLst/>
            <a:gdLst/>
            <a:ahLst/>
            <a:cxnLst/>
            <a:rect l="0" t="0" r="0" b="0"/>
            <a:pathLst>
              <a:path w="500061" h="71363">
                <a:moveTo>
                  <a:pt x="8927" y="0"/>
                </a:moveTo>
                <a:lnTo>
                  <a:pt x="8927" y="0"/>
                </a:lnTo>
                <a:lnTo>
                  <a:pt x="366" y="0"/>
                </a:lnTo>
                <a:lnTo>
                  <a:pt x="0" y="8820"/>
                </a:lnTo>
                <a:lnTo>
                  <a:pt x="43469" y="8929"/>
                </a:lnTo>
                <a:lnTo>
                  <a:pt x="51730" y="11575"/>
                </a:lnTo>
                <a:lnTo>
                  <a:pt x="75344" y="23168"/>
                </a:lnTo>
                <a:lnTo>
                  <a:pt x="116138" y="36290"/>
                </a:lnTo>
                <a:lnTo>
                  <a:pt x="152985" y="49684"/>
                </a:lnTo>
                <a:lnTo>
                  <a:pt x="196606" y="57805"/>
                </a:lnTo>
                <a:lnTo>
                  <a:pt x="241119" y="61888"/>
                </a:lnTo>
                <a:lnTo>
                  <a:pt x="285750" y="68562"/>
                </a:lnTo>
                <a:lnTo>
                  <a:pt x="324113" y="70869"/>
                </a:lnTo>
                <a:lnTo>
                  <a:pt x="368080" y="71362"/>
                </a:lnTo>
                <a:lnTo>
                  <a:pt x="402221" y="68776"/>
                </a:lnTo>
                <a:lnTo>
                  <a:pt x="445732" y="63058"/>
                </a:lnTo>
                <a:lnTo>
                  <a:pt x="457062" y="61760"/>
                </a:lnTo>
                <a:lnTo>
                  <a:pt x="475067" y="55488"/>
                </a:lnTo>
                <a:lnTo>
                  <a:pt x="500060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7" name="SMARTInkShape-Group649"/>
          <p:cNvGrpSpPr/>
          <p:nvPr/>
        </p:nvGrpSpPr>
        <p:grpSpPr>
          <a:xfrm>
            <a:off x="6902648" y="1589484"/>
            <a:ext cx="1160861" cy="615613"/>
            <a:chOff x="6902648" y="1589484"/>
            <a:chExt cx="1160861" cy="615613"/>
          </a:xfrm>
        </p:grpSpPr>
        <p:sp>
          <p:nvSpPr>
            <p:cNvPr id="21" name="SMARTInkShape-1842"/>
            <p:cNvSpPr/>
            <p:nvPr>
              <p:custDataLst>
                <p:tags r:id="rId10"/>
              </p:custDataLst>
            </p:nvPr>
          </p:nvSpPr>
          <p:spPr bwMode="auto">
            <a:xfrm>
              <a:off x="7947422" y="1589484"/>
              <a:ext cx="116087" cy="250033"/>
            </a:xfrm>
            <a:custGeom>
              <a:avLst/>
              <a:gdLst/>
              <a:ahLst/>
              <a:cxnLst/>
              <a:rect l="0" t="0" r="0" b="0"/>
              <a:pathLst>
                <a:path w="116087" h="250033">
                  <a:moveTo>
                    <a:pt x="116086" y="0"/>
                  </a:moveTo>
                  <a:lnTo>
                    <a:pt x="116086" y="0"/>
                  </a:lnTo>
                  <a:lnTo>
                    <a:pt x="108397" y="0"/>
                  </a:lnTo>
                  <a:lnTo>
                    <a:pt x="107983" y="992"/>
                  </a:lnTo>
                  <a:lnTo>
                    <a:pt x="102425" y="42241"/>
                  </a:lnTo>
                  <a:lnTo>
                    <a:pt x="98595" y="82181"/>
                  </a:lnTo>
                  <a:lnTo>
                    <a:pt x="93596" y="102954"/>
                  </a:lnTo>
                  <a:lnTo>
                    <a:pt x="70435" y="143498"/>
                  </a:lnTo>
                  <a:lnTo>
                    <a:pt x="41540" y="187606"/>
                  </a:lnTo>
                  <a:lnTo>
                    <a:pt x="11889" y="232183"/>
                  </a:lnTo>
                  <a:lnTo>
                    <a:pt x="0" y="25003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1843"/>
            <p:cNvSpPr/>
            <p:nvPr>
              <p:custDataLst>
                <p:tags r:id="rId11"/>
              </p:custDataLst>
            </p:nvPr>
          </p:nvSpPr>
          <p:spPr bwMode="auto">
            <a:xfrm>
              <a:off x="6902648" y="1821656"/>
              <a:ext cx="89298" cy="89298"/>
            </a:xfrm>
            <a:custGeom>
              <a:avLst/>
              <a:gdLst/>
              <a:ahLst/>
              <a:cxnLst/>
              <a:rect l="0" t="0" r="0" b="0"/>
              <a:pathLst>
                <a:path w="89298" h="89298">
                  <a:moveTo>
                    <a:pt x="0" y="0"/>
                  </a:moveTo>
                  <a:lnTo>
                    <a:pt x="0" y="0"/>
                  </a:lnTo>
                  <a:lnTo>
                    <a:pt x="0" y="7689"/>
                  </a:lnTo>
                  <a:lnTo>
                    <a:pt x="993" y="8102"/>
                  </a:lnTo>
                  <a:lnTo>
                    <a:pt x="4741" y="8562"/>
                  </a:lnTo>
                  <a:lnTo>
                    <a:pt x="6137" y="9677"/>
                  </a:lnTo>
                  <a:lnTo>
                    <a:pt x="7689" y="13561"/>
                  </a:lnTo>
                  <a:lnTo>
                    <a:pt x="11412" y="29653"/>
                  </a:lnTo>
                  <a:lnTo>
                    <a:pt x="18595" y="42852"/>
                  </a:lnTo>
                  <a:lnTo>
                    <a:pt x="43479" y="70120"/>
                  </a:lnTo>
                  <a:lnTo>
                    <a:pt x="54382" y="75813"/>
                  </a:lnTo>
                  <a:lnTo>
                    <a:pt x="89297" y="8929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1844"/>
            <p:cNvSpPr/>
            <p:nvPr>
              <p:custDataLst>
                <p:tags r:id="rId12"/>
              </p:custDataLst>
            </p:nvPr>
          </p:nvSpPr>
          <p:spPr bwMode="auto">
            <a:xfrm>
              <a:off x="7697547" y="1768628"/>
              <a:ext cx="187368" cy="401287"/>
            </a:xfrm>
            <a:custGeom>
              <a:avLst/>
              <a:gdLst/>
              <a:ahLst/>
              <a:cxnLst/>
              <a:rect l="0" t="0" r="0" b="0"/>
              <a:pathLst>
                <a:path w="187368" h="401287">
                  <a:moveTo>
                    <a:pt x="124859" y="303060"/>
                  </a:moveTo>
                  <a:lnTo>
                    <a:pt x="124859" y="303060"/>
                  </a:lnTo>
                  <a:lnTo>
                    <a:pt x="116298" y="303060"/>
                  </a:lnTo>
                  <a:lnTo>
                    <a:pt x="116038" y="298319"/>
                  </a:lnTo>
                  <a:lnTo>
                    <a:pt x="113332" y="293346"/>
                  </a:lnTo>
                  <a:lnTo>
                    <a:pt x="111221" y="290631"/>
                  </a:lnTo>
                  <a:lnTo>
                    <a:pt x="110807" y="287828"/>
                  </a:lnTo>
                  <a:lnTo>
                    <a:pt x="112991" y="282069"/>
                  </a:lnTo>
                  <a:lnTo>
                    <a:pt x="112979" y="279144"/>
                  </a:lnTo>
                  <a:lnTo>
                    <a:pt x="107655" y="261379"/>
                  </a:lnTo>
                  <a:lnTo>
                    <a:pt x="107291" y="255430"/>
                  </a:lnTo>
                  <a:lnTo>
                    <a:pt x="104484" y="249479"/>
                  </a:lnTo>
                  <a:lnTo>
                    <a:pt x="92778" y="233606"/>
                  </a:lnTo>
                  <a:lnTo>
                    <a:pt x="89226" y="220524"/>
                  </a:lnTo>
                  <a:lnTo>
                    <a:pt x="87213" y="218270"/>
                  </a:lnTo>
                  <a:lnTo>
                    <a:pt x="71112" y="207091"/>
                  </a:lnTo>
                  <a:lnTo>
                    <a:pt x="61520" y="205130"/>
                  </a:lnTo>
                  <a:lnTo>
                    <a:pt x="47127" y="204872"/>
                  </a:lnTo>
                  <a:lnTo>
                    <a:pt x="31746" y="211970"/>
                  </a:lnTo>
                  <a:lnTo>
                    <a:pt x="5880" y="234645"/>
                  </a:lnTo>
                  <a:lnTo>
                    <a:pt x="2526" y="243218"/>
                  </a:lnTo>
                  <a:lnTo>
                    <a:pt x="0" y="282380"/>
                  </a:lnTo>
                  <a:lnTo>
                    <a:pt x="2510" y="314655"/>
                  </a:lnTo>
                  <a:lnTo>
                    <a:pt x="12277" y="343494"/>
                  </a:lnTo>
                  <a:lnTo>
                    <a:pt x="29655" y="372653"/>
                  </a:lnTo>
                  <a:lnTo>
                    <a:pt x="38229" y="381284"/>
                  </a:lnTo>
                  <a:lnTo>
                    <a:pt x="47662" y="387435"/>
                  </a:lnTo>
                  <a:lnTo>
                    <a:pt x="55161" y="390169"/>
                  </a:lnTo>
                  <a:lnTo>
                    <a:pt x="91717" y="392299"/>
                  </a:lnTo>
                  <a:lnTo>
                    <a:pt x="97892" y="389685"/>
                  </a:lnTo>
                  <a:lnTo>
                    <a:pt x="100928" y="387599"/>
                  </a:lnTo>
                  <a:lnTo>
                    <a:pt x="102952" y="384224"/>
                  </a:lnTo>
                  <a:lnTo>
                    <a:pt x="108846" y="367195"/>
                  </a:lnTo>
                  <a:lnTo>
                    <a:pt x="119270" y="349242"/>
                  </a:lnTo>
                  <a:lnTo>
                    <a:pt x="123204" y="332398"/>
                  </a:lnTo>
                  <a:lnTo>
                    <a:pt x="124641" y="293290"/>
                  </a:lnTo>
                  <a:lnTo>
                    <a:pt x="124816" y="253505"/>
                  </a:lnTo>
                  <a:lnTo>
                    <a:pt x="124847" y="219144"/>
                  </a:lnTo>
                  <a:lnTo>
                    <a:pt x="124855" y="179087"/>
                  </a:lnTo>
                  <a:lnTo>
                    <a:pt x="124858" y="135799"/>
                  </a:lnTo>
                  <a:lnTo>
                    <a:pt x="124858" y="101035"/>
                  </a:lnTo>
                  <a:lnTo>
                    <a:pt x="118722" y="62621"/>
                  </a:lnTo>
                  <a:lnTo>
                    <a:pt x="116093" y="18916"/>
                  </a:lnTo>
                  <a:lnTo>
                    <a:pt x="116038" y="15404"/>
                  </a:lnTo>
                  <a:lnTo>
                    <a:pt x="113332" y="8856"/>
                  </a:lnTo>
                  <a:lnTo>
                    <a:pt x="107370" y="0"/>
                  </a:lnTo>
                  <a:lnTo>
                    <a:pt x="102369" y="4354"/>
                  </a:lnTo>
                  <a:lnTo>
                    <a:pt x="99981" y="11882"/>
                  </a:lnTo>
                  <a:lnTo>
                    <a:pt x="91170" y="54120"/>
                  </a:lnTo>
                  <a:lnTo>
                    <a:pt x="84800" y="88962"/>
                  </a:lnTo>
                  <a:lnTo>
                    <a:pt x="81117" y="131637"/>
                  </a:lnTo>
                  <a:lnTo>
                    <a:pt x="80479" y="166499"/>
                  </a:lnTo>
                  <a:lnTo>
                    <a:pt x="80291" y="202956"/>
                  </a:lnTo>
                  <a:lnTo>
                    <a:pt x="81226" y="243744"/>
                  </a:lnTo>
                  <a:lnTo>
                    <a:pt x="87347" y="280413"/>
                  </a:lnTo>
                  <a:lnTo>
                    <a:pt x="98304" y="319973"/>
                  </a:lnTo>
                  <a:lnTo>
                    <a:pt x="114763" y="356451"/>
                  </a:lnTo>
                  <a:lnTo>
                    <a:pt x="144090" y="390082"/>
                  </a:lnTo>
                  <a:lnTo>
                    <a:pt x="148594" y="393817"/>
                  </a:lnTo>
                  <a:lnTo>
                    <a:pt x="158890" y="397966"/>
                  </a:lnTo>
                  <a:lnTo>
                    <a:pt x="187367" y="4012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1845"/>
            <p:cNvSpPr/>
            <p:nvPr>
              <p:custDataLst>
                <p:tags r:id="rId13"/>
              </p:custDataLst>
            </p:nvPr>
          </p:nvSpPr>
          <p:spPr bwMode="auto">
            <a:xfrm>
              <a:off x="7572375" y="1893094"/>
              <a:ext cx="17860" cy="1"/>
            </a:xfrm>
            <a:custGeom>
              <a:avLst/>
              <a:gdLst/>
              <a:ahLst/>
              <a:cxnLst/>
              <a:rect l="0" t="0" r="0" b="0"/>
              <a:pathLst>
                <a:path w="17860" h="1">
                  <a:moveTo>
                    <a:pt x="0" y="0"/>
                  </a:moveTo>
                  <a:lnTo>
                    <a:pt x="0" y="0"/>
                  </a:lnTo>
                  <a:lnTo>
                    <a:pt x="1785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SMARTInkShape-1846"/>
            <p:cNvSpPr/>
            <p:nvPr>
              <p:custDataLst>
                <p:tags r:id="rId14"/>
              </p:custDataLst>
            </p:nvPr>
          </p:nvSpPr>
          <p:spPr bwMode="auto">
            <a:xfrm>
              <a:off x="7049308" y="1982391"/>
              <a:ext cx="130162" cy="196408"/>
            </a:xfrm>
            <a:custGeom>
              <a:avLst/>
              <a:gdLst/>
              <a:ahLst/>
              <a:cxnLst/>
              <a:rect l="0" t="0" r="0" b="0"/>
              <a:pathLst>
                <a:path w="130162" h="196408">
                  <a:moveTo>
                    <a:pt x="5145" y="8929"/>
                  </a:moveTo>
                  <a:lnTo>
                    <a:pt x="5145" y="8929"/>
                  </a:lnTo>
                  <a:lnTo>
                    <a:pt x="0" y="8929"/>
                  </a:lnTo>
                  <a:lnTo>
                    <a:pt x="4272" y="8929"/>
                  </a:lnTo>
                  <a:lnTo>
                    <a:pt x="5130" y="245"/>
                  </a:lnTo>
                  <a:lnTo>
                    <a:pt x="5145" y="0"/>
                  </a:lnTo>
                  <a:lnTo>
                    <a:pt x="5145" y="43113"/>
                  </a:lnTo>
                  <a:lnTo>
                    <a:pt x="14239" y="83428"/>
                  </a:lnTo>
                  <a:lnTo>
                    <a:pt x="25050" y="125020"/>
                  </a:lnTo>
                  <a:lnTo>
                    <a:pt x="29895" y="142876"/>
                  </a:lnTo>
                  <a:lnTo>
                    <a:pt x="32019" y="153789"/>
                  </a:lnTo>
                  <a:lnTo>
                    <a:pt x="38795" y="165511"/>
                  </a:lnTo>
                  <a:lnTo>
                    <a:pt x="54834" y="184443"/>
                  </a:lnTo>
                  <a:lnTo>
                    <a:pt x="56995" y="190454"/>
                  </a:lnTo>
                  <a:lnTo>
                    <a:pt x="58563" y="192453"/>
                  </a:lnTo>
                  <a:lnTo>
                    <a:pt x="67241" y="196297"/>
                  </a:lnTo>
                  <a:lnTo>
                    <a:pt x="72271" y="196407"/>
                  </a:lnTo>
                  <a:lnTo>
                    <a:pt x="73708" y="195430"/>
                  </a:lnTo>
                  <a:lnTo>
                    <a:pt x="74666" y="193786"/>
                  </a:lnTo>
                  <a:lnTo>
                    <a:pt x="76014" y="186733"/>
                  </a:lnTo>
                  <a:lnTo>
                    <a:pt x="76204" y="184020"/>
                  </a:lnTo>
                  <a:lnTo>
                    <a:pt x="79060" y="178359"/>
                  </a:lnTo>
                  <a:lnTo>
                    <a:pt x="81211" y="175461"/>
                  </a:lnTo>
                  <a:lnTo>
                    <a:pt x="83601" y="166948"/>
                  </a:lnTo>
                  <a:lnTo>
                    <a:pt x="87592" y="151000"/>
                  </a:lnTo>
                  <a:lnTo>
                    <a:pt x="92412" y="133707"/>
                  </a:lnTo>
                  <a:lnTo>
                    <a:pt x="96487" y="116015"/>
                  </a:lnTo>
                  <a:lnTo>
                    <a:pt x="100311" y="103156"/>
                  </a:lnTo>
                  <a:lnTo>
                    <a:pt x="107709" y="66721"/>
                  </a:lnTo>
                  <a:lnTo>
                    <a:pt x="118765" y="42949"/>
                  </a:lnTo>
                  <a:lnTo>
                    <a:pt x="121898" y="21788"/>
                  </a:lnTo>
                  <a:lnTo>
                    <a:pt x="129780" y="9489"/>
                  </a:lnTo>
                  <a:lnTo>
                    <a:pt x="130151" y="382"/>
                  </a:lnTo>
                  <a:lnTo>
                    <a:pt x="130161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SMARTInkShape-1847"/>
            <p:cNvSpPr/>
            <p:nvPr>
              <p:custDataLst>
                <p:tags r:id="rId15"/>
              </p:custDataLst>
            </p:nvPr>
          </p:nvSpPr>
          <p:spPr bwMode="auto">
            <a:xfrm>
              <a:off x="7242099" y="1777068"/>
              <a:ext cx="419574" cy="428029"/>
            </a:xfrm>
            <a:custGeom>
              <a:avLst/>
              <a:gdLst/>
              <a:ahLst/>
              <a:cxnLst/>
              <a:rect l="0" t="0" r="0" b="0"/>
              <a:pathLst>
                <a:path w="419574" h="428029">
                  <a:moveTo>
                    <a:pt x="107034" y="267830"/>
                  </a:moveTo>
                  <a:lnTo>
                    <a:pt x="107034" y="267830"/>
                  </a:lnTo>
                  <a:lnTo>
                    <a:pt x="107034" y="236337"/>
                  </a:lnTo>
                  <a:lnTo>
                    <a:pt x="106042" y="234928"/>
                  </a:lnTo>
                  <a:lnTo>
                    <a:pt x="104388" y="233989"/>
                  </a:lnTo>
                  <a:lnTo>
                    <a:pt x="97940" y="232359"/>
                  </a:lnTo>
                  <a:lnTo>
                    <a:pt x="59038" y="232112"/>
                  </a:lnTo>
                  <a:lnTo>
                    <a:pt x="53291" y="234758"/>
                  </a:lnTo>
                  <a:lnTo>
                    <a:pt x="47430" y="238249"/>
                  </a:lnTo>
                  <a:lnTo>
                    <a:pt x="41517" y="239800"/>
                  </a:lnTo>
                  <a:lnTo>
                    <a:pt x="39543" y="241206"/>
                  </a:lnTo>
                  <a:lnTo>
                    <a:pt x="38227" y="243136"/>
                  </a:lnTo>
                  <a:lnTo>
                    <a:pt x="35774" y="247925"/>
                  </a:lnTo>
                  <a:lnTo>
                    <a:pt x="14651" y="275584"/>
                  </a:lnTo>
                  <a:lnTo>
                    <a:pt x="1271" y="319720"/>
                  </a:lnTo>
                  <a:lnTo>
                    <a:pt x="0" y="349523"/>
                  </a:lnTo>
                  <a:lnTo>
                    <a:pt x="2578" y="356393"/>
                  </a:lnTo>
                  <a:lnTo>
                    <a:pt x="6038" y="362754"/>
                  </a:lnTo>
                  <a:lnTo>
                    <a:pt x="8979" y="371913"/>
                  </a:lnTo>
                  <a:lnTo>
                    <a:pt x="13183" y="377920"/>
                  </a:lnTo>
                  <a:lnTo>
                    <a:pt x="18359" y="381252"/>
                  </a:lnTo>
                  <a:lnTo>
                    <a:pt x="29766" y="383390"/>
                  </a:lnTo>
                  <a:lnTo>
                    <a:pt x="31710" y="382573"/>
                  </a:lnTo>
                  <a:lnTo>
                    <a:pt x="33004" y="381037"/>
                  </a:lnTo>
                  <a:lnTo>
                    <a:pt x="33869" y="379020"/>
                  </a:lnTo>
                  <a:lnTo>
                    <a:pt x="67174" y="351141"/>
                  </a:lnTo>
                  <a:lnTo>
                    <a:pt x="73143" y="339261"/>
                  </a:lnTo>
                  <a:lnTo>
                    <a:pt x="75510" y="336287"/>
                  </a:lnTo>
                  <a:lnTo>
                    <a:pt x="78141" y="327690"/>
                  </a:lnTo>
                  <a:lnTo>
                    <a:pt x="80208" y="284064"/>
                  </a:lnTo>
                  <a:lnTo>
                    <a:pt x="80244" y="241609"/>
                  </a:lnTo>
                  <a:lnTo>
                    <a:pt x="80245" y="233988"/>
                  </a:lnTo>
                  <a:lnTo>
                    <a:pt x="79253" y="233362"/>
                  </a:lnTo>
                  <a:lnTo>
                    <a:pt x="75100" y="232482"/>
                  </a:lnTo>
                  <a:lnTo>
                    <a:pt x="79372" y="232160"/>
                  </a:lnTo>
                  <a:lnTo>
                    <a:pt x="74927" y="232121"/>
                  </a:lnTo>
                  <a:lnTo>
                    <a:pt x="77220" y="232116"/>
                  </a:lnTo>
                  <a:lnTo>
                    <a:pt x="78228" y="233107"/>
                  </a:lnTo>
                  <a:lnTo>
                    <a:pt x="79349" y="236853"/>
                  </a:lnTo>
                  <a:lnTo>
                    <a:pt x="81184" y="256027"/>
                  </a:lnTo>
                  <a:lnTo>
                    <a:pt x="87302" y="267851"/>
                  </a:lnTo>
                  <a:lnTo>
                    <a:pt x="87926" y="270821"/>
                  </a:lnTo>
                  <a:lnTo>
                    <a:pt x="107218" y="301688"/>
                  </a:lnTo>
                  <a:lnTo>
                    <a:pt x="118976" y="315088"/>
                  </a:lnTo>
                  <a:lnTo>
                    <a:pt x="124909" y="318599"/>
                  </a:lnTo>
                  <a:lnTo>
                    <a:pt x="160061" y="329713"/>
                  </a:lnTo>
                  <a:lnTo>
                    <a:pt x="163221" y="329922"/>
                  </a:lnTo>
                  <a:lnTo>
                    <a:pt x="177150" y="325474"/>
                  </a:lnTo>
                  <a:lnTo>
                    <a:pt x="189104" y="317873"/>
                  </a:lnTo>
                  <a:lnTo>
                    <a:pt x="193118" y="312230"/>
                  </a:lnTo>
                  <a:lnTo>
                    <a:pt x="195895" y="306415"/>
                  </a:lnTo>
                  <a:lnTo>
                    <a:pt x="217266" y="270280"/>
                  </a:lnTo>
                  <a:lnTo>
                    <a:pt x="221386" y="252791"/>
                  </a:lnTo>
                  <a:lnTo>
                    <a:pt x="222968" y="212475"/>
                  </a:lnTo>
                  <a:lnTo>
                    <a:pt x="223090" y="172046"/>
                  </a:lnTo>
                  <a:lnTo>
                    <a:pt x="223114" y="131722"/>
                  </a:lnTo>
                  <a:lnTo>
                    <a:pt x="223118" y="90573"/>
                  </a:lnTo>
                  <a:lnTo>
                    <a:pt x="223120" y="47410"/>
                  </a:lnTo>
                  <a:lnTo>
                    <a:pt x="223120" y="7822"/>
                  </a:lnTo>
                  <a:lnTo>
                    <a:pt x="222128" y="5195"/>
                  </a:lnTo>
                  <a:lnTo>
                    <a:pt x="220474" y="3443"/>
                  </a:lnTo>
                  <a:lnTo>
                    <a:pt x="214299" y="0"/>
                  </a:lnTo>
                  <a:lnTo>
                    <a:pt x="214222" y="4698"/>
                  </a:lnTo>
                  <a:lnTo>
                    <a:pt x="211558" y="9662"/>
                  </a:lnTo>
                  <a:lnTo>
                    <a:pt x="209459" y="12374"/>
                  </a:lnTo>
                  <a:lnTo>
                    <a:pt x="207127" y="20680"/>
                  </a:lnTo>
                  <a:lnTo>
                    <a:pt x="203167" y="36512"/>
                  </a:lnTo>
                  <a:lnTo>
                    <a:pt x="199369" y="48936"/>
                  </a:lnTo>
                  <a:lnTo>
                    <a:pt x="196597" y="93403"/>
                  </a:lnTo>
                  <a:lnTo>
                    <a:pt x="196383" y="132650"/>
                  </a:lnTo>
                  <a:lnTo>
                    <a:pt x="196342" y="174100"/>
                  </a:lnTo>
                  <a:lnTo>
                    <a:pt x="201074" y="208750"/>
                  </a:lnTo>
                  <a:lnTo>
                    <a:pt x="204434" y="248884"/>
                  </a:lnTo>
                  <a:lnTo>
                    <a:pt x="207742" y="285475"/>
                  </a:lnTo>
                  <a:lnTo>
                    <a:pt x="216270" y="329535"/>
                  </a:lnTo>
                  <a:lnTo>
                    <a:pt x="232232" y="370408"/>
                  </a:lnTo>
                  <a:lnTo>
                    <a:pt x="256198" y="401657"/>
                  </a:lnTo>
                  <a:lnTo>
                    <a:pt x="258317" y="408918"/>
                  </a:lnTo>
                  <a:lnTo>
                    <a:pt x="259483" y="409514"/>
                  </a:lnTo>
                  <a:lnTo>
                    <a:pt x="263424" y="410176"/>
                  </a:lnTo>
                  <a:lnTo>
                    <a:pt x="268483" y="407824"/>
                  </a:lnTo>
                  <a:lnTo>
                    <a:pt x="271221" y="405808"/>
                  </a:lnTo>
                  <a:lnTo>
                    <a:pt x="274264" y="400922"/>
                  </a:lnTo>
                  <a:lnTo>
                    <a:pt x="276608" y="395443"/>
                  </a:lnTo>
                  <a:lnTo>
                    <a:pt x="300586" y="353792"/>
                  </a:lnTo>
                  <a:lnTo>
                    <a:pt x="308470" y="336185"/>
                  </a:lnTo>
                  <a:lnTo>
                    <a:pt x="318207" y="295419"/>
                  </a:lnTo>
                  <a:lnTo>
                    <a:pt x="321339" y="251162"/>
                  </a:lnTo>
                  <a:lnTo>
                    <a:pt x="321345" y="250128"/>
                  </a:lnTo>
                  <a:lnTo>
                    <a:pt x="321346" y="262414"/>
                  </a:lnTo>
                  <a:lnTo>
                    <a:pt x="323992" y="268069"/>
                  </a:lnTo>
                  <a:lnTo>
                    <a:pt x="326087" y="270966"/>
                  </a:lnTo>
                  <a:lnTo>
                    <a:pt x="326491" y="274882"/>
                  </a:lnTo>
                  <a:lnTo>
                    <a:pt x="324303" y="289874"/>
                  </a:lnTo>
                  <a:lnTo>
                    <a:pt x="329840" y="330409"/>
                  </a:lnTo>
                  <a:lnTo>
                    <a:pt x="331074" y="342276"/>
                  </a:lnTo>
                  <a:lnTo>
                    <a:pt x="341288" y="383918"/>
                  </a:lnTo>
                  <a:lnTo>
                    <a:pt x="348752" y="399131"/>
                  </a:lnTo>
                  <a:lnTo>
                    <a:pt x="373171" y="426755"/>
                  </a:lnTo>
                  <a:lnTo>
                    <a:pt x="376791" y="427760"/>
                  </a:lnTo>
                  <a:lnTo>
                    <a:pt x="379145" y="428028"/>
                  </a:lnTo>
                  <a:lnTo>
                    <a:pt x="384408" y="425680"/>
                  </a:lnTo>
                  <a:lnTo>
                    <a:pt x="391130" y="420829"/>
                  </a:lnTo>
                  <a:lnTo>
                    <a:pt x="405068" y="394882"/>
                  </a:lnTo>
                  <a:lnTo>
                    <a:pt x="408991" y="377685"/>
                  </a:lnTo>
                  <a:lnTo>
                    <a:pt x="415238" y="337479"/>
                  </a:lnTo>
                  <a:lnTo>
                    <a:pt x="419573" y="30354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770" name="SMARTInkShape-Group650"/>
          <p:cNvGrpSpPr/>
          <p:nvPr/>
        </p:nvGrpSpPr>
        <p:grpSpPr>
          <a:xfrm>
            <a:off x="6759773" y="1241263"/>
            <a:ext cx="1561891" cy="1880002"/>
            <a:chOff x="6759773" y="1241263"/>
            <a:chExt cx="1561891" cy="1880002"/>
          </a:xfrm>
        </p:grpSpPr>
        <p:sp>
          <p:nvSpPr>
            <p:cNvPr id="28" name="SMARTInkShape-1848"/>
            <p:cNvSpPr/>
            <p:nvPr>
              <p:custDataLst>
                <p:tags r:id="rId4"/>
              </p:custDataLst>
            </p:nvPr>
          </p:nvSpPr>
          <p:spPr bwMode="auto">
            <a:xfrm>
              <a:off x="6759773" y="1241263"/>
              <a:ext cx="1561891" cy="1160788"/>
            </a:xfrm>
            <a:custGeom>
              <a:avLst/>
              <a:gdLst/>
              <a:ahLst/>
              <a:cxnLst/>
              <a:rect l="0" t="0" r="0" b="0"/>
              <a:pathLst>
                <a:path w="1561891" h="1160788">
                  <a:moveTo>
                    <a:pt x="142875" y="214276"/>
                  </a:moveTo>
                  <a:lnTo>
                    <a:pt x="142875" y="214276"/>
                  </a:lnTo>
                  <a:lnTo>
                    <a:pt x="174330" y="184806"/>
                  </a:lnTo>
                  <a:lnTo>
                    <a:pt x="208951" y="167628"/>
                  </a:lnTo>
                  <a:lnTo>
                    <a:pt x="248973" y="150161"/>
                  </a:lnTo>
                  <a:lnTo>
                    <a:pt x="281247" y="135527"/>
                  </a:lnTo>
                  <a:lnTo>
                    <a:pt x="320686" y="123364"/>
                  </a:lnTo>
                  <a:lnTo>
                    <a:pt x="359051" y="108736"/>
                  </a:lnTo>
                  <a:lnTo>
                    <a:pt x="388774" y="100231"/>
                  </a:lnTo>
                  <a:lnTo>
                    <a:pt x="421827" y="93144"/>
                  </a:lnTo>
                  <a:lnTo>
                    <a:pt x="456362" y="86687"/>
                  </a:lnTo>
                  <a:lnTo>
                    <a:pt x="494201" y="80510"/>
                  </a:lnTo>
                  <a:lnTo>
                    <a:pt x="534169" y="74457"/>
                  </a:lnTo>
                  <a:lnTo>
                    <a:pt x="575083" y="68460"/>
                  </a:lnTo>
                  <a:lnTo>
                    <a:pt x="616418" y="62487"/>
                  </a:lnTo>
                  <a:lnTo>
                    <a:pt x="658932" y="56525"/>
                  </a:lnTo>
                  <a:lnTo>
                    <a:pt x="681382" y="53546"/>
                  </a:lnTo>
                  <a:lnTo>
                    <a:pt x="704286" y="50568"/>
                  </a:lnTo>
                  <a:lnTo>
                    <a:pt x="727493" y="47591"/>
                  </a:lnTo>
                  <a:lnTo>
                    <a:pt x="750902" y="44613"/>
                  </a:lnTo>
                  <a:lnTo>
                    <a:pt x="774445" y="41636"/>
                  </a:lnTo>
                  <a:lnTo>
                    <a:pt x="798078" y="39652"/>
                  </a:lnTo>
                  <a:lnTo>
                    <a:pt x="821771" y="38328"/>
                  </a:lnTo>
                  <a:lnTo>
                    <a:pt x="845504" y="37446"/>
                  </a:lnTo>
                  <a:lnTo>
                    <a:pt x="868271" y="35866"/>
                  </a:lnTo>
                  <a:lnTo>
                    <a:pt x="912088" y="31465"/>
                  </a:lnTo>
                  <a:lnTo>
                    <a:pt x="934489" y="28902"/>
                  </a:lnTo>
                  <a:lnTo>
                    <a:pt x="957360" y="26201"/>
                  </a:lnTo>
                  <a:lnTo>
                    <a:pt x="980544" y="23408"/>
                  </a:lnTo>
                  <a:lnTo>
                    <a:pt x="1003938" y="20554"/>
                  </a:lnTo>
                  <a:lnTo>
                    <a:pt x="1027473" y="17659"/>
                  </a:lnTo>
                  <a:lnTo>
                    <a:pt x="1051099" y="14737"/>
                  </a:lnTo>
                  <a:lnTo>
                    <a:pt x="1073795" y="12789"/>
                  </a:lnTo>
                  <a:lnTo>
                    <a:pt x="1117534" y="10625"/>
                  </a:lnTo>
                  <a:lnTo>
                    <a:pt x="1160125" y="7017"/>
                  </a:lnTo>
                  <a:lnTo>
                    <a:pt x="1201212" y="3098"/>
                  </a:lnTo>
                  <a:lnTo>
                    <a:pt x="1239318" y="1357"/>
                  </a:lnTo>
                  <a:lnTo>
                    <a:pt x="1273451" y="583"/>
                  </a:lnTo>
                  <a:lnTo>
                    <a:pt x="1306150" y="239"/>
                  </a:lnTo>
                  <a:lnTo>
                    <a:pt x="1340526" y="86"/>
                  </a:lnTo>
                  <a:lnTo>
                    <a:pt x="1383869" y="0"/>
                  </a:lnTo>
                  <a:lnTo>
                    <a:pt x="1421846" y="4715"/>
                  </a:lnTo>
                  <a:lnTo>
                    <a:pt x="1463105" y="9060"/>
                  </a:lnTo>
                  <a:lnTo>
                    <a:pt x="1504197" y="21213"/>
                  </a:lnTo>
                  <a:lnTo>
                    <a:pt x="1523425" y="34592"/>
                  </a:lnTo>
                  <a:lnTo>
                    <a:pt x="1536948" y="55865"/>
                  </a:lnTo>
                  <a:lnTo>
                    <a:pt x="1550407" y="90711"/>
                  </a:lnTo>
                  <a:lnTo>
                    <a:pt x="1559973" y="134783"/>
                  </a:lnTo>
                  <a:lnTo>
                    <a:pt x="1561890" y="175178"/>
                  </a:lnTo>
                  <a:lnTo>
                    <a:pt x="1561345" y="207813"/>
                  </a:lnTo>
                  <a:lnTo>
                    <a:pt x="1557796" y="242162"/>
                  </a:lnTo>
                  <a:lnTo>
                    <a:pt x="1555557" y="277271"/>
                  </a:lnTo>
                  <a:lnTo>
                    <a:pt x="1553570" y="312719"/>
                  </a:lnTo>
                  <a:lnTo>
                    <a:pt x="1549379" y="348318"/>
                  </a:lnTo>
                  <a:lnTo>
                    <a:pt x="1544209" y="386629"/>
                  </a:lnTo>
                  <a:lnTo>
                    <a:pt x="1539596" y="425815"/>
                  </a:lnTo>
                  <a:lnTo>
                    <a:pt x="1537547" y="463074"/>
                  </a:lnTo>
                  <a:lnTo>
                    <a:pt x="1536635" y="502124"/>
                  </a:lnTo>
                  <a:lnTo>
                    <a:pt x="1535239" y="541638"/>
                  </a:lnTo>
                  <a:lnTo>
                    <a:pt x="1531310" y="579044"/>
                  </a:lnTo>
                  <a:lnTo>
                    <a:pt x="1528903" y="615512"/>
                  </a:lnTo>
                  <a:lnTo>
                    <a:pt x="1527833" y="651564"/>
                  </a:lnTo>
                  <a:lnTo>
                    <a:pt x="1527357" y="687431"/>
                  </a:lnTo>
                  <a:lnTo>
                    <a:pt x="1527146" y="720570"/>
                  </a:lnTo>
                  <a:lnTo>
                    <a:pt x="1527052" y="751835"/>
                  </a:lnTo>
                  <a:lnTo>
                    <a:pt x="1527011" y="782266"/>
                  </a:lnTo>
                  <a:lnTo>
                    <a:pt x="1526992" y="812328"/>
                  </a:lnTo>
                  <a:lnTo>
                    <a:pt x="1525991" y="842225"/>
                  </a:lnTo>
                  <a:lnTo>
                    <a:pt x="1520842" y="885956"/>
                  </a:lnTo>
                  <a:lnTo>
                    <a:pt x="1518875" y="924489"/>
                  </a:lnTo>
                  <a:lnTo>
                    <a:pt x="1517300" y="960050"/>
                  </a:lnTo>
                  <a:lnTo>
                    <a:pt x="1511028" y="999235"/>
                  </a:lnTo>
                  <a:lnTo>
                    <a:pt x="1504754" y="1035639"/>
                  </a:lnTo>
                  <a:lnTo>
                    <a:pt x="1488160" y="1076942"/>
                  </a:lnTo>
                  <a:lnTo>
                    <a:pt x="1458344" y="1118127"/>
                  </a:lnTo>
                  <a:lnTo>
                    <a:pt x="1441709" y="1129872"/>
                  </a:lnTo>
                  <a:lnTo>
                    <a:pt x="1398738" y="1147820"/>
                  </a:lnTo>
                  <a:lnTo>
                    <a:pt x="1356888" y="1156097"/>
                  </a:lnTo>
                  <a:lnTo>
                    <a:pt x="1314381" y="1159889"/>
                  </a:lnTo>
                  <a:lnTo>
                    <a:pt x="1279549" y="1160546"/>
                  </a:lnTo>
                  <a:lnTo>
                    <a:pt x="1242108" y="1160741"/>
                  </a:lnTo>
                  <a:lnTo>
                    <a:pt x="1210861" y="1160787"/>
                  </a:lnTo>
                  <a:lnTo>
                    <a:pt x="1179775" y="1158161"/>
                  </a:lnTo>
                  <a:lnTo>
                    <a:pt x="1147439" y="1154679"/>
                  </a:lnTo>
                  <a:lnTo>
                    <a:pt x="1109916" y="1153131"/>
                  </a:lnTo>
                  <a:lnTo>
                    <a:pt x="1070087" y="1152444"/>
                  </a:lnTo>
                  <a:lnTo>
                    <a:pt x="1028243" y="1151146"/>
                  </a:lnTo>
                  <a:lnTo>
                    <a:pt x="1005972" y="1149410"/>
                  </a:lnTo>
                  <a:lnTo>
                    <a:pt x="983187" y="1147262"/>
                  </a:lnTo>
                  <a:lnTo>
                    <a:pt x="960060" y="1144837"/>
                  </a:lnTo>
                  <a:lnTo>
                    <a:pt x="936704" y="1142228"/>
                  </a:lnTo>
                  <a:lnTo>
                    <a:pt x="913196" y="1139497"/>
                  </a:lnTo>
                  <a:lnTo>
                    <a:pt x="888594" y="1137676"/>
                  </a:lnTo>
                  <a:lnTo>
                    <a:pt x="863263" y="1136462"/>
                  </a:lnTo>
                  <a:lnTo>
                    <a:pt x="837446" y="1135652"/>
                  </a:lnTo>
                  <a:lnTo>
                    <a:pt x="811306" y="1134121"/>
                  </a:lnTo>
                  <a:lnTo>
                    <a:pt x="784949" y="1132107"/>
                  </a:lnTo>
                  <a:lnTo>
                    <a:pt x="758448" y="1129773"/>
                  </a:lnTo>
                  <a:lnTo>
                    <a:pt x="730858" y="1128217"/>
                  </a:lnTo>
                  <a:lnTo>
                    <a:pt x="702544" y="1127179"/>
                  </a:lnTo>
                  <a:lnTo>
                    <a:pt x="673745" y="1126487"/>
                  </a:lnTo>
                  <a:lnTo>
                    <a:pt x="645617" y="1126026"/>
                  </a:lnTo>
                  <a:lnTo>
                    <a:pt x="617935" y="1125719"/>
                  </a:lnTo>
                  <a:lnTo>
                    <a:pt x="590550" y="1125514"/>
                  </a:lnTo>
                  <a:lnTo>
                    <a:pt x="562372" y="1124385"/>
                  </a:lnTo>
                  <a:lnTo>
                    <a:pt x="533665" y="1122640"/>
                  </a:lnTo>
                  <a:lnTo>
                    <a:pt x="504605" y="1120485"/>
                  </a:lnTo>
                  <a:lnTo>
                    <a:pt x="476302" y="1119048"/>
                  </a:lnTo>
                  <a:lnTo>
                    <a:pt x="448503" y="1118090"/>
                  </a:lnTo>
                  <a:lnTo>
                    <a:pt x="421041" y="1117452"/>
                  </a:lnTo>
                  <a:lnTo>
                    <a:pt x="393804" y="1117026"/>
                  </a:lnTo>
                  <a:lnTo>
                    <a:pt x="366716" y="1116742"/>
                  </a:lnTo>
                  <a:lnTo>
                    <a:pt x="339727" y="1116553"/>
                  </a:lnTo>
                  <a:lnTo>
                    <a:pt x="313798" y="1116427"/>
                  </a:lnTo>
                  <a:lnTo>
                    <a:pt x="288574" y="1116343"/>
                  </a:lnTo>
                  <a:lnTo>
                    <a:pt x="263820" y="1116287"/>
                  </a:lnTo>
                  <a:lnTo>
                    <a:pt x="239380" y="1116249"/>
                  </a:lnTo>
                  <a:lnTo>
                    <a:pt x="215149" y="1116224"/>
                  </a:lnTo>
                  <a:lnTo>
                    <a:pt x="191058" y="1116208"/>
                  </a:lnTo>
                  <a:lnTo>
                    <a:pt x="167060" y="1117189"/>
                  </a:lnTo>
                  <a:lnTo>
                    <a:pt x="143123" y="1118835"/>
                  </a:lnTo>
                  <a:lnTo>
                    <a:pt x="119228" y="1120925"/>
                  </a:lnTo>
                  <a:lnTo>
                    <a:pt x="95361" y="1122318"/>
                  </a:lnTo>
                  <a:lnTo>
                    <a:pt x="71512" y="1123247"/>
                  </a:lnTo>
                  <a:lnTo>
                    <a:pt x="31783" y="1124279"/>
                  </a:lnTo>
                  <a:lnTo>
                    <a:pt x="0" y="11251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SMARTInkShape-1849"/>
            <p:cNvSpPr/>
            <p:nvPr>
              <p:custDataLst>
                <p:tags r:id="rId5"/>
              </p:custDataLst>
            </p:nvPr>
          </p:nvSpPr>
          <p:spPr bwMode="auto">
            <a:xfrm>
              <a:off x="7063383" y="3080742"/>
              <a:ext cx="687587" cy="40523"/>
            </a:xfrm>
            <a:custGeom>
              <a:avLst/>
              <a:gdLst/>
              <a:ahLst/>
              <a:cxnLst/>
              <a:rect l="0" t="0" r="0" b="0"/>
              <a:pathLst>
                <a:path w="687587" h="40523">
                  <a:moveTo>
                    <a:pt x="0" y="0"/>
                  </a:moveTo>
                  <a:lnTo>
                    <a:pt x="0" y="0"/>
                  </a:lnTo>
                  <a:lnTo>
                    <a:pt x="39729" y="0"/>
                  </a:lnTo>
                  <a:lnTo>
                    <a:pt x="65357" y="2646"/>
                  </a:lnTo>
                  <a:lnTo>
                    <a:pt x="107531" y="9094"/>
                  </a:lnTo>
                  <a:lnTo>
                    <a:pt x="145594" y="18480"/>
                  </a:lnTo>
                  <a:lnTo>
                    <a:pt x="179400" y="26973"/>
                  </a:lnTo>
                  <a:lnTo>
                    <a:pt x="217197" y="33128"/>
                  </a:lnTo>
                  <a:lnTo>
                    <a:pt x="259815" y="37597"/>
                  </a:lnTo>
                  <a:lnTo>
                    <a:pt x="290098" y="40522"/>
                  </a:lnTo>
                  <a:lnTo>
                    <a:pt x="323401" y="38515"/>
                  </a:lnTo>
                  <a:lnTo>
                    <a:pt x="355401" y="36962"/>
                  </a:lnTo>
                  <a:lnTo>
                    <a:pt x="387151" y="36271"/>
                  </a:lnTo>
                  <a:lnTo>
                    <a:pt x="421106" y="35964"/>
                  </a:lnTo>
                  <a:lnTo>
                    <a:pt x="456041" y="33182"/>
                  </a:lnTo>
                  <a:lnTo>
                    <a:pt x="491411" y="29630"/>
                  </a:lnTo>
                  <a:lnTo>
                    <a:pt x="526975" y="28052"/>
                  </a:lnTo>
                  <a:lnTo>
                    <a:pt x="559979" y="27350"/>
                  </a:lnTo>
                  <a:lnTo>
                    <a:pt x="591184" y="26046"/>
                  </a:lnTo>
                  <a:lnTo>
                    <a:pt x="635651" y="20726"/>
                  </a:lnTo>
                  <a:lnTo>
                    <a:pt x="687586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SMARTInkShape-1850"/>
            <p:cNvSpPr/>
            <p:nvPr>
              <p:custDataLst>
                <p:tags r:id="rId6"/>
              </p:custDataLst>
            </p:nvPr>
          </p:nvSpPr>
          <p:spPr bwMode="auto">
            <a:xfrm>
              <a:off x="7715250" y="2571750"/>
              <a:ext cx="98228" cy="160735"/>
            </a:xfrm>
            <a:custGeom>
              <a:avLst/>
              <a:gdLst/>
              <a:ahLst/>
              <a:cxnLst/>
              <a:rect l="0" t="0" r="0" b="0"/>
              <a:pathLst>
                <a:path w="98228" h="160735">
                  <a:moveTo>
                    <a:pt x="98227" y="0"/>
                  </a:moveTo>
                  <a:lnTo>
                    <a:pt x="98227" y="0"/>
                  </a:lnTo>
                  <a:lnTo>
                    <a:pt x="81445" y="19427"/>
                  </a:lnTo>
                  <a:lnTo>
                    <a:pt x="62602" y="56362"/>
                  </a:lnTo>
                  <a:lnTo>
                    <a:pt x="42011" y="100333"/>
                  </a:lnTo>
                  <a:lnTo>
                    <a:pt x="11343" y="142276"/>
                  </a:lnTo>
                  <a:lnTo>
                    <a:pt x="0" y="1607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SMARTInkShape-1851"/>
            <p:cNvSpPr/>
            <p:nvPr>
              <p:custDataLst>
                <p:tags r:id="rId7"/>
              </p:custDataLst>
            </p:nvPr>
          </p:nvSpPr>
          <p:spPr bwMode="auto">
            <a:xfrm>
              <a:off x="6929438" y="2652117"/>
              <a:ext cx="53579" cy="89298"/>
            </a:xfrm>
            <a:custGeom>
              <a:avLst/>
              <a:gdLst/>
              <a:ahLst/>
              <a:cxnLst/>
              <a:rect l="0" t="0" r="0" b="0"/>
              <a:pathLst>
                <a:path w="53579" h="89298">
                  <a:moveTo>
                    <a:pt x="0" y="0"/>
                  </a:moveTo>
                  <a:lnTo>
                    <a:pt x="0" y="0"/>
                  </a:lnTo>
                  <a:lnTo>
                    <a:pt x="7688" y="0"/>
                  </a:lnTo>
                  <a:lnTo>
                    <a:pt x="8102" y="992"/>
                  </a:lnTo>
                  <a:lnTo>
                    <a:pt x="8897" y="16250"/>
                  </a:lnTo>
                  <a:lnTo>
                    <a:pt x="15060" y="24671"/>
                  </a:lnTo>
                  <a:lnTo>
                    <a:pt x="17029" y="32996"/>
                  </a:lnTo>
                  <a:lnTo>
                    <a:pt x="17490" y="38809"/>
                  </a:lnTo>
                  <a:lnTo>
                    <a:pt x="20341" y="44699"/>
                  </a:lnTo>
                  <a:lnTo>
                    <a:pt x="32076" y="60530"/>
                  </a:lnTo>
                  <a:lnTo>
                    <a:pt x="35631" y="73608"/>
                  </a:lnTo>
                  <a:lnTo>
                    <a:pt x="37644" y="75861"/>
                  </a:lnTo>
                  <a:lnTo>
                    <a:pt x="53578" y="8929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68" name="SMARTInkShape-1852"/>
            <p:cNvSpPr/>
            <p:nvPr>
              <p:custDataLst>
                <p:tags r:id="rId8"/>
              </p:custDataLst>
            </p:nvPr>
          </p:nvSpPr>
          <p:spPr bwMode="auto">
            <a:xfrm>
              <a:off x="7072737" y="2759652"/>
              <a:ext cx="124436" cy="258170"/>
            </a:xfrm>
            <a:custGeom>
              <a:avLst/>
              <a:gdLst/>
              <a:ahLst/>
              <a:cxnLst/>
              <a:rect l="0" t="0" r="0" b="0"/>
              <a:pathLst>
                <a:path w="124436" h="258170">
                  <a:moveTo>
                    <a:pt x="97802" y="26411"/>
                  </a:moveTo>
                  <a:lnTo>
                    <a:pt x="97802" y="26411"/>
                  </a:lnTo>
                  <a:lnTo>
                    <a:pt x="97802" y="18722"/>
                  </a:lnTo>
                  <a:lnTo>
                    <a:pt x="90113" y="9901"/>
                  </a:lnTo>
                  <a:lnTo>
                    <a:pt x="84499" y="8951"/>
                  </a:lnTo>
                  <a:lnTo>
                    <a:pt x="82980" y="7826"/>
                  </a:lnTo>
                  <a:lnTo>
                    <a:pt x="81293" y="3929"/>
                  </a:lnTo>
                  <a:lnTo>
                    <a:pt x="79850" y="2493"/>
                  </a:lnTo>
                  <a:lnTo>
                    <a:pt x="75602" y="898"/>
                  </a:lnTo>
                  <a:lnTo>
                    <a:pt x="67633" y="0"/>
                  </a:lnTo>
                  <a:lnTo>
                    <a:pt x="61903" y="2436"/>
                  </a:lnTo>
                  <a:lnTo>
                    <a:pt x="50141" y="12083"/>
                  </a:lnTo>
                  <a:lnTo>
                    <a:pt x="46854" y="17728"/>
                  </a:lnTo>
                  <a:lnTo>
                    <a:pt x="44401" y="23544"/>
                  </a:lnTo>
                  <a:lnTo>
                    <a:pt x="28847" y="44276"/>
                  </a:lnTo>
                  <a:lnTo>
                    <a:pt x="26475" y="50226"/>
                  </a:lnTo>
                  <a:lnTo>
                    <a:pt x="20554" y="59153"/>
                  </a:lnTo>
                  <a:lnTo>
                    <a:pt x="18359" y="69075"/>
                  </a:lnTo>
                  <a:lnTo>
                    <a:pt x="17471" y="100457"/>
                  </a:lnTo>
                  <a:lnTo>
                    <a:pt x="22187" y="114386"/>
                  </a:lnTo>
                  <a:lnTo>
                    <a:pt x="32882" y="133001"/>
                  </a:lnTo>
                  <a:lnTo>
                    <a:pt x="33687" y="136166"/>
                  </a:lnTo>
                  <a:lnTo>
                    <a:pt x="39871" y="142329"/>
                  </a:lnTo>
                  <a:lnTo>
                    <a:pt x="48242" y="147383"/>
                  </a:lnTo>
                  <a:lnTo>
                    <a:pt x="58533" y="150228"/>
                  </a:lnTo>
                  <a:lnTo>
                    <a:pt x="68858" y="152063"/>
                  </a:lnTo>
                  <a:lnTo>
                    <a:pt x="83053" y="158450"/>
                  </a:lnTo>
                  <a:lnTo>
                    <a:pt x="93983" y="165634"/>
                  </a:lnTo>
                  <a:lnTo>
                    <a:pt x="103506" y="169196"/>
                  </a:lnTo>
                  <a:lnTo>
                    <a:pt x="122818" y="185493"/>
                  </a:lnTo>
                  <a:lnTo>
                    <a:pt x="123803" y="189057"/>
                  </a:lnTo>
                  <a:lnTo>
                    <a:pt x="124435" y="199429"/>
                  </a:lnTo>
                  <a:lnTo>
                    <a:pt x="121877" y="205172"/>
                  </a:lnTo>
                  <a:lnTo>
                    <a:pt x="94778" y="234773"/>
                  </a:lnTo>
                  <a:lnTo>
                    <a:pt x="76773" y="245684"/>
                  </a:lnTo>
                  <a:lnTo>
                    <a:pt x="38179" y="257652"/>
                  </a:lnTo>
                  <a:lnTo>
                    <a:pt x="27977" y="258169"/>
                  </a:lnTo>
                  <a:lnTo>
                    <a:pt x="19474" y="255753"/>
                  </a:lnTo>
                  <a:lnTo>
                    <a:pt x="10672" y="250858"/>
                  </a:lnTo>
                  <a:lnTo>
                    <a:pt x="4406" y="240529"/>
                  </a:lnTo>
                  <a:lnTo>
                    <a:pt x="1006" y="229641"/>
                  </a:lnTo>
                  <a:lnTo>
                    <a:pt x="0" y="215391"/>
                  </a:lnTo>
                  <a:lnTo>
                    <a:pt x="8505" y="1871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69" name="SMARTInkShape-1853"/>
            <p:cNvSpPr/>
            <p:nvPr>
              <p:custDataLst>
                <p:tags r:id="rId9"/>
              </p:custDataLst>
            </p:nvPr>
          </p:nvSpPr>
          <p:spPr bwMode="auto">
            <a:xfrm>
              <a:off x="7236911" y="2768359"/>
              <a:ext cx="487270" cy="213999"/>
            </a:xfrm>
            <a:custGeom>
              <a:avLst/>
              <a:gdLst/>
              <a:ahLst/>
              <a:cxnLst/>
              <a:rect l="0" t="0" r="0" b="0"/>
              <a:pathLst>
                <a:path w="487270" h="213999">
                  <a:moveTo>
                    <a:pt x="58644" y="71282"/>
                  </a:moveTo>
                  <a:lnTo>
                    <a:pt x="58644" y="71282"/>
                  </a:lnTo>
                  <a:lnTo>
                    <a:pt x="58644" y="55031"/>
                  </a:lnTo>
                  <a:lnTo>
                    <a:pt x="57652" y="54495"/>
                  </a:lnTo>
                  <a:lnTo>
                    <a:pt x="53903" y="53899"/>
                  </a:lnTo>
                  <a:lnTo>
                    <a:pt x="52507" y="52748"/>
                  </a:lnTo>
                  <a:lnTo>
                    <a:pt x="50955" y="48823"/>
                  </a:lnTo>
                  <a:lnTo>
                    <a:pt x="49550" y="47380"/>
                  </a:lnTo>
                  <a:lnTo>
                    <a:pt x="45341" y="45776"/>
                  </a:lnTo>
                  <a:lnTo>
                    <a:pt x="43822" y="44356"/>
                  </a:lnTo>
                  <a:lnTo>
                    <a:pt x="42135" y="40132"/>
                  </a:lnTo>
                  <a:lnTo>
                    <a:pt x="40692" y="38609"/>
                  </a:lnTo>
                  <a:lnTo>
                    <a:pt x="23412" y="27036"/>
                  </a:lnTo>
                  <a:lnTo>
                    <a:pt x="9635" y="39946"/>
                  </a:lnTo>
                  <a:lnTo>
                    <a:pt x="7096" y="45118"/>
                  </a:lnTo>
                  <a:lnTo>
                    <a:pt x="2598" y="69474"/>
                  </a:lnTo>
                  <a:lnTo>
                    <a:pt x="444" y="73053"/>
                  </a:lnTo>
                  <a:lnTo>
                    <a:pt x="0" y="77424"/>
                  </a:lnTo>
                  <a:lnTo>
                    <a:pt x="4895" y="121782"/>
                  </a:lnTo>
                  <a:lnTo>
                    <a:pt x="6007" y="137618"/>
                  </a:lnTo>
                  <a:lnTo>
                    <a:pt x="12180" y="153885"/>
                  </a:lnTo>
                  <a:lnTo>
                    <a:pt x="26054" y="171995"/>
                  </a:lnTo>
                  <a:lnTo>
                    <a:pt x="31923" y="175574"/>
                  </a:lnTo>
                  <a:lnTo>
                    <a:pt x="40609" y="178061"/>
                  </a:lnTo>
                  <a:lnTo>
                    <a:pt x="45006" y="178270"/>
                  </a:lnTo>
                  <a:lnTo>
                    <a:pt x="46575" y="177334"/>
                  </a:lnTo>
                  <a:lnTo>
                    <a:pt x="47622" y="175717"/>
                  </a:lnTo>
                  <a:lnTo>
                    <a:pt x="48319" y="173648"/>
                  </a:lnTo>
                  <a:lnTo>
                    <a:pt x="56599" y="160340"/>
                  </a:lnTo>
                  <a:lnTo>
                    <a:pt x="58563" y="135764"/>
                  </a:lnTo>
                  <a:lnTo>
                    <a:pt x="58608" y="126068"/>
                  </a:lnTo>
                  <a:lnTo>
                    <a:pt x="55982" y="117790"/>
                  </a:lnTo>
                  <a:lnTo>
                    <a:pt x="52500" y="109811"/>
                  </a:lnTo>
                  <a:lnTo>
                    <a:pt x="49787" y="66423"/>
                  </a:lnTo>
                  <a:lnTo>
                    <a:pt x="49714" y="44651"/>
                  </a:lnTo>
                  <a:lnTo>
                    <a:pt x="49714" y="74305"/>
                  </a:lnTo>
                  <a:lnTo>
                    <a:pt x="58808" y="103199"/>
                  </a:lnTo>
                  <a:lnTo>
                    <a:pt x="73802" y="121811"/>
                  </a:lnTo>
                  <a:lnTo>
                    <a:pt x="91411" y="138744"/>
                  </a:lnTo>
                  <a:lnTo>
                    <a:pt x="97350" y="140952"/>
                  </a:lnTo>
                  <a:lnTo>
                    <a:pt x="125369" y="142706"/>
                  </a:lnTo>
                  <a:lnTo>
                    <a:pt x="126940" y="141718"/>
                  </a:lnTo>
                  <a:lnTo>
                    <a:pt x="127987" y="140067"/>
                  </a:lnTo>
                  <a:lnTo>
                    <a:pt x="128685" y="137974"/>
                  </a:lnTo>
                  <a:lnTo>
                    <a:pt x="134408" y="130289"/>
                  </a:lnTo>
                  <a:lnTo>
                    <a:pt x="139611" y="127273"/>
                  </a:lnTo>
                  <a:lnTo>
                    <a:pt x="142387" y="126468"/>
                  </a:lnTo>
                  <a:lnTo>
                    <a:pt x="144238" y="124940"/>
                  </a:lnTo>
                  <a:lnTo>
                    <a:pt x="147454" y="117313"/>
                  </a:lnTo>
                  <a:lnTo>
                    <a:pt x="147937" y="74307"/>
                  </a:lnTo>
                  <a:lnTo>
                    <a:pt x="147941" y="54819"/>
                  </a:lnTo>
                  <a:lnTo>
                    <a:pt x="148933" y="54353"/>
                  </a:lnTo>
                  <a:lnTo>
                    <a:pt x="155629" y="53545"/>
                  </a:lnTo>
                  <a:lnTo>
                    <a:pt x="161244" y="58199"/>
                  </a:lnTo>
                  <a:lnTo>
                    <a:pt x="163775" y="63152"/>
                  </a:lnTo>
                  <a:lnTo>
                    <a:pt x="166525" y="77340"/>
                  </a:lnTo>
                  <a:lnTo>
                    <a:pt x="171858" y="87188"/>
                  </a:lnTo>
                  <a:lnTo>
                    <a:pt x="174617" y="130969"/>
                  </a:lnTo>
                  <a:lnTo>
                    <a:pt x="175699" y="148519"/>
                  </a:lnTo>
                  <a:lnTo>
                    <a:pt x="182415" y="175833"/>
                  </a:lnTo>
                  <a:lnTo>
                    <a:pt x="183658" y="213998"/>
                  </a:lnTo>
                  <a:lnTo>
                    <a:pt x="183659" y="209369"/>
                  </a:lnTo>
                  <a:lnTo>
                    <a:pt x="181013" y="204422"/>
                  </a:lnTo>
                  <a:lnTo>
                    <a:pt x="178919" y="201714"/>
                  </a:lnTo>
                  <a:lnTo>
                    <a:pt x="176592" y="193413"/>
                  </a:lnTo>
                  <a:lnTo>
                    <a:pt x="175971" y="188421"/>
                  </a:lnTo>
                  <a:lnTo>
                    <a:pt x="177927" y="180229"/>
                  </a:lnTo>
                  <a:lnTo>
                    <a:pt x="179838" y="176655"/>
                  </a:lnTo>
                  <a:lnTo>
                    <a:pt x="180119" y="172289"/>
                  </a:lnTo>
                  <a:lnTo>
                    <a:pt x="177760" y="156662"/>
                  </a:lnTo>
                  <a:lnTo>
                    <a:pt x="183011" y="116656"/>
                  </a:lnTo>
                  <a:lnTo>
                    <a:pt x="183574" y="95974"/>
                  </a:lnTo>
                  <a:lnTo>
                    <a:pt x="186267" y="89532"/>
                  </a:lnTo>
                  <a:lnTo>
                    <a:pt x="189779" y="83362"/>
                  </a:lnTo>
                  <a:lnTo>
                    <a:pt x="192219" y="73068"/>
                  </a:lnTo>
                  <a:lnTo>
                    <a:pt x="193335" y="72473"/>
                  </a:lnTo>
                  <a:lnTo>
                    <a:pt x="200245" y="71438"/>
                  </a:lnTo>
                  <a:lnTo>
                    <a:pt x="209096" y="78984"/>
                  </a:lnTo>
                  <a:lnTo>
                    <a:pt x="211173" y="87098"/>
                  </a:lnTo>
                  <a:lnTo>
                    <a:pt x="225878" y="107055"/>
                  </a:lnTo>
                  <a:lnTo>
                    <a:pt x="227827" y="118917"/>
                  </a:lnTo>
                  <a:lnTo>
                    <a:pt x="229205" y="136952"/>
                  </a:lnTo>
                  <a:lnTo>
                    <a:pt x="235983" y="154258"/>
                  </a:lnTo>
                  <a:lnTo>
                    <a:pt x="235409" y="157357"/>
                  </a:lnTo>
                  <a:lnTo>
                    <a:pt x="229062" y="169303"/>
                  </a:lnTo>
                  <a:lnTo>
                    <a:pt x="228316" y="178315"/>
                  </a:lnTo>
                  <a:lnTo>
                    <a:pt x="228308" y="134988"/>
                  </a:lnTo>
                  <a:lnTo>
                    <a:pt x="233049" y="118380"/>
                  </a:lnTo>
                  <a:lnTo>
                    <a:pt x="252519" y="82285"/>
                  </a:lnTo>
                  <a:lnTo>
                    <a:pt x="254944" y="75180"/>
                  </a:lnTo>
                  <a:lnTo>
                    <a:pt x="271302" y="55222"/>
                  </a:lnTo>
                  <a:lnTo>
                    <a:pt x="274867" y="54222"/>
                  </a:lnTo>
                  <a:lnTo>
                    <a:pt x="286215" y="53469"/>
                  </a:lnTo>
                  <a:lnTo>
                    <a:pt x="287749" y="54445"/>
                  </a:lnTo>
                  <a:lnTo>
                    <a:pt x="288771" y="56089"/>
                  </a:lnTo>
                  <a:lnTo>
                    <a:pt x="290209" y="63142"/>
                  </a:lnTo>
                  <a:lnTo>
                    <a:pt x="291728" y="83476"/>
                  </a:lnTo>
                  <a:lnTo>
                    <a:pt x="301835" y="106843"/>
                  </a:lnTo>
                  <a:lnTo>
                    <a:pt x="304115" y="109872"/>
                  </a:lnTo>
                  <a:lnTo>
                    <a:pt x="306649" y="118529"/>
                  </a:lnTo>
                  <a:lnTo>
                    <a:pt x="308766" y="127999"/>
                  </a:lnTo>
                  <a:lnTo>
                    <a:pt x="313015" y="135515"/>
                  </a:lnTo>
                  <a:lnTo>
                    <a:pt x="318211" y="139518"/>
                  </a:lnTo>
                  <a:lnTo>
                    <a:pt x="323827" y="142288"/>
                  </a:lnTo>
                  <a:lnTo>
                    <a:pt x="332567" y="148434"/>
                  </a:lnTo>
                  <a:lnTo>
                    <a:pt x="341441" y="150696"/>
                  </a:lnTo>
                  <a:lnTo>
                    <a:pt x="356303" y="151523"/>
                  </a:lnTo>
                  <a:lnTo>
                    <a:pt x="362255" y="148947"/>
                  </a:lnTo>
                  <a:lnTo>
                    <a:pt x="375400" y="138343"/>
                  </a:lnTo>
                  <a:lnTo>
                    <a:pt x="378018" y="133168"/>
                  </a:lnTo>
                  <a:lnTo>
                    <a:pt x="388638" y="90711"/>
                  </a:lnTo>
                  <a:lnTo>
                    <a:pt x="394107" y="69019"/>
                  </a:lnTo>
                  <a:lnTo>
                    <a:pt x="391976" y="56500"/>
                  </a:lnTo>
                  <a:lnTo>
                    <a:pt x="396986" y="33971"/>
                  </a:lnTo>
                  <a:lnTo>
                    <a:pt x="394888" y="27249"/>
                  </a:lnTo>
                  <a:lnTo>
                    <a:pt x="391640" y="20954"/>
                  </a:lnTo>
                  <a:lnTo>
                    <a:pt x="389384" y="5833"/>
                  </a:lnTo>
                  <a:lnTo>
                    <a:pt x="388278" y="3837"/>
                  </a:lnTo>
                  <a:lnTo>
                    <a:pt x="386548" y="2506"/>
                  </a:lnTo>
                  <a:lnTo>
                    <a:pt x="381384" y="370"/>
                  </a:lnTo>
                  <a:lnTo>
                    <a:pt x="375748" y="0"/>
                  </a:lnTo>
                  <a:lnTo>
                    <a:pt x="370566" y="2559"/>
                  </a:lnTo>
                  <a:lnTo>
                    <a:pt x="359154" y="12287"/>
                  </a:lnTo>
                  <a:lnTo>
                    <a:pt x="350311" y="25579"/>
                  </a:lnTo>
                  <a:lnTo>
                    <a:pt x="338603" y="63476"/>
                  </a:lnTo>
                  <a:lnTo>
                    <a:pt x="335877" y="94850"/>
                  </a:lnTo>
                  <a:lnTo>
                    <a:pt x="338293" y="104246"/>
                  </a:lnTo>
                  <a:lnTo>
                    <a:pt x="359387" y="138807"/>
                  </a:lnTo>
                  <a:lnTo>
                    <a:pt x="365278" y="145280"/>
                  </a:lnTo>
                  <a:lnTo>
                    <a:pt x="373850" y="148818"/>
                  </a:lnTo>
                  <a:lnTo>
                    <a:pt x="413010" y="159172"/>
                  </a:lnTo>
                  <a:lnTo>
                    <a:pt x="453544" y="151402"/>
                  </a:lnTo>
                  <a:lnTo>
                    <a:pt x="465259" y="144741"/>
                  </a:lnTo>
                  <a:lnTo>
                    <a:pt x="487269" y="124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776" name="SMARTInkShape-1854"/>
          <p:cNvSpPr/>
          <p:nvPr>
            <p:custDataLst>
              <p:tags r:id="rId3"/>
            </p:custDataLst>
          </p:nvPr>
        </p:nvSpPr>
        <p:spPr bwMode="auto">
          <a:xfrm>
            <a:off x="6768703" y="1700776"/>
            <a:ext cx="44650" cy="599849"/>
          </a:xfrm>
          <a:custGeom>
            <a:avLst/>
            <a:gdLst/>
            <a:ahLst/>
            <a:cxnLst/>
            <a:rect l="0" t="0" r="0" b="0"/>
            <a:pathLst>
              <a:path w="44650" h="599849">
                <a:moveTo>
                  <a:pt x="44649" y="103021"/>
                </a:moveTo>
                <a:lnTo>
                  <a:pt x="44649" y="103021"/>
                </a:lnTo>
                <a:lnTo>
                  <a:pt x="38512" y="88763"/>
                </a:lnTo>
                <a:lnTo>
                  <a:pt x="34800" y="46570"/>
                </a:lnTo>
                <a:lnTo>
                  <a:pt x="28040" y="29012"/>
                </a:lnTo>
                <a:lnTo>
                  <a:pt x="26899" y="10783"/>
                </a:lnTo>
                <a:lnTo>
                  <a:pt x="25870" y="8787"/>
                </a:lnTo>
                <a:lnTo>
                  <a:pt x="24192" y="7456"/>
                </a:lnTo>
                <a:lnTo>
                  <a:pt x="22081" y="6569"/>
                </a:lnTo>
                <a:lnTo>
                  <a:pt x="20674" y="4985"/>
                </a:lnTo>
                <a:lnTo>
                  <a:pt x="18694" y="0"/>
                </a:lnTo>
                <a:lnTo>
                  <a:pt x="18416" y="606"/>
                </a:lnTo>
                <a:lnTo>
                  <a:pt x="17970" y="3967"/>
                </a:lnTo>
                <a:lnTo>
                  <a:pt x="13151" y="9290"/>
                </a:lnTo>
                <a:lnTo>
                  <a:pt x="10806" y="17045"/>
                </a:lnTo>
                <a:lnTo>
                  <a:pt x="8184" y="52048"/>
                </a:lnTo>
                <a:lnTo>
                  <a:pt x="1911" y="95194"/>
                </a:lnTo>
                <a:lnTo>
                  <a:pt x="566" y="132782"/>
                </a:lnTo>
                <a:lnTo>
                  <a:pt x="252" y="161889"/>
                </a:lnTo>
                <a:lnTo>
                  <a:pt x="112" y="194669"/>
                </a:lnTo>
                <a:lnTo>
                  <a:pt x="50" y="229081"/>
                </a:lnTo>
                <a:lnTo>
                  <a:pt x="22" y="264220"/>
                </a:lnTo>
                <a:lnTo>
                  <a:pt x="10" y="299680"/>
                </a:lnTo>
                <a:lnTo>
                  <a:pt x="4" y="335284"/>
                </a:lnTo>
                <a:lnTo>
                  <a:pt x="2" y="369960"/>
                </a:lnTo>
                <a:lnTo>
                  <a:pt x="2" y="401908"/>
                </a:lnTo>
                <a:lnTo>
                  <a:pt x="1" y="432643"/>
                </a:lnTo>
                <a:lnTo>
                  <a:pt x="0" y="475192"/>
                </a:lnTo>
                <a:lnTo>
                  <a:pt x="0" y="512934"/>
                </a:lnTo>
                <a:lnTo>
                  <a:pt x="0" y="556503"/>
                </a:lnTo>
                <a:lnTo>
                  <a:pt x="2646" y="570144"/>
                </a:lnTo>
                <a:lnTo>
                  <a:pt x="4741" y="575170"/>
                </a:lnTo>
                <a:lnTo>
                  <a:pt x="4422" y="586047"/>
                </a:lnTo>
                <a:lnTo>
                  <a:pt x="873" y="599718"/>
                </a:lnTo>
                <a:lnTo>
                  <a:pt x="1574" y="599848"/>
                </a:lnTo>
                <a:lnTo>
                  <a:pt x="4999" y="597346"/>
                </a:lnTo>
                <a:lnTo>
                  <a:pt x="7183" y="592926"/>
                </a:lnTo>
                <a:lnTo>
                  <a:pt x="8930" y="58522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4AD49F1-284B-C849-83C3-9252FB2D20D7}"/>
                  </a:ext>
                </a:extLst>
              </p14:cNvPr>
              <p14:cNvContentPartPr/>
              <p14:nvPr/>
            </p14:nvContentPartPr>
            <p14:xfrm>
              <a:off x="83160" y="673560"/>
              <a:ext cx="7183080" cy="2832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4AD49F1-284B-C849-83C3-9252FB2D20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800" y="664200"/>
                <a:ext cx="7201800" cy="285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9319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3x3 output!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03" name="Shape 80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04" name="Shape 80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805" name="Shape 80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SMARTInkShape-2079"/>
          <p:cNvSpPr/>
          <p:nvPr>
            <p:custDataLst>
              <p:tags r:id="rId1"/>
            </p:custDataLst>
          </p:nvPr>
        </p:nvSpPr>
        <p:spPr bwMode="auto">
          <a:xfrm>
            <a:off x="5107780" y="3375422"/>
            <a:ext cx="482205" cy="80365"/>
          </a:xfrm>
          <a:custGeom>
            <a:avLst/>
            <a:gdLst/>
            <a:ahLst/>
            <a:cxnLst/>
            <a:rect l="0" t="0" r="0" b="0"/>
            <a:pathLst>
              <a:path w="482205" h="80365">
                <a:moveTo>
                  <a:pt x="0" y="0"/>
                </a:moveTo>
                <a:lnTo>
                  <a:pt x="0" y="0"/>
                </a:lnTo>
                <a:lnTo>
                  <a:pt x="8563" y="0"/>
                </a:lnTo>
                <a:lnTo>
                  <a:pt x="13562" y="4740"/>
                </a:lnTo>
                <a:lnTo>
                  <a:pt x="15950" y="9713"/>
                </a:lnTo>
                <a:lnTo>
                  <a:pt x="16587" y="12429"/>
                </a:lnTo>
                <a:lnTo>
                  <a:pt x="18004" y="14239"/>
                </a:lnTo>
                <a:lnTo>
                  <a:pt x="22224" y="16250"/>
                </a:lnTo>
                <a:lnTo>
                  <a:pt x="23746" y="17779"/>
                </a:lnTo>
                <a:lnTo>
                  <a:pt x="31130" y="30146"/>
                </a:lnTo>
                <a:lnTo>
                  <a:pt x="39100" y="38808"/>
                </a:lnTo>
                <a:lnTo>
                  <a:pt x="47475" y="42052"/>
                </a:lnTo>
                <a:lnTo>
                  <a:pt x="56819" y="44487"/>
                </a:lnTo>
                <a:lnTo>
                  <a:pt x="84283" y="58786"/>
                </a:lnTo>
                <a:lnTo>
                  <a:pt x="127718" y="69358"/>
                </a:lnTo>
                <a:lnTo>
                  <a:pt x="149961" y="73467"/>
                </a:lnTo>
                <a:lnTo>
                  <a:pt x="171764" y="78322"/>
                </a:lnTo>
                <a:lnTo>
                  <a:pt x="216360" y="80187"/>
                </a:lnTo>
                <a:lnTo>
                  <a:pt x="259232" y="80343"/>
                </a:lnTo>
                <a:lnTo>
                  <a:pt x="303646" y="80364"/>
                </a:lnTo>
                <a:lnTo>
                  <a:pt x="348264" y="73299"/>
                </a:lnTo>
                <a:lnTo>
                  <a:pt x="386771" y="71682"/>
                </a:lnTo>
                <a:lnTo>
                  <a:pt x="429680" y="71459"/>
                </a:lnTo>
                <a:lnTo>
                  <a:pt x="458200" y="71438"/>
                </a:lnTo>
                <a:lnTo>
                  <a:pt x="464260" y="74083"/>
                </a:lnTo>
                <a:lnTo>
                  <a:pt x="471494" y="79126"/>
                </a:lnTo>
                <a:lnTo>
                  <a:pt x="481790" y="80335"/>
                </a:lnTo>
                <a:lnTo>
                  <a:pt x="482204" y="7143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8" name="SMARTInkShape-Group737"/>
          <p:cNvGrpSpPr/>
          <p:nvPr/>
        </p:nvGrpSpPr>
        <p:grpSpPr>
          <a:xfrm>
            <a:off x="517922" y="1734815"/>
            <a:ext cx="1687712" cy="667272"/>
            <a:chOff x="517922" y="1734815"/>
            <a:chExt cx="1687712" cy="667272"/>
          </a:xfrm>
        </p:grpSpPr>
        <p:sp>
          <p:nvSpPr>
            <p:cNvPr id="22" name="SMARTInkShape-2080"/>
            <p:cNvSpPr/>
            <p:nvPr>
              <p:custDataLst>
                <p:tags r:id="rId3"/>
              </p:custDataLst>
            </p:nvPr>
          </p:nvSpPr>
          <p:spPr bwMode="auto">
            <a:xfrm>
              <a:off x="2098477" y="2027039"/>
              <a:ext cx="107157" cy="294681"/>
            </a:xfrm>
            <a:custGeom>
              <a:avLst/>
              <a:gdLst/>
              <a:ahLst/>
              <a:cxnLst/>
              <a:rect l="0" t="0" r="0" b="0"/>
              <a:pathLst>
                <a:path w="107157" h="294681">
                  <a:moveTo>
                    <a:pt x="107156" y="0"/>
                  </a:moveTo>
                  <a:lnTo>
                    <a:pt x="107156" y="0"/>
                  </a:lnTo>
                  <a:lnTo>
                    <a:pt x="100027" y="8121"/>
                  </a:lnTo>
                  <a:lnTo>
                    <a:pt x="80298" y="47595"/>
                  </a:lnTo>
                  <a:lnTo>
                    <a:pt x="59338" y="91669"/>
                  </a:lnTo>
                  <a:lnTo>
                    <a:pt x="48449" y="130459"/>
                  </a:lnTo>
                  <a:lnTo>
                    <a:pt x="37947" y="174364"/>
                  </a:lnTo>
                  <a:lnTo>
                    <a:pt x="28110" y="207472"/>
                  </a:lnTo>
                  <a:lnTo>
                    <a:pt x="17123" y="242030"/>
                  </a:lnTo>
                  <a:lnTo>
                    <a:pt x="0" y="2946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2081"/>
            <p:cNvSpPr/>
            <p:nvPr>
              <p:custDataLst>
                <p:tags r:id="rId4"/>
              </p:custDataLst>
            </p:nvPr>
          </p:nvSpPr>
          <p:spPr bwMode="auto">
            <a:xfrm>
              <a:off x="517922" y="1849094"/>
              <a:ext cx="714376" cy="481061"/>
            </a:xfrm>
            <a:custGeom>
              <a:avLst/>
              <a:gdLst/>
              <a:ahLst/>
              <a:cxnLst/>
              <a:rect l="0" t="0" r="0" b="0"/>
              <a:pathLst>
                <a:path w="714376" h="481061">
                  <a:moveTo>
                    <a:pt x="0" y="454765"/>
                  </a:moveTo>
                  <a:lnTo>
                    <a:pt x="0" y="454765"/>
                  </a:lnTo>
                  <a:lnTo>
                    <a:pt x="992" y="424303"/>
                  </a:lnTo>
                  <a:lnTo>
                    <a:pt x="11024" y="383287"/>
                  </a:lnTo>
                  <a:lnTo>
                    <a:pt x="29888" y="341653"/>
                  </a:lnTo>
                  <a:lnTo>
                    <a:pt x="47310" y="302176"/>
                  </a:lnTo>
                  <a:lnTo>
                    <a:pt x="68987" y="262346"/>
                  </a:lnTo>
                  <a:lnTo>
                    <a:pt x="98296" y="221263"/>
                  </a:lnTo>
                  <a:lnTo>
                    <a:pt x="134138" y="177770"/>
                  </a:lnTo>
                  <a:lnTo>
                    <a:pt x="171061" y="138014"/>
                  </a:lnTo>
                  <a:lnTo>
                    <a:pt x="206651" y="106668"/>
                  </a:lnTo>
                  <a:lnTo>
                    <a:pt x="248224" y="77692"/>
                  </a:lnTo>
                  <a:lnTo>
                    <a:pt x="290133" y="48340"/>
                  </a:lnTo>
                  <a:lnTo>
                    <a:pt x="330493" y="29570"/>
                  </a:lnTo>
                  <a:lnTo>
                    <a:pt x="373008" y="10428"/>
                  </a:lnTo>
                  <a:lnTo>
                    <a:pt x="401232" y="2633"/>
                  </a:lnTo>
                  <a:lnTo>
                    <a:pt x="437435" y="0"/>
                  </a:lnTo>
                  <a:lnTo>
                    <a:pt x="473250" y="6608"/>
                  </a:lnTo>
                  <a:lnTo>
                    <a:pt x="499063" y="15613"/>
                  </a:lnTo>
                  <a:lnTo>
                    <a:pt x="532281" y="41597"/>
                  </a:lnTo>
                  <a:lnTo>
                    <a:pt x="562501" y="83224"/>
                  </a:lnTo>
                  <a:lnTo>
                    <a:pt x="577763" y="116476"/>
                  </a:lnTo>
                  <a:lnTo>
                    <a:pt x="588569" y="151464"/>
                  </a:lnTo>
                  <a:lnTo>
                    <a:pt x="600701" y="186966"/>
                  </a:lnTo>
                  <a:lnTo>
                    <a:pt x="614217" y="222620"/>
                  </a:lnTo>
                  <a:lnTo>
                    <a:pt x="624506" y="258320"/>
                  </a:lnTo>
                  <a:lnTo>
                    <a:pt x="636871" y="301198"/>
                  </a:lnTo>
                  <a:lnTo>
                    <a:pt x="648868" y="344468"/>
                  </a:lnTo>
                  <a:lnTo>
                    <a:pt x="663771" y="387103"/>
                  </a:lnTo>
                  <a:lnTo>
                    <a:pt x="684609" y="430825"/>
                  </a:lnTo>
                  <a:lnTo>
                    <a:pt x="693870" y="452094"/>
                  </a:lnTo>
                  <a:lnTo>
                    <a:pt x="694752" y="455961"/>
                  </a:lnTo>
                  <a:lnTo>
                    <a:pt x="696332" y="458539"/>
                  </a:lnTo>
                  <a:lnTo>
                    <a:pt x="698377" y="460258"/>
                  </a:lnTo>
                  <a:lnTo>
                    <a:pt x="700733" y="461404"/>
                  </a:lnTo>
                  <a:lnTo>
                    <a:pt x="702304" y="463159"/>
                  </a:lnTo>
                  <a:lnTo>
                    <a:pt x="704049" y="467756"/>
                  </a:lnTo>
                  <a:lnTo>
                    <a:pt x="705032" y="475923"/>
                  </a:lnTo>
                  <a:lnTo>
                    <a:pt x="706162" y="477800"/>
                  </a:lnTo>
                  <a:lnTo>
                    <a:pt x="707907" y="479051"/>
                  </a:lnTo>
                  <a:lnTo>
                    <a:pt x="713097" y="481060"/>
                  </a:lnTo>
                  <a:lnTo>
                    <a:pt x="713523" y="480233"/>
                  </a:lnTo>
                  <a:lnTo>
                    <a:pt x="714375" y="47262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2082"/>
            <p:cNvSpPr/>
            <p:nvPr>
              <p:custDataLst>
                <p:tags r:id="rId5"/>
              </p:custDataLst>
            </p:nvPr>
          </p:nvSpPr>
          <p:spPr bwMode="auto">
            <a:xfrm>
              <a:off x="1143000" y="2303859"/>
              <a:ext cx="107157" cy="62509"/>
            </a:xfrm>
            <a:custGeom>
              <a:avLst/>
              <a:gdLst/>
              <a:ahLst/>
              <a:cxnLst/>
              <a:rect l="0" t="0" r="0" b="0"/>
              <a:pathLst>
                <a:path w="107157" h="62509">
                  <a:moveTo>
                    <a:pt x="0" y="62508"/>
                  </a:moveTo>
                  <a:lnTo>
                    <a:pt x="0" y="62508"/>
                  </a:lnTo>
                  <a:lnTo>
                    <a:pt x="8562" y="62508"/>
                  </a:lnTo>
                  <a:lnTo>
                    <a:pt x="15986" y="56371"/>
                  </a:lnTo>
                  <a:lnTo>
                    <a:pt x="24140" y="54406"/>
                  </a:lnTo>
                  <a:lnTo>
                    <a:pt x="29911" y="53946"/>
                  </a:lnTo>
                  <a:lnTo>
                    <a:pt x="35783" y="51096"/>
                  </a:lnTo>
                  <a:lnTo>
                    <a:pt x="78788" y="23770"/>
                  </a:lnTo>
                  <a:lnTo>
                    <a:pt x="10715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SMARTInkShape-2083"/>
            <p:cNvSpPr/>
            <p:nvPr>
              <p:custDataLst>
                <p:tags r:id="rId6"/>
              </p:custDataLst>
            </p:nvPr>
          </p:nvSpPr>
          <p:spPr bwMode="auto">
            <a:xfrm>
              <a:off x="1250724" y="2169914"/>
              <a:ext cx="35152" cy="232173"/>
            </a:xfrm>
            <a:custGeom>
              <a:avLst/>
              <a:gdLst/>
              <a:ahLst/>
              <a:cxnLst/>
              <a:rect l="0" t="0" r="0" b="0"/>
              <a:pathLst>
                <a:path w="35152" h="232173">
                  <a:moveTo>
                    <a:pt x="35151" y="0"/>
                  </a:moveTo>
                  <a:lnTo>
                    <a:pt x="35151" y="0"/>
                  </a:lnTo>
                  <a:lnTo>
                    <a:pt x="27463" y="7689"/>
                  </a:lnTo>
                  <a:lnTo>
                    <a:pt x="20330" y="21950"/>
                  </a:lnTo>
                  <a:lnTo>
                    <a:pt x="9722" y="64722"/>
                  </a:lnTo>
                  <a:lnTo>
                    <a:pt x="3741" y="108592"/>
                  </a:lnTo>
                  <a:lnTo>
                    <a:pt x="0" y="149348"/>
                  </a:lnTo>
                  <a:lnTo>
                    <a:pt x="499" y="187384"/>
                  </a:lnTo>
                  <a:lnTo>
                    <a:pt x="8362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SMARTInkShape-2084"/>
            <p:cNvSpPr/>
            <p:nvPr>
              <p:custDataLst>
                <p:tags r:id="rId7"/>
              </p:custDataLst>
            </p:nvPr>
          </p:nvSpPr>
          <p:spPr bwMode="auto">
            <a:xfrm>
              <a:off x="1357313" y="1734815"/>
              <a:ext cx="785813" cy="515467"/>
            </a:xfrm>
            <a:custGeom>
              <a:avLst/>
              <a:gdLst/>
              <a:ahLst/>
              <a:cxnLst/>
              <a:rect l="0" t="0" r="0" b="0"/>
              <a:pathLst>
                <a:path w="785813" h="515467">
                  <a:moveTo>
                    <a:pt x="0" y="515466"/>
                  </a:moveTo>
                  <a:lnTo>
                    <a:pt x="0" y="515466"/>
                  </a:lnTo>
                  <a:lnTo>
                    <a:pt x="17169" y="478180"/>
                  </a:lnTo>
                  <a:lnTo>
                    <a:pt x="44949" y="434893"/>
                  </a:lnTo>
                  <a:lnTo>
                    <a:pt x="68520" y="394599"/>
                  </a:lnTo>
                  <a:lnTo>
                    <a:pt x="87140" y="355551"/>
                  </a:lnTo>
                  <a:lnTo>
                    <a:pt x="114778" y="316529"/>
                  </a:lnTo>
                  <a:lnTo>
                    <a:pt x="139640" y="275638"/>
                  </a:lnTo>
                  <a:lnTo>
                    <a:pt x="170788" y="238897"/>
                  </a:lnTo>
                  <a:lnTo>
                    <a:pt x="208250" y="200331"/>
                  </a:lnTo>
                  <a:lnTo>
                    <a:pt x="241951" y="169085"/>
                  </a:lnTo>
                  <a:lnTo>
                    <a:pt x="277072" y="140975"/>
                  </a:lnTo>
                  <a:lnTo>
                    <a:pt x="312613" y="113795"/>
                  </a:lnTo>
                  <a:lnTo>
                    <a:pt x="350925" y="86890"/>
                  </a:lnTo>
                  <a:lnTo>
                    <a:pt x="393696" y="60067"/>
                  </a:lnTo>
                  <a:lnTo>
                    <a:pt x="437788" y="35913"/>
                  </a:lnTo>
                  <a:lnTo>
                    <a:pt x="479626" y="16189"/>
                  </a:lnTo>
                  <a:lnTo>
                    <a:pt x="505862" y="5831"/>
                  </a:lnTo>
                  <a:lnTo>
                    <a:pt x="546539" y="0"/>
                  </a:lnTo>
                  <a:lnTo>
                    <a:pt x="590602" y="675"/>
                  </a:lnTo>
                  <a:lnTo>
                    <a:pt x="612732" y="6873"/>
                  </a:lnTo>
                  <a:lnTo>
                    <a:pt x="655606" y="38681"/>
                  </a:lnTo>
                  <a:lnTo>
                    <a:pt x="680203" y="76189"/>
                  </a:lnTo>
                  <a:lnTo>
                    <a:pt x="695645" y="115936"/>
                  </a:lnTo>
                  <a:lnTo>
                    <a:pt x="705187" y="152678"/>
                  </a:lnTo>
                  <a:lnTo>
                    <a:pt x="714298" y="192338"/>
                  </a:lnTo>
                  <a:lnTo>
                    <a:pt x="720636" y="229224"/>
                  </a:lnTo>
                  <a:lnTo>
                    <a:pt x="725160" y="265289"/>
                  </a:lnTo>
                  <a:lnTo>
                    <a:pt x="730837" y="308291"/>
                  </a:lnTo>
                  <a:lnTo>
                    <a:pt x="741764" y="351850"/>
                  </a:lnTo>
                  <a:lnTo>
                    <a:pt x="747625" y="371737"/>
                  </a:lnTo>
                  <a:lnTo>
                    <a:pt x="752008" y="390198"/>
                  </a:lnTo>
                  <a:lnTo>
                    <a:pt x="767844" y="429944"/>
                  </a:lnTo>
                  <a:lnTo>
                    <a:pt x="769865" y="431663"/>
                  </a:lnTo>
                  <a:lnTo>
                    <a:pt x="777449" y="436726"/>
                  </a:lnTo>
                  <a:lnTo>
                    <a:pt x="785812" y="4440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2085"/>
            <p:cNvSpPr/>
            <p:nvPr>
              <p:custDataLst>
                <p:tags r:id="rId8"/>
              </p:custDataLst>
            </p:nvPr>
          </p:nvSpPr>
          <p:spPr bwMode="auto">
            <a:xfrm>
              <a:off x="1964531" y="2178844"/>
              <a:ext cx="142876" cy="70039"/>
            </a:xfrm>
            <a:custGeom>
              <a:avLst/>
              <a:gdLst/>
              <a:ahLst/>
              <a:cxnLst/>
              <a:rect l="0" t="0" r="0" b="0"/>
              <a:pathLst>
                <a:path w="142876" h="70039">
                  <a:moveTo>
                    <a:pt x="0" y="0"/>
                  </a:moveTo>
                  <a:lnTo>
                    <a:pt x="0" y="0"/>
                  </a:lnTo>
                  <a:lnTo>
                    <a:pt x="4741" y="4740"/>
                  </a:lnTo>
                  <a:lnTo>
                    <a:pt x="7068" y="9713"/>
                  </a:lnTo>
                  <a:lnTo>
                    <a:pt x="13303" y="25731"/>
                  </a:lnTo>
                  <a:lnTo>
                    <a:pt x="24327" y="44117"/>
                  </a:lnTo>
                  <a:lnTo>
                    <a:pt x="26687" y="50365"/>
                  </a:lnTo>
                  <a:lnTo>
                    <a:pt x="31044" y="56449"/>
                  </a:lnTo>
                  <a:lnTo>
                    <a:pt x="36287" y="59815"/>
                  </a:lnTo>
                  <a:lnTo>
                    <a:pt x="64277" y="70038"/>
                  </a:lnTo>
                  <a:lnTo>
                    <a:pt x="73547" y="68170"/>
                  </a:lnTo>
                  <a:lnTo>
                    <a:pt x="84281" y="63040"/>
                  </a:lnTo>
                  <a:lnTo>
                    <a:pt x="125071" y="33539"/>
                  </a:lnTo>
                  <a:lnTo>
                    <a:pt x="142875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9" name="SMARTInkShape-2086"/>
          <p:cNvSpPr/>
          <p:nvPr>
            <p:custDataLst>
              <p:tags r:id="rId2"/>
            </p:custDataLst>
          </p:nvPr>
        </p:nvSpPr>
        <p:spPr bwMode="auto">
          <a:xfrm>
            <a:off x="6563320" y="3018320"/>
            <a:ext cx="901900" cy="35634"/>
          </a:xfrm>
          <a:custGeom>
            <a:avLst/>
            <a:gdLst/>
            <a:ahLst/>
            <a:cxnLst/>
            <a:rect l="0" t="0" r="0" b="0"/>
            <a:pathLst>
              <a:path w="901900" h="35634">
                <a:moveTo>
                  <a:pt x="0" y="35633"/>
                </a:moveTo>
                <a:lnTo>
                  <a:pt x="0" y="35633"/>
                </a:lnTo>
                <a:lnTo>
                  <a:pt x="0" y="30892"/>
                </a:lnTo>
                <a:lnTo>
                  <a:pt x="2646" y="25919"/>
                </a:lnTo>
                <a:lnTo>
                  <a:pt x="4741" y="23204"/>
                </a:lnTo>
                <a:lnTo>
                  <a:pt x="9714" y="20187"/>
                </a:lnTo>
                <a:lnTo>
                  <a:pt x="16250" y="18250"/>
                </a:lnTo>
                <a:lnTo>
                  <a:pt x="16787" y="17099"/>
                </a:lnTo>
                <a:lnTo>
                  <a:pt x="17719" y="10127"/>
                </a:lnTo>
                <a:lnTo>
                  <a:pt x="20442" y="9414"/>
                </a:lnTo>
                <a:lnTo>
                  <a:pt x="64623" y="8844"/>
                </a:lnTo>
                <a:lnTo>
                  <a:pt x="83358" y="3699"/>
                </a:lnTo>
                <a:lnTo>
                  <a:pt x="96356" y="5886"/>
                </a:lnTo>
                <a:lnTo>
                  <a:pt x="137358" y="569"/>
                </a:lnTo>
                <a:lnTo>
                  <a:pt x="179044" y="0"/>
                </a:lnTo>
                <a:lnTo>
                  <a:pt x="215393" y="6068"/>
                </a:lnTo>
                <a:lnTo>
                  <a:pt x="259763" y="8296"/>
                </a:lnTo>
                <a:lnTo>
                  <a:pt x="294917" y="8682"/>
                </a:lnTo>
                <a:lnTo>
                  <a:pt x="330469" y="11442"/>
                </a:lnTo>
                <a:lnTo>
                  <a:pt x="366138" y="18543"/>
                </a:lnTo>
                <a:lnTo>
                  <a:pt x="404489" y="24286"/>
                </a:lnTo>
                <a:lnTo>
                  <a:pt x="444625" y="28633"/>
                </a:lnTo>
                <a:lnTo>
                  <a:pt x="484298" y="33559"/>
                </a:lnTo>
                <a:lnTo>
                  <a:pt x="527472" y="35019"/>
                </a:lnTo>
                <a:lnTo>
                  <a:pt x="571685" y="35451"/>
                </a:lnTo>
                <a:lnTo>
                  <a:pt x="613557" y="35579"/>
                </a:lnTo>
                <a:lnTo>
                  <a:pt x="651099" y="35617"/>
                </a:lnTo>
                <a:lnTo>
                  <a:pt x="687358" y="35628"/>
                </a:lnTo>
                <a:lnTo>
                  <a:pt x="725883" y="32986"/>
                </a:lnTo>
                <a:lnTo>
                  <a:pt x="766071" y="28565"/>
                </a:lnTo>
                <a:lnTo>
                  <a:pt x="810466" y="22330"/>
                </a:lnTo>
                <a:lnTo>
                  <a:pt x="854323" y="18374"/>
                </a:lnTo>
                <a:lnTo>
                  <a:pt x="898393" y="17789"/>
                </a:lnTo>
                <a:lnTo>
                  <a:pt x="899561" y="17784"/>
                </a:lnTo>
                <a:lnTo>
                  <a:pt x="900340" y="18773"/>
                </a:lnTo>
                <a:lnTo>
                  <a:pt x="901899" y="2670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975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3?</a:t>
            </a:r>
          </a:p>
        </p:txBody>
      </p:sp>
      <p:sp>
        <p:nvSpPr>
          <p:cNvPr id="812" name="Shape 81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815" name="Shape 81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846" name="SMARTInkShape-2087"/>
          <p:cNvSpPr/>
          <p:nvPr>
            <p:custDataLst>
              <p:tags r:id="rId1"/>
            </p:custDataLst>
          </p:nvPr>
        </p:nvSpPr>
        <p:spPr bwMode="auto">
          <a:xfrm>
            <a:off x="6304359" y="2678907"/>
            <a:ext cx="1410859" cy="500063"/>
          </a:xfrm>
          <a:custGeom>
            <a:avLst/>
            <a:gdLst/>
            <a:ahLst/>
            <a:cxnLst/>
            <a:rect l="0" t="0" r="0" b="0"/>
            <a:pathLst>
              <a:path w="1410859" h="500063">
                <a:moveTo>
                  <a:pt x="98227" y="437554"/>
                </a:moveTo>
                <a:lnTo>
                  <a:pt x="98227" y="437554"/>
                </a:lnTo>
                <a:lnTo>
                  <a:pt x="98227" y="429865"/>
                </a:lnTo>
                <a:lnTo>
                  <a:pt x="97235" y="429452"/>
                </a:lnTo>
                <a:lnTo>
                  <a:pt x="81612" y="428624"/>
                </a:lnTo>
                <a:lnTo>
                  <a:pt x="81197" y="429616"/>
                </a:lnTo>
                <a:lnTo>
                  <a:pt x="80736" y="433365"/>
                </a:lnTo>
                <a:lnTo>
                  <a:pt x="81605" y="434761"/>
                </a:lnTo>
                <a:lnTo>
                  <a:pt x="83177" y="435692"/>
                </a:lnTo>
                <a:lnTo>
                  <a:pt x="88088" y="437186"/>
                </a:lnTo>
                <a:lnTo>
                  <a:pt x="88760" y="440036"/>
                </a:lnTo>
                <a:lnTo>
                  <a:pt x="89191" y="445210"/>
                </a:lnTo>
                <a:lnTo>
                  <a:pt x="94005" y="450847"/>
                </a:lnTo>
                <a:lnTo>
                  <a:pt x="98997" y="453384"/>
                </a:lnTo>
                <a:lnTo>
                  <a:pt x="119108" y="455294"/>
                </a:lnTo>
                <a:lnTo>
                  <a:pt x="155134" y="456399"/>
                </a:lnTo>
                <a:lnTo>
                  <a:pt x="190531" y="463515"/>
                </a:lnTo>
                <a:lnTo>
                  <a:pt x="234820" y="464295"/>
                </a:lnTo>
                <a:lnTo>
                  <a:pt x="276177" y="465329"/>
                </a:lnTo>
                <a:lnTo>
                  <a:pt x="313826" y="472030"/>
                </a:lnTo>
                <a:lnTo>
                  <a:pt x="349505" y="473027"/>
                </a:lnTo>
                <a:lnTo>
                  <a:pt x="391094" y="473224"/>
                </a:lnTo>
                <a:lnTo>
                  <a:pt x="433008" y="473263"/>
                </a:lnTo>
                <a:lnTo>
                  <a:pt x="467738" y="473270"/>
                </a:lnTo>
                <a:lnTo>
                  <a:pt x="503163" y="473272"/>
                </a:lnTo>
                <a:lnTo>
                  <a:pt x="538795" y="473272"/>
                </a:lnTo>
                <a:lnTo>
                  <a:pt x="579229" y="468532"/>
                </a:lnTo>
                <a:lnTo>
                  <a:pt x="617887" y="470325"/>
                </a:lnTo>
                <a:lnTo>
                  <a:pt x="654477" y="467658"/>
                </a:lnTo>
                <a:lnTo>
                  <a:pt x="695194" y="465325"/>
                </a:lnTo>
                <a:lnTo>
                  <a:pt x="733938" y="464634"/>
                </a:lnTo>
                <a:lnTo>
                  <a:pt x="770553" y="464429"/>
                </a:lnTo>
                <a:lnTo>
                  <a:pt x="811278" y="464368"/>
                </a:lnTo>
                <a:lnTo>
                  <a:pt x="850023" y="464351"/>
                </a:lnTo>
                <a:lnTo>
                  <a:pt x="891379" y="464345"/>
                </a:lnTo>
                <a:lnTo>
                  <a:pt x="925570" y="464344"/>
                </a:lnTo>
                <a:lnTo>
                  <a:pt x="959294" y="464343"/>
                </a:lnTo>
                <a:lnTo>
                  <a:pt x="994421" y="464343"/>
                </a:lnTo>
                <a:lnTo>
                  <a:pt x="1029965" y="464343"/>
                </a:lnTo>
                <a:lnTo>
                  <a:pt x="1070402" y="465335"/>
                </a:lnTo>
                <a:lnTo>
                  <a:pt x="1107052" y="471411"/>
                </a:lnTo>
                <a:lnTo>
                  <a:pt x="1142955" y="472905"/>
                </a:lnTo>
                <a:lnTo>
                  <a:pt x="1178711" y="474192"/>
                </a:lnTo>
                <a:lnTo>
                  <a:pt x="1218626" y="480952"/>
                </a:lnTo>
                <a:lnTo>
                  <a:pt x="1259637" y="482038"/>
                </a:lnTo>
                <a:lnTo>
                  <a:pt x="1302999" y="482188"/>
                </a:lnTo>
                <a:lnTo>
                  <a:pt x="1346270" y="482202"/>
                </a:lnTo>
                <a:lnTo>
                  <a:pt x="1349951" y="482202"/>
                </a:lnTo>
                <a:lnTo>
                  <a:pt x="1356687" y="484848"/>
                </a:lnTo>
                <a:lnTo>
                  <a:pt x="1362988" y="488339"/>
                </a:lnTo>
                <a:lnTo>
                  <a:pt x="1375118" y="490580"/>
                </a:lnTo>
                <a:lnTo>
                  <a:pt x="1384098" y="491132"/>
                </a:lnTo>
                <a:lnTo>
                  <a:pt x="1384102" y="477830"/>
                </a:lnTo>
                <a:lnTo>
                  <a:pt x="1381456" y="472652"/>
                </a:lnTo>
                <a:lnTo>
                  <a:pt x="1377965" y="467044"/>
                </a:lnTo>
                <a:lnTo>
                  <a:pt x="1375724" y="455359"/>
                </a:lnTo>
                <a:lnTo>
                  <a:pt x="1375281" y="438756"/>
                </a:lnTo>
                <a:lnTo>
                  <a:pt x="1377867" y="430482"/>
                </a:lnTo>
                <a:lnTo>
                  <a:pt x="1381331" y="422504"/>
                </a:lnTo>
                <a:lnTo>
                  <a:pt x="1386586" y="381146"/>
                </a:lnTo>
                <a:lnTo>
                  <a:pt x="1392466" y="339863"/>
                </a:lnTo>
                <a:lnTo>
                  <a:pt x="1395509" y="318981"/>
                </a:lnTo>
                <a:lnTo>
                  <a:pt x="1401112" y="277484"/>
                </a:lnTo>
                <a:lnTo>
                  <a:pt x="1406590" y="239816"/>
                </a:lnTo>
                <a:lnTo>
                  <a:pt x="1410513" y="199839"/>
                </a:lnTo>
                <a:lnTo>
                  <a:pt x="1410858" y="159005"/>
                </a:lnTo>
                <a:lnTo>
                  <a:pt x="1408230" y="147398"/>
                </a:lnTo>
                <a:lnTo>
                  <a:pt x="1404747" y="136947"/>
                </a:lnTo>
                <a:lnTo>
                  <a:pt x="1399479" y="96801"/>
                </a:lnTo>
                <a:lnTo>
                  <a:pt x="1394942" y="79944"/>
                </a:lnTo>
                <a:lnTo>
                  <a:pt x="1392291" y="57674"/>
                </a:lnTo>
                <a:lnTo>
                  <a:pt x="1386013" y="44869"/>
                </a:lnTo>
                <a:lnTo>
                  <a:pt x="1383361" y="29794"/>
                </a:lnTo>
                <a:lnTo>
                  <a:pt x="1379473" y="23825"/>
                </a:lnTo>
                <a:lnTo>
                  <a:pt x="1374438" y="20510"/>
                </a:lnTo>
                <a:lnTo>
                  <a:pt x="1367861" y="18382"/>
                </a:lnTo>
                <a:lnTo>
                  <a:pt x="1358696" y="10216"/>
                </a:lnTo>
                <a:lnTo>
                  <a:pt x="1349746" y="9042"/>
                </a:lnTo>
                <a:lnTo>
                  <a:pt x="1340815" y="8939"/>
                </a:lnTo>
                <a:lnTo>
                  <a:pt x="1331884" y="16618"/>
                </a:lnTo>
                <a:lnTo>
                  <a:pt x="1326186" y="17491"/>
                </a:lnTo>
                <a:lnTo>
                  <a:pt x="1324656" y="16621"/>
                </a:lnTo>
                <a:lnTo>
                  <a:pt x="1323635" y="15049"/>
                </a:lnTo>
                <a:lnTo>
                  <a:pt x="1322955" y="13009"/>
                </a:lnTo>
                <a:lnTo>
                  <a:pt x="1321509" y="11649"/>
                </a:lnTo>
                <a:lnTo>
                  <a:pt x="1314025" y="9287"/>
                </a:lnTo>
                <a:lnTo>
                  <a:pt x="1308327" y="9035"/>
                </a:lnTo>
                <a:lnTo>
                  <a:pt x="1303130" y="6330"/>
                </a:lnTo>
                <a:lnTo>
                  <a:pt x="1297513" y="2813"/>
                </a:lnTo>
                <a:lnTo>
                  <a:pt x="1287780" y="833"/>
                </a:lnTo>
                <a:lnTo>
                  <a:pt x="1246247" y="21"/>
                </a:lnTo>
                <a:lnTo>
                  <a:pt x="1220538" y="2649"/>
                </a:lnTo>
                <a:lnTo>
                  <a:pt x="1176609" y="8377"/>
                </a:lnTo>
                <a:lnTo>
                  <a:pt x="1153951" y="11411"/>
                </a:lnTo>
                <a:lnTo>
                  <a:pt x="1132024" y="15948"/>
                </a:lnTo>
                <a:lnTo>
                  <a:pt x="1089152" y="18599"/>
                </a:lnTo>
                <a:lnTo>
                  <a:pt x="1049479" y="25514"/>
                </a:lnTo>
                <a:lnTo>
                  <a:pt x="1008499" y="33688"/>
                </a:lnTo>
                <a:lnTo>
                  <a:pt x="964334" y="41587"/>
                </a:lnTo>
                <a:lnTo>
                  <a:pt x="919748" y="44245"/>
                </a:lnTo>
                <a:lnTo>
                  <a:pt x="877755" y="44595"/>
                </a:lnTo>
                <a:lnTo>
                  <a:pt x="838563" y="44641"/>
                </a:lnTo>
                <a:lnTo>
                  <a:pt x="803509" y="42001"/>
                </a:lnTo>
                <a:lnTo>
                  <a:pt x="765139" y="35553"/>
                </a:lnTo>
                <a:lnTo>
                  <a:pt x="727675" y="28139"/>
                </a:lnTo>
                <a:lnTo>
                  <a:pt x="689631" y="26966"/>
                </a:lnTo>
                <a:lnTo>
                  <a:pt x="650961" y="26812"/>
                </a:lnTo>
                <a:lnTo>
                  <a:pt x="611841" y="26791"/>
                </a:lnTo>
                <a:lnTo>
                  <a:pt x="570933" y="26789"/>
                </a:lnTo>
                <a:lnTo>
                  <a:pt x="532914" y="27781"/>
                </a:lnTo>
                <a:lnTo>
                  <a:pt x="490755" y="34477"/>
                </a:lnTo>
                <a:lnTo>
                  <a:pt x="453503" y="38200"/>
                </a:lnTo>
                <a:lnTo>
                  <a:pt x="411382" y="44081"/>
                </a:lnTo>
                <a:lnTo>
                  <a:pt x="369130" y="44615"/>
                </a:lnTo>
                <a:lnTo>
                  <a:pt x="328416" y="44646"/>
                </a:lnTo>
                <a:lnTo>
                  <a:pt x="315700" y="43655"/>
                </a:lnTo>
                <a:lnTo>
                  <a:pt x="293100" y="36959"/>
                </a:lnTo>
                <a:lnTo>
                  <a:pt x="273936" y="34971"/>
                </a:lnTo>
                <a:lnTo>
                  <a:pt x="250211" y="24709"/>
                </a:lnTo>
                <a:lnTo>
                  <a:pt x="244158" y="20903"/>
                </a:lnTo>
                <a:lnTo>
                  <a:pt x="235173" y="18761"/>
                </a:lnTo>
                <a:lnTo>
                  <a:pt x="229207" y="18259"/>
                </a:lnTo>
                <a:lnTo>
                  <a:pt x="223247" y="15391"/>
                </a:lnTo>
                <a:lnTo>
                  <a:pt x="216077" y="10205"/>
                </a:lnTo>
                <a:lnTo>
                  <a:pt x="207533" y="8189"/>
                </a:lnTo>
                <a:lnTo>
                  <a:pt x="198108" y="1274"/>
                </a:lnTo>
                <a:lnTo>
                  <a:pt x="189652" y="251"/>
                </a:lnTo>
                <a:lnTo>
                  <a:pt x="165334" y="0"/>
                </a:lnTo>
                <a:lnTo>
                  <a:pt x="160134" y="2645"/>
                </a:lnTo>
                <a:lnTo>
                  <a:pt x="153450" y="7688"/>
                </a:lnTo>
                <a:lnTo>
                  <a:pt x="147552" y="8561"/>
                </a:lnTo>
                <a:lnTo>
                  <a:pt x="145993" y="9676"/>
                </a:lnTo>
                <a:lnTo>
                  <a:pt x="144954" y="11411"/>
                </a:lnTo>
                <a:lnTo>
                  <a:pt x="144261" y="13560"/>
                </a:lnTo>
                <a:lnTo>
                  <a:pt x="142807" y="14993"/>
                </a:lnTo>
                <a:lnTo>
                  <a:pt x="138545" y="16585"/>
                </a:lnTo>
                <a:lnTo>
                  <a:pt x="137012" y="18002"/>
                </a:lnTo>
                <a:lnTo>
                  <a:pt x="125924" y="35615"/>
                </a:lnTo>
                <a:lnTo>
                  <a:pt x="124047" y="59605"/>
                </a:lnTo>
                <a:lnTo>
                  <a:pt x="117953" y="71451"/>
                </a:lnTo>
                <a:lnTo>
                  <a:pt x="115167" y="103352"/>
                </a:lnTo>
                <a:lnTo>
                  <a:pt x="109971" y="113856"/>
                </a:lnTo>
                <a:lnTo>
                  <a:pt x="104675" y="149376"/>
                </a:lnTo>
                <a:lnTo>
                  <a:pt x="92940" y="173496"/>
                </a:lnTo>
                <a:lnTo>
                  <a:pt x="82443" y="214362"/>
                </a:lnTo>
                <a:lnTo>
                  <a:pt x="73482" y="257103"/>
                </a:lnTo>
                <a:lnTo>
                  <a:pt x="69398" y="276269"/>
                </a:lnTo>
                <a:lnTo>
                  <a:pt x="64550" y="294516"/>
                </a:lnTo>
                <a:lnTo>
                  <a:pt x="62628" y="336341"/>
                </a:lnTo>
                <a:lnTo>
                  <a:pt x="54413" y="378022"/>
                </a:lnTo>
                <a:lnTo>
                  <a:pt x="52833" y="394890"/>
                </a:lnTo>
                <a:lnTo>
                  <a:pt x="46560" y="412627"/>
                </a:lnTo>
                <a:lnTo>
                  <a:pt x="42569" y="429176"/>
                </a:lnTo>
                <a:lnTo>
                  <a:pt x="23691" y="470328"/>
                </a:lnTo>
                <a:lnTo>
                  <a:pt x="0" y="50006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52" name="SMARTInkShape-Group740"/>
          <p:cNvGrpSpPr/>
          <p:nvPr/>
        </p:nvGrpSpPr>
        <p:grpSpPr>
          <a:xfrm>
            <a:off x="544711" y="1822872"/>
            <a:ext cx="1160861" cy="677333"/>
            <a:chOff x="544711" y="1822872"/>
            <a:chExt cx="1160861" cy="677333"/>
          </a:xfrm>
        </p:grpSpPr>
        <p:sp>
          <p:nvSpPr>
            <p:cNvPr id="847" name="SMARTInkShape-2088"/>
            <p:cNvSpPr/>
            <p:nvPr>
              <p:custDataLst>
                <p:tags r:id="rId33"/>
              </p:custDataLst>
            </p:nvPr>
          </p:nvSpPr>
          <p:spPr bwMode="auto">
            <a:xfrm>
              <a:off x="1553766" y="2259211"/>
              <a:ext cx="89298" cy="35320"/>
            </a:xfrm>
            <a:custGeom>
              <a:avLst/>
              <a:gdLst/>
              <a:ahLst/>
              <a:cxnLst/>
              <a:rect l="0" t="0" r="0" b="0"/>
              <a:pathLst>
                <a:path w="89298" h="35320">
                  <a:moveTo>
                    <a:pt x="0" y="8930"/>
                  </a:moveTo>
                  <a:lnTo>
                    <a:pt x="0" y="8930"/>
                  </a:lnTo>
                  <a:lnTo>
                    <a:pt x="0" y="17850"/>
                  </a:lnTo>
                  <a:lnTo>
                    <a:pt x="16509" y="34368"/>
                  </a:lnTo>
                  <a:lnTo>
                    <a:pt x="22200" y="35319"/>
                  </a:lnTo>
                  <a:lnTo>
                    <a:pt x="34910" y="30859"/>
                  </a:lnTo>
                  <a:lnTo>
                    <a:pt x="53079" y="20257"/>
                  </a:lnTo>
                  <a:lnTo>
                    <a:pt x="59309" y="17933"/>
                  </a:lnTo>
                  <a:lnTo>
                    <a:pt x="8929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8" name="SMARTInkShape-2089"/>
            <p:cNvSpPr/>
            <p:nvPr>
              <p:custDataLst>
                <p:tags r:id="rId34"/>
              </p:custDataLst>
            </p:nvPr>
          </p:nvSpPr>
          <p:spPr bwMode="auto">
            <a:xfrm>
              <a:off x="544711" y="1822872"/>
              <a:ext cx="1098353" cy="525625"/>
            </a:xfrm>
            <a:custGeom>
              <a:avLst/>
              <a:gdLst/>
              <a:ahLst/>
              <a:cxnLst/>
              <a:rect l="0" t="0" r="0" b="0"/>
              <a:pathLst>
                <a:path w="1098353" h="525625">
                  <a:moveTo>
                    <a:pt x="0" y="507776"/>
                  </a:moveTo>
                  <a:lnTo>
                    <a:pt x="0" y="507776"/>
                  </a:lnTo>
                  <a:lnTo>
                    <a:pt x="0" y="495348"/>
                  </a:lnTo>
                  <a:lnTo>
                    <a:pt x="2646" y="489685"/>
                  </a:lnTo>
                  <a:lnTo>
                    <a:pt x="34552" y="450667"/>
                  </a:lnTo>
                  <a:lnTo>
                    <a:pt x="69814" y="406439"/>
                  </a:lnTo>
                  <a:lnTo>
                    <a:pt x="99670" y="366051"/>
                  </a:lnTo>
                  <a:lnTo>
                    <a:pt x="141359" y="327425"/>
                  </a:lnTo>
                  <a:lnTo>
                    <a:pt x="176050" y="290187"/>
                  </a:lnTo>
                  <a:lnTo>
                    <a:pt x="211464" y="258428"/>
                  </a:lnTo>
                  <a:lnTo>
                    <a:pt x="248085" y="224323"/>
                  </a:lnTo>
                  <a:lnTo>
                    <a:pt x="288922" y="190075"/>
                  </a:lnTo>
                  <a:lnTo>
                    <a:pt x="327590" y="160635"/>
                  </a:lnTo>
                  <a:lnTo>
                    <a:pt x="370026" y="133060"/>
                  </a:lnTo>
                  <a:lnTo>
                    <a:pt x="414018" y="106039"/>
                  </a:lnTo>
                  <a:lnTo>
                    <a:pt x="458472" y="79180"/>
                  </a:lnTo>
                  <a:lnTo>
                    <a:pt x="502071" y="53363"/>
                  </a:lnTo>
                  <a:lnTo>
                    <a:pt x="540566" y="33697"/>
                  </a:lnTo>
                  <a:lnTo>
                    <a:pt x="577107" y="21145"/>
                  </a:lnTo>
                  <a:lnTo>
                    <a:pt x="613069" y="11142"/>
                  </a:lnTo>
                  <a:lnTo>
                    <a:pt x="648860" y="2887"/>
                  </a:lnTo>
                  <a:lnTo>
                    <a:pt x="684600" y="0"/>
                  </a:lnTo>
                  <a:lnTo>
                    <a:pt x="719333" y="136"/>
                  </a:lnTo>
                  <a:lnTo>
                    <a:pt x="748917" y="7012"/>
                  </a:lnTo>
                  <a:lnTo>
                    <a:pt x="785580" y="23965"/>
                  </a:lnTo>
                  <a:lnTo>
                    <a:pt x="803569" y="32796"/>
                  </a:lnTo>
                  <a:lnTo>
                    <a:pt x="843566" y="66432"/>
                  </a:lnTo>
                  <a:lnTo>
                    <a:pt x="881943" y="106617"/>
                  </a:lnTo>
                  <a:lnTo>
                    <a:pt x="903923" y="130284"/>
                  </a:lnTo>
                  <a:lnTo>
                    <a:pt x="940677" y="169302"/>
                  </a:lnTo>
                  <a:lnTo>
                    <a:pt x="977928" y="213209"/>
                  </a:lnTo>
                  <a:lnTo>
                    <a:pt x="1008875" y="250692"/>
                  </a:lnTo>
                  <a:lnTo>
                    <a:pt x="1032660" y="293711"/>
                  </a:lnTo>
                  <a:lnTo>
                    <a:pt x="1055280" y="338145"/>
                  </a:lnTo>
                  <a:lnTo>
                    <a:pt x="1067317" y="367701"/>
                  </a:lnTo>
                  <a:lnTo>
                    <a:pt x="1075744" y="405178"/>
                  </a:lnTo>
                  <a:lnTo>
                    <a:pt x="1086935" y="443223"/>
                  </a:lnTo>
                  <a:lnTo>
                    <a:pt x="1090087" y="473773"/>
                  </a:lnTo>
                  <a:lnTo>
                    <a:pt x="1097067" y="492336"/>
                  </a:lnTo>
                  <a:lnTo>
                    <a:pt x="1098352" y="525624"/>
                  </a:lnTo>
                  <a:lnTo>
                    <a:pt x="1093611" y="520892"/>
                  </a:lnTo>
                  <a:lnTo>
                    <a:pt x="1091284" y="515921"/>
                  </a:lnTo>
                  <a:lnTo>
                    <a:pt x="1089422" y="50777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9" name="SMARTInkShape-2090"/>
            <p:cNvSpPr/>
            <p:nvPr>
              <p:custDataLst>
                <p:tags r:id="rId35"/>
              </p:custDataLst>
            </p:nvPr>
          </p:nvSpPr>
          <p:spPr bwMode="auto">
            <a:xfrm>
              <a:off x="1188890" y="2482453"/>
              <a:ext cx="7689" cy="17752"/>
            </a:xfrm>
            <a:custGeom>
              <a:avLst/>
              <a:gdLst/>
              <a:ahLst/>
              <a:cxnLst/>
              <a:rect l="0" t="0" r="0" b="0"/>
              <a:pathLst>
                <a:path w="7689" h="17752">
                  <a:moveTo>
                    <a:pt x="7688" y="8930"/>
                  </a:moveTo>
                  <a:lnTo>
                    <a:pt x="7688" y="8930"/>
                  </a:lnTo>
                  <a:lnTo>
                    <a:pt x="7688" y="17492"/>
                  </a:lnTo>
                  <a:lnTo>
                    <a:pt x="2948" y="17751"/>
                  </a:lnTo>
                  <a:lnTo>
                    <a:pt x="1551" y="16794"/>
                  </a:lnTo>
                  <a:lnTo>
                    <a:pt x="620" y="15165"/>
                  </a:lnTo>
                  <a:lnTo>
                    <a:pt x="0" y="13087"/>
                  </a:lnTo>
                  <a:lnTo>
                    <a:pt x="578" y="10709"/>
                  </a:lnTo>
                  <a:lnTo>
                    <a:pt x="768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0" name="SMARTInkShape-2091"/>
            <p:cNvSpPr/>
            <p:nvPr>
              <p:custDataLst>
                <p:tags r:id="rId36"/>
              </p:custDataLst>
            </p:nvPr>
          </p:nvSpPr>
          <p:spPr bwMode="auto">
            <a:xfrm>
              <a:off x="901899" y="2384227"/>
              <a:ext cx="8930" cy="8930"/>
            </a:xfrm>
            <a:custGeom>
              <a:avLst/>
              <a:gdLst/>
              <a:ahLst/>
              <a:cxnLst/>
              <a:rect l="0" t="0" r="0" b="0"/>
              <a:pathLst>
                <a:path w="8930" h="8930">
                  <a:moveTo>
                    <a:pt x="0" y="0"/>
                  </a:moveTo>
                  <a:lnTo>
                    <a:pt x="0" y="0"/>
                  </a:lnTo>
                  <a:lnTo>
                    <a:pt x="0" y="8820"/>
                  </a:lnTo>
                  <a:lnTo>
                    <a:pt x="8929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1" name="SMARTInkShape-2092"/>
            <p:cNvSpPr/>
            <p:nvPr>
              <p:custDataLst>
                <p:tags r:id="rId37"/>
              </p:custDataLst>
            </p:nvPr>
          </p:nvSpPr>
          <p:spPr bwMode="auto">
            <a:xfrm>
              <a:off x="1643063" y="2153296"/>
              <a:ext cx="62509" cy="230932"/>
            </a:xfrm>
            <a:custGeom>
              <a:avLst/>
              <a:gdLst/>
              <a:ahLst/>
              <a:cxnLst/>
              <a:rect l="0" t="0" r="0" b="0"/>
              <a:pathLst>
                <a:path w="62509" h="230932">
                  <a:moveTo>
                    <a:pt x="62508" y="7688"/>
                  </a:moveTo>
                  <a:lnTo>
                    <a:pt x="62508" y="7688"/>
                  </a:lnTo>
                  <a:lnTo>
                    <a:pt x="54819" y="0"/>
                  </a:lnTo>
                  <a:lnTo>
                    <a:pt x="53413" y="578"/>
                  </a:lnTo>
                  <a:lnTo>
                    <a:pt x="49205" y="3867"/>
                  </a:lnTo>
                  <a:lnTo>
                    <a:pt x="46673" y="8636"/>
                  </a:lnTo>
                  <a:lnTo>
                    <a:pt x="45998" y="11296"/>
                  </a:lnTo>
                  <a:lnTo>
                    <a:pt x="44556" y="13070"/>
                  </a:lnTo>
                  <a:lnTo>
                    <a:pt x="40308" y="15041"/>
                  </a:lnTo>
                  <a:lnTo>
                    <a:pt x="35112" y="21209"/>
                  </a:lnTo>
                  <a:lnTo>
                    <a:pt x="30488" y="29572"/>
                  </a:lnTo>
                  <a:lnTo>
                    <a:pt x="27885" y="40851"/>
                  </a:lnTo>
                  <a:lnTo>
                    <a:pt x="26121" y="56320"/>
                  </a:lnTo>
                  <a:lnTo>
                    <a:pt x="15784" y="97044"/>
                  </a:lnTo>
                  <a:lnTo>
                    <a:pt x="10960" y="114862"/>
                  </a:lnTo>
                  <a:lnTo>
                    <a:pt x="6462" y="150565"/>
                  </a:lnTo>
                  <a:lnTo>
                    <a:pt x="1914" y="168423"/>
                  </a:lnTo>
                  <a:lnTo>
                    <a:pt x="112" y="210095"/>
                  </a:lnTo>
                  <a:lnTo>
                    <a:pt x="0" y="2309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55" name="SMARTInkShape-Group741"/>
          <p:cNvGrpSpPr/>
          <p:nvPr/>
        </p:nvGrpSpPr>
        <p:grpSpPr>
          <a:xfrm>
            <a:off x="2044908" y="2419945"/>
            <a:ext cx="330390" cy="186279"/>
            <a:chOff x="2044908" y="2419945"/>
            <a:chExt cx="330390" cy="186279"/>
          </a:xfrm>
        </p:grpSpPr>
        <p:sp>
          <p:nvSpPr>
            <p:cNvPr id="853" name="SMARTInkShape-2093"/>
            <p:cNvSpPr/>
            <p:nvPr>
              <p:custDataLst>
                <p:tags r:id="rId31"/>
              </p:custDataLst>
            </p:nvPr>
          </p:nvSpPr>
          <p:spPr bwMode="auto">
            <a:xfrm>
              <a:off x="2366368" y="2571750"/>
              <a:ext cx="8930" cy="34474"/>
            </a:xfrm>
            <a:custGeom>
              <a:avLst/>
              <a:gdLst/>
              <a:ahLst/>
              <a:cxnLst/>
              <a:rect l="0" t="0" r="0" b="0"/>
              <a:pathLst>
                <a:path w="8930" h="34474">
                  <a:moveTo>
                    <a:pt x="8929" y="0"/>
                  </a:moveTo>
                  <a:lnTo>
                    <a:pt x="8929" y="0"/>
                  </a:lnTo>
                  <a:lnTo>
                    <a:pt x="8929" y="25071"/>
                  </a:lnTo>
                  <a:lnTo>
                    <a:pt x="7937" y="25643"/>
                  </a:lnTo>
                  <a:lnTo>
                    <a:pt x="367" y="26744"/>
                  </a:lnTo>
                  <a:lnTo>
                    <a:pt x="32" y="34473"/>
                  </a:lnTo>
                  <a:lnTo>
                    <a:pt x="0" y="27125"/>
                  </a:lnTo>
                  <a:lnTo>
                    <a:pt x="8929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4" name="SMARTInkShape-2094"/>
            <p:cNvSpPr/>
            <p:nvPr>
              <p:custDataLst>
                <p:tags r:id="rId32"/>
              </p:custDataLst>
            </p:nvPr>
          </p:nvSpPr>
          <p:spPr bwMode="auto">
            <a:xfrm>
              <a:off x="2044908" y="2419945"/>
              <a:ext cx="26781" cy="5146"/>
            </a:xfrm>
            <a:custGeom>
              <a:avLst/>
              <a:gdLst/>
              <a:ahLst/>
              <a:cxnLst/>
              <a:rect l="0" t="0" r="0" b="0"/>
              <a:pathLst>
                <a:path w="26781" h="5146">
                  <a:moveTo>
                    <a:pt x="8920" y="0"/>
                  </a:moveTo>
                  <a:lnTo>
                    <a:pt x="8920" y="0"/>
                  </a:lnTo>
                  <a:lnTo>
                    <a:pt x="0" y="0"/>
                  </a:lnTo>
                  <a:lnTo>
                    <a:pt x="4734" y="4741"/>
                  </a:lnTo>
                  <a:lnTo>
                    <a:pt x="7121" y="5145"/>
                  </a:lnTo>
                  <a:lnTo>
                    <a:pt x="9705" y="4422"/>
                  </a:lnTo>
                  <a:lnTo>
                    <a:pt x="15222" y="1966"/>
                  </a:lnTo>
                  <a:lnTo>
                    <a:pt x="2678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59" name="SMARTInkShape-Group742"/>
          <p:cNvGrpSpPr/>
          <p:nvPr/>
        </p:nvGrpSpPr>
        <p:grpSpPr>
          <a:xfrm>
            <a:off x="1643063" y="1679161"/>
            <a:ext cx="1276946" cy="731856"/>
            <a:chOff x="1643063" y="1679161"/>
            <a:chExt cx="1276946" cy="731856"/>
          </a:xfrm>
        </p:grpSpPr>
        <p:sp>
          <p:nvSpPr>
            <p:cNvPr id="856" name="SMARTInkShape-2095"/>
            <p:cNvSpPr/>
            <p:nvPr>
              <p:custDataLst>
                <p:tags r:id="rId28"/>
              </p:custDataLst>
            </p:nvPr>
          </p:nvSpPr>
          <p:spPr bwMode="auto">
            <a:xfrm>
              <a:off x="2884322" y="2107774"/>
              <a:ext cx="35687" cy="231805"/>
            </a:xfrm>
            <a:custGeom>
              <a:avLst/>
              <a:gdLst/>
              <a:ahLst/>
              <a:cxnLst/>
              <a:rect l="0" t="0" r="0" b="0"/>
              <a:pathLst>
                <a:path w="35687" h="231805">
                  <a:moveTo>
                    <a:pt x="35686" y="8562"/>
                  </a:moveTo>
                  <a:lnTo>
                    <a:pt x="35686" y="8562"/>
                  </a:lnTo>
                  <a:lnTo>
                    <a:pt x="35686" y="0"/>
                  </a:lnTo>
                  <a:lnTo>
                    <a:pt x="35686" y="4482"/>
                  </a:lnTo>
                  <a:lnTo>
                    <a:pt x="34694" y="5842"/>
                  </a:lnTo>
                  <a:lnTo>
                    <a:pt x="30945" y="7353"/>
                  </a:lnTo>
                  <a:lnTo>
                    <a:pt x="29549" y="8748"/>
                  </a:lnTo>
                  <a:lnTo>
                    <a:pt x="24662" y="18116"/>
                  </a:lnTo>
                  <a:lnTo>
                    <a:pt x="20865" y="23722"/>
                  </a:lnTo>
                  <a:lnTo>
                    <a:pt x="18727" y="33449"/>
                  </a:lnTo>
                  <a:lnTo>
                    <a:pt x="17101" y="47465"/>
                  </a:lnTo>
                  <a:lnTo>
                    <a:pt x="11769" y="59335"/>
                  </a:lnTo>
                  <a:lnTo>
                    <a:pt x="9009" y="103935"/>
                  </a:lnTo>
                  <a:lnTo>
                    <a:pt x="801" y="145491"/>
                  </a:lnTo>
                  <a:lnTo>
                    <a:pt x="0" y="188369"/>
                  </a:lnTo>
                  <a:lnTo>
                    <a:pt x="966" y="208819"/>
                  </a:lnTo>
                  <a:lnTo>
                    <a:pt x="8897" y="2318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7" name="SMARTInkShape-2096"/>
            <p:cNvSpPr/>
            <p:nvPr>
              <p:custDataLst>
                <p:tags r:id="rId29"/>
              </p:custDataLst>
            </p:nvPr>
          </p:nvSpPr>
          <p:spPr bwMode="auto">
            <a:xfrm>
              <a:off x="2741414" y="2169914"/>
              <a:ext cx="116087" cy="53469"/>
            </a:xfrm>
            <a:custGeom>
              <a:avLst/>
              <a:gdLst/>
              <a:ahLst/>
              <a:cxnLst/>
              <a:rect l="0" t="0" r="0" b="0"/>
              <a:pathLst>
                <a:path w="116087" h="53469">
                  <a:moveTo>
                    <a:pt x="0" y="35719"/>
                  </a:moveTo>
                  <a:lnTo>
                    <a:pt x="0" y="35719"/>
                  </a:lnTo>
                  <a:lnTo>
                    <a:pt x="0" y="43407"/>
                  </a:lnTo>
                  <a:lnTo>
                    <a:pt x="992" y="43821"/>
                  </a:lnTo>
                  <a:lnTo>
                    <a:pt x="7689" y="44540"/>
                  </a:lnTo>
                  <a:lnTo>
                    <a:pt x="16509" y="52327"/>
                  </a:lnTo>
                  <a:lnTo>
                    <a:pt x="22200" y="53208"/>
                  </a:lnTo>
                  <a:lnTo>
                    <a:pt x="30170" y="53468"/>
                  </a:lnTo>
                  <a:lnTo>
                    <a:pt x="35898" y="50884"/>
                  </a:lnTo>
                  <a:lnTo>
                    <a:pt x="78790" y="23766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8" name="SMARTInkShape-2097"/>
            <p:cNvSpPr/>
            <p:nvPr>
              <p:custDataLst>
                <p:tags r:id="rId30"/>
              </p:custDataLst>
            </p:nvPr>
          </p:nvSpPr>
          <p:spPr bwMode="auto">
            <a:xfrm>
              <a:off x="1643063" y="1679161"/>
              <a:ext cx="1232265" cy="731856"/>
            </a:xfrm>
            <a:custGeom>
              <a:avLst/>
              <a:gdLst/>
              <a:ahLst/>
              <a:cxnLst/>
              <a:rect l="0" t="0" r="0" b="0"/>
              <a:pathLst>
                <a:path w="1232265" h="731856">
                  <a:moveTo>
                    <a:pt x="0" y="731855"/>
                  </a:moveTo>
                  <a:lnTo>
                    <a:pt x="0" y="731855"/>
                  </a:lnTo>
                  <a:lnTo>
                    <a:pt x="4740" y="727114"/>
                  </a:lnTo>
                  <a:lnTo>
                    <a:pt x="7067" y="722141"/>
                  </a:lnTo>
                  <a:lnTo>
                    <a:pt x="8923" y="680258"/>
                  </a:lnTo>
                  <a:lnTo>
                    <a:pt x="8929" y="648879"/>
                  </a:lnTo>
                  <a:lnTo>
                    <a:pt x="23168" y="611473"/>
                  </a:lnTo>
                  <a:lnTo>
                    <a:pt x="27700" y="587707"/>
                  </a:lnTo>
                  <a:lnTo>
                    <a:pt x="51505" y="544163"/>
                  </a:lnTo>
                  <a:lnTo>
                    <a:pt x="74592" y="502442"/>
                  </a:lnTo>
                  <a:lnTo>
                    <a:pt x="103553" y="459217"/>
                  </a:lnTo>
                  <a:lnTo>
                    <a:pt x="132877" y="420555"/>
                  </a:lnTo>
                  <a:lnTo>
                    <a:pt x="163064" y="383964"/>
                  </a:lnTo>
                  <a:lnTo>
                    <a:pt x="197143" y="345341"/>
                  </a:lnTo>
                  <a:lnTo>
                    <a:pt x="232376" y="305124"/>
                  </a:lnTo>
                  <a:lnTo>
                    <a:pt x="267951" y="268072"/>
                  </a:lnTo>
                  <a:lnTo>
                    <a:pt x="306273" y="231958"/>
                  </a:lnTo>
                  <a:lnTo>
                    <a:pt x="349047" y="196123"/>
                  </a:lnTo>
                  <a:lnTo>
                    <a:pt x="393140" y="160369"/>
                  </a:lnTo>
                  <a:lnTo>
                    <a:pt x="437624" y="127286"/>
                  </a:lnTo>
                  <a:lnTo>
                    <a:pt x="479577" y="98632"/>
                  </a:lnTo>
                  <a:lnTo>
                    <a:pt x="519789" y="73936"/>
                  </a:lnTo>
                  <a:lnTo>
                    <a:pt x="563123" y="54051"/>
                  </a:lnTo>
                  <a:lnTo>
                    <a:pt x="604736" y="35592"/>
                  </a:lnTo>
                  <a:lnTo>
                    <a:pt x="642202" y="20200"/>
                  </a:lnTo>
                  <a:lnTo>
                    <a:pt x="678438" y="9356"/>
                  </a:lnTo>
                  <a:lnTo>
                    <a:pt x="721497" y="1543"/>
                  </a:lnTo>
                  <a:lnTo>
                    <a:pt x="765795" y="0"/>
                  </a:lnTo>
                  <a:lnTo>
                    <a:pt x="810117" y="2341"/>
                  </a:lnTo>
                  <a:lnTo>
                    <a:pt x="847829" y="7323"/>
                  </a:lnTo>
                  <a:lnTo>
                    <a:pt x="883942" y="15437"/>
                  </a:lnTo>
                  <a:lnTo>
                    <a:pt x="919738" y="26594"/>
                  </a:lnTo>
                  <a:lnTo>
                    <a:pt x="955472" y="43092"/>
                  </a:lnTo>
                  <a:lnTo>
                    <a:pt x="997478" y="64227"/>
                  </a:lnTo>
                  <a:lnTo>
                    <a:pt x="1038257" y="90963"/>
                  </a:lnTo>
                  <a:lnTo>
                    <a:pt x="1052791" y="101733"/>
                  </a:lnTo>
                  <a:lnTo>
                    <a:pt x="1084041" y="142759"/>
                  </a:lnTo>
                  <a:lnTo>
                    <a:pt x="1104748" y="171394"/>
                  </a:lnTo>
                  <a:lnTo>
                    <a:pt x="1124918" y="215980"/>
                  </a:lnTo>
                  <a:lnTo>
                    <a:pt x="1131987" y="231710"/>
                  </a:lnTo>
                  <a:lnTo>
                    <a:pt x="1157046" y="276356"/>
                  </a:lnTo>
                  <a:lnTo>
                    <a:pt x="1174676" y="321004"/>
                  </a:lnTo>
                  <a:lnTo>
                    <a:pt x="1185493" y="360508"/>
                  </a:lnTo>
                  <a:lnTo>
                    <a:pt x="1196466" y="404574"/>
                  </a:lnTo>
                  <a:lnTo>
                    <a:pt x="1205575" y="448179"/>
                  </a:lnTo>
                  <a:lnTo>
                    <a:pt x="1213074" y="478728"/>
                  </a:lnTo>
                  <a:lnTo>
                    <a:pt x="1215349" y="520512"/>
                  </a:lnTo>
                  <a:lnTo>
                    <a:pt x="1222810" y="555122"/>
                  </a:lnTo>
                  <a:lnTo>
                    <a:pt x="1223257" y="567960"/>
                  </a:lnTo>
                  <a:lnTo>
                    <a:pt x="1231462" y="580030"/>
                  </a:lnTo>
                  <a:lnTo>
                    <a:pt x="1232186" y="587605"/>
                  </a:lnTo>
                  <a:lnTo>
                    <a:pt x="1232264" y="583832"/>
                  </a:lnTo>
                  <a:lnTo>
                    <a:pt x="1231282" y="582571"/>
                  </a:lnTo>
                  <a:lnTo>
                    <a:pt x="1227546" y="581170"/>
                  </a:lnTo>
                  <a:lnTo>
                    <a:pt x="1226153" y="579805"/>
                  </a:lnTo>
                  <a:lnTo>
                    <a:pt x="1224605" y="575641"/>
                  </a:lnTo>
                  <a:lnTo>
                    <a:pt x="1223367" y="5532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62" name="SMARTInkShape-Group743"/>
          <p:cNvGrpSpPr/>
          <p:nvPr/>
        </p:nvGrpSpPr>
        <p:grpSpPr>
          <a:xfrm>
            <a:off x="7781893" y="2754152"/>
            <a:ext cx="486999" cy="246224"/>
            <a:chOff x="7781893" y="2754152"/>
            <a:chExt cx="486999" cy="246224"/>
          </a:xfrm>
        </p:grpSpPr>
        <p:sp>
          <p:nvSpPr>
            <p:cNvPr id="860" name="SMARTInkShape-2098"/>
            <p:cNvSpPr/>
            <p:nvPr>
              <p:custDataLst>
                <p:tags r:id="rId26"/>
              </p:custDataLst>
            </p:nvPr>
          </p:nvSpPr>
          <p:spPr bwMode="auto">
            <a:xfrm>
              <a:off x="7831336" y="2754152"/>
              <a:ext cx="437556" cy="130135"/>
            </a:xfrm>
            <a:custGeom>
              <a:avLst/>
              <a:gdLst/>
              <a:ahLst/>
              <a:cxnLst/>
              <a:rect l="0" t="0" r="0" b="0"/>
              <a:pathLst>
                <a:path w="437556" h="130135">
                  <a:moveTo>
                    <a:pt x="437555" y="22981"/>
                  </a:moveTo>
                  <a:lnTo>
                    <a:pt x="437555" y="22981"/>
                  </a:lnTo>
                  <a:lnTo>
                    <a:pt x="437555" y="416"/>
                  </a:lnTo>
                  <a:lnTo>
                    <a:pt x="436562" y="0"/>
                  </a:lnTo>
                  <a:lnTo>
                    <a:pt x="428460" y="4541"/>
                  </a:lnTo>
                  <a:lnTo>
                    <a:pt x="403738" y="6099"/>
                  </a:lnTo>
                  <a:lnTo>
                    <a:pt x="361216" y="20934"/>
                  </a:lnTo>
                  <a:lnTo>
                    <a:pt x="318246" y="38937"/>
                  </a:lnTo>
                  <a:lnTo>
                    <a:pt x="292732" y="51962"/>
                  </a:lnTo>
                  <a:lnTo>
                    <a:pt x="251704" y="62660"/>
                  </a:lnTo>
                  <a:lnTo>
                    <a:pt x="214643" y="78554"/>
                  </a:lnTo>
                  <a:lnTo>
                    <a:pt x="172522" y="91248"/>
                  </a:lnTo>
                  <a:lnTo>
                    <a:pt x="134510" y="103310"/>
                  </a:lnTo>
                  <a:lnTo>
                    <a:pt x="90363" y="117234"/>
                  </a:lnTo>
                  <a:lnTo>
                    <a:pt x="50957" y="126995"/>
                  </a:lnTo>
                  <a:lnTo>
                    <a:pt x="9168" y="130082"/>
                  </a:lnTo>
                  <a:lnTo>
                    <a:pt x="536" y="130134"/>
                  </a:lnTo>
                  <a:lnTo>
                    <a:pt x="0" y="12120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1" name="SMARTInkShape-2099"/>
            <p:cNvSpPr/>
            <p:nvPr>
              <p:custDataLst>
                <p:tags r:id="rId27"/>
              </p:custDataLst>
            </p:nvPr>
          </p:nvSpPr>
          <p:spPr bwMode="auto">
            <a:xfrm>
              <a:off x="7781893" y="2794992"/>
              <a:ext cx="129811" cy="205384"/>
            </a:xfrm>
            <a:custGeom>
              <a:avLst/>
              <a:gdLst/>
              <a:ahLst/>
              <a:cxnLst/>
              <a:rect l="0" t="0" r="0" b="0"/>
              <a:pathLst>
                <a:path w="129811" h="205384">
                  <a:moveTo>
                    <a:pt x="129810" y="0"/>
                  </a:moveTo>
                  <a:lnTo>
                    <a:pt x="129810" y="0"/>
                  </a:lnTo>
                  <a:lnTo>
                    <a:pt x="90995" y="0"/>
                  </a:lnTo>
                  <a:lnTo>
                    <a:pt x="85108" y="2646"/>
                  </a:lnTo>
                  <a:lnTo>
                    <a:pt x="70272" y="14239"/>
                  </a:lnTo>
                  <a:lnTo>
                    <a:pt x="50654" y="22123"/>
                  </a:lnTo>
                  <a:lnTo>
                    <a:pt x="42374" y="30007"/>
                  </a:lnTo>
                  <a:lnTo>
                    <a:pt x="10779" y="73074"/>
                  </a:lnTo>
                  <a:lnTo>
                    <a:pt x="7455" y="82417"/>
                  </a:lnTo>
                  <a:lnTo>
                    <a:pt x="0" y="110403"/>
                  </a:lnTo>
                  <a:lnTo>
                    <a:pt x="2002" y="122159"/>
                  </a:lnTo>
                  <a:lnTo>
                    <a:pt x="19862" y="154624"/>
                  </a:lnTo>
                  <a:lnTo>
                    <a:pt x="25713" y="162318"/>
                  </a:lnTo>
                  <a:lnTo>
                    <a:pt x="50237" y="178411"/>
                  </a:lnTo>
                  <a:lnTo>
                    <a:pt x="79313" y="192460"/>
                  </a:lnTo>
                  <a:lnTo>
                    <a:pt x="129810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863" name="SMARTInkShape-2100"/>
          <p:cNvSpPr/>
          <p:nvPr>
            <p:custDataLst>
              <p:tags r:id="rId2"/>
            </p:custDataLst>
          </p:nvPr>
        </p:nvSpPr>
        <p:spPr bwMode="auto">
          <a:xfrm>
            <a:off x="2607469" y="2205633"/>
            <a:ext cx="151805" cy="17858"/>
          </a:xfrm>
          <a:custGeom>
            <a:avLst/>
            <a:gdLst/>
            <a:ahLst/>
            <a:cxnLst/>
            <a:rect l="0" t="0" r="0" b="0"/>
            <a:pathLst>
              <a:path w="151805" h="17858">
                <a:moveTo>
                  <a:pt x="0" y="8930"/>
                </a:moveTo>
                <a:lnTo>
                  <a:pt x="0" y="8930"/>
                </a:lnTo>
                <a:lnTo>
                  <a:pt x="4741" y="8930"/>
                </a:lnTo>
                <a:lnTo>
                  <a:pt x="6137" y="9922"/>
                </a:lnTo>
                <a:lnTo>
                  <a:pt x="7068" y="11575"/>
                </a:lnTo>
                <a:lnTo>
                  <a:pt x="7688" y="13670"/>
                </a:lnTo>
                <a:lnTo>
                  <a:pt x="9094" y="15066"/>
                </a:lnTo>
                <a:lnTo>
                  <a:pt x="16509" y="17491"/>
                </a:lnTo>
                <a:lnTo>
                  <a:pt x="59719" y="17857"/>
                </a:lnTo>
                <a:lnTo>
                  <a:pt x="91559" y="16867"/>
                </a:lnTo>
                <a:lnTo>
                  <a:pt x="109073" y="10791"/>
                </a:lnTo>
                <a:lnTo>
                  <a:pt x="15180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64" name="SMARTInkShape-2101"/>
          <p:cNvSpPr/>
          <p:nvPr>
            <p:custDataLst>
              <p:tags r:id="rId3"/>
            </p:custDataLst>
          </p:nvPr>
        </p:nvSpPr>
        <p:spPr bwMode="auto">
          <a:xfrm>
            <a:off x="3071813" y="2196703"/>
            <a:ext cx="53579" cy="26790"/>
          </a:xfrm>
          <a:custGeom>
            <a:avLst/>
            <a:gdLst/>
            <a:ahLst/>
            <a:cxnLst/>
            <a:rect l="0" t="0" r="0" b="0"/>
            <a:pathLst>
              <a:path w="53579" h="26790">
                <a:moveTo>
                  <a:pt x="0" y="26789"/>
                </a:moveTo>
                <a:lnTo>
                  <a:pt x="0" y="26789"/>
                </a:lnTo>
                <a:lnTo>
                  <a:pt x="21249" y="26789"/>
                </a:lnTo>
                <a:lnTo>
                  <a:pt x="26973" y="24143"/>
                </a:lnTo>
                <a:lnTo>
                  <a:pt x="32823" y="20652"/>
                </a:lnTo>
                <a:lnTo>
                  <a:pt x="38731" y="19101"/>
                </a:lnTo>
                <a:lnTo>
                  <a:pt x="44664" y="13119"/>
                </a:lnTo>
                <a:lnTo>
                  <a:pt x="53578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76" name="SMARTInkShape-Group746"/>
          <p:cNvGrpSpPr/>
          <p:nvPr/>
        </p:nvGrpSpPr>
        <p:grpSpPr>
          <a:xfrm>
            <a:off x="3000375" y="2134195"/>
            <a:ext cx="776772" cy="1098353"/>
            <a:chOff x="3000375" y="2134195"/>
            <a:chExt cx="776772" cy="1098353"/>
          </a:xfrm>
        </p:grpSpPr>
        <p:sp>
          <p:nvSpPr>
            <p:cNvPr id="865" name="SMARTInkShape-2102"/>
            <p:cNvSpPr/>
            <p:nvPr>
              <p:custDataLst>
                <p:tags r:id="rId15"/>
              </p:custDataLst>
            </p:nvPr>
          </p:nvSpPr>
          <p:spPr bwMode="auto">
            <a:xfrm>
              <a:off x="3742790" y="2580680"/>
              <a:ext cx="34357" cy="464344"/>
            </a:xfrm>
            <a:custGeom>
              <a:avLst/>
              <a:gdLst/>
              <a:ahLst/>
              <a:cxnLst/>
              <a:rect l="0" t="0" r="0" b="0"/>
              <a:pathLst>
                <a:path w="34357" h="464344">
                  <a:moveTo>
                    <a:pt x="16608" y="0"/>
                  </a:moveTo>
                  <a:lnTo>
                    <a:pt x="16608" y="0"/>
                  </a:lnTo>
                  <a:lnTo>
                    <a:pt x="16608" y="20991"/>
                  </a:lnTo>
                  <a:lnTo>
                    <a:pt x="8047" y="63879"/>
                  </a:lnTo>
                  <a:lnTo>
                    <a:pt x="6759" y="83210"/>
                  </a:lnTo>
                  <a:lnTo>
                    <a:pt x="0" y="100793"/>
                  </a:lnTo>
                  <a:lnTo>
                    <a:pt x="7343" y="141284"/>
                  </a:lnTo>
                  <a:lnTo>
                    <a:pt x="8652" y="172557"/>
                  </a:lnTo>
                  <a:lnTo>
                    <a:pt x="14743" y="189564"/>
                  </a:lnTo>
                  <a:lnTo>
                    <a:pt x="17355" y="216565"/>
                  </a:lnTo>
                  <a:lnTo>
                    <a:pt x="23628" y="234086"/>
                  </a:lnTo>
                  <a:lnTo>
                    <a:pt x="28016" y="260990"/>
                  </a:lnTo>
                  <a:lnTo>
                    <a:pt x="33193" y="278433"/>
                  </a:lnTo>
                  <a:lnTo>
                    <a:pt x="34356" y="305225"/>
                  </a:lnTo>
                  <a:lnTo>
                    <a:pt x="25903" y="349589"/>
                  </a:lnTo>
                  <a:lnTo>
                    <a:pt x="15868" y="389656"/>
                  </a:lnTo>
                  <a:lnTo>
                    <a:pt x="9590" y="401782"/>
                  </a:lnTo>
                  <a:lnTo>
                    <a:pt x="7680" y="441881"/>
                  </a:lnTo>
                  <a:lnTo>
                    <a:pt x="8671" y="443415"/>
                  </a:lnTo>
                  <a:lnTo>
                    <a:pt x="10325" y="444438"/>
                  </a:lnTo>
                  <a:lnTo>
                    <a:pt x="12420" y="445120"/>
                  </a:lnTo>
                  <a:lnTo>
                    <a:pt x="13816" y="446567"/>
                  </a:lnTo>
                  <a:lnTo>
                    <a:pt x="15367" y="450820"/>
                  </a:lnTo>
                  <a:lnTo>
                    <a:pt x="16608" y="4643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6" name="SMARTInkShape-2103"/>
            <p:cNvSpPr/>
            <p:nvPr>
              <p:custDataLst>
                <p:tags r:id="rId16"/>
              </p:custDataLst>
            </p:nvPr>
          </p:nvSpPr>
          <p:spPr bwMode="auto">
            <a:xfrm>
              <a:off x="3000375" y="3116570"/>
              <a:ext cx="116087" cy="26681"/>
            </a:xfrm>
            <a:custGeom>
              <a:avLst/>
              <a:gdLst/>
              <a:ahLst/>
              <a:cxnLst/>
              <a:rect l="0" t="0" r="0" b="0"/>
              <a:pathLst>
                <a:path w="116087" h="26681">
                  <a:moveTo>
                    <a:pt x="0" y="8821"/>
                  </a:moveTo>
                  <a:lnTo>
                    <a:pt x="0" y="8821"/>
                  </a:lnTo>
                  <a:lnTo>
                    <a:pt x="0" y="259"/>
                  </a:lnTo>
                  <a:lnTo>
                    <a:pt x="4740" y="0"/>
                  </a:lnTo>
                  <a:lnTo>
                    <a:pt x="6137" y="956"/>
                  </a:lnTo>
                  <a:lnTo>
                    <a:pt x="7068" y="2585"/>
                  </a:lnTo>
                  <a:lnTo>
                    <a:pt x="7688" y="4664"/>
                  </a:lnTo>
                  <a:lnTo>
                    <a:pt x="9094" y="6049"/>
                  </a:lnTo>
                  <a:lnTo>
                    <a:pt x="34041" y="15726"/>
                  </a:lnTo>
                  <a:lnTo>
                    <a:pt x="46797" y="19796"/>
                  </a:lnTo>
                  <a:lnTo>
                    <a:pt x="57510" y="23620"/>
                  </a:lnTo>
                  <a:lnTo>
                    <a:pt x="98283" y="26501"/>
                  </a:lnTo>
                  <a:lnTo>
                    <a:pt x="116086" y="266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7" name="SMARTInkShape-2104"/>
            <p:cNvSpPr/>
            <p:nvPr>
              <p:custDataLst>
                <p:tags r:id="rId17"/>
              </p:custDataLst>
            </p:nvPr>
          </p:nvSpPr>
          <p:spPr bwMode="auto">
            <a:xfrm>
              <a:off x="3723730" y="2134195"/>
              <a:ext cx="26740" cy="223244"/>
            </a:xfrm>
            <a:custGeom>
              <a:avLst/>
              <a:gdLst/>
              <a:ahLst/>
              <a:cxnLst/>
              <a:rect l="0" t="0" r="0" b="0"/>
              <a:pathLst>
                <a:path w="26740" h="223244">
                  <a:moveTo>
                    <a:pt x="26739" y="0"/>
                  </a:moveTo>
                  <a:lnTo>
                    <a:pt x="26739" y="0"/>
                  </a:lnTo>
                  <a:lnTo>
                    <a:pt x="26739" y="13562"/>
                  </a:lnTo>
                  <a:lnTo>
                    <a:pt x="24093" y="18595"/>
                  </a:lnTo>
                  <a:lnTo>
                    <a:pt x="11918" y="33599"/>
                  </a:lnTo>
                  <a:lnTo>
                    <a:pt x="10230" y="39076"/>
                  </a:lnTo>
                  <a:lnTo>
                    <a:pt x="8154" y="56814"/>
                  </a:lnTo>
                  <a:lnTo>
                    <a:pt x="1226" y="74056"/>
                  </a:lnTo>
                  <a:lnTo>
                    <a:pt x="0" y="116304"/>
                  </a:lnTo>
                  <a:lnTo>
                    <a:pt x="944" y="155617"/>
                  </a:lnTo>
                  <a:lnTo>
                    <a:pt x="7638" y="189398"/>
                  </a:lnTo>
                  <a:lnTo>
                    <a:pt x="8879" y="2232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8" name="SMARTInkShape-2105"/>
            <p:cNvSpPr/>
            <p:nvPr>
              <p:custDataLst>
                <p:tags r:id="rId18"/>
              </p:custDataLst>
            </p:nvPr>
          </p:nvSpPr>
          <p:spPr bwMode="auto">
            <a:xfrm>
              <a:off x="3366492" y="2160984"/>
              <a:ext cx="241103" cy="17861"/>
            </a:xfrm>
            <a:custGeom>
              <a:avLst/>
              <a:gdLst/>
              <a:ahLst/>
              <a:cxnLst/>
              <a:rect l="0" t="0" r="0" b="0"/>
              <a:pathLst>
                <a:path w="241103" h="17861">
                  <a:moveTo>
                    <a:pt x="0" y="0"/>
                  </a:moveTo>
                  <a:lnTo>
                    <a:pt x="0" y="0"/>
                  </a:lnTo>
                  <a:lnTo>
                    <a:pt x="4741" y="4741"/>
                  </a:lnTo>
                  <a:lnTo>
                    <a:pt x="9714" y="7068"/>
                  </a:lnTo>
                  <a:lnTo>
                    <a:pt x="20991" y="8562"/>
                  </a:lnTo>
                  <a:lnTo>
                    <a:pt x="22924" y="9677"/>
                  </a:lnTo>
                  <a:lnTo>
                    <a:pt x="24212" y="11412"/>
                  </a:lnTo>
                  <a:lnTo>
                    <a:pt x="25072" y="13562"/>
                  </a:lnTo>
                  <a:lnTo>
                    <a:pt x="26636" y="14994"/>
                  </a:lnTo>
                  <a:lnTo>
                    <a:pt x="31021" y="16586"/>
                  </a:lnTo>
                  <a:lnTo>
                    <a:pt x="74088" y="17855"/>
                  </a:lnTo>
                  <a:lnTo>
                    <a:pt x="117712" y="17860"/>
                  </a:lnTo>
                  <a:lnTo>
                    <a:pt x="162067" y="9298"/>
                  </a:lnTo>
                  <a:lnTo>
                    <a:pt x="182422" y="8011"/>
                  </a:lnTo>
                  <a:lnTo>
                    <a:pt x="213579" y="556"/>
                  </a:lnTo>
                  <a:lnTo>
                    <a:pt x="24110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9" name="SMARTInkShape-2106"/>
            <p:cNvSpPr/>
            <p:nvPr>
              <p:custDataLst>
                <p:tags r:id="rId19"/>
              </p:custDataLst>
            </p:nvPr>
          </p:nvSpPr>
          <p:spPr bwMode="auto">
            <a:xfrm>
              <a:off x="3750469" y="3152180"/>
              <a:ext cx="17860" cy="80368"/>
            </a:xfrm>
            <a:custGeom>
              <a:avLst/>
              <a:gdLst/>
              <a:ahLst/>
              <a:cxnLst/>
              <a:rect l="0" t="0" r="0" b="0"/>
              <a:pathLst>
                <a:path w="17860" h="80368">
                  <a:moveTo>
                    <a:pt x="17859" y="0"/>
                  </a:moveTo>
                  <a:lnTo>
                    <a:pt x="17859" y="0"/>
                  </a:lnTo>
                  <a:lnTo>
                    <a:pt x="13119" y="4740"/>
                  </a:lnTo>
                  <a:lnTo>
                    <a:pt x="10791" y="12359"/>
                  </a:lnTo>
                  <a:lnTo>
                    <a:pt x="6447" y="37881"/>
                  </a:lnTo>
                  <a:lnTo>
                    <a:pt x="1273" y="55218"/>
                  </a:lnTo>
                  <a:lnTo>
                    <a:pt x="0" y="8036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0" name="SMARTInkShape-2107"/>
            <p:cNvSpPr/>
            <p:nvPr>
              <p:custDataLst>
                <p:tags r:id="rId20"/>
              </p:custDataLst>
            </p:nvPr>
          </p:nvSpPr>
          <p:spPr bwMode="auto">
            <a:xfrm>
              <a:off x="3750469" y="3214688"/>
              <a:ext cx="8930" cy="1"/>
            </a:xfrm>
            <a:custGeom>
              <a:avLst/>
              <a:gdLst/>
              <a:ahLst/>
              <a:cxnLst/>
              <a:rect l="0" t="0" r="0" b="0"/>
              <a:pathLst>
                <a:path w="8930" h="1">
                  <a:moveTo>
                    <a:pt x="0" y="0"/>
                  </a:moveTo>
                  <a:lnTo>
                    <a:pt x="0" y="0"/>
                  </a:lnTo>
                  <a:lnTo>
                    <a:pt x="892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1" name="SMARTInkShape-2108"/>
            <p:cNvSpPr/>
            <p:nvPr>
              <p:custDataLst>
                <p:tags r:id="rId21"/>
              </p:custDataLst>
            </p:nvPr>
          </p:nvSpPr>
          <p:spPr bwMode="auto">
            <a:xfrm>
              <a:off x="3446859" y="2571750"/>
              <a:ext cx="133947" cy="17483"/>
            </a:xfrm>
            <a:custGeom>
              <a:avLst/>
              <a:gdLst/>
              <a:ahLst/>
              <a:cxnLst/>
              <a:rect l="0" t="0" r="0" b="0"/>
              <a:pathLst>
                <a:path w="133947" h="17483">
                  <a:moveTo>
                    <a:pt x="0" y="0"/>
                  </a:moveTo>
                  <a:lnTo>
                    <a:pt x="0" y="0"/>
                  </a:lnTo>
                  <a:lnTo>
                    <a:pt x="4741" y="0"/>
                  </a:lnTo>
                  <a:lnTo>
                    <a:pt x="9714" y="2646"/>
                  </a:lnTo>
                  <a:lnTo>
                    <a:pt x="15232" y="6137"/>
                  </a:lnTo>
                  <a:lnTo>
                    <a:pt x="26858" y="8378"/>
                  </a:lnTo>
                  <a:lnTo>
                    <a:pt x="33765" y="9677"/>
                  </a:lnTo>
                  <a:lnTo>
                    <a:pt x="55318" y="16586"/>
                  </a:lnTo>
                  <a:lnTo>
                    <a:pt x="69859" y="17482"/>
                  </a:lnTo>
                  <a:lnTo>
                    <a:pt x="86735" y="13007"/>
                  </a:lnTo>
                  <a:lnTo>
                    <a:pt x="116141" y="2399"/>
                  </a:lnTo>
                  <a:lnTo>
                    <a:pt x="13394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2" name="SMARTInkShape-2109"/>
            <p:cNvSpPr/>
            <p:nvPr>
              <p:custDataLst>
                <p:tags r:id="rId22"/>
              </p:custDataLst>
            </p:nvPr>
          </p:nvSpPr>
          <p:spPr bwMode="auto">
            <a:xfrm>
              <a:off x="3352964" y="2634258"/>
              <a:ext cx="22459" cy="258962"/>
            </a:xfrm>
            <a:custGeom>
              <a:avLst/>
              <a:gdLst/>
              <a:ahLst/>
              <a:cxnLst/>
              <a:rect l="0" t="0" r="0" b="0"/>
              <a:pathLst>
                <a:path w="22459" h="258962">
                  <a:moveTo>
                    <a:pt x="22458" y="0"/>
                  </a:moveTo>
                  <a:lnTo>
                    <a:pt x="22458" y="0"/>
                  </a:lnTo>
                  <a:lnTo>
                    <a:pt x="17717" y="0"/>
                  </a:lnTo>
                  <a:lnTo>
                    <a:pt x="12744" y="2646"/>
                  </a:lnTo>
                  <a:lnTo>
                    <a:pt x="10029" y="4740"/>
                  </a:lnTo>
                  <a:lnTo>
                    <a:pt x="7012" y="9713"/>
                  </a:lnTo>
                  <a:lnTo>
                    <a:pt x="5314" y="20737"/>
                  </a:lnTo>
                  <a:lnTo>
                    <a:pt x="3924" y="31044"/>
                  </a:lnTo>
                  <a:lnTo>
                    <a:pt x="0" y="42240"/>
                  </a:lnTo>
                  <a:lnTo>
                    <a:pt x="239" y="56476"/>
                  </a:lnTo>
                  <a:lnTo>
                    <a:pt x="4025" y="99600"/>
                  </a:lnTo>
                  <a:lnTo>
                    <a:pt x="4485" y="143734"/>
                  </a:lnTo>
                  <a:lnTo>
                    <a:pt x="7211" y="178848"/>
                  </a:lnTo>
                  <a:lnTo>
                    <a:pt x="9728" y="203511"/>
                  </a:lnTo>
                  <a:lnTo>
                    <a:pt x="4599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3" name="SMARTInkShape-2110"/>
            <p:cNvSpPr/>
            <p:nvPr>
              <p:custDataLst>
                <p:tags r:id="rId23"/>
              </p:custDataLst>
            </p:nvPr>
          </p:nvSpPr>
          <p:spPr bwMode="auto">
            <a:xfrm>
              <a:off x="3420070" y="3161109"/>
              <a:ext cx="44650" cy="8931"/>
            </a:xfrm>
            <a:custGeom>
              <a:avLst/>
              <a:gdLst/>
              <a:ahLst/>
              <a:cxnLst/>
              <a:rect l="0" t="0" r="0" b="0"/>
              <a:pathLst>
                <a:path w="44650" h="8931">
                  <a:moveTo>
                    <a:pt x="44649" y="8930"/>
                  </a:moveTo>
                  <a:lnTo>
                    <a:pt x="44649" y="8930"/>
                  </a:lnTo>
                  <a:lnTo>
                    <a:pt x="14837" y="8930"/>
                  </a:lnTo>
                  <a:lnTo>
                    <a:pt x="8910" y="628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4" name="SMARTInkShape-2111"/>
            <p:cNvSpPr/>
            <p:nvPr>
              <p:custDataLst>
                <p:tags r:id="rId24"/>
              </p:custDataLst>
            </p:nvPr>
          </p:nvSpPr>
          <p:spPr bwMode="auto">
            <a:xfrm>
              <a:off x="3089672" y="2580680"/>
              <a:ext cx="142876" cy="17748"/>
            </a:xfrm>
            <a:custGeom>
              <a:avLst/>
              <a:gdLst/>
              <a:ahLst/>
              <a:cxnLst/>
              <a:rect l="0" t="0" r="0" b="0"/>
              <a:pathLst>
                <a:path w="142876" h="17748">
                  <a:moveTo>
                    <a:pt x="0" y="0"/>
                  </a:moveTo>
                  <a:lnTo>
                    <a:pt x="0" y="0"/>
                  </a:lnTo>
                  <a:lnTo>
                    <a:pt x="41752" y="0"/>
                  </a:lnTo>
                  <a:lnTo>
                    <a:pt x="47660" y="0"/>
                  </a:lnTo>
                  <a:lnTo>
                    <a:pt x="53594" y="2645"/>
                  </a:lnTo>
                  <a:lnTo>
                    <a:pt x="59538" y="6137"/>
                  </a:lnTo>
                  <a:lnTo>
                    <a:pt x="71439" y="8378"/>
                  </a:lnTo>
                  <a:lnTo>
                    <a:pt x="74415" y="8562"/>
                  </a:lnTo>
                  <a:lnTo>
                    <a:pt x="80368" y="11412"/>
                  </a:lnTo>
                  <a:lnTo>
                    <a:pt x="86321" y="14994"/>
                  </a:lnTo>
                  <a:lnTo>
                    <a:pt x="98226" y="17293"/>
                  </a:lnTo>
                  <a:lnTo>
                    <a:pt x="110133" y="17747"/>
                  </a:lnTo>
                  <a:lnTo>
                    <a:pt x="142875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5" name="SMARTInkShape-2112"/>
            <p:cNvSpPr/>
            <p:nvPr>
              <p:custDataLst>
                <p:tags r:id="rId25"/>
              </p:custDataLst>
            </p:nvPr>
          </p:nvSpPr>
          <p:spPr bwMode="auto">
            <a:xfrm>
              <a:off x="3357563" y="2152455"/>
              <a:ext cx="35719" cy="258562"/>
            </a:xfrm>
            <a:custGeom>
              <a:avLst/>
              <a:gdLst/>
              <a:ahLst/>
              <a:cxnLst/>
              <a:rect l="0" t="0" r="0" b="0"/>
              <a:pathLst>
                <a:path w="35719" h="258562">
                  <a:moveTo>
                    <a:pt x="35718" y="17459"/>
                  </a:moveTo>
                  <a:lnTo>
                    <a:pt x="35718" y="17459"/>
                  </a:lnTo>
                  <a:lnTo>
                    <a:pt x="35718" y="12718"/>
                  </a:lnTo>
                  <a:lnTo>
                    <a:pt x="34726" y="11322"/>
                  </a:lnTo>
                  <a:lnTo>
                    <a:pt x="33073" y="10391"/>
                  </a:lnTo>
                  <a:lnTo>
                    <a:pt x="30978" y="9771"/>
                  </a:lnTo>
                  <a:lnTo>
                    <a:pt x="29581" y="8365"/>
                  </a:lnTo>
                  <a:lnTo>
                    <a:pt x="26897" y="0"/>
                  </a:lnTo>
                  <a:lnTo>
                    <a:pt x="22080" y="4459"/>
                  </a:lnTo>
                  <a:lnTo>
                    <a:pt x="19735" y="9366"/>
                  </a:lnTo>
                  <a:lnTo>
                    <a:pt x="15378" y="45889"/>
                  </a:lnTo>
                  <a:lnTo>
                    <a:pt x="10203" y="85031"/>
                  </a:lnTo>
                  <a:lnTo>
                    <a:pt x="9307" y="124021"/>
                  </a:lnTo>
                  <a:lnTo>
                    <a:pt x="4301" y="166993"/>
                  </a:lnTo>
                  <a:lnTo>
                    <a:pt x="1911" y="201658"/>
                  </a:lnTo>
                  <a:lnTo>
                    <a:pt x="0" y="2585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80" name="SMARTInkShape-Group747"/>
          <p:cNvGrpSpPr/>
          <p:nvPr/>
        </p:nvGrpSpPr>
        <p:grpSpPr>
          <a:xfrm>
            <a:off x="3027164" y="3178969"/>
            <a:ext cx="660798" cy="428626"/>
            <a:chOff x="3027164" y="3178969"/>
            <a:chExt cx="660798" cy="428626"/>
          </a:xfrm>
        </p:grpSpPr>
        <p:sp>
          <p:nvSpPr>
            <p:cNvPr id="877" name="SMARTInkShape-2113"/>
            <p:cNvSpPr/>
            <p:nvPr>
              <p:custDataLst>
                <p:tags r:id="rId12"/>
              </p:custDataLst>
            </p:nvPr>
          </p:nvSpPr>
          <p:spPr bwMode="auto">
            <a:xfrm>
              <a:off x="3027164" y="3562945"/>
              <a:ext cx="294681" cy="35607"/>
            </a:xfrm>
            <a:custGeom>
              <a:avLst/>
              <a:gdLst/>
              <a:ahLst/>
              <a:cxnLst/>
              <a:rect l="0" t="0" r="0" b="0"/>
              <a:pathLst>
                <a:path w="294681" h="35607">
                  <a:moveTo>
                    <a:pt x="0" y="0"/>
                  </a:moveTo>
                  <a:lnTo>
                    <a:pt x="0" y="0"/>
                  </a:lnTo>
                  <a:lnTo>
                    <a:pt x="0" y="21249"/>
                  </a:lnTo>
                  <a:lnTo>
                    <a:pt x="992" y="23096"/>
                  </a:lnTo>
                  <a:lnTo>
                    <a:pt x="2646" y="24328"/>
                  </a:lnTo>
                  <a:lnTo>
                    <a:pt x="7689" y="26303"/>
                  </a:lnTo>
                  <a:lnTo>
                    <a:pt x="15814" y="32830"/>
                  </a:lnTo>
                  <a:lnTo>
                    <a:pt x="21250" y="34435"/>
                  </a:lnTo>
                  <a:lnTo>
                    <a:pt x="51161" y="35606"/>
                  </a:lnTo>
                  <a:lnTo>
                    <a:pt x="90154" y="28637"/>
                  </a:lnTo>
                  <a:lnTo>
                    <a:pt x="134059" y="20896"/>
                  </a:lnTo>
                  <a:lnTo>
                    <a:pt x="172332" y="18459"/>
                  </a:lnTo>
                  <a:lnTo>
                    <a:pt x="213076" y="13237"/>
                  </a:lnTo>
                  <a:lnTo>
                    <a:pt x="255924" y="9781"/>
                  </a:lnTo>
                  <a:lnTo>
                    <a:pt x="294680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8" name="SMARTInkShape-2114"/>
            <p:cNvSpPr/>
            <p:nvPr>
              <p:custDataLst>
                <p:tags r:id="rId13"/>
              </p:custDataLst>
            </p:nvPr>
          </p:nvSpPr>
          <p:spPr bwMode="auto">
            <a:xfrm>
              <a:off x="3527227" y="3580805"/>
              <a:ext cx="160735" cy="26790"/>
            </a:xfrm>
            <a:custGeom>
              <a:avLst/>
              <a:gdLst/>
              <a:ahLst/>
              <a:cxnLst/>
              <a:rect l="0" t="0" r="0" b="0"/>
              <a:pathLst>
                <a:path w="160735" h="26790">
                  <a:moveTo>
                    <a:pt x="0" y="0"/>
                  </a:moveTo>
                  <a:lnTo>
                    <a:pt x="0" y="0"/>
                  </a:lnTo>
                  <a:lnTo>
                    <a:pt x="15250" y="992"/>
                  </a:lnTo>
                  <a:lnTo>
                    <a:pt x="55933" y="9094"/>
                  </a:lnTo>
                  <a:lnTo>
                    <a:pt x="99348" y="23096"/>
                  </a:lnTo>
                  <a:lnTo>
                    <a:pt x="143022" y="26302"/>
                  </a:lnTo>
                  <a:lnTo>
                    <a:pt x="160734" y="267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79" name="SMARTInkShape-2115"/>
            <p:cNvSpPr/>
            <p:nvPr>
              <p:custDataLst>
                <p:tags r:id="rId14"/>
              </p:custDataLst>
            </p:nvPr>
          </p:nvSpPr>
          <p:spPr bwMode="auto">
            <a:xfrm>
              <a:off x="3384352" y="3178969"/>
              <a:ext cx="17860" cy="241102"/>
            </a:xfrm>
            <a:custGeom>
              <a:avLst/>
              <a:gdLst/>
              <a:ahLst/>
              <a:cxnLst/>
              <a:rect l="0" t="0" r="0" b="0"/>
              <a:pathLst>
                <a:path w="17860" h="241102">
                  <a:moveTo>
                    <a:pt x="17859" y="0"/>
                  </a:moveTo>
                  <a:lnTo>
                    <a:pt x="17859" y="0"/>
                  </a:lnTo>
                  <a:lnTo>
                    <a:pt x="17859" y="42240"/>
                  </a:lnTo>
                  <a:lnTo>
                    <a:pt x="10791" y="81226"/>
                  </a:lnTo>
                  <a:lnTo>
                    <a:pt x="9297" y="120995"/>
                  </a:lnTo>
                  <a:lnTo>
                    <a:pt x="4298" y="155354"/>
                  </a:lnTo>
                  <a:lnTo>
                    <a:pt x="849" y="196382"/>
                  </a:lnTo>
                  <a:lnTo>
                    <a:pt x="0" y="2411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89" name="SMARTInkShape-Group748"/>
          <p:cNvGrpSpPr/>
          <p:nvPr/>
        </p:nvGrpSpPr>
        <p:grpSpPr>
          <a:xfrm>
            <a:off x="2491383" y="2143247"/>
            <a:ext cx="1268016" cy="1469470"/>
            <a:chOff x="2491383" y="2143247"/>
            <a:chExt cx="1268016" cy="1469470"/>
          </a:xfrm>
        </p:grpSpPr>
        <p:sp>
          <p:nvSpPr>
            <p:cNvPr id="881" name="SMARTInkShape-2116"/>
            <p:cNvSpPr/>
            <p:nvPr>
              <p:custDataLst>
                <p:tags r:id="rId4"/>
              </p:custDataLst>
            </p:nvPr>
          </p:nvSpPr>
          <p:spPr bwMode="auto">
            <a:xfrm>
              <a:off x="3045023" y="3545086"/>
              <a:ext cx="196455" cy="8572"/>
            </a:xfrm>
            <a:custGeom>
              <a:avLst/>
              <a:gdLst/>
              <a:ahLst/>
              <a:cxnLst/>
              <a:rect l="0" t="0" r="0" b="0"/>
              <a:pathLst>
                <a:path w="196455" h="8572">
                  <a:moveTo>
                    <a:pt x="0" y="0"/>
                  </a:moveTo>
                  <a:lnTo>
                    <a:pt x="0" y="0"/>
                  </a:lnTo>
                  <a:lnTo>
                    <a:pt x="42841" y="0"/>
                  </a:lnTo>
                  <a:lnTo>
                    <a:pt x="50791" y="992"/>
                  </a:lnTo>
                  <a:lnTo>
                    <a:pt x="77808" y="7689"/>
                  </a:lnTo>
                  <a:lnTo>
                    <a:pt x="119087" y="755"/>
                  </a:lnTo>
                  <a:lnTo>
                    <a:pt x="136930" y="1216"/>
                  </a:lnTo>
                  <a:lnTo>
                    <a:pt x="172119" y="8571"/>
                  </a:lnTo>
                  <a:lnTo>
                    <a:pt x="19645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2" name="SMARTInkShape-2117"/>
            <p:cNvSpPr/>
            <p:nvPr>
              <p:custDataLst>
                <p:tags r:id="rId5"/>
              </p:custDataLst>
            </p:nvPr>
          </p:nvSpPr>
          <p:spPr bwMode="auto">
            <a:xfrm>
              <a:off x="3500438" y="3089681"/>
              <a:ext cx="232172" cy="26781"/>
            </a:xfrm>
            <a:custGeom>
              <a:avLst/>
              <a:gdLst/>
              <a:ahLst/>
              <a:cxnLst/>
              <a:rect l="0" t="0" r="0" b="0"/>
              <a:pathLst>
                <a:path w="232172" h="26781">
                  <a:moveTo>
                    <a:pt x="0" y="8921"/>
                  </a:moveTo>
                  <a:lnTo>
                    <a:pt x="0" y="8921"/>
                  </a:lnTo>
                  <a:lnTo>
                    <a:pt x="0" y="4180"/>
                  </a:lnTo>
                  <a:lnTo>
                    <a:pt x="992" y="2783"/>
                  </a:lnTo>
                  <a:lnTo>
                    <a:pt x="2645" y="1853"/>
                  </a:lnTo>
                  <a:lnTo>
                    <a:pt x="8561" y="100"/>
                  </a:lnTo>
                  <a:lnTo>
                    <a:pt x="21326" y="0"/>
                  </a:lnTo>
                  <a:lnTo>
                    <a:pt x="60940" y="8553"/>
                  </a:lnTo>
                  <a:lnTo>
                    <a:pt x="103062" y="8888"/>
                  </a:lnTo>
                  <a:lnTo>
                    <a:pt x="136443" y="11562"/>
                  </a:lnTo>
                  <a:lnTo>
                    <a:pt x="178029" y="17298"/>
                  </a:lnTo>
                  <a:lnTo>
                    <a:pt x="190249" y="18597"/>
                  </a:lnTo>
                  <a:lnTo>
                    <a:pt x="232171" y="267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3" name="SMARTInkShape-2118"/>
            <p:cNvSpPr/>
            <p:nvPr>
              <p:custDataLst>
                <p:tags r:id="rId6"/>
              </p:custDataLst>
            </p:nvPr>
          </p:nvSpPr>
          <p:spPr bwMode="auto">
            <a:xfrm>
              <a:off x="3045023" y="3072663"/>
              <a:ext cx="285751" cy="34868"/>
            </a:xfrm>
            <a:custGeom>
              <a:avLst/>
              <a:gdLst/>
              <a:ahLst/>
              <a:cxnLst/>
              <a:rect l="0" t="0" r="0" b="0"/>
              <a:pathLst>
                <a:path w="285751" h="34868">
                  <a:moveTo>
                    <a:pt x="0" y="25939"/>
                  </a:moveTo>
                  <a:lnTo>
                    <a:pt x="0" y="25939"/>
                  </a:lnTo>
                  <a:lnTo>
                    <a:pt x="0" y="34836"/>
                  </a:lnTo>
                  <a:lnTo>
                    <a:pt x="25732" y="34867"/>
                  </a:lnTo>
                  <a:lnTo>
                    <a:pt x="33926" y="32222"/>
                  </a:lnTo>
                  <a:lnTo>
                    <a:pt x="41868" y="28731"/>
                  </a:lnTo>
                  <a:lnTo>
                    <a:pt x="83199" y="19034"/>
                  </a:lnTo>
                  <a:lnTo>
                    <a:pt x="105350" y="14963"/>
                  </a:lnTo>
                  <a:lnTo>
                    <a:pt x="127127" y="10119"/>
                  </a:lnTo>
                  <a:lnTo>
                    <a:pt x="168950" y="7355"/>
                  </a:lnTo>
                  <a:lnTo>
                    <a:pt x="208036" y="0"/>
                  </a:lnTo>
                  <a:lnTo>
                    <a:pt x="249195" y="216"/>
                  </a:lnTo>
                  <a:lnTo>
                    <a:pt x="285750" y="807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4" name="SMARTInkShape-2119"/>
            <p:cNvSpPr/>
            <p:nvPr>
              <p:custDataLst>
                <p:tags r:id="rId7"/>
              </p:custDataLst>
            </p:nvPr>
          </p:nvSpPr>
          <p:spPr bwMode="auto">
            <a:xfrm>
              <a:off x="3411508" y="2553891"/>
              <a:ext cx="321102" cy="17854"/>
            </a:xfrm>
            <a:custGeom>
              <a:avLst/>
              <a:gdLst/>
              <a:ahLst/>
              <a:cxnLst/>
              <a:rect l="0" t="0" r="0" b="0"/>
              <a:pathLst>
                <a:path w="321102" h="17854">
                  <a:moveTo>
                    <a:pt x="8562" y="0"/>
                  </a:moveTo>
                  <a:lnTo>
                    <a:pt x="8562" y="0"/>
                  </a:lnTo>
                  <a:lnTo>
                    <a:pt x="3822" y="0"/>
                  </a:lnTo>
                  <a:lnTo>
                    <a:pt x="2425" y="992"/>
                  </a:lnTo>
                  <a:lnTo>
                    <a:pt x="1495" y="2645"/>
                  </a:lnTo>
                  <a:lnTo>
                    <a:pt x="0" y="7688"/>
                  </a:lnTo>
                  <a:lnTo>
                    <a:pt x="870" y="8102"/>
                  </a:lnTo>
                  <a:lnTo>
                    <a:pt x="7353" y="8820"/>
                  </a:lnTo>
                  <a:lnTo>
                    <a:pt x="15453" y="15045"/>
                  </a:lnTo>
                  <a:lnTo>
                    <a:pt x="23723" y="17025"/>
                  </a:lnTo>
                  <a:lnTo>
                    <a:pt x="64438" y="17826"/>
                  </a:lnTo>
                  <a:lnTo>
                    <a:pt x="101290" y="17853"/>
                  </a:lnTo>
                  <a:lnTo>
                    <a:pt x="143193" y="16865"/>
                  </a:lnTo>
                  <a:lnTo>
                    <a:pt x="185527" y="13437"/>
                  </a:lnTo>
                  <a:lnTo>
                    <a:pt x="204291" y="14901"/>
                  </a:lnTo>
                  <a:lnTo>
                    <a:pt x="240591" y="10403"/>
                  </a:lnTo>
                  <a:lnTo>
                    <a:pt x="283380" y="9123"/>
                  </a:lnTo>
                  <a:lnTo>
                    <a:pt x="298900" y="7994"/>
                  </a:lnTo>
                  <a:lnTo>
                    <a:pt x="32110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5" name="SMARTInkShape-2120"/>
            <p:cNvSpPr/>
            <p:nvPr>
              <p:custDataLst>
                <p:tags r:id="rId8"/>
              </p:custDataLst>
            </p:nvPr>
          </p:nvSpPr>
          <p:spPr bwMode="auto">
            <a:xfrm>
              <a:off x="3027164" y="2571750"/>
              <a:ext cx="312540" cy="58642"/>
            </a:xfrm>
            <a:custGeom>
              <a:avLst/>
              <a:gdLst/>
              <a:ahLst/>
              <a:cxnLst/>
              <a:rect l="0" t="0" r="0" b="0"/>
              <a:pathLst>
                <a:path w="312540" h="58642">
                  <a:moveTo>
                    <a:pt x="0" y="0"/>
                  </a:moveTo>
                  <a:lnTo>
                    <a:pt x="0" y="0"/>
                  </a:lnTo>
                  <a:lnTo>
                    <a:pt x="0" y="22123"/>
                  </a:lnTo>
                  <a:lnTo>
                    <a:pt x="992" y="23678"/>
                  </a:lnTo>
                  <a:lnTo>
                    <a:pt x="2646" y="24715"/>
                  </a:lnTo>
                  <a:lnTo>
                    <a:pt x="4740" y="25407"/>
                  </a:lnTo>
                  <a:lnTo>
                    <a:pt x="26858" y="42181"/>
                  </a:lnTo>
                  <a:lnTo>
                    <a:pt x="32773" y="44544"/>
                  </a:lnTo>
                  <a:lnTo>
                    <a:pt x="42673" y="50460"/>
                  </a:lnTo>
                  <a:lnTo>
                    <a:pt x="84275" y="58641"/>
                  </a:lnTo>
                  <a:lnTo>
                    <a:pt x="125070" y="53961"/>
                  </a:lnTo>
                  <a:lnTo>
                    <a:pt x="145537" y="51046"/>
                  </a:lnTo>
                  <a:lnTo>
                    <a:pt x="186973" y="42564"/>
                  </a:lnTo>
                  <a:lnTo>
                    <a:pt x="225840" y="29252"/>
                  </a:lnTo>
                  <a:lnTo>
                    <a:pt x="240272" y="26891"/>
                  </a:lnTo>
                  <a:lnTo>
                    <a:pt x="260267" y="19938"/>
                  </a:lnTo>
                  <a:lnTo>
                    <a:pt x="270455" y="17791"/>
                  </a:lnTo>
                  <a:lnTo>
                    <a:pt x="285081" y="10974"/>
                  </a:lnTo>
                  <a:lnTo>
                    <a:pt x="301806" y="9049"/>
                  </a:lnTo>
                  <a:lnTo>
                    <a:pt x="31253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6" name="SMARTInkShape-2121"/>
            <p:cNvSpPr/>
            <p:nvPr>
              <p:custDataLst>
                <p:tags r:id="rId9"/>
              </p:custDataLst>
            </p:nvPr>
          </p:nvSpPr>
          <p:spPr bwMode="auto">
            <a:xfrm>
              <a:off x="2491383" y="2143247"/>
              <a:ext cx="1268010" cy="1410770"/>
            </a:xfrm>
            <a:custGeom>
              <a:avLst/>
              <a:gdLst/>
              <a:ahLst/>
              <a:cxnLst/>
              <a:rect l="0" t="0" r="0" b="0"/>
              <a:pathLst>
                <a:path w="1268010" h="1410770">
                  <a:moveTo>
                    <a:pt x="1241226" y="1410769"/>
                  </a:moveTo>
                  <a:lnTo>
                    <a:pt x="1241226" y="1410769"/>
                  </a:lnTo>
                  <a:lnTo>
                    <a:pt x="1241226" y="1368095"/>
                  </a:lnTo>
                  <a:lnTo>
                    <a:pt x="1241226" y="1324293"/>
                  </a:lnTo>
                  <a:lnTo>
                    <a:pt x="1233538" y="1283976"/>
                  </a:lnTo>
                  <a:lnTo>
                    <a:pt x="1232406" y="1239707"/>
                  </a:lnTo>
                  <a:lnTo>
                    <a:pt x="1233310" y="1198973"/>
                  </a:lnTo>
                  <a:lnTo>
                    <a:pt x="1239369" y="1158589"/>
                  </a:lnTo>
                  <a:lnTo>
                    <a:pt x="1240676" y="1124382"/>
                  </a:lnTo>
                  <a:lnTo>
                    <a:pt x="1241063" y="1089111"/>
                  </a:lnTo>
                  <a:lnTo>
                    <a:pt x="1241178" y="1053525"/>
                  </a:lnTo>
                  <a:lnTo>
                    <a:pt x="1241212" y="1015200"/>
                  </a:lnTo>
                  <a:lnTo>
                    <a:pt x="1241222" y="975071"/>
                  </a:lnTo>
                  <a:lnTo>
                    <a:pt x="1241225" y="935400"/>
                  </a:lnTo>
                  <a:lnTo>
                    <a:pt x="1241226" y="894872"/>
                  </a:lnTo>
                  <a:lnTo>
                    <a:pt x="1241226" y="855082"/>
                  </a:lnTo>
                  <a:lnTo>
                    <a:pt x="1241226" y="811873"/>
                  </a:lnTo>
                  <a:lnTo>
                    <a:pt x="1243872" y="767651"/>
                  </a:lnTo>
                  <a:lnTo>
                    <a:pt x="1248294" y="723129"/>
                  </a:lnTo>
                  <a:lnTo>
                    <a:pt x="1249605" y="681164"/>
                  </a:lnTo>
                  <a:lnTo>
                    <a:pt x="1249993" y="638303"/>
                  </a:lnTo>
                  <a:lnTo>
                    <a:pt x="1250083" y="606083"/>
                  </a:lnTo>
                  <a:lnTo>
                    <a:pt x="1250124" y="575227"/>
                  </a:lnTo>
                  <a:lnTo>
                    <a:pt x="1254887" y="534705"/>
                  </a:lnTo>
                  <a:lnTo>
                    <a:pt x="1257842" y="492823"/>
                  </a:lnTo>
                  <a:lnTo>
                    <a:pt x="1258717" y="448994"/>
                  </a:lnTo>
                  <a:lnTo>
                    <a:pt x="1263717" y="404588"/>
                  </a:lnTo>
                  <a:lnTo>
                    <a:pt x="1266742" y="364752"/>
                  </a:lnTo>
                  <a:lnTo>
                    <a:pt x="1267638" y="327813"/>
                  </a:lnTo>
                  <a:lnTo>
                    <a:pt x="1267904" y="291733"/>
                  </a:lnTo>
                  <a:lnTo>
                    <a:pt x="1267982" y="255907"/>
                  </a:lnTo>
                  <a:lnTo>
                    <a:pt x="1268009" y="215375"/>
                  </a:lnTo>
                  <a:lnTo>
                    <a:pt x="1265368" y="178706"/>
                  </a:lnTo>
                  <a:lnTo>
                    <a:pt x="1259638" y="134628"/>
                  </a:lnTo>
                  <a:lnTo>
                    <a:pt x="1258339" y="122275"/>
                  </a:lnTo>
                  <a:lnTo>
                    <a:pt x="1250534" y="86735"/>
                  </a:lnTo>
                  <a:lnTo>
                    <a:pt x="1250189" y="68386"/>
                  </a:lnTo>
                  <a:lnTo>
                    <a:pt x="1247525" y="62407"/>
                  </a:lnTo>
                  <a:lnTo>
                    <a:pt x="1241259" y="53502"/>
                  </a:lnTo>
                  <a:lnTo>
                    <a:pt x="1241226" y="35706"/>
                  </a:lnTo>
                  <a:lnTo>
                    <a:pt x="1232664" y="35599"/>
                  </a:lnTo>
                  <a:lnTo>
                    <a:pt x="1232406" y="30857"/>
                  </a:lnTo>
                  <a:lnTo>
                    <a:pt x="1231377" y="29460"/>
                  </a:lnTo>
                  <a:lnTo>
                    <a:pt x="1224618" y="27035"/>
                  </a:lnTo>
                  <a:lnTo>
                    <a:pt x="1180696" y="26667"/>
                  </a:lnTo>
                  <a:lnTo>
                    <a:pt x="1154741" y="27659"/>
                  </a:lnTo>
                  <a:lnTo>
                    <a:pt x="1127703" y="34356"/>
                  </a:lnTo>
                  <a:lnTo>
                    <a:pt x="1086421" y="36516"/>
                  </a:lnTo>
                  <a:lnTo>
                    <a:pt x="1051936" y="43276"/>
                  </a:lnTo>
                  <a:lnTo>
                    <a:pt x="1008822" y="44362"/>
                  </a:lnTo>
                  <a:lnTo>
                    <a:pt x="964375" y="44505"/>
                  </a:lnTo>
                  <a:lnTo>
                    <a:pt x="928681" y="47168"/>
                  </a:lnTo>
                  <a:lnTo>
                    <a:pt x="909833" y="49669"/>
                  </a:lnTo>
                  <a:lnTo>
                    <a:pt x="868041" y="48482"/>
                  </a:lnTo>
                  <a:lnTo>
                    <a:pt x="834650" y="51982"/>
                  </a:lnTo>
                  <a:lnTo>
                    <a:pt x="798629" y="53019"/>
                  </a:lnTo>
                  <a:lnTo>
                    <a:pt x="763813" y="53327"/>
                  </a:lnTo>
                  <a:lnTo>
                    <a:pt x="724724" y="53418"/>
                  </a:lnTo>
                  <a:lnTo>
                    <a:pt x="688006" y="53445"/>
                  </a:lnTo>
                  <a:lnTo>
                    <a:pt x="649346" y="53453"/>
                  </a:lnTo>
                  <a:lnTo>
                    <a:pt x="609118" y="53455"/>
                  </a:lnTo>
                  <a:lnTo>
                    <a:pt x="572063" y="53456"/>
                  </a:lnTo>
                  <a:lnTo>
                    <a:pt x="535948" y="50810"/>
                  </a:lnTo>
                  <a:lnTo>
                    <a:pt x="497466" y="46388"/>
                  </a:lnTo>
                  <a:lnTo>
                    <a:pt x="459936" y="42432"/>
                  </a:lnTo>
                  <a:lnTo>
                    <a:pt x="424673" y="34976"/>
                  </a:lnTo>
                  <a:lnTo>
                    <a:pt x="388097" y="29129"/>
                  </a:lnTo>
                  <a:lnTo>
                    <a:pt x="344331" y="22413"/>
                  </a:lnTo>
                  <a:lnTo>
                    <a:pt x="309281" y="14382"/>
                  </a:lnTo>
                  <a:lnTo>
                    <a:pt x="273760" y="10459"/>
                  </a:lnTo>
                  <a:lnTo>
                    <a:pt x="232339" y="2997"/>
                  </a:lnTo>
                  <a:lnTo>
                    <a:pt x="189614" y="494"/>
                  </a:lnTo>
                  <a:lnTo>
                    <a:pt x="147477" y="0"/>
                  </a:lnTo>
                  <a:lnTo>
                    <a:pt x="108065" y="6039"/>
                  </a:lnTo>
                  <a:lnTo>
                    <a:pt x="71617" y="8261"/>
                  </a:lnTo>
                  <a:lnTo>
                    <a:pt x="34934" y="9728"/>
                  </a:lnTo>
                  <a:lnTo>
                    <a:pt x="16234" y="15861"/>
                  </a:lnTo>
                  <a:lnTo>
                    <a:pt x="0" y="177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7" name="SMARTInkShape-2122"/>
            <p:cNvSpPr/>
            <p:nvPr>
              <p:custDataLst>
                <p:tags r:id="rId10"/>
              </p:custDataLst>
            </p:nvPr>
          </p:nvSpPr>
          <p:spPr bwMode="auto">
            <a:xfrm>
              <a:off x="2589610" y="3509367"/>
              <a:ext cx="1169789" cy="103350"/>
            </a:xfrm>
            <a:custGeom>
              <a:avLst/>
              <a:gdLst/>
              <a:ahLst/>
              <a:cxnLst/>
              <a:rect l="0" t="0" r="0" b="0"/>
              <a:pathLst>
                <a:path w="1169789" h="103350">
                  <a:moveTo>
                    <a:pt x="8929" y="0"/>
                  </a:moveTo>
                  <a:lnTo>
                    <a:pt x="8929" y="0"/>
                  </a:lnTo>
                  <a:lnTo>
                    <a:pt x="4189" y="0"/>
                  </a:lnTo>
                  <a:lnTo>
                    <a:pt x="2792" y="992"/>
                  </a:lnTo>
                  <a:lnTo>
                    <a:pt x="1861" y="2646"/>
                  </a:lnTo>
                  <a:lnTo>
                    <a:pt x="9" y="8898"/>
                  </a:lnTo>
                  <a:lnTo>
                    <a:pt x="0" y="16615"/>
                  </a:lnTo>
                  <a:lnTo>
                    <a:pt x="7688" y="25439"/>
                  </a:lnTo>
                  <a:lnTo>
                    <a:pt x="15813" y="27514"/>
                  </a:lnTo>
                  <a:lnTo>
                    <a:pt x="24088" y="32847"/>
                  </a:lnTo>
                  <a:lnTo>
                    <a:pt x="32823" y="35860"/>
                  </a:lnTo>
                  <a:lnTo>
                    <a:pt x="41696" y="41603"/>
                  </a:lnTo>
                  <a:lnTo>
                    <a:pt x="83692" y="53664"/>
                  </a:lnTo>
                  <a:lnTo>
                    <a:pt x="125035" y="64549"/>
                  </a:lnTo>
                  <a:lnTo>
                    <a:pt x="137923" y="68376"/>
                  </a:lnTo>
                  <a:lnTo>
                    <a:pt x="181735" y="72161"/>
                  </a:lnTo>
                  <a:lnTo>
                    <a:pt x="223655" y="79091"/>
                  </a:lnTo>
                  <a:lnTo>
                    <a:pt x="267945" y="80199"/>
                  </a:lnTo>
                  <a:lnTo>
                    <a:pt x="312546" y="80345"/>
                  </a:lnTo>
                  <a:lnTo>
                    <a:pt x="357188" y="80364"/>
                  </a:lnTo>
                  <a:lnTo>
                    <a:pt x="401836" y="80367"/>
                  </a:lnTo>
                  <a:lnTo>
                    <a:pt x="446484" y="80367"/>
                  </a:lnTo>
                  <a:lnTo>
                    <a:pt x="482203" y="83013"/>
                  </a:lnTo>
                  <a:lnTo>
                    <a:pt x="526851" y="88470"/>
                  </a:lnTo>
                  <a:lnTo>
                    <a:pt x="562570" y="86488"/>
                  </a:lnTo>
                  <a:lnTo>
                    <a:pt x="607218" y="81174"/>
                  </a:lnTo>
                  <a:lnTo>
                    <a:pt x="651867" y="80474"/>
                  </a:lnTo>
                  <a:lnTo>
                    <a:pt x="696515" y="77735"/>
                  </a:lnTo>
                  <a:lnTo>
                    <a:pt x="741163" y="72267"/>
                  </a:lnTo>
                  <a:lnTo>
                    <a:pt x="785812" y="71547"/>
                  </a:lnTo>
                  <a:lnTo>
                    <a:pt x="827815" y="68806"/>
                  </a:lnTo>
                  <a:lnTo>
                    <a:pt x="858490" y="63752"/>
                  </a:lnTo>
                  <a:lnTo>
                    <a:pt x="899415" y="62672"/>
                  </a:lnTo>
                  <a:lnTo>
                    <a:pt x="921668" y="59911"/>
                  </a:lnTo>
                  <a:lnTo>
                    <a:pt x="958520" y="54412"/>
                  </a:lnTo>
                  <a:lnTo>
                    <a:pt x="1002192" y="54644"/>
                  </a:lnTo>
                  <a:lnTo>
                    <a:pt x="1044720" y="61960"/>
                  </a:lnTo>
                  <a:lnTo>
                    <a:pt x="1056655" y="63257"/>
                  </a:lnTo>
                  <a:lnTo>
                    <a:pt x="1101162" y="77323"/>
                  </a:lnTo>
                  <a:lnTo>
                    <a:pt x="1144698" y="88021"/>
                  </a:lnTo>
                  <a:lnTo>
                    <a:pt x="1157630" y="90037"/>
                  </a:lnTo>
                  <a:lnTo>
                    <a:pt x="1169631" y="98115"/>
                  </a:lnTo>
                  <a:lnTo>
                    <a:pt x="1169757" y="103349"/>
                  </a:lnTo>
                  <a:lnTo>
                    <a:pt x="1169788" y="93563"/>
                  </a:lnTo>
                  <a:lnTo>
                    <a:pt x="1168796" y="92141"/>
                  </a:lnTo>
                  <a:lnTo>
                    <a:pt x="1167143" y="91193"/>
                  </a:lnTo>
                  <a:lnTo>
                    <a:pt x="1160859" y="8929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8" name="SMARTInkShape-2123"/>
            <p:cNvSpPr/>
            <p:nvPr>
              <p:custDataLst>
                <p:tags r:id="rId11"/>
              </p:custDataLst>
            </p:nvPr>
          </p:nvSpPr>
          <p:spPr bwMode="auto">
            <a:xfrm>
              <a:off x="2618219" y="2169914"/>
              <a:ext cx="24967" cy="1366243"/>
            </a:xfrm>
            <a:custGeom>
              <a:avLst/>
              <a:gdLst/>
              <a:ahLst/>
              <a:cxnLst/>
              <a:rect l="0" t="0" r="0" b="0"/>
              <a:pathLst>
                <a:path w="24967" h="1366243">
                  <a:moveTo>
                    <a:pt x="7109" y="0"/>
                  </a:moveTo>
                  <a:lnTo>
                    <a:pt x="7109" y="0"/>
                  </a:lnTo>
                  <a:lnTo>
                    <a:pt x="7109" y="43354"/>
                  </a:lnTo>
                  <a:lnTo>
                    <a:pt x="7109" y="83642"/>
                  </a:lnTo>
                  <a:lnTo>
                    <a:pt x="7109" y="125226"/>
                  </a:lnTo>
                  <a:lnTo>
                    <a:pt x="7109" y="162134"/>
                  </a:lnTo>
                  <a:lnTo>
                    <a:pt x="7109" y="205567"/>
                  </a:lnTo>
                  <a:lnTo>
                    <a:pt x="7109" y="241138"/>
                  </a:lnTo>
                  <a:lnTo>
                    <a:pt x="7109" y="282964"/>
                  </a:lnTo>
                  <a:lnTo>
                    <a:pt x="7109" y="323564"/>
                  </a:lnTo>
                  <a:lnTo>
                    <a:pt x="7109" y="357808"/>
                  </a:lnTo>
                  <a:lnTo>
                    <a:pt x="7109" y="393090"/>
                  </a:lnTo>
                  <a:lnTo>
                    <a:pt x="9755" y="428679"/>
                  </a:lnTo>
                  <a:lnTo>
                    <a:pt x="14177" y="464360"/>
                  </a:lnTo>
                  <a:lnTo>
                    <a:pt x="15487" y="500067"/>
                  </a:lnTo>
                  <a:lnTo>
                    <a:pt x="15930" y="542948"/>
                  </a:lnTo>
                  <a:lnTo>
                    <a:pt x="16007" y="580458"/>
                  </a:lnTo>
                  <a:lnTo>
                    <a:pt x="16029" y="618251"/>
                  </a:lnTo>
                  <a:lnTo>
                    <a:pt x="16036" y="654585"/>
                  </a:lnTo>
                  <a:lnTo>
                    <a:pt x="20779" y="690486"/>
                  </a:lnTo>
                  <a:lnTo>
                    <a:pt x="23727" y="730999"/>
                  </a:lnTo>
                  <a:lnTo>
                    <a:pt x="24601" y="774422"/>
                  </a:lnTo>
                  <a:lnTo>
                    <a:pt x="24860" y="813967"/>
                  </a:lnTo>
                  <a:lnTo>
                    <a:pt x="24936" y="850819"/>
                  </a:lnTo>
                  <a:lnTo>
                    <a:pt x="24959" y="886874"/>
                  </a:lnTo>
                  <a:lnTo>
                    <a:pt x="24966" y="927433"/>
                  </a:lnTo>
                  <a:lnTo>
                    <a:pt x="20227" y="966129"/>
                  </a:lnTo>
                  <a:lnTo>
                    <a:pt x="17280" y="1007471"/>
                  </a:lnTo>
                  <a:lnTo>
                    <a:pt x="16407" y="1046399"/>
                  </a:lnTo>
                  <a:lnTo>
                    <a:pt x="16148" y="1083068"/>
                  </a:lnTo>
                  <a:lnTo>
                    <a:pt x="11331" y="1119069"/>
                  </a:lnTo>
                  <a:lnTo>
                    <a:pt x="8360" y="1154871"/>
                  </a:lnTo>
                  <a:lnTo>
                    <a:pt x="7356" y="1195395"/>
                  </a:lnTo>
                  <a:lnTo>
                    <a:pt x="7158" y="1232063"/>
                  </a:lnTo>
                  <a:lnTo>
                    <a:pt x="7119" y="1267970"/>
                  </a:lnTo>
                  <a:lnTo>
                    <a:pt x="43" y="1310012"/>
                  </a:lnTo>
                  <a:lnTo>
                    <a:pt x="0" y="1322399"/>
                  </a:lnTo>
                  <a:lnTo>
                    <a:pt x="6606" y="1348081"/>
                  </a:lnTo>
                  <a:lnTo>
                    <a:pt x="7109" y="13662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3118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52198</TotalTime>
  <Words>1968</Words>
  <Application>Microsoft Macintosh PowerPoint</Application>
  <PresentationFormat>On-screen Show (4:3)</PresentationFormat>
  <Paragraphs>432</Paragraphs>
  <Slides>57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 Narrow</vt:lpstr>
      <vt:lpstr>Calibri</vt:lpstr>
      <vt:lpstr>FreeSans</vt:lpstr>
      <vt:lpstr>pictures</vt:lpstr>
      <vt:lpstr>Blank Presentation</vt:lpstr>
      <vt:lpstr>CS 4803 / 7643: Deep Learning</vt:lpstr>
      <vt:lpstr>Administrativia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have 1x1 filters?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Neural Networks</vt:lpstr>
      <vt:lpstr>Classical View</vt:lpstr>
      <vt:lpstr>PowerPoint Presentation</vt:lpstr>
      <vt:lpstr>Classical View</vt:lpstr>
      <vt:lpstr>Classical View = Inefficient</vt:lpstr>
      <vt:lpstr>Classical View</vt:lpstr>
      <vt:lpstr>Re-interpretation</vt:lpstr>
      <vt:lpstr>PowerPoint Presentation</vt:lpstr>
      <vt:lpstr>Re-interpretation</vt:lpstr>
      <vt:lpstr>“Fully Convolutional” Networks</vt:lpstr>
      <vt:lpstr>“Fully Convolutional” Networks</vt:lpstr>
      <vt:lpstr>Benefit of this thinking</vt:lpstr>
      <vt:lpstr>Plan for Today</vt:lpstr>
      <vt:lpstr>PowerPoint Presentation</vt:lpstr>
      <vt:lpstr>Key Computation: Forward-Prop</vt:lpstr>
      <vt:lpstr>Key Computation: Back-Prop</vt:lpstr>
      <vt:lpstr>Backprop in Convolutional Layers</vt:lpstr>
      <vt:lpstr>Backprop in Convolutional Layers</vt:lpstr>
      <vt:lpstr>Backprop in Convolutional Layers</vt:lpstr>
      <vt:lpstr>Backprop in Convolutional Layers</vt:lpstr>
      <vt:lpstr>Plan for Today</vt:lpstr>
      <vt:lpstr>Toeplitz Matrix</vt:lpstr>
      <vt:lpstr>Why do we care?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2858</cp:revision>
  <cp:lastPrinted>2015-04-01T17:45:43Z</cp:lastPrinted>
  <dcterms:created xsi:type="dcterms:W3CDTF">2013-03-06T19:31:42Z</dcterms:created>
  <dcterms:modified xsi:type="dcterms:W3CDTF">2019-09-25T23:34:01Z</dcterms:modified>
  <cp:category/>
</cp:coreProperties>
</file>