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8" r:id="rId4"/>
    <p:sldId id="270" r:id="rId5"/>
    <p:sldId id="297" r:id="rId6"/>
    <p:sldId id="302" r:id="rId7"/>
    <p:sldId id="269" r:id="rId8"/>
    <p:sldId id="271" r:id="rId9"/>
    <p:sldId id="259" r:id="rId10"/>
    <p:sldId id="273" r:id="rId11"/>
    <p:sldId id="260" r:id="rId12"/>
    <p:sldId id="266" r:id="rId13"/>
    <p:sldId id="274" r:id="rId14"/>
    <p:sldId id="261" r:id="rId15"/>
    <p:sldId id="267" r:id="rId16"/>
    <p:sldId id="262" r:id="rId17"/>
    <p:sldId id="275" r:id="rId18"/>
    <p:sldId id="276" r:id="rId19"/>
    <p:sldId id="295" r:id="rId20"/>
    <p:sldId id="263" r:id="rId21"/>
    <p:sldId id="296" r:id="rId22"/>
    <p:sldId id="264" r:id="rId23"/>
    <p:sldId id="277" r:id="rId24"/>
    <p:sldId id="278" r:id="rId25"/>
    <p:sldId id="279" r:id="rId26"/>
    <p:sldId id="303" r:id="rId27"/>
    <p:sldId id="280" r:id="rId28"/>
    <p:sldId id="281" r:id="rId29"/>
    <p:sldId id="282" r:id="rId30"/>
    <p:sldId id="283" r:id="rId31"/>
    <p:sldId id="306" r:id="rId32"/>
    <p:sldId id="309" r:id="rId33"/>
    <p:sldId id="310" r:id="rId34"/>
    <p:sldId id="284" r:id="rId35"/>
    <p:sldId id="304" r:id="rId36"/>
    <p:sldId id="307" r:id="rId37"/>
    <p:sldId id="305" r:id="rId38"/>
    <p:sldId id="285" r:id="rId39"/>
    <p:sldId id="286" r:id="rId40"/>
    <p:sldId id="289" r:id="rId41"/>
    <p:sldId id="290" r:id="rId42"/>
    <p:sldId id="308" r:id="rId43"/>
    <p:sldId id="287" r:id="rId44"/>
    <p:sldId id="291" r:id="rId45"/>
    <p:sldId id="292" r:id="rId46"/>
    <p:sldId id="294" r:id="rId47"/>
    <p:sldId id="288" r:id="rId48"/>
    <p:sldId id="299" r:id="rId49"/>
    <p:sldId id="301" r:id="rId50"/>
    <p:sldId id="300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811D40-6EB2-43BD-A781-5F9272C75B31}" v="6265" dt="2018-08-20T04:48:36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vecsery" userId="dd7a4c9473958f9c" providerId="LiveId" clId="{C8811D40-6EB2-43BD-A781-5F9272C75B31}"/>
    <pc:docChg chg="undo redo custSel addSld delSld modSld sldOrd modMainMaster">
      <pc:chgData name="David Devecsery" userId="dd7a4c9473958f9c" providerId="LiveId" clId="{C8811D40-6EB2-43BD-A781-5F9272C75B31}" dt="2018-08-20T05:09:15.350" v="8945" actId="20577"/>
      <pc:docMkLst>
        <pc:docMk/>
      </pc:docMkLst>
      <pc:sldChg chg="addSp modSp">
        <pc:chgData name="David Devecsery" userId="dd7a4c9473958f9c" providerId="LiveId" clId="{C8811D40-6EB2-43BD-A781-5F9272C75B31}" dt="2018-08-19T20:48:36.182" v="1538" actId="1076"/>
        <pc:sldMkLst>
          <pc:docMk/>
          <pc:sldMk cId="3303901498" sldId="256"/>
        </pc:sldMkLst>
        <pc:picChg chg="add mod">
          <ac:chgData name="David Devecsery" userId="dd7a4c9473958f9c" providerId="LiveId" clId="{C8811D40-6EB2-43BD-A781-5F9272C75B31}" dt="2018-08-19T20:48:36.182" v="1538" actId="1076"/>
          <ac:picMkLst>
            <pc:docMk/>
            <pc:sldMk cId="3303901498" sldId="256"/>
            <ac:picMk id="2050" creationId="{9686A197-F6A8-456F-AE9C-8E8E2F7A6B10}"/>
          </ac:picMkLst>
        </pc:picChg>
      </pc:sldChg>
      <pc:sldChg chg="modSp add">
        <pc:chgData name="David Devecsery" userId="dd7a4c9473958f9c" providerId="LiveId" clId="{C8811D40-6EB2-43BD-A781-5F9272C75B31}" dt="2018-08-20T02:55:22.819" v="3263" actId="20577"/>
        <pc:sldMkLst>
          <pc:docMk/>
          <pc:sldMk cId="1298049706" sldId="257"/>
        </pc:sldMkLst>
        <pc:spChg chg="mod">
          <ac:chgData name="David Devecsery" userId="dd7a4c9473958f9c" providerId="LiveId" clId="{C8811D40-6EB2-43BD-A781-5F9272C75B31}" dt="2018-08-19T15:28:55.175" v="31" actId="20577"/>
          <ac:spMkLst>
            <pc:docMk/>
            <pc:sldMk cId="1298049706" sldId="257"/>
            <ac:spMk id="2" creationId="{F56270F5-C699-4E2A-A291-F33A3B959133}"/>
          </ac:spMkLst>
        </pc:spChg>
        <pc:spChg chg="mod">
          <ac:chgData name="David Devecsery" userId="dd7a4c9473958f9c" providerId="LiveId" clId="{C8811D40-6EB2-43BD-A781-5F9272C75B31}" dt="2018-08-20T02:55:22.819" v="3263" actId="20577"/>
          <ac:spMkLst>
            <pc:docMk/>
            <pc:sldMk cId="1298049706" sldId="257"/>
            <ac:spMk id="3" creationId="{9A2DE6A9-4FBC-4FAD-BF31-FC4DF98C2360}"/>
          </ac:spMkLst>
        </pc:spChg>
      </pc:sldChg>
      <pc:sldChg chg="modSp add modTransition">
        <pc:chgData name="David Devecsery" userId="dd7a4c9473958f9c" providerId="LiveId" clId="{C8811D40-6EB2-43BD-A781-5F9272C75B31}" dt="2018-08-20T00:47:26.330" v="2897" actId="20577"/>
        <pc:sldMkLst>
          <pc:docMk/>
          <pc:sldMk cId="3267347216" sldId="258"/>
        </pc:sldMkLst>
        <pc:spChg chg="mod">
          <ac:chgData name="David Devecsery" userId="dd7a4c9473958f9c" providerId="LiveId" clId="{C8811D40-6EB2-43BD-A781-5F9272C75B31}" dt="2018-08-19T15:30:18.720" v="237" actId="20577"/>
          <ac:spMkLst>
            <pc:docMk/>
            <pc:sldMk cId="3267347216" sldId="258"/>
            <ac:spMk id="2" creationId="{18BE5B31-5D10-44AE-9846-E96785E66687}"/>
          </ac:spMkLst>
        </pc:spChg>
        <pc:spChg chg="mod">
          <ac:chgData name="David Devecsery" userId="dd7a4c9473958f9c" providerId="LiveId" clId="{C8811D40-6EB2-43BD-A781-5F9272C75B31}" dt="2018-08-20T00:47:22.391" v="2896" actId="5793"/>
          <ac:spMkLst>
            <pc:docMk/>
            <pc:sldMk cId="3267347216" sldId="258"/>
            <ac:spMk id="3" creationId="{B6234F33-D230-49DD-9004-CA658D7542DB}"/>
          </ac:spMkLst>
        </pc:spChg>
      </pc:sldChg>
      <pc:sldChg chg="addSp delSp modSp add">
        <pc:chgData name="David Devecsery" userId="dd7a4c9473958f9c" providerId="LiveId" clId="{C8811D40-6EB2-43BD-A781-5F9272C75B31}" dt="2018-08-20T03:07:47.572" v="3506" actId="20577"/>
        <pc:sldMkLst>
          <pc:docMk/>
          <pc:sldMk cId="2079798015" sldId="259"/>
        </pc:sldMkLst>
        <pc:spChg chg="mod">
          <ac:chgData name="David Devecsery" userId="dd7a4c9473958f9c" providerId="LiveId" clId="{C8811D40-6EB2-43BD-A781-5F9272C75B31}" dt="2018-08-19T15:30:55.181" v="262" actId="20577"/>
          <ac:spMkLst>
            <pc:docMk/>
            <pc:sldMk cId="2079798015" sldId="259"/>
            <ac:spMk id="2" creationId="{5CAF8F9E-6FF3-4534-9387-41346DC8AF83}"/>
          </ac:spMkLst>
        </pc:spChg>
        <pc:spChg chg="mod">
          <ac:chgData name="David Devecsery" userId="dd7a4c9473958f9c" providerId="LiveId" clId="{C8811D40-6EB2-43BD-A781-5F9272C75B31}" dt="2018-08-20T01:26:11.486" v="2948" actId="20577"/>
          <ac:spMkLst>
            <pc:docMk/>
            <pc:sldMk cId="2079798015" sldId="259"/>
            <ac:spMk id="3" creationId="{85933737-838D-418F-9F0A-A9AA4321FFB2}"/>
          </ac:spMkLst>
        </pc:spChg>
        <pc:spChg chg="add del">
          <ac:chgData name="David Devecsery" userId="dd7a4c9473958f9c" providerId="LiveId" clId="{C8811D40-6EB2-43BD-A781-5F9272C75B31}" dt="2018-08-20T01:00:21.326" v="2899" actId="20577"/>
          <ac:spMkLst>
            <pc:docMk/>
            <pc:sldMk cId="2079798015" sldId="259"/>
            <ac:spMk id="4" creationId="{B2CF1024-6469-4483-A56B-379FCC53B524}"/>
          </ac:spMkLst>
        </pc:spChg>
        <pc:spChg chg="add mod">
          <ac:chgData name="David Devecsery" userId="dd7a4c9473958f9c" providerId="LiveId" clId="{C8811D40-6EB2-43BD-A781-5F9272C75B31}" dt="2018-08-20T02:51:51.464" v="3036" actId="1076"/>
          <ac:spMkLst>
            <pc:docMk/>
            <pc:sldMk cId="2079798015" sldId="259"/>
            <ac:spMk id="9" creationId="{5A9C5915-5687-4119-8526-9EDA1C2A3F32}"/>
          </ac:spMkLst>
        </pc:spChg>
        <pc:spChg chg="add mod">
          <ac:chgData name="David Devecsery" userId="dd7a4c9473958f9c" providerId="LiveId" clId="{C8811D40-6EB2-43BD-A781-5F9272C75B31}" dt="2018-08-20T02:52:17.444" v="3079" actId="20577"/>
          <ac:spMkLst>
            <pc:docMk/>
            <pc:sldMk cId="2079798015" sldId="259"/>
            <ac:spMk id="10" creationId="{F0B0F541-6B1F-4BF7-8A0C-4F4BEF1C1B29}"/>
          </ac:spMkLst>
        </pc:spChg>
        <pc:spChg chg="add mod">
          <ac:chgData name="David Devecsery" userId="dd7a4c9473958f9c" providerId="LiveId" clId="{C8811D40-6EB2-43BD-A781-5F9272C75B31}" dt="2018-08-20T02:52:49.924" v="3168" actId="20577"/>
          <ac:spMkLst>
            <pc:docMk/>
            <pc:sldMk cId="2079798015" sldId="259"/>
            <ac:spMk id="11" creationId="{04059C2E-68B9-4CED-A753-F7E8E7B826D3}"/>
          </ac:spMkLst>
        </pc:spChg>
        <pc:spChg chg="add mod">
          <ac:chgData name="David Devecsery" userId="dd7a4c9473958f9c" providerId="LiveId" clId="{C8811D40-6EB2-43BD-A781-5F9272C75B31}" dt="2018-08-20T02:53:15.625" v="3207" actId="1076"/>
          <ac:spMkLst>
            <pc:docMk/>
            <pc:sldMk cId="2079798015" sldId="259"/>
            <ac:spMk id="12" creationId="{66746B90-6677-4AB4-A26C-77BC9BF99FA1}"/>
          </ac:spMkLst>
        </pc:spChg>
        <pc:picChg chg="add mod">
          <ac:chgData name="David Devecsery" userId="dd7a4c9473958f9c" providerId="LiveId" clId="{C8811D40-6EB2-43BD-A781-5F9272C75B31}" dt="2018-08-20T01:27:05.517" v="2977" actId="1076"/>
          <ac:picMkLst>
            <pc:docMk/>
            <pc:sldMk cId="2079798015" sldId="259"/>
            <ac:picMk id="5" creationId="{D722641A-8F7B-4537-8CBC-5EC318D3DF6A}"/>
          </ac:picMkLst>
        </pc:picChg>
        <pc:picChg chg="add mod">
          <ac:chgData name="David Devecsery" userId="dd7a4c9473958f9c" providerId="LiveId" clId="{C8811D40-6EB2-43BD-A781-5F9272C75B31}" dt="2018-08-20T01:27:02.951" v="2975" actId="1076"/>
          <ac:picMkLst>
            <pc:docMk/>
            <pc:sldMk cId="2079798015" sldId="259"/>
            <ac:picMk id="6" creationId="{5873B2D9-EB9C-41DA-BE45-CD53709A8043}"/>
          </ac:picMkLst>
        </pc:picChg>
        <pc:picChg chg="add mod">
          <ac:chgData name="David Devecsery" userId="dd7a4c9473958f9c" providerId="LiveId" clId="{C8811D40-6EB2-43BD-A781-5F9272C75B31}" dt="2018-08-20T01:27:00.432" v="2974" actId="1076"/>
          <ac:picMkLst>
            <pc:docMk/>
            <pc:sldMk cId="2079798015" sldId="259"/>
            <ac:picMk id="7" creationId="{831D697A-D3F3-4206-8F27-2602B8E9812F}"/>
          </ac:picMkLst>
        </pc:picChg>
        <pc:picChg chg="add mod">
          <ac:chgData name="David Devecsery" userId="dd7a4c9473958f9c" providerId="LiveId" clId="{C8811D40-6EB2-43BD-A781-5F9272C75B31}" dt="2018-08-20T01:27:04.276" v="2976" actId="1076"/>
          <ac:picMkLst>
            <pc:docMk/>
            <pc:sldMk cId="2079798015" sldId="259"/>
            <ac:picMk id="8" creationId="{3E65C45E-2785-4291-8822-A39C49BA1988}"/>
          </ac:picMkLst>
        </pc:picChg>
        <pc:picChg chg="add del">
          <ac:chgData name="David Devecsery" userId="dd7a4c9473958f9c" providerId="LiveId" clId="{C8811D40-6EB2-43BD-A781-5F9272C75B31}" dt="2018-08-20T03:07:47.572" v="3506" actId="20577"/>
          <ac:picMkLst>
            <pc:docMk/>
            <pc:sldMk cId="2079798015" sldId="259"/>
            <ac:picMk id="13" creationId="{AAEAE8B1-FFEC-485B-9FF4-F292543A82BE}"/>
          </ac:picMkLst>
        </pc:picChg>
      </pc:sldChg>
      <pc:sldChg chg="modSp add modTransition">
        <pc:chgData name="David Devecsery" userId="dd7a4c9473958f9c" providerId="LiveId" clId="{C8811D40-6EB2-43BD-A781-5F9272C75B31}" dt="2018-08-20T03:10:45.387" v="3530" actId="20577"/>
        <pc:sldMkLst>
          <pc:docMk/>
          <pc:sldMk cId="3381353575" sldId="260"/>
        </pc:sldMkLst>
        <pc:spChg chg="mod">
          <ac:chgData name="David Devecsery" userId="dd7a4c9473958f9c" providerId="LiveId" clId="{C8811D40-6EB2-43BD-A781-5F9272C75B31}" dt="2018-08-19T15:31:57.921" v="451" actId="20577"/>
          <ac:spMkLst>
            <pc:docMk/>
            <pc:sldMk cId="3381353575" sldId="260"/>
            <ac:spMk id="2" creationId="{5B93DB77-6E03-4030-98E4-C879392D2BC5}"/>
          </ac:spMkLst>
        </pc:spChg>
        <pc:spChg chg="mod">
          <ac:chgData name="David Devecsery" userId="dd7a4c9473958f9c" providerId="LiveId" clId="{C8811D40-6EB2-43BD-A781-5F9272C75B31}" dt="2018-08-19T15:32:14.477" v="506" actId="20577"/>
          <ac:spMkLst>
            <pc:docMk/>
            <pc:sldMk cId="3381353575" sldId="260"/>
            <ac:spMk id="3" creationId="{3F37C47F-5E1B-4BE4-996D-B7C6D67E25B7}"/>
          </ac:spMkLst>
        </pc:spChg>
      </pc:sldChg>
      <pc:sldChg chg="modSp add">
        <pc:chgData name="David Devecsery" userId="dd7a4c9473958f9c" providerId="LiveId" clId="{C8811D40-6EB2-43BD-A781-5F9272C75B31}" dt="2018-08-20T03:24:49.554" v="4660" actId="20577"/>
        <pc:sldMkLst>
          <pc:docMk/>
          <pc:sldMk cId="1331208206" sldId="261"/>
        </pc:sldMkLst>
        <pc:spChg chg="mod">
          <ac:chgData name="David Devecsery" userId="dd7a4c9473958f9c" providerId="LiveId" clId="{C8811D40-6EB2-43BD-A781-5F9272C75B31}" dt="2018-08-20T03:21:49.732" v="3881" actId="20577"/>
          <ac:spMkLst>
            <pc:docMk/>
            <pc:sldMk cId="1331208206" sldId="261"/>
            <ac:spMk id="2" creationId="{02AA7073-2BE1-4AAE-9925-3BD02DE960A9}"/>
          </ac:spMkLst>
        </pc:spChg>
        <pc:spChg chg="mod">
          <ac:chgData name="David Devecsery" userId="dd7a4c9473958f9c" providerId="LiveId" clId="{C8811D40-6EB2-43BD-A781-5F9272C75B31}" dt="2018-08-20T03:24:49.554" v="4660" actId="20577"/>
          <ac:spMkLst>
            <pc:docMk/>
            <pc:sldMk cId="1331208206" sldId="261"/>
            <ac:spMk id="3" creationId="{78455332-3935-4FC3-8A6E-6C7D8D91C4EF}"/>
          </ac:spMkLst>
        </pc:spChg>
      </pc:sldChg>
      <pc:sldChg chg="modSp add">
        <pc:chgData name="David Devecsery" userId="dd7a4c9473958f9c" providerId="LiveId" clId="{C8811D40-6EB2-43BD-A781-5F9272C75B31}" dt="2018-08-20T03:34:21.310" v="5363" actId="20577"/>
        <pc:sldMkLst>
          <pc:docMk/>
          <pc:sldMk cId="847680780" sldId="262"/>
        </pc:sldMkLst>
        <pc:spChg chg="mod">
          <ac:chgData name="David Devecsery" userId="dd7a4c9473958f9c" providerId="LiveId" clId="{C8811D40-6EB2-43BD-A781-5F9272C75B31}" dt="2018-08-19T15:33:31.890" v="633" actId="20577"/>
          <ac:spMkLst>
            <pc:docMk/>
            <pc:sldMk cId="847680780" sldId="262"/>
            <ac:spMk id="2" creationId="{92778001-C782-44EE-9627-A501EC18C28C}"/>
          </ac:spMkLst>
        </pc:spChg>
        <pc:spChg chg="mod">
          <ac:chgData name="David Devecsery" userId="dd7a4c9473958f9c" providerId="LiveId" clId="{C8811D40-6EB2-43BD-A781-5F9272C75B31}" dt="2018-08-20T03:34:21.310" v="5363" actId="20577"/>
          <ac:spMkLst>
            <pc:docMk/>
            <pc:sldMk cId="847680780" sldId="262"/>
            <ac:spMk id="3" creationId="{AB5F3A06-0BE3-4D81-AA65-AABB7AF4195E}"/>
          </ac:spMkLst>
        </pc:spChg>
      </pc:sldChg>
      <pc:sldChg chg="modSp add">
        <pc:chgData name="David Devecsery" userId="dd7a4c9473958f9c" providerId="LiveId" clId="{C8811D40-6EB2-43BD-A781-5F9272C75B31}" dt="2018-08-20T03:41:51.900" v="6320" actId="20577"/>
        <pc:sldMkLst>
          <pc:docMk/>
          <pc:sldMk cId="1292379198" sldId="263"/>
        </pc:sldMkLst>
        <pc:spChg chg="mod">
          <ac:chgData name="David Devecsery" userId="dd7a4c9473958f9c" providerId="LiveId" clId="{C8811D40-6EB2-43BD-A781-5F9272C75B31}" dt="2018-08-19T15:33:34.621" v="642" actId="20577"/>
          <ac:spMkLst>
            <pc:docMk/>
            <pc:sldMk cId="1292379198" sldId="263"/>
            <ac:spMk id="2" creationId="{A55A99D7-20BE-49C8-BE6A-F05BC83851AC}"/>
          </ac:spMkLst>
        </pc:spChg>
        <pc:spChg chg="mod">
          <ac:chgData name="David Devecsery" userId="dd7a4c9473958f9c" providerId="LiveId" clId="{C8811D40-6EB2-43BD-A781-5F9272C75B31}" dt="2018-08-20T03:41:51.900" v="6320" actId="20577"/>
          <ac:spMkLst>
            <pc:docMk/>
            <pc:sldMk cId="1292379198" sldId="263"/>
            <ac:spMk id="3" creationId="{96AF2790-1E4A-42EF-893E-C093CB43959E}"/>
          </ac:spMkLst>
        </pc:spChg>
      </pc:sldChg>
      <pc:sldChg chg="modSp add">
        <pc:chgData name="David Devecsery" userId="dd7a4c9473958f9c" providerId="LiveId" clId="{C8811D40-6EB2-43BD-A781-5F9272C75B31}" dt="2018-08-20T03:43:18.779" v="6565" actId="20577"/>
        <pc:sldMkLst>
          <pc:docMk/>
          <pc:sldMk cId="296696178" sldId="264"/>
        </pc:sldMkLst>
        <pc:spChg chg="mod">
          <ac:chgData name="David Devecsery" userId="dd7a4c9473958f9c" providerId="LiveId" clId="{C8811D40-6EB2-43BD-A781-5F9272C75B31}" dt="2018-08-19T15:34:05.504" v="667" actId="20577"/>
          <ac:spMkLst>
            <pc:docMk/>
            <pc:sldMk cId="296696178" sldId="264"/>
            <ac:spMk id="2" creationId="{2B599310-A8E0-4CD8-8BF7-C9BE921FB6B6}"/>
          </ac:spMkLst>
        </pc:spChg>
        <pc:spChg chg="mod">
          <ac:chgData name="David Devecsery" userId="dd7a4c9473958f9c" providerId="LiveId" clId="{C8811D40-6EB2-43BD-A781-5F9272C75B31}" dt="2018-08-20T03:43:18.779" v="6565" actId="20577"/>
          <ac:spMkLst>
            <pc:docMk/>
            <pc:sldMk cId="296696178" sldId="264"/>
            <ac:spMk id="3" creationId="{14E611D2-A585-462D-83DA-893FEEE4BEF6}"/>
          </ac:spMkLst>
        </pc:spChg>
      </pc:sldChg>
      <pc:sldChg chg="add del">
        <pc:chgData name="David Devecsery" userId="dd7a4c9473958f9c" providerId="LiveId" clId="{C8811D40-6EB2-43BD-A781-5F9272C75B31}" dt="2018-08-19T15:34:30.900" v="669" actId="2696"/>
        <pc:sldMkLst>
          <pc:docMk/>
          <pc:sldMk cId="1771649130" sldId="265"/>
        </pc:sldMkLst>
      </pc:sldChg>
      <pc:sldChg chg="addSp modSp add del">
        <pc:chgData name="David Devecsery" userId="dd7a4c9473958f9c" providerId="LiveId" clId="{C8811D40-6EB2-43BD-A781-5F9272C75B31}" dt="2018-08-20T03:52:05.037" v="7202" actId="2696"/>
        <pc:sldMkLst>
          <pc:docMk/>
          <pc:sldMk cId="3164761919" sldId="265"/>
        </pc:sldMkLst>
        <pc:spChg chg="mod">
          <ac:chgData name="David Devecsery" userId="dd7a4c9473958f9c" providerId="LiveId" clId="{C8811D40-6EB2-43BD-A781-5F9272C75B31}" dt="2018-08-19T15:41:04.553" v="794" actId="20577"/>
          <ac:spMkLst>
            <pc:docMk/>
            <pc:sldMk cId="3164761919" sldId="265"/>
            <ac:spMk id="2" creationId="{EDDC1431-F93B-4C3B-A885-F9C885625A99}"/>
          </ac:spMkLst>
        </pc:spChg>
        <pc:spChg chg="mod">
          <ac:chgData name="David Devecsery" userId="dd7a4c9473958f9c" providerId="LiveId" clId="{C8811D40-6EB2-43BD-A781-5F9272C75B31}" dt="2018-08-20T03:49:59.673" v="7180" actId="14100"/>
          <ac:spMkLst>
            <pc:docMk/>
            <pc:sldMk cId="3164761919" sldId="265"/>
            <ac:spMk id="3" creationId="{89FCE572-0651-4BE9-B4E0-E053A3D39840}"/>
          </ac:spMkLst>
        </pc:spChg>
        <pc:spChg chg="add mod">
          <ac:chgData name="David Devecsery" userId="dd7a4c9473958f9c" providerId="LiveId" clId="{C8811D40-6EB2-43BD-A781-5F9272C75B31}" dt="2018-08-20T03:50:50.157" v="7195" actId="113"/>
          <ac:spMkLst>
            <pc:docMk/>
            <pc:sldMk cId="3164761919" sldId="265"/>
            <ac:spMk id="4" creationId="{E72A913E-C624-461C-8C90-D3D3A6CF11E5}"/>
          </ac:spMkLst>
        </pc:spChg>
        <pc:spChg chg="add mod">
          <ac:chgData name="David Devecsery" userId="dd7a4c9473958f9c" providerId="LiveId" clId="{C8811D40-6EB2-43BD-A781-5F9272C75B31}" dt="2018-08-20T03:50:57.561" v="7198" actId="20577"/>
          <ac:spMkLst>
            <pc:docMk/>
            <pc:sldMk cId="3164761919" sldId="265"/>
            <ac:spMk id="5" creationId="{C82EAF85-CB07-40D8-AEC3-FE33F8AC24B3}"/>
          </ac:spMkLst>
        </pc:spChg>
        <pc:spChg chg="add mod">
          <ac:chgData name="David Devecsery" userId="dd7a4c9473958f9c" providerId="LiveId" clId="{C8811D40-6EB2-43BD-A781-5F9272C75B31}" dt="2018-08-20T03:50:48.633" v="7194" actId="113"/>
          <ac:spMkLst>
            <pc:docMk/>
            <pc:sldMk cId="3164761919" sldId="265"/>
            <ac:spMk id="6" creationId="{9D556639-944D-48C2-979B-B215765D904D}"/>
          </ac:spMkLst>
        </pc:spChg>
      </pc:sldChg>
      <pc:sldChg chg="addSp delSp modSp add">
        <pc:chgData name="David Devecsery" userId="dd7a4c9473958f9c" providerId="LiveId" clId="{C8811D40-6EB2-43BD-A781-5F9272C75B31}" dt="2018-08-20T03:19:24.106" v="3721" actId="1076"/>
        <pc:sldMkLst>
          <pc:docMk/>
          <pc:sldMk cId="4256883060" sldId="266"/>
        </pc:sldMkLst>
        <pc:spChg chg="mod">
          <ac:chgData name="David Devecsery" userId="dd7a4c9473958f9c" providerId="LiveId" clId="{C8811D40-6EB2-43BD-A781-5F9272C75B31}" dt="2018-08-19T15:35:19.310" v="701" actId="20577"/>
          <ac:spMkLst>
            <pc:docMk/>
            <pc:sldMk cId="4256883060" sldId="266"/>
            <ac:spMk id="2" creationId="{E0F4557D-72B9-4113-884D-157B6F84B4C5}"/>
          </ac:spMkLst>
        </pc:spChg>
        <pc:spChg chg="mod">
          <ac:chgData name="David Devecsery" userId="dd7a4c9473958f9c" providerId="LiveId" clId="{C8811D40-6EB2-43BD-A781-5F9272C75B31}" dt="2018-08-20T03:15:53.257" v="3589" actId="14100"/>
          <ac:spMkLst>
            <pc:docMk/>
            <pc:sldMk cId="4256883060" sldId="266"/>
            <ac:spMk id="3" creationId="{D26DB518-A13C-4761-A6DF-01047D2D3ABD}"/>
          </ac:spMkLst>
        </pc:spChg>
        <pc:spChg chg="add del">
          <ac:chgData name="David Devecsery" userId="dd7a4c9473958f9c" providerId="LiveId" clId="{C8811D40-6EB2-43BD-A781-5F9272C75B31}" dt="2018-08-20T03:13:59.785" v="3573" actId="1076"/>
          <ac:spMkLst>
            <pc:docMk/>
            <pc:sldMk cId="4256883060" sldId="266"/>
            <ac:spMk id="4" creationId="{1480992F-DCF3-4E11-8475-E6E57EAA0ABB}"/>
          </ac:spMkLst>
        </pc:spChg>
        <pc:spChg chg="add del">
          <ac:chgData name="David Devecsery" userId="dd7a4c9473958f9c" providerId="LiveId" clId="{C8811D40-6EB2-43BD-A781-5F9272C75B31}" dt="2018-08-20T03:14:03.457" v="3575" actId="1076"/>
          <ac:spMkLst>
            <pc:docMk/>
            <pc:sldMk cId="4256883060" sldId="266"/>
            <ac:spMk id="5" creationId="{2B2703AC-6605-4AA6-86CA-5B75FEE2173F}"/>
          </ac:spMkLst>
        </pc:spChg>
        <pc:spChg chg="add mod">
          <ac:chgData name="David Devecsery" userId="dd7a4c9473958f9c" providerId="LiveId" clId="{C8811D40-6EB2-43BD-A781-5F9272C75B31}" dt="2018-08-20T03:18:00.518" v="3719" actId="14100"/>
          <ac:spMkLst>
            <pc:docMk/>
            <pc:sldMk cId="4256883060" sldId="266"/>
            <ac:spMk id="10" creationId="{BF9A3F4F-F682-4567-9BF4-F80EA25A737F}"/>
          </ac:spMkLst>
        </pc:spChg>
        <pc:picChg chg="add mod">
          <ac:chgData name="David Devecsery" userId="dd7a4c9473958f9c" providerId="LiveId" clId="{C8811D40-6EB2-43BD-A781-5F9272C75B31}" dt="2018-08-20T03:19:24.106" v="3721" actId="1076"/>
          <ac:picMkLst>
            <pc:docMk/>
            <pc:sldMk cId="4256883060" sldId="266"/>
            <ac:picMk id="6" creationId="{49A064F0-CFE6-408B-A1A2-39AE12DEDECA}"/>
          </ac:picMkLst>
        </pc:picChg>
        <pc:picChg chg="add mod">
          <ac:chgData name="David Devecsery" userId="dd7a4c9473958f9c" providerId="LiveId" clId="{C8811D40-6EB2-43BD-A781-5F9272C75B31}" dt="2018-08-20T03:15:43.638" v="3588" actId="1076"/>
          <ac:picMkLst>
            <pc:docMk/>
            <pc:sldMk cId="4256883060" sldId="266"/>
            <ac:picMk id="7" creationId="{51D193DD-2949-41ED-9BEC-9BA80417106D}"/>
          </ac:picMkLst>
        </pc:picChg>
        <pc:picChg chg="add mod">
          <ac:chgData name="David Devecsery" userId="dd7a4c9473958f9c" providerId="LiveId" clId="{C8811D40-6EB2-43BD-A781-5F9272C75B31}" dt="2018-08-20T03:15:43.638" v="3588" actId="1076"/>
          <ac:picMkLst>
            <pc:docMk/>
            <pc:sldMk cId="4256883060" sldId="266"/>
            <ac:picMk id="8" creationId="{26ECA1C9-D7A1-4D29-A5CD-B2993D845F1A}"/>
          </ac:picMkLst>
        </pc:picChg>
        <pc:picChg chg="add mod">
          <ac:chgData name="David Devecsery" userId="dd7a4c9473958f9c" providerId="LiveId" clId="{C8811D40-6EB2-43BD-A781-5F9272C75B31}" dt="2018-08-20T03:15:40.940" v="3587" actId="1076"/>
          <ac:picMkLst>
            <pc:docMk/>
            <pc:sldMk cId="4256883060" sldId="266"/>
            <ac:picMk id="9" creationId="{D051C141-316F-4072-88D8-D5468340AC99}"/>
          </ac:picMkLst>
        </pc:picChg>
      </pc:sldChg>
      <pc:sldChg chg="addSp modSp add">
        <pc:chgData name="David Devecsery" userId="dd7a4c9473958f9c" providerId="LiveId" clId="{C8811D40-6EB2-43BD-A781-5F9272C75B31}" dt="2018-08-20T03:31:44.218" v="5089" actId="14100"/>
        <pc:sldMkLst>
          <pc:docMk/>
          <pc:sldMk cId="524878457" sldId="267"/>
        </pc:sldMkLst>
        <pc:spChg chg="mod">
          <ac:chgData name="David Devecsery" userId="dd7a4c9473958f9c" providerId="LiveId" clId="{C8811D40-6EB2-43BD-A781-5F9272C75B31}" dt="2018-08-19T19:47:49.924" v="1286" actId="20577"/>
          <ac:spMkLst>
            <pc:docMk/>
            <pc:sldMk cId="524878457" sldId="267"/>
            <ac:spMk id="2" creationId="{7038A09C-B1A2-4A9F-9668-F5A4CE2AC4BB}"/>
          </ac:spMkLst>
        </pc:spChg>
        <pc:spChg chg="mod">
          <ac:chgData name="David Devecsery" userId="dd7a4c9473958f9c" providerId="LiveId" clId="{C8811D40-6EB2-43BD-A781-5F9272C75B31}" dt="2018-08-20T03:29:42.048" v="4932" actId="14100"/>
          <ac:spMkLst>
            <pc:docMk/>
            <pc:sldMk cId="524878457" sldId="267"/>
            <ac:spMk id="3" creationId="{4961D548-1DEA-4ECC-BBE1-931825381311}"/>
          </ac:spMkLst>
        </pc:spChg>
        <pc:spChg chg="add mod">
          <ac:chgData name="David Devecsery" userId="dd7a4c9473958f9c" providerId="LiveId" clId="{C8811D40-6EB2-43BD-A781-5F9272C75B31}" dt="2018-08-20T03:31:09.731" v="5049" actId="20577"/>
          <ac:spMkLst>
            <pc:docMk/>
            <pc:sldMk cId="524878457" sldId="267"/>
            <ac:spMk id="4" creationId="{0EDF68C2-9C29-48E2-9BEC-3F2316D876E0}"/>
          </ac:spMkLst>
        </pc:spChg>
        <pc:spChg chg="add mod">
          <ac:chgData name="David Devecsery" userId="dd7a4c9473958f9c" providerId="LiveId" clId="{C8811D40-6EB2-43BD-A781-5F9272C75B31}" dt="2018-08-20T03:31:16.690" v="5050" actId="1076"/>
          <ac:spMkLst>
            <pc:docMk/>
            <pc:sldMk cId="524878457" sldId="267"/>
            <ac:spMk id="5" creationId="{40996A64-AC4F-4B9E-801F-6E0F62D8AA25}"/>
          </ac:spMkLst>
        </pc:spChg>
        <pc:spChg chg="add mod">
          <ac:chgData name="David Devecsery" userId="dd7a4c9473958f9c" providerId="LiveId" clId="{C8811D40-6EB2-43BD-A781-5F9272C75B31}" dt="2018-08-20T03:31:44.218" v="5089" actId="14100"/>
          <ac:spMkLst>
            <pc:docMk/>
            <pc:sldMk cId="524878457" sldId="267"/>
            <ac:spMk id="6" creationId="{D4BA9B16-CEA8-450C-A7D0-43FF294C91AD}"/>
          </ac:spMkLst>
        </pc:spChg>
      </pc:sldChg>
      <pc:sldChg chg="modSp add del">
        <pc:chgData name="David Devecsery" userId="dd7a4c9473958f9c" providerId="LiveId" clId="{C8811D40-6EB2-43BD-A781-5F9272C75B31}" dt="2018-08-20T03:41:59.905" v="6321" actId="2696"/>
        <pc:sldMkLst>
          <pc:docMk/>
          <pc:sldMk cId="1952128749" sldId="268"/>
        </pc:sldMkLst>
        <pc:spChg chg="mod">
          <ac:chgData name="David Devecsery" userId="dd7a4c9473958f9c" providerId="LiveId" clId="{C8811D40-6EB2-43BD-A781-5F9272C75B31}" dt="2018-08-19T19:48:46.181" v="1374" actId="20577"/>
          <ac:spMkLst>
            <pc:docMk/>
            <pc:sldMk cId="1952128749" sldId="268"/>
            <ac:spMk id="2" creationId="{A70AA51E-F554-49E3-90F0-E82BB97E7596}"/>
          </ac:spMkLst>
        </pc:spChg>
      </pc:sldChg>
      <pc:sldChg chg="add del">
        <pc:chgData name="David Devecsery" userId="dd7a4c9473958f9c" providerId="LiveId" clId="{C8811D40-6EB2-43BD-A781-5F9272C75B31}" dt="2018-08-19T19:49:07.075" v="1376" actId="2696"/>
        <pc:sldMkLst>
          <pc:docMk/>
          <pc:sldMk cId="73872560" sldId="269"/>
        </pc:sldMkLst>
      </pc:sldChg>
      <pc:sldChg chg="modSp add">
        <pc:chgData name="David Devecsery" userId="dd7a4c9473958f9c" providerId="LiveId" clId="{C8811D40-6EB2-43BD-A781-5F9272C75B31}" dt="2018-08-20T00:46:24.775" v="2847" actId="20577"/>
        <pc:sldMkLst>
          <pc:docMk/>
          <pc:sldMk cId="951883691" sldId="269"/>
        </pc:sldMkLst>
        <pc:spChg chg="mod">
          <ac:chgData name="David Devecsery" userId="dd7a4c9473958f9c" providerId="LiveId" clId="{C8811D40-6EB2-43BD-A781-5F9272C75B31}" dt="2018-08-20T00:26:57.186" v="2203" actId="20577"/>
          <ac:spMkLst>
            <pc:docMk/>
            <pc:sldMk cId="951883691" sldId="269"/>
            <ac:spMk id="2" creationId="{65983CC9-AC51-453C-9ACE-82056DE9EF24}"/>
          </ac:spMkLst>
        </pc:spChg>
        <pc:spChg chg="mod">
          <ac:chgData name="David Devecsery" userId="dd7a4c9473958f9c" providerId="LiveId" clId="{C8811D40-6EB2-43BD-A781-5F9272C75B31}" dt="2018-08-20T00:46:24.775" v="2847" actId="20577"/>
          <ac:spMkLst>
            <pc:docMk/>
            <pc:sldMk cId="951883691" sldId="269"/>
            <ac:spMk id="3" creationId="{0B2D3B47-CEFE-41C7-9CD1-9827061EB442}"/>
          </ac:spMkLst>
        </pc:spChg>
      </pc:sldChg>
      <pc:sldChg chg="modSp add">
        <pc:chgData name="David Devecsery" userId="dd7a4c9473958f9c" providerId="LiveId" clId="{C8811D40-6EB2-43BD-A781-5F9272C75B31}" dt="2018-08-20T02:56:28.671" v="3317" actId="20577"/>
        <pc:sldMkLst>
          <pc:docMk/>
          <pc:sldMk cId="2488865191" sldId="270"/>
        </pc:sldMkLst>
        <pc:spChg chg="mod">
          <ac:chgData name="David Devecsery" userId="dd7a4c9473958f9c" providerId="LiveId" clId="{C8811D40-6EB2-43BD-A781-5F9272C75B31}" dt="2018-08-20T00:27:19.681" v="2263" actId="20577"/>
          <ac:spMkLst>
            <pc:docMk/>
            <pc:sldMk cId="2488865191" sldId="270"/>
            <ac:spMk id="2" creationId="{0F0E8A49-45E5-4183-A6DA-FD5F55110175}"/>
          </ac:spMkLst>
        </pc:spChg>
        <pc:spChg chg="mod">
          <ac:chgData name="David Devecsery" userId="dd7a4c9473958f9c" providerId="LiveId" clId="{C8811D40-6EB2-43BD-A781-5F9272C75B31}" dt="2018-08-20T02:56:28.671" v="3317" actId="20577"/>
          <ac:spMkLst>
            <pc:docMk/>
            <pc:sldMk cId="2488865191" sldId="270"/>
            <ac:spMk id="3" creationId="{1E2BEA4A-23ED-4FA5-8962-49831541A3F7}"/>
          </ac:spMkLst>
        </pc:spChg>
      </pc:sldChg>
      <pc:sldChg chg="add">
        <pc:chgData name="David Devecsery" userId="dd7a4c9473958f9c" providerId="LiveId" clId="{C8811D40-6EB2-43BD-A781-5F9272C75B31}" dt="2018-08-20T00:47:09.590" v="2848" actId="20577"/>
        <pc:sldMkLst>
          <pc:docMk/>
          <pc:sldMk cId="1728634974" sldId="271"/>
        </pc:sldMkLst>
      </pc:sldChg>
      <pc:sldChg chg="add del">
        <pc:chgData name="David Devecsery" userId="dd7a4c9473958f9c" providerId="LiveId" clId="{C8811D40-6EB2-43BD-A781-5F9272C75B31}" dt="2018-08-20T00:31:28.867" v="2807" actId="2696"/>
        <pc:sldMkLst>
          <pc:docMk/>
          <pc:sldMk cId="2103573426" sldId="271"/>
        </pc:sldMkLst>
      </pc:sldChg>
      <pc:sldChg chg="add del">
        <pc:chgData name="David Devecsery" userId="dd7a4c9473958f9c" providerId="LiveId" clId="{C8811D40-6EB2-43BD-A781-5F9272C75B31}" dt="2018-08-20T00:31:02.775" v="2753" actId="20577"/>
        <pc:sldMkLst>
          <pc:docMk/>
          <pc:sldMk cId="1434091889" sldId="272"/>
        </pc:sldMkLst>
      </pc:sldChg>
      <pc:sldChg chg="add modTransition">
        <pc:chgData name="David Devecsery" userId="dd7a4c9473958f9c" providerId="LiveId" clId="{C8811D40-6EB2-43BD-A781-5F9272C75B31}" dt="2018-08-20T01:17:01.746" v="2912" actId="20577"/>
        <pc:sldMkLst>
          <pc:docMk/>
          <pc:sldMk cId="2516930218" sldId="272"/>
        </pc:sldMkLst>
      </pc:sldChg>
      <pc:sldChg chg="addSp delSp modSp add modAnim">
        <pc:chgData name="David Devecsery" userId="dd7a4c9473958f9c" providerId="LiveId" clId="{C8811D40-6EB2-43BD-A781-5F9272C75B31}" dt="2018-08-20T03:08:57.713" v="3529" actId="20577"/>
        <pc:sldMkLst>
          <pc:docMk/>
          <pc:sldMk cId="71539098" sldId="273"/>
        </pc:sldMkLst>
        <pc:spChg chg="mod">
          <ac:chgData name="David Devecsery" userId="dd7a4c9473958f9c" providerId="LiveId" clId="{C8811D40-6EB2-43BD-A781-5F9272C75B31}" dt="2018-08-20T02:59:34.633" v="3354" actId="20577"/>
          <ac:spMkLst>
            <pc:docMk/>
            <pc:sldMk cId="71539098" sldId="273"/>
            <ac:spMk id="2" creationId="{007AD6A1-08A4-49F6-870F-625F71649B1E}"/>
          </ac:spMkLst>
        </pc:spChg>
        <pc:spChg chg="del mod">
          <ac:chgData name="David Devecsery" userId="dd7a4c9473958f9c" providerId="LiveId" clId="{C8811D40-6EB2-43BD-A781-5F9272C75B31}" dt="2018-08-20T03:08:07.151" v="3514" actId="478"/>
          <ac:spMkLst>
            <pc:docMk/>
            <pc:sldMk cId="71539098" sldId="273"/>
            <ac:spMk id="3" creationId="{FBFB94D0-43DA-4CFB-A13A-B9CC6D45B752}"/>
          </ac:spMkLst>
        </pc:spChg>
        <pc:graphicFrameChg chg="add del mod modGraphic">
          <ac:chgData name="David Devecsery" userId="dd7a4c9473958f9c" providerId="LiveId" clId="{C8811D40-6EB2-43BD-A781-5F9272C75B31}" dt="2018-08-20T03:04:53.182" v="3481" actId="478"/>
          <ac:graphicFrameMkLst>
            <pc:docMk/>
            <pc:sldMk cId="71539098" sldId="273"/>
            <ac:graphicFrameMk id="7" creationId="{5642FDE1-623A-425D-A7CD-090DF00D2AA2}"/>
          </ac:graphicFrameMkLst>
        </pc:graphicFrameChg>
        <pc:picChg chg="add del mod">
          <ac:chgData name="David Devecsery" userId="dd7a4c9473958f9c" providerId="LiveId" clId="{C8811D40-6EB2-43BD-A781-5F9272C75B31}" dt="2018-08-20T03:04:45.342" v="3476" actId="478"/>
          <ac:picMkLst>
            <pc:docMk/>
            <pc:sldMk cId="71539098" sldId="273"/>
            <ac:picMk id="4" creationId="{37750127-A3EB-4CDB-B39D-79E8D077D0CB}"/>
          </ac:picMkLst>
        </pc:picChg>
        <pc:picChg chg="add del mod">
          <ac:chgData name="David Devecsery" userId="dd7a4c9473958f9c" providerId="LiveId" clId="{C8811D40-6EB2-43BD-A781-5F9272C75B31}" dt="2018-08-20T03:04:40.380" v="3473" actId="478"/>
          <ac:picMkLst>
            <pc:docMk/>
            <pc:sldMk cId="71539098" sldId="273"/>
            <ac:picMk id="5" creationId="{326446C8-5AEF-4A22-8E73-AAAEA62266F1}"/>
          </ac:picMkLst>
        </pc:picChg>
        <pc:picChg chg="add mod">
          <ac:chgData name="David Devecsery" userId="dd7a4c9473958f9c" providerId="LiveId" clId="{C8811D40-6EB2-43BD-A781-5F9272C75B31}" dt="2018-08-20T03:07:52.189" v="3507" actId="1076"/>
          <ac:picMkLst>
            <pc:docMk/>
            <pc:sldMk cId="71539098" sldId="273"/>
            <ac:picMk id="9" creationId="{4787A54F-9D69-40BB-B4AE-0CF44D98AD30}"/>
          </ac:picMkLst>
        </pc:picChg>
        <pc:picChg chg="add mod">
          <ac:chgData name="David Devecsery" userId="dd7a4c9473958f9c" providerId="LiveId" clId="{C8811D40-6EB2-43BD-A781-5F9272C75B31}" dt="2018-08-20T03:07:12.406" v="3499" actId="1076"/>
          <ac:picMkLst>
            <pc:docMk/>
            <pc:sldMk cId="71539098" sldId="273"/>
            <ac:picMk id="11" creationId="{1DA6D33A-DC5C-4A2F-A73F-CDF0D25CE622}"/>
          </ac:picMkLst>
        </pc:picChg>
        <pc:picChg chg="add mod">
          <ac:chgData name="David Devecsery" userId="dd7a4c9473958f9c" providerId="LiveId" clId="{C8811D40-6EB2-43BD-A781-5F9272C75B31}" dt="2018-08-20T03:08:23.508" v="3517" actId="1076"/>
          <ac:picMkLst>
            <pc:docMk/>
            <pc:sldMk cId="71539098" sldId="273"/>
            <ac:picMk id="12" creationId="{BCD80A1C-24E4-46DC-9126-1CE014224A7B}"/>
          </ac:picMkLst>
        </pc:picChg>
        <pc:picChg chg="add mod">
          <ac:chgData name="David Devecsery" userId="dd7a4c9473958f9c" providerId="LiveId" clId="{C8811D40-6EB2-43BD-A781-5F9272C75B31}" dt="2018-08-20T03:08:23.508" v="3517" actId="1076"/>
          <ac:picMkLst>
            <pc:docMk/>
            <pc:sldMk cId="71539098" sldId="273"/>
            <ac:picMk id="13" creationId="{DBAC7752-970F-49B0-B031-D02F22BBF3D4}"/>
          </ac:picMkLst>
        </pc:picChg>
        <pc:picChg chg="add mod">
          <ac:chgData name="David Devecsery" userId="dd7a4c9473958f9c" providerId="LiveId" clId="{C8811D40-6EB2-43BD-A781-5F9272C75B31}" dt="2018-08-20T03:07:55.712" v="3509" actId="1076"/>
          <ac:picMkLst>
            <pc:docMk/>
            <pc:sldMk cId="71539098" sldId="273"/>
            <ac:picMk id="14" creationId="{DA37192B-591F-4600-A146-DE874D709CDE}"/>
          </ac:picMkLst>
        </pc:picChg>
        <pc:picChg chg="add mod">
          <ac:chgData name="David Devecsery" userId="dd7a4c9473958f9c" providerId="LiveId" clId="{C8811D40-6EB2-43BD-A781-5F9272C75B31}" dt="2018-08-20T03:08:43.959" v="3524" actId="1076"/>
          <ac:picMkLst>
            <pc:docMk/>
            <pc:sldMk cId="71539098" sldId="273"/>
            <ac:picMk id="15" creationId="{7257F0B5-9B3D-4D5F-866C-46D0048DFD87}"/>
          </ac:picMkLst>
        </pc:picChg>
        <pc:picChg chg="add mod">
          <ac:chgData name="David Devecsery" userId="dd7a4c9473958f9c" providerId="LiveId" clId="{C8811D40-6EB2-43BD-A781-5F9272C75B31}" dt="2018-08-20T03:08:43.959" v="3524" actId="1076"/>
          <ac:picMkLst>
            <pc:docMk/>
            <pc:sldMk cId="71539098" sldId="273"/>
            <ac:picMk id="16" creationId="{B5ABF20B-CDE2-4B18-AB88-323475E77A11}"/>
          </ac:picMkLst>
        </pc:picChg>
        <pc:picChg chg="add mod">
          <ac:chgData name="David Devecsery" userId="dd7a4c9473958f9c" providerId="LiveId" clId="{C8811D40-6EB2-43BD-A781-5F9272C75B31}" dt="2018-08-20T03:08:20.430" v="3516" actId="1076"/>
          <ac:picMkLst>
            <pc:docMk/>
            <pc:sldMk cId="71539098" sldId="273"/>
            <ac:picMk id="17" creationId="{5A88069A-54C0-47E9-88E1-A3B569B20B49}"/>
          </ac:picMkLst>
        </pc:picChg>
        <pc:picChg chg="add mod">
          <ac:chgData name="David Devecsery" userId="dd7a4c9473958f9c" providerId="LiveId" clId="{C8811D40-6EB2-43BD-A781-5F9272C75B31}" dt="2018-08-20T03:08:43.959" v="3524" actId="1076"/>
          <ac:picMkLst>
            <pc:docMk/>
            <pc:sldMk cId="71539098" sldId="273"/>
            <ac:picMk id="18" creationId="{30AD87DC-33B3-43D0-9426-207CB0C602FD}"/>
          </ac:picMkLst>
        </pc:picChg>
        <pc:picChg chg="add mod">
          <ac:chgData name="David Devecsery" userId="dd7a4c9473958f9c" providerId="LiveId" clId="{C8811D40-6EB2-43BD-A781-5F9272C75B31}" dt="2018-08-20T03:08:43.959" v="3524" actId="1076"/>
          <ac:picMkLst>
            <pc:docMk/>
            <pc:sldMk cId="71539098" sldId="273"/>
            <ac:picMk id="19" creationId="{42D5C3AE-FCD1-4E5C-940F-0E36DE16C681}"/>
          </ac:picMkLst>
        </pc:picChg>
        <pc:picChg chg="add mod ord">
          <ac:chgData name="David Devecsery" userId="dd7a4c9473958f9c" providerId="LiveId" clId="{C8811D40-6EB2-43BD-A781-5F9272C75B31}" dt="2018-08-20T03:07:20.566" v="3503" actId="1076"/>
          <ac:picMkLst>
            <pc:docMk/>
            <pc:sldMk cId="71539098" sldId="273"/>
            <ac:picMk id="7170" creationId="{A1A4715F-5FA7-4C68-91D0-2F24912FC6F6}"/>
          </ac:picMkLst>
        </pc:picChg>
        <pc:picChg chg="add mod">
          <ac:chgData name="David Devecsery" userId="dd7a4c9473958f9c" providerId="LiveId" clId="{C8811D40-6EB2-43BD-A781-5F9272C75B31}" dt="2018-08-20T03:07:52.189" v="3507" actId="1076"/>
          <ac:picMkLst>
            <pc:docMk/>
            <pc:sldMk cId="71539098" sldId="273"/>
            <ac:picMk id="7172" creationId="{AC5B750D-F927-48B6-B267-927D4998B627}"/>
          </ac:picMkLst>
        </pc:picChg>
      </pc:sldChg>
      <pc:sldChg chg="modSp add">
        <pc:chgData name="David Devecsery" userId="dd7a4c9473958f9c" providerId="LiveId" clId="{C8811D40-6EB2-43BD-A781-5F9272C75B31}" dt="2018-08-20T03:21:05.651" v="3865" actId="20577"/>
        <pc:sldMkLst>
          <pc:docMk/>
          <pc:sldMk cId="3213328617" sldId="274"/>
        </pc:sldMkLst>
        <pc:spChg chg="mod">
          <ac:chgData name="David Devecsery" userId="dd7a4c9473958f9c" providerId="LiveId" clId="{C8811D40-6EB2-43BD-A781-5F9272C75B31}" dt="2018-08-20T03:20:34.977" v="3767" actId="20577"/>
          <ac:spMkLst>
            <pc:docMk/>
            <pc:sldMk cId="3213328617" sldId="274"/>
            <ac:spMk id="2" creationId="{2DD23CF9-4DB4-425D-8F5B-0663134979AB}"/>
          </ac:spMkLst>
        </pc:spChg>
        <pc:spChg chg="mod">
          <ac:chgData name="David Devecsery" userId="dd7a4c9473958f9c" providerId="LiveId" clId="{C8811D40-6EB2-43BD-A781-5F9272C75B31}" dt="2018-08-20T03:21:05.651" v="3865" actId="20577"/>
          <ac:spMkLst>
            <pc:docMk/>
            <pc:sldMk cId="3213328617" sldId="274"/>
            <ac:spMk id="3" creationId="{AE6F1177-233D-489E-9B74-6D1DA788A684}"/>
          </ac:spMkLst>
        </pc:spChg>
      </pc:sldChg>
      <pc:sldChg chg="modSp add">
        <pc:chgData name="David Devecsery" userId="dd7a4c9473958f9c" providerId="LiveId" clId="{C8811D40-6EB2-43BD-A781-5F9272C75B31}" dt="2018-08-20T03:33:36.658" v="5302" actId="14"/>
        <pc:sldMkLst>
          <pc:docMk/>
          <pc:sldMk cId="2523437572" sldId="275"/>
        </pc:sldMkLst>
        <pc:spChg chg="mod">
          <ac:chgData name="David Devecsery" userId="dd7a4c9473958f9c" providerId="LiveId" clId="{C8811D40-6EB2-43BD-A781-5F9272C75B31}" dt="2018-08-20T03:32:44.260" v="5100" actId="20577"/>
          <ac:spMkLst>
            <pc:docMk/>
            <pc:sldMk cId="2523437572" sldId="275"/>
            <ac:spMk id="2" creationId="{6B9F8C0B-4861-44FE-B8E5-8872E977C904}"/>
          </ac:spMkLst>
        </pc:spChg>
        <pc:spChg chg="mod">
          <ac:chgData name="David Devecsery" userId="dd7a4c9473958f9c" providerId="LiveId" clId="{C8811D40-6EB2-43BD-A781-5F9272C75B31}" dt="2018-08-20T03:33:36.658" v="5302" actId="14"/>
          <ac:spMkLst>
            <pc:docMk/>
            <pc:sldMk cId="2523437572" sldId="275"/>
            <ac:spMk id="3" creationId="{4A496F40-8E8D-4108-94DF-77F9CF97A8C8}"/>
          </ac:spMkLst>
        </pc:spChg>
      </pc:sldChg>
      <pc:sldChg chg="modSp add">
        <pc:chgData name="David Devecsery" userId="dd7a4c9473958f9c" providerId="LiveId" clId="{C8811D40-6EB2-43BD-A781-5F9272C75B31}" dt="2018-08-20T03:36:24.083" v="5801" actId="20577"/>
        <pc:sldMkLst>
          <pc:docMk/>
          <pc:sldMk cId="3787602060" sldId="276"/>
        </pc:sldMkLst>
        <pc:spChg chg="mod">
          <ac:chgData name="David Devecsery" userId="dd7a4c9473958f9c" providerId="LiveId" clId="{C8811D40-6EB2-43BD-A781-5F9272C75B31}" dt="2018-08-20T03:34:04.653" v="5327" actId="20577"/>
          <ac:spMkLst>
            <pc:docMk/>
            <pc:sldMk cId="3787602060" sldId="276"/>
            <ac:spMk id="2" creationId="{13654E95-D5C7-439E-91B1-B32D82168377}"/>
          </ac:spMkLst>
        </pc:spChg>
        <pc:spChg chg="mod">
          <ac:chgData name="David Devecsery" userId="dd7a4c9473958f9c" providerId="LiveId" clId="{C8811D40-6EB2-43BD-A781-5F9272C75B31}" dt="2018-08-20T03:36:24.083" v="5801" actId="20577"/>
          <ac:spMkLst>
            <pc:docMk/>
            <pc:sldMk cId="3787602060" sldId="276"/>
            <ac:spMk id="3" creationId="{E5F79C50-D4EE-4FEA-92E1-FEC15E81CC3A}"/>
          </ac:spMkLst>
        </pc:spChg>
      </pc:sldChg>
      <pc:sldChg chg="modSp add">
        <pc:chgData name="David Devecsery" userId="dd7a4c9473958f9c" providerId="LiveId" clId="{C8811D40-6EB2-43BD-A781-5F9272C75B31}" dt="2018-08-20T03:48:12.121" v="7016" actId="20577"/>
        <pc:sldMkLst>
          <pc:docMk/>
          <pc:sldMk cId="545741442" sldId="277"/>
        </pc:sldMkLst>
        <pc:spChg chg="mod">
          <ac:chgData name="David Devecsery" userId="dd7a4c9473958f9c" providerId="LiveId" clId="{C8811D40-6EB2-43BD-A781-5F9272C75B31}" dt="2018-08-20T03:44:58.459" v="6584" actId="20577"/>
          <ac:spMkLst>
            <pc:docMk/>
            <pc:sldMk cId="545741442" sldId="277"/>
            <ac:spMk id="2" creationId="{25C8E9C4-7E26-40C6-8D5C-953B6CE6273A}"/>
          </ac:spMkLst>
        </pc:spChg>
        <pc:spChg chg="mod">
          <ac:chgData name="David Devecsery" userId="dd7a4c9473958f9c" providerId="LiveId" clId="{C8811D40-6EB2-43BD-A781-5F9272C75B31}" dt="2018-08-20T03:48:12.121" v="7016" actId="20577"/>
          <ac:spMkLst>
            <pc:docMk/>
            <pc:sldMk cId="545741442" sldId="277"/>
            <ac:spMk id="3" creationId="{7BF77E53-F110-4387-8506-E98FCD15D1DD}"/>
          </ac:spMkLst>
        </pc:spChg>
      </pc:sldChg>
      <pc:sldChg chg="modSp add">
        <pc:chgData name="David Devecsery" userId="dd7a4c9473958f9c" providerId="LiveId" clId="{C8811D40-6EB2-43BD-A781-5F9272C75B31}" dt="2018-08-20T03:49:13.353" v="7131" actId="20577"/>
        <pc:sldMkLst>
          <pc:docMk/>
          <pc:sldMk cId="728539686" sldId="278"/>
        </pc:sldMkLst>
        <pc:spChg chg="mod">
          <ac:chgData name="David Devecsery" userId="dd7a4c9473958f9c" providerId="LiveId" clId="{C8811D40-6EB2-43BD-A781-5F9272C75B31}" dt="2018-08-20T03:48:29.902" v="7038" actId="20577"/>
          <ac:spMkLst>
            <pc:docMk/>
            <pc:sldMk cId="728539686" sldId="278"/>
            <ac:spMk id="2" creationId="{D6A421BC-D520-4928-801A-0036892194DB}"/>
          </ac:spMkLst>
        </pc:spChg>
        <pc:spChg chg="mod">
          <ac:chgData name="David Devecsery" userId="dd7a4c9473958f9c" providerId="LiveId" clId="{C8811D40-6EB2-43BD-A781-5F9272C75B31}" dt="2018-08-20T03:49:13.353" v="7131" actId="20577"/>
          <ac:spMkLst>
            <pc:docMk/>
            <pc:sldMk cId="728539686" sldId="278"/>
            <ac:spMk id="3" creationId="{AE3F4C80-A690-4BDE-B098-345886A26658}"/>
          </ac:spMkLst>
        </pc:spChg>
      </pc:sldChg>
      <pc:sldChg chg="add">
        <pc:chgData name="David Devecsery" userId="dd7a4c9473958f9c" providerId="LiveId" clId="{C8811D40-6EB2-43BD-A781-5F9272C75B31}" dt="2018-08-20T03:49:36.962" v="7132" actId="20577"/>
        <pc:sldMkLst>
          <pc:docMk/>
          <pc:sldMk cId="594592249" sldId="279"/>
        </pc:sldMkLst>
      </pc:sldChg>
      <pc:sldChg chg="addSp modSp add modAnim">
        <pc:chgData name="David Devecsery" userId="dd7a4c9473958f9c" providerId="LiveId" clId="{C8811D40-6EB2-43BD-A781-5F9272C75B31}" dt="2018-08-20T04:00:59.820" v="7517" actId="20577"/>
        <pc:sldMkLst>
          <pc:docMk/>
          <pc:sldMk cId="1550978232" sldId="280"/>
        </pc:sldMkLst>
        <pc:spChg chg="mod">
          <ac:chgData name="David Devecsery" userId="dd7a4c9473958f9c" providerId="LiveId" clId="{C8811D40-6EB2-43BD-A781-5F9272C75B31}" dt="2018-08-20T03:51:39.912" v="7200" actId="14100"/>
          <ac:spMkLst>
            <pc:docMk/>
            <pc:sldMk cId="1550978232" sldId="280"/>
            <ac:spMk id="4" creationId="{E72A913E-C624-461C-8C90-D3D3A6CF11E5}"/>
          </ac:spMkLst>
        </pc:spChg>
        <pc:spChg chg="mod">
          <ac:chgData name="David Devecsery" userId="dd7a4c9473958f9c" providerId="LiveId" clId="{C8811D40-6EB2-43BD-A781-5F9272C75B31}" dt="2018-08-20T03:51:42.096" v="7201" actId="20577"/>
          <ac:spMkLst>
            <pc:docMk/>
            <pc:sldMk cId="1550978232" sldId="280"/>
            <ac:spMk id="5" creationId="{C82EAF85-CB07-40D8-AEC3-FE33F8AC24B3}"/>
          </ac:spMkLst>
        </pc:spChg>
        <pc:spChg chg="add mod">
          <ac:chgData name="David Devecsery" userId="dd7a4c9473958f9c" providerId="LiveId" clId="{C8811D40-6EB2-43BD-A781-5F9272C75B31}" dt="2018-08-20T03:52:35.658" v="7261" actId="1076"/>
          <ac:spMkLst>
            <pc:docMk/>
            <pc:sldMk cId="1550978232" sldId="280"/>
            <ac:spMk id="7" creationId="{09947EC2-F7C2-4808-872A-15C6F860ECB2}"/>
          </ac:spMkLst>
        </pc:spChg>
      </pc:sldChg>
      <pc:sldChg chg="delSp modSp add">
        <pc:chgData name="David Devecsery" userId="dd7a4c9473958f9c" providerId="LiveId" clId="{C8811D40-6EB2-43BD-A781-5F9272C75B31}" dt="2018-08-20T04:08:41.432" v="7747" actId="20577"/>
        <pc:sldMkLst>
          <pc:docMk/>
          <pc:sldMk cId="3173632663" sldId="281"/>
        </pc:sldMkLst>
        <pc:spChg chg="mod">
          <ac:chgData name="David Devecsery" userId="dd7a4c9473958f9c" providerId="LiveId" clId="{C8811D40-6EB2-43BD-A781-5F9272C75B31}" dt="2018-08-20T04:08:41.432" v="7747" actId="20577"/>
          <ac:spMkLst>
            <pc:docMk/>
            <pc:sldMk cId="3173632663" sldId="281"/>
            <ac:spMk id="3" creationId="{89FCE572-0651-4BE9-B4E0-E053A3D39840}"/>
          </ac:spMkLst>
        </pc:spChg>
        <pc:spChg chg="del">
          <ac:chgData name="David Devecsery" userId="dd7a4c9473958f9c" providerId="LiveId" clId="{C8811D40-6EB2-43BD-A781-5F9272C75B31}" dt="2018-08-20T03:52:54.473" v="7264" actId="478"/>
          <ac:spMkLst>
            <pc:docMk/>
            <pc:sldMk cId="3173632663" sldId="281"/>
            <ac:spMk id="4" creationId="{E72A913E-C624-461C-8C90-D3D3A6CF11E5}"/>
          </ac:spMkLst>
        </pc:spChg>
        <pc:spChg chg="del">
          <ac:chgData name="David Devecsery" userId="dd7a4c9473958f9c" providerId="LiveId" clId="{C8811D40-6EB2-43BD-A781-5F9272C75B31}" dt="2018-08-20T03:52:54.473" v="7264" actId="478"/>
          <ac:spMkLst>
            <pc:docMk/>
            <pc:sldMk cId="3173632663" sldId="281"/>
            <ac:spMk id="5" creationId="{C82EAF85-CB07-40D8-AEC3-FE33F8AC24B3}"/>
          </ac:spMkLst>
        </pc:spChg>
        <pc:spChg chg="del">
          <ac:chgData name="David Devecsery" userId="dd7a4c9473958f9c" providerId="LiveId" clId="{C8811D40-6EB2-43BD-A781-5F9272C75B31}" dt="2018-08-20T03:52:54.473" v="7264" actId="478"/>
          <ac:spMkLst>
            <pc:docMk/>
            <pc:sldMk cId="3173632663" sldId="281"/>
            <ac:spMk id="6" creationId="{9D556639-944D-48C2-979B-B215765D904D}"/>
          </ac:spMkLst>
        </pc:spChg>
        <pc:spChg chg="del">
          <ac:chgData name="David Devecsery" userId="dd7a4c9473958f9c" providerId="LiveId" clId="{C8811D40-6EB2-43BD-A781-5F9272C75B31}" dt="2018-08-20T03:52:43.270" v="7263" actId="478"/>
          <ac:spMkLst>
            <pc:docMk/>
            <pc:sldMk cId="3173632663" sldId="281"/>
            <ac:spMk id="7" creationId="{09947EC2-F7C2-4808-872A-15C6F860ECB2}"/>
          </ac:spMkLst>
        </pc:spChg>
      </pc:sldChg>
      <pc:sldChg chg="modSp add modAnim">
        <pc:chgData name="David Devecsery" userId="dd7a4c9473958f9c" providerId="LiveId" clId="{C8811D40-6EB2-43BD-A781-5F9272C75B31}" dt="2018-08-20T04:01:18.129" v="7555" actId="14100"/>
        <pc:sldMkLst>
          <pc:docMk/>
          <pc:sldMk cId="1375417819" sldId="282"/>
        </pc:sldMkLst>
        <pc:spChg chg="mod">
          <ac:chgData name="David Devecsery" userId="dd7a4c9473958f9c" providerId="LiveId" clId="{C8811D40-6EB2-43BD-A781-5F9272C75B31}" dt="2018-08-20T04:01:18.129" v="7555" actId="14100"/>
          <ac:spMkLst>
            <pc:docMk/>
            <pc:sldMk cId="1375417819" sldId="282"/>
            <ac:spMk id="3" creationId="{89FCE572-0651-4BE9-B4E0-E053A3D39840}"/>
          </ac:spMkLst>
        </pc:spChg>
        <pc:spChg chg="mod">
          <ac:chgData name="David Devecsery" userId="dd7a4c9473958f9c" providerId="LiveId" clId="{C8811D40-6EB2-43BD-A781-5F9272C75B31}" dt="2018-08-20T04:00:40.888" v="7515" actId="113"/>
          <ac:spMkLst>
            <pc:docMk/>
            <pc:sldMk cId="1375417819" sldId="282"/>
            <ac:spMk id="7" creationId="{09947EC2-F7C2-4808-872A-15C6F860ECB2}"/>
          </ac:spMkLst>
        </pc:spChg>
      </pc:sldChg>
      <pc:sldChg chg="addSp delSp modSp add delAnim">
        <pc:chgData name="David Devecsery" userId="dd7a4c9473958f9c" providerId="LiveId" clId="{C8811D40-6EB2-43BD-A781-5F9272C75B31}" dt="2018-08-20T04:07:21.756" v="7611" actId="14100"/>
        <pc:sldMkLst>
          <pc:docMk/>
          <pc:sldMk cId="71833337" sldId="283"/>
        </pc:sldMkLst>
        <pc:spChg chg="mod">
          <ac:chgData name="David Devecsery" userId="dd7a4c9473958f9c" providerId="LiveId" clId="{C8811D40-6EB2-43BD-A781-5F9272C75B31}" dt="2018-08-20T04:05:33.097" v="7584" actId="1076"/>
          <ac:spMkLst>
            <pc:docMk/>
            <pc:sldMk cId="71833337" sldId="283"/>
            <ac:spMk id="4" creationId="{E72A913E-C624-461C-8C90-D3D3A6CF11E5}"/>
          </ac:spMkLst>
        </pc:spChg>
        <pc:spChg chg="mod">
          <ac:chgData name="David Devecsery" userId="dd7a4c9473958f9c" providerId="LiveId" clId="{C8811D40-6EB2-43BD-A781-5F9272C75B31}" dt="2018-08-20T04:02:04.884" v="7558" actId="1076"/>
          <ac:spMkLst>
            <pc:docMk/>
            <pc:sldMk cId="71833337" sldId="283"/>
            <ac:spMk id="5" creationId="{C82EAF85-CB07-40D8-AEC3-FE33F8AC24B3}"/>
          </ac:spMkLst>
        </pc:spChg>
        <pc:spChg chg="del">
          <ac:chgData name="David Devecsery" userId="dd7a4c9473958f9c" providerId="LiveId" clId="{C8811D40-6EB2-43BD-A781-5F9272C75B31}" dt="2018-08-20T04:01:54.410" v="7557" actId="478"/>
          <ac:spMkLst>
            <pc:docMk/>
            <pc:sldMk cId="71833337" sldId="283"/>
            <ac:spMk id="7" creationId="{09947EC2-F7C2-4808-872A-15C6F860ECB2}"/>
          </ac:spMkLst>
        </pc:spChg>
        <pc:spChg chg="add mod">
          <ac:chgData name="David Devecsery" userId="dd7a4c9473958f9c" providerId="LiveId" clId="{C8811D40-6EB2-43BD-A781-5F9272C75B31}" dt="2018-08-20T04:02:31.538" v="7563" actId="20577"/>
          <ac:spMkLst>
            <pc:docMk/>
            <pc:sldMk cId="71833337" sldId="283"/>
            <ac:spMk id="8" creationId="{96188E2A-BAE7-4941-9710-7A257B1C0B6F}"/>
          </ac:spMkLst>
        </pc:spChg>
        <pc:spChg chg="add mod">
          <ac:chgData name="David Devecsery" userId="dd7a4c9473958f9c" providerId="LiveId" clId="{C8811D40-6EB2-43BD-A781-5F9272C75B31}" dt="2018-08-20T04:02:35.528" v="7567" actId="20577"/>
          <ac:spMkLst>
            <pc:docMk/>
            <pc:sldMk cId="71833337" sldId="283"/>
            <ac:spMk id="9" creationId="{C5827D2F-ED6A-4367-9E8D-695B13E787C9}"/>
          </ac:spMkLst>
        </pc:spChg>
        <pc:spChg chg="add mod">
          <ac:chgData name="David Devecsery" userId="dd7a4c9473958f9c" providerId="LiveId" clId="{C8811D40-6EB2-43BD-A781-5F9272C75B31}" dt="2018-08-20T04:05:47.911" v="7595" actId="692"/>
          <ac:spMkLst>
            <pc:docMk/>
            <pc:sldMk cId="71833337" sldId="283"/>
            <ac:spMk id="21" creationId="{E2CF3011-051E-4511-B419-4F5DC819163D}"/>
          </ac:spMkLst>
        </pc:spChg>
        <pc:spChg chg="add mod">
          <ac:chgData name="David Devecsery" userId="dd7a4c9473958f9c" providerId="LiveId" clId="{C8811D40-6EB2-43BD-A781-5F9272C75B31}" dt="2018-08-20T04:06:13.625" v="7605" actId="1076"/>
          <ac:spMkLst>
            <pc:docMk/>
            <pc:sldMk cId="71833337" sldId="283"/>
            <ac:spMk id="24" creationId="{F159282F-4D3F-46E2-A1D2-DD08D56C4040}"/>
          </ac:spMkLst>
        </pc:spChg>
        <pc:spChg chg="add del mod">
          <ac:chgData name="David Devecsery" userId="dd7a4c9473958f9c" providerId="LiveId" clId="{C8811D40-6EB2-43BD-A781-5F9272C75B31}" dt="2018-08-20T04:07:13.490" v="7608" actId="478"/>
          <ac:spMkLst>
            <pc:docMk/>
            <pc:sldMk cId="71833337" sldId="283"/>
            <ac:spMk id="25" creationId="{F886C2A7-ED28-4D87-A548-243155070758}"/>
          </ac:spMkLst>
        </pc:spChg>
        <pc:cxnChg chg="add del mod">
          <ac:chgData name="David Devecsery" userId="dd7a4c9473958f9c" providerId="LiveId" clId="{C8811D40-6EB2-43BD-A781-5F9272C75B31}" dt="2018-08-20T04:05:05.469" v="7578" actId="478"/>
          <ac:cxnSpMkLst>
            <pc:docMk/>
            <pc:sldMk cId="71833337" sldId="283"/>
            <ac:cxnSpMk id="11" creationId="{7A6BD026-078A-4790-AB8C-5A84C67915C0}"/>
          </ac:cxnSpMkLst>
        </pc:cxnChg>
        <pc:cxnChg chg="add mod">
          <ac:chgData name="David Devecsery" userId="dd7a4c9473958f9c" providerId="LiveId" clId="{C8811D40-6EB2-43BD-A781-5F9272C75B31}" dt="2018-08-20T04:06:01.151" v="7603" actId="692"/>
          <ac:cxnSpMkLst>
            <pc:docMk/>
            <pc:sldMk cId="71833337" sldId="283"/>
            <ac:cxnSpMk id="23" creationId="{67C2DC32-3AC4-4B27-8640-7239BD8F31EA}"/>
          </ac:cxnSpMkLst>
        </pc:cxnChg>
        <pc:cxnChg chg="add mod">
          <ac:chgData name="David Devecsery" userId="dd7a4c9473958f9c" providerId="LiveId" clId="{C8811D40-6EB2-43BD-A781-5F9272C75B31}" dt="2018-08-20T04:07:21.756" v="7611" actId="14100"/>
          <ac:cxnSpMkLst>
            <pc:docMk/>
            <pc:sldMk cId="71833337" sldId="283"/>
            <ac:cxnSpMk id="26" creationId="{60995104-B533-437E-99E2-A28BFC306A48}"/>
          </ac:cxnSpMkLst>
        </pc:cxnChg>
      </pc:sldChg>
      <pc:sldChg chg="modSp add">
        <pc:chgData name="David Devecsery" userId="dd7a4c9473958f9c" providerId="LiveId" clId="{C8811D40-6EB2-43BD-A781-5F9272C75B31}" dt="2018-08-20T04:19:20.084" v="8040" actId="20577"/>
        <pc:sldMkLst>
          <pc:docMk/>
          <pc:sldMk cId="860662251" sldId="284"/>
        </pc:sldMkLst>
        <pc:spChg chg="mod">
          <ac:chgData name="David Devecsery" userId="dd7a4c9473958f9c" providerId="LiveId" clId="{C8811D40-6EB2-43BD-A781-5F9272C75B31}" dt="2018-08-20T04:19:20.084" v="8040" actId="20577"/>
          <ac:spMkLst>
            <pc:docMk/>
            <pc:sldMk cId="860662251" sldId="284"/>
            <ac:spMk id="3" creationId="{89FCE572-0651-4BE9-B4E0-E053A3D39840}"/>
          </ac:spMkLst>
        </pc:spChg>
      </pc:sldChg>
      <pc:sldChg chg="modSp add">
        <pc:chgData name="David Devecsery" userId="dd7a4c9473958f9c" providerId="LiveId" clId="{C8811D40-6EB2-43BD-A781-5F9272C75B31}" dt="2018-08-20T04:59:04.177" v="8832" actId="1076"/>
        <pc:sldMkLst>
          <pc:docMk/>
          <pc:sldMk cId="152370340" sldId="285"/>
        </pc:sldMkLst>
        <pc:spChg chg="mod">
          <ac:chgData name="David Devecsery" userId="dd7a4c9473958f9c" providerId="LiveId" clId="{C8811D40-6EB2-43BD-A781-5F9272C75B31}" dt="2018-08-20T04:58:57.460" v="8831" actId="20577"/>
          <ac:spMkLst>
            <pc:docMk/>
            <pc:sldMk cId="152370340" sldId="285"/>
            <ac:spMk id="3" creationId="{89FCE572-0651-4BE9-B4E0-E053A3D39840}"/>
          </ac:spMkLst>
        </pc:spChg>
        <pc:spChg chg="mod">
          <ac:chgData name="David Devecsery" userId="dd7a4c9473958f9c" providerId="LiveId" clId="{C8811D40-6EB2-43BD-A781-5F9272C75B31}" dt="2018-08-20T04:58:47.693" v="8812" actId="20577"/>
          <ac:spMkLst>
            <pc:docMk/>
            <pc:sldMk cId="152370340" sldId="285"/>
            <ac:spMk id="4" creationId="{E72A913E-C624-461C-8C90-D3D3A6CF11E5}"/>
          </ac:spMkLst>
        </pc:spChg>
        <pc:spChg chg="mod">
          <ac:chgData name="David Devecsery" userId="dd7a4c9473958f9c" providerId="LiveId" clId="{C8811D40-6EB2-43BD-A781-5F9272C75B31}" dt="2018-08-20T04:58:48.808" v="8813" actId="20577"/>
          <ac:spMkLst>
            <pc:docMk/>
            <pc:sldMk cId="152370340" sldId="285"/>
            <ac:spMk id="5" creationId="{C82EAF85-CB07-40D8-AEC3-FE33F8AC24B3}"/>
          </ac:spMkLst>
        </pc:spChg>
        <pc:spChg chg="mod">
          <ac:chgData name="David Devecsery" userId="dd7a4c9473958f9c" providerId="LiveId" clId="{C8811D40-6EB2-43BD-A781-5F9272C75B31}" dt="2018-08-20T04:58:45.005" v="8811" actId="20577"/>
          <ac:spMkLst>
            <pc:docMk/>
            <pc:sldMk cId="152370340" sldId="285"/>
            <ac:spMk id="6" creationId="{9D556639-944D-48C2-979B-B215765D904D}"/>
          </ac:spMkLst>
        </pc:spChg>
        <pc:spChg chg="mod">
          <ac:chgData name="David Devecsery" userId="dd7a4c9473958f9c" providerId="LiveId" clId="{C8811D40-6EB2-43BD-A781-5F9272C75B31}" dt="2018-08-20T04:59:04.177" v="8832" actId="1076"/>
          <ac:spMkLst>
            <pc:docMk/>
            <pc:sldMk cId="152370340" sldId="285"/>
            <ac:spMk id="7" creationId="{09947EC2-F7C2-4808-872A-15C6F860ECB2}"/>
          </ac:spMkLst>
        </pc:spChg>
      </pc:sldChg>
      <pc:sldChg chg="addSp delSp modSp add delAnim modAnim">
        <pc:chgData name="David Devecsery" userId="dd7a4c9473958f9c" providerId="LiveId" clId="{C8811D40-6EB2-43BD-A781-5F9272C75B31}" dt="2018-08-20T04:59:41.844" v="8836" actId="1076"/>
        <pc:sldMkLst>
          <pc:docMk/>
          <pc:sldMk cId="1442943706" sldId="286"/>
        </pc:sldMkLst>
        <pc:spChg chg="del mod">
          <ac:chgData name="David Devecsery" userId="dd7a4c9473958f9c" providerId="LiveId" clId="{C8811D40-6EB2-43BD-A781-5F9272C75B31}" dt="2018-08-20T04:59:28.530" v="8833" actId="478"/>
          <ac:spMkLst>
            <pc:docMk/>
            <pc:sldMk cId="1442943706" sldId="286"/>
            <ac:spMk id="4" creationId="{E72A913E-C624-461C-8C90-D3D3A6CF11E5}"/>
          </ac:spMkLst>
        </pc:spChg>
        <pc:spChg chg="del mod">
          <ac:chgData name="David Devecsery" userId="dd7a4c9473958f9c" providerId="LiveId" clId="{C8811D40-6EB2-43BD-A781-5F9272C75B31}" dt="2018-08-20T04:59:28.530" v="8833" actId="478"/>
          <ac:spMkLst>
            <pc:docMk/>
            <pc:sldMk cId="1442943706" sldId="286"/>
            <ac:spMk id="5" creationId="{C82EAF85-CB07-40D8-AEC3-FE33F8AC24B3}"/>
          </ac:spMkLst>
        </pc:spChg>
        <pc:spChg chg="del">
          <ac:chgData name="David Devecsery" userId="dd7a4c9473958f9c" providerId="LiveId" clId="{C8811D40-6EB2-43BD-A781-5F9272C75B31}" dt="2018-08-20T04:59:28.530" v="8833" actId="478"/>
          <ac:spMkLst>
            <pc:docMk/>
            <pc:sldMk cId="1442943706" sldId="286"/>
            <ac:spMk id="6" creationId="{9D556639-944D-48C2-979B-B215765D904D}"/>
          </ac:spMkLst>
        </pc:spChg>
        <pc:spChg chg="del">
          <ac:chgData name="David Devecsery" userId="dd7a4c9473958f9c" providerId="LiveId" clId="{C8811D40-6EB2-43BD-A781-5F9272C75B31}" dt="2018-08-20T04:21:32.321" v="8046" actId="478"/>
          <ac:spMkLst>
            <pc:docMk/>
            <pc:sldMk cId="1442943706" sldId="286"/>
            <ac:spMk id="8" creationId="{96188E2A-BAE7-4941-9710-7A257B1C0B6F}"/>
          </ac:spMkLst>
        </pc:spChg>
        <pc:spChg chg="del">
          <ac:chgData name="David Devecsery" userId="dd7a4c9473958f9c" providerId="LiveId" clId="{C8811D40-6EB2-43BD-A781-5F9272C75B31}" dt="2018-08-20T04:21:32.321" v="8046" actId="478"/>
          <ac:spMkLst>
            <pc:docMk/>
            <pc:sldMk cId="1442943706" sldId="286"/>
            <ac:spMk id="9" creationId="{C5827D2F-ED6A-4367-9E8D-695B13E787C9}"/>
          </ac:spMkLst>
        </pc:spChg>
        <pc:spChg chg="add del mod">
          <ac:chgData name="David Devecsery" userId="dd7a4c9473958f9c" providerId="LiveId" clId="{C8811D40-6EB2-43BD-A781-5F9272C75B31}" dt="2018-08-20T04:59:28.530" v="8833" actId="478"/>
          <ac:spMkLst>
            <pc:docMk/>
            <pc:sldMk cId="1442943706" sldId="286"/>
            <ac:spMk id="12" creationId="{9DD4104F-4BAE-4BDE-972E-485DE9BEF2DF}"/>
          </ac:spMkLst>
        </pc:spChg>
        <pc:spChg chg="add del mod">
          <ac:chgData name="David Devecsery" userId="dd7a4c9473958f9c" providerId="LiveId" clId="{C8811D40-6EB2-43BD-A781-5F9272C75B31}" dt="2018-08-20T04:59:28.530" v="8833" actId="478"/>
          <ac:spMkLst>
            <pc:docMk/>
            <pc:sldMk cId="1442943706" sldId="286"/>
            <ac:spMk id="20" creationId="{27848BF8-69ED-4A4A-AC38-81B6B5C6B25E}"/>
          </ac:spMkLst>
        </pc:spChg>
        <pc:spChg chg="del mod">
          <ac:chgData name="David Devecsery" userId="dd7a4c9473958f9c" providerId="LiveId" clId="{C8811D40-6EB2-43BD-A781-5F9272C75B31}" dt="2018-08-20T04:22:16.947" v="8053" actId="478"/>
          <ac:spMkLst>
            <pc:docMk/>
            <pc:sldMk cId="1442943706" sldId="286"/>
            <ac:spMk id="21" creationId="{E2CF3011-051E-4511-B419-4F5DC819163D}"/>
          </ac:spMkLst>
        </pc:spChg>
        <pc:spChg chg="add del mod">
          <ac:chgData name="David Devecsery" userId="dd7a4c9473958f9c" providerId="LiveId" clId="{C8811D40-6EB2-43BD-A781-5F9272C75B31}" dt="2018-08-20T04:59:28.530" v="8833" actId="478"/>
          <ac:spMkLst>
            <pc:docMk/>
            <pc:sldMk cId="1442943706" sldId="286"/>
            <ac:spMk id="22" creationId="{0212E706-6C01-4E1E-94E3-1C0E0D26622D}"/>
          </ac:spMkLst>
        </pc:spChg>
        <pc:spChg chg="del mod">
          <ac:chgData name="David Devecsery" userId="dd7a4c9473958f9c" providerId="LiveId" clId="{C8811D40-6EB2-43BD-A781-5F9272C75B31}" dt="2018-08-20T04:59:30.762" v="8834" actId="478"/>
          <ac:spMkLst>
            <pc:docMk/>
            <pc:sldMk cId="1442943706" sldId="286"/>
            <ac:spMk id="24" creationId="{F159282F-4D3F-46E2-A1D2-DD08D56C4040}"/>
          </ac:spMkLst>
        </pc:spChg>
        <pc:spChg chg="add mod">
          <ac:chgData name="David Devecsery" userId="dd7a4c9473958f9c" providerId="LiveId" clId="{C8811D40-6EB2-43BD-A781-5F9272C75B31}" dt="2018-08-20T04:59:41.844" v="8836" actId="1076"/>
          <ac:spMkLst>
            <pc:docMk/>
            <pc:sldMk cId="1442943706" sldId="286"/>
            <ac:spMk id="28" creationId="{96ADA44A-C02B-4B45-9AA4-941F49C0073B}"/>
          </ac:spMkLst>
        </pc:spChg>
        <pc:spChg chg="add mod">
          <ac:chgData name="David Devecsery" userId="dd7a4c9473958f9c" providerId="LiveId" clId="{C8811D40-6EB2-43BD-A781-5F9272C75B31}" dt="2018-08-20T04:59:41.844" v="8836" actId="1076"/>
          <ac:spMkLst>
            <pc:docMk/>
            <pc:sldMk cId="1442943706" sldId="286"/>
            <ac:spMk id="29" creationId="{1E864FE5-F4A7-4210-BC9B-765B5719F9A6}"/>
          </ac:spMkLst>
        </pc:spChg>
        <pc:spChg chg="add mod">
          <ac:chgData name="David Devecsery" userId="dd7a4c9473958f9c" providerId="LiveId" clId="{C8811D40-6EB2-43BD-A781-5F9272C75B31}" dt="2018-08-20T04:59:41.844" v="8836" actId="1076"/>
          <ac:spMkLst>
            <pc:docMk/>
            <pc:sldMk cId="1442943706" sldId="286"/>
            <ac:spMk id="30" creationId="{6FC62976-E3D6-4805-87F0-92F8EFE09D00}"/>
          </ac:spMkLst>
        </pc:spChg>
        <pc:cxnChg chg="add del mod">
          <ac:chgData name="David Devecsery" userId="dd7a4c9473958f9c" providerId="LiveId" clId="{C8811D40-6EB2-43BD-A781-5F9272C75B31}" dt="2018-08-20T04:59:28.530" v="8833" actId="478"/>
          <ac:cxnSpMkLst>
            <pc:docMk/>
            <pc:sldMk cId="1442943706" sldId="286"/>
            <ac:cxnSpMk id="15" creationId="{7115C460-084E-4A6C-9A59-6786D3CA8337}"/>
          </ac:cxnSpMkLst>
        </pc:cxnChg>
        <pc:cxnChg chg="del mod">
          <ac:chgData name="David Devecsery" userId="dd7a4c9473958f9c" providerId="LiveId" clId="{C8811D40-6EB2-43BD-A781-5F9272C75B31}" dt="2018-08-20T04:59:30.762" v="8834" actId="478"/>
          <ac:cxnSpMkLst>
            <pc:docMk/>
            <pc:sldMk cId="1442943706" sldId="286"/>
            <ac:cxnSpMk id="23" creationId="{67C2DC32-3AC4-4B27-8640-7239BD8F31EA}"/>
          </ac:cxnSpMkLst>
        </pc:cxnChg>
        <pc:cxnChg chg="add del mod">
          <ac:chgData name="David Devecsery" userId="dd7a4c9473958f9c" providerId="LiveId" clId="{C8811D40-6EB2-43BD-A781-5F9272C75B31}" dt="2018-08-20T04:59:28.530" v="8833" actId="478"/>
          <ac:cxnSpMkLst>
            <pc:docMk/>
            <pc:sldMk cId="1442943706" sldId="286"/>
            <ac:cxnSpMk id="25" creationId="{9891636E-49D0-4027-B7F9-91EEA69B2AD0}"/>
          </ac:cxnSpMkLst>
        </pc:cxnChg>
        <pc:cxnChg chg="del">
          <ac:chgData name="David Devecsery" userId="dd7a4c9473958f9c" providerId="LiveId" clId="{C8811D40-6EB2-43BD-A781-5F9272C75B31}" dt="2018-08-20T04:21:32.321" v="8046" actId="478"/>
          <ac:cxnSpMkLst>
            <pc:docMk/>
            <pc:sldMk cId="1442943706" sldId="286"/>
            <ac:cxnSpMk id="26" creationId="{60995104-B533-437E-99E2-A28BFC306A48}"/>
          </ac:cxnSpMkLst>
        </pc:cxnChg>
        <pc:cxnChg chg="add del mod">
          <ac:chgData name="David Devecsery" userId="dd7a4c9473958f9c" providerId="LiveId" clId="{C8811D40-6EB2-43BD-A781-5F9272C75B31}" dt="2018-08-20T04:59:28.530" v="8833" actId="478"/>
          <ac:cxnSpMkLst>
            <pc:docMk/>
            <pc:sldMk cId="1442943706" sldId="286"/>
            <ac:cxnSpMk id="27" creationId="{F4E101F3-5C80-4CAD-A2CD-0CD368813C4F}"/>
          </ac:cxnSpMkLst>
        </pc:cxnChg>
      </pc:sldChg>
      <pc:sldChg chg="modSp add">
        <pc:chgData name="David Devecsery" userId="dd7a4c9473958f9c" providerId="LiveId" clId="{C8811D40-6EB2-43BD-A781-5F9272C75B31}" dt="2018-08-20T04:35:20.597" v="8473" actId="20577"/>
        <pc:sldMkLst>
          <pc:docMk/>
          <pc:sldMk cId="1504491159" sldId="287"/>
        </pc:sldMkLst>
        <pc:spChg chg="mod">
          <ac:chgData name="David Devecsery" userId="dd7a4c9473958f9c" providerId="LiveId" clId="{C8811D40-6EB2-43BD-A781-5F9272C75B31}" dt="2018-08-20T04:35:20.597" v="8473" actId="20577"/>
          <ac:spMkLst>
            <pc:docMk/>
            <pc:sldMk cId="1504491159" sldId="287"/>
            <ac:spMk id="3" creationId="{89FCE572-0651-4BE9-B4E0-E053A3D39840}"/>
          </ac:spMkLst>
        </pc:spChg>
      </pc:sldChg>
      <pc:sldChg chg="modSp add ord">
        <pc:chgData name="David Devecsery" userId="dd7a4c9473958f9c" providerId="LiveId" clId="{C8811D40-6EB2-43BD-A781-5F9272C75B31}" dt="2018-08-20T05:09:15.350" v="8945" actId="20577"/>
        <pc:sldMkLst>
          <pc:docMk/>
          <pc:sldMk cId="3589654200" sldId="288"/>
        </pc:sldMkLst>
        <pc:spChg chg="mod">
          <ac:chgData name="David Devecsery" userId="dd7a4c9473958f9c" providerId="LiveId" clId="{C8811D40-6EB2-43BD-A781-5F9272C75B31}" dt="2018-08-20T05:01:41.160" v="8930" actId="20577"/>
          <ac:spMkLst>
            <pc:docMk/>
            <pc:sldMk cId="3589654200" sldId="288"/>
            <ac:spMk id="3" creationId="{89FCE572-0651-4BE9-B4E0-E053A3D39840}"/>
          </ac:spMkLst>
        </pc:spChg>
        <pc:spChg chg="mod">
          <ac:chgData name="David Devecsery" userId="dd7a4c9473958f9c" providerId="LiveId" clId="{C8811D40-6EB2-43BD-A781-5F9272C75B31}" dt="2018-08-20T05:09:15.350" v="8945" actId="20577"/>
          <ac:spMkLst>
            <pc:docMk/>
            <pc:sldMk cId="3589654200" sldId="288"/>
            <ac:spMk id="7" creationId="{09947EC2-F7C2-4808-872A-15C6F860ECB2}"/>
          </ac:spMkLst>
        </pc:spChg>
      </pc:sldChg>
      <pc:sldChg chg="addSp modSp add">
        <pc:chgData name="David Devecsery" userId="dd7a4c9473958f9c" providerId="LiveId" clId="{C8811D40-6EB2-43BD-A781-5F9272C75B31}" dt="2018-08-20T04:38:39.449" v="8626" actId="1076"/>
        <pc:sldMkLst>
          <pc:docMk/>
          <pc:sldMk cId="2385763361" sldId="289"/>
        </pc:sldMkLst>
        <pc:spChg chg="mod">
          <ac:chgData name="David Devecsery" userId="dd7a4c9473958f9c" providerId="LiveId" clId="{C8811D40-6EB2-43BD-A781-5F9272C75B31}" dt="2018-08-20T04:37:21.710" v="8541" actId="20577"/>
          <ac:spMkLst>
            <pc:docMk/>
            <pc:sldMk cId="2385763361" sldId="289"/>
            <ac:spMk id="4" creationId="{E72A913E-C624-461C-8C90-D3D3A6CF11E5}"/>
          </ac:spMkLst>
        </pc:spChg>
        <pc:spChg chg="mod">
          <ac:chgData name="David Devecsery" userId="dd7a4c9473958f9c" providerId="LiveId" clId="{C8811D40-6EB2-43BD-A781-5F9272C75B31}" dt="2018-08-20T04:38:06.188" v="8581" actId="14100"/>
          <ac:spMkLst>
            <pc:docMk/>
            <pc:sldMk cId="2385763361" sldId="289"/>
            <ac:spMk id="5" creationId="{C82EAF85-CB07-40D8-AEC3-FE33F8AC24B3}"/>
          </ac:spMkLst>
        </pc:spChg>
        <pc:spChg chg="mod">
          <ac:chgData name="David Devecsery" userId="dd7a4c9473958f9c" providerId="LiveId" clId="{C8811D40-6EB2-43BD-A781-5F9272C75B31}" dt="2018-08-20T04:37:57.880" v="8575" actId="20577"/>
          <ac:spMkLst>
            <pc:docMk/>
            <pc:sldMk cId="2385763361" sldId="289"/>
            <ac:spMk id="6" creationId="{9D556639-944D-48C2-979B-B215765D904D}"/>
          </ac:spMkLst>
        </pc:spChg>
        <pc:spChg chg="mod ord">
          <ac:chgData name="David Devecsery" userId="dd7a4c9473958f9c" providerId="LiveId" clId="{C8811D40-6EB2-43BD-A781-5F9272C75B31}" dt="2018-08-20T04:38:39.449" v="8626" actId="1076"/>
          <ac:spMkLst>
            <pc:docMk/>
            <pc:sldMk cId="2385763361" sldId="289"/>
            <ac:spMk id="7" creationId="{09947EC2-F7C2-4808-872A-15C6F860ECB2}"/>
          </ac:spMkLst>
        </pc:spChg>
        <pc:spChg chg="add mod">
          <ac:chgData name="David Devecsery" userId="dd7a4c9473958f9c" providerId="LiveId" clId="{C8811D40-6EB2-43BD-A781-5F9272C75B31}" dt="2018-08-20T04:38:27.700" v="8622" actId="20577"/>
          <ac:spMkLst>
            <pc:docMk/>
            <pc:sldMk cId="2385763361" sldId="289"/>
            <ac:spMk id="8" creationId="{9A53C530-F73F-4BC8-B643-F15970AD76EA}"/>
          </ac:spMkLst>
        </pc:spChg>
      </pc:sldChg>
      <pc:sldChg chg="addSp delSp modSp add delAnim modAnim">
        <pc:chgData name="David Devecsery" userId="dd7a4c9473958f9c" providerId="LiveId" clId="{C8811D40-6EB2-43BD-A781-5F9272C75B31}" dt="2018-08-20T04:42:13.024" v="8670" actId="20577"/>
        <pc:sldMkLst>
          <pc:docMk/>
          <pc:sldMk cId="3581053294" sldId="290"/>
        </pc:sldMkLst>
        <pc:spChg chg="mod">
          <ac:chgData name="David Devecsery" userId="dd7a4c9473958f9c" providerId="LiveId" clId="{C8811D40-6EB2-43BD-A781-5F9272C75B31}" dt="2018-08-20T04:38:55.935" v="8629" actId="20577"/>
          <ac:spMkLst>
            <pc:docMk/>
            <pc:sldMk cId="3581053294" sldId="290"/>
            <ac:spMk id="5" creationId="{C82EAF85-CB07-40D8-AEC3-FE33F8AC24B3}"/>
          </ac:spMkLst>
        </pc:spChg>
        <pc:spChg chg="del">
          <ac:chgData name="David Devecsery" userId="dd7a4c9473958f9c" providerId="LiveId" clId="{C8811D40-6EB2-43BD-A781-5F9272C75B31}" dt="2018-08-20T04:38:53.281" v="8628" actId="478"/>
          <ac:spMkLst>
            <pc:docMk/>
            <pc:sldMk cId="3581053294" sldId="290"/>
            <ac:spMk id="7" creationId="{09947EC2-F7C2-4808-872A-15C6F860ECB2}"/>
          </ac:spMkLst>
        </pc:spChg>
        <pc:spChg chg="mod">
          <ac:chgData name="David Devecsery" userId="dd7a4c9473958f9c" providerId="LiveId" clId="{C8811D40-6EB2-43BD-A781-5F9272C75B31}" dt="2018-08-20T04:38:59.499" v="8632" actId="20577"/>
          <ac:spMkLst>
            <pc:docMk/>
            <pc:sldMk cId="3581053294" sldId="290"/>
            <ac:spMk id="8" creationId="{9A53C530-F73F-4BC8-B643-F15970AD76EA}"/>
          </ac:spMkLst>
        </pc:spChg>
        <pc:spChg chg="add del mod">
          <ac:chgData name="David Devecsery" userId="dd7a4c9473958f9c" providerId="LiveId" clId="{C8811D40-6EB2-43BD-A781-5F9272C75B31}" dt="2018-08-20T04:41:18.001" v="8655" actId="478"/>
          <ac:spMkLst>
            <pc:docMk/>
            <pc:sldMk cId="3581053294" sldId="290"/>
            <ac:spMk id="13" creationId="{13D6C798-A82D-4EBD-AFE3-D4DF8AB193C9}"/>
          </ac:spMkLst>
        </pc:spChg>
        <pc:spChg chg="add del mod">
          <ac:chgData name="David Devecsery" userId="dd7a4c9473958f9c" providerId="LiveId" clId="{C8811D40-6EB2-43BD-A781-5F9272C75B31}" dt="2018-08-20T04:41:19.353" v="8656" actId="478"/>
          <ac:spMkLst>
            <pc:docMk/>
            <pc:sldMk cId="3581053294" sldId="290"/>
            <ac:spMk id="14" creationId="{08C5521D-C975-437C-89F9-2D5FDD3992E1}"/>
          </ac:spMkLst>
        </pc:spChg>
        <pc:spChg chg="add mod">
          <ac:chgData name="David Devecsery" userId="dd7a4c9473958f9c" providerId="LiveId" clId="{C8811D40-6EB2-43BD-A781-5F9272C75B31}" dt="2018-08-20T04:41:58.251" v="8665" actId="1076"/>
          <ac:spMkLst>
            <pc:docMk/>
            <pc:sldMk cId="3581053294" sldId="290"/>
            <ac:spMk id="19" creationId="{E242FBE9-5A25-40C5-93C6-D59C645FA328}"/>
          </ac:spMkLst>
        </pc:spChg>
        <pc:spChg chg="add mod">
          <ac:chgData name="David Devecsery" userId="dd7a4c9473958f9c" providerId="LiveId" clId="{C8811D40-6EB2-43BD-A781-5F9272C75B31}" dt="2018-08-20T04:42:04.458" v="8667" actId="1076"/>
          <ac:spMkLst>
            <pc:docMk/>
            <pc:sldMk cId="3581053294" sldId="290"/>
            <ac:spMk id="20" creationId="{0B07B85D-6321-4CE4-804F-91436B191A78}"/>
          </ac:spMkLst>
        </pc:spChg>
        <pc:cxnChg chg="add mod">
          <ac:chgData name="David Devecsery" userId="dd7a4c9473958f9c" providerId="LiveId" clId="{C8811D40-6EB2-43BD-A781-5F9272C75B31}" dt="2018-08-20T04:39:17.019" v="8635" actId="14100"/>
          <ac:cxnSpMkLst>
            <pc:docMk/>
            <pc:sldMk cId="3581053294" sldId="290"/>
            <ac:cxnSpMk id="9" creationId="{20082477-8C38-4FE0-BCC2-1D81239F4AE3}"/>
          </ac:cxnSpMkLst>
        </pc:cxnChg>
        <pc:cxnChg chg="add mod">
          <ac:chgData name="David Devecsery" userId="dd7a4c9473958f9c" providerId="LiveId" clId="{C8811D40-6EB2-43BD-A781-5F9272C75B31}" dt="2018-08-20T04:39:23.945" v="8638" actId="14100"/>
          <ac:cxnSpMkLst>
            <pc:docMk/>
            <pc:sldMk cId="3581053294" sldId="290"/>
            <ac:cxnSpMk id="11" creationId="{F70ADB44-E93A-4516-96E2-1216B770248F}"/>
          </ac:cxnSpMkLst>
        </pc:cxnChg>
        <pc:cxnChg chg="add mod">
          <ac:chgData name="David Devecsery" userId="dd7a4c9473958f9c" providerId="LiveId" clId="{C8811D40-6EB2-43BD-A781-5F9272C75B31}" dt="2018-08-20T04:41:33.349" v="8659" actId="14100"/>
          <ac:cxnSpMkLst>
            <pc:docMk/>
            <pc:sldMk cId="3581053294" sldId="290"/>
            <ac:cxnSpMk id="15" creationId="{8C7C4AA0-E74B-49FD-9449-7B16B918A3C5}"/>
          </ac:cxnSpMkLst>
        </pc:cxnChg>
        <pc:cxnChg chg="add del mod">
          <ac:chgData name="David Devecsery" userId="dd7a4c9473958f9c" providerId="LiveId" clId="{C8811D40-6EB2-43BD-A781-5F9272C75B31}" dt="2018-08-20T04:41:47.224" v="8663" actId="478"/>
          <ac:cxnSpMkLst>
            <pc:docMk/>
            <pc:sldMk cId="3581053294" sldId="290"/>
            <ac:cxnSpMk id="17" creationId="{5A65D856-5E47-4E1A-A2DD-65334A508603}"/>
          </ac:cxnSpMkLst>
        </pc:cxnChg>
      </pc:sldChg>
      <pc:sldChg chg="modSp add">
        <pc:chgData name="David Devecsery" userId="dd7a4c9473958f9c" providerId="LiveId" clId="{C8811D40-6EB2-43BD-A781-5F9272C75B31}" dt="2018-08-20T04:43:15.623" v="8674" actId="1076"/>
        <pc:sldMkLst>
          <pc:docMk/>
          <pc:sldMk cId="1674323530" sldId="291"/>
        </pc:sldMkLst>
        <pc:spChg chg="mod">
          <ac:chgData name="David Devecsery" userId="dd7a4c9473958f9c" providerId="LiveId" clId="{C8811D40-6EB2-43BD-A781-5F9272C75B31}" dt="2018-08-20T04:43:08.081" v="8673" actId="20577"/>
          <ac:spMkLst>
            <pc:docMk/>
            <pc:sldMk cId="1674323530" sldId="291"/>
            <ac:spMk id="3" creationId="{89FCE572-0651-4BE9-B4E0-E053A3D39840}"/>
          </ac:spMkLst>
        </pc:spChg>
        <pc:spChg chg="mod">
          <ac:chgData name="David Devecsery" userId="dd7a4c9473958f9c" providerId="LiveId" clId="{C8811D40-6EB2-43BD-A781-5F9272C75B31}" dt="2018-08-20T04:43:15.623" v="8674" actId="1076"/>
          <ac:spMkLst>
            <pc:docMk/>
            <pc:sldMk cId="1674323530" sldId="291"/>
            <ac:spMk id="7" creationId="{09947EC2-F7C2-4808-872A-15C6F860ECB2}"/>
          </ac:spMkLst>
        </pc:spChg>
      </pc:sldChg>
      <pc:sldChg chg="addSp delSp modSp add delAnim modAnim">
        <pc:chgData name="David Devecsery" userId="dd7a4c9473958f9c" providerId="LiveId" clId="{C8811D40-6EB2-43BD-A781-5F9272C75B31}" dt="2018-08-20T04:48:36.132" v="8769" actId="14100"/>
        <pc:sldMkLst>
          <pc:docMk/>
          <pc:sldMk cId="355017898" sldId="292"/>
        </pc:sldMkLst>
        <pc:spChg chg="mod">
          <ac:chgData name="David Devecsery" userId="dd7a4c9473958f9c" providerId="LiveId" clId="{C8811D40-6EB2-43BD-A781-5F9272C75B31}" dt="2018-08-20T04:47:01.734" v="8693" actId="20577"/>
          <ac:spMkLst>
            <pc:docMk/>
            <pc:sldMk cId="355017898" sldId="292"/>
            <ac:spMk id="3" creationId="{89FCE572-0651-4BE9-B4E0-E053A3D39840}"/>
          </ac:spMkLst>
        </pc:spChg>
        <pc:spChg chg="add mod">
          <ac:chgData name="David Devecsery" userId="dd7a4c9473958f9c" providerId="LiveId" clId="{C8811D40-6EB2-43BD-A781-5F9272C75B31}" dt="2018-08-20T04:47:22.938" v="8758" actId="20577"/>
          <ac:spMkLst>
            <pc:docMk/>
            <pc:sldMk cId="355017898" sldId="292"/>
            <ac:spMk id="7" creationId="{50F3305E-3E65-48FA-9C2D-39771DCCC058}"/>
          </ac:spMkLst>
        </pc:spChg>
        <pc:spChg chg="add del">
          <ac:chgData name="David Devecsery" userId="dd7a4c9473958f9c" providerId="LiveId" clId="{C8811D40-6EB2-43BD-A781-5F9272C75B31}" dt="2018-08-20T04:44:08.326" v="8679" actId="478"/>
          <ac:spMkLst>
            <pc:docMk/>
            <pc:sldMk cId="355017898" sldId="292"/>
            <ac:spMk id="19" creationId="{E242FBE9-5A25-40C5-93C6-D59C645FA328}"/>
          </ac:spMkLst>
        </pc:spChg>
        <pc:spChg chg="add del">
          <ac:chgData name="David Devecsery" userId="dd7a4c9473958f9c" providerId="LiveId" clId="{C8811D40-6EB2-43BD-A781-5F9272C75B31}" dt="2018-08-20T04:44:08.518" v="8680" actId="478"/>
          <ac:spMkLst>
            <pc:docMk/>
            <pc:sldMk cId="355017898" sldId="292"/>
            <ac:spMk id="20" creationId="{0B07B85D-6321-4CE4-804F-91436B191A78}"/>
          </ac:spMkLst>
        </pc:spChg>
        <pc:cxnChg chg="add mod">
          <ac:chgData name="David Devecsery" userId="dd7a4c9473958f9c" providerId="LiveId" clId="{C8811D40-6EB2-43BD-A781-5F9272C75B31}" dt="2018-08-20T04:48:36.132" v="8769" actId="14100"/>
          <ac:cxnSpMkLst>
            <pc:docMk/>
            <pc:sldMk cId="355017898" sldId="292"/>
            <ac:cxnSpMk id="14" creationId="{5E65EF17-240B-404C-929A-F24CD391634A}"/>
          </ac:cxnSpMkLst>
        </pc:cxnChg>
        <pc:cxnChg chg="del">
          <ac:chgData name="David Devecsery" userId="dd7a4c9473958f9c" providerId="LiveId" clId="{C8811D40-6EB2-43BD-A781-5F9272C75B31}" dt="2018-08-20T04:43:23.448" v="8676" actId="478"/>
          <ac:cxnSpMkLst>
            <pc:docMk/>
            <pc:sldMk cId="355017898" sldId="292"/>
            <ac:cxnSpMk id="15" creationId="{8C7C4AA0-E74B-49FD-9449-7B16B918A3C5}"/>
          </ac:cxnSpMkLst>
        </pc:cxnChg>
      </pc:sldChg>
      <pc:sldChg chg="modSp add">
        <pc:chgData name="David Devecsery" userId="dd7a4c9473958f9c" providerId="LiveId" clId="{C8811D40-6EB2-43BD-A781-5F9272C75B31}" dt="2018-08-20T04:45:41.030" v="8685" actId="13822"/>
        <pc:sldMkLst>
          <pc:docMk/>
          <pc:sldMk cId="335868109" sldId="293"/>
        </pc:sldMkLst>
        <pc:spChg chg="mod">
          <ac:chgData name="David Devecsery" userId="dd7a4c9473958f9c" providerId="LiveId" clId="{C8811D40-6EB2-43BD-A781-5F9272C75B31}" dt="2018-08-20T04:45:02.164" v="8683" actId="13822"/>
          <ac:spMkLst>
            <pc:docMk/>
            <pc:sldMk cId="335868109" sldId="293"/>
            <ac:spMk id="19" creationId="{E242FBE9-5A25-40C5-93C6-D59C645FA328}"/>
          </ac:spMkLst>
        </pc:spChg>
        <pc:cxnChg chg="mod">
          <ac:chgData name="David Devecsery" userId="dd7a4c9473958f9c" providerId="LiveId" clId="{C8811D40-6EB2-43BD-A781-5F9272C75B31}" dt="2018-08-20T04:45:41.030" v="8685" actId="13822"/>
          <ac:cxnSpMkLst>
            <pc:docMk/>
            <pc:sldMk cId="335868109" sldId="293"/>
            <ac:cxnSpMk id="9" creationId="{20082477-8C38-4FE0-BCC2-1D81239F4AE3}"/>
          </ac:cxnSpMkLst>
        </pc:cxnChg>
      </pc:sldChg>
      <pc:sldChg chg="addSp modSp add modAnim">
        <pc:chgData name="David Devecsery" userId="dd7a4c9473958f9c" providerId="LiveId" clId="{C8811D40-6EB2-43BD-A781-5F9272C75B31}" dt="2018-08-20T04:48:19.670" v="8766" actId="14100"/>
        <pc:sldMkLst>
          <pc:docMk/>
          <pc:sldMk cId="251019458" sldId="294"/>
        </pc:sldMkLst>
        <pc:cxnChg chg="mod">
          <ac:chgData name="David Devecsery" userId="dd7a4c9473958f9c" providerId="LiveId" clId="{C8811D40-6EB2-43BD-A781-5F9272C75B31}" dt="2018-08-20T04:47:52.232" v="8762" actId="13822"/>
          <ac:cxnSpMkLst>
            <pc:docMk/>
            <pc:sldMk cId="251019458" sldId="294"/>
            <ac:cxnSpMk id="9" creationId="{20082477-8C38-4FE0-BCC2-1D81239F4AE3}"/>
          </ac:cxnSpMkLst>
        </pc:cxnChg>
        <pc:cxnChg chg="mod">
          <ac:chgData name="David Devecsery" userId="dd7a4c9473958f9c" providerId="LiveId" clId="{C8811D40-6EB2-43BD-A781-5F9272C75B31}" dt="2018-08-20T04:48:10.702" v="8763" actId="13822"/>
          <ac:cxnSpMkLst>
            <pc:docMk/>
            <pc:sldMk cId="251019458" sldId="294"/>
            <ac:cxnSpMk id="11" creationId="{F70ADB44-E93A-4516-96E2-1216B770248F}"/>
          </ac:cxnSpMkLst>
        </pc:cxnChg>
        <pc:cxnChg chg="add mod">
          <ac:chgData name="David Devecsery" userId="dd7a4c9473958f9c" providerId="LiveId" clId="{C8811D40-6EB2-43BD-A781-5F9272C75B31}" dt="2018-08-20T04:48:19.670" v="8766" actId="14100"/>
          <ac:cxnSpMkLst>
            <pc:docMk/>
            <pc:sldMk cId="251019458" sldId="294"/>
            <ac:cxnSpMk id="13" creationId="{AD2BF0EB-C75E-4E17-B142-D8D100A5098E}"/>
          </ac:cxnSpMkLst>
        </pc:cxnChg>
      </pc:sldChg>
      <pc:sldMasterChg chg="addSp delSp modSp modSldLayout">
        <pc:chgData name="David Devecsery" userId="dd7a4c9473958f9c" providerId="LiveId" clId="{C8811D40-6EB2-43BD-A781-5F9272C75B31}" dt="2018-08-19T20:45:07.547" v="1504" actId="1076"/>
        <pc:sldMasterMkLst>
          <pc:docMk/>
          <pc:sldMasterMk cId="2361231648" sldId="2147483648"/>
        </pc:sldMasterMkLst>
        <pc:spChg chg="del">
          <ac:chgData name="David Devecsery" userId="dd7a4c9473958f9c" providerId="LiveId" clId="{C8811D40-6EB2-43BD-A781-5F9272C75B31}" dt="2018-08-19T20:44:00.167" v="1444" actId="478"/>
          <ac:spMkLst>
            <pc:docMk/>
            <pc:sldMasterMk cId="2361231648" sldId="2147483648"/>
            <ac:spMk id="4" creationId="{7788B973-2A25-42CA-8F83-9C302139ADFA}"/>
          </ac:spMkLst>
        </pc:spChg>
        <pc:spChg chg="del mod">
          <ac:chgData name="David Devecsery" userId="dd7a4c9473958f9c" providerId="LiveId" clId="{C8811D40-6EB2-43BD-A781-5F9272C75B31}" dt="2018-08-19T20:44:54.636" v="1500" actId="478"/>
          <ac:spMkLst>
            <pc:docMk/>
            <pc:sldMasterMk cId="2361231648" sldId="2147483648"/>
            <ac:spMk id="5" creationId="{F2F1760C-C18F-49AF-BF15-313CDF890773}"/>
          </ac:spMkLst>
        </pc:spChg>
        <pc:spChg chg="del">
          <ac:chgData name="David Devecsery" userId="dd7a4c9473958f9c" providerId="LiveId" clId="{C8811D40-6EB2-43BD-A781-5F9272C75B31}" dt="2018-08-19T20:44:57.532" v="1501" actId="478"/>
          <ac:spMkLst>
            <pc:docMk/>
            <pc:sldMasterMk cId="2361231648" sldId="2147483648"/>
            <ac:spMk id="6" creationId="{DDB3E4FF-EE36-491B-830A-E3640C2AB16B}"/>
          </ac:spMkLst>
        </pc:spChg>
        <pc:picChg chg="add mod">
          <ac:chgData name="David Devecsery" userId="dd7a4c9473958f9c" providerId="LiveId" clId="{C8811D40-6EB2-43BD-A781-5F9272C75B31}" dt="2018-08-19T20:45:07.547" v="1504" actId="1076"/>
          <ac:picMkLst>
            <pc:docMk/>
            <pc:sldMasterMk cId="2361231648" sldId="2147483648"/>
            <ac:picMk id="1026" creationId="{BEEEA5A9-A46C-4396-9743-F3B24AC9725E}"/>
          </ac:picMkLst>
        </pc:picChg>
        <pc:sldLayoutChg chg="delSp modSp">
          <pc:chgData name="David Devecsery" userId="dd7a4c9473958f9c" providerId="LiveId" clId="{C8811D40-6EB2-43BD-A781-5F9272C75B31}" dt="2018-08-19T20:44:48.142" v="1499" actId="20577"/>
          <pc:sldLayoutMkLst>
            <pc:docMk/>
            <pc:sldMasterMk cId="2361231648" sldId="2147483648"/>
            <pc:sldLayoutMk cId="4046611892" sldId="2147483649"/>
          </pc:sldLayoutMkLst>
          <pc:spChg chg="del">
            <ac:chgData name="David Devecsery" userId="dd7a4c9473958f9c" providerId="LiveId" clId="{C8811D40-6EB2-43BD-A781-5F9272C75B31}" dt="2018-08-19T20:44:35.978" v="1448" actId="478"/>
            <ac:spMkLst>
              <pc:docMk/>
              <pc:sldMasterMk cId="2361231648" sldId="2147483648"/>
              <pc:sldLayoutMk cId="4046611892" sldId="2147483649"/>
              <ac:spMk id="4" creationId="{4E9CE5CD-01D6-4457-9CFA-5ED8703358D2}"/>
            </ac:spMkLst>
          </pc:spChg>
          <pc:spChg chg="mod">
            <ac:chgData name="David Devecsery" userId="dd7a4c9473958f9c" providerId="LiveId" clId="{C8811D40-6EB2-43BD-A781-5F9272C75B31}" dt="2018-08-19T20:44:48.142" v="1499" actId="20577"/>
            <ac:spMkLst>
              <pc:docMk/>
              <pc:sldMasterMk cId="2361231648" sldId="2147483648"/>
              <pc:sldLayoutMk cId="4046611892" sldId="2147483649"/>
              <ac:spMk id="5" creationId="{2C9D9416-EC0C-4C0F-9217-8BF85B8A9988}"/>
            </ac:spMkLst>
          </pc:spChg>
        </pc:sldLayoutChg>
      </pc:sldMasterChg>
      <pc:sldMasterChg chg="addSp">
        <pc:chgData name="David Devecsery" userId="dd7a4c9473958f9c" providerId="LiveId" clId="{C8811D40-6EB2-43BD-A781-5F9272C75B31}" dt="2018-08-19T20:45:43.155" v="1505" actId="20577"/>
        <pc:sldMasterMkLst>
          <pc:docMk/>
          <pc:sldMasterMk cId="2976994197" sldId="2147483660"/>
        </pc:sldMasterMkLst>
        <pc:picChg chg="add">
          <ac:chgData name="David Devecsery" userId="dd7a4c9473958f9c" providerId="LiveId" clId="{C8811D40-6EB2-43BD-A781-5F9272C75B31}" dt="2018-08-19T20:45:43.155" v="1505" actId="20577"/>
          <ac:picMkLst>
            <pc:docMk/>
            <pc:sldMasterMk cId="2976994197" sldId="2147483660"/>
            <ac:picMk id="7" creationId="{8E079E73-3ECA-45B2-9534-5259A94F57EB}"/>
          </ac:picMkLst>
        </pc:picChg>
      </pc:sldMasterChg>
      <pc:sldMasterChg chg="addSp">
        <pc:chgData name="David Devecsery" userId="dd7a4c9473958f9c" providerId="LiveId" clId="{C8811D40-6EB2-43BD-A781-5F9272C75B31}" dt="2018-08-19T20:45:59.770" v="1506" actId="20577"/>
        <pc:sldMasterMkLst>
          <pc:docMk/>
          <pc:sldMasterMk cId="2358854626" sldId="2147483672"/>
        </pc:sldMasterMkLst>
        <pc:picChg chg="add">
          <ac:chgData name="David Devecsery" userId="dd7a4c9473958f9c" providerId="LiveId" clId="{C8811D40-6EB2-43BD-A781-5F9272C75B31}" dt="2018-08-19T20:45:59.770" v="1506" actId="20577"/>
          <ac:picMkLst>
            <pc:docMk/>
            <pc:sldMasterMk cId="2358854626" sldId="2147483672"/>
            <ac:picMk id="11" creationId="{031AF1AC-B8D0-469D-8029-0501797446FA}"/>
          </ac:picMkLst>
        </pc:picChg>
      </pc:sldMasterChg>
      <pc:sldMasterChg chg="addSp delSp modSp modSldLayout">
        <pc:chgData name="David Devecsery" userId="dd7a4c9473958f9c" providerId="LiveId" clId="{C8811D40-6EB2-43BD-A781-5F9272C75B31}" dt="2018-08-19T21:04:22.331" v="2036" actId="20577"/>
        <pc:sldMasterMkLst>
          <pc:docMk/>
          <pc:sldMasterMk cId="2793097280" sldId="2147483684"/>
        </pc:sldMasterMkLst>
        <pc:spChg chg="del">
          <ac:chgData name="David Devecsery" userId="dd7a4c9473958f9c" providerId="LiveId" clId="{C8811D40-6EB2-43BD-A781-5F9272C75B31}" dt="2018-08-19T20:46:23.590" v="1513" actId="478"/>
          <ac:spMkLst>
            <pc:docMk/>
            <pc:sldMasterMk cId="2793097280" sldId="2147483684"/>
            <ac:spMk id="4" creationId="{00000000-0000-0000-0000-000000000000}"/>
          </ac:spMkLst>
        </pc:spChg>
        <pc:spChg chg="mod">
          <ac:chgData name="David Devecsery" userId="dd7a4c9473958f9c" providerId="LiveId" clId="{C8811D40-6EB2-43BD-A781-5F9272C75B31}" dt="2018-08-19T20:47:05.716" v="1519" actId="207"/>
          <ac:spMkLst>
            <pc:docMk/>
            <pc:sldMasterMk cId="2793097280" sldId="2147483684"/>
            <ac:spMk id="7" creationId="{00000000-0000-0000-0000-000000000000}"/>
          </ac:spMkLst>
        </pc:spChg>
        <pc:spChg chg="mod">
          <ac:chgData name="David Devecsery" userId="dd7a4c9473958f9c" providerId="LiveId" clId="{C8811D40-6EB2-43BD-A781-5F9272C75B31}" dt="2018-08-19T20:47:12.123" v="1524" actId="1036"/>
          <ac:spMkLst>
            <pc:docMk/>
            <pc:sldMasterMk cId="2793097280" sldId="2147483684"/>
            <ac:spMk id="9" creationId="{00000000-0000-0000-0000-000000000000}"/>
          </ac:spMkLst>
        </pc:spChg>
        <pc:picChg chg="add mod">
          <ac:chgData name="David Devecsery" userId="dd7a4c9473958f9c" providerId="LiveId" clId="{C8811D40-6EB2-43BD-A781-5F9272C75B31}" dt="2018-08-19T20:46:18.630" v="1512" actId="1076"/>
          <ac:picMkLst>
            <pc:docMk/>
            <pc:sldMasterMk cId="2793097280" sldId="2147483684"/>
            <ac:picMk id="11" creationId="{DD96DDBF-CF42-4190-9A7D-7E263B4B5A45}"/>
          </ac:picMkLst>
        </pc:picChg>
        <pc:sldLayoutChg chg="addSp delSp modSp">
          <pc:chgData name="David Devecsery" userId="dd7a4c9473958f9c" providerId="LiveId" clId="{C8811D40-6EB2-43BD-A781-5F9272C75B31}" dt="2018-08-19T20:47:50.402" v="1531" actId="478"/>
          <pc:sldLayoutMkLst>
            <pc:docMk/>
            <pc:sldMasterMk cId="2793097280" sldId="2147483684"/>
            <pc:sldLayoutMk cId="4173319490" sldId="2147483685"/>
          </pc:sldLayoutMkLst>
          <pc:spChg chg="del">
            <ac:chgData name="David Devecsery" userId="dd7a4c9473958f9c" providerId="LiveId" clId="{C8811D40-6EB2-43BD-A781-5F9272C75B31}" dt="2018-08-19T20:47:50.402" v="1531" actId="478"/>
            <ac:spMkLst>
              <pc:docMk/>
              <pc:sldMasterMk cId="2793097280" sldId="2147483684"/>
              <pc:sldLayoutMk cId="4173319490" sldId="2147483685"/>
              <ac:spMk id="4" creationId="{00000000-0000-0000-0000-000000000000}"/>
            </ac:spMkLst>
          </pc:spChg>
          <pc:spChg chg="add del mod">
            <ac:chgData name="David Devecsery" userId="dd7a4c9473958f9c" providerId="LiveId" clId="{C8811D40-6EB2-43BD-A781-5F9272C75B31}" dt="2018-08-19T20:47:45.830" v="1530" actId="207"/>
            <ac:spMkLst>
              <pc:docMk/>
              <pc:sldMasterMk cId="2793097280" sldId="2147483684"/>
              <pc:sldLayoutMk cId="4173319490" sldId="2147483685"/>
              <ac:spMk id="7" creationId="{00000000-0000-0000-0000-000000000000}"/>
            </ac:spMkLst>
          </pc:spChg>
          <pc:spChg chg="mod">
            <ac:chgData name="David Devecsery" userId="dd7a4c9473958f9c" providerId="LiveId" clId="{C8811D40-6EB2-43BD-A781-5F9272C75B31}" dt="2018-08-19T20:47:40.150" v="1529" actId="1035"/>
            <ac:spMkLst>
              <pc:docMk/>
              <pc:sldMasterMk cId="2793097280" sldId="2147483684"/>
              <pc:sldLayoutMk cId="4173319490" sldId="2147483685"/>
              <ac:spMk id="8" creationId="{00000000-0000-0000-0000-000000000000}"/>
            </ac:spMkLst>
          </pc:spChg>
        </pc:sldLayoutChg>
        <pc:sldLayoutChg chg="delSp modSp">
          <pc:chgData name="David Devecsery" userId="dd7a4c9473958f9c" providerId="LiveId" clId="{C8811D40-6EB2-43BD-A781-5F9272C75B31}" dt="2018-08-19T21:04:22.331" v="2036" actId="20577"/>
          <pc:sldLayoutMkLst>
            <pc:docMk/>
            <pc:sldMasterMk cId="2793097280" sldId="2147483684"/>
            <pc:sldLayoutMk cId="1352532652" sldId="2147483686"/>
          </pc:sldLayoutMkLst>
          <pc:spChg chg="mod">
            <ac:chgData name="David Devecsery" userId="dd7a4c9473958f9c" providerId="LiveId" clId="{C8811D40-6EB2-43BD-A781-5F9272C75B31}" dt="2018-08-19T21:04:03.600" v="2031" actId="403"/>
            <ac:spMkLst>
              <pc:docMk/>
              <pc:sldMasterMk cId="2793097280" sldId="2147483684"/>
              <pc:sldLayoutMk cId="1352532652" sldId="2147483686"/>
              <ac:spMk id="3" creationId="{00000000-0000-0000-0000-000000000000}"/>
            </ac:spMkLst>
          </pc:spChg>
          <pc:spChg chg="del">
            <ac:chgData name="David Devecsery" userId="dd7a4c9473958f9c" providerId="LiveId" clId="{C8811D40-6EB2-43BD-A781-5F9272C75B31}" dt="2018-08-19T21:04:09.223" v="2034" actId="478"/>
            <ac:spMkLst>
              <pc:docMk/>
              <pc:sldMasterMk cId="2793097280" sldId="2147483684"/>
              <pc:sldLayoutMk cId="1352532652" sldId="2147483686"/>
              <ac:spMk id="4" creationId="{00000000-0000-0000-0000-000000000000}"/>
            </ac:spMkLst>
          </pc:spChg>
          <pc:spChg chg="mod">
            <ac:chgData name="David Devecsery" userId="dd7a4c9473958f9c" providerId="LiveId" clId="{C8811D40-6EB2-43BD-A781-5F9272C75B31}" dt="2018-08-19T21:04:22.331" v="2036" actId="20577"/>
            <ac:spMkLst>
              <pc:docMk/>
              <pc:sldMasterMk cId="2793097280" sldId="2147483684"/>
              <pc:sldLayoutMk cId="1352532652" sldId="2147483686"/>
              <ac:spMk id="5" creationId="{00000000-0000-0000-0000-000000000000}"/>
            </ac:spMkLst>
          </pc:spChg>
        </pc:sldLayoutChg>
        <pc:sldLayoutChg chg="modSp">
          <pc:chgData name="David Devecsery" userId="dd7a4c9473958f9c" providerId="LiveId" clId="{C8811D40-6EB2-43BD-A781-5F9272C75B31}" dt="2018-08-19T20:48:11.209" v="1533" actId="207"/>
          <pc:sldLayoutMkLst>
            <pc:docMk/>
            <pc:sldMasterMk cId="2793097280" sldId="2147483684"/>
            <pc:sldLayoutMk cId="1623764500" sldId="2147483687"/>
          </pc:sldLayoutMkLst>
          <pc:spChg chg="mod">
            <ac:chgData name="David Devecsery" userId="dd7a4c9473958f9c" providerId="LiveId" clId="{C8811D40-6EB2-43BD-A781-5F9272C75B31}" dt="2018-08-19T20:48:11.209" v="1533" actId="207"/>
            <ac:spMkLst>
              <pc:docMk/>
              <pc:sldMasterMk cId="2793097280" sldId="2147483684"/>
              <pc:sldLayoutMk cId="1623764500" sldId="2147483687"/>
              <ac:spMk id="7" creationId="{00000000-0000-0000-0000-000000000000}"/>
            </ac:spMkLst>
          </pc:spChg>
          <pc:spChg chg="mod">
            <ac:chgData name="David Devecsery" userId="dd7a4c9473958f9c" providerId="LiveId" clId="{C8811D40-6EB2-43BD-A781-5F9272C75B31}" dt="2018-08-19T20:48:04.436" v="1532" actId="1036"/>
            <ac:spMkLst>
              <pc:docMk/>
              <pc:sldMasterMk cId="2793097280" sldId="2147483684"/>
              <pc:sldLayoutMk cId="1623764500" sldId="2147483687"/>
              <ac:spMk id="8" creationId="{00000000-0000-0000-0000-000000000000}"/>
            </ac:spMkLst>
          </pc:spChg>
        </pc:sldLayoutChg>
      </pc:sldMasterChg>
    </pc:docChg>
  </pc:docChgLst>
  <pc:docChgLst>
    <pc:chgData name="David Devecsery" userId="dd7a4c9473958f9c" providerId="LiveId" clId="{C530E320-6FD9-4730-A448-30C2470A43EF}"/>
    <pc:docChg chg="undo custSel addSld delSld modSld sldOrd modMainMaster">
      <pc:chgData name="David Devecsery" userId="dd7a4c9473958f9c" providerId="LiveId" clId="{C530E320-6FD9-4730-A448-30C2470A43EF}" dt="2018-08-20T22:01:32.651" v="6222" actId="20577"/>
      <pc:docMkLst>
        <pc:docMk/>
      </pc:docMkLst>
      <pc:sldChg chg="addSp modSp modAnim">
        <pc:chgData name="David Devecsery" userId="dd7a4c9473958f9c" providerId="LiveId" clId="{C530E320-6FD9-4730-A448-30C2470A43EF}" dt="2018-08-20T19:02:25.067" v="4411"/>
        <pc:sldMkLst>
          <pc:docMk/>
          <pc:sldMk cId="1298049706" sldId="257"/>
        </pc:sldMkLst>
        <pc:spChg chg="add mod">
          <ac:chgData name="David Devecsery" userId="dd7a4c9473958f9c" providerId="LiveId" clId="{C530E320-6FD9-4730-A448-30C2470A43EF}" dt="2018-08-20T19:02:21.406" v="4410" actId="20577"/>
          <ac:spMkLst>
            <pc:docMk/>
            <pc:sldMk cId="1298049706" sldId="257"/>
            <ac:spMk id="4" creationId="{C852FDD2-BB65-47A2-B840-B800DBBF809D}"/>
          </ac:spMkLst>
        </pc:spChg>
      </pc:sldChg>
      <pc:sldChg chg="del">
        <pc:chgData name="David Devecsery" userId="dd7a4c9473958f9c" providerId="LiveId" clId="{C530E320-6FD9-4730-A448-30C2470A43EF}" dt="2018-08-20T19:33:56.379" v="5900" actId="2696"/>
        <pc:sldMkLst>
          <pc:docMk/>
          <pc:sldMk cId="3267347216" sldId="258"/>
        </pc:sldMkLst>
      </pc:sldChg>
      <pc:sldChg chg="modSp modTransition">
        <pc:chgData name="David Devecsery" userId="dd7a4c9473958f9c" providerId="LiveId" clId="{C530E320-6FD9-4730-A448-30C2470A43EF}" dt="2018-08-20T15:16:36.012" v="279" actId="20577"/>
        <pc:sldMkLst>
          <pc:docMk/>
          <pc:sldMk cId="3381353575" sldId="260"/>
        </pc:sldMkLst>
        <pc:spChg chg="mod">
          <ac:chgData name="David Devecsery" userId="dd7a4c9473958f9c" providerId="LiveId" clId="{C530E320-6FD9-4730-A448-30C2470A43EF}" dt="2018-08-20T15:15:12.755" v="42" actId="20577"/>
          <ac:spMkLst>
            <pc:docMk/>
            <pc:sldMk cId="3381353575" sldId="260"/>
            <ac:spMk id="2" creationId="{5B93DB77-6E03-4030-98E4-C879392D2BC5}"/>
          </ac:spMkLst>
        </pc:spChg>
        <pc:spChg chg="mod">
          <ac:chgData name="David Devecsery" userId="dd7a4c9473958f9c" providerId="LiveId" clId="{C530E320-6FD9-4730-A448-30C2470A43EF}" dt="2018-08-20T15:16:29.307" v="278" actId="20577"/>
          <ac:spMkLst>
            <pc:docMk/>
            <pc:sldMk cId="3381353575" sldId="260"/>
            <ac:spMk id="3" creationId="{3F37C47F-5E1B-4BE4-996D-B7C6D67E25B7}"/>
          </ac:spMkLst>
        </pc:spChg>
      </pc:sldChg>
      <pc:sldChg chg="addSp modSp">
        <pc:chgData name="David Devecsery" userId="dd7a4c9473958f9c" providerId="LiveId" clId="{C530E320-6FD9-4730-A448-30C2470A43EF}" dt="2018-08-20T15:20:36.366" v="456" actId="20577"/>
        <pc:sldMkLst>
          <pc:docMk/>
          <pc:sldMk cId="847680780" sldId="262"/>
        </pc:sldMkLst>
        <pc:spChg chg="mod">
          <ac:chgData name="David Devecsery" userId="dd7a4c9473958f9c" providerId="LiveId" clId="{C530E320-6FD9-4730-A448-30C2470A43EF}" dt="2018-08-20T15:20:36.366" v="456" actId="20577"/>
          <ac:spMkLst>
            <pc:docMk/>
            <pc:sldMk cId="847680780" sldId="262"/>
            <ac:spMk id="3" creationId="{AB5F3A06-0BE3-4D81-AA65-AABB7AF4195E}"/>
          </ac:spMkLst>
        </pc:spChg>
        <pc:spChg chg="add mod">
          <ac:chgData name="David Devecsery" userId="dd7a4c9473958f9c" providerId="LiveId" clId="{C530E320-6FD9-4730-A448-30C2470A43EF}" dt="2018-08-20T15:18:55.988" v="314" actId="13822"/>
          <ac:spMkLst>
            <pc:docMk/>
            <pc:sldMk cId="847680780" sldId="262"/>
            <ac:spMk id="4" creationId="{C4608C38-C790-4E05-B229-C55D7B68B212}"/>
          </ac:spMkLst>
        </pc:spChg>
        <pc:spChg chg="add mod">
          <ac:chgData name="David Devecsery" userId="dd7a4c9473958f9c" providerId="LiveId" clId="{C530E320-6FD9-4730-A448-30C2470A43EF}" dt="2018-08-20T15:19:08.799" v="318" actId="1076"/>
          <ac:spMkLst>
            <pc:docMk/>
            <pc:sldMk cId="847680780" sldId="262"/>
            <ac:spMk id="5" creationId="{0EB4B10C-991A-49D2-A609-125D7BA783D8}"/>
          </ac:spMkLst>
        </pc:spChg>
        <pc:spChg chg="add mod">
          <ac:chgData name="David Devecsery" userId="dd7a4c9473958f9c" providerId="LiveId" clId="{C530E320-6FD9-4730-A448-30C2470A43EF}" dt="2018-08-20T15:19:16.838" v="320" actId="14100"/>
          <ac:spMkLst>
            <pc:docMk/>
            <pc:sldMk cId="847680780" sldId="262"/>
            <ac:spMk id="6" creationId="{FDD9DCD6-EFAD-4CA2-8070-232BFB650518}"/>
          </ac:spMkLst>
        </pc:spChg>
        <pc:spChg chg="add mod">
          <ac:chgData name="David Devecsery" userId="dd7a4c9473958f9c" providerId="LiveId" clId="{C530E320-6FD9-4730-A448-30C2470A43EF}" dt="2018-08-20T15:19:52.433" v="379" actId="20577"/>
          <ac:spMkLst>
            <pc:docMk/>
            <pc:sldMk cId="847680780" sldId="262"/>
            <ac:spMk id="7" creationId="{6FD13043-3689-411C-93E7-FBB5C8BD914C}"/>
          </ac:spMkLst>
        </pc:spChg>
        <pc:spChg chg="add mod">
          <ac:chgData name="David Devecsery" userId="dd7a4c9473958f9c" providerId="LiveId" clId="{C530E320-6FD9-4730-A448-30C2470A43EF}" dt="2018-08-20T15:20:04.383" v="401" actId="20577"/>
          <ac:spMkLst>
            <pc:docMk/>
            <pc:sldMk cId="847680780" sldId="262"/>
            <ac:spMk id="8" creationId="{D1B53F18-D571-4FEE-9E1B-FF2251AC4C98}"/>
          </ac:spMkLst>
        </pc:spChg>
        <pc:spChg chg="add mod">
          <ac:chgData name="David Devecsery" userId="dd7a4c9473958f9c" providerId="LiveId" clId="{C530E320-6FD9-4730-A448-30C2470A43EF}" dt="2018-08-20T15:20:24.673" v="454" actId="20577"/>
          <ac:spMkLst>
            <pc:docMk/>
            <pc:sldMk cId="847680780" sldId="262"/>
            <ac:spMk id="9" creationId="{D40C0BC1-6DB1-46C0-8B19-5A1E9B40FEB0}"/>
          </ac:spMkLst>
        </pc:spChg>
      </pc:sldChg>
      <pc:sldChg chg="addSp modSp modAnim">
        <pc:chgData name="David Devecsery" userId="dd7a4c9473958f9c" providerId="LiveId" clId="{C530E320-6FD9-4730-A448-30C2470A43EF}" dt="2018-08-20T19:07:52.456" v="4979"/>
        <pc:sldMkLst>
          <pc:docMk/>
          <pc:sldMk cId="1292379198" sldId="263"/>
        </pc:sldMkLst>
        <pc:spChg chg="add mod">
          <ac:chgData name="David Devecsery" userId="dd7a4c9473958f9c" providerId="LiveId" clId="{C530E320-6FD9-4730-A448-30C2470A43EF}" dt="2018-08-20T19:07:48.693" v="4978" actId="1076"/>
          <ac:spMkLst>
            <pc:docMk/>
            <pc:sldMk cId="1292379198" sldId="263"/>
            <ac:spMk id="4" creationId="{87D244B7-3703-4C45-B065-0806FFEE553B}"/>
          </ac:spMkLst>
        </pc:spChg>
      </pc:sldChg>
      <pc:sldChg chg="modSp">
        <pc:chgData name="David Devecsery" userId="dd7a4c9473958f9c" providerId="LiveId" clId="{C530E320-6FD9-4730-A448-30C2470A43EF}" dt="2018-08-20T19:47:40.252" v="5955" actId="113"/>
        <pc:sldMkLst>
          <pc:docMk/>
          <pc:sldMk cId="296696178" sldId="264"/>
        </pc:sldMkLst>
        <pc:spChg chg="mod">
          <ac:chgData name="David Devecsery" userId="dd7a4c9473958f9c" providerId="LiveId" clId="{C530E320-6FD9-4730-A448-30C2470A43EF}" dt="2018-08-20T19:47:40.252" v="5955" actId="113"/>
          <ac:spMkLst>
            <pc:docMk/>
            <pc:sldMk cId="296696178" sldId="264"/>
            <ac:spMk id="3" creationId="{14E611D2-A585-462D-83DA-893FEEE4BEF6}"/>
          </ac:spMkLst>
        </pc:spChg>
      </pc:sldChg>
      <pc:sldChg chg="addSp modSp modAnim">
        <pc:chgData name="David Devecsery" userId="dd7a4c9473958f9c" providerId="LiveId" clId="{C530E320-6FD9-4730-A448-30C2470A43EF}" dt="2018-08-20T19:37:52.194" v="5903"/>
        <pc:sldMkLst>
          <pc:docMk/>
          <pc:sldMk cId="4256883060" sldId="266"/>
        </pc:sldMkLst>
        <pc:picChg chg="add mod">
          <ac:chgData name="David Devecsery" userId="dd7a4c9473958f9c" providerId="LiveId" clId="{C530E320-6FD9-4730-A448-30C2470A43EF}" dt="2018-08-20T19:37:49.855" v="5902" actId="1076"/>
          <ac:picMkLst>
            <pc:docMk/>
            <pc:sldMk cId="4256883060" sldId="266"/>
            <ac:picMk id="11" creationId="{BC639257-59DD-4697-A8DC-033B45FA301F}"/>
          </ac:picMkLst>
        </pc:picChg>
      </pc:sldChg>
      <pc:sldChg chg="modSp">
        <pc:chgData name="David Devecsery" userId="dd7a4c9473958f9c" providerId="LiveId" clId="{C530E320-6FD9-4730-A448-30C2470A43EF}" dt="2018-08-20T19:40:10.387" v="5908" actId="20577"/>
        <pc:sldMkLst>
          <pc:docMk/>
          <pc:sldMk cId="524878457" sldId="267"/>
        </pc:sldMkLst>
        <pc:spChg chg="mod">
          <ac:chgData name="David Devecsery" userId="dd7a4c9473958f9c" providerId="LiveId" clId="{C530E320-6FD9-4730-A448-30C2470A43EF}" dt="2018-08-20T19:40:10.387" v="5908" actId="20577"/>
          <ac:spMkLst>
            <pc:docMk/>
            <pc:sldMk cId="524878457" sldId="267"/>
            <ac:spMk id="3" creationId="{4961D548-1DEA-4ECC-BBE1-931825381311}"/>
          </ac:spMkLst>
        </pc:spChg>
      </pc:sldChg>
      <pc:sldChg chg="modSp">
        <pc:chgData name="David Devecsery" userId="dd7a4c9473958f9c" providerId="LiveId" clId="{C530E320-6FD9-4730-A448-30C2470A43EF}" dt="2018-08-20T19:33:43.952" v="5899" actId="20577"/>
        <pc:sldMkLst>
          <pc:docMk/>
          <pc:sldMk cId="1728634974" sldId="271"/>
        </pc:sldMkLst>
        <pc:spChg chg="mod">
          <ac:chgData name="David Devecsery" userId="dd7a4c9473958f9c" providerId="LiveId" clId="{C530E320-6FD9-4730-A448-30C2470A43EF}" dt="2018-08-20T19:33:43.952" v="5899" actId="20577"/>
          <ac:spMkLst>
            <pc:docMk/>
            <pc:sldMk cId="1728634974" sldId="271"/>
            <ac:spMk id="3" creationId="{B6234F33-D230-49DD-9004-CA658D7542DB}"/>
          </ac:spMkLst>
        </pc:spChg>
      </pc:sldChg>
      <pc:sldChg chg="del">
        <pc:chgData name="David Devecsery" userId="dd7a4c9473958f9c" providerId="LiveId" clId="{C530E320-6FD9-4730-A448-30C2470A43EF}" dt="2018-08-20T15:15:01.290" v="0" actId="2696"/>
        <pc:sldMkLst>
          <pc:docMk/>
          <pc:sldMk cId="2516930218" sldId="272"/>
        </pc:sldMkLst>
      </pc:sldChg>
      <pc:sldChg chg="modSp">
        <pc:chgData name="David Devecsery" userId="dd7a4c9473958f9c" providerId="LiveId" clId="{C530E320-6FD9-4730-A448-30C2470A43EF}" dt="2018-08-20T15:22:11.885" v="756" actId="20577"/>
        <pc:sldMkLst>
          <pc:docMk/>
          <pc:sldMk cId="2523437572" sldId="275"/>
        </pc:sldMkLst>
        <pc:spChg chg="mod">
          <ac:chgData name="David Devecsery" userId="dd7a4c9473958f9c" providerId="LiveId" clId="{C530E320-6FD9-4730-A448-30C2470A43EF}" dt="2018-08-20T15:22:11.885" v="756" actId="20577"/>
          <ac:spMkLst>
            <pc:docMk/>
            <pc:sldMk cId="2523437572" sldId="275"/>
            <ac:spMk id="3" creationId="{4A496F40-8E8D-4108-94DF-77F9CF97A8C8}"/>
          </ac:spMkLst>
        </pc:spChg>
      </pc:sldChg>
      <pc:sldChg chg="modSp">
        <pc:chgData name="David Devecsery" userId="dd7a4c9473958f9c" providerId="LiveId" clId="{C530E320-6FD9-4730-A448-30C2470A43EF}" dt="2018-08-20T15:22:49.052" v="833" actId="20577"/>
        <pc:sldMkLst>
          <pc:docMk/>
          <pc:sldMk cId="3787602060" sldId="276"/>
        </pc:sldMkLst>
        <pc:spChg chg="mod">
          <ac:chgData name="David Devecsery" userId="dd7a4c9473958f9c" providerId="LiveId" clId="{C530E320-6FD9-4730-A448-30C2470A43EF}" dt="2018-08-20T15:22:49.052" v="833" actId="20577"/>
          <ac:spMkLst>
            <pc:docMk/>
            <pc:sldMk cId="3787602060" sldId="276"/>
            <ac:spMk id="3" creationId="{E5F79C50-D4EE-4FEA-92E1-FEC15E81CC3A}"/>
          </ac:spMkLst>
        </pc:spChg>
      </pc:sldChg>
      <pc:sldChg chg="addSp delSp modSp addAnim delAnim modAnim">
        <pc:chgData name="David Devecsery" userId="dd7a4c9473958f9c" providerId="LiveId" clId="{C530E320-6FD9-4730-A448-30C2470A43EF}" dt="2018-08-20T19:51:10.473" v="5967"/>
        <pc:sldMkLst>
          <pc:docMk/>
          <pc:sldMk cId="1375417819" sldId="282"/>
        </pc:sldMkLst>
        <pc:spChg chg="add del mod">
          <ac:chgData name="David Devecsery" userId="dd7a4c9473958f9c" providerId="LiveId" clId="{C530E320-6FD9-4730-A448-30C2470A43EF}" dt="2018-08-20T19:51:10.473" v="5967"/>
          <ac:spMkLst>
            <pc:docMk/>
            <pc:sldMk cId="1375417819" sldId="282"/>
            <ac:spMk id="7" creationId="{09947EC2-F7C2-4808-872A-15C6F860ECB2}"/>
          </ac:spMkLst>
        </pc:spChg>
      </pc:sldChg>
      <pc:sldChg chg="addSp delSp modSp modAnim">
        <pc:chgData name="David Devecsery" userId="dd7a4c9473958f9c" providerId="LiveId" clId="{C530E320-6FD9-4730-A448-30C2470A43EF}" dt="2018-08-20T19:51:17.813" v="5969" actId="1076"/>
        <pc:sldMkLst>
          <pc:docMk/>
          <pc:sldMk cId="71833337" sldId="283"/>
        </pc:sldMkLst>
        <pc:spChg chg="add mod">
          <ac:chgData name="David Devecsery" userId="dd7a4c9473958f9c" providerId="LiveId" clId="{C530E320-6FD9-4730-A448-30C2470A43EF}" dt="2018-08-20T19:51:17.813" v="5969" actId="1076"/>
          <ac:spMkLst>
            <pc:docMk/>
            <pc:sldMk cId="71833337" sldId="283"/>
            <ac:spMk id="15" creationId="{449F1ACA-5867-4A42-882B-D28F45C5A7D1}"/>
          </ac:spMkLst>
        </pc:spChg>
        <pc:spChg chg="del">
          <ac:chgData name="David Devecsery" userId="dd7a4c9473958f9c" providerId="LiveId" clId="{C530E320-6FD9-4730-A448-30C2470A43EF}" dt="2018-08-20T19:21:07.239" v="5462" actId="478"/>
          <ac:spMkLst>
            <pc:docMk/>
            <pc:sldMk cId="71833337" sldId="283"/>
            <ac:spMk id="21" creationId="{E2CF3011-051E-4511-B419-4F5DC819163D}"/>
          </ac:spMkLst>
        </pc:spChg>
        <pc:spChg chg="del">
          <ac:chgData name="David Devecsery" userId="dd7a4c9473958f9c" providerId="LiveId" clId="{C530E320-6FD9-4730-A448-30C2470A43EF}" dt="2018-08-20T19:21:16.400" v="5464" actId="478"/>
          <ac:spMkLst>
            <pc:docMk/>
            <pc:sldMk cId="71833337" sldId="283"/>
            <ac:spMk id="24" creationId="{F159282F-4D3F-46E2-A1D2-DD08D56C4040}"/>
          </ac:spMkLst>
        </pc:spChg>
        <pc:cxnChg chg="del">
          <ac:chgData name="David Devecsery" userId="dd7a4c9473958f9c" providerId="LiveId" clId="{C530E320-6FD9-4730-A448-30C2470A43EF}" dt="2018-08-20T19:21:09.388" v="5463" actId="478"/>
          <ac:cxnSpMkLst>
            <pc:docMk/>
            <pc:sldMk cId="71833337" sldId="283"/>
            <ac:cxnSpMk id="23" creationId="{67C2DC32-3AC4-4B27-8640-7239BD8F31EA}"/>
          </ac:cxnSpMkLst>
        </pc:cxnChg>
        <pc:cxnChg chg="del mod">
          <ac:chgData name="David Devecsery" userId="dd7a4c9473958f9c" providerId="LiveId" clId="{C530E320-6FD9-4730-A448-30C2470A43EF}" dt="2018-08-20T19:21:19.018" v="5465" actId="478"/>
          <ac:cxnSpMkLst>
            <pc:docMk/>
            <pc:sldMk cId="71833337" sldId="283"/>
            <ac:cxnSpMk id="26" creationId="{60995104-B533-437E-99E2-A28BFC306A48}"/>
          </ac:cxnSpMkLst>
        </pc:cxnChg>
      </pc:sldChg>
      <pc:sldChg chg="modSp ord">
        <pc:chgData name="David Devecsery" userId="dd7a4c9473958f9c" providerId="LiveId" clId="{C530E320-6FD9-4730-A448-30C2470A43EF}" dt="2018-08-20T19:22:45.716" v="5469"/>
        <pc:sldMkLst>
          <pc:docMk/>
          <pc:sldMk cId="152370340" sldId="285"/>
        </pc:sldMkLst>
        <pc:spChg chg="mod">
          <ac:chgData name="David Devecsery" userId="dd7a4c9473958f9c" providerId="LiveId" clId="{C530E320-6FD9-4730-A448-30C2470A43EF}" dt="2018-08-20T19:18:36.328" v="5287" actId="403"/>
          <ac:spMkLst>
            <pc:docMk/>
            <pc:sldMk cId="152370340" sldId="285"/>
            <ac:spMk id="7" creationId="{09947EC2-F7C2-4808-872A-15C6F860ECB2}"/>
          </ac:spMkLst>
        </pc:spChg>
      </pc:sldChg>
      <pc:sldChg chg="addSp delSp modSp ord modAnim">
        <pc:chgData name="David Devecsery" userId="dd7a4c9473958f9c" providerId="LiveId" clId="{C530E320-6FD9-4730-A448-30C2470A43EF}" dt="2018-08-20T19:21:40.538" v="5466"/>
        <pc:sldMkLst>
          <pc:docMk/>
          <pc:sldMk cId="1442943706" sldId="286"/>
        </pc:sldMkLst>
        <pc:spChg chg="add mod">
          <ac:chgData name="David Devecsery" userId="dd7a4c9473958f9c" providerId="LiveId" clId="{C530E320-6FD9-4730-A448-30C2470A43EF}" dt="2018-08-20T19:18:48.199" v="5292" actId="403"/>
          <ac:spMkLst>
            <pc:docMk/>
            <pc:sldMk cId="1442943706" sldId="286"/>
            <ac:spMk id="13" creationId="{7477CB00-D5F1-47F7-80DF-0D8539BB7EC0}"/>
          </ac:spMkLst>
        </pc:spChg>
        <pc:spChg chg="mod">
          <ac:chgData name="David Devecsery" userId="dd7a4c9473958f9c" providerId="LiveId" clId="{C530E320-6FD9-4730-A448-30C2470A43EF}" dt="2018-08-20T19:13:06.655" v="4989" actId="1076"/>
          <ac:spMkLst>
            <pc:docMk/>
            <pc:sldMk cId="1442943706" sldId="286"/>
            <ac:spMk id="28" creationId="{96ADA44A-C02B-4B45-9AA4-941F49C0073B}"/>
          </ac:spMkLst>
        </pc:spChg>
        <pc:spChg chg="mod">
          <ac:chgData name="David Devecsery" userId="dd7a4c9473958f9c" providerId="LiveId" clId="{C530E320-6FD9-4730-A448-30C2470A43EF}" dt="2018-08-20T19:13:06.655" v="4989" actId="1076"/>
          <ac:spMkLst>
            <pc:docMk/>
            <pc:sldMk cId="1442943706" sldId="286"/>
            <ac:spMk id="29" creationId="{1E864FE5-F4A7-4210-BC9B-765B5719F9A6}"/>
          </ac:spMkLst>
        </pc:spChg>
        <pc:spChg chg="mod">
          <ac:chgData name="David Devecsery" userId="dd7a4c9473958f9c" providerId="LiveId" clId="{C530E320-6FD9-4730-A448-30C2470A43EF}" dt="2018-08-20T19:13:06.655" v="4989" actId="1076"/>
          <ac:spMkLst>
            <pc:docMk/>
            <pc:sldMk cId="1442943706" sldId="286"/>
            <ac:spMk id="30" creationId="{6FC62976-E3D6-4805-87F0-92F8EFE09D00}"/>
          </ac:spMkLst>
        </pc:spChg>
        <pc:cxnChg chg="add mod">
          <ac:chgData name="David Devecsery" userId="dd7a4c9473958f9c" providerId="LiveId" clId="{C530E320-6FD9-4730-A448-30C2470A43EF}" dt="2018-08-20T19:13:33.688" v="4992" actId="14100"/>
          <ac:cxnSpMkLst>
            <pc:docMk/>
            <pc:sldMk cId="1442943706" sldId="286"/>
            <ac:cxnSpMk id="7" creationId="{7CBEA482-6D1D-4B31-AF0E-B566CA599ED1}"/>
          </ac:cxnSpMkLst>
        </pc:cxnChg>
        <pc:cxnChg chg="add del">
          <ac:chgData name="David Devecsery" userId="dd7a4c9473958f9c" providerId="LiveId" clId="{C530E320-6FD9-4730-A448-30C2470A43EF}" dt="2018-08-20T19:13:37.724" v="4994"/>
          <ac:cxnSpMkLst>
            <pc:docMk/>
            <pc:sldMk cId="1442943706" sldId="286"/>
            <ac:cxnSpMk id="9" creationId="{C17F7BD4-672D-45CF-838B-A1952AF89ADC}"/>
          </ac:cxnSpMkLst>
        </pc:cxnChg>
        <pc:cxnChg chg="add mod">
          <ac:chgData name="David Devecsery" userId="dd7a4c9473958f9c" providerId="LiveId" clId="{C530E320-6FD9-4730-A448-30C2470A43EF}" dt="2018-08-20T19:13:45.218" v="4997" actId="14100"/>
          <ac:cxnSpMkLst>
            <pc:docMk/>
            <pc:sldMk cId="1442943706" sldId="286"/>
            <ac:cxnSpMk id="10" creationId="{91B67D0A-53A4-40B8-A56A-45529C3F21ED}"/>
          </ac:cxnSpMkLst>
        </pc:cxnChg>
      </pc:sldChg>
      <pc:sldChg chg="modSp add del">
        <pc:chgData name="David Devecsery" userId="dd7a4c9473958f9c" providerId="LiveId" clId="{C530E320-6FD9-4730-A448-30C2470A43EF}" dt="2018-08-20T17:42:28.791" v="2674" actId="20577"/>
        <pc:sldMkLst>
          <pc:docMk/>
          <pc:sldMk cId="2399468926" sldId="288"/>
        </pc:sldMkLst>
        <pc:spChg chg="mod">
          <ac:chgData name="David Devecsery" userId="dd7a4c9473958f9c" providerId="LiveId" clId="{C530E320-6FD9-4730-A448-30C2470A43EF}" dt="2018-08-20T17:42:22.372" v="2672" actId="20577"/>
          <ac:spMkLst>
            <pc:docMk/>
            <pc:sldMk cId="2399468926" sldId="288"/>
            <ac:spMk id="3" creationId="{89FCE572-0651-4BE9-B4E0-E053A3D39840}"/>
          </ac:spMkLst>
        </pc:spChg>
        <pc:spChg chg="mod">
          <ac:chgData name="David Devecsery" userId="dd7a4c9473958f9c" providerId="LiveId" clId="{C530E320-6FD9-4730-A448-30C2470A43EF}" dt="2018-08-20T17:42:28.791" v="2674" actId="20577"/>
          <ac:spMkLst>
            <pc:docMk/>
            <pc:sldMk cId="2399468926" sldId="288"/>
            <ac:spMk id="7" creationId="{09947EC2-F7C2-4808-872A-15C6F860ECB2}"/>
          </ac:spMkLst>
        </pc:spChg>
      </pc:sldChg>
      <pc:sldChg chg="del">
        <pc:chgData name="David Devecsery" userId="dd7a4c9473958f9c" providerId="LiveId" clId="{C530E320-6FD9-4730-A448-30C2470A43EF}" dt="2018-08-20T17:41:56.612" v="2624" actId="2696"/>
        <pc:sldMkLst>
          <pc:docMk/>
          <pc:sldMk cId="3589654200" sldId="288"/>
        </pc:sldMkLst>
      </pc:sldChg>
      <pc:sldChg chg="modSp">
        <pc:chgData name="David Devecsery" userId="dd7a4c9473958f9c" providerId="LiveId" clId="{C530E320-6FD9-4730-A448-30C2470A43EF}" dt="2018-08-20T22:01:32.651" v="6222" actId="20577"/>
        <pc:sldMkLst>
          <pc:docMk/>
          <pc:sldMk cId="2385763361" sldId="289"/>
        </pc:sldMkLst>
        <pc:spChg chg="mod">
          <ac:chgData name="David Devecsery" userId="dd7a4c9473958f9c" providerId="LiveId" clId="{C530E320-6FD9-4730-A448-30C2470A43EF}" dt="2018-08-20T22:01:32.651" v="6222" actId="20577"/>
          <ac:spMkLst>
            <pc:docMk/>
            <pc:sldMk cId="2385763361" sldId="289"/>
            <ac:spMk id="8" creationId="{9A53C530-F73F-4BC8-B643-F15970AD76EA}"/>
          </ac:spMkLst>
        </pc:spChg>
      </pc:sldChg>
      <pc:sldChg chg="addSp delSp modSp delAnim modAnim">
        <pc:chgData name="David Devecsery" userId="dd7a4c9473958f9c" providerId="LiveId" clId="{C530E320-6FD9-4730-A448-30C2470A43EF}" dt="2018-08-20T22:01:29.282" v="6220" actId="20577"/>
        <pc:sldMkLst>
          <pc:docMk/>
          <pc:sldMk cId="3581053294" sldId="290"/>
        </pc:sldMkLst>
        <pc:spChg chg="mod">
          <ac:chgData name="David Devecsery" userId="dd7a4c9473958f9c" providerId="LiveId" clId="{C530E320-6FD9-4730-A448-30C2470A43EF}" dt="2018-08-20T22:01:29.282" v="6220" actId="20577"/>
          <ac:spMkLst>
            <pc:docMk/>
            <pc:sldMk cId="3581053294" sldId="290"/>
            <ac:spMk id="8" creationId="{9A53C530-F73F-4BC8-B643-F15970AD76EA}"/>
          </ac:spMkLst>
        </pc:spChg>
        <pc:spChg chg="add del mod">
          <ac:chgData name="David Devecsery" userId="dd7a4c9473958f9c" providerId="LiveId" clId="{C530E320-6FD9-4730-A448-30C2470A43EF}" dt="2018-08-20T19:22:56.978" v="5471" actId="478"/>
          <ac:spMkLst>
            <pc:docMk/>
            <pc:sldMk cId="3581053294" sldId="290"/>
            <ac:spMk id="13" creationId="{974F28F1-6DE3-4139-B4BA-4C62D4825DB7}"/>
          </ac:spMkLst>
        </pc:spChg>
        <pc:spChg chg="del">
          <ac:chgData name="David Devecsery" userId="dd7a4c9473958f9c" providerId="LiveId" clId="{C530E320-6FD9-4730-A448-30C2470A43EF}" dt="2018-08-20T19:23:03.006" v="5473" actId="478"/>
          <ac:spMkLst>
            <pc:docMk/>
            <pc:sldMk cId="3581053294" sldId="290"/>
            <ac:spMk id="19" creationId="{E242FBE9-5A25-40C5-93C6-D59C645FA328}"/>
          </ac:spMkLst>
        </pc:spChg>
        <pc:spChg chg="del">
          <ac:chgData name="David Devecsery" userId="dd7a4c9473958f9c" providerId="LiveId" clId="{C530E320-6FD9-4730-A448-30C2470A43EF}" dt="2018-08-20T19:23:07.360" v="5475" actId="478"/>
          <ac:spMkLst>
            <pc:docMk/>
            <pc:sldMk cId="3581053294" sldId="290"/>
            <ac:spMk id="20" creationId="{0B07B85D-6321-4CE4-804F-91436B191A78}"/>
          </ac:spMkLst>
        </pc:spChg>
        <pc:cxnChg chg="del">
          <ac:chgData name="David Devecsery" userId="dd7a4c9473958f9c" providerId="LiveId" clId="{C530E320-6FD9-4730-A448-30C2470A43EF}" dt="2018-08-20T19:22:59.618" v="5472" actId="478"/>
          <ac:cxnSpMkLst>
            <pc:docMk/>
            <pc:sldMk cId="3581053294" sldId="290"/>
            <ac:cxnSpMk id="9" creationId="{20082477-8C38-4FE0-BCC2-1D81239F4AE3}"/>
          </ac:cxnSpMkLst>
        </pc:cxnChg>
        <pc:cxnChg chg="del">
          <ac:chgData name="David Devecsery" userId="dd7a4c9473958f9c" providerId="LiveId" clId="{C530E320-6FD9-4730-A448-30C2470A43EF}" dt="2018-08-20T19:23:05.439" v="5474" actId="478"/>
          <ac:cxnSpMkLst>
            <pc:docMk/>
            <pc:sldMk cId="3581053294" sldId="290"/>
            <ac:cxnSpMk id="11" creationId="{F70ADB44-E93A-4516-96E2-1216B770248F}"/>
          </ac:cxnSpMkLst>
        </pc:cxnChg>
        <pc:cxnChg chg="del">
          <ac:chgData name="David Devecsery" userId="dd7a4c9473958f9c" providerId="LiveId" clId="{C530E320-6FD9-4730-A448-30C2470A43EF}" dt="2018-08-20T19:19:20.361" v="5296" actId="478"/>
          <ac:cxnSpMkLst>
            <pc:docMk/>
            <pc:sldMk cId="3581053294" sldId="290"/>
            <ac:cxnSpMk id="15" creationId="{8C7C4AA0-E74B-49FD-9449-7B16B918A3C5}"/>
          </ac:cxnSpMkLst>
        </pc:cxnChg>
      </pc:sldChg>
      <pc:sldChg chg="delSp modSp">
        <pc:chgData name="David Devecsery" userId="dd7a4c9473958f9c" providerId="LiveId" clId="{C530E320-6FD9-4730-A448-30C2470A43EF}" dt="2018-08-20T19:24:34.819" v="5485" actId="1076"/>
        <pc:sldMkLst>
          <pc:docMk/>
          <pc:sldMk cId="355017898" sldId="292"/>
        </pc:sldMkLst>
        <pc:spChg chg="mod">
          <ac:chgData name="David Devecsery" userId="dd7a4c9473958f9c" providerId="LiveId" clId="{C530E320-6FD9-4730-A448-30C2470A43EF}" dt="2018-08-20T19:24:34.819" v="5485" actId="1076"/>
          <ac:spMkLst>
            <pc:docMk/>
            <pc:sldMk cId="355017898" sldId="292"/>
            <ac:spMk id="7" creationId="{50F3305E-3E65-48FA-9C2D-39771DCCC058}"/>
          </ac:spMkLst>
        </pc:spChg>
        <pc:spChg chg="del">
          <ac:chgData name="David Devecsery" userId="dd7a4c9473958f9c" providerId="LiveId" clId="{C530E320-6FD9-4730-A448-30C2470A43EF}" dt="2018-08-20T19:23:37.096" v="5480" actId="478"/>
          <ac:spMkLst>
            <pc:docMk/>
            <pc:sldMk cId="355017898" sldId="292"/>
            <ac:spMk id="19" creationId="{E242FBE9-5A25-40C5-93C6-D59C645FA328}"/>
          </ac:spMkLst>
        </pc:spChg>
        <pc:spChg chg="del mod">
          <ac:chgData name="David Devecsery" userId="dd7a4c9473958f9c" providerId="LiveId" clId="{C530E320-6FD9-4730-A448-30C2470A43EF}" dt="2018-08-20T19:23:45.818" v="5484" actId="478"/>
          <ac:spMkLst>
            <pc:docMk/>
            <pc:sldMk cId="355017898" sldId="292"/>
            <ac:spMk id="20" creationId="{0B07B85D-6321-4CE4-804F-91436B191A78}"/>
          </ac:spMkLst>
        </pc:spChg>
        <pc:cxnChg chg="del">
          <ac:chgData name="David Devecsery" userId="dd7a4c9473958f9c" providerId="LiveId" clId="{C530E320-6FD9-4730-A448-30C2470A43EF}" dt="2018-08-20T19:23:35.160" v="5479" actId="478"/>
          <ac:cxnSpMkLst>
            <pc:docMk/>
            <pc:sldMk cId="355017898" sldId="292"/>
            <ac:cxnSpMk id="9" creationId="{20082477-8C38-4FE0-BCC2-1D81239F4AE3}"/>
          </ac:cxnSpMkLst>
        </pc:cxnChg>
        <pc:cxnChg chg="del">
          <ac:chgData name="David Devecsery" userId="dd7a4c9473958f9c" providerId="LiveId" clId="{C530E320-6FD9-4730-A448-30C2470A43EF}" dt="2018-08-20T19:23:41.610" v="5482" actId="478"/>
          <ac:cxnSpMkLst>
            <pc:docMk/>
            <pc:sldMk cId="355017898" sldId="292"/>
            <ac:cxnSpMk id="11" creationId="{F70ADB44-E93A-4516-96E2-1216B770248F}"/>
          </ac:cxnSpMkLst>
        </pc:cxnChg>
        <pc:cxnChg chg="del">
          <ac:chgData name="David Devecsery" userId="dd7a4c9473958f9c" providerId="LiveId" clId="{C530E320-6FD9-4730-A448-30C2470A43EF}" dt="2018-08-20T19:23:39.649" v="5481" actId="478"/>
          <ac:cxnSpMkLst>
            <pc:docMk/>
            <pc:sldMk cId="355017898" sldId="292"/>
            <ac:cxnSpMk id="14" creationId="{5E65EF17-240B-404C-929A-F24CD391634A}"/>
          </ac:cxnSpMkLst>
        </pc:cxnChg>
      </pc:sldChg>
      <pc:sldChg chg="del">
        <pc:chgData name="David Devecsery" userId="dd7a4c9473958f9c" providerId="LiveId" clId="{C530E320-6FD9-4730-A448-30C2470A43EF}" dt="2018-08-20T17:42:09.224" v="2628" actId="2696"/>
        <pc:sldMkLst>
          <pc:docMk/>
          <pc:sldMk cId="335868109" sldId="293"/>
        </pc:sldMkLst>
      </pc:sldChg>
      <pc:sldChg chg="addSp delSp modSp add">
        <pc:chgData name="David Devecsery" userId="dd7a4c9473958f9c" providerId="LiveId" clId="{C530E320-6FD9-4730-A448-30C2470A43EF}" dt="2018-08-20T15:38:49.334" v="1233" actId="692"/>
        <pc:sldMkLst>
          <pc:docMk/>
          <pc:sldMk cId="649963471" sldId="295"/>
        </pc:sldMkLst>
        <pc:spChg chg="mod">
          <ac:chgData name="David Devecsery" userId="dd7a4c9473958f9c" providerId="LiveId" clId="{C530E320-6FD9-4730-A448-30C2470A43EF}" dt="2018-08-20T15:34:47.554" v="874" actId="20577"/>
          <ac:spMkLst>
            <pc:docMk/>
            <pc:sldMk cId="649963471" sldId="295"/>
            <ac:spMk id="2" creationId="{D04254F4-2C39-4104-A529-4FE7850EAC4D}"/>
          </ac:spMkLst>
        </pc:spChg>
        <pc:spChg chg="mod">
          <ac:chgData name="David Devecsery" userId="dd7a4c9473958f9c" providerId="LiveId" clId="{C530E320-6FD9-4730-A448-30C2470A43EF}" dt="2018-08-20T15:38:41.596" v="1213" actId="20577"/>
          <ac:spMkLst>
            <pc:docMk/>
            <pc:sldMk cId="649963471" sldId="295"/>
            <ac:spMk id="3" creationId="{629E32FC-639A-4BA0-BE6F-7D21F0717C81}"/>
          </ac:spMkLst>
        </pc:spChg>
        <pc:spChg chg="add del mod">
          <ac:chgData name="David Devecsery" userId="dd7a4c9473958f9c" providerId="LiveId" clId="{C530E320-6FD9-4730-A448-30C2470A43EF}" dt="2018-08-20T15:36:47.039" v="1188" actId="692"/>
          <ac:spMkLst>
            <pc:docMk/>
            <pc:sldMk cId="649963471" sldId="295"/>
            <ac:spMk id="4" creationId="{E0740B95-139D-48F7-83BB-8CAEFC674568}"/>
          </ac:spMkLst>
        </pc:spChg>
        <pc:spChg chg="add mod">
          <ac:chgData name="David Devecsery" userId="dd7a4c9473958f9c" providerId="LiveId" clId="{C530E320-6FD9-4730-A448-30C2470A43EF}" dt="2018-08-20T15:37:09.090" v="1193" actId="207"/>
          <ac:spMkLst>
            <pc:docMk/>
            <pc:sldMk cId="649963471" sldId="295"/>
            <ac:spMk id="5" creationId="{11A4E2D7-7A11-4292-8BBD-74CE56244EAB}"/>
          </ac:spMkLst>
        </pc:spChg>
        <pc:spChg chg="add mod">
          <ac:chgData name="David Devecsery" userId="dd7a4c9473958f9c" providerId="LiveId" clId="{C530E320-6FD9-4730-A448-30C2470A43EF}" dt="2018-08-20T15:37:13.681" v="1194" actId="207"/>
          <ac:spMkLst>
            <pc:docMk/>
            <pc:sldMk cId="649963471" sldId="295"/>
            <ac:spMk id="6" creationId="{48294C40-1FBC-46E5-B2EA-5DB37CA056A1}"/>
          </ac:spMkLst>
        </pc:spChg>
        <pc:cxnChg chg="add mod">
          <ac:chgData name="David Devecsery" userId="dd7a4c9473958f9c" providerId="LiveId" clId="{C530E320-6FD9-4730-A448-30C2470A43EF}" dt="2018-08-20T15:38:49.334" v="1233" actId="692"/>
          <ac:cxnSpMkLst>
            <pc:docMk/>
            <pc:sldMk cId="649963471" sldId="295"/>
            <ac:cxnSpMk id="8" creationId="{EAAD6EAC-6DF0-46D5-A947-C2ABE809E3D9}"/>
          </ac:cxnSpMkLst>
        </pc:cxnChg>
      </pc:sldChg>
      <pc:sldChg chg="modSp add">
        <pc:chgData name="David Devecsery" userId="dd7a4c9473958f9c" providerId="LiveId" clId="{C530E320-6FD9-4730-A448-30C2470A43EF}" dt="2018-08-20T19:46:33.865" v="5927" actId="20577"/>
        <pc:sldMkLst>
          <pc:docMk/>
          <pc:sldMk cId="3212918001" sldId="296"/>
        </pc:sldMkLst>
        <pc:spChg chg="mod">
          <ac:chgData name="David Devecsery" userId="dd7a4c9473958f9c" providerId="LiveId" clId="{C530E320-6FD9-4730-A448-30C2470A43EF}" dt="2018-08-20T15:42:51.561" v="1253" actId="20577"/>
          <ac:spMkLst>
            <pc:docMk/>
            <pc:sldMk cId="3212918001" sldId="296"/>
            <ac:spMk id="2" creationId="{8FCAC3D8-B109-4260-8897-A3799D8EEF3E}"/>
          </ac:spMkLst>
        </pc:spChg>
        <pc:spChg chg="mod">
          <ac:chgData name="David Devecsery" userId="dd7a4c9473958f9c" providerId="LiveId" clId="{C530E320-6FD9-4730-A448-30C2470A43EF}" dt="2018-08-20T19:46:33.865" v="5927" actId="20577"/>
          <ac:spMkLst>
            <pc:docMk/>
            <pc:sldMk cId="3212918001" sldId="296"/>
            <ac:spMk id="3" creationId="{4AB80AA4-0E4C-4F22-92AC-26DAB95C563D}"/>
          </ac:spMkLst>
        </pc:spChg>
      </pc:sldChg>
      <pc:sldChg chg="addSp modSp add">
        <pc:chgData name="David Devecsery" userId="dd7a4c9473958f9c" providerId="LiveId" clId="{C530E320-6FD9-4730-A448-30C2470A43EF}" dt="2018-08-20T18:57:16.805" v="4305" actId="20577"/>
        <pc:sldMkLst>
          <pc:docMk/>
          <pc:sldMk cId="3411356326" sldId="297"/>
        </pc:sldMkLst>
        <pc:spChg chg="mod">
          <ac:chgData name="David Devecsery" userId="dd7a4c9473958f9c" providerId="LiveId" clId="{C530E320-6FD9-4730-A448-30C2470A43EF}" dt="2018-08-20T18:57:16.805" v="4305" actId="20577"/>
          <ac:spMkLst>
            <pc:docMk/>
            <pc:sldMk cId="3411356326" sldId="297"/>
            <ac:spMk id="2" creationId="{E964D53A-1E09-4E84-9274-F53D9087A873}"/>
          </ac:spMkLst>
        </pc:spChg>
        <pc:spChg chg="mod">
          <ac:chgData name="David Devecsery" userId="dd7a4c9473958f9c" providerId="LiveId" clId="{C530E320-6FD9-4730-A448-30C2470A43EF}" dt="2018-08-20T16:43:34.730" v="2623" actId="20577"/>
          <ac:spMkLst>
            <pc:docMk/>
            <pc:sldMk cId="3411356326" sldId="297"/>
            <ac:spMk id="3" creationId="{8BF64197-65A5-48D2-B3CA-340F24228712}"/>
          </ac:spMkLst>
        </pc:spChg>
        <pc:spChg chg="add mod">
          <ac:chgData name="David Devecsery" userId="dd7a4c9473958f9c" providerId="LiveId" clId="{C530E320-6FD9-4730-A448-30C2470A43EF}" dt="2018-08-20T18:54:06.153" v="4120" actId="1035"/>
          <ac:spMkLst>
            <pc:docMk/>
            <pc:sldMk cId="3411356326" sldId="297"/>
            <ac:spMk id="4" creationId="{20B2DA49-28D4-4E93-8958-0A5CD778053A}"/>
          </ac:spMkLst>
        </pc:spChg>
        <pc:spChg chg="add mod">
          <ac:chgData name="David Devecsery" userId="dd7a4c9473958f9c" providerId="LiveId" clId="{C530E320-6FD9-4730-A448-30C2470A43EF}" dt="2018-08-20T18:54:06.153" v="4120" actId="1035"/>
          <ac:spMkLst>
            <pc:docMk/>
            <pc:sldMk cId="3411356326" sldId="297"/>
            <ac:spMk id="5" creationId="{BBFC4687-0628-4883-8E41-125A6C481A76}"/>
          </ac:spMkLst>
        </pc:spChg>
        <pc:spChg chg="add mod">
          <ac:chgData name="David Devecsery" userId="dd7a4c9473958f9c" providerId="LiveId" clId="{C530E320-6FD9-4730-A448-30C2470A43EF}" dt="2018-08-20T18:54:34.239" v="4191" actId="20577"/>
          <ac:spMkLst>
            <pc:docMk/>
            <pc:sldMk cId="3411356326" sldId="297"/>
            <ac:spMk id="6" creationId="{741332A3-DCE3-48DE-BB82-310220AC564E}"/>
          </ac:spMkLst>
        </pc:spChg>
      </pc:sldChg>
      <pc:sldChg chg="modSp add">
        <pc:chgData name="David Devecsery" userId="dd7a4c9473958f9c" providerId="LiveId" clId="{C530E320-6FD9-4730-A448-30C2470A43EF}" dt="2018-08-20T16:40:25.849" v="2492" actId="20577"/>
        <pc:sldMkLst>
          <pc:docMk/>
          <pc:sldMk cId="1258914521" sldId="298"/>
        </pc:sldMkLst>
        <pc:spChg chg="mod">
          <ac:chgData name="David Devecsery" userId="dd7a4c9473958f9c" providerId="LiveId" clId="{C530E320-6FD9-4730-A448-30C2470A43EF}" dt="2018-08-20T16:38:33.931" v="1968" actId="20577"/>
          <ac:spMkLst>
            <pc:docMk/>
            <pc:sldMk cId="1258914521" sldId="298"/>
            <ac:spMk id="2" creationId="{D4FCC626-ED0D-4868-8A52-858F8D426D83}"/>
          </ac:spMkLst>
        </pc:spChg>
        <pc:spChg chg="mod">
          <ac:chgData name="David Devecsery" userId="dd7a4c9473958f9c" providerId="LiveId" clId="{C530E320-6FD9-4730-A448-30C2470A43EF}" dt="2018-08-20T16:40:25.849" v="2492" actId="20577"/>
          <ac:spMkLst>
            <pc:docMk/>
            <pc:sldMk cId="1258914521" sldId="298"/>
            <ac:spMk id="3" creationId="{A16EA14D-E434-4C84-A5AC-6F11474CD79A}"/>
          </ac:spMkLst>
        </pc:spChg>
      </pc:sldChg>
      <pc:sldChg chg="addSp delSp modSp add delAnim modAnim">
        <pc:chgData name="David Devecsery" userId="dd7a4c9473958f9c" providerId="LiveId" clId="{C530E320-6FD9-4730-A448-30C2470A43EF}" dt="2018-08-20T19:57:53.444" v="6216"/>
        <pc:sldMkLst>
          <pc:docMk/>
          <pc:sldMk cId="2002096252" sldId="299"/>
        </pc:sldMkLst>
        <pc:spChg chg="mod">
          <ac:chgData name="David Devecsery" userId="dd7a4c9473958f9c" providerId="LiveId" clId="{C530E320-6FD9-4730-A448-30C2470A43EF}" dt="2018-08-20T19:26:21.725" v="5650" actId="20577"/>
          <ac:spMkLst>
            <pc:docMk/>
            <pc:sldMk cId="2002096252" sldId="299"/>
            <ac:spMk id="3" creationId="{89FCE572-0651-4BE9-B4E0-E053A3D39840}"/>
          </ac:spMkLst>
        </pc:spChg>
        <pc:spChg chg="mod">
          <ac:chgData name="David Devecsery" userId="dd7a4c9473958f9c" providerId="LiveId" clId="{C530E320-6FD9-4730-A448-30C2470A43EF}" dt="2018-08-20T19:26:17.740" v="5638" actId="1036"/>
          <ac:spMkLst>
            <pc:docMk/>
            <pc:sldMk cId="2002096252" sldId="299"/>
            <ac:spMk id="4" creationId="{E72A913E-C624-461C-8C90-D3D3A6CF11E5}"/>
          </ac:spMkLst>
        </pc:spChg>
        <pc:spChg chg="mod">
          <ac:chgData name="David Devecsery" userId="dd7a4c9473958f9c" providerId="LiveId" clId="{C530E320-6FD9-4730-A448-30C2470A43EF}" dt="2018-08-20T19:26:17.740" v="5638" actId="1036"/>
          <ac:spMkLst>
            <pc:docMk/>
            <pc:sldMk cId="2002096252" sldId="299"/>
            <ac:spMk id="5" creationId="{C82EAF85-CB07-40D8-AEC3-FE33F8AC24B3}"/>
          </ac:spMkLst>
        </pc:spChg>
        <pc:spChg chg="add mod">
          <ac:chgData name="David Devecsery" userId="dd7a4c9473958f9c" providerId="LiveId" clId="{C530E320-6FD9-4730-A448-30C2470A43EF}" dt="2018-08-20T19:57:50.050" v="6215" actId="113"/>
          <ac:spMkLst>
            <pc:docMk/>
            <pc:sldMk cId="2002096252" sldId="299"/>
            <ac:spMk id="6" creationId="{A9787002-E98A-41B1-8AB5-9FE292088303}"/>
          </ac:spMkLst>
        </pc:spChg>
        <pc:spChg chg="del mod">
          <ac:chgData name="David Devecsery" userId="dd7a4c9473958f9c" providerId="LiveId" clId="{C530E320-6FD9-4730-A448-30C2470A43EF}" dt="2018-08-20T17:53:33.900" v="2733" actId="478"/>
          <ac:spMkLst>
            <pc:docMk/>
            <pc:sldMk cId="2002096252" sldId="299"/>
            <ac:spMk id="6" creationId="{9D556639-944D-48C2-979B-B215765D904D}"/>
          </ac:spMkLst>
        </pc:spChg>
        <pc:spChg chg="del">
          <ac:chgData name="David Devecsery" userId="dd7a4c9473958f9c" providerId="LiveId" clId="{C530E320-6FD9-4730-A448-30C2470A43EF}" dt="2018-08-20T17:42:38.805" v="2676" actId="478"/>
          <ac:spMkLst>
            <pc:docMk/>
            <pc:sldMk cId="2002096252" sldId="299"/>
            <ac:spMk id="7" creationId="{09947EC2-F7C2-4808-872A-15C6F860ECB2}"/>
          </ac:spMkLst>
        </pc:spChg>
        <pc:spChg chg="add mod">
          <ac:chgData name="David Devecsery" userId="dd7a4c9473958f9c" providerId="LiveId" clId="{C530E320-6FD9-4730-A448-30C2470A43EF}" dt="2018-08-20T19:25:35.728" v="5517" actId="1076"/>
          <ac:spMkLst>
            <pc:docMk/>
            <pc:sldMk cId="2002096252" sldId="299"/>
            <ac:spMk id="8" creationId="{0C53FE19-1362-43C6-887E-1E8018EB5505}"/>
          </ac:spMkLst>
        </pc:spChg>
        <pc:spChg chg="add del mod">
          <ac:chgData name="David Devecsery" userId="dd7a4c9473958f9c" providerId="LiveId" clId="{C530E320-6FD9-4730-A448-30C2470A43EF}" dt="2018-08-20T18:41:02.204" v="3978" actId="478"/>
          <ac:spMkLst>
            <pc:docMk/>
            <pc:sldMk cId="2002096252" sldId="299"/>
            <ac:spMk id="9" creationId="{35271315-D74B-4048-94D2-A4F963240260}"/>
          </ac:spMkLst>
        </pc:spChg>
      </pc:sldChg>
      <pc:sldChg chg="addSp delSp modSp add delAnim">
        <pc:chgData name="David Devecsery" userId="dd7a4c9473958f9c" providerId="LiveId" clId="{C530E320-6FD9-4730-A448-30C2470A43EF}" dt="2018-08-20T19:27:51.262" v="5895" actId="20577"/>
        <pc:sldMkLst>
          <pc:docMk/>
          <pc:sldMk cId="611947608" sldId="300"/>
        </pc:sldMkLst>
        <pc:spChg chg="mod">
          <ac:chgData name="David Devecsery" userId="dd7a4c9473958f9c" providerId="LiveId" clId="{C530E320-6FD9-4730-A448-30C2470A43EF}" dt="2018-08-20T19:26:57.346" v="5671" actId="20577"/>
          <ac:spMkLst>
            <pc:docMk/>
            <pc:sldMk cId="611947608" sldId="300"/>
            <ac:spMk id="2" creationId="{EDDC1431-F93B-4C3B-A885-F9C885625A99}"/>
          </ac:spMkLst>
        </pc:spChg>
        <pc:spChg chg="del mod">
          <ac:chgData name="David Devecsery" userId="dd7a4c9473958f9c" providerId="LiveId" clId="{C530E320-6FD9-4730-A448-30C2470A43EF}" dt="2018-08-20T19:26:51.368" v="5651" actId="478"/>
          <ac:spMkLst>
            <pc:docMk/>
            <pc:sldMk cId="611947608" sldId="300"/>
            <ac:spMk id="3" creationId="{89FCE572-0651-4BE9-B4E0-E053A3D39840}"/>
          </ac:spMkLst>
        </pc:spChg>
        <pc:spChg chg="del mod">
          <ac:chgData name="David Devecsery" userId="dd7a4c9473958f9c" providerId="LiveId" clId="{C530E320-6FD9-4730-A448-30C2470A43EF}" dt="2018-08-20T19:26:51.368" v="5651" actId="478"/>
          <ac:spMkLst>
            <pc:docMk/>
            <pc:sldMk cId="611947608" sldId="300"/>
            <ac:spMk id="4" creationId="{E72A913E-C624-461C-8C90-D3D3A6CF11E5}"/>
          </ac:spMkLst>
        </pc:spChg>
        <pc:spChg chg="del mod">
          <ac:chgData name="David Devecsery" userId="dd7a4c9473958f9c" providerId="LiveId" clId="{C530E320-6FD9-4730-A448-30C2470A43EF}" dt="2018-08-20T19:26:51.368" v="5651" actId="478"/>
          <ac:spMkLst>
            <pc:docMk/>
            <pc:sldMk cId="611947608" sldId="300"/>
            <ac:spMk id="5" creationId="{C82EAF85-CB07-40D8-AEC3-FE33F8AC24B3}"/>
          </ac:spMkLst>
        </pc:spChg>
        <pc:spChg chg="add del mod">
          <ac:chgData name="David Devecsery" userId="dd7a4c9473958f9c" providerId="LiveId" clId="{C530E320-6FD9-4730-A448-30C2470A43EF}" dt="2018-08-20T19:26:51.368" v="5651" actId="478"/>
          <ac:spMkLst>
            <pc:docMk/>
            <pc:sldMk cId="611947608" sldId="300"/>
            <ac:spMk id="6" creationId="{BFD3A997-2511-494B-BB54-BCADFC9557F1}"/>
          </ac:spMkLst>
        </pc:spChg>
        <pc:spChg chg="add mod">
          <ac:chgData name="David Devecsery" userId="dd7a4c9473958f9c" providerId="LiveId" clId="{C530E320-6FD9-4730-A448-30C2470A43EF}" dt="2018-08-20T19:27:51.262" v="5895" actId="20577"/>
          <ac:spMkLst>
            <pc:docMk/>
            <pc:sldMk cId="611947608" sldId="300"/>
            <ac:spMk id="8" creationId="{3D45BBB9-FB9A-4ED0-AC53-C59CD38CD5B1}"/>
          </ac:spMkLst>
        </pc:spChg>
        <pc:spChg chg="del">
          <ac:chgData name="David Devecsery" userId="dd7a4c9473958f9c" providerId="LiveId" clId="{C530E320-6FD9-4730-A448-30C2470A43EF}" dt="2018-08-20T18:20:01.700" v="3800" actId="478"/>
          <ac:spMkLst>
            <pc:docMk/>
            <pc:sldMk cId="611947608" sldId="300"/>
            <ac:spMk id="8" creationId="{0C53FE19-1362-43C6-887E-1E8018EB5505}"/>
          </ac:spMkLst>
        </pc:spChg>
        <pc:spChg chg="del">
          <ac:chgData name="David Devecsery" userId="dd7a4c9473958f9c" providerId="LiveId" clId="{C530E320-6FD9-4730-A448-30C2470A43EF}" dt="2018-08-20T18:19:49.621" v="3783" actId="478"/>
          <ac:spMkLst>
            <pc:docMk/>
            <pc:sldMk cId="611947608" sldId="300"/>
            <ac:spMk id="9" creationId="{35271315-D74B-4048-94D2-A4F963240260}"/>
          </ac:spMkLst>
        </pc:spChg>
      </pc:sldChg>
      <pc:sldChg chg="modSp add del">
        <pc:chgData name="David Devecsery" userId="dd7a4c9473958f9c" providerId="LiveId" clId="{C530E320-6FD9-4730-A448-30C2470A43EF}" dt="2018-08-20T17:53:12.306" v="2718" actId="2696"/>
        <pc:sldMkLst>
          <pc:docMk/>
          <pc:sldMk cId="3955700909" sldId="300"/>
        </pc:sldMkLst>
        <pc:spChg chg="mod">
          <ac:chgData name="David Devecsery" userId="dd7a4c9473958f9c" providerId="LiveId" clId="{C530E320-6FD9-4730-A448-30C2470A43EF}" dt="2018-08-20T17:52:07.663" v="2711" actId="20577"/>
          <ac:spMkLst>
            <pc:docMk/>
            <pc:sldMk cId="3955700909" sldId="300"/>
            <ac:spMk id="3" creationId="{89FCE572-0651-4BE9-B4E0-E053A3D39840}"/>
          </ac:spMkLst>
        </pc:spChg>
      </pc:sldChg>
      <pc:sldChg chg="modSp add del">
        <pc:chgData name="David Devecsery" userId="dd7a4c9473958f9c" providerId="LiveId" clId="{C530E320-6FD9-4730-A448-30C2470A43EF}" dt="2018-08-20T18:18:50.887" v="3706" actId="2696"/>
        <pc:sldMkLst>
          <pc:docMk/>
          <pc:sldMk cId="1860910036" sldId="301"/>
        </pc:sldMkLst>
        <pc:spChg chg="mod">
          <ac:chgData name="David Devecsery" userId="dd7a4c9473958f9c" providerId="LiveId" clId="{C530E320-6FD9-4730-A448-30C2470A43EF}" dt="2018-08-20T17:52:15.768" v="2717" actId="20577"/>
          <ac:spMkLst>
            <pc:docMk/>
            <pc:sldMk cId="1860910036" sldId="301"/>
            <ac:spMk id="3" creationId="{89FCE572-0651-4BE9-B4E0-E053A3D39840}"/>
          </ac:spMkLst>
        </pc:spChg>
      </pc:sldChg>
      <pc:sldChg chg="delSp add modTransition delAnim">
        <pc:chgData name="David Devecsery" userId="dd7a4c9473958f9c" providerId="LiveId" clId="{C530E320-6FD9-4730-A448-30C2470A43EF}" dt="2018-08-20T18:41:23.829" v="3989"/>
        <pc:sldMkLst>
          <pc:docMk/>
          <pc:sldMk cId="3406136022" sldId="301"/>
        </pc:sldMkLst>
        <pc:spChg chg="del">
          <ac:chgData name="David Devecsery" userId="dd7a4c9473958f9c" providerId="LiveId" clId="{C530E320-6FD9-4730-A448-30C2470A43EF}" dt="2018-08-20T18:36:19.665" v="3975" actId="478"/>
          <ac:spMkLst>
            <pc:docMk/>
            <pc:sldMk cId="3406136022" sldId="301"/>
            <ac:spMk id="9" creationId="{35271315-D74B-4048-94D2-A4F963240260}"/>
          </ac:spMkLst>
        </pc:spChg>
      </pc:sldChg>
      <pc:sldChg chg="addSp modSp add">
        <pc:chgData name="David Devecsery" userId="dd7a4c9473958f9c" providerId="LiveId" clId="{C530E320-6FD9-4730-A448-30C2470A43EF}" dt="2018-08-20T18:58:16.378" v="4345" actId="1076"/>
        <pc:sldMkLst>
          <pc:docMk/>
          <pc:sldMk cId="1059704358" sldId="302"/>
        </pc:sldMkLst>
        <pc:spChg chg="mod">
          <ac:chgData name="David Devecsery" userId="dd7a4c9473958f9c" providerId="LiveId" clId="{C530E320-6FD9-4730-A448-30C2470A43EF}" dt="2018-08-20T18:57:29.389" v="4336" actId="20577"/>
          <ac:spMkLst>
            <pc:docMk/>
            <pc:sldMk cId="1059704358" sldId="302"/>
            <ac:spMk id="2" creationId="{E964D53A-1E09-4E84-9274-F53D9087A873}"/>
          </ac:spMkLst>
        </pc:spChg>
        <pc:spChg chg="mod">
          <ac:chgData name="David Devecsery" userId="dd7a4c9473958f9c" providerId="LiveId" clId="{C530E320-6FD9-4730-A448-30C2470A43EF}" dt="2018-08-20T18:55:04.119" v="4230" actId="20577"/>
          <ac:spMkLst>
            <pc:docMk/>
            <pc:sldMk cId="1059704358" sldId="302"/>
            <ac:spMk id="3" creationId="{8BF64197-65A5-48D2-B3CA-340F24228712}"/>
          </ac:spMkLst>
        </pc:spChg>
        <pc:spChg chg="mod">
          <ac:chgData name="David Devecsery" userId="dd7a4c9473958f9c" providerId="LiveId" clId="{C530E320-6FD9-4730-A448-30C2470A43EF}" dt="2018-08-20T18:58:07.758" v="4343" actId="1076"/>
          <ac:spMkLst>
            <pc:docMk/>
            <pc:sldMk cId="1059704358" sldId="302"/>
            <ac:spMk id="4" creationId="{20B2DA49-28D4-4E93-8958-0A5CD778053A}"/>
          </ac:spMkLst>
        </pc:spChg>
        <pc:spChg chg="mod">
          <ac:chgData name="David Devecsery" userId="dd7a4c9473958f9c" providerId="LiveId" clId="{C530E320-6FD9-4730-A448-30C2470A43EF}" dt="2018-08-20T18:58:11.472" v="4344" actId="1076"/>
          <ac:spMkLst>
            <pc:docMk/>
            <pc:sldMk cId="1059704358" sldId="302"/>
            <ac:spMk id="5" creationId="{BBFC4687-0628-4883-8E41-125A6C481A76}"/>
          </ac:spMkLst>
        </pc:spChg>
        <pc:spChg chg="mod">
          <ac:chgData name="David Devecsery" userId="dd7a4c9473958f9c" providerId="LiveId" clId="{C530E320-6FD9-4730-A448-30C2470A43EF}" dt="2018-08-20T18:56:37.686" v="4263" actId="1076"/>
          <ac:spMkLst>
            <pc:docMk/>
            <pc:sldMk cId="1059704358" sldId="302"/>
            <ac:spMk id="6" creationId="{741332A3-DCE3-48DE-BB82-310220AC564E}"/>
          </ac:spMkLst>
        </pc:spChg>
        <pc:spChg chg="add mod">
          <ac:chgData name="David Devecsery" userId="dd7a4c9473958f9c" providerId="LiveId" clId="{C530E320-6FD9-4730-A448-30C2470A43EF}" dt="2018-08-20T18:57:41.241" v="4337" actId="1076"/>
          <ac:spMkLst>
            <pc:docMk/>
            <pc:sldMk cId="1059704358" sldId="302"/>
            <ac:spMk id="7" creationId="{621CDA6F-5EC1-4A29-894B-D627BF5BB60D}"/>
          </ac:spMkLst>
        </pc:spChg>
        <pc:spChg chg="add mod">
          <ac:chgData name="David Devecsery" userId="dd7a4c9473958f9c" providerId="LiveId" clId="{C530E320-6FD9-4730-A448-30C2470A43EF}" dt="2018-08-20T18:58:16.378" v="4345" actId="1076"/>
          <ac:spMkLst>
            <pc:docMk/>
            <pc:sldMk cId="1059704358" sldId="302"/>
            <ac:spMk id="8" creationId="{9AA10FCA-96EE-48D1-A0EE-965716CBF545}"/>
          </ac:spMkLst>
        </pc:spChg>
        <pc:spChg chg="add mod">
          <ac:chgData name="David Devecsery" userId="dd7a4c9473958f9c" providerId="LiveId" clId="{C530E320-6FD9-4730-A448-30C2470A43EF}" dt="2018-08-20T18:56:59.534" v="4267" actId="1076"/>
          <ac:spMkLst>
            <pc:docMk/>
            <pc:sldMk cId="1059704358" sldId="302"/>
            <ac:spMk id="9" creationId="{EC2CD53D-134F-4DCD-84CA-E83E966D802A}"/>
          </ac:spMkLst>
        </pc:spChg>
        <pc:cxnChg chg="add mod">
          <ac:chgData name="David Devecsery" userId="dd7a4c9473958f9c" providerId="LiveId" clId="{C530E320-6FD9-4730-A448-30C2470A43EF}" dt="2018-08-20T18:58:01.666" v="4342" actId="13822"/>
          <ac:cxnSpMkLst>
            <pc:docMk/>
            <pc:sldMk cId="1059704358" sldId="302"/>
            <ac:cxnSpMk id="11" creationId="{96AF97E4-8F57-43EE-9546-B4774FDBC8FF}"/>
          </ac:cxnSpMkLst>
        </pc:cxnChg>
      </pc:sldChg>
      <pc:sldChg chg="modSp add">
        <pc:chgData name="David Devecsery" userId="dd7a4c9473958f9c" providerId="LiveId" clId="{C530E320-6FD9-4730-A448-30C2470A43EF}" dt="2018-08-20T19:06:42.946" v="4824" actId="20577"/>
        <pc:sldMkLst>
          <pc:docMk/>
          <pc:sldMk cId="1248592969" sldId="303"/>
        </pc:sldMkLst>
        <pc:spChg chg="mod">
          <ac:chgData name="David Devecsery" userId="dd7a4c9473958f9c" providerId="LiveId" clId="{C530E320-6FD9-4730-A448-30C2470A43EF}" dt="2018-08-20T19:06:42.946" v="4824" actId="20577"/>
          <ac:spMkLst>
            <pc:docMk/>
            <pc:sldMk cId="1248592969" sldId="303"/>
            <ac:spMk id="2" creationId="{5BBD2F6E-C51B-465A-ABF2-2B88AE050013}"/>
          </ac:spMkLst>
        </pc:spChg>
        <pc:spChg chg="mod">
          <ac:chgData name="David Devecsery" userId="dd7a4c9473958f9c" providerId="LiveId" clId="{C530E320-6FD9-4730-A448-30C2470A43EF}" dt="2018-08-20T19:05:10.646" v="4422" actId="113"/>
          <ac:spMkLst>
            <pc:docMk/>
            <pc:sldMk cId="1248592969" sldId="303"/>
            <ac:spMk id="3" creationId="{71FB08E3-63A0-4738-B9A8-9873576756D3}"/>
          </ac:spMkLst>
        </pc:spChg>
      </pc:sldChg>
      <pc:sldChg chg="modSp add del">
        <pc:chgData name="David Devecsery" userId="dd7a4c9473958f9c" providerId="LiveId" clId="{C530E320-6FD9-4730-A448-30C2470A43EF}" dt="2018-08-20T18:57:04.090" v="4268" actId="2696"/>
        <pc:sldMkLst>
          <pc:docMk/>
          <pc:sldMk cId="2821033662" sldId="303"/>
        </pc:sldMkLst>
        <pc:spChg chg="mod">
          <ac:chgData name="David Devecsery" userId="dd7a4c9473958f9c" providerId="LiveId" clId="{C530E320-6FD9-4730-A448-30C2470A43EF}" dt="2018-08-20T18:56:14.293" v="4256" actId="20577"/>
          <ac:spMkLst>
            <pc:docMk/>
            <pc:sldMk cId="2821033662" sldId="303"/>
            <ac:spMk id="4" creationId="{20B2DA49-28D4-4E93-8958-0A5CD778053A}"/>
          </ac:spMkLst>
        </pc:spChg>
        <pc:spChg chg="mod">
          <ac:chgData name="David Devecsery" userId="dd7a4c9473958f9c" providerId="LiveId" clId="{C530E320-6FD9-4730-A448-30C2470A43EF}" dt="2018-08-20T18:56:19.994" v="4259" actId="20577"/>
          <ac:spMkLst>
            <pc:docMk/>
            <pc:sldMk cId="2821033662" sldId="303"/>
            <ac:spMk id="5" creationId="{BBFC4687-0628-4883-8E41-125A6C481A76}"/>
          </ac:spMkLst>
        </pc:spChg>
      </pc:sldChg>
      <pc:sldChg chg="modSp add">
        <pc:chgData name="David Devecsery" userId="dd7a4c9473958f9c" providerId="LiveId" clId="{C530E320-6FD9-4730-A448-30C2470A43EF}" dt="2018-08-20T19:18:31.613" v="5284" actId="403"/>
        <pc:sldMkLst>
          <pc:docMk/>
          <pc:sldMk cId="1262949705" sldId="304"/>
        </pc:sldMkLst>
        <pc:spChg chg="mod">
          <ac:chgData name="David Devecsery" userId="dd7a4c9473958f9c" providerId="LiveId" clId="{C530E320-6FD9-4730-A448-30C2470A43EF}" dt="2018-08-20T19:12:38.860" v="4987" actId="27636"/>
          <ac:spMkLst>
            <pc:docMk/>
            <pc:sldMk cId="1262949705" sldId="304"/>
            <ac:spMk id="3" creationId="{89FCE572-0651-4BE9-B4E0-E053A3D39840}"/>
          </ac:spMkLst>
        </pc:spChg>
        <pc:spChg chg="mod">
          <ac:chgData name="David Devecsery" userId="dd7a4c9473958f9c" providerId="LiveId" clId="{C530E320-6FD9-4730-A448-30C2470A43EF}" dt="2018-08-20T19:18:31.613" v="5284" actId="403"/>
          <ac:spMkLst>
            <pc:docMk/>
            <pc:sldMk cId="1262949705" sldId="304"/>
            <ac:spMk id="7" creationId="{09947EC2-F7C2-4808-872A-15C6F860ECB2}"/>
          </ac:spMkLst>
        </pc:spChg>
      </pc:sldChg>
      <pc:sldChg chg="addSp modSp add">
        <pc:chgData name="David Devecsery" userId="dd7a4c9473958f9c" providerId="LiveId" clId="{C530E320-6FD9-4730-A448-30C2470A43EF}" dt="2018-08-20T19:18:56.040" v="5295" actId="113"/>
        <pc:sldMkLst>
          <pc:docMk/>
          <pc:sldMk cId="1483354818" sldId="305"/>
        </pc:sldMkLst>
        <pc:spChg chg="mod">
          <ac:chgData name="David Devecsery" userId="dd7a4c9473958f9c" providerId="LiveId" clId="{C530E320-6FD9-4730-A448-30C2470A43EF}" dt="2018-08-20T19:18:56.040" v="5295" actId="113"/>
          <ac:spMkLst>
            <pc:docMk/>
            <pc:sldMk cId="1483354818" sldId="305"/>
            <ac:spMk id="7" creationId="{09947EC2-F7C2-4808-872A-15C6F860ECB2}"/>
          </ac:spMkLst>
        </pc:spChg>
        <pc:spChg chg="add mod">
          <ac:chgData name="David Devecsery" userId="dd7a4c9473958f9c" providerId="LiveId" clId="{C530E320-6FD9-4730-A448-30C2470A43EF}" dt="2018-08-20T19:17:52.151" v="5262" actId="1076"/>
          <ac:spMkLst>
            <pc:docMk/>
            <pc:sldMk cId="1483354818" sldId="305"/>
            <ac:spMk id="8" creationId="{352DD82F-F459-437B-91C7-E912158A790D}"/>
          </ac:spMkLst>
        </pc:spChg>
        <pc:cxnChg chg="add mod">
          <ac:chgData name="David Devecsery" userId="dd7a4c9473958f9c" providerId="LiveId" clId="{C530E320-6FD9-4730-A448-30C2470A43EF}" dt="2018-08-20T19:18:05.370" v="5265" actId="14100"/>
          <ac:cxnSpMkLst>
            <pc:docMk/>
            <pc:sldMk cId="1483354818" sldId="305"/>
            <ac:cxnSpMk id="9" creationId="{2C15FD3B-C826-49A7-9E83-2B7C45CB7B90}"/>
          </ac:cxnSpMkLst>
        </pc:cxnChg>
      </pc:sldChg>
      <pc:sldChg chg="add del">
        <pc:chgData name="David Devecsery" userId="dd7a4c9473958f9c" providerId="LiveId" clId="{C530E320-6FD9-4730-A448-30C2470A43EF}" dt="2018-08-20T19:50:50.473" v="5962" actId="2696"/>
        <pc:sldMkLst>
          <pc:docMk/>
          <pc:sldMk cId="2688754718" sldId="306"/>
        </pc:sldMkLst>
      </pc:sldChg>
      <pc:sldChg chg="addSp delSp modSp add delAnim">
        <pc:chgData name="David Devecsery" userId="dd7a4c9473958f9c" providerId="LiveId" clId="{C530E320-6FD9-4730-A448-30C2470A43EF}" dt="2018-08-20T19:55:19.548" v="6102" actId="20577"/>
        <pc:sldMkLst>
          <pc:docMk/>
          <pc:sldMk cId="1503015363" sldId="307"/>
        </pc:sldMkLst>
        <pc:spChg chg="mod">
          <ac:chgData name="David Devecsery" userId="dd7a4c9473958f9c" providerId="LiveId" clId="{C530E320-6FD9-4730-A448-30C2470A43EF}" dt="2018-08-20T19:55:07.103" v="6096" actId="1076"/>
          <ac:spMkLst>
            <pc:docMk/>
            <pc:sldMk cId="1503015363" sldId="307"/>
            <ac:spMk id="4" creationId="{E72A913E-C624-461C-8C90-D3D3A6CF11E5}"/>
          </ac:spMkLst>
        </pc:spChg>
        <pc:spChg chg="mod">
          <ac:chgData name="David Devecsery" userId="dd7a4c9473958f9c" providerId="LiveId" clId="{C530E320-6FD9-4730-A448-30C2470A43EF}" dt="2018-08-20T19:55:07.103" v="6096" actId="1076"/>
          <ac:spMkLst>
            <pc:docMk/>
            <pc:sldMk cId="1503015363" sldId="307"/>
            <ac:spMk id="5" creationId="{C82EAF85-CB07-40D8-AEC3-FE33F8AC24B3}"/>
          </ac:spMkLst>
        </pc:spChg>
        <pc:spChg chg="del">
          <ac:chgData name="David Devecsery" userId="dd7a4c9473958f9c" providerId="LiveId" clId="{C530E320-6FD9-4730-A448-30C2470A43EF}" dt="2018-08-20T19:21:46.998" v="5468" actId="478"/>
          <ac:spMkLst>
            <pc:docMk/>
            <pc:sldMk cId="1503015363" sldId="307"/>
            <ac:spMk id="7" creationId="{09947EC2-F7C2-4808-872A-15C6F860ECB2}"/>
          </ac:spMkLst>
        </pc:spChg>
        <pc:spChg chg="add mod">
          <ac:chgData name="David Devecsery" userId="dd7a4c9473958f9c" providerId="LiveId" clId="{C530E320-6FD9-4730-A448-30C2470A43EF}" dt="2018-08-20T19:55:17.334" v="6100" actId="20577"/>
          <ac:spMkLst>
            <pc:docMk/>
            <pc:sldMk cId="1503015363" sldId="307"/>
            <ac:spMk id="8" creationId="{C2CE798E-DF07-4A12-9E53-2DD3BF5C6439}"/>
          </ac:spMkLst>
        </pc:spChg>
        <pc:spChg chg="add mod">
          <ac:chgData name="David Devecsery" userId="dd7a4c9473958f9c" providerId="LiveId" clId="{C530E320-6FD9-4730-A448-30C2470A43EF}" dt="2018-08-20T19:55:19.548" v="6102" actId="20577"/>
          <ac:spMkLst>
            <pc:docMk/>
            <pc:sldMk cId="1503015363" sldId="307"/>
            <ac:spMk id="9" creationId="{F6B0E434-B771-44D5-B96E-704D24808D01}"/>
          </ac:spMkLst>
        </pc:spChg>
      </pc:sldChg>
      <pc:sldChg chg="modSp add">
        <pc:chgData name="David Devecsery" userId="dd7a4c9473958f9c" providerId="LiveId" clId="{C530E320-6FD9-4730-A448-30C2470A43EF}" dt="2018-08-20T22:01:24.309" v="6218" actId="20577"/>
        <pc:sldMkLst>
          <pc:docMk/>
          <pc:sldMk cId="1869473264" sldId="308"/>
        </pc:sldMkLst>
        <pc:spChg chg="mod">
          <ac:chgData name="David Devecsery" userId="dd7a4c9473958f9c" providerId="LiveId" clId="{C530E320-6FD9-4730-A448-30C2470A43EF}" dt="2018-08-20T22:01:24.309" v="6218" actId="20577"/>
          <ac:spMkLst>
            <pc:docMk/>
            <pc:sldMk cId="1869473264" sldId="308"/>
            <ac:spMk id="8" creationId="{9A53C530-F73F-4BC8-B643-F15970AD76EA}"/>
          </ac:spMkLst>
        </pc:spChg>
      </pc:sldChg>
      <pc:sldChg chg="add del">
        <pc:chgData name="David Devecsery" userId="dd7a4c9473958f9c" providerId="LiveId" clId="{C530E320-6FD9-4730-A448-30C2470A43EF}" dt="2018-08-20T19:51:06.825" v="5965"/>
        <pc:sldMkLst>
          <pc:docMk/>
          <pc:sldMk cId="753866336" sldId="309"/>
        </pc:sldMkLst>
      </pc:sldChg>
      <pc:sldChg chg="delSp add del delAnim">
        <pc:chgData name="David Devecsery" userId="dd7a4c9473958f9c" providerId="LiveId" clId="{C530E320-6FD9-4730-A448-30C2470A43EF}" dt="2018-08-20T19:23:26.781" v="5478" actId="2696"/>
        <pc:sldMkLst>
          <pc:docMk/>
          <pc:sldMk cId="1442218373" sldId="309"/>
        </pc:sldMkLst>
        <pc:spChg chg="del">
          <ac:chgData name="David Devecsery" userId="dd7a4c9473958f9c" providerId="LiveId" clId="{C530E320-6FD9-4730-A448-30C2470A43EF}" dt="2018-08-20T19:23:23.645" v="5477" actId="478"/>
          <ac:spMkLst>
            <pc:docMk/>
            <pc:sldMk cId="1442218373" sldId="309"/>
            <ac:spMk id="7" creationId="{09947EC2-F7C2-4808-872A-15C6F860ECB2}"/>
          </ac:spMkLst>
        </pc:spChg>
      </pc:sldChg>
      <pc:sldChg chg="modSp add del">
        <pc:chgData name="David Devecsery" userId="dd7a4c9473958f9c" providerId="LiveId" clId="{C530E320-6FD9-4730-A448-30C2470A43EF}" dt="2018-08-20T19:50:12.250" v="5960" actId="2696"/>
        <pc:sldMkLst>
          <pc:docMk/>
          <pc:sldMk cId="2178055220" sldId="309"/>
        </pc:sldMkLst>
        <pc:spChg chg="mod">
          <ac:chgData name="David Devecsery" userId="dd7a4c9473958f9c" providerId="LiveId" clId="{C530E320-6FD9-4730-A448-30C2470A43EF}" dt="2018-08-20T19:49:58.257" v="5959" actId="14100"/>
          <ac:spMkLst>
            <pc:docMk/>
            <pc:sldMk cId="2178055220" sldId="309"/>
            <ac:spMk id="3" creationId="{89FCE572-0651-4BE9-B4E0-E053A3D39840}"/>
          </ac:spMkLst>
        </pc:spChg>
      </pc:sldChg>
      <pc:sldChg chg="delSp modSp add delAnim">
        <pc:chgData name="David Devecsery" userId="dd7a4c9473958f9c" providerId="LiveId" clId="{C530E320-6FD9-4730-A448-30C2470A43EF}" dt="2018-08-20T19:53:24.458" v="6074" actId="478"/>
        <pc:sldMkLst>
          <pc:docMk/>
          <pc:sldMk cId="3059393063" sldId="309"/>
        </pc:sldMkLst>
        <pc:spChg chg="mod">
          <ac:chgData name="David Devecsery" userId="dd7a4c9473958f9c" providerId="LiveId" clId="{C530E320-6FD9-4730-A448-30C2470A43EF}" dt="2018-08-20T19:53:21.773" v="6073" actId="20577"/>
          <ac:spMkLst>
            <pc:docMk/>
            <pc:sldMk cId="3059393063" sldId="309"/>
            <ac:spMk id="3" creationId="{89FCE572-0651-4BE9-B4E0-E053A3D39840}"/>
          </ac:spMkLst>
        </pc:spChg>
        <pc:spChg chg="del mod">
          <ac:chgData name="David Devecsery" userId="dd7a4c9473958f9c" providerId="LiveId" clId="{C530E320-6FD9-4730-A448-30C2470A43EF}" dt="2018-08-20T19:53:24.458" v="6074" actId="478"/>
          <ac:spMkLst>
            <pc:docMk/>
            <pc:sldMk cId="3059393063" sldId="309"/>
            <ac:spMk id="7" creationId="{09947EC2-F7C2-4808-872A-15C6F860ECB2}"/>
          </ac:spMkLst>
        </pc:spChg>
      </pc:sldChg>
      <pc:sldChg chg="addSp delSp modSp add delAnim">
        <pc:chgData name="David Devecsery" userId="dd7a4c9473958f9c" providerId="LiveId" clId="{C530E320-6FD9-4730-A448-30C2470A43EF}" dt="2018-08-20T19:54:23.197" v="6095" actId="1076"/>
        <pc:sldMkLst>
          <pc:docMk/>
          <pc:sldMk cId="1915397344" sldId="310"/>
        </pc:sldMkLst>
        <pc:spChg chg="mod">
          <ac:chgData name="David Devecsery" userId="dd7a4c9473958f9c" providerId="LiveId" clId="{C530E320-6FD9-4730-A448-30C2470A43EF}" dt="2018-08-20T19:52:26.152" v="5984" actId="20577"/>
          <ac:spMkLst>
            <pc:docMk/>
            <pc:sldMk cId="1915397344" sldId="310"/>
            <ac:spMk id="4" creationId="{E72A913E-C624-461C-8C90-D3D3A6CF11E5}"/>
          </ac:spMkLst>
        </pc:spChg>
        <pc:spChg chg="mod">
          <ac:chgData name="David Devecsery" userId="dd7a4c9473958f9c" providerId="LiveId" clId="{C530E320-6FD9-4730-A448-30C2470A43EF}" dt="2018-08-20T19:52:19.981" v="5980" actId="1076"/>
          <ac:spMkLst>
            <pc:docMk/>
            <pc:sldMk cId="1915397344" sldId="310"/>
            <ac:spMk id="5" creationId="{C82EAF85-CB07-40D8-AEC3-FE33F8AC24B3}"/>
          </ac:spMkLst>
        </pc:spChg>
        <pc:spChg chg="del">
          <ac:chgData name="David Devecsery" userId="dd7a4c9473958f9c" providerId="LiveId" clId="{C530E320-6FD9-4730-A448-30C2470A43EF}" dt="2018-08-20T19:52:13.210" v="5979" actId="478"/>
          <ac:spMkLst>
            <pc:docMk/>
            <pc:sldMk cId="1915397344" sldId="310"/>
            <ac:spMk id="7" creationId="{09947EC2-F7C2-4808-872A-15C6F860ECB2}"/>
          </ac:spMkLst>
        </pc:spChg>
        <pc:spChg chg="add mod">
          <ac:chgData name="David Devecsery" userId="dd7a4c9473958f9c" providerId="LiveId" clId="{C530E320-6FD9-4730-A448-30C2470A43EF}" dt="2018-08-20T19:52:55.635" v="6009" actId="1038"/>
          <ac:spMkLst>
            <pc:docMk/>
            <pc:sldMk cId="1915397344" sldId="310"/>
            <ac:spMk id="8" creationId="{E548D455-312E-4FAF-BBF1-717186F9C2A2}"/>
          </ac:spMkLst>
        </pc:spChg>
        <pc:spChg chg="add mod">
          <ac:chgData name="David Devecsery" userId="dd7a4c9473958f9c" providerId="LiveId" clId="{C530E320-6FD9-4730-A448-30C2470A43EF}" dt="2018-08-20T19:52:55.635" v="6009" actId="1038"/>
          <ac:spMkLst>
            <pc:docMk/>
            <pc:sldMk cId="1915397344" sldId="310"/>
            <ac:spMk id="9" creationId="{2764805B-1261-4F79-B141-55EE33005A08}"/>
          </ac:spMkLst>
        </pc:spChg>
        <pc:spChg chg="add mod">
          <ac:chgData name="David Devecsery" userId="dd7a4c9473958f9c" providerId="LiveId" clId="{C530E320-6FD9-4730-A448-30C2470A43EF}" dt="2018-08-20T19:53:02.495" v="6015" actId="20577"/>
          <ac:spMkLst>
            <pc:docMk/>
            <pc:sldMk cId="1915397344" sldId="310"/>
            <ac:spMk id="10" creationId="{373F57A3-1B7C-45A0-94BD-C167CAAEE88C}"/>
          </ac:spMkLst>
        </pc:spChg>
        <pc:spChg chg="add mod">
          <ac:chgData name="David Devecsery" userId="dd7a4c9473958f9c" providerId="LiveId" clId="{C530E320-6FD9-4730-A448-30C2470A43EF}" dt="2018-08-20T19:53:04.489" v="6016" actId="20577"/>
          <ac:spMkLst>
            <pc:docMk/>
            <pc:sldMk cId="1915397344" sldId="310"/>
            <ac:spMk id="11" creationId="{92172B5B-79B5-4D76-8833-958B9D770C39}"/>
          </ac:spMkLst>
        </pc:spChg>
        <pc:cxnChg chg="add mod">
          <ac:chgData name="David Devecsery" userId="dd7a4c9473958f9c" providerId="LiveId" clId="{C530E320-6FD9-4730-A448-30C2470A43EF}" dt="2018-08-20T19:54:18.507" v="6093" actId="13822"/>
          <ac:cxnSpMkLst>
            <pc:docMk/>
            <pc:sldMk cId="1915397344" sldId="310"/>
            <ac:cxnSpMk id="13" creationId="{C9A07EB3-3707-43DB-AC4C-DAAD118A0DBC}"/>
          </ac:cxnSpMkLst>
        </pc:cxnChg>
        <pc:cxnChg chg="add mod">
          <ac:chgData name="David Devecsery" userId="dd7a4c9473958f9c" providerId="LiveId" clId="{C530E320-6FD9-4730-A448-30C2470A43EF}" dt="2018-08-20T19:54:23.197" v="6095" actId="1076"/>
          <ac:cxnSpMkLst>
            <pc:docMk/>
            <pc:sldMk cId="1915397344" sldId="310"/>
            <ac:cxnSpMk id="14" creationId="{671519AA-97D9-47C4-B2F7-3DA80656B055}"/>
          </ac:cxnSpMkLst>
        </pc:cxnChg>
      </pc:sldChg>
      <pc:sldChg chg="add del">
        <pc:chgData name="David Devecsery" userId="dd7a4c9473958f9c" providerId="LiveId" clId="{C530E320-6FD9-4730-A448-30C2470A43EF}" dt="2018-08-20T19:56:51.688" v="6104" actId="2696"/>
        <pc:sldMkLst>
          <pc:docMk/>
          <pc:sldMk cId="2076949102" sldId="311"/>
        </pc:sldMkLst>
      </pc:sldChg>
      <pc:sldChg chg="add del">
        <pc:chgData name="David Devecsery" userId="dd7a4c9473958f9c" providerId="LiveId" clId="{C530E320-6FD9-4730-A448-30C2470A43EF}" dt="2018-08-20T19:52:31.546" v="5986"/>
        <pc:sldMkLst>
          <pc:docMk/>
          <pc:sldMk cId="4225899406" sldId="311"/>
        </pc:sldMkLst>
      </pc:sldChg>
      <pc:sldMasterChg chg="modSldLayout">
        <pc:chgData name="David Devecsery" userId="dd7a4c9473958f9c" providerId="LiveId" clId="{C530E320-6FD9-4730-A448-30C2470A43EF}" dt="2018-08-20T16:41:44.425" v="2496" actId="166"/>
        <pc:sldMasterMkLst>
          <pc:docMk/>
          <pc:sldMasterMk cId="2793097280" sldId="2147483684"/>
        </pc:sldMasterMkLst>
        <pc:sldLayoutChg chg="addSp delSp modSp">
          <pc:chgData name="David Devecsery" userId="dd7a4c9473958f9c" providerId="LiveId" clId="{C530E320-6FD9-4730-A448-30C2470A43EF}" dt="2018-08-20T16:41:44.425" v="2496" actId="166"/>
          <pc:sldLayoutMkLst>
            <pc:docMk/>
            <pc:sldMasterMk cId="2793097280" sldId="2147483684"/>
            <pc:sldLayoutMk cId="1352532652" sldId="2147483686"/>
          </pc:sldLayoutMkLst>
          <pc:spChg chg="del">
            <ac:chgData name="David Devecsery" userId="dd7a4c9473958f9c" providerId="LiveId" clId="{C530E320-6FD9-4730-A448-30C2470A43EF}" dt="2018-08-20T16:41:03.086" v="2493" actId="166"/>
            <ac:spMkLst>
              <pc:docMk/>
              <pc:sldMasterMk cId="2793097280" sldId="2147483684"/>
              <pc:sldLayoutMk cId="1352532652" sldId="2147483686"/>
              <ac:spMk id="2" creationId="{00000000-0000-0000-0000-000000000000}"/>
            </ac:spMkLst>
          </pc:spChg>
          <pc:spChg chg="add mod">
            <ac:chgData name="David Devecsery" userId="dd7a4c9473958f9c" providerId="LiveId" clId="{C530E320-6FD9-4730-A448-30C2470A43EF}" dt="2018-08-20T16:41:03.970" v="2494" actId="166"/>
            <ac:spMkLst>
              <pc:docMk/>
              <pc:sldMasterMk cId="2793097280" sldId="2147483684"/>
              <pc:sldLayoutMk cId="1352532652" sldId="2147483686"/>
              <ac:spMk id="4" creationId="{59BFD69B-117B-49D2-87F3-0108E109E561}"/>
            </ac:spMkLst>
          </pc:spChg>
          <pc:spChg chg="ord">
            <ac:chgData name="David Devecsery" userId="dd7a4c9473958f9c" providerId="LiveId" clId="{C530E320-6FD9-4730-A448-30C2470A43EF}" dt="2018-08-20T16:41:40.941" v="2495" actId="166"/>
            <ac:spMkLst>
              <pc:docMk/>
              <pc:sldMasterMk cId="2793097280" sldId="2147483684"/>
              <pc:sldLayoutMk cId="1352532652" sldId="2147483686"/>
              <ac:spMk id="5" creationId="{00000000-0000-0000-0000-000000000000}"/>
            </ac:spMkLst>
          </pc:spChg>
          <pc:spChg chg="ord">
            <ac:chgData name="David Devecsery" userId="dd7a4c9473958f9c" providerId="LiveId" clId="{C530E320-6FD9-4730-A448-30C2470A43EF}" dt="2018-08-20T16:41:44.425" v="2496" actId="166"/>
            <ac:spMkLst>
              <pc:docMk/>
              <pc:sldMasterMk cId="2793097280" sldId="2147483684"/>
              <pc:sldLayoutMk cId="1352532652" sldId="2147483686"/>
              <ac:spMk id="6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5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BFD69B-117B-49D2-87F3-0108E109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6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0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8F97FC39-0780-4A86-936B-44E523C170FA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40990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EE2EB7-BD1F-43AB-B898-F284F1EC8F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DD96DDBF-CF42-4190-9A7D-7E263B4B5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5707524"/>
            <a:ext cx="1145508" cy="53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devec@gatech.edu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classes.cc.gatech.edu/AY2019/cs8803fmm_fall/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FA1-E25E-4668-B46C-BD96756CE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8803:</a:t>
            </a:r>
            <a:br>
              <a:rPr lang="en-US" dirty="0"/>
            </a:br>
            <a:r>
              <a:rPr lang="en-US" dirty="0"/>
              <a:t>Memory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9461-F59F-4303-AE0E-CDAFBB671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Devecsery</a:t>
            </a:r>
          </a:p>
        </p:txBody>
      </p:sp>
      <p:pic>
        <p:nvPicPr>
          <p:cNvPr id="2050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9686A197-F6A8-456F-AE9C-8E8E2F7A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575" y="349235"/>
            <a:ext cx="3869172" cy="182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90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AD6A1-08A4-49F6-870F-625F71649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Complexity of bugs is growing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87A54F-9D69-40BB-B4AE-0CF44D98A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921" y="2203066"/>
            <a:ext cx="1646765" cy="1233484"/>
          </a:xfrm>
          <a:prstGeom prst="rect">
            <a:avLst/>
          </a:prstGeom>
        </p:spPr>
      </p:pic>
      <p:pic>
        <p:nvPicPr>
          <p:cNvPr id="7172" name="Picture 4" descr="Image result for software bug">
            <a:extLst>
              <a:ext uri="{FF2B5EF4-FFF2-40B4-BE49-F238E27FC236}">
                <a16:creationId xmlns:a16="http://schemas.microsoft.com/office/drawing/2014/main" id="{AC5B750D-F927-48B6-B267-927D4998B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206" y="1945721"/>
            <a:ext cx="877457" cy="87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DA6D33A-DC5C-4A2F-A73F-CDF0D25CE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2249" y="2643959"/>
            <a:ext cx="1853296" cy="12835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CD80A1C-24E4-46DC-9126-1CE014224A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818" y="1688751"/>
            <a:ext cx="895144" cy="174024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AC7752-970F-49B0-B031-D02F22BBF3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5962" y="1897707"/>
            <a:ext cx="1260341" cy="1498949"/>
          </a:xfrm>
          <a:prstGeom prst="rect">
            <a:avLst/>
          </a:prstGeom>
        </p:spPr>
      </p:pic>
      <p:pic>
        <p:nvPicPr>
          <p:cNvPr id="7170" name="Picture 2" descr="Image result for fire cartoon">
            <a:extLst>
              <a:ext uri="{FF2B5EF4-FFF2-40B4-BE49-F238E27FC236}">
                <a16:creationId xmlns:a16="http://schemas.microsoft.com/office/drawing/2014/main" id="{A1A4715F-5FA7-4C68-91D0-2F24912FC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060" y="1527865"/>
            <a:ext cx="1101674" cy="156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37192B-591F-4600-A146-DE874D709C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7822" y="4051604"/>
            <a:ext cx="1767623" cy="1415507"/>
          </a:xfrm>
          <a:prstGeom prst="rect">
            <a:avLst/>
          </a:prstGeom>
        </p:spPr>
      </p:pic>
      <p:pic>
        <p:nvPicPr>
          <p:cNvPr id="15" name="Picture 4" descr="Image result for software bug">
            <a:extLst>
              <a:ext uri="{FF2B5EF4-FFF2-40B4-BE49-F238E27FC236}">
                <a16:creationId xmlns:a16="http://schemas.microsoft.com/office/drawing/2014/main" id="{7257F0B5-9B3D-4D5F-866C-46D0048DF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496" y="3864964"/>
            <a:ext cx="877457" cy="87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Image result for software bug">
            <a:extLst>
              <a:ext uri="{FF2B5EF4-FFF2-40B4-BE49-F238E27FC236}">
                <a16:creationId xmlns:a16="http://schemas.microsoft.com/office/drawing/2014/main" id="{B5ABF20B-CDE2-4B18-AB88-323475E77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176" y="4034270"/>
            <a:ext cx="877457" cy="87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88069A-54C0-47E9-88E1-A3B569B20B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08088" y="4191193"/>
            <a:ext cx="1918392" cy="1283579"/>
          </a:xfrm>
          <a:prstGeom prst="rect">
            <a:avLst/>
          </a:prstGeom>
        </p:spPr>
      </p:pic>
      <p:pic>
        <p:nvPicPr>
          <p:cNvPr id="18" name="Picture 4" descr="Image result for software bug">
            <a:extLst>
              <a:ext uri="{FF2B5EF4-FFF2-40B4-BE49-F238E27FC236}">
                <a16:creationId xmlns:a16="http://schemas.microsoft.com/office/drawing/2014/main" id="{30AD87DC-33B3-43D0-9426-207CB0C602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725" y="3935088"/>
            <a:ext cx="877457" cy="87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Image result for software bug">
            <a:extLst>
              <a:ext uri="{FF2B5EF4-FFF2-40B4-BE49-F238E27FC236}">
                <a16:creationId xmlns:a16="http://schemas.microsoft.com/office/drawing/2014/main" id="{42D5C3AE-FCD1-4E5C-940F-0E36DE16C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26" y="3759098"/>
            <a:ext cx="877457" cy="87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3DB77-6E03-4030-98E4-C879392D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is the problem of memory models?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C47F-5E1B-4BE4-996D-B7C6D67E2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At the most fundamental layer:</a:t>
            </a:r>
          </a:p>
          <a:p>
            <a:pPr marL="0" indent="0" algn="ctr">
              <a:buNone/>
            </a:pPr>
            <a:r>
              <a:rPr lang="en-US" dirty="0"/>
              <a:t>How can we design intuitive and usable abstractions that enable parallel systems to share data efficiently, and reliably?</a:t>
            </a:r>
          </a:p>
        </p:txBody>
      </p:sp>
    </p:spTree>
    <p:extLst>
      <p:ext uri="{BB962C8B-B14F-4D97-AF65-F5344CB8AC3E}">
        <p14:creationId xmlns:p14="http://schemas.microsoft.com/office/powerpoint/2010/main" val="3381353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4557D-72B9-4113-884D-157B6F84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Why is this topic so unique?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DB518-A13C-4761-A6DF-01047D2D3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95164"/>
          </a:xfrm>
        </p:spPr>
        <p:txBody>
          <a:bodyPr/>
          <a:lstStyle/>
          <a:p>
            <a:r>
              <a:rPr lang="en-US" dirty="0"/>
              <a:t>Memory Models are a </a:t>
            </a:r>
            <a:r>
              <a:rPr lang="en-US"/>
              <a:t>full-stack problem: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A064F0-CFE6-408B-A1A2-39AE12DED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900" y="4574352"/>
            <a:ext cx="1420967" cy="14209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D193DD-2949-41ED-9BEC-9BA804171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795" y="3717102"/>
            <a:ext cx="1209675" cy="857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ECA1C9-D7A1-4D29-A5CD-B2993D845F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468" y="3717102"/>
            <a:ext cx="733425" cy="8667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51C141-316F-4072-88D8-D5468340AC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8127" y="2796712"/>
            <a:ext cx="1871056" cy="124510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9A3F4F-F682-4567-9BF4-F80EA25A737F}"/>
              </a:ext>
            </a:extLst>
          </p:cNvPr>
          <p:cNvSpPr txBox="1">
            <a:spLocks/>
          </p:cNvSpPr>
          <p:nvPr/>
        </p:nvSpPr>
        <p:spPr>
          <a:xfrm>
            <a:off x="4044919" y="5120641"/>
            <a:ext cx="7433403" cy="115377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 single layer has a </a:t>
            </a:r>
            <a:r>
              <a:rPr lang="en-US"/>
              <a:t>comprehensive solution</a:t>
            </a:r>
            <a:endParaRPr lang="en-US" dirty="0"/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639257-59DD-4697-A8DC-033B45FA30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76981" y="1383673"/>
            <a:ext cx="1853296" cy="128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88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3CF9-4DB4-425D-8F5B-066313497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F1177-233D-489E-9B74-6D1DA788A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Motivation</a:t>
            </a:r>
          </a:p>
          <a:p>
            <a:pPr lvl="1"/>
            <a:r>
              <a:rPr lang="en-US"/>
              <a:t>Administration</a:t>
            </a:r>
          </a:p>
          <a:p>
            <a:pPr lvl="1"/>
            <a:r>
              <a:rPr lang="en-US"/>
              <a:t>Introduction to memory models</a:t>
            </a:r>
          </a:p>
        </p:txBody>
      </p:sp>
    </p:spTree>
    <p:extLst>
      <p:ext uri="{BB962C8B-B14F-4D97-AF65-F5344CB8AC3E}">
        <p14:creationId xmlns:p14="http://schemas.microsoft.com/office/powerpoint/2010/main" val="3213328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7073-2BE1-4AAE-9925-3BD02DE9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Course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5332-3935-4FC3-8A6E-6C7D8D91C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Graduate seminar:</a:t>
            </a:r>
          </a:p>
          <a:p>
            <a:pPr lvl="2"/>
            <a:r>
              <a:rPr lang="en-US" dirty="0"/>
              <a:t>Wide array of topics</a:t>
            </a:r>
          </a:p>
          <a:p>
            <a:pPr lvl="3"/>
            <a:r>
              <a:rPr lang="en-US" dirty="0"/>
              <a:t>I’ll </a:t>
            </a:r>
            <a:r>
              <a:rPr lang="en-US"/>
              <a:t>present</a:t>
            </a:r>
            <a:r>
              <a:rPr lang="en-US" dirty="0"/>
              <a:t> some background knowledge </a:t>
            </a:r>
            <a:r>
              <a:rPr lang="en-US"/>
              <a:t>before readings</a:t>
            </a:r>
          </a:p>
          <a:p>
            <a:pPr lvl="2"/>
            <a:r>
              <a:rPr lang="en-US" dirty="0"/>
              <a:t>Paper readings</a:t>
            </a:r>
          </a:p>
          <a:p>
            <a:pPr lvl="3"/>
            <a:r>
              <a:rPr lang="en-US"/>
              <a:t>Expect 2-4 papers per week</a:t>
            </a:r>
          </a:p>
          <a:p>
            <a:pPr lvl="3"/>
            <a:r>
              <a:rPr lang="en-US" dirty="0"/>
              <a:t>Written reviews</a:t>
            </a:r>
          </a:p>
          <a:p>
            <a:pPr lvl="3"/>
            <a:r>
              <a:rPr lang="en-US"/>
              <a:t>Each student will lead the</a:t>
            </a:r>
            <a:r>
              <a:rPr lang="en-US" dirty="0"/>
              <a:t> discussion for a paper</a:t>
            </a:r>
          </a:p>
          <a:p>
            <a:pPr lvl="1"/>
            <a:r>
              <a:rPr lang="en-US"/>
              <a:t>Research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0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8A09C-B1A2-4A9F-9668-F5A4CE2A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Course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1D548-1DEA-4ECC-BBE1-931825381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6255091" cy="4023360"/>
          </a:xfrm>
        </p:spPr>
        <p:txBody>
          <a:bodyPr/>
          <a:lstStyle/>
          <a:p>
            <a:pPr lvl="1"/>
            <a:r>
              <a:rPr lang="en-US" dirty="0"/>
              <a:t>Prerequisites</a:t>
            </a:r>
          </a:p>
          <a:p>
            <a:pPr lvl="2"/>
            <a:r>
              <a:rPr lang="en-US" dirty="0"/>
              <a:t>Knowledge of threading</a:t>
            </a:r>
          </a:p>
          <a:p>
            <a:pPr lvl="3"/>
            <a:r>
              <a:rPr lang="en-US" dirty="0"/>
              <a:t>fork, join, mutex, signal, wait</a:t>
            </a:r>
          </a:p>
          <a:p>
            <a:pPr lvl="3"/>
            <a:r>
              <a:rPr lang="en-US" dirty="0"/>
              <a:t>Is the program to the right data-racy?</a:t>
            </a:r>
          </a:p>
          <a:p>
            <a:pPr lvl="2"/>
            <a:r>
              <a:rPr lang="en-US" dirty="0"/>
              <a:t>Basic knowledge of computer architecture</a:t>
            </a:r>
          </a:p>
          <a:p>
            <a:pPr lvl="3"/>
            <a:r>
              <a:rPr lang="en-US" dirty="0"/>
              <a:t>Pipeline processing</a:t>
            </a:r>
          </a:p>
          <a:p>
            <a:pPr lvl="3"/>
            <a:r>
              <a:rPr lang="en-US" dirty="0"/>
              <a:t>Caching</a:t>
            </a:r>
          </a:p>
          <a:p>
            <a:pPr lvl="2"/>
            <a:r>
              <a:rPr lang="en-US" dirty="0"/>
              <a:t>Basic knowledge of compilers</a:t>
            </a:r>
          </a:p>
          <a:p>
            <a:pPr lvl="3"/>
            <a:r>
              <a:rPr lang="en-US" dirty="0"/>
              <a:t>Instruction reordering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DF68C2-9C29-48E2-9BEC-3F2316D876E0}"/>
              </a:ext>
            </a:extLst>
          </p:cNvPr>
          <p:cNvSpPr txBox="1"/>
          <p:nvPr/>
        </p:nvSpPr>
        <p:spPr>
          <a:xfrm>
            <a:off x="7746381" y="2303013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1</a:t>
            </a:r>
          </a:p>
          <a:p>
            <a:endParaRPr lang="en-US" dirty="0"/>
          </a:p>
          <a:p>
            <a:r>
              <a:rPr lang="en-US" dirty="0"/>
              <a:t>a = new </a:t>
            </a:r>
            <a:r>
              <a:rPr lang="en-US" dirty="0" err="1"/>
              <a:t>int</a:t>
            </a:r>
            <a:r>
              <a:rPr lang="en-US"/>
              <a:t>[10</a:t>
            </a:r>
            <a:r>
              <a:rPr lang="en-US" dirty="0"/>
              <a:t>];</a:t>
            </a:r>
          </a:p>
          <a:p>
            <a:r>
              <a:rPr lang="en-US" dirty="0"/>
              <a:t>ready </a:t>
            </a:r>
            <a:r>
              <a:rPr lang="en-US"/>
              <a:t>= true</a:t>
            </a:r>
            <a:r>
              <a:rPr lang="en-US" dirty="0"/>
              <a:t>;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96A64-AC4F-4B9E-801F-6E0F62D8AA25}"/>
              </a:ext>
            </a:extLst>
          </p:cNvPr>
          <p:cNvSpPr txBox="1"/>
          <p:nvPr/>
        </p:nvSpPr>
        <p:spPr>
          <a:xfrm>
            <a:off x="9582615" y="2294006"/>
            <a:ext cx="18362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Thread 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(ready)</a:t>
            </a:r>
          </a:p>
          <a:p>
            <a:r>
              <a:rPr lang="en-US"/>
              <a:t>	a[5] = 5;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BA9B16-CEA8-450C-A7D0-43FF294C91AD}"/>
              </a:ext>
            </a:extLst>
          </p:cNvPr>
          <p:cNvSpPr txBox="1"/>
          <p:nvPr/>
        </p:nvSpPr>
        <p:spPr>
          <a:xfrm>
            <a:off x="7798420" y="1933681"/>
            <a:ext cx="282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Initial: ready </a:t>
            </a:r>
            <a:r>
              <a:rPr lang="en-US"/>
              <a:t>= false, a </a:t>
            </a:r>
            <a:r>
              <a:rPr lang="en-US" dirty="0"/>
              <a:t>= null</a:t>
            </a:r>
          </a:p>
        </p:txBody>
      </p:sp>
    </p:spTree>
    <p:extLst>
      <p:ext uri="{BB962C8B-B14F-4D97-AF65-F5344CB8AC3E}">
        <p14:creationId xmlns:p14="http://schemas.microsoft.com/office/powerpoint/2010/main" val="524878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78001-C782-44EE-9627-A501EC18C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F3A06-0BE3-4D81-AA65-AABB7AF4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• 10% – Attendance / Participation</a:t>
            </a:r>
          </a:p>
          <a:p>
            <a:r>
              <a:rPr lang="en-US" dirty="0"/>
              <a:t>• 15% – Midterm</a:t>
            </a:r>
          </a:p>
          <a:p>
            <a:r>
              <a:rPr lang="en-US" dirty="0"/>
              <a:t>• 15% – Paper Reviews</a:t>
            </a:r>
          </a:p>
          <a:p>
            <a:r>
              <a:rPr lang="en-US" dirty="0"/>
              <a:t>• 10% – Presentations</a:t>
            </a:r>
          </a:p>
          <a:p>
            <a:r>
              <a:rPr lang="en-US" dirty="0"/>
              <a:t>• 10% – Project Proposal</a:t>
            </a:r>
          </a:p>
          <a:p>
            <a:r>
              <a:rPr lang="en-US" dirty="0"/>
              <a:t>• 5%   – Project Progress Reports</a:t>
            </a:r>
          </a:p>
          <a:p>
            <a:r>
              <a:rPr lang="en-US" dirty="0"/>
              <a:t>• 25% – Project Written Report</a:t>
            </a:r>
          </a:p>
          <a:p>
            <a:r>
              <a:rPr lang="en-US" dirty="0"/>
              <a:t>• 10% – Project Presentation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C4608C38-C790-4E05-B229-C55D7B68B212}"/>
              </a:ext>
            </a:extLst>
          </p:cNvPr>
          <p:cNvSpPr/>
          <p:nvPr/>
        </p:nvSpPr>
        <p:spPr>
          <a:xfrm>
            <a:off x="7298574" y="1845734"/>
            <a:ext cx="338051" cy="737062"/>
          </a:xfrm>
          <a:prstGeom prst="righ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0EB4B10C-991A-49D2-A609-125D7BA783D8}"/>
              </a:ext>
            </a:extLst>
          </p:cNvPr>
          <p:cNvSpPr/>
          <p:nvPr/>
        </p:nvSpPr>
        <p:spPr>
          <a:xfrm>
            <a:off x="7298574" y="2751822"/>
            <a:ext cx="338051" cy="737062"/>
          </a:xfrm>
          <a:prstGeom prst="righ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DD9DCD6-EFAD-4CA2-8070-232BFB650518}"/>
              </a:ext>
            </a:extLst>
          </p:cNvPr>
          <p:cNvSpPr/>
          <p:nvPr/>
        </p:nvSpPr>
        <p:spPr>
          <a:xfrm>
            <a:off x="7304115" y="3801996"/>
            <a:ext cx="376845" cy="1917160"/>
          </a:xfrm>
          <a:prstGeom prst="righ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D13043-3689-411C-93E7-FBB5C8BD914C}"/>
              </a:ext>
            </a:extLst>
          </p:cNvPr>
          <p:cNvSpPr txBox="1"/>
          <p:nvPr/>
        </p:nvSpPr>
        <p:spPr>
          <a:xfrm>
            <a:off x="7980217" y="1798766"/>
            <a:ext cx="3519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well do I understand the fundamentals?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B53F18-D571-4FEE-9E1B-FF2251AC4C98}"/>
              </a:ext>
            </a:extLst>
          </p:cNvPr>
          <p:cNvSpPr txBox="1"/>
          <p:nvPr/>
        </p:nvSpPr>
        <p:spPr>
          <a:xfrm>
            <a:off x="7894319" y="2663186"/>
            <a:ext cx="3519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well do I understand the current research?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0C0BC1-6DB1-46C0-8B19-5A1E9B40FEB0}"/>
              </a:ext>
            </a:extLst>
          </p:cNvPr>
          <p:cNvSpPr txBox="1"/>
          <p:nvPr/>
        </p:nvSpPr>
        <p:spPr>
          <a:xfrm>
            <a:off x="7808421" y="4345077"/>
            <a:ext cx="3519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 I preform research in this area?</a:t>
            </a:r>
          </a:p>
        </p:txBody>
      </p:sp>
    </p:spTree>
    <p:extLst>
      <p:ext uri="{BB962C8B-B14F-4D97-AF65-F5344CB8AC3E}">
        <p14:creationId xmlns:p14="http://schemas.microsoft.com/office/powerpoint/2010/main" val="847680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F8C0B-4861-44FE-B8E5-8872E977C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Midterm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96F40-8E8D-4108-94DF-77F9CF97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Held </a:t>
            </a:r>
            <a:r>
              <a:rPr lang="en-US" b="1" dirty="0"/>
              <a:t>in class </a:t>
            </a:r>
            <a:r>
              <a:rPr lang="en-US" dirty="0"/>
              <a:t>on </a:t>
            </a:r>
            <a:r>
              <a:rPr lang="en-US" b="1" dirty="0"/>
              <a:t>Monday October 15</a:t>
            </a:r>
            <a:r>
              <a:rPr lang="en-US" b="1" baseline="30000" dirty="0"/>
              <a:t>th</a:t>
            </a:r>
            <a:endParaRPr lang="en-US" dirty="0"/>
          </a:p>
          <a:p>
            <a:pPr lvl="2"/>
            <a:r>
              <a:rPr lang="en-US" dirty="0"/>
              <a:t>Please ensure you can make this class</a:t>
            </a:r>
          </a:p>
          <a:p>
            <a:pPr lvl="2"/>
            <a:r>
              <a:rPr lang="en-US" dirty="0"/>
              <a:t>Let me know as soon as possible if this date presents a problem</a:t>
            </a:r>
          </a:p>
          <a:p>
            <a:pPr lvl="1"/>
            <a:r>
              <a:rPr lang="en-US" dirty="0"/>
              <a:t>15% of your grade</a:t>
            </a:r>
          </a:p>
          <a:p>
            <a:pPr lvl="2"/>
            <a:r>
              <a:rPr lang="en-US" dirty="0"/>
              <a:t>Significant, but not dominating!</a:t>
            </a:r>
          </a:p>
          <a:p>
            <a:pPr lvl="2"/>
            <a:r>
              <a:rPr lang="en-US" dirty="0"/>
              <a:t>Class is about research, but you must understand fundamentals</a:t>
            </a:r>
          </a:p>
          <a:p>
            <a:pPr lvl="2"/>
            <a:r>
              <a:rPr lang="en-US" dirty="0"/>
              <a:t>You’ll get practice problems to help you get a feel for the midterm</a:t>
            </a:r>
          </a:p>
          <a:p>
            <a:pPr lvl="2"/>
            <a:r>
              <a:rPr lang="en-US" dirty="0"/>
              <a:t>Primarily focused on foundations of memory models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37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54E95-D5C7-439E-91B1-B32D82168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Readings and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79C50-D4EE-4FEA-92E1-FEC15E81C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Read each assignment carefully and evaluate for novelty</a:t>
            </a:r>
          </a:p>
          <a:p>
            <a:pPr lvl="1"/>
            <a:r>
              <a:rPr lang="en-US" dirty="0"/>
              <a:t>Paper reviews should include the following:</a:t>
            </a:r>
          </a:p>
          <a:p>
            <a:pPr lvl="2"/>
            <a:r>
              <a:rPr lang="en-US" dirty="0"/>
              <a:t>Novelty and significance of research</a:t>
            </a:r>
          </a:p>
          <a:p>
            <a:pPr lvl="2"/>
            <a:r>
              <a:rPr lang="en-US" dirty="0"/>
              <a:t>Contributions of paper</a:t>
            </a:r>
          </a:p>
          <a:p>
            <a:pPr lvl="2"/>
            <a:r>
              <a:rPr lang="en-US" dirty="0"/>
              <a:t>Paper strengths / weaknesses</a:t>
            </a:r>
          </a:p>
          <a:p>
            <a:pPr lvl="2"/>
            <a:r>
              <a:rPr lang="en-US" dirty="0"/>
              <a:t>Any ideas or thoughts you have after reading the paper</a:t>
            </a:r>
          </a:p>
          <a:p>
            <a:pPr lvl="1"/>
            <a:r>
              <a:rPr lang="en-US" dirty="0"/>
              <a:t>Roughly 1 page in length</a:t>
            </a:r>
          </a:p>
          <a:p>
            <a:pPr lvl="1"/>
            <a:r>
              <a:rPr lang="en-US" b="1" dirty="0"/>
              <a:t>Reviews will not be accepted after class in which paper is discussed</a:t>
            </a:r>
          </a:p>
          <a:p>
            <a:pPr lvl="2"/>
            <a:r>
              <a:rPr lang="en-US" dirty="0"/>
              <a:t>But, I will drop 2 days of lowest reviews.</a:t>
            </a:r>
          </a:p>
        </p:txBody>
      </p:sp>
    </p:spTree>
    <p:extLst>
      <p:ext uri="{BB962C8B-B14F-4D97-AF65-F5344CB8AC3E}">
        <p14:creationId xmlns:p14="http://schemas.microsoft.com/office/powerpoint/2010/main" val="3787602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254F4-2C39-4104-A529-4FE7850EA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Quality of paper review insights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32FC-639A-4BA0-BE6F-7D21F0717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236" y="1845734"/>
            <a:ext cx="8606444" cy="402336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Identifying interesting follow-on work</a:t>
            </a:r>
          </a:p>
          <a:p>
            <a:pPr lvl="1"/>
            <a:r>
              <a:rPr lang="en-US" dirty="0"/>
              <a:t>Finding the fundamental observation that enabled this work</a:t>
            </a:r>
          </a:p>
          <a:p>
            <a:pPr lvl="1"/>
            <a:r>
              <a:rPr lang="en-US" dirty="0"/>
              <a:t>...</a:t>
            </a:r>
          </a:p>
          <a:p>
            <a:pPr lvl="1"/>
            <a:r>
              <a:rPr lang="en-US" dirty="0"/>
              <a:t>Finding a fundamental flaw in the approach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Critiquing the evaluation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A4E2D7-7A11-4292-8BBD-74CE56244EAB}"/>
              </a:ext>
            </a:extLst>
          </p:cNvPr>
          <p:cNvSpPr txBox="1"/>
          <p:nvPr/>
        </p:nvSpPr>
        <p:spPr>
          <a:xfrm>
            <a:off x="177338" y="2094807"/>
            <a:ext cx="2128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Great Insights!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294C40-1FBC-46E5-B2EA-5DB37CA056A1}"/>
              </a:ext>
            </a:extLst>
          </p:cNvPr>
          <p:cNvSpPr txBox="1"/>
          <p:nvPr/>
        </p:nvSpPr>
        <p:spPr>
          <a:xfrm>
            <a:off x="421178" y="4920586"/>
            <a:ext cx="2128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… insights…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AAD6EAC-6DF0-46D5-A947-C2ABE809E3D9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1241367" y="2556472"/>
            <a:ext cx="0" cy="2255740"/>
          </a:xfrm>
          <a:prstGeom prst="straightConnector1">
            <a:avLst/>
          </a:prstGeom>
          <a:ln>
            <a:gradFill flip="none" rotWithShape="1">
              <a:gsLst>
                <a:gs pos="0">
                  <a:srgbClr val="00B050"/>
                </a:gs>
                <a:gs pos="23000">
                  <a:srgbClr val="00B050"/>
                </a:gs>
                <a:gs pos="52000">
                  <a:srgbClr val="92D050"/>
                </a:gs>
                <a:gs pos="97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96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270F5-C699-4E2A-A291-F33A3B959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DE6A9-4FBC-4FAD-BF31-FC4DF98C2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Instructor: </a:t>
            </a:r>
            <a:r>
              <a:rPr lang="en-US" dirty="0"/>
              <a:t>David Devecsery</a:t>
            </a:r>
          </a:p>
          <a:p>
            <a:pPr lvl="1"/>
            <a:r>
              <a:rPr lang="en-US" b="1" dirty="0"/>
              <a:t>Assistant Professor: </a:t>
            </a:r>
            <a:r>
              <a:rPr lang="en-US" dirty="0"/>
              <a:t>Computer Science</a:t>
            </a:r>
          </a:p>
          <a:p>
            <a:pPr lvl="2"/>
            <a:r>
              <a:rPr lang="en-US" b="1" dirty="0"/>
              <a:t>Research Interests: </a:t>
            </a:r>
            <a:r>
              <a:rPr lang="en-US" dirty="0"/>
              <a:t>Creating more </a:t>
            </a:r>
            <a:r>
              <a:rPr lang="en-US"/>
              <a:t>reliable software</a:t>
            </a:r>
            <a:endParaRPr lang="en-US" b="1" dirty="0"/>
          </a:p>
          <a:p>
            <a:pPr lvl="3"/>
            <a:r>
              <a:rPr lang="en-US" b="1" dirty="0"/>
              <a:t>Software Systems:</a:t>
            </a:r>
          </a:p>
          <a:p>
            <a:pPr lvl="4"/>
            <a:r>
              <a:rPr lang="en-US" dirty="0"/>
              <a:t>Creating more reliable, and understandable systems</a:t>
            </a:r>
          </a:p>
          <a:p>
            <a:pPr lvl="3"/>
            <a:r>
              <a:rPr lang="en-US" b="1" dirty="0"/>
              <a:t>Program Languages:</a:t>
            </a:r>
          </a:p>
          <a:p>
            <a:pPr lvl="4"/>
            <a:r>
              <a:rPr lang="en-US" dirty="0"/>
              <a:t>Static/dynamic program analysis</a:t>
            </a:r>
          </a:p>
          <a:p>
            <a:pPr lvl="1"/>
            <a:r>
              <a:rPr lang="en-US" b="1" dirty="0"/>
              <a:t>Contact:</a:t>
            </a:r>
          </a:p>
          <a:p>
            <a:pPr lvl="2"/>
            <a:r>
              <a:rPr lang="en-US" b="1" dirty="0"/>
              <a:t>Email: </a:t>
            </a:r>
            <a:r>
              <a:rPr lang="en-US" dirty="0">
                <a:hlinkClick r:id="rId2"/>
              </a:rPr>
              <a:t>ddevec@gatech.edu</a:t>
            </a:r>
            <a:endParaRPr lang="en-US" dirty="0"/>
          </a:p>
          <a:p>
            <a:pPr lvl="2"/>
            <a:r>
              <a:rPr lang="en-US" b="1" dirty="0"/>
              <a:t>Office: </a:t>
            </a:r>
            <a:r>
              <a:rPr lang="en-US" dirty="0"/>
              <a:t>3338 KACB (Klaus)</a:t>
            </a:r>
          </a:p>
          <a:p>
            <a:pPr lvl="2"/>
            <a:r>
              <a:rPr lang="en-US" b="1" dirty="0"/>
              <a:t>Website: </a:t>
            </a:r>
            <a:r>
              <a:rPr lang="en-US" dirty="0"/>
              <a:t>https://www.cc.gatech.edu/~ddevecsery6/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52FDD2-BB65-47A2-B840-B800DBBF809D}"/>
              </a:ext>
            </a:extLst>
          </p:cNvPr>
          <p:cNvSpPr/>
          <p:nvPr/>
        </p:nvSpPr>
        <p:spPr>
          <a:xfrm>
            <a:off x="6040582" y="1845734"/>
            <a:ext cx="4982094" cy="2643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Shameless advertisement:</a:t>
            </a:r>
          </a:p>
          <a:p>
            <a:pPr algn="ctr"/>
            <a:r>
              <a:rPr lang="en-US" sz="2800" dirty="0"/>
              <a:t>I’m looking for students!</a:t>
            </a:r>
          </a:p>
        </p:txBody>
      </p:sp>
    </p:spTree>
    <p:extLst>
      <p:ext uri="{BB962C8B-B14F-4D97-AF65-F5344CB8AC3E}">
        <p14:creationId xmlns:p14="http://schemas.microsoft.com/office/powerpoint/2010/main" val="129804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A99D7-20BE-49C8-BE6A-F05BC838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F2790-1E4A-42EF-893E-C093CB439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Will have a significant (9 week) research project</a:t>
            </a:r>
          </a:p>
          <a:p>
            <a:pPr lvl="2"/>
            <a:r>
              <a:rPr lang="en-US" dirty="0"/>
              <a:t>Group project</a:t>
            </a:r>
          </a:p>
          <a:p>
            <a:pPr lvl="2"/>
            <a:r>
              <a:rPr lang="en-US" dirty="0"/>
              <a:t>Begin thinking of ideas!</a:t>
            </a:r>
          </a:p>
          <a:p>
            <a:pPr lvl="1"/>
            <a:r>
              <a:rPr lang="en-US" dirty="0"/>
              <a:t>Several project benchmarks</a:t>
            </a:r>
          </a:p>
          <a:p>
            <a:pPr lvl="2"/>
            <a:r>
              <a:rPr lang="en-US" b="1" dirty="0"/>
              <a:t>Project Proposals: </a:t>
            </a:r>
            <a:r>
              <a:rPr lang="en-US" dirty="0"/>
              <a:t>declare groups, present desired project</a:t>
            </a:r>
          </a:p>
          <a:p>
            <a:pPr lvl="2"/>
            <a:r>
              <a:rPr lang="en-US" b="1" dirty="0"/>
              <a:t>Progress reports: </a:t>
            </a:r>
            <a:r>
              <a:rPr lang="en-US" dirty="0"/>
              <a:t>periodic in-class reports, discussing progress on project</a:t>
            </a:r>
          </a:p>
          <a:p>
            <a:pPr lvl="2"/>
            <a:r>
              <a:rPr lang="en-US" b="1" dirty="0"/>
              <a:t>Written report:  </a:t>
            </a:r>
            <a:r>
              <a:rPr lang="en-US" dirty="0"/>
              <a:t>Final write-up of project</a:t>
            </a:r>
          </a:p>
          <a:p>
            <a:pPr lvl="2"/>
            <a:r>
              <a:rPr lang="en-US" b="1" dirty="0"/>
              <a:t>Project Presentation: </a:t>
            </a:r>
            <a:r>
              <a:rPr lang="en-US" dirty="0"/>
              <a:t>10 to 20 minute presentation of project</a:t>
            </a:r>
            <a:endParaRPr lang="en-US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7D244B7-3703-4C45-B065-0806FFEE553B}"/>
              </a:ext>
            </a:extLst>
          </p:cNvPr>
          <p:cNvSpPr/>
          <p:nvPr/>
        </p:nvSpPr>
        <p:spPr>
          <a:xfrm>
            <a:off x="3020291" y="1357900"/>
            <a:ext cx="5940829" cy="2859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Project written reports will be due on </a:t>
            </a:r>
            <a:r>
              <a:rPr lang="en-US" sz="3200" b="1" dirty="0"/>
              <a:t>December 5</a:t>
            </a:r>
            <a:r>
              <a:rPr lang="en-US" sz="3200" b="1" baseline="30000" dirty="0"/>
              <a:t>th</a:t>
            </a:r>
            <a:r>
              <a:rPr lang="en-US" sz="3200" b="1" dirty="0"/>
              <a:t> 2018.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Write it down!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237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AC3D8-B109-4260-8897-A3799D8EE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Paper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80AA4-0E4C-4F22-92AC-26DAB95C5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Each student will be responsible for leading one in-class discussion</a:t>
            </a:r>
          </a:p>
          <a:p>
            <a:pPr lvl="1"/>
            <a:r>
              <a:rPr lang="en-US" dirty="0"/>
              <a:t>Students are allowed/encouraged to use any available talk slides, however:</a:t>
            </a:r>
          </a:p>
          <a:p>
            <a:pPr lvl="2"/>
            <a:r>
              <a:rPr lang="en-US" dirty="0"/>
              <a:t>They must prepare their own talking points</a:t>
            </a:r>
          </a:p>
          <a:p>
            <a:pPr lvl="2"/>
            <a:r>
              <a:rPr lang="en-US" dirty="0"/>
              <a:t>They must be prepared to lead class discussions!</a:t>
            </a:r>
          </a:p>
          <a:p>
            <a:pPr lvl="2"/>
            <a:r>
              <a:rPr lang="en-US" dirty="0" err="1"/>
              <a:t>Confererence</a:t>
            </a:r>
            <a:r>
              <a:rPr lang="en-US" dirty="0"/>
              <a:t> talks typically 20 mins, 1 paper is 75/2 = 37.5 mins, you need to add ~15 minutes of discussion/material</a:t>
            </a:r>
          </a:p>
        </p:txBody>
      </p:sp>
    </p:spTree>
    <p:extLst>
      <p:ext uri="{BB962C8B-B14F-4D97-AF65-F5344CB8AC3E}">
        <p14:creationId xmlns:p14="http://schemas.microsoft.com/office/powerpoint/2010/main" val="3212918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9310-A8E0-4CD8-8BF7-C9BE921F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Syllabus Quiz!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11D2-A585-462D-83DA-893FEEE4B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Quiz on syllabus on </a:t>
            </a:r>
            <a:r>
              <a:rPr lang="en-US" b="1" dirty="0"/>
              <a:t>Canvas</a:t>
            </a:r>
          </a:p>
          <a:p>
            <a:pPr lvl="2"/>
            <a:r>
              <a:rPr lang="en-US" dirty="0"/>
              <a:t>Will be used to judge your attendance today</a:t>
            </a:r>
          </a:p>
          <a:p>
            <a:pPr lvl="2"/>
            <a:r>
              <a:rPr lang="en-US" dirty="0"/>
              <a:t>Just to ensure you’re aware of all course policies</a:t>
            </a:r>
          </a:p>
          <a:p>
            <a:pPr lvl="2"/>
            <a:r>
              <a:rPr lang="en-US" dirty="0"/>
              <a:t>Due on </a:t>
            </a:r>
            <a:r>
              <a:rPr lang="en-US" b="1" dirty="0"/>
              <a:t>Sept 4</a:t>
            </a:r>
            <a:r>
              <a:rPr lang="en-US" b="1" baseline="30000" dirty="0"/>
              <a:t>th</a:t>
            </a:r>
            <a:r>
              <a:rPr lang="en-US" b="1" dirty="0"/>
              <a:t> (4:30pm)</a:t>
            </a:r>
          </a:p>
          <a:p>
            <a:pPr lvl="2"/>
            <a:r>
              <a:rPr lang="en-US" b="1" dirty="0"/>
              <a:t>Should</a:t>
            </a:r>
            <a:r>
              <a:rPr lang="en-US" dirty="0"/>
              <a:t> retake until you get 100%</a:t>
            </a:r>
          </a:p>
        </p:txBody>
      </p:sp>
    </p:spTree>
    <p:extLst>
      <p:ext uri="{BB962C8B-B14F-4D97-AF65-F5344CB8AC3E}">
        <p14:creationId xmlns:p14="http://schemas.microsoft.com/office/powerpoint/2010/main" val="296696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8E9C4-7E26-40C6-8D5C-953B6CE6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Course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77E53-F110-4387-8506-E98FCD15D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/>
              <a:t>Course website: </a:t>
            </a:r>
            <a:r>
              <a:rPr lang="en-US" dirty="0">
                <a:hlinkClick r:id="rId2"/>
              </a:rPr>
              <a:t>http://classes.cc.gatech.edu/AY2019/cs8803fmm_fall/</a:t>
            </a:r>
            <a:endParaRPr lang="en-US"/>
          </a:p>
          <a:p>
            <a:pPr lvl="2"/>
            <a:r>
              <a:rPr lang="en-US"/>
              <a:t>Materials</a:t>
            </a:r>
            <a:r>
              <a:rPr lang="en-US" dirty="0"/>
              <a:t>, slides,</a:t>
            </a:r>
            <a:r>
              <a:rPr lang="en-US"/>
              <a:t> </a:t>
            </a:r>
            <a:r>
              <a:rPr lang="en-US" dirty="0"/>
              <a:t>reading list, </a:t>
            </a:r>
            <a:r>
              <a:rPr lang="en-US"/>
              <a:t>and calendar posted there</a:t>
            </a:r>
          </a:p>
          <a:p>
            <a:pPr lvl="1"/>
            <a:r>
              <a:rPr lang="en-US" dirty="0"/>
              <a:t>Canvas:</a:t>
            </a:r>
          </a:p>
          <a:p>
            <a:pPr lvl="2"/>
            <a:r>
              <a:rPr lang="en-US"/>
              <a:t>Review </a:t>
            </a:r>
            <a:r>
              <a:rPr lang="en-US" dirty="0"/>
              <a:t>submission</a:t>
            </a:r>
          </a:p>
          <a:p>
            <a:pPr lvl="2"/>
            <a:r>
              <a:rPr lang="en-US"/>
              <a:t>Syllabus Quiz (</a:t>
            </a:r>
            <a:r>
              <a:rPr lang="en-US" dirty="0"/>
              <a:t>Don’t forget!)</a:t>
            </a:r>
          </a:p>
          <a:p>
            <a:pPr lvl="1"/>
            <a:r>
              <a:rPr lang="en-US" dirty="0"/>
              <a:t>Office Hours </a:t>
            </a:r>
            <a:r>
              <a:rPr lang="en-US"/>
              <a:t>and administration:</a:t>
            </a:r>
          </a:p>
          <a:p>
            <a:pPr lvl="2"/>
            <a:r>
              <a:rPr lang="en-US" dirty="0"/>
              <a:t>No TAs </a:t>
            </a:r>
            <a:r>
              <a:rPr lang="en-US"/>
              <a:t>for course</a:t>
            </a:r>
          </a:p>
          <a:p>
            <a:pPr lvl="2"/>
            <a:r>
              <a:rPr lang="en-US" dirty="0"/>
              <a:t>Office hours will be held by appointment </a:t>
            </a:r>
            <a:r>
              <a:rPr lang="en-US"/>
              <a:t>(email me to set them up).</a:t>
            </a:r>
          </a:p>
        </p:txBody>
      </p:sp>
    </p:spTree>
    <p:extLst>
      <p:ext uri="{BB962C8B-B14F-4D97-AF65-F5344CB8AC3E}">
        <p14:creationId xmlns:p14="http://schemas.microsoft.com/office/powerpoint/2010/main" val="545741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421BC-D520-4928-801A-003689219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Administration finale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F4C80-A690-4BDE-B098-345886A26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Let me know </a:t>
            </a:r>
            <a:r>
              <a:rPr lang="en-US"/>
              <a:t>what interests you, this </a:t>
            </a:r>
            <a:r>
              <a:rPr lang="en-US" dirty="0"/>
              <a:t>course can </a:t>
            </a:r>
            <a:r>
              <a:rPr lang="en-US"/>
              <a:t>be flexible!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96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3CF9-4DB4-425D-8F5B-066313497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F1177-233D-489E-9B74-6D1DA788A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Motivation</a:t>
            </a:r>
          </a:p>
          <a:p>
            <a:pPr lvl="1"/>
            <a:r>
              <a:rPr lang="en-US" dirty="0"/>
              <a:t>Administration</a:t>
            </a:r>
          </a:p>
          <a:p>
            <a:pPr lvl="1"/>
            <a:r>
              <a:rPr lang="en-US" dirty="0"/>
              <a:t>Introduction to memory models</a:t>
            </a:r>
          </a:p>
        </p:txBody>
      </p:sp>
    </p:spTree>
    <p:extLst>
      <p:ext uri="{BB962C8B-B14F-4D97-AF65-F5344CB8AC3E}">
        <p14:creationId xmlns:p14="http://schemas.microsoft.com/office/powerpoint/2010/main" val="594592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BD2F6E-C51B-465A-ABF2-2B88AE050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material we’re about to cover is </a:t>
            </a:r>
            <a:r>
              <a:rPr lang="en-US" b="1" dirty="0"/>
              <a:t>Confusing!</a:t>
            </a:r>
          </a:p>
          <a:p>
            <a:pPr lvl="1"/>
            <a:r>
              <a:rPr lang="en-US" dirty="0"/>
              <a:t>I don’t expect you to master it today, we’ll be covering the mysteries behind these low-level memory models for a while!</a:t>
            </a:r>
          </a:p>
          <a:p>
            <a:pPr lvl="1"/>
            <a:r>
              <a:rPr lang="en-US" dirty="0"/>
              <a:t>This is my first time presenting this material.  If you feel like </a:t>
            </a:r>
            <a:r>
              <a:rPr lang="en-US" dirty="0" smtClean="0"/>
              <a:t>I haven’t represented something clearly, let me know.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FB08E3-63A0-4738-B9A8-98735767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Warning</a:t>
            </a:r>
          </a:p>
        </p:txBody>
      </p:sp>
    </p:spTree>
    <p:extLst>
      <p:ext uri="{BB962C8B-B14F-4D97-AF65-F5344CB8AC3E}">
        <p14:creationId xmlns:p14="http://schemas.microsoft.com/office/powerpoint/2010/main" val="1248592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5213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 this code have a null pointer exception?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508488" y="2776787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Answer:  </a:t>
            </a:r>
            <a:r>
              <a:rPr lang="en-US" b="1" dirty="0"/>
              <a:t>Maybe!</a:t>
            </a:r>
          </a:p>
          <a:p>
            <a:pPr algn="ctr"/>
            <a:r>
              <a:rPr lang="en-US" b="1" dirty="0"/>
              <a:t>(It depends on your memory model)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7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6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Sequential Consistency (SC) </a:t>
            </a:r>
            <a:r>
              <a:rPr lang="en-US"/>
              <a:t>[</a:t>
            </a:r>
            <a:r>
              <a:rPr lang="en-US" b="1" dirty="0" err="1"/>
              <a:t>Lamport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“</a:t>
            </a:r>
            <a:r>
              <a:rPr lang="en-US"/>
              <a:t>The result of an </a:t>
            </a:r>
            <a:r>
              <a:rPr lang="en-US" dirty="0"/>
              <a:t>execution is the same as if the</a:t>
            </a:r>
          </a:p>
          <a:p>
            <a:pPr marL="0" indent="0">
              <a:buNone/>
            </a:pPr>
            <a:r>
              <a:rPr lang="en-US" dirty="0"/>
              <a:t>		 operations had been executed in </a:t>
            </a:r>
            <a:r>
              <a:rPr lang="en-US"/>
              <a:t>the order</a:t>
            </a:r>
            <a:endParaRPr lang="en-US" dirty="0"/>
          </a:p>
          <a:p>
            <a:pPr marL="0" indent="0">
              <a:buNone/>
            </a:pPr>
            <a:r>
              <a:rPr lang="en-US"/>
              <a:t>		 </a:t>
            </a:r>
            <a:r>
              <a:rPr lang="en-US" dirty="0"/>
              <a:t>specified by the program”</a:t>
            </a:r>
            <a:endParaRPr lang="en-US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Every </a:t>
            </a:r>
            <a:r>
              <a:rPr lang="en-US" dirty="0"/>
              <a:t>operation on a thread </a:t>
            </a:r>
            <a:r>
              <a:rPr lang="en-US"/>
              <a:t>happens </a:t>
            </a:r>
            <a:r>
              <a:rPr lang="en-US" dirty="0"/>
              <a:t>before its successor</a:t>
            </a:r>
          </a:p>
          <a:p>
            <a:pPr marL="0" indent="0">
              <a:buNone/>
            </a:pPr>
            <a:r>
              <a:rPr lang="en-US" dirty="0"/>
              <a:t>e.g.  </a:t>
            </a:r>
            <a:r>
              <a:rPr lang="en-US"/>
              <a:t>Operations happen</a:t>
            </a:r>
            <a:r>
              <a:rPr lang="en-US" dirty="0"/>
              <a:t> in “program order”</a:t>
            </a:r>
          </a:p>
        </p:txBody>
      </p:sp>
    </p:spTree>
    <p:extLst>
      <p:ext uri="{BB962C8B-B14F-4D97-AF65-F5344CB8AC3E}">
        <p14:creationId xmlns:p14="http://schemas.microsoft.com/office/powerpoint/2010/main" val="31736326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</a:t>
            </a:r>
            <a:r>
              <a:rPr lang="en-US"/>
              <a:t>sequential consistency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</p:spTree>
    <p:extLst>
      <p:ext uri="{BB962C8B-B14F-4D97-AF65-F5344CB8AC3E}">
        <p14:creationId xmlns:p14="http://schemas.microsoft.com/office/powerpoint/2010/main" val="137541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CC626-ED0D-4868-8A52-858F8D426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Inclusive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EA14D-E434-4C84-A5AC-6F11474CD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US" b="1" dirty="0"/>
              <a:t>Goal: </a:t>
            </a:r>
            <a:r>
              <a:rPr lang="en-US" dirty="0"/>
              <a:t>Every student to feel equally included</a:t>
            </a:r>
            <a:endParaRPr lang="en-US" b="1" dirty="0"/>
          </a:p>
          <a:p>
            <a:pPr lvl="1"/>
            <a:r>
              <a:rPr lang="en-US" dirty="0"/>
              <a:t>Please let me know if you wish to go by a name not on the roster, or have pronoun preferences</a:t>
            </a:r>
          </a:p>
          <a:p>
            <a:pPr lvl="1"/>
            <a:r>
              <a:rPr lang="en-US" dirty="0"/>
              <a:t>I make an active effort to keep my language, mannerisms, and policies unbiased.</a:t>
            </a:r>
          </a:p>
          <a:p>
            <a:pPr lvl="2"/>
            <a:r>
              <a:rPr lang="en-US" dirty="0"/>
              <a:t>If anything feels offensive, or biased to you, please let me know!  I want to fix it!</a:t>
            </a:r>
          </a:p>
        </p:txBody>
      </p:sp>
    </p:spTree>
    <p:extLst>
      <p:ext uri="{BB962C8B-B14F-4D97-AF65-F5344CB8AC3E}">
        <p14:creationId xmlns:p14="http://schemas.microsoft.com/office/powerpoint/2010/main" val="1258914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sequential consistency?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1189464" y="3290425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3025698" y="3281418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188E2A-BAE7-4941-9710-7A257B1C0B6F}"/>
              </a:ext>
            </a:extLst>
          </p:cNvPr>
          <p:cNvSpPr txBox="1"/>
          <p:nvPr/>
        </p:nvSpPr>
        <p:spPr>
          <a:xfrm>
            <a:off x="7222274" y="3290425"/>
            <a:ext cx="21559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827D2F-ED6A-4367-9E8D-695B13E787C9}"/>
              </a:ext>
            </a:extLst>
          </p:cNvPr>
          <p:cNvSpPr txBox="1"/>
          <p:nvPr/>
        </p:nvSpPr>
        <p:spPr>
          <a:xfrm>
            <a:off x="9058508" y="3281418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9F1ACA-5867-4A42-882B-D28F45C5A7D1}"/>
              </a:ext>
            </a:extLst>
          </p:cNvPr>
          <p:cNvSpPr/>
          <p:nvPr/>
        </p:nvSpPr>
        <p:spPr>
          <a:xfrm>
            <a:off x="7004183" y="858252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Answer: </a:t>
            </a:r>
            <a:r>
              <a:rPr lang="en-US" sz="2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183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sequential consistency?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1189464" y="3290425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3025698" y="3281418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188E2A-BAE7-4941-9710-7A257B1C0B6F}"/>
              </a:ext>
            </a:extLst>
          </p:cNvPr>
          <p:cNvSpPr txBox="1"/>
          <p:nvPr/>
        </p:nvSpPr>
        <p:spPr>
          <a:xfrm>
            <a:off x="7222274" y="3290425"/>
            <a:ext cx="21559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827D2F-ED6A-4367-9E8D-695B13E787C9}"/>
              </a:ext>
            </a:extLst>
          </p:cNvPr>
          <p:cNvSpPr txBox="1"/>
          <p:nvPr/>
        </p:nvSpPr>
        <p:spPr>
          <a:xfrm>
            <a:off x="9058508" y="3281418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2CF3011-051E-4511-B419-4F5DC819163D}"/>
              </a:ext>
            </a:extLst>
          </p:cNvPr>
          <p:cNvSpPr/>
          <p:nvPr/>
        </p:nvSpPr>
        <p:spPr>
          <a:xfrm flipV="1">
            <a:off x="1057136" y="4167588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7C2DC32-3AC4-4B27-8640-7239BD8F31EA}"/>
              </a:ext>
            </a:extLst>
          </p:cNvPr>
          <p:cNvCxnSpPr/>
          <p:nvPr/>
        </p:nvCxnSpPr>
        <p:spPr>
          <a:xfrm>
            <a:off x="2869580" y="4481747"/>
            <a:ext cx="245327" cy="7538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159282F-4D3F-46E2-A1D2-DD08D56C4040}"/>
              </a:ext>
            </a:extLst>
          </p:cNvPr>
          <p:cNvSpPr/>
          <p:nvPr/>
        </p:nvSpPr>
        <p:spPr>
          <a:xfrm flipV="1">
            <a:off x="3152078" y="4746517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0995104-B533-437E-99E2-A28BFC306A48}"/>
              </a:ext>
            </a:extLst>
          </p:cNvPr>
          <p:cNvCxnSpPr>
            <a:cxnSpLocks/>
          </p:cNvCxnSpPr>
          <p:nvPr/>
        </p:nvCxnSpPr>
        <p:spPr>
          <a:xfrm>
            <a:off x="6140335" y="3103418"/>
            <a:ext cx="3308465" cy="759229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7547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can this code print under SC?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</p:spTree>
    <p:extLst>
      <p:ext uri="{BB962C8B-B14F-4D97-AF65-F5344CB8AC3E}">
        <p14:creationId xmlns:p14="http://schemas.microsoft.com/office/powerpoint/2010/main" val="30593930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print 0, 0 under SC?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449969" y="3280907"/>
            <a:ext cx="215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2286203" y="327190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48D455-312E-4FAF-BBF1-717186F9C2A2}"/>
              </a:ext>
            </a:extLst>
          </p:cNvPr>
          <p:cNvSpPr txBox="1"/>
          <p:nvPr/>
        </p:nvSpPr>
        <p:spPr>
          <a:xfrm>
            <a:off x="4095270" y="3271900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64805B-1261-4F79-B141-55EE33005A08}"/>
              </a:ext>
            </a:extLst>
          </p:cNvPr>
          <p:cNvSpPr txBox="1"/>
          <p:nvPr/>
        </p:nvSpPr>
        <p:spPr>
          <a:xfrm>
            <a:off x="5931504" y="3262893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3F57A3-1B7C-45A0-94BD-C167CAAEE88C}"/>
              </a:ext>
            </a:extLst>
          </p:cNvPr>
          <p:cNvSpPr txBox="1"/>
          <p:nvPr/>
        </p:nvSpPr>
        <p:spPr>
          <a:xfrm>
            <a:off x="8320906" y="3262893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a = 1</a:t>
            </a:r>
          </a:p>
          <a:p>
            <a:endParaRPr lang="en-US" sz="2400" dirty="0"/>
          </a:p>
          <a:p>
            <a:r>
              <a:rPr lang="en-US" sz="2400" dirty="0"/>
              <a:t>print 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172B5B-79B5-4D76-8833-958B9D770C39}"/>
              </a:ext>
            </a:extLst>
          </p:cNvPr>
          <p:cNvSpPr txBox="1"/>
          <p:nvPr/>
        </p:nvSpPr>
        <p:spPr>
          <a:xfrm>
            <a:off x="10157140" y="3253886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b = 1</a:t>
            </a:r>
          </a:p>
          <a:p>
            <a:endParaRPr lang="en-US" sz="2400" dirty="0"/>
          </a:p>
          <a:p>
            <a:r>
              <a:rPr lang="en-US" sz="2400" dirty="0"/>
              <a:t>print 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A07EB3-3707-43DB-AC4C-DAAD118A0DBC}"/>
              </a:ext>
            </a:extLst>
          </p:cNvPr>
          <p:cNvCxnSpPr/>
          <p:nvPr/>
        </p:nvCxnSpPr>
        <p:spPr>
          <a:xfrm>
            <a:off x="3751810" y="3280907"/>
            <a:ext cx="0" cy="25158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71519AA-97D9-47C4-B2F7-3DA80656B055}"/>
              </a:ext>
            </a:extLst>
          </p:cNvPr>
          <p:cNvCxnSpPr/>
          <p:nvPr/>
        </p:nvCxnSpPr>
        <p:spPr>
          <a:xfrm>
            <a:off x="7722523" y="3280907"/>
            <a:ext cx="0" cy="251583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397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6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Total Store Ordering (TSO) [x86]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There exists a total order for all stores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Every store in a thread happens before the next store in that </a:t>
            </a:r>
            <a:r>
              <a:rPr lang="en-US" dirty="0" smtClean="0"/>
              <a:t>thread, and there is a total order for stores between threads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62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508488" y="2776787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Answer: </a:t>
            </a:r>
            <a:r>
              <a:rPr lang="en-US" sz="2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26294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1148238" y="3310791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2984472" y="3301784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CE798E-DF07-4A12-9E53-2DD3BF5C6439}"/>
              </a:ext>
            </a:extLst>
          </p:cNvPr>
          <p:cNvSpPr txBox="1"/>
          <p:nvPr/>
        </p:nvSpPr>
        <p:spPr>
          <a:xfrm>
            <a:off x="6453177" y="3258144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B0E434-B771-44D5-B96E-704D24808D01}"/>
              </a:ext>
            </a:extLst>
          </p:cNvPr>
          <p:cNvSpPr txBox="1"/>
          <p:nvPr/>
        </p:nvSpPr>
        <p:spPr>
          <a:xfrm>
            <a:off x="8289411" y="3249137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</p:spTree>
    <p:extLst>
      <p:ext uri="{BB962C8B-B14F-4D97-AF65-F5344CB8AC3E}">
        <p14:creationId xmlns:p14="http://schemas.microsoft.com/office/powerpoint/2010/main" val="15030153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828156" y="2571740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Reasoning</a:t>
            </a:r>
            <a:r>
              <a:rPr lang="en-US" sz="2400" dirty="0"/>
              <a:t>:  There is a </a:t>
            </a:r>
            <a:r>
              <a:rPr lang="en-US" sz="2400" b="1" dirty="0"/>
              <a:t>Total Store Order</a:t>
            </a:r>
            <a:r>
              <a:rPr lang="en-US" sz="2400" dirty="0"/>
              <a:t>, on thread 1! If ready reads true, a must have been assigned!</a:t>
            </a:r>
            <a:endParaRPr lang="en-US" sz="2400" b="1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52DD82F-F459-437B-91C7-E912158A790D}"/>
              </a:ext>
            </a:extLst>
          </p:cNvPr>
          <p:cNvSpPr/>
          <p:nvPr/>
        </p:nvSpPr>
        <p:spPr>
          <a:xfrm flipV="1">
            <a:off x="3664899" y="4142156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15FD3B-C826-49A7-9E83-2B7C45CB7B90}"/>
              </a:ext>
            </a:extLst>
          </p:cNvPr>
          <p:cNvCxnSpPr>
            <a:cxnSpLocks/>
          </p:cNvCxnSpPr>
          <p:nvPr/>
        </p:nvCxnSpPr>
        <p:spPr>
          <a:xfrm>
            <a:off x="5087389" y="4577542"/>
            <a:ext cx="687186" cy="13823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35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print 0, 0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346359" y="2952445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Answer: </a:t>
            </a:r>
            <a:r>
              <a:rPr lang="en-US" sz="280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5237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sequential consistency?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ADA44A-C02B-4B45-9AA4-941F49C0073B}"/>
              </a:ext>
            </a:extLst>
          </p:cNvPr>
          <p:cNvSpPr txBox="1"/>
          <p:nvPr/>
        </p:nvSpPr>
        <p:spPr>
          <a:xfrm>
            <a:off x="2437241" y="3671430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864FE5-F4A7-4210-BC9B-765B5719F9A6}"/>
              </a:ext>
            </a:extLst>
          </p:cNvPr>
          <p:cNvSpPr txBox="1"/>
          <p:nvPr/>
        </p:nvSpPr>
        <p:spPr>
          <a:xfrm>
            <a:off x="4273475" y="3662423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C62976-E3D6-4805-87F0-92F8EFE09D00}"/>
              </a:ext>
            </a:extLst>
          </p:cNvPr>
          <p:cNvSpPr txBox="1"/>
          <p:nvPr/>
        </p:nvSpPr>
        <p:spPr>
          <a:xfrm>
            <a:off x="2355466" y="3024142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CBEA482-6D1D-4B31-AF0E-B566CA599ED1}"/>
              </a:ext>
            </a:extLst>
          </p:cNvPr>
          <p:cNvCxnSpPr>
            <a:cxnSpLocks/>
          </p:cNvCxnSpPr>
          <p:nvPr/>
        </p:nvCxnSpPr>
        <p:spPr>
          <a:xfrm>
            <a:off x="3868189" y="3452618"/>
            <a:ext cx="527949" cy="103247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1B67D0A-53A4-40B8-A56A-45529C3F21ED}"/>
              </a:ext>
            </a:extLst>
          </p:cNvPr>
          <p:cNvCxnSpPr>
            <a:cxnSpLocks/>
          </p:cNvCxnSpPr>
          <p:nvPr/>
        </p:nvCxnSpPr>
        <p:spPr>
          <a:xfrm flipH="1">
            <a:off x="3363884" y="3370748"/>
            <a:ext cx="909591" cy="117354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77CB00-D5F1-47F7-80DF-0D8539BB7EC0}"/>
              </a:ext>
            </a:extLst>
          </p:cNvPr>
          <p:cNvSpPr/>
          <p:nvPr/>
        </p:nvSpPr>
        <p:spPr>
          <a:xfrm>
            <a:off x="6749046" y="2854712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Reasoning</a:t>
            </a:r>
            <a:r>
              <a:rPr lang="en-US" sz="2400" dirty="0"/>
              <a:t>:  There is a total order of stores, however the reads are not bounded by those stores (they can read before the stores complete!)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4294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E8A49-45E5-4183-A6DA-FD5F5511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Goals of this course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BEA4A-23ED-4FA5-8962-49831541A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Goals:</a:t>
            </a:r>
          </a:p>
          <a:p>
            <a:pPr lvl="1"/>
            <a:r>
              <a:rPr lang="en-US" dirty="0"/>
              <a:t>Learn background </a:t>
            </a:r>
            <a:r>
              <a:rPr lang="en-US"/>
              <a:t>knowledge needed to do</a:t>
            </a:r>
            <a:r>
              <a:rPr lang="en-US" dirty="0"/>
              <a:t> research in memory models</a:t>
            </a:r>
          </a:p>
          <a:p>
            <a:pPr lvl="1"/>
            <a:r>
              <a:rPr lang="en-US" dirty="0"/>
              <a:t>Familiarized with </a:t>
            </a:r>
            <a:r>
              <a:rPr lang="en-US"/>
              <a:t>current </a:t>
            </a:r>
            <a:r>
              <a:rPr lang="en-US" dirty="0"/>
              <a:t>research in </a:t>
            </a:r>
            <a:r>
              <a:rPr lang="en-US"/>
              <a:t>and around memory models</a:t>
            </a:r>
          </a:p>
          <a:p>
            <a:pPr lvl="1"/>
            <a:r>
              <a:rPr lang="en-US" dirty="0"/>
              <a:t>Learn to actually do </a:t>
            </a:r>
            <a:r>
              <a:rPr lang="en-US"/>
              <a:t>research on </a:t>
            </a:r>
            <a:r>
              <a:rPr lang="en-US" dirty="0"/>
              <a:t>memory models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651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while (</a:t>
            </a:r>
            <a:r>
              <a:rPr lang="en-US" sz="2400"/>
              <a:t>a </a:t>
            </a:r>
            <a:r>
              <a:rPr lang="en-US" sz="2400" dirty="0"/>
              <a:t>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</a:t>
            </a:r>
            <a:r>
              <a:rPr lang="en-US" sz="2400"/>
              <a:t>, </a:t>
            </a:r>
            <a:r>
              <a:rPr lang="en-US" sz="2400" dirty="0"/>
              <a:t>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719619" y="4003289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</a:t>
            </a:r>
            <a:r>
              <a:rPr lang="en-US"/>
              <a:t>: </a:t>
            </a:r>
            <a:r>
              <a:rPr lang="en-US" b="1"/>
              <a:t>No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576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</p:spTree>
    <p:extLst>
      <p:ext uri="{BB962C8B-B14F-4D97-AF65-F5344CB8AC3E}">
        <p14:creationId xmlns:p14="http://schemas.microsoft.com/office/powerpoint/2010/main" val="35810532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082477-8C38-4FE0-BCC2-1D81239F4AE3}"/>
              </a:ext>
            </a:extLst>
          </p:cNvPr>
          <p:cNvCxnSpPr>
            <a:cxnSpLocks/>
          </p:cNvCxnSpPr>
          <p:nvPr/>
        </p:nvCxnSpPr>
        <p:spPr>
          <a:xfrm>
            <a:off x="4114799" y="3999870"/>
            <a:ext cx="353123" cy="20042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70ADB44-E93A-4516-96E2-1216B770248F}"/>
              </a:ext>
            </a:extLst>
          </p:cNvPr>
          <p:cNvCxnSpPr>
            <a:cxnSpLocks/>
          </p:cNvCxnSpPr>
          <p:nvPr/>
        </p:nvCxnSpPr>
        <p:spPr>
          <a:xfrm>
            <a:off x="6285570" y="4659662"/>
            <a:ext cx="633763" cy="27661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242FBE9-5A25-40C5-93C6-D59C645FA328}"/>
              </a:ext>
            </a:extLst>
          </p:cNvPr>
          <p:cNvSpPr/>
          <p:nvPr/>
        </p:nvSpPr>
        <p:spPr>
          <a:xfrm flipV="1">
            <a:off x="4274634" y="4295470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B07B85D-6321-4CE4-804F-91436B191A78}"/>
              </a:ext>
            </a:extLst>
          </p:cNvPr>
          <p:cNvSpPr/>
          <p:nvPr/>
        </p:nvSpPr>
        <p:spPr>
          <a:xfrm flipV="1">
            <a:off x="6725113" y="5073752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74F28F1-6DE3-4139-B4BA-4C62D4825DB7}"/>
              </a:ext>
            </a:extLst>
          </p:cNvPr>
          <p:cNvSpPr/>
          <p:nvPr/>
        </p:nvSpPr>
        <p:spPr>
          <a:xfrm>
            <a:off x="7791662" y="1206730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Reasoning:  </a:t>
            </a:r>
            <a:r>
              <a:rPr lang="en-US" sz="2400" dirty="0"/>
              <a:t>The while (… == 0) </a:t>
            </a:r>
            <a:r>
              <a:rPr lang="en-US" sz="2400" b="1" dirty="0"/>
              <a:t>waits</a:t>
            </a:r>
            <a:r>
              <a:rPr lang="en-US" sz="2400" dirty="0"/>
              <a:t> for a store to complete, any subsequent store on that thread is ordered by the store on the other thread!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694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62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Partial Consistency (PC) [x86]</a:t>
            </a:r>
          </a:p>
          <a:p>
            <a:pPr marL="0" indent="0">
              <a:buNone/>
            </a:pPr>
            <a:r>
              <a:rPr lang="en-US" dirty="0"/>
              <a:t>	Stores to the same location </a:t>
            </a:r>
            <a:r>
              <a:rPr lang="en-US" dirty="0" smtClean="0"/>
              <a:t>are </a:t>
            </a:r>
            <a:r>
              <a:rPr lang="en-US" dirty="0"/>
              <a:t>ordered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Every store </a:t>
            </a:r>
            <a:r>
              <a:rPr lang="en-US" dirty="0" smtClean="0"/>
              <a:t>to </a:t>
            </a:r>
            <a:r>
              <a:rPr lang="en-US" dirty="0"/>
              <a:t>a variable happens before the next store </a:t>
            </a:r>
            <a:r>
              <a:rPr lang="en-US" dirty="0" smtClean="0"/>
              <a:t>to </a:t>
            </a:r>
            <a:r>
              <a:rPr lang="en-US" dirty="0"/>
              <a:t>that </a:t>
            </a:r>
            <a:r>
              <a:rPr lang="en-US" dirty="0" smtClean="0"/>
              <a:t>variable, but stores between variables are not ordered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911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902497" y="4003289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Answer: </a:t>
            </a:r>
            <a:r>
              <a:rPr lang="en-US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67432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3305E-3E65-48FA-9C2D-39771DCCC058}"/>
              </a:ext>
            </a:extLst>
          </p:cNvPr>
          <p:cNvSpPr/>
          <p:nvPr/>
        </p:nvSpPr>
        <p:spPr>
          <a:xfrm>
            <a:off x="7972944" y="489474"/>
            <a:ext cx="3955135" cy="1976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Remember, ordering is based off each </a:t>
            </a:r>
            <a:r>
              <a:rPr lang="en-US" sz="2400" b="1" dirty="0"/>
              <a:t>location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01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082477-8C38-4FE0-BCC2-1D81239F4AE3}"/>
              </a:ext>
            </a:extLst>
          </p:cNvPr>
          <p:cNvCxnSpPr>
            <a:cxnSpLocks/>
          </p:cNvCxnSpPr>
          <p:nvPr/>
        </p:nvCxnSpPr>
        <p:spPr>
          <a:xfrm>
            <a:off x="4114799" y="3999870"/>
            <a:ext cx="353123" cy="2004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70ADB44-E93A-4516-96E2-1216B770248F}"/>
              </a:ext>
            </a:extLst>
          </p:cNvPr>
          <p:cNvCxnSpPr>
            <a:cxnSpLocks/>
          </p:cNvCxnSpPr>
          <p:nvPr/>
        </p:nvCxnSpPr>
        <p:spPr>
          <a:xfrm>
            <a:off x="6285570" y="4659662"/>
            <a:ext cx="633763" cy="2766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242FBE9-5A25-40C5-93C6-D59C645FA328}"/>
              </a:ext>
            </a:extLst>
          </p:cNvPr>
          <p:cNvSpPr/>
          <p:nvPr/>
        </p:nvSpPr>
        <p:spPr>
          <a:xfrm flipV="1">
            <a:off x="4274634" y="4295470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B07B85D-6321-4CE4-804F-91436B191A78}"/>
              </a:ext>
            </a:extLst>
          </p:cNvPr>
          <p:cNvSpPr/>
          <p:nvPr/>
        </p:nvSpPr>
        <p:spPr>
          <a:xfrm flipV="1">
            <a:off x="6725113" y="5073752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3305E-3E65-48FA-9C2D-39771DCCC058}"/>
              </a:ext>
            </a:extLst>
          </p:cNvPr>
          <p:cNvSpPr/>
          <p:nvPr/>
        </p:nvSpPr>
        <p:spPr>
          <a:xfrm>
            <a:off x="7468638" y="1276532"/>
            <a:ext cx="3955135" cy="1976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Remember, ordering is based off each </a:t>
            </a:r>
            <a:r>
              <a:rPr lang="en-US" sz="2400" b="1" dirty="0"/>
              <a:t>location</a:t>
            </a:r>
            <a:endParaRPr lang="en-US" sz="2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D2BF0EB-C75E-4E17-B142-D8D100A5098E}"/>
              </a:ext>
            </a:extLst>
          </p:cNvPr>
          <p:cNvCxnSpPr>
            <a:cxnSpLocks/>
          </p:cNvCxnSpPr>
          <p:nvPr/>
        </p:nvCxnSpPr>
        <p:spPr>
          <a:xfrm>
            <a:off x="5272391" y="3083380"/>
            <a:ext cx="1690617" cy="21394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194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Under which memory models can this </a:t>
            </a:r>
            <a:r>
              <a:rPr lang="en-US" dirty="0" err="1"/>
              <a:t>segfault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508488" y="2776787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Answer: </a:t>
            </a:r>
            <a:r>
              <a:rPr lang="en-US" b="1" dirty="0"/>
              <a:t>PC</a:t>
            </a:r>
          </a:p>
        </p:txBody>
      </p:sp>
    </p:spTree>
    <p:extLst>
      <p:ext uri="{BB962C8B-B14F-4D97-AF65-F5344CB8AC3E}">
        <p14:creationId xmlns:p14="http://schemas.microsoft.com/office/powerpoint/2010/main" val="239946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Hard question, spin locks on PC!</a:t>
            </a:r>
          </a:p>
          <a:p>
            <a:pPr marL="0" indent="0">
              <a:buNone/>
            </a:pPr>
            <a:r>
              <a:rPr lang="en-US" dirty="0"/>
              <a:t>Will this enforce mutual exclusion on a PC MM?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5396247" y="3107178"/>
            <a:ext cx="4240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dec</a:t>
            </a:r>
            <a:r>
              <a:rPr lang="en-US" sz="2400" dirty="0"/>
              <a:t>(unlocked);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&lt; 0) {</a:t>
            </a:r>
          </a:p>
          <a:p>
            <a:r>
              <a:rPr lang="en-US" sz="2400" dirty="0"/>
              <a:t>		while (unlocked &lt;= 0)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&lt; 0)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9435361" y="3107178"/>
            <a:ext cx="240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97280" y="3170346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Assume we have a </a:t>
            </a:r>
            <a:r>
              <a:rPr lang="en-US" dirty="0" err="1"/>
              <a:t>dec</a:t>
            </a:r>
            <a:r>
              <a:rPr lang="en-US" dirty="0"/>
              <a:t> operation: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dec</a:t>
            </a:r>
            <a:r>
              <a:rPr lang="en-US" dirty="0"/>
              <a:t> (x):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tmp</a:t>
            </a:r>
            <a:r>
              <a:rPr lang="en-US" dirty="0"/>
              <a:t>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tmp</a:t>
            </a:r>
            <a:r>
              <a:rPr lang="en-US" dirty="0"/>
              <a:t> --;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</a:t>
            </a:r>
            <a:r>
              <a:rPr lang="en-US" dirty="0" err="1"/>
              <a:t>tmp</a:t>
            </a:r>
            <a:r>
              <a:rPr lang="en-US" dirty="0"/>
              <a:t>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return </a:t>
            </a:r>
            <a:r>
              <a:rPr lang="en-US" dirty="0" err="1"/>
              <a:t>tmp</a:t>
            </a:r>
            <a:r>
              <a:rPr lang="en-US" dirty="0"/>
              <a:t>;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787002-E98A-41B1-8AB5-9FE292088303}"/>
              </a:ext>
            </a:extLst>
          </p:cNvPr>
          <p:cNvSpPr/>
          <p:nvPr/>
        </p:nvSpPr>
        <p:spPr>
          <a:xfrm>
            <a:off x="4412139" y="935368"/>
            <a:ext cx="7502770" cy="3967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Hint</a:t>
            </a:r>
            <a:r>
              <a:rPr lang="en-US" sz="2800" dirty="0"/>
              <a:t>: Think of using the synchronization to lock another variable: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lock(x)</a:t>
            </a:r>
          </a:p>
          <a:p>
            <a:pPr algn="ctr"/>
            <a:r>
              <a:rPr lang="en-US" sz="2800" dirty="0"/>
              <a:t>y = 1</a:t>
            </a:r>
          </a:p>
          <a:p>
            <a:pPr algn="ctr"/>
            <a:r>
              <a:rPr lang="en-US" sz="2800" dirty="0"/>
              <a:t>unlock (x)</a:t>
            </a:r>
          </a:p>
        </p:txBody>
      </p:sp>
    </p:spTree>
    <p:extLst>
      <p:ext uri="{BB962C8B-B14F-4D97-AF65-F5344CB8AC3E}">
        <p14:creationId xmlns:p14="http://schemas.microsoft.com/office/powerpoint/2010/main" val="20020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Case study, spin locks!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5396247" y="2963086"/>
            <a:ext cx="4240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dec</a:t>
            </a:r>
            <a:r>
              <a:rPr lang="en-US" sz="2400" dirty="0"/>
              <a:t>(unlocked);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&lt; 0) {</a:t>
            </a:r>
          </a:p>
          <a:p>
            <a:r>
              <a:rPr lang="en-US" sz="2400" dirty="0"/>
              <a:t>		while (unlocked &lt;= 0)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&lt; 0)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9435361" y="2963086"/>
            <a:ext cx="240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982394" y="2588455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Assume we have a </a:t>
            </a:r>
            <a:r>
              <a:rPr lang="en-US" dirty="0" err="1"/>
              <a:t>dec</a:t>
            </a:r>
            <a:r>
              <a:rPr lang="en-US" dirty="0"/>
              <a:t> operation: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dec</a:t>
            </a:r>
            <a:r>
              <a:rPr lang="en-US" dirty="0"/>
              <a:t> (x):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tmp</a:t>
            </a:r>
            <a:r>
              <a:rPr lang="en-US" dirty="0"/>
              <a:t>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</a:t>
            </a:r>
            <a:r>
              <a:rPr lang="en-US" dirty="0" err="1"/>
              <a:t>tmp</a:t>
            </a:r>
            <a:r>
              <a:rPr lang="en-US" dirty="0"/>
              <a:t> --;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</a:t>
            </a:r>
            <a:r>
              <a:rPr lang="en-US" dirty="0" err="1"/>
              <a:t>tmp</a:t>
            </a:r>
            <a:r>
              <a:rPr lang="en-US" dirty="0"/>
              <a:t>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return </a:t>
            </a:r>
            <a:r>
              <a:rPr lang="en-US" dirty="0" err="1"/>
              <a:t>tmp</a:t>
            </a:r>
            <a:r>
              <a:rPr lang="en-US" dirty="0"/>
              <a:t>;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13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4D53A-1E09-4E84-9274-F53D9087A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Parallel programming is hard!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64197-65A5-48D2-B3CA-340F24228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know how to write well-formed multi-threaded programs: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B2DA49-28D4-4E93-8958-0A5CD778053A}"/>
              </a:ext>
            </a:extLst>
          </p:cNvPr>
          <p:cNvSpPr txBox="1"/>
          <p:nvPr/>
        </p:nvSpPr>
        <p:spPr>
          <a:xfrm>
            <a:off x="2559263" y="3620857"/>
            <a:ext cx="4240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1:</a:t>
            </a:r>
            <a:endParaRPr lang="en-US" sz="1200" dirty="0"/>
          </a:p>
          <a:p>
            <a:r>
              <a:rPr lang="en-US" sz="2400" dirty="0"/>
              <a:t>lock (m)</a:t>
            </a:r>
          </a:p>
          <a:p>
            <a:r>
              <a:rPr lang="en-US" sz="2400" dirty="0"/>
              <a:t>x = 1</a:t>
            </a:r>
          </a:p>
          <a:p>
            <a:r>
              <a:rPr lang="en-US" sz="2400" dirty="0"/>
              <a:t>print y</a:t>
            </a:r>
          </a:p>
          <a:p>
            <a:r>
              <a:rPr lang="en-US" sz="2400" dirty="0"/>
              <a:t>unlock(m)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FC4687-0628-4883-8E41-125A6C481A76}"/>
              </a:ext>
            </a:extLst>
          </p:cNvPr>
          <p:cNvSpPr txBox="1"/>
          <p:nvPr/>
        </p:nvSpPr>
        <p:spPr>
          <a:xfrm>
            <a:off x="6085464" y="3601257"/>
            <a:ext cx="2402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2:</a:t>
            </a:r>
          </a:p>
          <a:p>
            <a:r>
              <a:rPr lang="en-US" sz="2400" dirty="0"/>
              <a:t>lock(m)</a:t>
            </a:r>
          </a:p>
          <a:p>
            <a:r>
              <a:rPr lang="en-US" sz="2400" dirty="0"/>
              <a:t>y = 1</a:t>
            </a:r>
          </a:p>
          <a:p>
            <a:r>
              <a:rPr lang="en-US" sz="2400" dirty="0"/>
              <a:t>print x</a:t>
            </a:r>
          </a:p>
          <a:p>
            <a:r>
              <a:rPr lang="en-US" sz="2400" dirty="0"/>
              <a:t>unlock(m)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1332A3-DCE3-48DE-BB82-310220AC564E}"/>
              </a:ext>
            </a:extLst>
          </p:cNvPr>
          <p:cNvSpPr txBox="1"/>
          <p:nvPr/>
        </p:nvSpPr>
        <p:spPr>
          <a:xfrm>
            <a:off x="2866834" y="3124864"/>
            <a:ext cx="4240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Initial: </a:t>
            </a:r>
            <a:r>
              <a:rPr lang="en-US" sz="2400" dirty="0"/>
              <a:t>m = unlocked, x = 0, y = 0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113563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Next class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45BBB9-FB9A-4ED0-AC53-C59CD38CD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going to start exploring why these models exist, and how we can actually program with them!</a:t>
            </a:r>
          </a:p>
          <a:p>
            <a:endParaRPr lang="en-US" dirty="0"/>
          </a:p>
          <a:p>
            <a:r>
              <a:rPr lang="en-US" dirty="0"/>
              <a:t>We’ll answer our PC spinlock question!</a:t>
            </a:r>
          </a:p>
          <a:p>
            <a:r>
              <a:rPr lang="en-US" dirty="0"/>
              <a:t>And more!</a:t>
            </a:r>
          </a:p>
          <a:p>
            <a:r>
              <a:rPr lang="en-US" dirty="0"/>
              <a:t>Don’t forget the </a:t>
            </a:r>
            <a:r>
              <a:rPr lang="en-US" b="1" dirty="0"/>
              <a:t>Syllabus Quiz!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4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4D53A-1E09-4E84-9274-F53D9087A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Parallel programming is hard!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64197-65A5-48D2-B3CA-340F24228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improperly formed programs?: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B2DA49-28D4-4E93-8958-0A5CD778053A}"/>
              </a:ext>
            </a:extLst>
          </p:cNvPr>
          <p:cNvSpPr txBox="1"/>
          <p:nvPr/>
        </p:nvSpPr>
        <p:spPr>
          <a:xfrm>
            <a:off x="1433787" y="3348505"/>
            <a:ext cx="4240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1:</a:t>
            </a:r>
            <a:endParaRPr lang="en-US" sz="1200" dirty="0"/>
          </a:p>
          <a:p>
            <a:r>
              <a:rPr lang="en-US" sz="2400" dirty="0"/>
              <a:t>lock (m1)</a:t>
            </a:r>
          </a:p>
          <a:p>
            <a:r>
              <a:rPr lang="en-US" sz="2400" dirty="0"/>
              <a:t>x = 1</a:t>
            </a:r>
          </a:p>
          <a:p>
            <a:r>
              <a:rPr lang="en-US" sz="2400" dirty="0"/>
              <a:t>print y</a:t>
            </a:r>
          </a:p>
          <a:p>
            <a:r>
              <a:rPr lang="en-US" sz="2400" dirty="0"/>
              <a:t>unlock(m1)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FC4687-0628-4883-8E41-125A6C481A76}"/>
              </a:ext>
            </a:extLst>
          </p:cNvPr>
          <p:cNvSpPr txBox="1"/>
          <p:nvPr/>
        </p:nvSpPr>
        <p:spPr>
          <a:xfrm>
            <a:off x="3405156" y="3355229"/>
            <a:ext cx="2402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2:</a:t>
            </a:r>
          </a:p>
          <a:p>
            <a:r>
              <a:rPr lang="en-US" sz="2400" dirty="0"/>
              <a:t>lock(m2)</a:t>
            </a:r>
          </a:p>
          <a:p>
            <a:r>
              <a:rPr lang="en-US" sz="2400" dirty="0"/>
              <a:t>y = 1</a:t>
            </a:r>
          </a:p>
          <a:p>
            <a:r>
              <a:rPr lang="en-US" sz="2400" dirty="0"/>
              <a:t>print x</a:t>
            </a:r>
          </a:p>
          <a:p>
            <a:r>
              <a:rPr lang="en-US" sz="2400" dirty="0"/>
              <a:t>unlock(m2)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1332A3-DCE3-48DE-BB82-310220AC564E}"/>
              </a:ext>
            </a:extLst>
          </p:cNvPr>
          <p:cNvSpPr txBox="1"/>
          <p:nvPr/>
        </p:nvSpPr>
        <p:spPr>
          <a:xfrm>
            <a:off x="631653" y="2933007"/>
            <a:ext cx="4924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Initial: </a:t>
            </a:r>
            <a:r>
              <a:rPr lang="en-US" sz="2400" dirty="0"/>
              <a:t>m1 = m2 = unlocked, x = y = 0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CDA6F-5EC1-4A29-894B-D627BF5BB60D}"/>
              </a:ext>
            </a:extLst>
          </p:cNvPr>
          <p:cNvSpPr txBox="1"/>
          <p:nvPr/>
        </p:nvSpPr>
        <p:spPr>
          <a:xfrm>
            <a:off x="7183253" y="3424640"/>
            <a:ext cx="42401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1:</a:t>
            </a:r>
            <a:endParaRPr lang="en-US" sz="1200" dirty="0"/>
          </a:p>
          <a:p>
            <a:endParaRPr lang="en-US" sz="2400" dirty="0"/>
          </a:p>
          <a:p>
            <a:r>
              <a:rPr lang="en-US" sz="2400" dirty="0"/>
              <a:t>x = 1</a:t>
            </a:r>
          </a:p>
          <a:p>
            <a:r>
              <a:rPr lang="en-US" sz="2400" dirty="0"/>
              <a:t>print y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A10FCA-96EE-48D1-A0EE-965716CBF545}"/>
              </a:ext>
            </a:extLst>
          </p:cNvPr>
          <p:cNvSpPr txBox="1"/>
          <p:nvPr/>
        </p:nvSpPr>
        <p:spPr>
          <a:xfrm>
            <a:off x="8886926" y="3429978"/>
            <a:ext cx="2402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2:</a:t>
            </a:r>
          </a:p>
          <a:p>
            <a:endParaRPr lang="en-US" sz="2400" dirty="0"/>
          </a:p>
          <a:p>
            <a:r>
              <a:rPr lang="en-US" sz="2400" dirty="0"/>
              <a:t>y = 1</a:t>
            </a:r>
          </a:p>
          <a:p>
            <a:r>
              <a:rPr lang="en-US" sz="2400" dirty="0"/>
              <a:t>print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2CD53D-134F-4DCD-84CA-E83E966D802A}"/>
              </a:ext>
            </a:extLst>
          </p:cNvPr>
          <p:cNvSpPr txBox="1"/>
          <p:nvPr/>
        </p:nvSpPr>
        <p:spPr>
          <a:xfrm>
            <a:off x="7695872" y="2933007"/>
            <a:ext cx="4924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Initial: </a:t>
            </a:r>
            <a:r>
              <a:rPr lang="en-US" sz="2400" dirty="0"/>
              <a:t>x = y = 0</a:t>
            </a:r>
          </a:p>
          <a:p>
            <a:r>
              <a:rPr lang="en-US" sz="2400" dirty="0"/>
              <a:t>	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AF97E4-8F57-43EE-9546-B4774FDBC8FF}"/>
              </a:ext>
            </a:extLst>
          </p:cNvPr>
          <p:cNvCxnSpPr>
            <a:cxnSpLocks/>
          </p:cNvCxnSpPr>
          <p:nvPr/>
        </p:nvCxnSpPr>
        <p:spPr>
          <a:xfrm flipH="1">
            <a:off x="6348013" y="2964873"/>
            <a:ext cx="63871" cy="28263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70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83CC9-AC51-453C-9ACE-82056DE9E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What is a memory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D3B47-CEFE-41C7-9CD1-9827061EB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How do </a:t>
            </a:r>
            <a:r>
              <a:rPr lang="en-US"/>
              <a:t>you </a:t>
            </a:r>
            <a:r>
              <a:rPr lang="en-US" dirty="0"/>
              <a:t>define </a:t>
            </a:r>
            <a:r>
              <a:rPr lang="en-US"/>
              <a:t>memory model?</a:t>
            </a:r>
            <a:endParaRPr lang="en-US" dirty="0"/>
          </a:p>
          <a:p>
            <a:pPr algn="ctr"/>
            <a:r>
              <a:rPr lang="en-US"/>
              <a:t>(</a:t>
            </a:r>
            <a:r>
              <a:rPr lang="en-US" dirty="0"/>
              <a:t>think both traditional</a:t>
            </a:r>
            <a:r>
              <a:rPr lang="en-US"/>
              <a:t>, and more broadly)</a:t>
            </a:r>
          </a:p>
        </p:txBody>
      </p:sp>
    </p:spTree>
    <p:extLst>
      <p:ext uri="{BB962C8B-B14F-4D97-AF65-F5344CB8AC3E}">
        <p14:creationId xmlns:p14="http://schemas.microsoft.com/office/powerpoint/2010/main" val="951883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E5B31-5D10-44AE-9846-E96785E6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What is a memory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34F33-D230-49DD-9004-CA658D754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I use: A </a:t>
            </a:r>
            <a:r>
              <a:rPr lang="en-US" b="1" dirty="0"/>
              <a:t>memory model</a:t>
            </a:r>
            <a:r>
              <a:rPr lang="en-US" dirty="0"/>
              <a:t> defines how parallel programs can observe shared data.</a:t>
            </a:r>
          </a:p>
          <a:p>
            <a:endParaRPr lang="en-US" dirty="0"/>
          </a:p>
          <a:p>
            <a:r>
              <a:rPr lang="en-US" b="1" dirty="0"/>
              <a:t>Wording is broad:</a:t>
            </a:r>
          </a:p>
          <a:p>
            <a:pPr lvl="1"/>
            <a:r>
              <a:rPr lang="en-US" dirty="0"/>
              <a:t>What types systems do you think need memory models?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3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8F9E-6FF3-4534-9387-41346DC8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33737-838D-418F-9F0A-A9AA4321F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Shared </a:t>
            </a:r>
            <a:r>
              <a:rPr lang="en-US" dirty="0"/>
              <a:t>memory systems are growing: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22641A-8F7B-4537-8CBC-5EC318D3D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870" y="4391858"/>
            <a:ext cx="1853296" cy="12835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73B2D9-EB9C-41DA-BE45-CD53709A8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074" y="4231897"/>
            <a:ext cx="1767623" cy="14155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1D697A-D3F3-4206-8F27-2602B8E981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759" y="2545675"/>
            <a:ext cx="1646765" cy="12334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E65C45E-2785-4291-8822-A39C49BA19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669" y="2573835"/>
            <a:ext cx="1918392" cy="12835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9C5915-5687-4119-8526-9EDA1C2A3F32}"/>
              </a:ext>
            </a:extLst>
          </p:cNvPr>
          <p:cNvSpPr txBox="1"/>
          <p:nvPr/>
        </p:nvSpPr>
        <p:spPr>
          <a:xfrm>
            <a:off x="789084" y="3839601"/>
            <a:ext cx="1246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Multi-core PCs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B0F541-6B1F-4BF7-8A0C-4F4BEF1C1B29}"/>
              </a:ext>
            </a:extLst>
          </p:cNvPr>
          <p:cNvSpPr txBox="1"/>
          <p:nvPr/>
        </p:nvSpPr>
        <p:spPr>
          <a:xfrm>
            <a:off x="3032876" y="3585566"/>
            <a:ext cx="194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Heterogeneous architectures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059C2E-68B9-4CED-A753-F7E8E7B826D3}"/>
              </a:ext>
            </a:extLst>
          </p:cNvPr>
          <p:cNvSpPr txBox="1"/>
          <p:nvPr/>
        </p:nvSpPr>
        <p:spPr>
          <a:xfrm>
            <a:off x="5500643" y="3939184"/>
            <a:ext cx="194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Processors w/</a:t>
            </a:r>
          </a:p>
          <a:p>
            <a:r>
              <a:rPr lang="en-US"/>
              <a:t>100s </a:t>
            </a:r>
            <a:r>
              <a:rPr lang="en-US" dirty="0"/>
              <a:t>of cores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746B90-6677-4AB4-A26C-77BC9BF99FA1}"/>
              </a:ext>
            </a:extLst>
          </p:cNvPr>
          <p:cNvSpPr txBox="1"/>
          <p:nvPr/>
        </p:nvSpPr>
        <p:spPr>
          <a:xfrm>
            <a:off x="7445123" y="3779159"/>
            <a:ext cx="194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Datacenter-scale</a:t>
            </a:r>
          </a:p>
          <a:p>
            <a:r>
              <a:rPr lang="en-US"/>
              <a:t>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7980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</TotalTime>
  <Words>2277</Words>
  <Application>Microsoft Office PowerPoint</Application>
  <PresentationFormat>Widescreen</PresentationFormat>
  <Paragraphs>555</Paragraphs>
  <Slides>50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Calibri</vt:lpstr>
      <vt:lpstr>Calibri Light</vt:lpstr>
      <vt:lpstr>Retrospect</vt:lpstr>
      <vt:lpstr>CS 8803: Memory Models</vt:lpstr>
      <vt:lpstr>Introductions</vt:lpstr>
      <vt:lpstr>Inclusive Classroom</vt:lpstr>
      <vt:lpstr>Goals of this course</vt:lpstr>
      <vt:lpstr>Parallel programming is hard!</vt:lpstr>
      <vt:lpstr>Parallel programming is hard!</vt:lpstr>
      <vt:lpstr>What is a memory model?</vt:lpstr>
      <vt:lpstr>What is a memory model?</vt:lpstr>
      <vt:lpstr>Why is this important?</vt:lpstr>
      <vt:lpstr>Complexity of bugs is growing</vt:lpstr>
      <vt:lpstr>What is the problem of memory models?</vt:lpstr>
      <vt:lpstr>Why is this topic so unique?</vt:lpstr>
      <vt:lpstr>Outline</vt:lpstr>
      <vt:lpstr>Course Structure</vt:lpstr>
      <vt:lpstr>Course Structure</vt:lpstr>
      <vt:lpstr>Grading</vt:lpstr>
      <vt:lpstr>Midterm</vt:lpstr>
      <vt:lpstr>Readings and Reviews</vt:lpstr>
      <vt:lpstr>Quality of paper review insights</vt:lpstr>
      <vt:lpstr>Projects</vt:lpstr>
      <vt:lpstr>Paper Presentations</vt:lpstr>
      <vt:lpstr>Syllabus Quiz!</vt:lpstr>
      <vt:lpstr>Course information</vt:lpstr>
      <vt:lpstr>Administration finale</vt:lpstr>
      <vt:lpstr>Outline</vt:lpstr>
      <vt:lpstr>Warning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Introduction to Memory Models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8803: Memory Models</dc:title>
  <dc:creator>David Devecsery</dc:creator>
  <cp:lastModifiedBy>David Devecsery</cp:lastModifiedBy>
  <cp:revision>21</cp:revision>
  <dcterms:created xsi:type="dcterms:W3CDTF">2018-08-17T21:06:31Z</dcterms:created>
  <dcterms:modified xsi:type="dcterms:W3CDTF">2018-10-17T18:27:14Z</dcterms:modified>
</cp:coreProperties>
</file>