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notesSlides/notesSlide3.xml" ContentType="application/vnd.openxmlformats-officedocument.presentationml.notesSlide+xml"/>
  <Override PartName="/ppt/ink/ink3.xml" ContentType="application/inkml+xml"/>
  <Override PartName="/ppt/ink/ink4.xml" ContentType="application/inkml+xml"/>
  <Override PartName="/ppt/notesSlides/notesSlide4.xml" ContentType="application/vnd.openxmlformats-officedocument.presentationml.notesSlide+xml"/>
  <Override PartName="/ppt/ink/ink5.xml" ContentType="application/inkml+xml"/>
  <Override PartName="/ppt/ink/ink6.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75" r:id="rId1"/>
    <p:sldMasterId id="2147483687" r:id="rId2"/>
  </p:sldMasterIdLst>
  <p:notesMasterIdLst>
    <p:notesMasterId r:id="rId89"/>
  </p:notesMasterIdLst>
  <p:handoutMasterIdLst>
    <p:handoutMasterId r:id="rId90"/>
  </p:handoutMasterIdLst>
  <p:sldIdLst>
    <p:sldId id="256" r:id="rId3"/>
    <p:sldId id="313" r:id="rId4"/>
    <p:sldId id="1596" r:id="rId5"/>
    <p:sldId id="1696" r:id="rId6"/>
    <p:sldId id="1697" r:id="rId7"/>
    <p:sldId id="1698" r:id="rId8"/>
    <p:sldId id="1699" r:id="rId9"/>
    <p:sldId id="1700" r:id="rId10"/>
    <p:sldId id="1701" r:id="rId11"/>
    <p:sldId id="1702" r:id="rId12"/>
    <p:sldId id="1703" r:id="rId13"/>
    <p:sldId id="1704" r:id="rId14"/>
    <p:sldId id="1705" r:id="rId15"/>
    <p:sldId id="1706" r:id="rId16"/>
    <p:sldId id="1707" r:id="rId17"/>
    <p:sldId id="1708" r:id="rId18"/>
    <p:sldId id="1709" r:id="rId19"/>
    <p:sldId id="1710" r:id="rId20"/>
    <p:sldId id="1723" r:id="rId21"/>
    <p:sldId id="1712" r:id="rId22"/>
    <p:sldId id="1713" r:id="rId23"/>
    <p:sldId id="1714" r:id="rId24"/>
    <p:sldId id="1715" r:id="rId25"/>
    <p:sldId id="1716" r:id="rId26"/>
    <p:sldId id="1717" r:id="rId27"/>
    <p:sldId id="1718" r:id="rId28"/>
    <p:sldId id="1719" r:id="rId29"/>
    <p:sldId id="1720" r:id="rId30"/>
    <p:sldId id="1722" r:id="rId31"/>
    <p:sldId id="1724" r:id="rId32"/>
    <p:sldId id="1665" r:id="rId33"/>
    <p:sldId id="701" r:id="rId34"/>
    <p:sldId id="906" r:id="rId35"/>
    <p:sldId id="1725" r:id="rId36"/>
    <p:sldId id="1695" r:id="rId37"/>
    <p:sldId id="717" r:id="rId38"/>
    <p:sldId id="1689" r:id="rId39"/>
    <p:sldId id="712" r:id="rId40"/>
    <p:sldId id="1721" r:id="rId41"/>
    <p:sldId id="720" r:id="rId42"/>
    <p:sldId id="721" r:id="rId43"/>
    <p:sldId id="722" r:id="rId44"/>
    <p:sldId id="714" r:id="rId45"/>
    <p:sldId id="731" r:id="rId46"/>
    <p:sldId id="706" r:id="rId47"/>
    <p:sldId id="705" r:id="rId48"/>
    <p:sldId id="914" r:id="rId49"/>
    <p:sldId id="726" r:id="rId50"/>
    <p:sldId id="728" r:id="rId51"/>
    <p:sldId id="729" r:id="rId52"/>
    <p:sldId id="732" r:id="rId53"/>
    <p:sldId id="733" r:id="rId54"/>
    <p:sldId id="1726" r:id="rId55"/>
    <p:sldId id="736" r:id="rId56"/>
    <p:sldId id="918" r:id="rId57"/>
    <p:sldId id="734" r:id="rId58"/>
    <p:sldId id="919" r:id="rId59"/>
    <p:sldId id="737" r:id="rId60"/>
    <p:sldId id="1050" r:id="rId61"/>
    <p:sldId id="727" r:id="rId62"/>
    <p:sldId id="922" r:id="rId63"/>
    <p:sldId id="1727" r:id="rId64"/>
    <p:sldId id="1076" r:id="rId65"/>
    <p:sldId id="1077" r:id="rId66"/>
    <p:sldId id="1078" r:id="rId67"/>
    <p:sldId id="924" r:id="rId68"/>
    <p:sldId id="925" r:id="rId69"/>
    <p:sldId id="926" r:id="rId70"/>
    <p:sldId id="927" r:id="rId71"/>
    <p:sldId id="1082" r:id="rId72"/>
    <p:sldId id="1081" r:id="rId73"/>
    <p:sldId id="929" r:id="rId74"/>
    <p:sldId id="930" r:id="rId75"/>
    <p:sldId id="931" r:id="rId76"/>
    <p:sldId id="932" r:id="rId77"/>
    <p:sldId id="933" r:id="rId78"/>
    <p:sldId id="1051" r:id="rId79"/>
    <p:sldId id="1052" r:id="rId80"/>
    <p:sldId id="1055" r:id="rId81"/>
    <p:sldId id="1056" r:id="rId82"/>
    <p:sldId id="1057" r:id="rId83"/>
    <p:sldId id="1058" r:id="rId84"/>
    <p:sldId id="1059" r:id="rId85"/>
    <p:sldId id="970" r:id="rId86"/>
    <p:sldId id="1098" r:id="rId87"/>
    <p:sldId id="1099" r:id="rId88"/>
  </p:sldIdLst>
  <p:sldSz cx="9144000" cy="6858000" type="screen4x3"/>
  <p:notesSz cx="6858000" cy="9144000"/>
  <p:defaultTextStyle>
    <a:defPPr>
      <a:defRPr lang="en-US"/>
    </a:defPPr>
    <a:lvl1pPr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E9E8FF"/>
    <a:srgbClr val="5B5B64"/>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287" autoAdjust="0"/>
    <p:restoredTop sz="93475" autoAdjust="0"/>
  </p:normalViewPr>
  <p:slideViewPr>
    <p:cSldViewPr>
      <p:cViewPr varScale="1">
        <p:scale>
          <a:sx n="114" d="100"/>
          <a:sy n="114" d="100"/>
        </p:scale>
        <p:origin x="784" y="1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2816"/>
    </p:cViewPr>
  </p:sorterViewPr>
  <p:notesViewPr>
    <p:cSldViewPr>
      <p:cViewPr varScale="1">
        <p:scale>
          <a:sx n="88" d="100"/>
          <a:sy n="88" d="100"/>
        </p:scale>
        <p:origin x="-2072"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notesMaster" Target="notesMasters/notesMaster1.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handoutMaster" Target="handoutMasters/handoutMaster1.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67E4735-A5D0-044D-BE7E-3A4B3C0A561F}" type="datetimeFigureOut">
              <a:rPr lang="en-US" smtClean="0"/>
              <a:pPr/>
              <a:t>9/18/18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D56C03F-7434-D740-BBB1-1637C88A1EC2}" type="slidenum">
              <a:rPr lang="en-US" smtClean="0"/>
              <a:pPr/>
              <a:t>‹#›</a:t>
            </a:fld>
            <a:endParaRPr lang="en-US"/>
          </a:p>
        </p:txBody>
      </p:sp>
    </p:spTree>
    <p:extLst>
      <p:ext uri="{BB962C8B-B14F-4D97-AF65-F5344CB8AC3E}">
        <p14:creationId xmlns:p14="http://schemas.microsoft.com/office/powerpoint/2010/main" val="2509163792"/>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9-04T17:12:38.410"/>
    </inkml:context>
    <inkml:brush xml:id="br0">
      <inkml:brushProperty name="width" value="0.09086" units="cm"/>
      <inkml:brushProperty name="height" value="0.09086" units="cm"/>
      <inkml:brushProperty name="color" value="#FF0000"/>
    </inkml:brush>
  </inkml:definitions>
  <inkml:trace contextRef="#ctx0" brushRef="#br0">13180 1610 8355,'-4'-11'-502,"0"0"151,2-1 0,0 1 890,2-1 0,0 5 0,0-1 0,0 2 0,-1 4-271,-3 10 0,2 3 0,-6 10 0,-1 3 0,-1 5 0,-1 7 0,-1 3 1,-1 5-138,-2 3 0,-3 3 0,-4 6 0,0-1 0,0 1 0,1 3 1,-3-1-1,0 0-198,0-1 1,-3-1-1,0-2 1,2-6 0,1-4-1,1-3 1,1-3 69,3-5 1,-1-4-1,5-6 1,1-1 0,2-3-1,4-4-133,0-3 0,5-3 0,1-6 1,6-9 44,7-7 1,6-9 0,5 1-1,1-3 1,0 1 0,0 4 88,0 2 1,0 2-1,-2 5 1,0 1-1,-2 3 1,0 1 0,0 2 100,0 2 0,-4 6 0,4 2 1,1 4-1,2 1 0,2 2 1,1 1-19,2-1 0,5 3 0,-2-2 1,3-2-1,3-3 0,2-4-17,4-1 1,-3-1 0,-1-4 0,-2 0-1,-2 0 1,-1 0 0,-3-1 0,-3-2-326,-3 0 0,-5-6 0,-1 2 1,-2 0-1,-2-1 0,-1-1-171,-2-1 426,1-1 0,4-6 0,2-1 0</inkml:trace>
  <inkml:trace contextRef="#ctx0" brushRef="#br0" timeOffset="1">14322 1359 8355,'-26'8'-165,"4"-2"1,1 0 0,3 1 0,2 2 445,-1 1 1,1 1-1,-4 1 1,1 0-1,0 2 1,0 4-1,0 4-103,-2 6 1,0 5 0,-1 5 0,2 5 0,1 4 0,0 3 0,1 2 71,3 3 1,3 0 0,5-1-1,3-1 1,3 2 0,1 0 675,0-2-890,0-7 0,6-2 0,4-2 0,5 1 1,3-2-1,2-6 0,2-4-3,1-3 0,5-3 1,2-5-1,4-2 1,3-3-1,3-3-511,0-3 1,1-7 0,2 2 0,-1-4 477,1-4 0,6-7 0,3-7 0</inkml:trace>
  <inkml:trace contextRef="#ctx0" brushRef="#br0" timeOffset="2">14870 1873 8355,'0'-11'-57,"0"-1"525,0 1 0,0 3-170,0 1 0,0 7 0,0 3 0,0 11 0,0 8 0,0 5 0,0 3 0,-1 4-123,-3 4 0,3-2 0,-3 3 0,3-2 0,1-1 0,0-5-217,0-2 0,0-2 0,0-5 0,0-2 0,0-2 0,0-2-124,0-2 0,1-6 0,3-7 0,3-6 69,3-6 0,6-14 0,0 0 0,2-4 0,1-3 1,0-1-1,0-1 0,0 2 24,-1 3 1,0 2-1,-6 6 1,2 2-1,-2 3 1,-1 5 261,-2 3 0,0 3 0,2 8 0,1 3 1,-1 7-75,0 3 0,1 3 1,1 4-1,1-1 0,2-2 1,2-1-1,2 0-108,2-1 1,2 2 0,1-4 0,2-4-1,-2-2 1,-1-3 86,-1-2 1,0-1 0,0-6 0,0-1 0,0-5 0,-2-2 0,-1-3 20,-1-2 0,-5 1 1,2-5-1,-4-1 1,-2-2-1,-1-2 1,-2-1-276,-2-2 1,-1-4 0,-4 5 0,-2 0 0,-1 2 0,-4 1-2563,1 1 2112,-4-1 0,5 4 610,-3 0 0,-2 0 0,3-4 0</inkml:trace>
  <inkml:trace contextRef="#ctx0" brushRef="#br0" timeOffset="3">15761 1199 8355,'-7'-1'241,"5"-3"1,4-2-1,6-1 35,2 4 0,7 1 1,3 2-1,5 0 1,6 0-1,3 2 1,3 1 105,1 5 1,5 7 0,-1 4-1,2 3 1,1 2 0,-3 1-1,-3 3-303,0 1 0,-7 2 0,1 4 0,-5 4 0,-5 2 0,-5 5 0,-4 2-160,-4 2 0,-6 4 0,-1 0 0,-3 0 0,-5 1 0,-6-4 0,-8-2-93,-7-1 1,-3-3 0,-6 5-1,-5 0 1,19-25 0,-2-1-1,-2 1 1,-1 0 0,-1-1-1,0 0-40,-2-1 1,-1 0 0,0 1 0,-1 0 0,2-3 0,-1 0 0,0 0 0,0 1 0,1-1 0,1 0 0,1-2 0,1 0 213,-25 17 0,1-2 0,5 0 0</inkml:trace>
  <inkml:trace contextRef="#ctx0" brushRef="#br0" timeOffset="4">14733 2741 8239,'9'-1'189,"1"-2"0,5-2 0,5 0 1,8-1-1,5-1 0,5-2 0,4-1 1,4-1-1,2-1 204,2 1 0,-1 0 0,-3-1 0,0 1 0,-1-1 0,0 1 0,-3 1-303,-4 2 1,-4-1-1,-2 4 1,-3 0-1,-1-1 1,-4 1-1,-3-2-252,-2 1 0,-5 2 0,2-2 1,-4 1-1,0 2-1601,-1 2 1763,-4 1 0,3-5 0,-4-1 0</inkml:trace>
  <inkml:trace contextRef="#ctx0" brushRef="#br0" timeOffset="5">16378 1405 8355,'0'-18'116,"0"2"76,0-1 0,0 4 1,0-3-1,0 1 0,0-1 1,0 2-1,0 2 0,-2 2 1,-2 1-1,-3 2 0,-5 2 1112,-3 3-1321,2 6 1,-9 3-1,0 8 1,-3 4-1,-1 3 1,3 1-1,3 0 47,1 0 0,5-1 0,0 1 0,5-1 0,6-3 0,1-3 237,2 1-341,0-5 1,7 4 0,4-7 0,7-3 0,3-1 0,2-2-1,1-2-49,3-1 0,-2 0 1,3 1-1,-2 2 0,-6 0 1,-2 0 33,-4-2 1,-3 4 0,-3 3 0,-4 3 0,-4 3 0,-4 2 162,-4-3 1,-2 5 0,-3 0 0,-1 1 0,-2 0-1,-1 1 1,1 3-112,2 4 0,-3-3 0,2 4 0,1-1 1,1-1-1,3 0 0,1-4-15,2-3 1,4 3 0,-1-4 0,3 0 0,1-3 0,1-3 0,3-1-77,4-4 0,2 2 0,1-5 0,1-2 0,1 0 0,1-2 96,1 0 1,0 0 0,-4 0 0,0 1 246,-4 3 1,-4 2-1,-10 6 1,-5 0 0,-5 4-1,-4 4 1,-2 3 70,0 0 0,-2 2 1,7-6-1,0 1 0,3 1 1,3-4-1,5 0-438,3-3 1,4-3-1,5-2 1,6-3-1,8-1 152,7-2 0,8-7 0,7-2 0</inkml:trace>
  <inkml:trace contextRef="#ctx0" brushRef="#br0" timeOffset="6">16903 1793 8355,'-18'-1'309,"3"-2"0,2-2 0,2-1 642,-1-3 0,2 3 0,3-2 1,2-1-296,-1-1 1,5-1 0,-3-1-338,3 1 0,0 4-508,-3 4 0,1 1 0,-4 2 0,-1 2 0,2 1-604,2 5 1,3 3 0,2 3 792,3 2 0,2 4 0,6-2 0</inkml:trace>
  <inkml:trace contextRef="#ctx0" brushRef="#br0" timeOffset="7">16754 2101 8355,'-11'7'616,"0"3"1,4-8-360,3 6 0,8-4 0,5 2 1,4 1-1,2-2 1795,-1 0-2092,4 4 1,-6-3 0,2 5 0,-3 1 0,-5-1 0,-1 2 0,-2 1 102,-2 1 0,-8 4 0,-4-2 0,-7 0 0,-3 2 0,-3 0-456,-3 1 0,3-5 0,-4 2 0,1 0 0,1-3 0,0-1 0,3-2 393,4 0 0,-2 1 0,3-1 0</inkml:trace>
  <inkml:trace contextRef="#ctx0" brushRef="#br0" timeOffset="8">17565 1439 8479,'-5'-11'855,"0"-1"1,-4 2-122,2 2 1,4 5 0,-1 8 0,3 6-568,1 7 0,0 5 0,0 3 0,0 5 0,0 2 0,-1 2 0,-2 5-125,-1 5 1,-4 2 0,0 5 0,-2-1 0,-2-3-1,2-2 1,1-4-114,2-4 0,0-3 1,-2-2-1,3-3 0,1-6 1,3-5-620,0-3 1,2 0 0,2-8-1,1-4 1,6-9-3080,5-8 3769,4-9 0,5-8 0,0-4 0</inkml:trace>
  <inkml:trace contextRef="#ctx0" brushRef="#br0" timeOffset="9">17348 1348 8355,'-20'-16'156,"5"1"1,5 0 0,10 4 0,0-1 0,1 1-1,3 1 337,3 2 1,9-2 0,4 3 0,5 1 0,6 1-1,2 1 1,2 0-297,3 2 1,3 6-1,6 3 1,1 5-1,2 2 1,-1 3 364,2 5-641,-4-2 0,3 13 0,-5-1 0,-3 4 0,-4 3 0,-4 2 0,-5 3-117,-6 4 0,-3 0 0,-8 3 0,-6-1 1,-3-3-1,-5 1 127,-1-1 1,-10-2 0,-9-1-1,-6-4 1,-3 1 0,-6-2-1,-4 0 210,-6-2 1,0-2 0,-5-4-1,0-2 1,2-2 0,0-4 0,4-4-490,3-3 0,8-5 0,1-8 0,7-1 0,7-4 0,6-3 348,5-6 0,4-11 0,5-7 0</inkml:trace>
  <inkml:trace contextRef="#ctx0" brushRef="#br0" timeOffset="10">18182 799 8355,'-5'0'179,"5"2"299,6 2 0,8-2 1,4 7-1,2 2 1,6 5-1,2 1 1032,3 4-1183,7 5-384,-2-2 0,7 13 317,-5-3 0,4 5-58,-4-1 0,-1-2-33,-7 6 0,2 1-66,-5 7 1,-2-2-336,-6 5 1,0-1 99,-7 2 0,-4 7-72,-8 0 1,-2 1 153,-1-30 0,-2 1 0,-9 29-3,2-32 0,-2 1 1,-2 1-1,-1 0-841,-1-3 0,-2-1 791,-4 2 0,-1 0 64,2-1 0,-1-1 0,-4 3 0,-2-1-11,0 1 0,-1-1 0,-2 3 0,-2-1-360,-3-2 1,0 1 0,0 0 0,1 0-813,-1-1 0,0 1 1222,-1-2 0,1 0 0,0 3 0,-1 1 0,0-3 0,1-1 0,-2 0 0,0 0 0</inkml:trace>
  <inkml:trace contextRef="#ctx0" brushRef="#br0" timeOffset="11">9411 2067 8355,'4'-7'0,"-1"-1"0,1-1 169,1-1 0,-2 4 0,4 2 1,2 2-1,0 5 0,0 3 0,-3 8 1,1 7 10,-1 7 1,-2 3 0,2 4 0,-1-1 0,-2 1 0,-2 2 0,-1 0-121,0-4 0,4 0 0,0-6 0,-2-3 0,0-3 0,-2-3 74,0-1 0,0-5 133,0-8 0,0-14 0,0-13 0,1-2 1,3-3-414,3-3 1,0-3 0,0-3 0,2-2 0,1 0 0,2 0 0,-1 5 194,1 2 0,-1 8 1,0 2-1,1 5 1,-1 6-1,1 3-31,-1 4 1,0 3 0,0 2 0,-2 4 0,-2 5 0,1 6-149,-2 1 115,4 2 0,-8 8 0,1 1 0,0 0 0,-1 0 0,2-3 0,-1-2-83,-2-4 0,3 1 0,0-4 0,-2-2 293,-1-2 0,-1-7 0,2-6-185,1-9 1,0-7 0,5-7 0,-1-1-1,1-3 1,-1 0 0,2-1-101,2 0 1,0 3 0,0 0 0,1 3-1,-1 4 1,-1 4 62,-2 2 1,2 3 0,-2 2 0,2 4 0,1 4 4,1 4 0,-1 4 1,1 6-1,-1 2 0,0 1 1,1 0-1,-1 1-143,1 3 1,0 4 0,2 2 0,2-2 0,-1-1 0,0-1-320,0 0 1,6 0-1,-2-2 1,1-1 0,0-2-1,0-1 484,5-3 0,-3-2 0,6 0 0</inkml:trace>
  <inkml:trace contextRef="#ctx0" brushRef="#br0" timeOffset="12">10324 1976 8355,'-6'-12'813,"1"5"0,4 0-692,-3 2 0,4 3 0,-1 7 0,5 5 0,2 5 0,3 4 0,0 4-59,-2 3 1,3 4-1,-2-2 1,2 0-1,3 1 1,1-1-143,1 0 0,0-3 0,-2-4 0,1-4 0,1 0 0,-1-5 0,-1-1 194,-2-4 0,1-4 0,-2-1 0,-1-4 0,-2-6 0,1-5 16,-2-6 0,3 0 0,-4-7 0,0 0 0,0 0 1,-2-5-1,-1 0 16,2 0 0,-3-1 0,5 4 0,-1 2 0,2-1 0,3 4 0,1 2-52,-4 4 0,7 3 1,-2 4-1,0 3 1,2 3-1,0 2-27,1 2 0,4 2 0,-3 2 1,-1 3-1,0 5 0,0 3 0,-1 4-119,-1 2 0,-5 2 0,-2 0 1,0 1-1,-1 0 0,0 0 0,-2-2-77,-2 0 0,-1-6 0,0-1 0,0-2 0,-1-3 0,-2-1 170,0-1 0,-2-6 1,2 1-1,-1-6 1,2-6-207,0-5 1,2-3 0,2-6 0,1-1 0,5-2 0,2-2 0,3 0-54,2 0 1,-1 1-1,4 1 1,0 0 0,-2 0-1,2 3-324,0 4 717,1-2 1,0 4 0,-1-2 0,-1 4 0,0 4 0,-1 2 0,0 2 164,0 2 1,-3 1 0,2 4-1,-1 2 1,0 3 0,0 5-230,-4 4 1,1 10-1,-4-1 1,0 2 0,0 3-1,-1 3 1,-1 0-121,0 0 0,3 0 0,-3-4 0,1-2 1,3-2-1,1-4 0,2-3-150,-1-4 0,0-2 0,1-2 1,1-4-1,1-4 0,1-4-954,-1-4 1,-2-7 0,-1-5 1112,-4-5 0,3-5 0,-3-4 0</inkml:trace>
  <inkml:trace contextRef="#ctx0" brushRef="#br0" timeOffset="13">10347 1508 8201,'-24'0'-196,"8"1"0,13 1 0,7 3 0,6 1 273,4-1-77,11 3 0,0-1 0,9 4 0</inkml:trace>
  <inkml:trace contextRef="#ctx0" brushRef="#br0" timeOffset="14">10050 2832 8235,'0'-11'126,"4"-2"0,1-1 1,2-2-1,0-1 1,1 1 797,-1 2 1,-3-3 0,4 2-675,1 1 0,-3 7 1,0 4-1,0 7 1,-3 6-1,1 5-165,0 3 1,1 6-1,-2 7 1,0 2-1,0 1 1,-1-1 0,1-1-217,1-2 0,0-1 0,-4 2 0,1-5 1,1-3-1,2-3 24,-1-1 0,-2-8 1,0-1-1,3-4 1,4-6 33,2-6 1,3-3 0,0-11 0,4-3 0,-1-4 0,2-1 0,-1 0-18,-1 3 0,3-3 1,-2 3-1,-1 3 0,1 5 1,-2 5 199,1 0 0,-3 2 0,2 3 0,-1 3 0,0 3 0,3 1 0,-1 0 0,2 1 112,0 3 0,1 1 0,2 4 1,0-3-1,-1-1 0,3-2-68,2-2 1,2-1 0,-4 0 0,0-1 0,-1-3-1,0-5 1,-2-4-16,-1-2 0,-5-4 0,2 2 0,-4 0 0,-2-4 0,-2-2 0,-4-2-300,-3-2 0,-1-3 0,-1 2 0,-2 0 0,-3 0 0,-4 4 161,-7 4 0,-3-2 0,-3 4 0</inkml:trace>
  <inkml:trace contextRef="#ctx0" brushRef="#br0" timeOffset="15">7321 13362 8355,'-7'0'3483,"-3"0"-3604,4 0 1,-2 0 0,1 0 0,-1 2 271,2 1 1,1 0 0,5 5 0,1 1 0,3 1 0,3 1 116,4 1 1,1-1 0,3 0-1,6 2 1,3 1 0,5 1 0,4-1-170,6-1 1,6 2 0,4 0 0,5-1 0,1-1 0,4-3 0,2-1-64,-29-5 0,0 0 0,2-2 0,1-1 0,0 3 0,1-1 0,0-1 0,0 1 0,0-1 0,-1 0 0,0 0 0,0-1 0,-1 1 0,-1 0 50,0-1 0,-1 1 1,1 0-1,0 1 0,28 1 1,-3 0-1,-3-1 0,-6 1 1,-2-1 76,-1-2 0,-1 3 0,-4 0 0,-4-2 0,-4-1 1,-4-1-1,-1 0-194,-2 0 1,-7 0 0,-4 0 0,-2 0 0,-2 0-249,0 0 0,-5 0 0,-6 2 0,-7 0 0,-3 2-133,-1-1 0,-6 2 0,-1-2 0,-1 0 1,2-2-1,-1-1 0,1-2-893,1-6 0,1-1 0,3-11 1305,1-4 0,-1-9 0,1-8 0</inkml:trace>
  <inkml:trace contextRef="#ctx0" brushRef="#br0" timeOffset="16">8509 13111 8355,'-23'18'274,"1"-3"0,3-2 0,4-3 1,2-1 332,2-2 1,3 0-1,2 2 1,2-3 0,4 0-1,4 1-365,2 2 0,7-3 0,6 2-131,2 0 0,2 3 0,1 0 0,3 0 111,3 1 0,3-1-96,2 1 0,0 3-14,3 0 1,-2 0 49,2-3-675,3-1 621,-6 1 1,4-1-41,-4 1 0,1-1 67,-1 0 1,-4 1-136,-8-1 0,-1 2 1,-4 2-1,-7 4 1,-6 4-1,-5 5-387,-4 6 1,-8 6-1,-12 6 1,-8 4 86,14-24 0,-1 1 0,-3 3 0,0 0 80,-1 0 1,0 1 219,-2 7 0,-1 0 0,-3-2 0,-1 0 0,-1 7 0,2 2 0,0-2 0,1 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9-04T21:21:29.160"/>
    </inkml:context>
    <inkml:brush xml:id="br0">
      <inkml:brushProperty name="width" value="0.09086" units="cm"/>
      <inkml:brushProperty name="height" value="0.09086" units="cm"/>
      <inkml:brushProperty name="color" value="#FF0000"/>
    </inkml:brush>
  </inkml:definitions>
  <inkml:trace contextRef="#ctx0" brushRef="#br0">2924 3860 8355,'6'-5'109,"3"3"0,-5-6 0,-3 0 1,-3 2-1,-6 2 0,-4 2 0,-1-1 0,-4-1 335,-1 2 1,3 1-1,-4 1 1,0 0-1,0-2 1,1 0-1,0-2-349,1 1 0,1 2 1,-1 1-1,-1 1 0,0 3 1,-2 4-1,-2 2-169,-1 1 1,-1 6 0,-1 3 0,-3 6 0,-1 5-1,-3 5-166,-1 2 204,4 5 1,1-4 0,6 5 0,3-3 0,4 1 0,4-1 0,3-3-202,4-2 0,4-3 1,4-2-1,5-2 0,5-2 1,5-4 220,3-3 1,0-7 0,1 0 0,1-6-1,3-3 1,3-5 0,5-7 392,3-6 0,-1-6 0,6-11 0,2-5 0,2-6 0,-1-3 0,-4-3-214,-3-3 1,-18 23-1,-1-2 1,-2-2 0,-2-1-1,-1 0 1,-2-1 0,-1 0-1,-2-1 1,-2 1 0,-1 0-135,0 0 0,-1-1 0,-3-1 0,0-1 0,-1-1 0,0 1 0,-2-1 1,0 1-1,-2 1 0,0 0 0,-2 1 0,-1 1 0,-2 2 0,-1 1-109,-15-26 0,-5 5 0,-9 7 1,-3 5-1,-6 5 0,-4 7 0,-3 7-281,-4 6 1,25 7 0,1 2 0,-30 3 0,2 6 0,5 7 0,5 10-2491,6 9 2389,9 2 166,11 18 1,7-2 0,4 10 0</inkml:trace>
  <inkml:trace contextRef="#ctx0" brushRef="#br0" timeOffset="1">4146 3335 8355,'-5'-6'218,"2"-5"1,-3 4 0,1-3 0,1-2-1,0 1 0,0-1 1,-1 0 0,3-2 0,-2-2-1,0 1 1,0 0 0,0 0 0,1 1 280,-2 1 1,2 3 0,-5 1 0,0 3 0,-4 1 0,-2 2-409,-1 2 1,-9 11-1,0 5 1,-5 8 0,-7 9-1,-6 10 1,19-17 0,-1 2-117,-1 2 0,1 1 1,1 3-1,1 0 1,3 4-1,0 1 1,2 1-1,0 1 1,2-1-1,1 1 0,2-2 1,1 1-1,2-1 1,1 0-39,1 0 1,2-1-1,1-2 1,1 0 0,0 28-1,4-2 1,5-6-1,7-7-29,3-5 0,7-10 0,5 0 1,0-5-1,1-5 0,0-4 0,4-3 1,3-3-950,2-4 0,1 0 0,-2-5 1041,1-2 0,10-6 0,-1-2 0</inkml:trace>
  <inkml:trace contextRef="#ctx0" brushRef="#br0" timeOffset="2">4614 3723 8355,'0'-11'522,"0"-1"1,0 5 0,0-1 0,0-1 0,1 0 59,3 2 1,-3 3 0,4 8-1,-1 5 1,0 5 0,-1 5-509,-2 2 0,3 11 0,-1 2 0,-1 3 1,-4 1-1,-3 0 0,0 0 0,0-1-377,3-3 1,0 2 0,2-11 0,0-2-1,0-4 1,0-2 50,0-3 1,2-3 0,2-3 0,3-5-1,3-1 1,2-4 0,-1-3 396,1-6 1,3-7-1,0-9 1,0-3-1,0-2 1,2 1 69,1 0 1,-3 6 0,3-1-1,-2 6 1,-2 5 0,-1 2 83,-2 2-276,-4 4 1,3 2 0,-3 5-1,4 2 1,-1 3 0,0 5 0,0 5-31,3 3 1,2-3-1,-1 3 1,2 0-1,2-2 1,4 0-86,3-2 1,0-1 0,5-3 0,-1-1 0,-1-2-1,1-2 1,-1-3 69,0-1 1,-2-6-1,-3-2 1,0-3-1,-1-3 1,-2-2 0,-2-4 198,-2-3 1,-1-2-1,-4-1 1,-4-2-1,-3 2 1,-3 0-351,-1 3 1,0-1 0,-1 1 0,-4 3 0,-5 4 0,-4 2 0,0 2-1652,1-1 0,2 5 1824,-1-1 0,6 1 0,1-5 0</inkml:trace>
  <inkml:trace contextRef="#ctx0" brushRef="#br0" timeOffset="3">5585 3323 9129,'-8'-5'851,"1"-2"1,4 0 0,-1 0 0,3-2-1,2 0-730,3 1 0,4-2 0,8 3 0,6-3 0,4-2 0,4 1 0,0 1-295,-1 2 0,4-1 0,-4 4 0,2 0 1,-2 0-1,-1 2-4078,-3 2 4252,-1 1 0,-1-5 0,0-1 0</inkml:trace>
  <inkml:trace contextRef="#ctx0" brushRef="#br0" timeOffset="4">5813 3175 8355,'-11'-4'2428,"1"-1"-2027,2-1 0,-1 5 0,5 1 0,2 7 0,1 7 0,1 6-397,0 6 1,0 3-1,0 5 1,0 0 0,0 2-1,0 1 1,-2 1-499,-2-1 0,3-2 1,-4-1-1,1 1 1,1-1 493,0 0 0,2 1 0,1-1 0</inkml:trace>
  <inkml:trace contextRef="#ctx0" brushRef="#br0" timeOffset="5">6807 3198 8355,'-5'-12'712,"-2"1"24,1 0 0,1 7 0,4 6 0,-3 11-552,-4 7 1,1 11 0,-3 11 0,-3 2-1,-1 3 1,-3 2-192,-2 5 0,-2 5 1,9-28-1,1-1 0,-11 30 1,2-3-1,2-4 0,1-3-105,-1-3 1,3-7-1,-3-3 1,3-5-1,3-5 1,5-5-283,1-3 1,4-10 0,6-14-20,3-12 0,9-15 0,3-11 0,5-7 0,4-8 1,-12 25-1,1-1 0,0-5 0,0 0 283,1-4 0,1 0 0,-1 0 0,0 0 1,0-4-1,-1 0 0,-1 2 0,1 1 0,-2 1 1,0 2-1,-2 4 0,0 2 0,7-25 1082,-5 13 1,-6 15-1,-3 11-224,-1 3 1,-1 10 0,-4 12 0,0 10 0,0 8 0,1 4 0,2 5-563,1 2 0,5 6 1,-2 3-1,3 3 1,3 1-1,1 1 0,1 2-172,-1-1 1,3-8-1,-2 6 1,0-3-1,0-2 1,1-3-216,-2-2 0,-2-3 0,1-2 0,1-2 0,0-1 0,-3-2 0,-2-3-913,0-4 0,-3 1 0,1-5 1,-2-1 1133,-3-1 0,-5-7 0,-4-1 0</inkml:trace>
  <inkml:trace contextRef="#ctx0" brushRef="#br0" timeOffset="6">6636 3780 8355,'-18'0'3789,"5"0"-3883,8 0 1,2 0-1,12-1 1,5-3 0,9-3-1,10-4 1,8 1-187,3 3 0,7-6 1,2 4-1,3 0 0,1 0 1,0 2 279,0-1 0,6 6 0,0-3 0</inkml:trace>
  <inkml:trace contextRef="#ctx0" brushRef="#br0" timeOffset="7">7435 3540 9049,'-6'-7'4608,"2"-1"-4516,3 6 1,2-2 0,3 8 0,3 5 0,2 3-1,0 6-28,-1 4 1,-1-2 0,5 7 0,-2-2 0,-3 2 0,-1 2 0,-3 1-539,1 1 0,0-6 1,-4 0-1,0-3 85,0-3 1,0-5 262,0 1 1,0-6 0,-1-3 0,-2-2 0,-1-5 359,2-5 1,1-6 0,1-3-121,0-4 0,5-4-51,2-4 1,3 3 62,2-2 0,3 5-27,0 2 0,6 5-31,-2-1 1,-2 3-10,2 0 1,0 6 189,4 2 1,0 4-177,0 4 1,0-2-50,0 6 23,-6 5-31,5-1 0,-4 9-68,5-6 0,-4 5 0,-2-2 0,1 1-103,0 0 0,-3-5 176,4 1 0,-1 0-35,1-3 1,1 0-537,-5-8 247,6 0 89,-3-4 1,4-2 302,1-6 0,-1-1 0,-2-10 0,-2-1 18,-2-2 1,0-5-1,-6 0 1,-1-3-77,-2-1 1,-4-1-1371,1 1 0,-3-2 147,-1 3 1192,0-3 0,-5-1 0,-2 0 0</inkml:trace>
  <inkml:trace contextRef="#ctx0" brushRef="#br0" timeOffset="8">8360 2889 9997,'-5'-11'3255,"4"5"-4117,-4-4 599,5 8 1,1-2 450,3 8 0,2 3 1,7 5-1,3 5-101,7 6 1,1 1 0,7 8 0,0 2-533,2 3 1,3 3 345,2 2 0,-2 0-590,2 7 1,-4 2 400,-4-1 1,-2 2 114,-5 1 0,-6-1-263,-6 5 414,0 0-24,-9-10 1,3 4 0,-5-5 0,-7-1 62,-4 1 0,-7-2 8,-8-2 1,-9-2-40,-7-6 0,16-16 0,-2-1-393,-2 3 0,-1-2 0,-4 0 0,-1 0-708,-2 1 1,0 0 1114,-4-1 0,0 0 0,-1 0 0,0 0 0,-3 1 0,0-1 0,1 1 0,-1-1 0</inkml:trace>
  <inkml:trace contextRef="#ctx0" brushRef="#br0" timeOffset="9">1907 5094 7802,'12'-5'277,"3"-2"1,3-3 0,3 0 0,10 0-1,7-3 1,10 0 0,7-1-26,7-1 0,-26 9 0,3 0 0,2-2 0,1 0 0,4 2 0,0 0 0,3 0 0,2 0 0,2 0 0,1 1 0,2-1 0,2 0-177,2 0 1,2 1 0,-19 2 0,1 1 0,1 1 0,-1-1 0,0 1 0,1 0-1,0 0 1,0 1 0,1 0 0,0-1 0,0 2 0,1-1 0,1 0 0,0 0 0,1 0-1,1 0 1,1 0 0,0 0-183,1 0 0,1 0 1,0 0-1,1 0 1,1 0-1,0 0 1,2 0-1,-1 0 0,0 0 1,2 0-1,0 0 1,0 0-1,2 0 1,-1 0-1,1 0 0,0-1 1,1 1-1,0-1 1,-1 1-1,1-1 1,0 0 55,0 0 1,0 0-1,0-1 1,-2 0 0,1-1-1,-1 0 1,-1 2-1,0-1 1,-1 0 0,0 0-1,-1 0 1,0 0 0,-1-1-1,-1 0 1,0 0-1,-2 0 1,0-1 0,0 1-1,-3-1 1,-1 1-1,-1 0 23,-2 0 1,-2 1 0,0-1-1,19-2 1,-2 0 0,-7 1-1,-1-1 1,1-1 0,-2-1 0,-3-1-1,0 0 1,-4 0 0,-1-1 119,-3 1 0,-1 0 0,-2-2 0,-1 1 0,-3 1 0,-2 1 1,25-9-1,-9 1 0,-9 0 0,-7 2-864,-4 4 0,-8 0 0,-5 4 772,-5-1 0,-19 0 0,2-7 0</inkml:trace>
  <inkml:trace contextRef="#ctx0" brushRef="#br0" timeOffset="10">3232 5939 8355,'1'-13'30,"3"-1"0,4-1 0,1 0 0,-2 0 319,-3-1 1,-3-3-1,-1 4 1,0 0-1,-1 0 1,-3-1-1,-5 2-212,-5 2 1,0 2 0,-6 2 0,-4 4 0,-4 3 0,-4 1 0,-1 0-262,-2 0 0,-6 1 0,2 3 1,-2 5-1,-3 5 0,-3 6-10,-3 5 0,1 5 0,3 5 0,1 5 0,0 4 0,24-20 0,0 1 0,-15 26 0,5 1 212,8 0 0,7-4 0,8 2 0,6-3 0,5-1 0,10-2-63,9-2 1,7-8 0,10-8 0,6-7 0,4-8 0,3-6 0,4-6 134,4-7 1,-1-10-1,-27 4 1,0-3-1,0-2 1,-1 0-1,1-3 1,-2-2-1,1-1 1,-1-2-1,-1-1 1,-2 0 51,-1 0 1,-1-1-1,0-2 1,-1 0-1,-1-2 1,-1 0-1,-3-2 1,-1 0-1,-4-1 1,-2-2-1,-2 1 1,-2-2-432,-1-1 1,-3-1 0,-2 1 0,-2-1 0,-1-3 0,-2 0 0,-4 0-1,-3 1 1,-3 0 0,-3 1 0,-3 2 0,-2 2 0,-4 4 0,-1 2-150,-3 3 0,-2 4 0,-2 5 0,-4 4 0,-5 3 0,-2 3 0,-1 5 0,0 4 1,-2 3-1,0 4 0,0 3 0,1 3 0,3 2 0,0 3 274,3 1 1,1 3 0,7 0 0,2 2 103,5 2 0,1 0 0,1 0 0,1 1 0,-12 27 0,5-1 0,4 3 0,2 3 0</inkml:trace>
  <inkml:trace contextRef="#ctx0" brushRef="#br0" timeOffset="11">4077 5185 8355,'-34'0'485,"1"0"1,3 0 0,3 0-1,3 1 95,1 3 1,-5 8 0,-2 5-1,-3 4 1,0 1 0,0 6-1,1 5-558,0 5 0,-2 4 0,6 8 0,0 4 1,14-24-1,0 0 0,1 2 0,1 1 0,0 1 1,1 0-61,1 2 1,1 1-1,1-1 1,1 1 0,2 2-1,2 0 1,1-1 0,0 0-1,1-1 1,1 1 0,0-2-1,0 0-319,-1-1 0,2-2 0,8 27 0,4-4 1,4-9-1,7-8 0,4-4 0,3-6-954,-1-6 0,2-11 0,6-8 1311,4-3 0,2-6 0,2-1 0</inkml:trace>
  <inkml:trace contextRef="#ctx0" brushRef="#br0" timeOffset="12">4180 5962 9238,'-14'-16'1064,"3"1"0,2-1 0,9 2-732,0-1 1,1 6 0,2 9-1,0 6-138,0 4 0,-2 7 0,-1 2 0,1 2 0,2 3 0,1 2 222,-2 0-464,5 6 1,-5-6-1,5 3 1,-2-1-1,-2-3 1,3-2-267,1-4 0,-2-3 1,0-4-1,0-2 1,3-2-1,1-6-146,-2-4 1,7-14 0,-2-8 0,1-4-1,-1-3 1,1-1 0,1 0 374,1 2 0,0 6 1,-3 1-1,-1 6 1,1 6-1,-1 3 683,0 4 1,1 6 0,-1 4 0,1 8 0,0 5 0,2 6-449,2 3 0,4-1 1,0 2-1,4-1 1,4-1-1,1-2 1,3-1-191,1-2 1,-2-8 0,-1-3-1,1-6 1,-1-4 0,-1-2-1,-2-4 166,-6-6 0,1-7 0,-7-9 0,-1-4 0,-2-5 0,-5-3-222,-3-2 0,-3 0 0,-2 0 1,-3 4-1,-5 5 0,-5 5 1,-5 3-1061,-2 1 1,-2 7-1,0 3 1,1 6 1155,3 2 0,-2-4 0,3 2 0</inkml:trace>
  <inkml:trace contextRef="#ctx0" brushRef="#br0" timeOffset="13">4043 5745 8355,'-10'-12'327,"2"1"1,6-1 0,5 1 0,8 0 98,3-1 1,6 1 0,1-2-1,9-1 1,8-1 0,5 1-1,4 1-195,2 2 1,0 1 0,4 1 0,0 2 0,-1 2 0,-4 2 0,-4-1-752,-6 0 1,0-1 0,-3 2 0,-4 0 0,-5 0 519,-4 2 0,-7-4 0,2-2 0</inkml:trace>
  <inkml:trace contextRef="#ctx0" brushRef="#br0" timeOffset="14">4534 5482 8355,'-10'-1'1486,"2"-3"0,5 1-1078,6-4 1,9 3-1,7-2 1,2-1 0,3 2-1,3-1 1,4 1-544,2 0 1,0 0-1,-2 2 1,-2-1 0,-1 2-1,-4 2 1,-2 4-398,-3 3 0,-6 3 1,-2 2-1,-6 0 1,-3 4-1,-4 3 0,-2 2-384,-3 2 1,-12 4-1,-4 1 916,-1 1 0,-5-4 0,0 3 0</inkml:trace>
  <inkml:trace contextRef="#ctx0" brushRef="#br0" timeOffset="15">5014 5025 8355,'-18'0'922,"3"0"1,2 0-210,2 0 1,6 1 0,5 3-1,7 4 1,8 3-472,8 5 0,5-3 0,6 7 0,2 1 0,1 3 1,2 4-1,2 1-180,2 3 1,1 5 0,3 3 0,1 4 0,-23-21 0,0 1 0,-1-1 0,-1 2 0,-1 0 0,-1 1-323,-1 0 1,-2 1-1,11 26 1,-6 3-1,-8 2 1,-6 1-1,-7-1 1,-9-1 235,-8 0 0,1-28 0,-4-1 1,-1 1-1,-2-1 0,-3 1 1,-1-2-1,-1 0 0,-1-2 1,-1-1-1,-1-2 209,0-2 0,-2-1-177,-4 2 0,-1-1 0,5-4 1,0 0-1,-4 0 0,0 1-8,2-2 0,-1-1 0,-1 0 0,0-1 0,3-2 0,0 0 0,-2 1 0,0-1 0,0 1 0,0-1 0</inkml:trace>
  <inkml:trace contextRef="#ctx0" brushRef="#br0" timeOffset="16">9331 4351 9903,'11'0'704,"1"0"0,-1 0 0,2 2 0,2 0-283,4 2 0,4 4 0,4-5 0,3 1 1,4 0-1,4 0 0,4-2-499,3 0 0,0-2 1,1 0-1,1 0 0,0 0 1,0 0-4569,-3 0 3938,-1-5 1,-3 2 707,-6-5 0,0 1 0,-5-5 0</inkml:trace>
  <inkml:trace contextRef="#ctx0" brushRef="#br0" timeOffset="17">9342 4785 8355,'-21'18'294,"3"-3"0,7-2 1,5-2 479,5 1 1,4-2 0,6-2-1,10-5 1,10-1 0,8-2 0,6-3-567,5-4 1,13-6 0,-28 2-1,1-1 1,-1 1 0,0 0 0,-1 1-1,0 0 1,28-8 0,1 2 615,-1 2-824,-7 1 0,3 2 0,-4-1 0</inkml:trace>
  <inkml:trace contextRef="#ctx0" brushRef="#br0" timeOffset="18">12666 3689 8355,'-12'-5'558,"1"-3"1,3 2-1,2-2 1,1-1 0,1-2-22,-1-4 1,4 2-1,-2-3 1,6-1 0,6-2-1,5-3 1,6 0-145,5-1 1,1 0-1,4 0 1,2 2-1,1 0 1,1 3-288,0 2 1,-3 6-1,-1 6 1,1 3 0,-2 2-1,-1 4 1,-3 8-1,-2 8-438,-5 9 0,-6 8 0,-4 5 0,-4 4 0,-4 3 0,-5 2-242,-7 3 1,-8 1 0,-9 1 0,-3-1 0,14-29 0,-1-1 0,-19 24 0,-2-3 402,-1-2 0,4-4 0,-2-3 1,1-3-1,0-2 0,1-2 0,3-4 626,3-3 0,1-7 0,6-1 0,3-5 0,5-2-169,6-1 0,3-5 0,9 4 0,3-2 1,7-3-1,10 1-139,7 1 0,5-3 1,6 3-1,4-4 0,6-4 1,3-2-1,4-2-203,3 0 1,-3 1-1,-5-5 1,-1 2 0,-4 1-1,-4 3-519,-5 1 1,-8 0 0,-4 2 0,-5-1 0,-3 2 574,-1 1 0,-2 1 0,-4 0 0</inkml:trace>
  <inkml:trace contextRef="#ctx0" brushRef="#br0" timeOffset="19">13831 3792 8355,'-18'-12'570,"3"1"0,3-1 0,3 2 0,3 1 568,1 2 0,2 4 0,7-1 1,4 4-1029,2 4 1,0 3 0,-1 5 0,-3 4 0,-1 4 0,-2 4-262,-2 3 1,-1 3 0,0-2 0,-1 1 0,-2 3 0,0 0 0,0-2 0,2-3-862,1-3 0,0-3 1,0-2-1,0-3 810,0-4 1,5-5 0,3-5 0,2-4-1,2-6 1,2-3 524,2-5 0,0 0 0,-2-4 1,2 1-1,2 0 0,1 0 0,0 1 1,0 0-120,2 0 0,-1 4 0,0-1 1,-1 4-1,2 2 0,0 2-154,2 2 0,0-2 1,-2 3-1,0 1 1,-2 2-1,0 1 0,-1 1 29,-3 3 1,1-1 0,0 4 0,-1 2 0,0 1 0,0 2 0,-1-1-27,-1 1 1,0-2 0,1-1 0,2-3 0,1-1 0,-1-2-35,-2-2 37,-1-1 1,-2-1 0,0-3 0,1-5 0,-2-4 0,-1-3-60,-1-2 1,-6-6 0,2-7 0,-4-3 0,-4-3-1,-5-2 1,-3 0-190,-4-1 1,0 4-1,2 5 1,-1 4-1,1 3 1,1 3-1,2 3 192,-1 7 0,1-6 0,-1 4 0</inkml:trace>
  <inkml:trace contextRef="#ctx0" brushRef="#br0" timeOffset="20">14733 3186 8355,'-10'-11'653,"2"0"0,3 3 0,5 0 0,1 1-171,3 0 1,8-1-1,8 4 1,5 0-1,6 0 1,3-1 0,4 0-1057,4 0 1,2-3-1,1 4 1,-3 1 0,-4-1 573,-3 0 0,-6-5 0,-1 3 0</inkml:trace>
  <inkml:trace contextRef="#ctx0" brushRef="#br0" timeOffset="21">14870 3004 8355,'-18'6'513,"3"-2"1,7-2 0,5 2 0,1 4 0,2 2-81,0 1 1,7 5-1,3 1 1,4 4 0,1 4-1,0 3 1,0 4-824,-1 1 1,3 1 0,-2 0 0,-1 2 389,-1 2 0,3-3 0,2 5 0</inkml:trace>
  <inkml:trace contextRef="#ctx0" brushRef="#br0" timeOffset="22">16023 3027 8355,'-15'0'2828,"0"0"0,0 1-2637,-2 3 0,5 7 0,-5 8 0,2 4 0,-2 4 0,0 6 0,-2 6 494,1 7-613,-4 7 0,8 3-460,-5 5 1,4 1 137,-4-1 1,0-2 233,8-26 1,-1-1-1,-11 28 1,-1-1 0,-1-4-1,-1-7 1,4-5-540,1-5 1,9-8 0,-1-8-1,5-9 133,3-12 1,6-11-1,8-19 1,7-9 0,6-9-1,-7 18 1,0 0 317,1-3 1,1-1 0,0-5 0,0-2 0,0 1 0,0-1-1,0-2 1,0 1 0,1-1 0,-1-1 0,0-1 0,0 0-1,0-1 1,0-1 364,0-2 0,0 1 0,0 5 0,-1 1 0,0 3 0,-1 0 0,-2 7 0,-1 1 0,9-14 0,-7 11 0,-4 10 321,-3 7 0,-3 8 0,4 5 0,1 7 1,1 9-1,2 7-439,4 6 0,1 12 0,5 2 0,-2 9 1,-1 5-1,0 7 0,-9-28 0,-1 0 122,1 0 0,-1 0-186,-1 1 0,-2 1 1,11 24-268,-11-26 1,-1-1 0,9 28-659,-2 0 1,2-5 580,-7-2 1,0-6 0,-1-2 0,-1-9 307,-2-4 1,2-10-688,-2 1 174,1-13-913,-4 5-825,8-26 2208,-6 2 0,0 1 0</inkml:trace>
  <inkml:trace contextRef="#ctx0" brushRef="#br0" timeOffset="23">15601 3689 8355,'46'-6'0,"1"2"2242,2 3 0,1 1 1,7-2-2311,5-2 1,-27 2-1,1-2 1,2-1 0,1-1-1,2 0 1,1 0-593,1 1 1,1-1 0,1 0-1,0 0 1,47-5 0</inkml:trace>
  <inkml:trace contextRef="#ctx0" brushRef="#br0" timeOffset="24">7138 4957 8310,'15'-23'150,"0"0"1,-4-1-1,5-3 1,1-2 146,2 0 1,-2-8-1,2 3 1,2-3-1,0-2 1,2-5-1,0-4-249,0-5 1,-10 23 0,2-1 0,0-1 0,2-1 0,0-2 0,2-1 0,2-3 0,1 0 0,2-5 0,1-1 0,2-3 0,2-1 0,2-2 0,1-2-2,-9 17 1,2 0-1,-1-1 1,1 0 0,1 0-1,-1 1 1,2-2-1,1 1 1,0 0 0,1 0-1,1-1 1,0 1-1,0 1 1,0 0 0,1 1-1,-1 0 1,1 0-1,-1 2 1,15-15 0,-1 2-1,0 3 1,0 1-23,0 2 0,1 1 1,-3 4-1,-1 2 0,-1 0 1,-1 1-1,-4 5 0,-1 1 1,-5 3-1,-1 1 0,17-15-506,-9 6 1,-8 4 0,-9 8 0,-5 4 480,-5 2 0,0 4 0,-6 0 0,0 0 0,-2 2 0</inkml:trace>
  <inkml:trace contextRef="#ctx0" brushRef="#br0" timeOffset="25">12175 4934 8355,'-32'0'420,"5"0"-362,11 0 1,13 0 0,11 0 0,10 0-1,10 0 1,15-1 0,16-5 0,-20 2-1,2-2 1,6-1 0,3-1 0,5 0-1,1 0-348,6-1 0,2 1 1,-20 3-1,1 0 1,1 0 289,1 1 0,2 0 0,-1 0 0,-2 1 0,0-1 0,-1 0 0,86-7 0</inkml:trace>
  <inkml:trace contextRef="#ctx0" brushRef="#br0" timeOffset="26">6875 9354 8355,'0'-12'-115,"-5"6"1949,4-4-1579,-4 9 0,5-2 0,0 9 0,0 8 0,0 7 0,-1 8 1,-2 6-1,-1 8 0,2 6-79,1 4 0,1-1 1,1-1-1,3-3 1,6-4-1,6-2 1,10-4-422,5-3 1,5-10-1,8-2 1,1-8-1,3-6 1,1-7-1,2-4 144,-3-6 0,-1-8 0,-2-7 0,-3-6 0,-4-5 0,-4-3 0,-5-3 294,-6 0 0,-1 2 1,-7-3-1,-3 3 1,-3 5-1,-5 5 1,-4 5 96,-4 4 0,-2 7 1,-5 5-1,-2 3 1,-1 6-1,-1 5 1,1 7-215,1 5 0,7 4 0,2 2 0,3 3 0,1 2 0,0 1 0,1 2-149,3 2 0,2 4 0,6 3 0,-1 2 0,0 3 0,0 3 75,-4 3 0,2-1 1,-5 1-1,0 2 1,-1 1-1,1 2 0,-1 2 25,-2 1 1,-1-2 0,0-3 0,0-1 0,-1 0 0,-3-1 0,-5-2-26,-5-4 0,0-5 1,-5-2-1,-1-2 1,-3-2-1,-2-3 0,-2-3-3,2-5 1,-1-5-1,1-4 1,-2-1 0,1-6-1,-1-5 1,0-4-7,2-1 1,2-10 0,3-7 0,2-8 0,3-9 0,3-8-152,3-6 1,7-4 0,-2-5 0,4-1-1,4 3 1,5 1 0,3 6 27,4 5 0,4 5 1,-2 7-1,1 6 0,0 5 1,2 5-1,3 2 111,3 1 0,1 6 1,-1 2-1,3 3 1,4 1-1,4-1-1343,4-3 1054,8 3 1,2-10 0,5 4-1,0-5 308,0-3 0,0-8 0,0-6 0</inkml:trace>
  <inkml:trace contextRef="#ctx0" brushRef="#br0" timeOffset="27">6510 8874 8355,'6'0'809,"-1"0"0,-3 0-547,1 0 0,4 0 401,4 0 1,6 4-181,2 0 1,7-1-167,5-3 1,4 0 27,7 0-186,0 0-232,19 0 0,-1-1 1,-25 0-1,1-2 1,0 0-1,1-1-89,1-1 1,-1 0-667,-1 1 1,-1 1 650,5-2 1,-1 0 0,-5 2-1,0 0 1,1-3 0,-1 0 0,27-4-1,-8 1 1,-7 3-612,-7 1 0,-6-3 1,-6 4-1,-8 2 0,-8 1 788,-25-7 0,0 5 0,-3 2 0,-4 1 0</inkml:trace>
  <inkml:trace contextRef="#ctx0" brushRef="#br0" timeOffset="28">7366 8634 8355,'-7'0'327,"0"-1"1,2-3 45,3-4 0,1-2 0,2 0 0,4 1 1,5 3-1,7 0 0,3 1-73,4-1 1,10 3 0,1 3-1,1 0 1,2 0 0,2 1-1,0 3-274,4 3 1,0 5-1,2 3 1,-2 3-1,-1 2 1,-2 2-158,-2 2 0,-7 6 0,-9 1 1,-8 3-1,-6 3 0,-7 2 1,-7 2-197,-10 2 1,-8 0-1,-12 0 1,-3-2-1,-6-2 1,-3-2-1,-1-2-480,4 0 1,3-2 0,10-3 806,4-3 0,5-3 0,11-1 0</inkml:trace>
  <inkml:trace contextRef="#ctx0" brushRef="#br0" timeOffset="29">8760 9491 8920,'-17'0'1845,"5"0"-1419,-4 0 1,10 0 0,6 0 0,8 0 0,6 0 0,5-2-282,2-1 1,3 1-1,2-1 1,2 0-1,1 1 1,3-2-376,1 1-254,1 2 0,0 1 0,0 0 0,1 0 1,-2 0-1,-3 0-843,-3 0 0,-4 1 0,-4 3 1327,-4 4 0,-3 2 0,0 1 0</inkml:trace>
  <inkml:trace contextRef="#ctx0" brushRef="#br0" timeOffset="30">8691 9925 8926,'-29'21'794,"2"-2"1,8 2 0,5-6-1,6-1 1,4-1-405,2-2 0,4-1 0,3-2 1,6-4-1,8-6 0,8-5 1,7-9-456,7-4 0,8-4 0,6-3 0,2-2 0,-27 14 0,0 0 0,-1 0 0,0 1-430,1-1 1,0 2-1,25-14 495,-1 4 0,-6 0 0,3 0 0</inkml:trace>
  <inkml:trace contextRef="#ctx0" brushRef="#br0" timeOffset="31">10941 9022 8355,'-10'8'-339,"2"0"1,5-6 0,6 2 0,5-4 325,2-4 1,5-7 0,2-8 0,-1-4 0,2-4 0,-1-2 0,-1 0 547,-2 2 1,1-1 0,-2 3 0,-3 2-1,-1 4 1,-3 3 0,-2 2-67,-2 1 1,-4 7 0,-3 2 0,-5 5 0,-5 8 0,-3 11-384,-2 12 0,-3 5 1,-3 10-1,-1 7 0,12-23 1,2 0-1,-2 3 1,2 0-51,0 0 1,0 0 0,1 1-1,0 0 1,1 1 0,-1 0-1,0 2 1,0 1 0,0-1-1,-1 1 1,0-1 0,-1-1-1,2-3 1,0 0-155,2-2 0,0-1 0,-10 22 0,6-5 0,2-6 0,5-8 0,1-7-171,4-7 0,1-10 1,2-11-1,3-12 0,5-12 1,5-14-1180,5-12 1357,-6 20 0,0-2 1,2-7-1,-1-2 0,3-5 1,1-1-1,-1-5 0,1-1 1,1-4-1,0-1 0,-5 18 1,0-1-1,0 0 92,1-2 1,0 0 0,0 0 0,-1 0-1,1 1 1,0 0 0,-1 2 0,1-1-1,-1 1 1,6-17 0,1 2 0,-2 5-1,1 2 1,-2 5 0,0 3 0,-2 6-1,-1 2 729,12-20 1,-4 15 0,-4 15-1,-4 9 1,-2 10-347,-2 12 0,1 12 0,-1 12 0,2 5 0,2 6 0,4 6 1,3 8-276,-11-25 1,0 0 0,-1 2 0,-1 0 0,1 2 0,0 1 0,0 1 0,0 1 0,0 2 0,0-1 0,0 2 0,0 0-155,0 0 0,-1-1 1,1-4-1,-1-1 0,2-1 1,0 0-1,-1-1 0,0-1 1,8 29-1,0-3 0,-2-6-244,1-3 1,-2-8 0,-3-6 0,-1-4 0,-1-7 0,-1-4-3520,-1-6 3828,-6-7 0,-4-14 0,-1-1 0,2-2 0,1 1 0</inkml:trace>
  <inkml:trace contextRef="#ctx0" brushRef="#br0" timeOffset="32">10701 9468 8355,'-20'-5'468,"7"-2"0,15 1 0,14 1-214,12 0 0,5 2 0,3-4 0,4-2 0,8-1 0,11-3 0,-27 6 0,2-1-267,2-1 0,1-1 0,4-1 1,1 0-1,2 0 0,1-1 1,0 1-1,1 0 0,1-1 1,1 1 12,1 0 0,0-1 0,-1-2 0,0 0 0,60-15 0</inkml:trace>
  <inkml:trace contextRef="#ctx0" brushRef="#br0" timeOffset="33">12643 8817 8355,'-20'-19'710,"3"1"-132,6 2 1,8 5 0,3 9 0,6 6 0,5 6 0,1 6 0,4 6 911,3 6-1288,2 4 0,3 3-203,3 3 0,2 3-338,5 4 0,1 0 262,-1-3-1150,0 2 1204,5-3 0,-3 4 0,2 1 1,-2-1-1,-3-4 0,-2-2-234,0-4 0,-7-1 0,0-1 0,-5-1-339,-2-2 0,-6-8 21,-3 1-52,-6-3 1,3-2 0,-5-3-1806,0-2 2432,0-21 0,0-11 0,0-1 0,0-2 0,0 0 0</inkml:trace>
  <inkml:trace contextRef="#ctx0" brushRef="#br0" timeOffset="34">13511 8771 8355,'-27'1'167,"1"2"0,1 2 1,4 3-1,2 4 480,-1 6 0,-3 5 1,-4 5-1,-3 5 1,-3 5-1,-3 3 1,-3 3-490,16-20 0,0 0 1,-2 3-1,-1 0 1,-2 2-1,-1 1 1,0 1-1,-1 0 1,-1 1-1,-1 0 1,0 0-1,-2 1 1,2-2-1,0 1-109,0-1 1,0-1 0,2-3-1,1-1 1,1-1 0,2 0-1,-21 19 1,7-5 0,7-6-1,5-3-780,6-5 0,6-6 0,7-5 0,4-5 0,6-7 731,12-4 0,13-20 0,15-8 0</inkml:trace>
  <inkml:trace contextRef="#ctx0" brushRef="#br0" timeOffset="35">12483 8486 8577,'-11'-5'2225,"4"-2"1,9 1-2082,9 2 0,7 3 0,8 1 0,7 0 0,7 0 0,7 0-134,3 0 0,7 1 0,6 2 0,0 0 0,-30-1 0,0 0 0,1 0 0,-1 0 0,1 0 0,0 0-311,-2-1 1,0 0-1,1 1 1,0-1-1,28 2 1,-2 0-1,-5 0 1,-6-2-203,-4-1 0,-9 0 0,-7 0 0,-4 0 0,-6 0 503,-4 0 0,-3-5 0,1-1 0</inkml:trace>
  <inkml:trace contextRef="#ctx0" brushRef="#br0" timeOffset="36">13203 8269 8355,'-12'0'-9,"7"0"1,5 0 353,6 0 0,10 0 0,3 0 0,3 1 0,5 3 1,4 3-1,2 4 99,1 0 1,5 4 0,2 0 0,1 1-1,-2 0 1,0 2-574,-4 0 0,-4-1 0,-3-3 0,-2 3 0,-5-1 1,-7 1-1,-6-3-44,-6-1 1,-1 2-1,-6 1 1,-8 1 0,-12 1-1,-12-1 1,-14 4-439,-10 0 0,25-8 0,-1 1 611,-1-1 0,-2 0 0,-5 5 0,-1 1 0,-47 17 0</inkml:trace>
  <inkml:trace contextRef="#ctx0" brushRef="#br0" timeOffset="37">7401 13374 8355,'-13'-12'0,"-1"1"0,10 0 0,-1-1 483,1 1-453,3-1 1,-5 2 0,3 1-1,-2 2 1,-1-1 0,-3 2-1,-2 2 1,-5 3 0,-3 1-1,-2 0 324,-2 0 0,-1 5 0,-3 2 1,-3 3-1,-2 1 0,0-1 0,0 0-389,-3 3 1,1 6-1,-4 0 1,1 4 0,0 3-1,-2 6 1,-2 5-94,-2 5 0,0 6 0,21-23 0,1 1 0,0-1 0,2 2 0,1 0 1,1 0-1,-11 28 0,6-2 112,7-3 1,7-5 0,6-3-1,6-4 1,8-4 0,10-3-1,8-5 165,7-1 0,5-8 0,8-3 0,2-5 0,2-6 1,2-7-192,2-7 0,2-10 0,-3-8 0,-1-3 1,-29 14-1,-1 0 0,22-23 0,-4-7-9,-24 21 0,-2-2 0,-3-4 0,-1-1 0,-2-4 0,-1-2 0,-3-1 0,-1-2 0,-2-2 0,-1-1 1,-2-2-1,-2-2 0,-1 0 0,-1 0 139,-3 0 0,-2 1 1,-3 3-1,-3 2 0,-3 3 1,-2 2-1,-2 2 0,-2 2 1,-1 1-1,-2 2 1,-1 1-1,-1 2-582,-1 1 1,0 2 522,-3 0 1,0 1-1,1 2 1,0 0 0,-2 1-1,-1 0 1,2 1 0,-1 1-1,1 2 1,0 1 0,1 1-1,0 2-350,-30-10 1,7 4-1,7 10 1,8 2-1,8 4 1,6 4-1,6 7 321,5 8 0,2-5 0,6 9 0,-3 0 0,1 1 0</inkml:trace>
  <inkml:trace contextRef="#ctx0" brushRef="#br0" timeOffset="38">7709 13203 8355,'-11'-12'1570,"-1"2"-1077,1 2 0,4 5 1,2 6-1,2 5 1,-1 3-265,1 5 0,2 1 1,1 7-1,0 2 0,0 1 1,0-1-1,1 1-257,3-1 0,2 5 0,7-4 1,2-3-1,4-3 0,3-3 1,2-2-259,3-2 1,-1-6 0,6-4 0,2-3 0,1-3 0,1-6-1,-1-7-198,-4-6 0,1-3 0,-5-2 1,-3-3-1,-4-2 0,-5 1 446,-2-2 1,-7 4-1,-2 1 1,-3 4-1,-1 4 1,0 4 675,0 3 1,-1 5 0,-1 5 0,-2 5 0,1 9 0,3 7-1,3 6-562,1 6 1,6 6 0,0 3 0,5 5 0,3 4 0,2 4-762,2 4 644,1-2 1,-13-22 0,-1 0 0,9 29 0,-2 0 0,-9-30 0,0 0 0,6 30-79,-2 0 0,-7-29 0,-2-1 1,2 29-1,-3-3 0,-2-3 0,-4-6 1,-6-2 162,-7-1 1,-7-6-1,-5-1 1,-1-5-1,-6-4 1,-2-4 0,-5-6-238,0-5 1,-2-7 0,1-6-1,0-4 1,3-8 0,6-8-131,4-9 0,10-11 1,11-6-1,6-6 0,5-1 1,6-1-1,9 2 576,11-1 0,5 3 0,5 6 0,2 4 0,5 2 0,4 3 0,3 3-28,-2 3 1,3 3 0,-2 2 0,-1 2 0,-1 2-1,-1 1 1,-2 0-470,-2 1 244,3 0 0,-10 0 0,4-2 0</inkml:trace>
  <inkml:trace contextRef="#ctx0" brushRef="#br0" timeOffset="39">7595 12769 8531,'-12'-7'1820,"6"2"1,2 9-1728,8 0 1,8 3-1,7-3 1,3 0-1,5 0 1,4 0-77,2-2 1,5-1 0,1-1 0,2 0 0,2 0-1,2-1-363,5-3 0,2-2 0,5-4 1,0 1-1,-1 1 0,-3-1 1,-3 1-1667,-3 0 1448,-7-2 0,-2 5 564,-7-3 0,-8-7 0,-7 2 0</inkml:trace>
  <inkml:trace contextRef="#ctx0" brushRef="#br0" timeOffset="40">8097 12414 8355,'-10'-15'828,"3"0"-392,3 1 0,8 6 0,6 5 0,6 1 1,8 4-1,4 1 0,5 5-173,4 2 1,4 7 0,4 0 0,1 3 0,0-1 0,-1 2 0,1 3-580,0 3 1,-6 5 0,-3-2 0,-6 3 0,-8 1 0,-8 1 0,-6-1-217,-6 0 0,-17 4 1,-8 2-1,-10-1 1,-7 1 531,-7 1 0,16-20 0,-1 0 0,-39 25 0</inkml:trace>
  <inkml:trace contextRef="#ctx0" brushRef="#br0" timeOffset="41">6087 14996 8355,'30'-16'-142,"4"1"1,8-5 0,10 1 0,7-3 0,-27 11 0,1 1 0,2-1 0,1 1 345,1 1 1,0-1 0,-1 1 0,1 1-1,2-2 1,1 1 0,1 0 0,0 2 0,2 1-1,1 0 1,1 0 0,1 1 0,1 1 0,0 0 7,0-1 1,0 2 0,2 2 0,0-1 0,0 0 0,1-1 0,0 1-1,1 1 1,1-1 0,-1 0 0,0 0 0,-1 1 0,2 0 0,-1 1-261,3 0 1,-1 0 0,-4 0 0,0 0 0,3-1 0,1 1 0,-3-1 0,-1-1 0,-3 0 0,-1 0 0,-1 0 0,0 0 0,-3 1 0,0-1-236,1 0 0,-1 0 0,-4-2 1,-2 0-1,29-1 0,-10 0 1,-8-1-1,-8 1-158,-6 0 1,-10 0-1,-8 1 1,-6-3 440,-8 1 0,-8 2 0,-6 3 0,3-4 0,1 1 0,2 2 0</inkml:trace>
  <inkml:trace contextRef="#ctx0" brushRef="#br0" timeOffset="42">7012 15886 8408,'-10'-16'65,"6"5"0,-7-2 0,1 5 0,0 2 0,-2 1 230,1 0 1,-2 1 0,-1 4 0,-2 0 0,-2 0 0,-2 0 504,-2 0-773,-1 0 1,-1 5-1,-1 4 1,-3 5-1,-1 5 1,-3 4 50,-1 3 1,-1 5 0,-1 7-1,2 5 1,3 4 0,3 4-1,4 1-101,4 2 0,4-3 0,8-1 1,3-3-1,4-3 0,5-2 1,8-5-160,8-6 0,7-3 0,8-7 0,3-6 0,7-8 0,4-7 219,2-7 1,8-15-1,-32 6 1,0-3 0,0-1-1,0-1 1,-1-2 0,-1-1-1,0-1 1,-1-2 0,-1-1-1,-1-1-35,-1-1 1,-1-1 0,-1-3-1,-1-2 1,-2-3 0,-2-2-1,-1-1 1,-3-2 0,-2-1-1,-2 0 1,-4-1 0,-1-1-1,-4 0 1,-1-1-168,-4-2 0,-2 1 0,-2 5 1,-3 2-1,-6 2 0,-3 2 1,-3 5-1,-3 3 0,-3 4 0,-3 4 1,-4 2-1,-2 4 0,-4 3 1,-1 2 219,-5 2 0,0 2 0,0 2 0,-1 3 1,0 2-1,0 2 0,3 1 0,2 4 0,3 1 1,3 3-1,3 1 0,2 1-151,4 1 1,3 3-1,-13 21 1,17 5 95,11 5 0,10 7 0,12 4 0,7 1 0,5 1 0</inkml:trace>
  <inkml:trace contextRef="#ctx0" brushRef="#br0" timeOffset="43">7424 15932 8355,'-39'-9'694,"9"-2"1,8-7-1,15 3 1,3 1-284,3 1 1,6 2-1,5 1 1,8 1 0,8 2-1,7 2 1,5 3-393,4 0 1,3 9-1,-1 4 1,-1 7 0,-2 5-1,-2 2 1,-3 4-330,-4 4 1,-6 0 0,-7 8 0,-5 0-1,-5-1 1,-5 2-80,-3-1 1,-7 2 0,-6-5-1,-7-1 1,-6-2 0,-6-2-1,-1-2-126,-3-5 1,2-3 0,2-4 0,1-4 514,2-2 0,2-7 0,3 0 0</inkml:trace>
  <inkml:trace contextRef="#ctx0" brushRef="#br0" timeOffset="44">8120 15738 8355,'-15'0'348,"0"0"1,2 1 0,3 3 0,-4 5 0,-1 4 0,-3 3 164,0 2 1,-1 2-1,-4 7 1,1 5-1,0 4 1,3 5 0,5 1-347,5 0 1,4-2-1,5 2 1,3-4-1,4-3 1,8-5 0,7-3-277,5-3 0,6-8 0,7-4 1,5-7-1,5-4 0,5-2-600,2-3 0,0-8 0,0-8 0,0-4 0,-2-4 709,-6-1 0,1-1 0,-10-5 0</inkml:trace>
  <inkml:trace contextRef="#ctx0" brushRef="#br0" timeOffset="45">7538 15521 8355,'-10'-11'571,"2"-1"1,4 1-1,4-1-154,4 1 0,-1 5 0,5 0 0,4 3 1,4-2-1,5-1 0,4 1-347,3 3 0,6 1 0,6 1 0,-1 0 0,1 0 0,1 0 1,2 0-665,2 0 1,0 0 0,1 0 0,-2 0 0,-2 0 0,-2-2 0,-4 0 593,-1-2 0,2-10 0,-8 1 0</inkml:trace>
  <inkml:trace contextRef="#ctx0" brushRef="#br0" timeOffset="46">8120 15201 8355,'-18'0'399,"3"0"1,3-1 0,3-2-1,6 0 188,11 0 0,10 6 0,12 2 0,8 2 0,5 5 0,3 2 1,0 1-461,-1 1 0,-4 2 0,-3 5 0,-5 1 0,-6 1 0,-10 3 0,-7 0-252,-6 0 0,-11 8 0,-12-1 1,-16 5-1,-12 3 0,20-21 1,-3-1-1,-1 1 0,-1-1 125,-1 0 0,-1 0 0,-5 2 0,-1 1 0,-41 28 0</inkml:trace>
  <inkml:trace contextRef="#ctx0" brushRef="#br0" timeOffset="47">9845 14390 8355,'-4'-7'-713,"0"-1"1012,2-1 0,-1 0 0,1 0 0,-2 2 1,1-2-1,2-1 0,1-2 0,1 1 1,3 1-1,5 1 0,5 3 858,5 0-1164,8 3 1,2 3-1,5 0 1,2 1 0,2 3-1,5 3 1,5 4-1074,5 0 914,-2-5 0,2 4 0,-2-2 0,2 2 0,-2 0 0,-4-1 0,-5-1-2812,-4 1 2978,-8-4 0,-2 5 0,-5-4 0</inkml:trace>
  <inkml:trace contextRef="#ctx0" brushRef="#br0" timeOffset="48">9936 14619 8355,'-35'11'-26,"4"1"0,15-1 0,6 0 0,6 0 0,10-4 0,13-3 335,13-3 0,8-1 0,12-1 0,8-3 0,-26 1 0,1-1 0,1-1 1,0-1-1,1 0 0,0 0-336,-2-2 0,1 0 0,3 2 0,0 0 0,1-2 0,-1-1 1,0 2-1,1-1 0,-2 0 0,1 1 27,0 0 0,-1 0 0,-1-2 0,0 0 0,37-9 0</inkml:trace>
  <inkml:trace contextRef="#ctx0" brushRef="#br0" timeOffset="49">11752 13488 8355,'-10'-34'-39,"2"1"1,4 4-1,3 6 1,2 6 424,3 5 1,-2 0 0,1 5 0,-1 7-295,-2 11 0,0 13 1,-2 9-1,-1 8 0,-6 9 1,-5 10-1,4-26 0,-1 1-50,-1 2 1,-1 0 0,0 3-1,-1-1 1,-2 2 0,-1-1-1,-1 3 1,0-1 0,-2 3-1,0 0 1,-1 1 0,-1 0-5,0-3 1,0 0-121,1 0 0,1-1 1,-1-6-1,0-1 1,4 0-1,0 0 1,1-4-1,2-1 1,-13 24-1,3-5-31,2-7 1,6-11 0,-1-4 0,3-5-1,5-6 1,4-8-140,7-10 0,5-9 1,11-19-1,6-11 0,5-11 252,-11 21 0,0-3 0,1-6 0,1-2 0,26-51 0</inkml:trace>
  <inkml:trace contextRef="#ctx0" brushRef="#br0" timeOffset="50">11649 13385 8355,'-1'-43'306,"-3"5"0,3 5 1,-4 11-1,1 3 23,0 4 0,2 8 0,7 3 0,5 4 0,5 4 0,3 4 0,4 8-134,3 7 1,0 6-1,4 8 1,-1 3-1,-1 3 1,0 6 403,-1 1-590,1 4 0,-4 4 0,0 2 0,-12-29 1,-1 0-1,1 0 0,-1 0 0,7 31-112,0-2 1,-2-3 0,-4-3-1,1-2 1,-1-1 0,1-4-1,-1-2-229,1-4 0,-2-5 0,-1 0 1,-2-6-1,2-2 0,0-3 1,0-2-2450,-2-4 2781,-4 3 0,7-10 0,-4 5 0</inkml:trace>
  <inkml:trace contextRef="#ctx0" brushRef="#br0" timeOffset="51">11284 14425 8355,'-27'-12'374,"8"1"0,10 1 1,17 1-1,10 1 1,10-1-1,11-1-197,8-1 0,15-1 1,-26 6-1,2-1 0,1 1 1,0 0-1,3-1 0,0 1 1,0 1-1,0 0 0,1 0 1,0 1-415,-1 1 0,0 0 0,-1 0 0,-1 1 0,-2 1 0,0 2 0,-2-1 1,-1 0-233,-1-1 0,-2 2 1,25 4-1,-6 1 0</inkml:trace>
  <inkml:trace contextRef="#ctx0" brushRef="#br0" timeOffset="52">11752 11272 8355,'11'-57'0,"1"0"310,-1 0 0,1 0 0,-1 1 0,1 3 0,-1 3 0,0 5 0,1 2 0,-2 1 1,-1-1-1,-1-1-27,0 2 0,3-3 0,1 0 0,3-5 0,6-6 0,-9 25 0,1 0 0,3-3 1,0-1-307,2-3 1,1 0-1,3-2 1,1-1-1,4-6 1,1 0 0,2-3-1,2 0 1,-8 13-1,0 0 1,2 0 0,1-3-1,2 0 1,1 0-1,3-4 1,1 1 0,1-1-56,3-3 0,1 0 0,0 0 1,-1 1-1,0 0 0,0 0 1,5-2-1,0 0 0,1 0 1,-2 3-1,-1 0 0,0 1 0,-1 2 1,0 0-1,0 1 0,-2 2 1,-1 1-1,0 0 0,-2 2 1,0 1-1,-2 1 73,-1 1 1,-1 1-1,-1 0 1,13-16-1,-1 1 1,-3 3 0,-2 0-1,-1 1 1,-1-1-1,-2 2 1,-1 0-1,-3 3 1,0 1 0,-2 1-1,0 0-54,-2 1 1,0 0 0,0 0 0,0 0-1,-2 1 1,-1 1 0,2 0 0,-1-1 0,1 1-1,1 0 59,-1 0 0,1-1 0,3-1 0,0 0 0,-1 0 0,1 0 0,-1 0 0,1 1 0</inkml:trace>
  <inkml:trace contextRef="#ctx0" brushRef="#br0" timeOffset="53">15898 11387 8355,'-12'0'-91,"1"-4"1,0 0-1,-1 1 1,1 2 0,-2 1-1,-1-1 1,-2-2 0,-1 0 432,1 0 0,-3-2 0,2 1 0,-1 0 0,-1 1 0,0-1 0,0 1-191,-1 2 1,-2 1-1,-1 0 1,-1 0-1,-2 1 1,-5 3-1,0 4-276,0 2 1,-2 1 0,3 1 0,-3-1 0,-2 2 0,2 1 0,2 1 94,0-1 1,6 2-1,-2 1 1,3 1-1,1 1 1,2 0 50,2 0 0,-2 0 0,6 5 0,1 1 0,1 3 0,3 0 0,1 0 28,2-3 1,4 3 0,-1-1 0,3-2 0,1-1 0,0-1-1,0 0 28,0 0 1,1 0 0,2 1 0,2 3 0,0 3 0,0 3 0,-2 3 93,-2 2 0,3 2 1,0 7-1,-2 3 1,-1 2-1,-1 1-93,0 0 0,0-1 0,0 4 0,2 0 0,0 4 0,2 2 1,-2-30-1,0 1-51,3 30 1,-4-29 0,-1 0 0,2 0 0,0 0 0,-1 1 0,-1 1 0,0 0 0,-1 0 0,0 1 0,-1 0 0,0 0 0,-1 1-27,0-1 0,0 0 0,1 5 1,0-1-1,-1 0 0,-1-1 1,-1 2-1,1 0 0,-1 1 0,0 0 1,-1 1-1,0 0 0,0 2 1,-1 0-3,0 3 1,-1 0 0,0 2 0,-2 1-1,-1 1 1,0-1 0,-1 2 0,1-1-1,0-1 1,0 0 0,1-1 0,0 1-67,0-1 1,1 0-1,0 0 1,-1-1 0,-1 2-1,-1 1 1,1-2 0,-1 0-1,1-2 1,1-1 0,-1 1-1,1-1 1,1-1 0,1 0 43,-1-1 0,1 0 1,-2 0-1,1 0 1,1-1-1,1 1 1,0-1-1,1 0 1,1-1-1,1 0 1,2-2-1,0-1 1,2 0-1,-1-2-20,1 0 0,0-1 0,0-1 0,0-1 0,0-2 1,0-1-1,0 0 0,0 0 0,1 31 0,3-3 0,3-4-83,-1-3 1,4-5 0,-4 1 0,2 0-1,0-1 1,-1 0 21,0-2 1,1-7 0,-2-1 0,-1-2-1,0-1 1,-2-4 0,1-3 104,0-4 1,0-2 0,-3-3 0,3-2-1,4-3 1,2-5 201,1-5 0,7-5 0,4-5 0,4-6 1,5-8-1,3-5-47,3-3 1,8-3 0,0 3 0,0 2 0,4 1 0,-1 1-1,4 0-206,5 0 0,5 5 0,-28 10 1,1 1-1,0 1 0,0 1 1,-1 0-1,1 2 0,1 1 1,-1 0 49,1 1 0,-1 1 0,3 0 0,-1 0 0,4 0 0,1 0 0,-1 0 0,0 0 0,2 0 0,1 0 0</inkml:trace>
  <inkml:trace contextRef="#ctx0" brushRef="#br0" timeOffset="54">24007 11067 8355,'0'-24'108,"0"-2"1,0 0-1,1 2 1,3 2 194,3 3 0,3 0 0,3-3 0,4 3 0,6 4 0,7 2 1,6 2-327,2 0 0,3 3 0,-1 2 1,0 1-1,2 2 0,-1 3 1,-3 4 99,-3 3 1,-2 5 0,-2 3-1,-4 5 1,-5 6 0,-3 4-1,-3 3 236,-4 1 1,0 2 0,-2 3 0,-2 6 0,-5 4 0,-1 3-224,-2 3 0,0 6 0,0 2 0,-1-30 0,0 0 0,0 1 0,-1 1 0,-1 1 0,-1 0 0,0 1 1,1 0-71,-1-1 0,0 0 0,1 3 1,0 1-1,-1 0 0,0 0 0,1 0 1,1 1-1,0-1 0,0 1 0,0 0 1,-1-1-1,1 2 0,-1 0 3,0 2 1,1 0 0,-1-1-1,1 0 1,0 1 0,0 1-1,-1 0 1,0 1 0,-1 1 0,0 0-1,0 0 1,0 0 0,0-1-1,0 0-54,-2 0 0,1 0 1,1 1-1,1 1 0,-1 0 1,0-1-1,0 0 1,1 0-1,-1-1 0,0 1 1,1-1-1,0 0 31,0 2 0,1 0 0,-1-2 0,2 1 0,1 2 0,0-1 0,0 0 0,0-1 0,-1 0 0,0 1 1,0 2-1,0 0 0,-1 2 0,-1 1 2,0-1 1,0 1-1,1-2 1,0-1-1,-2 0 1,0 1-1,0 0 1,-1 0-1,1 1 1,-1-1-1,1 1 1,-1 0-1,2-1 1,0 0-1,1-1 0,-1 0 1,-1 1-1,0 0 0,2 1 1,1 0-1,-1-2 1,1 1-1,0 0 0,1 0 1,0-1-1,0 0 1,0 0-1,0-1-62,0-1 1,0-1 0,0-1 0,0-1 0,0 0 0,1-1 0,1 0-1,0-1 1,1-1 0,1-1 0,1-1 0,1 0-49,-1-1 1,1 0-1,0-6 1,-1 0-1,2-1 1,-1 0-1,8 28 1,1-3-1,-2-1 1,-3-4-185,-2-6 1,-2-2-1,2-6 1,-4-1 0,-3-3-1,-1-3 1,0-6 278,0-5 0,0 1 1,0-6-1,0-1 90,0-1 0,-1-8 0,-2-5 0,-2-7 40,-1-3 0,-7-1 1,-6-1-1,-4 1 0,-6 1 1,-9 1-1,-12 1-195,-8-1 0,23 6 0,-1 0 0,-5 0 0,-1 0 0,-4 0 0,-2 1 1,-2 0-1,-2 1 0,-4 0 0,-1 1 0,-2 0 0,-2 0 78,-2-1 0,0 2 0,-1 0 0,1 2 0,18-2 0,1 0 0,-1 0 0</inkml:trace>
  <inkml:trace contextRef="#ctx0" brushRef="#br0" timeOffset="55">6064 17029 7365,'12'0'-1299,"-1"0"1326,1 5 1,3-4 0,1 3 0,2-3 0,4-1 0,3 0 0,7 0 0,3 0 0,5 0-1,0 0 1,5 0 201,3 0 1,4-4-1,5-1 1,2 0 0,0 0-1,3 1 1,-30 2 0,1-1-143,2-1 1,0 0 0,0 1-1,0 0 1,2 0 0,1 0-1,-2 0 1,1-1 0,0 1 0,0 0-1,1-1 1,0-1 0,1 0-1,1 0-86,-2-1 1,1 1 0,0-1 0,1 0 0,-4 0 0,0 1 0,-1-1 0,0 0 0,-1 1 0,-1-1 0,30-6-1,-2 1-98,-5 0 1,-5-1-1,-9 2 1,-4 1 0,-4 3-1,-5 1-567,-6 2 1,-5 2 663,-7 1 0,-4 0 0,-2 0 0</inkml:trace>
  <inkml:trace contextRef="#ctx0" brushRef="#br0" timeOffset="56">13774 14333 8319,'1'-15'0,"3"0"25,3 1 0,8 2 1,6 3-1,4 2 0,7-1 1,3 1-1,5-1 1,0 0-1,4 1 0,0 0 1,0 2-263,-2 3 0,1 1 1,-6 1-1,-3 1 0,-2 3 1,-1 3-1,-2 3 147,-3 2 1,-5-5 0,-5 1 0,-2 0-1,-4-1 257,1 1 0,-6-4 1,0 2 102,0-1 0,1-1 0,5-4 0,2 1 1,2 2-1,4 1-220,3-2 1,1-1-1,1-1 1,1 0-1,3 0 1,1 0-1,4 0-807,4 0 0,0 0 757,5 0 0,0-10 0,3-2 0</inkml:trace>
  <inkml:trace contextRef="#ctx0" brushRef="#br0" timeOffset="57">14002 13659 8355,'-19'13'0,"0"2"0,0 6 0,0 4 0,0 5 192,-1 3 1,2 3-1,0 1 1,3 2-1,3 0 1,5 2-1,2-2-473,2 1 1,3-2-1,4-5 1,4-4-1,3-6 1,4-7-1,4-4-660,3-5 941,6-7 0,1-11 0,5-7 0</inkml:trace>
  <inkml:trace contextRef="#ctx0" brushRef="#br0" timeOffset="58">13911 13282 8555,'-18'-27'-202,"5"5"1,7 2 0,2 8-1,5 6 202,6 3 0,3 7 0,6 3 0,2 4 0</inkml:trace>
  <inkml:trace contextRef="#ctx0" brushRef="#br0" timeOffset="59">19792 10827 8355,'-6'-3'29,"2"3"1,-1 9 0,0 15 0,0 8 0,0 6 0,1 3-149,-1 2 1,2 3 0,-4 4 0,-2 6-1,-1 6 1,4-29 0,0-1 0,0 2 0,0-1 55,-2 1 1,0-2-1,-3 31 1,-2 0 0,5-1-1,0-2 1,0-2-609,1-1 671,4 0 0,-12 6 0,2 0 0</inkml:trace>
  <inkml:trace contextRef="#ctx0" brushRef="#br0" timeOffset="60">19404 12814 8355,'-18'12'283,"4"0"1,5 4 0,6 3 0,1 3-131,2 5 0,2-3 1,1 4-1,6 0 0,4 2 1,2 3-1,-1 3-577,-1 2 0,-2-2 0,1 2 0,-1-4 0,-1-2 0,-1-3 0,-2-1 1,-2-4 423,-3-4 0,4 2 0,1-4 0</inkml:trace>
  <inkml:trace contextRef="#ctx0" brushRef="#br0" timeOffset="61">20078 9525 8355,'18'-20'96,"-3"4"1,-2 9 0,-2 4 0,0 3-25,1 0 0,-1 0 1,-1 2-1,-2 1 0,-3 5 1,-1 2-1,0 3-48,-2 2 0,-2 4 1,-4 6-1,-3 3 0,-3 2 1,-2 3-1,1 2-56,-1 3 0,1 2 0,0-4 0,-2 2 0,-2 0 0,-4 1 0,-3-3-49,-1-3 0,-3 0 0,-2-7 1,0-3-1,-1-6 0,-1-3 1,0-5-137,1-2 0,-3-4 0,5-3 0,2-1 1,1-3 216,1-3 0,5-9 0,2-1 0</inkml:trace>
  <inkml:trace contextRef="#ctx0" brushRef="#br0" timeOffset="62">19884 9708 8355,'45'-38'-480,"1"0"480,0 1 0,-1 1 0,1 2 0</inkml:trace>
  <inkml:trace contextRef="#ctx0" brushRef="#br0" timeOffset="63">20089 8920 8355,'0'-32'-142,"2"7"1,1 9-1,5 10-254,2 5 1,2 6 0,-1 2 0,-1 5 395,-2 3 0,7 13 0,-2 8 0</inkml:trace>
  <inkml:trace contextRef="#ctx0" brushRef="#br0" timeOffset="64">18947 13180 8355,'-10'-12'-111,"2"1"185,5-1 0,1 1-46,2 0 0,-1 4 0,-3 3 0,-3 3 1,-5 1-1,-2 1 52,-1 3 0,-5 1 1,1 4-1,-3-1 1,-1 1-1,-1 2 0,-1 3-45,-2 1 1,-3 6 0,3-1-1,0 4 1,2 4 0,1 0 0,4 0-14,2-3 0,4 4 1,6 1-1,4 0 1,4-1-1,4 0-22,4 1 0,6-5 0,2 0 0,3-4 0,4-6 0,3-2 0,0-3 2,2-3 1,-2-2 0,3-6 0,-1-3 0,-2-5 0,1-5 0,1-5-40,1-2 0,-4-7 0,2-3 0,-3-4 0,-2-6 0,-2-6-57,-1-3 0,-5-5 0,0-6 1,-5-2-1,-5-1 0,-3 5 0,-4 4 114,-4 6 0,-6 3 0,-12 3 0,-6 2 0,-7 2 0,-6 3 0,-4 4 35,-2 6 1,-2 7 0,1 4 0,-2 3 0,2 5 0,4 4 0,7 6-266,5 4 0,4 10 0,8 6 0,5 6 210,4 4 0,8 6 0,1 2 0</inkml:trace>
  <inkml:trace contextRef="#ctx0" brushRef="#br0" timeOffset="65">19153 13123 8355,'-8'-13'53,"1"-2"0,4 6 1,-1-3-1,3 2 149,1 0 0,1 2 1,3 2-1,4 1-18,2 2 1,1 7 0,1 4 0,-1 2 0,2 3-162,2 2 1,-1-1 0,5 4 0,1-2 0,2-1 0,2 1 0,1-1-206,2-1 1,1-5 0,-3-3 0,2-1 0,-2-2-1,-1-2 1,-2-2-1,-3-3 1,-2-2-1,-6-7 1,-1-1 0,-2-3-1,-4 0 1,-3-4 273,-1 0 1,0-2-1,0 0 1,-1 1-1,-2 2 1,-1 2 489,2 2 0,-5 2-493,0 6 0,2 10 0,1 9 0,3 7 0,1 3 0,0 3 1,0 3-80,0 4 0,3 2 1,2 0-1,2 0 1,2 1-1,1 4 1,1 1-113,1-1 1,-5-2 0,0-1 0,-2 2-1,-3 1 1,-1-1 5,-1-1 1,0-7 0,-1-1 0,-4-3 0,-5-1 0,-5-4 0,-3-2 129,-2-4 1,-6-2 0,-2-5 0,0-3 0,-1-3 0,1-1 0,0 0-49,3 0 1,2-5 0,4-2 0,4-4 0,2 0-1,3 0 1,2-2-85,5-2 1,1 2 0,2-3 0,3 0-1,3 1 1,7 1 33,3 1 1,9-2 0,5 1 0,3 3 0,1 2 0,2 1 0,1 2 63,1 2 0,0-2 0,-4-1 0</inkml:trace>
  <inkml:trace contextRef="#ctx0" brushRef="#br0" timeOffset="66">19849 13385 8355,'2'-21'-109,"3"2"0,5 5 0,4 4 0,1 3-237,2 2 1,-5-2 0,4 3 462,-4 1 1,-7 8-1,-5 5 1,-6 4 0,-4 2-1,-2 0 1,0 2 130,-4 0 1,4 3-1,-3-2 1,2 2-1,1-1 1,1-1-1,1 1-143,2 2 1,3-1 0,5 0 0,0-4 0,0 1 0,1-3 0,3-1-200,4-4 0,3-2 1,3 0-1,3-4 0,1-3 1,1-2-368,-2-3 1,5-3 0,-3-5 0,1-2 460,-1-2 0,3-9 0,-4 1 0</inkml:trace>
  <inkml:trace contextRef="#ctx0" brushRef="#br0" timeOffset="67">19861 13203 8355,'-13'-9'-47,"6"-3"0,5 1 0,6 2-136,4 5 0,2 3 0,1 1 0,1 1 1,-2 3-1,0 4 183,1 2 0,-2 6 0,8 2 0</inkml:trace>
  <inkml:trace contextRef="#ctx0" brushRef="#br0" timeOffset="68">18525 13945 8355,'34'0'-163,"0"0"0,8-1 0,8-2 0,10-1 0,-25 2 0,0 0 0,3 1 0,0-1 194,2 0 1,-1 0-1,2-2 1,-1 0 0,1 2-1,1-1 1,0 1 0,0-1-1,-1 0 1,0 0 0,-1 0-1,0 1 1,-2-1 0,0-1 40,-2 1 0,0 0 1,1 0-1,-1 0 1,-1-2-1,0 1 0,-2 0 1,0 1-1,30-2 1,-5 3-1,-4-1-311,-9-1 0,-5 3 0,-10-3 1,-4 3-1,-7 2 239,-8 3 0,-5 3 0,-6 4 0</inkml:trace>
  <inkml:trace contextRef="#ctx0" brushRef="#br0" timeOffset="69">18936 14390 8232,'-12'-4'-1120,"1"1"1,3-1 1230,1 4 1,-1 4-1,-5-1 1,-2 1-1,-4 0 1,-2 1 191,-2 2 1,-5-4 0,-1 5-1,-2 2 1,2 3 0,0 3 0,0 2-259,-3 2 0,5 6 0,3 0 0,5 0 0,3 0 0,3 2 0,4 4-79,5 0 1,3-2 0,1 2 0,0-3 0,1-1 0,4-4 0,5-2 169,4-3 0,7-9 0,-2 0 0,2-4 0,2-3 0,1-2 112,3-1 1,2-5-1,5-4 1,1-3-1,-1-6 1,-1-2-1,-1-5-112,-2 1 1,-5-9 0,1-1 0,-6-2 0,-5 0 0,-3-1 0,-5-2-149,-3-2 0,-13 4 0,-7-1 0,-8 3 1,-8 0-1,-5 2 0,-6 2-562,-5 0 0,-3 7 0,-3 0 0,0 5 0,2 4 0,3 3 171,3 3 1,8 7 0,1-1 0,5 6 0,6 6 0,3 5 402,4 5 0,-3 7 0,5 4 0</inkml:trace>
  <inkml:trace contextRef="#ctx0" brushRef="#br0" timeOffset="70">18913 14436 8355,'-6'-9'106,"2"-2"1,4 2 0,5 4-1,5 1 1,5-1 0,3 0 96,2 0 0,3 1 0,4 3 0,3-2 0,2-1 0,0 3 0,-2 2-134,2 3 0,-3 5 1,0-1-1,-2 0 0,-4 3 1,-4-1-1,-3 2-167,-2 1 0,-5 5 0,-3 0 0,0 1 0,-5 0 0,-5 1 1,-7 2-142,-7 0 0,-5 5 0,-4 0 0,-4-3 0,-5-3 0,-2-3-59,1-1 0,2-2 0,0-4 1,2-1-1,4-2 0,5-3 298,4 0 0,6-3 0,-3 3 0</inkml:trace>
  <inkml:trace contextRef="#ctx0" brushRef="#br0" timeOffset="71">19530 14367 8355,'-18'-8'205,"4"-4"0,4 1 0,2 2 1,-1 5-26,-1 3 1,-1 1 0,-1 0 0,1 1-1,-1 3 1,1 5 0,0 3-259,-1 4 1,2 5 0,1 1 0,3 3-1,1 2 1,2-1 0,2 1 0,2-2 111,3 0 1,-1 0 0,5-1-1,4-2 1,3-2 0,3-2-412,2-3 0,3-6 0,2-3 1,3-1 376,1-2 0,-3-2 0,2-1 0</inkml:trace>
  <inkml:trace contextRef="#ctx0" brushRef="#br0" timeOffset="72">19610 14642 8480,'-7'1'62,"5"3"1,4 3-152,6 3 1,2 2-1,3 0 1,1 2-1,1 3 1,0 1-1,0 2 528,1 2 1,-2 2 0,-6 1 0,-1 2 0,-2-2 0,-1-1 0,-1-1 7,1 0 0,0-2 0,-5 0 0,-3-3 1,-4-2-1,-2-2 0,-1-3-514,-1-3 1,-4 1-1,-2-5 1,-2-2 0,-2 0-1,-2-2-654,0 0 0,0-6 1,0-1-1,-2-3 721,0-2 0,-1-9 0,4-3 0</inkml:trace>
  <inkml:trace contextRef="#ctx0" brushRef="#br0" timeOffset="73">19758 14504 8355,'-14'-7'692,"3"1"811,1 4-1503,-1 6 0,-5 7 0,-2 1 0</inkml:trace>
  <inkml:trace contextRef="#ctx0" brushRef="#br0" timeOffset="74">19039 5653 7836,'0'-7'-1298,"0"-1"1819,0-1 0,-2-1 1,-1 0-1,-5 2-238,-2 4 1,5 4 0,5 6 0,6 4 0,5 6-249,5 6 1,0-2 0,6 8 0,-1 0 0,3 2 0,2 3 0,0 3-263,1 2 0,5-4 0,-2 2 0,3-6 0,2-2 0,-2-4-615,-3-3 771,3-5 1,-9-6 0,4-2 0,-3-4 0,-1-4 0,-3-5-16,-3-7 1,-3-6 0,-5-8 0,-2-5 0,-5-2-1,-1 0 1,-5 3 102,-5 3 1,1 3-1,-10 1 1,1 2-1,-2 2 1,0 5-1,3 4 594,2 2 1,2 5 0,1-2-522,2 0 0,8 5 0,9-1 0,4 5 0,3 2 0,1 2 0,1-1-93,-1 1 0,-3 3 0,3 6 1,-2 1-1,-1 2 0,-3 3 1,-2 3 20,0 5 0,1 2 1,3 1-1,1 2 0,1 0 1,0 4-1,1-1-112,-1 0 1,4 5-1,-5-3 1,-4 4-1,-5 1 1,-4-1 57,-1 1 0,-6 0 0,-4-2 0,-5-2 1,-3-4-1,-2-2 0,-2-2 39,-1 0 1,-3-5 0,-1-3 0,1-6-1,2-6 1,3-5 0,0-7-212,2-4 1,5-11 0,-1-10 0,3-8 0,1-8 0,4-5 0,3-2 199,3-2 1,10 0-1,3 2 1,6 2-1,6 1 1,5 2-1,6 2 69,3 2-61,2 6 0,11-2 0,1 4 0</inkml:trace>
  <inkml:trace contextRef="#ctx0" brushRef="#br0" timeOffset="75">20135 6007 8355,'-8'0'-438,"1"0"610,-2 0 1,4 5 0,1 3 0,3 3 0,1 3 16,0 2 0,0 4 0,0-1 0,0 3 0,1 2 0,2 1 0,2 2-156,1-2 0,2-1 0,3-2 0,2-2 0,2-2 0,4 0 0,3-2-380,0 1 1,2-6 0,2-5-1,2-1 347,1-2 0,1-2 0,5-1 0</inkml:trace>
  <inkml:trace contextRef="#ctx0" brushRef="#br0" timeOffset="76">20135 5813 8355,'-47'0'120,"6"0"0,10 0 1,8 0 102,6 0 1,11-1-1,7-2 1,9 0 0,9-1-827,7-1 603,3 3 0,5-8 0,1 4 0</inkml:trace>
  <inkml:trace contextRef="#ctx0" brushRef="#br0" timeOffset="77">20535 5459 8355,'7'-15'36,"1"1"1,1 3 0,1 2 0,1 0-66,1-1 1,-1 3 0,1 3 0,-1 3-1,2 1 1,1 0 0,2 0-17,2 0 45,-4 5 0,8 2 0,-5 4 0</inkml:trace>
  <inkml:trace contextRef="#ctx0" brushRef="#br0" timeOffset="78">20580 5870 8355,'-5'7'126,"-2"-4"1,3-8-1,5-5 1,11-5 68,9-3 0,8-5 0,9-5 1,6 1-1,4-3-195,5 1 0,-20 12 0,0-1 0,37-23 0</inkml:trace>
  <inkml:trace contextRef="#ctx0" brushRef="#br0" timeOffset="79">21745 4157 8355,'-19'7'91,"0"-4"0,4 4 0,-3-1 1,2 2-1,2-2 102,1-1 0,6 3 0,0-3 1,1 0-1,1 2 0,-3 2 1,-1 5-58,-3 3 1,-6 2-1,0 4 1,-2 1-1,-6 2 1,-2 5-1,-3 2-173,-2 1 1,-3 2 0,-1 0-1,-2 3 1,1-3 0,1 0-1,7-3-165,4-3 1,2-3-1,10-8 1,3-4-1,3-2 1,3-2 45,3 1 1,5-5 0,5 0 0,5-2 0,7-5 0,9-5 0,9-8 238,7-3 1,3-7 0,9-5 0,-1-1 0,-2-2 0,0 1 0,0 0 115,2 3 0,0-3 0,-4 8 0,-6 4 0,-8 4 0,-7 4-32,-4 2 1,-8 3 0,-5 6 0,-5 3 0,-5 5 0,-4 6 0,-4 8-343,-4 6 0,-11 11 0,-5 4 0,-5 7 0,12-24 0,-1 0 0,-2 2 0,-1 1 0,-1-1 0,1 0 32,0 0 1,0 0 0,1 0 0,1-1 0,2 1 0,1 0 0,-15 28 0,4-1-1,5-3-559,3-4 832,-3-2 0,11-6 0,-1-4 0,7-6 0,5-4 0,4-4-23,3-4 1,9-4 0,5-7-1,8-6 1,11-7 0,8-10 0,8-10 41,-27 9 0,2 0 1,2-3-1,0-1 1,-2-1-1,0 1 1,-1 0-1,1-1 1,-3 2-1,-1-1 1,24-17-1,-6 2-43,-6 2 0,-5 7 0,-2 2 1,-3 5-1,-1 3 0,-4 2-1432,-4 1 1,6 2 1325,-3-1 0,7 1 0,-1-1 0</inkml:trace>
  <inkml:trace contextRef="#ctx0" brushRef="#br0" timeOffset="80">22522 4340 8355,'-29'0'55,"2"0"0,8 0 0,4 0 0,2 0 0,2 0 1,-1 0 127,1 0 0,3-1 0,2-3 1,0-2-1,-1-2-102,-2 0 1,-1 6-1,-1-2 1,-2 3-1,-1 3 1,-2 5-225,-2 4 0,4 9 0,-1 2 0,2 4 0,3 4 0,2 1 0,4 2-29,3 2 1,2-1 0,3-1-1,4-3 1,3-3 0,4-4 121,5-4 0,1-3 0,2-5 0,0-4 0,0-3 0,-1-5 1,3-6 237,1-4 1,-3-12-1,0 0 1,-7-2-1,-3-3 1,-3-3-1,-2-1 33,-4-3 1,-4 6-1,-4 2 1,-4 5 0,-2 1-1,-1 5 1,-1 2 147,1 4 0,-1 2 1,1 0-731,0 5 1,6 3 0,5 3 0,6 5 0,4 1 203,1-1 0,0 2 1,-3-3-1,0 2 0,1 1 1,1 0-1,2 3 55,-1 0 1,2 1-1,1 1 1,2 3 0,2 1-1,3-1-192,5-2 1,7 3-1,7-4 1,4-1 293,3-1 0,1-7 0,-3-1 0</inkml:trace>
  <inkml:trace contextRef="#ctx0" brushRef="#br0" timeOffset="81">23013 4431 8355,'-29'0'7,"3"-1"1,6-2 0,5 0 0,2-1 826,2-1 1,3 4 0,2-5-1037,1 1 1,5 9 0,5 0-1,1 5 1,3 2 0,1 2 0,2 1-24,-1 1 0,4 4 0,1-4 0,-2-1 0,-1-1 1,1-1-1,3-2-358,1-3 1,-3-2 0,4-5 582,1 0 0,7-10 0,2-2 0</inkml:trace>
  <inkml:trace contextRef="#ctx0" brushRef="#br0" timeOffset="82">22807 4317 8376,'-29'0'512,"9"-4"0,12 0-1012,11 2 500,11 1 0,9 1 0,6 0 0</inkml:trace>
  <inkml:trace contextRef="#ctx0" brushRef="#br0" timeOffset="83">23070 4317 8355,'-21'0'384,"2"0"0,3 0-67,4 0 0,8 0 0,6 1 0,10 3 0,4 5-594,5 5 1,0 4 0,3 6 0,2 1 0,2 3 0,-1 1 0,3 3 127,-1 1 1,-4 0-1,2-1 1,-4-3-1,-4 0 1,-4-1-1,-2 0 59,-2-3 0,-1-4 0,-2-2 0,-4 0 0,-3-1 0,-4-2 0,-4-1-7,-8 0 1,-7 5 0,-5-5 0,-3-3 0,-2-3 0,0-5 0,5-3 96,2-1 0,0-10 0,7-2 0</inkml:trace>
  <inkml:trace contextRef="#ctx0" brushRef="#br0" timeOffset="84">23024 4191 8355,'-11'-10'-34,"1"1"818,2 2-784,3 4 0,10-2 0,2 5 0</inkml:trace>
  <inkml:trace contextRef="#ctx0" brushRef="#br0" timeOffset="85">23127 3746 8355,'12'0'36,"-1"0"1,1 0 0,0 0 0,2-1 203,1-3 1,7 3-1,0-3 1,4 3-1,3 2 1,3 1-1,2 4-229,4 0 1,-2 5-1,3 6 1,1 1 0,2 1-1,2 0 1,0 0-259,-2 1 0,1 0 1,-5 1-1,-2-4 0,-4-1 1,-4-5-1,-2-2-159,1 0 0,-6-4 0,-4-1 406,-1-3 0,-3-6 0,4-2 0</inkml:trace>
  <inkml:trace contextRef="#ctx0" brushRef="#br0" timeOffset="86">23653 3506 8355,'-18'-11'43,"3"-1"0,6 6 1,2 1 36,2 0 1,-4 5-1,2 1 1,-3 11 0,-2 8-1,1 8-76,-1 5 1,-3 0 0,-1 10 0,-2 4 0,-1 4 0,1 2 0,3-1-131,2-1 1,3-1-1,2 0 1,5 2-1,1 1 1,4-2-1,3-3-1523,6-3 1649,6-7 0,11-4 0,1-6 0</inkml:trace>
  <inkml:trace contextRef="#ctx0" brushRef="#br0" timeOffset="87">24007 3689 8355,'7'0'-1180,"0"1"1296,-2 3 1,4 2 0,-2 7 0,3 2-1,2 4 1,-1 4 0,2 3 42,2 0 1,-1 6 0,5-2-1,1 3 1,2 3 0,1 1-1,0 1-189,-1-1 0,0-2 0,-2-1 0,-2-1 0,-3-1 1,-3-3-1,-5-1 76,-2-2 0,-1-6 0,-5-2 0,-3-2 0,-5-2 0,-5-1 0,-5-2-74,-2 1 0,-2-5 0,0 0 0,0-2 0,0-3 0,2-1 0,1-2-1860,0-3 1888,12-7 0,-8-12 0,10-6 0</inkml:trace>
  <inkml:trace contextRef="#ctx0" brushRef="#br0" timeOffset="88">23927 3506 8355,'-5'-6'-639,"6"2"639,9 3 0,7 6 0,5 1 0</inkml:trace>
  <inkml:trace contextRef="#ctx0" brushRef="#br0" timeOffset="89">21871 5870 8355,'8'-10'-104,"-1"1"0,2 3 0,1 0 1,2 1 73,-1-1 1,-3 3 0,-1 3 0,2 0 0,0 1-1,0 3 1,-1 5 319,0 5 1,3 3-1,0 6 1,0 1-1,1 2 1,1 2-1,2 1-218,4 2 1,-1-1-1,-1 0 1,1 1-1,-1-2 1,-1-3-1,-3-3-169,-4-4 0,-4 2 0,-5-6 0,-2-1 0,-3-2 0,-6 0 0,-7-1-15,-3 1 0,-7-2 0,-3-2 1,-2-5-1,0-1 0,0-2-765,-1 0 747,7-5 0,-6-3 1,11-7-1,0-3 1,3-1-1,5 0 265,5-1 1,5-6 0,9-2-1,7-1 1,8-4 0,8-2 0,8-6-136,3-4 0,-16 22 0,1-2 0,28-32 0</inkml:trace>
  <inkml:trace contextRef="#ctx0" brushRef="#br0" timeOffset="90">21700 5585 8355,'-12'0'0,"1"-12"0</inkml:trace>
  <inkml:trace contextRef="#ctx0" brushRef="#br0" timeOffset="91">21860 5802 8355,'1'-10'35,"1"1"1,3 1-1,2-1 1,2 0-1,1 1 1,1 1-1,1 2-87,-1 3 0,0 0 1,1 2-1,1 0 0,-1 2 1,1 3-1,-3 5 29,0 4 0,-5 6 0,0-1 1,-1 4-1,0 2 0,-1 4 1,-1 2 95,2 1 1,-2 3 0,6-4 0,1 2 0,1 0-1,2-2 1,-1-1-100,0-3 0,2 0 0,1-4 1,0 0-1,-3-2 0,-2-2 0,-1-3-168,-2-4 0,-1-4 194,-5 0 0,0-1 0</inkml:trace>
  <inkml:trace contextRef="#ctx0" brushRef="#br0" timeOffset="92">22385 5745 8355,'-12'1'-197,"1"3"1,1 3 0,1 4 0,0 1 92,-4 3 0,1 4 0,-7 8 0,-3 4 0,-2 3 0,-4 4 0,-1 3 99,-3-1 0,3-1 0,1-6 0,3-2 1,4-4-1,2-3 0,4-3 31,2-2 1,1-2 0,11-7-1,6-2 71,9-5 0,7-3 1,6-3-1,4-5 0,8-2 1,5-2-71,4 1 0,2 0 1,-5-1-1,0 1 0,-3 1 1,-6 1-1,-3 2-343,-2 2 1,-10 1 0,2 4 315,-1 0 0,-6 0 0,1 0 0</inkml:trace>
  <inkml:trace contextRef="#ctx0" brushRef="#br0" timeOffset="93">23036 4214 8355,'-6'7'-97,"0"-2"0,8-5 434,2 0 1,-2 0 0,6 0 0,1 1-137,1 3 1,-3-2 0,0 6 0,-1 2 0,-1 3 0,1 3-242,1 2 1,0 1 0,4 5 0,-3 2-1,-1 1 1,-1 3 0,0 1-22,3 2 0,-2-2 0,-1-2 0,-1 0 0,-1-1 0,1 0 1,1-3-160,1 0 0,3-3 0,-3 1 0,5-1 0,2-2 0,1-2 0,-1-2-285,-1-2 0,2-1 1,1-3-1,1-2 505,-1-4 0,5-8 0,-3-3 0</inkml:trace>
  <inkml:trace contextRef="#ctx0" brushRef="#br0" timeOffset="94">23207 4329 8355,'0'-12'-458,"1"2"0,2 1 532,1 1 0,3 7 0,-3 2 1,-1 8-1,-1 5 55,2 0 0,-3 3 0,3-1 1,-1 1-1,-1 0 0,2 0 1,0 1-46,1 0 0,-3-5 0,5 4 1,-2-2-1,-1 0 0,0-1 1,-1 0-438,0 2 1,-2-4 0,-1 3 39,0-2 0,1-6 1,3-4 341,4-1 0,3-2 0,3 0 1,1 0-1,1 0 0,-1 0 1,0 0 114,-1 0 1,3 0 0,-1 0-1,1 0 1,0 1 0,0 1-1,1 3-400,-1 2 1,-1-3 0,3 2 255,1-1 0,2 4 0,0-3 0</inkml:trace>
  <inkml:trace contextRef="#ctx0" brushRef="#br0" timeOffset="95">23961 3769 8355,'-11'0'-22,"-1"0"1,2-1 620,2-3 1,3 4 0,5 0-646,0 6 0,7 4 0,3 3 0,4 1 0,1 2 0,0 2 0,2 3-17,0 0 0,2 2 1,3 0-1,-2 1 1,-2 1-1,-1 2 1,-2-2-145,1-1 0,-3-1 0,2-1 0,-1-2 1,0-2-1,3-2 0,-1-2-605,1-1 0,-1-3 812,-1-2 0,3 2 0,5-4 0</inkml:trace>
  <inkml:trace contextRef="#ctx0" brushRef="#br0" timeOffset="96">24292 3746 8355,'-18'-5'882,"3"-3"-910,8 3 0,1 1 0,6 8 0,0 5 0,0 5 0,0 5-151,0 3 0,0 2 0,-1 2 1,-3 5-1,-3 2 0,-3 0 0,-2-1 70,1-2 1,1-6-1,2 0 1,4-5 0,3-2-1,1-3 1,1-1 175,3-2 1,7-5 0,10-2 0,3-3-1,5-1 1,3 0 46,3 0 1,7 0 0,-1 0 0,-1 0-1,0 0 1,-2 0 0,0 0-150,-1 0 0,-3 0 0,-4 0 0,-3 0 0,-3 2 0,-2 1 0,-3 5 35,-4 2 0,-2 7 0,-2 0 0</inkml:trace>
  <inkml:trace contextRef="#ctx0" brushRef="#br0" timeOffset="97">18296 12746 8355,'-5'-12'57,"4"6"0,-4 0 1,4 3-1,-3-1 1,-5 3-1,-4 2 1,-3 6-1,-2 3 0,-4 6 230,-3 5 0,-2 8 1,-6 5-1,-2 7 0,-1 6 1,1 5-1,18-24 1,1 2-239,0 1 0,1 0 0,-1 3 0,-1 2 0,2 2 0,1 0 0,-1 1 0,1 1 0,1 0 0,1 1 0,0 1 0,2 0 0,1 1 0,0 1-81,1 1 0,0 0 0,1-1 0,2 0 0,2 0 0,0-1 0,0 2 0,1-1 0,1 1 0,1-1 0,0 1 0,1-1 1,1 0-1,1 0-8,0 0 1,0 0 0,3-1 0,1-1 0,3 1 0,2-2 0,1-1 0,1-1 0,4-1 0,1-1 0,2-2 0,3-1 0,2 0 0,2-2-88,2-1 0,2-3 0,5-3 0,3-2 0,1-3 0,3-3 0,4-1 0,1-2 0,3-1 0,2-3 0,2-1 0,1-3-1989,-1-1 1,2-1 2115,2 0 0,0-3 0,-4-5 0,0-2 0,1-1 0,0-1 0</inkml:trace>
  <inkml:trace contextRef="#ctx0" brushRef="#br0" timeOffset="98">19712 12723 8355,'7'9'-40,"4"2"0,6-1 1,7 9-1,4 3 1,5 2-1,3 4-24,1 1 0,3-2 1,-2 4-1,-1 5 0,-2 5 1,-1 3-1,-1 3 339,-2 2 0,-3 0 0,-5 4 0,-1 0 0,0 1 0,-2-1-135,-1 1 0,-6 2 0,0 4 0,-6 3 0,-4-29 0,-1 1 0,-1 0 0,0 1 1,-2 0-1,-1 0-151,-1 0 0,-2 1 1,-2 2-1,-2 0 1,-2 1-1,-1-1 1,-2 2-1,-1 0 1,-2 0-1,0 0 1,-2-2-1,0 0 1,-2 0-1,0-1 1,-1 0 1,-1 1 0,-2-2-1,0 0 1,-2-1 0,0 0-1,-1-1 1,-1-2 0,0 0-1,-2-1 1,1-1 0,0-1-187,0-1 0,0 0 1,0 0-1,0-1 1,1 1-1,-1-2 196,-1 0 0,1 0 0,0 2 0,1 0 0,2-1 0,0 0 0,-2 0 0,1 0 0,-1 0 0,-1 0 0</inkml:trace>
  <inkml:trace contextRef="#ctx0" brushRef="#br0" timeOffset="99">20877 13614 8355,'-6'-2'24,"1"0"0,1-3 0,-1-2 0,-1 0 1,-3-1-1,-1 1 0,-2-1 122,1 2 1,-2-3 0,-1 5 0,-2 1 0,-1 2 0,1 1 0,2 0-139,1 0 0,2 1 1,-1 3-1,-1 4 1,0 3-1,-4 4 1,1 5 24,-1 1 0,-2 2 0,3 1 0,-1 1 1,1 3-1,2 0-43,1 0-48,7-1 1,0-8 0,6-1-1,0-2 1,3-2 0,5-1-47,7-2 0,1-4 1,3-4-1,3-1 0,2-4 1,3-3-1,-2-5 57,-1-4 0,3-6 0,-1 1 0,0-4 0,-3-2 0,-4-3 0,-4-2 161,-2-1 1,-2 3 0,-1 1 0,-2 3 0,-4 3 0,-3 1 0,-1 5 247,0 3 1,-5 1-1,-3 4 1,-2 3-1,0 4-262,2 4 1,-1 2-1,6 7 1,0 1-1,3 2 1,3 2-76,0 2 1,5 2-1,-3 1 1,1 0 0,3 1-1,0 1 1,0 2-13,-1-2 1,-1 3 0,5-1 0,-1-2-1,1-1 1,-1-1 0,2 0-1052,2 0 0,-2 0 1038,2-1 0,3 1 0,-1 0 0</inkml:trace>
  <inkml:trace contextRef="#ctx0" brushRef="#br0" timeOffset="100">21129 13899 8355,'-12'-11'615,"1"4"0,4 4-529,4 6 1,1 5 0,2 6-1,0 2 1,2 1 0,0 1-101,2 0 1,5-3 0,-3 3 0,2-2 0,-1-1-1,1 0 1,0-1-600,-1-3 1,1 0 0,3-3 612,1 2 0,-1-4 0,1-1 0</inkml:trace>
  <inkml:trace contextRef="#ctx0" brushRef="#br0" timeOffset="101">21186 13831 8355,'-22'-5'-187,"3"-3"0,4-1-1177,2 1 1364,7 3 0,1 10 0,5 2 0</inkml:trace>
  <inkml:trace contextRef="#ctx0" brushRef="#br0" timeOffset="102">21288 13876 8355,'8'2'-30,"-2"1"0,0 5 1,-4 3-1,-1 5 143,-1 3 0,0 2 0,0 2 0,0 1 0,0 3 1,0 2-1,0 2-79,0-1 1,0-1 0,0 3 0,0-3 0,0 0 0,0-1 0,0 0-101,0-3 0,0-4 0,2-3 1,0-2-1,2-2 0,0-3 0,0-2-112,-1-1 0,0-6 1,-7 2-1,-5-2-426,-5-2 1,-4-2 603,-4-2 0,-6-2 0,-1-5 0</inkml:trace>
  <inkml:trace contextRef="#ctx0" brushRef="#br0" timeOffset="103">21494 13602 8355,'-18'-24'-55,"3"5"1,2 10-1,2 5 1,0 3-1,-2 4 1,-1 3 54,-1 5 0,-1 14 0,5-1 0</inkml:trace>
  <inkml:trace contextRef="#ctx0" brushRef="#br0" timeOffset="104">9719 11227 8355,'7'-10'0,"1"2"100,-4-7 1,4-2 0,-3 2 0,0 0-1,1 0 1,1-2 0,2 1 0,2-1-1,5 2 1,9 0 0,8-1 0,8 1-1,10-1-142,10-3 0,-27 9 0,2 2 0,6-1 0,1 0 0,2 0 0,0 0 0,2 1 0,1 0 1,1-1-1,0 1 0,1 1 0,0 0 0,1 1 0,1 0-35,1 0 1,1 0 0,0 2-1,1 1 1,2-1 0,0 1-1,0 1 1,1-1 0,1 1-1,0 0 1,2 0 0,0 1-1,1-1 1,1 0 0,0 0-1,0 1 34,2 1 0,0-1 0,-1 0 0,1 1 0,-20-1 0,0 0 0,0 0 0,0 0 0,1 0 0,0-1 0,0 1 0,-1 0 0,1 0 0,0-1 0,-1 1 0,1 0 0,-1-1 0,-1 1 0,0-1 149,0 0 0,0 0 0,-1-1 0,18 0 0,0-1 0,1-2 0,0 0 0,-3 0 0,-1 0 0,-2-1 0,-2 0 0,-3-1 0,-1 0-60,-4 1 1,-2 0-1,-9 1 1,-2 0-1,26-6 1,-10 1-1,-11 0 1,-9 0-1,-11 2 1,-8 2-303,-6-2 1,-5 3 0,-7-1 0,-7 2 0,-7 3 0,-6 2 255,-6 3 0,-5 5 0,-4 7 0,5 4 0,5 3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9-04T21:21:27.902"/>
    </inkml:context>
    <inkml:brush xml:id="br0">
      <inkml:brushProperty name="width" value="0.09086" units="cm"/>
      <inkml:brushProperty name="height" value="0.09086" units="cm"/>
      <inkml:brushProperty name="color" value="#FF0000"/>
    </inkml:brush>
  </inkml:definitions>
  <inkml:trace contextRef="#ctx0" brushRef="#br0">2730 4180 8355,'-12'-6'0,"5"-3"0,0 4 0,2-2 322,-4 5 0,7-3 0,-6 6 0,0 3 1,1 5-1,-1 5 0,-1 6 0,0 7 1,1 7-1,0 8-106,-1 6 0,-1 8 0,-1 7 1,5-29-1,0 0 0,0 2 1,-1 1-1,1 2 0,-2 0 1,0 0-1,0 2 0,-1-1 1,0 1-237,-1 1 0,0-1 0,1 1 0,0-1 1,0 2-1,-1 0 0,1 0 0,-1 1 1,0-2-1,1 1 0,1-2 0,0 0 1,0-3-1,2-1 0,1-4 0,1-1-598,-3 23 1,4-5-1,3-9 1,0-7 0,0-6-1,0-5-273,0-4 1,3-3-1,2-6 1,3-3 890,5-7 0,-2-16 0,6-8 0</inkml:trace>
  <inkml:trace contextRef="#ctx0" brushRef="#br0" timeOffset="1">2901 4157 8355,'-5'-11'-174,"-2"1"0,-3 1 0,1 2 1,2 1-1,-1 0 552,2-3 1,-3 2 0,4 1 0,0 0 0,0-1 0,3 0 0,5-1 90,5 1 0,7-1 0,5-3 1,6-2-1,5-1 0,7-1 295,8 1-746,5-4 1,12 5 0,-29 6 0,1-1 0,2 2 0,1 1 0,1 0 0,0 1 0,2 0 0,0 1-1,0 1 1,1-1 41,2 2 0,0 0 0,1 0 0,0 1-434,1-1 0,-1 2 0,2-1 1,-1 0-76,2 0 0,-1 0 0,-2 0 1,-1 0 164,2 0 0,-1 0 0,-1-2 0,0 0 115,0 0 0,-1 0 0,-1-1 1,-1 1 63,-4 0 0,-2 0 0,30 1-321,-16-3 201,-4 3 62,-16 1 0,-2 0-95,-8 0 1,-8 1 657,-7 3 0,-3 2 406,-1 6 1,-6 4 63,-6 3 1,1 6-648,-4 2 0,-2 6 0,2 1-14,1 7 0,1 5 0,3 3 0,3 6 1,2 4-1,2-26 0,1 0 0,-2 2 0,1 0-25,0 1 1,0 0-1,-2 3 1,0 0-235,1-1 1,0 0 0,-1 1 0,0 1-405,-1 0 0,1 0 0,-2-1 0,1 0 345,-2-1 0,1 0 1,0 1-1,1-1 30,-2-4 0,1 0 1,0 2-1,0-1 195,-1-2 1,0-1 0,-5 30 174,-7-1-95,7-3-28,-4-1 1,2-2-51,0-6 0,1-4 0,5-12 0,1-3 30,-1-3 1,0-4 0,0-3 0,3-2 0,0-2 68,-1-2 1,1-1-90,-2-2 0,-2-3 3,3 0 1,-1-4 294,-3 3 0,1-4-399,-10 0 1,1 3 197,-3-3 1,-2 5-258,-3-4 0,1 0 108,-4-4-177,5 0 1,-3-2 0,5-1 0,0-6-1,0-4-408,0-2 1,-3-6 258,-1 2 1,0-2-63,5-2 1,-6 0 83,-3 0 1,-7 6-93,-4 1-918,-7 4 1050,-8 5 1,23 4 0,-2 1-56,-4 2 0,0 0 1,-3 0-1,0 0-21,-5 0 0,0 0 1,0 2-1,0 1-219,-1 1 1,-1 0-1,0 1 1,0 0 244,2 0 1,1 1 0,1 1 0,2 0 34,1-1 0,2 0 0,5 1 0,2 0-1268,-27 0 955,13-2 516,8 1 0,11-10 0,0 0 0,0 1 0,-2 2 0,1 1 0</inkml:trace>
  <inkml:trace contextRef="#ctx0" brushRef="#br0" timeOffset="2">2672 4066 8232,'-11'0'109,"5"-5"1,2-3 0,3-2 323,1-1 0,9-5 0,4-1 0,8-5 0,7-6 0,6-5-273,8-5 0,2-1 0,-15 15 0,1-1 1,3-2-1,1-1 0,4-3 0,1-1 1,4-2-1,2 0 0,1-2 0,2 1 1,1-1-1,2 1-124,1 0 1,1 0-1,-1 1 1,0-1-1,2 2 1,-1-1 0,-1 2-1,-1 1 1,-2 2-1,-1 1 1,-2 2 0,-1 1-106,-4 1 0,-1 1 0,-3 2 0,-1 1 0,-3 1 1,-1 0-1,-2 2 0,-2 0 0,25-13 0,-10 4 0,-7 5-364,-6 2 0,-10 5 0,-6-2 0,-4 4 0,-4 0-950,-1 1 1,-6 1 1382,-6 2 0,-9 3 0,-1 5 0</inkml:trace>
  <inkml:trace contextRef="#ctx0" brushRef="#br0" timeOffset="3">4363 2650 8355,'-8'0'91,"2"1"0,1 4 1,1 6-1,-1 8 165,-3 7 0,-2 8 1,0 9-1,1 7 1,0 7-1,-2 6 1,4-28-1,0 0-148,0 3 0,0 0 0,-2 2 0,0 0 0,0 4 0,-1 1 0,0-2 0,0 0 0,0 0 0,-1 1 0,2-2 0,-1 1 0,1-1 0,-1 1 0,1-3 0,1 0-145,0-3 0,0-1 1,2 0-1,0-2 1,-6 23-1,2-5 1,1-5-1,3-6-409,1-7 1,1-2-1,4-10 1,0-4 0,0-4-1,1-5 446,3-5 0,13-16 0,7-12 0</inkml:trace>
  <inkml:trace contextRef="#ctx0" brushRef="#br0" timeOffset="4">4511 2764 8355,'-16'-18'598,"4"3"0,6 6 0,7 3 0,3 1-429,4 2 0,12 2 0,9-1 0,9-1 0,12-5 0,7-2 0,-24 5 0,1 0-176,2 1 0,0 0 0,2-1 0,1-1 1,0 1-1,1 0 0,1-2 0,0 0 32,1 0 1,-1 0-1,0 0 1,0 1-429,1 0 0,-1 1 0,-4-1 0,-1 0 265,-1 0 1,-2 1 0,23-2 90,-3 4 1,-11 1 235,-7 2 0,-8 0 32,-7 0 0,-4 2-76,-5 1 1,-4 8 134,-3 4 1,-3 10-142,-1 2 0,-5 6 0,-3 5 1,-2 8-16,-1 7 0,-2 5 0,0 4 0,7-28 0,0 0-120,0 0 1,1 1 0,1 1-1,-1 1-53,0 2 0,-1 2 1,2-1-1,0 0-28,1 0 1,-1 0-1,1 0 1,-1 0 26,1 0 0,-1-1 1,-1 1-1,1-1-52,2-1 1,0 0 0,0-1-1,-1-1-3,1-4 0,0 0 0,1 31 81,-3-6 0,3-3-141,1-4-752,5-1 864,-4-8 1,6-1 22,-4-2 0,-1-7 1,3-6-1,-1-3 455,-1-3 1,1-9-1,-5 0 1,-4-3 121,-7-5 0,-4-4 1,-7-5-18,0-3 1,-3 0-355,-1-9 0,-5 4-428,2-4 0,-10 0-13,-5-4 1,-2 4-271,-6 0 0,-6 3 409,27 6 0,-1 1-701,-3 4 1,0 2 539,4-3 0,-1 1 0,-2 3 0,-1 1-674,-25-3 0,4 0 237,4 4 0,5 0 211,-2 0 513,3 0 0,2 4 0,2 0 0,2-2 0,3-1 0,0-1 0</inkml:trace>
  <inkml:trace contextRef="#ctx0" brushRef="#br0" timeOffset="5">5585 4329 8355,'-19'11'12,"1"0"1,0 1 102,0-1 1,-4 4 0,-6 2 0,-1 1 0,-3 2 0,-1 2 0,-1 2 0,-2 2 0,-1 4 0,-1 1 106,1 3 0,-2 3 0,-2 10 0,0 1 0,18-22 0,1-1 0,0 2 0,1 0 0,-1 1 0,0 2 0,-1 1 0,0 1-147,-2 2 1,0 0-1,2 0 1,-1 0 0,-1 0-1,0 1 1,0-1 0,0 0-1,0 1 1,-1 0 0,1 0-1,-2 1-336,0 0 1,0 0-1,-1 0 1,0-1-1,0-2 1,0-2-1,1-2 1,1-1-1,1-3 1,2-1-1,-21 20-965,6-6 0,9-13 1226,6-6 0,1-5 0,4-3 0</inkml:trace>
  <inkml:trace contextRef="#ctx0" brushRef="#br0" timeOffset="6">4260 4134 8355,'4'-19'-95,"0"0"1,4 2 0,-1-3-1,-1 5 1,-2 3 428,-3 0 1,-1 5-1,-2 0 1,-5 2-1,-5 4 1,-5 3-1,-4 6 11,-5 2 1,-3 8 0,-6 3 0,-2 6-1,-3 4 1,-2 4-629,-4 6 246,21-19 1,-1 0-1,-5 4 1,-2 0-1,-1 2 1,0 1 0,-3 3-1,-1 0 1,-2 2-1,0 0 1,-2 2-1,-1 1 1,-3 1 0,-1 2-49,14-11 1,-1 0 0,0 0 0,-1 0 0,1 0 0,-1 1-1,-2 3 1,0 0 0,0 0 0,0 1 0,0 0 0,0 0 0,-1 0-1,1 1 1,0 0 0,0 1 0,-1 0 0,1 0-21,0 0 0,0 1 0,1-1 1,4-4-1,1 0 0,0-1 0,-13 15 1,2-2-1,5-4 0,3-2 0,4-5 1,3-2-1,3-3 0,2-2 105,-14 18 0,7-6 0,9-5 0,2-1 0,3 0 0,0-2 0</inkml:trace>
  <inkml:trace contextRef="#ctx0" brushRef="#br0" timeOffset="7">9354 3438 8476,'-7'-5'305,"4"3"0,6-1 0,5 1 0,2 2 0,3 2 0,1 1 0,2 5 149,2 2 0,-3 7 0,4 2 1,2 3-1,0 5 0,2 4 1,0 3-361,0 4 0,1-3 0,1 4 0,2-4 0,-1-2 0,1-1 0,0-3-212,-2-1 0,-1-3 0,-2-4 0,-3-4 0,-4 0 0,-2-3-438,-2-2 0,-1-4 0,-1-2 0,-2 1-352,-2-1 0,-2-5 0,-3-2 908,0-9 0,-5-12 0,-1-7 0</inkml:trace>
  <inkml:trace contextRef="#ctx0" brushRef="#br0" timeOffset="8">10016 3426 8355,'0'-7'2311,"0"-1"-2081,-5 5 0,2-2 1,-3 7-1,0 0 0,-1 3 1,-1 3-67,-3 5 1,-4-1-1,-1 7 1,-3 3 0,-4 2-1,-4 5 1,-2 3-80,-3 3 0,-2 6 0,-4-2 0,-3 2 1,-1 1-1,2-2-521,0-1 0,2-1 1,4-3-1,2-3 1,5-3-1,5-5 1,4-2-2357,4-3 2792,7-5 0,7 2 0,6-4 0</inkml:trace>
  <inkml:trace contextRef="#ctx0" brushRef="#br0" timeOffset="9">11044 3415 8355,'-8'-1'438,"1"-3"0,-2-4-81,-1-2 0,2 2 0,0 2 0,0 1 0,-3 1 0,0 0 0,0 1-200,-1 0 1,-1 2 0,-2 1 0,-4 1 0,-2 3 0,-2 3-34,0 4 0,0 1 0,-1 3 0,-1 6 1,-2 3-1,2 4 0,1 1 0,2 3-44,3 1 1,-1 2-1,6 2 1,2 1-1,5-2 1,2-3-69,2-3 0,2-5 0,2 3 0,3-1 1,3-2-1,5-2 0,2-4-51,1-2 1,7-2-1,-1-4 1,6 1 0,1-2-1,1-2 1,0-5-115,3-1 0,1-2 1,0 0-1,-1-2 1,-2 0-1,0-3-346,0-2 1,-2-1 0,-6-6 0,1-2 0,-1 1 0,-2 0 0,-2-2 498,-2 0 0,0-7 0,-5-6 0</inkml:trace>
  <inkml:trace contextRef="#ctx0" brushRef="#br0" timeOffset="10">10644 3712 8185,'0'-8'451,"2"1"132,1-2 1,0 4-1,4 1 1,2 1-1,2 1 1,1-2-308,3 1 1,2 2-1,4 1 1,1 0-1,3 0 1,3 0-683,4 0 0,0 4 1,1 0-1,1-2 406,5 0 0,5-2 0,1 0 0</inkml:trace>
  <inkml:trace contextRef="#ctx0" brushRef="#br0" timeOffset="11">12003 3301 9277,'-11'-12'357,"3"5"1,2-1 0,0 0 0,1 1 8,-1-1 0,3 7 0,3 2 0,0 9 1,0 9-1,0 7-140,0 4 0,0 4 1,0 4-1,0 6 0,0 3 1,0 2-1,0-1-328,0-1 0,0-1 0,-2 0 0,0-2 0,-2-3 1,0-6-1,0-4-648,1-3 0,-5-2 0,3-4 0,0-3 0,0-4 0,1-4 750,-1-3 0,4 2 0,-4-3 0</inkml:trace>
  <inkml:trace contextRef="#ctx0" brushRef="#br0" timeOffset="12">12323 3221 8355,'-8'0'996,"2"1"0,1 4-429,3 6 1,-4 6-1,1 7 1,0 4 0,-1 5-1,1 5 1,0 3-537,2 2 1,-2 5 0,1 2 0,2-2 0,-1-1 0,1-3-1,-2-1-289,1-1 0,2-6 0,1-2 0,0-6 0,0-4 0,-1-2 0,-2-3-2070,0-4 2328,-1-3 0,9-5 0,1-2 0</inkml:trace>
  <inkml:trace contextRef="#ctx0" brushRef="#br0" timeOffset="13">12243 3369 8355,'-21'-1'578,"2"-3"0,3 2 0,9-6 0,2-1 0,1-2-425,0-5 1,1 4 0,9-5 0,4 1 0,5-2 0,3-1 0,2 0 80,2-1 0,0 3 1,3 2-1,0 3 1,3 4-1,0 1-187,0 2 0,2 1 0,-2 4 0,0 2 1,0 1-1,-3 5 0,-1 3-278,-1 5 0,-5 1 0,-3 6 0,-3 0 0,-5 1 0,-3 2 0,-5 2-165,-7 1 0,-5 0 0,-9 3 0,-2-3 1,-3 0-1,-2-2 0,-2-2 287,1-3 0,-1-3 0,-3 0 0,1-4 0,3-4 0,3-3 0,3-4 306,1-3 0,5-1 1,3 0-1,4-1-43,3-3 0,4-1 1,8-3-1,5 4 0,5 3 1,5 1-1,2 0 210,2 0 0,1 5 0,3 3 1,2 2-1,2 1 0,-2 2 0,0 2 14,0 4 0,0-1 0,2 1 0,-4 0 0,-3 0 0,-3 0-169,-2 2 1,3-1 0,-4-1 0,-1-3-1,0 0 1,-2-1 0,2-1-503,0-1 1,2-2-1,4 0 1,1 1-1,3-2 1,3-2 0,3-5-5625,2-1 5917,-1-2 0,5-5 0,2-2 0</inkml:trace>
  <inkml:trace contextRef="#ctx0" brushRef="#br0" timeOffset="14">13214 2775 8355,'-5'-7'1024,"-3"-1"1,-2-1 0,-1-1-719,-1-1 1,1 0 0,-1 3 0,1 1 0,-2 2 0,-2 1-357,-4-1 0,0 4 0,-3-3 0,-2 4 0,0 4 1,-1 4-1,-1 3-137,0 4 1,-3 3 0,5 6 0,2 3 0,2 3 0,3 2 0,6 0-3,6-2 0,3-4 0,2 0 1,2-2-1,3-2 0,6-3 207,7-4 0,3-3 0,2-5 0,0-3 0,0-4 0,0-4 0,1-3 0,1-5 114,2-3 1,0-7-1,-6-6 1,0-1-1,-4-3 1,0-3 33,-3-7 0,-2-1 0,0-10 1,-2-1-1,-2 2 0,-5 4 1,-1 5 34,-2 5 1,0 11 0,-2 6 0,-1 3-1,-5 5 1,-2 3 0,-2 4 29,1 1 1,0 1-1,0 5 1,4 3 0,2 5-146,0 5 0,3 5 0,-1 6 0,1 4 0,2 3 1,0 5-1,0 1-145,0 1 1,0-1 0,0-2 0,2 1 0,1 1 0,5-1 0,2-3-838,2-4 0,4-2 0,3-5 1,3-1-1,1-3 896,-1-4 0,6-2 0,1-2 0</inkml:trace>
  <inkml:trace contextRef="#ctx0" brushRef="#br0" timeOffset="15">13465 2798 8355,'0'-5'1998,"0"5"0,0 5-1731,0 7 0,0 4 1,0 3-1,0 3 1,-1 0-1,-2 0-347,0-3 1,-1 3 0,3-5 0,-2 2 0,-1-1 0,2 0 0,0-2-1900,2 1 1,0-2 1978,0-3 0,0-1 0,0 0 0</inkml:trace>
  <inkml:trace contextRef="#ctx0" brushRef="#br0" timeOffset="16">13956 2764 8529,'12'0'749,"-1"0"1,1 1-1,-1 3-249,0 4 1,2 5 0,1 4-1,1-1 1,-1 2 0,0 0-1,0 2-492,1 2 1,1-1-1,-5 0 1,0-3-1,1-2 1,1-1-944,2 2 62,-3-10 1,5 7 0,-6-10 0,1-1 0,1-2 872,2-1 0,-3-10 0,5-3 0</inkml:trace>
  <inkml:trace contextRef="#ctx0" brushRef="#br0" timeOffset="17">14276 2718 8355,'-11'0'0,"-1"1"0,1 2 0,-1 2 0,1 1 662,0 3 1,-1 1-1,1 2 1,-1 1 0,1 2-1,-1 3 1,0 1-1006,-3 0 1,2 0-1,-2 2 1,2 0 0,2-2-1,0 1 1,2 0 342,2-1 0,4 3 0,-2-4 0</inkml:trace>
  <inkml:trace contextRef="#ctx0" brushRef="#br0" timeOffset="18">14756 2832 8355,'0'-11'298,"0"0"1,0-1 0,0 1-1,0-2 91,0-2 1,-4 1 0,0-4 0,0 2 0,1 2 0,-1 0 0,0 0-159,-1-2 0,-2 1 0,-4 4 0,0 1 0,-1 1 0,1 2-383,-1 2 0,0 2 0,-2 3 1,-3 0-1,1 0 0,-2 1-841,0 3 877,-1 7 0,-4 3 1,0 5-1,1 3 0,0 2 1,3 4-1,4 1-173,2 3 0,3-3 1,2 0-1,5-1 1,1-3-1,4-1 232,1-1 0,5-1 1,7-3-1,3-5 1,2-5-1,2-6 0,2-1 79,0-2 0,1-5 0,1-4 0,0-5 0,0-5 0,-2-3 1,-1-2 210,0-3 1,-4-3 0,-2-9 0,0-7 0,-3-7-1,-1-6-171,-2-2 1,0-2-1,0 6 1,-4 6-1,-3 8 1,-3 9 0,-1 7 242,0 7 1,0 3 0,-1 7-1,-3 2 1,-2 6 0,-2 6-1,1 7-85,-2 7 1,2 7-1,0 4 1,-1 3 0,2 5-1,2 2-273,3 4 0,1 1 1,0-1-1,1-1 0,2-1 1,2 0-1,1-3-484,3-2 0,5-7 1,2-2-1,1-3 1,1-2-1,-1 0 1,4-3-2841,0-4 3377,2-7 0,0 2 0,0-4 0</inkml:trace>
  <inkml:trace contextRef="#ctx0" brushRef="#br0" timeOffset="19">15018 2832 8355,'-7'0'639,"-1"0"0,12 0 0,4 0-265,8 0 1,2 0 0,1 0 0,0 0-1,0 2 1,-1 0-228,-2 2 1,-1 5 0,-4-2 0,-4 4 0,-3 0 0,-3 0-427,-1 1 1,-10 3-1,-5 2 1,-5-1 0,-4 2-1,-2-2 1,0 2 124,0 0 1,7-4 0,3 1 0,2-2-1,1-3 1,4-1 437,3-2 1,3 0 0,7 0 0,4-3 0,3-3-380,4-1 1,3 0 0,5 0-1,1 0 1,1-1 0,3-1 0,1-3 94,3-2 0,1 0 0,1-5 0</inkml:trace>
  <inkml:trace contextRef="#ctx0" brushRef="#br0" timeOffset="20">15886 2992 10884,'0'-7'1171,"2"0"1,1 2-1046,5 3 0,4-3 0,1 1 0,3 1 1,-1 2-1,1 1 0,3 0-5700,3 0 5574,-4 0 0,8-5 0,-1-1 0</inkml:trace>
  <inkml:trace contextRef="#ctx0" brushRef="#br0" timeOffset="21">16172 2947 9868,'13'0'63,"2"-2"1,4 0 0,4-3 0,3-2 52,5-2 1,2 3-117,1-1 0,0-1 0,1-4 0</inkml:trace>
  <inkml:trace contextRef="#ctx0" brushRef="#br0" timeOffset="22">17097 2718 9745,'-1'-11'565,"-2"-1"0,-1 1-213,2-1 1,1 1-1,-1 1 1,0 1 0,-3 1-1,0 0 1,-2-1-562,1 1 1,-3-1 0,-6 4-1,-3 0 1,-1 0 0,0 2 88,-1 2 0,-3 2 1,-3 2-1,0 2 1,0 3-1,1 3 1,0 4-1,-2 2 21,2-1 1,4 6 0,4-1 0,0 5 0,3 0 0,3 1-70,3 0 0,-1-1 0,5-2 0,3 1 0,4-1 1,6-4-1,5-2-14,5-4 0,2-3 0,3-3 1,2-4-1,0-3 0,1-2 0,0-3 267,-1-4 1,0-7 0,-6-4-1,-2-3 1,-2-2 0,-2-1 203,-1-2 0,-6-8 1,0-2-1,-1-5 1,-1-6-1,0-2 1,-2 0 181,-2 1 0,3 4 0,0 1 0,-2 5 0,0 4 0,-2 4 0,0 4 123,0 5 1,0 1 0,0 10-478,0-1 1,0 9 0,0 6 0,0 11-1,0 8 1,-2 6-219,-2 6 1,2 2 0,-6 6 0,1 2 0,0 3 0,4 2 0,1-2-413,2-3 0,2-1 0,1-5 0,6-1 0,5-3 1,5-4-1,4-4-2564,4-6 3077,-3-4 0,9-4 0,-4-1 0</inkml:trace>
  <inkml:trace contextRef="#ctx0" brushRef="#br0" timeOffset="23">17257 2844 9693,'-10'-1'0,"1"-2"389,1-1 0,4-1 0,-2 1 435,1-3 1,3 2-1,5 2 1,5 4-1,2 4-768,2 2 0,-1 0 1,0 5-1,1-1 0,-1 1 1,-1-1-1,-2 0-192,-4 1 0,1 1 0,-1 1 0,-2 1 0,-1-1 0,-1-2-553,0 0 1,-1-1 530,-3 1 1,3-7 0,-3-5-1,4-7 1,4-3 0,4-1-156,2-1 0,-3 1 0,1 0 1,1-1-1,0 1 0,0-1 524,-2 1 0,1 3 1,3 2-1,1 1 0,-1 2 1,1 2-1,-1 1 32,1 0 1,0 1 0,2 2-1,3 2 1,-1 1 0,2 2-1,0 0-271,2-1 1,0 1 0,-1 3-1,-3-1 1,-4-1 0,0-1-508,-1 1 1,0 1-1,0 1 1,-2-1-1,-3-1 1,-1-1 534,-3 1 0,5 1 0,-1 1 0</inkml:trace>
  <inkml:trace contextRef="#ctx0" brushRef="#br0" timeOffset="24">16126 2684 8355,'5'-10'101,"3"2"0,3 4 0,3 3 0,3 2 28,1 3 1,4 2 0,5 6 0,0 1 0,-1 1-1,2 2 1,0 2-170,0 2 0,-1 2 0,-4 1 1,-1-2-1,3-1 0,0-2 1,2-1 39,-2-3 0,4-2 0,0 0 0</inkml:trace>
  <inkml:trace contextRef="#ctx0" brushRef="#br0" timeOffset="25">16560 2684 8355,'-23'5'499,"1"3"1,1 2 0,0 2-1,-3 4 1,-1 3 0,1 2-341,2 2 1,-1 4-1,0 1 1,0 1-1,0 3 1,0 1-160,0 1 0,-4 5 0,-3 2 0</inkml:trace>
  <inkml:trace contextRef="#ctx0" brushRef="#br0" timeOffset="26">9251 5208 8355,'5'6'161,"1"4"1,6-1 0,-1 5 0,2 5 0,1 4 0,1 3 0,0 1 0,2 3 0,2 0 0,2 1-168,2-1 1,-1-5 0,-2 1 0,0-6 0,3-5 0,3-2 0,-1-2-999,-1 1 0,-5-6 1004,0-2 0,0-8 0,4-2 0</inkml:trace>
  <inkml:trace contextRef="#ctx0" brushRef="#br0" timeOffset="27">9811 5276 9723,'0'8'276,"0"0"0,0 1 1,-2 1-208,-2 1 1,1 6 0,-8 2-1,-2 2 1,-3 2 0,-1 1-1,-1 2-454,-3 0 0,4 2 0,-1-2 0,0 0 0,2 0 0,-1-4-1152,3-3 1537,2 3 0,0-4 0,1 5 0</inkml:trace>
  <inkml:trace contextRef="#ctx0" brushRef="#br0" timeOffset="28">9673 5505 8355,'-11'0'226,"0"0"1,3 1-1,2 3 1,1 4 116,2 2 1,6 6-1,2 3 1,0 3 0,1 2-1,0 3 1,2 2-414,-2 0 0,3 8 0,-5-3 0,0 3 1,0 1-1,0 0 184,-2-1-610,-1-2 1,-1-4 0,0-2 0,0-1 495,0-3 0,0 4 0,0 1 0</inkml:trace>
  <inkml:trace contextRef="#ctx0" brushRef="#br0" timeOffset="29">11021 5368 9736,'-16'-1'176,"4"-3"0,1-3 1,3-4-1,-2 1 181,-1 2 1,3-1 0,0 4 0,-1 0 0,-1-1 0,-1 1 24,0 0 1,-5 1-1,0 4 1,-1 0 0,0 1-1,-1 3-457,-3 4 0,-4 2 0,-3 2 0,-1 5 0,-1 4 0,0 6 0,2 4-67,0 4 0,4 6 1,-1 7-1,5 1 0,6 0 1,4-2-1,3-2 47,2 1 0,5 0 0,7-2 0,3-2 0,6-5 0,4-6 98,3-4 3,0-3 1,1-6-1,2-3 1,2-3 0,1-5-1,2-3 1,2-4-229,2-4 0,4-8 0,3-10 0,2-6 0,1-4 0,-3-2-1377,-4 2 1,-8-1 1598,-3 7 0,-3-6 0,-1 3 0</inkml:trace>
  <inkml:trace contextRef="#ctx0" brushRef="#br0" timeOffset="30">10519 5813 8355,'-7'5'361,"3"-3"0,10 1 0,4-1 0,6-2 0,4 0 281,5 0 1,6-5 0,2-3-1,5-2 1,3-2 0,2 1-1,3-2-614,3-2 0,2 2 1,4-3-29,-2-1 0,5 0 0,6-6 0</inkml:trace>
  <inkml:trace contextRef="#ctx0" brushRef="#br0" timeOffset="31">12072 5185 8355,'0'-18'67,"0"3"0,0 2 1,0 2-1,0 0 817,0-1 0,0 5 0,0 7-605,0 11 0,-5 14 1,-3 8-1,-1 7 0,0 4 1,3 6-1,0 3-237,-1 4 0,4 1 0,0-25 0,-1-1 0,-2 29 0,1-4 1,-2-4-2685,1-3 2125,4-3 0,-4-7 0,6-3 0,0-5 1,0-7 516,0-4 0,6-5 0,0-4 0</inkml:trace>
  <inkml:trace contextRef="#ctx0" brushRef="#br0" timeOffset="32">12426 5059 8355,'-12'2'280,"2"2"0,1 4 0,2 6 0,-2 7 379,-1 4 0,0 9 0,1 8 1,2 4-1,2 2 0,3 2 1,1-2-571,1-1 1,0-2 0,0 1 0,0 0 0,1-2 0,1-2 0,2-4-717,-1-2 0,-2-3 1,-1-3-1,0-3 1,0-4-1,0-4 0,0-4-3131,0-2 3758,0-2 0,0-5 0,0-1 0</inkml:trace>
  <inkml:trace contextRef="#ctx0" brushRef="#br0" timeOffset="33">12300 5276 8355,'-17'-12'286,"1"-3"1,4-3 0,1-5-1,4 0 1,3 0 0,4 0 240,4 1 1,3-1 0,9 0-1,3 0 1,5 0 0,5 2-1,7 2-386,3 3 0,3 5 0,3 3 1,1 5-1,0 3 0,-2 3-303,-2 5 0,-3 7 0,-7 4 0,-4 3 0,-8 2 0,-4 3 0,-8 3 0,-2 3-399,-8 1 1,-8 0-1,-10 1 1,-7-1 0,-7 0-1,-7 1 323,-3-1 0,1-1 1,-2-3-1,-2-3 0,0-4 1,2-5-1,3-6 481,4-3 1,5-6 0,6 0 0,8-1-1,6-4 88,6-1 0,12 1 0,10-1 0,7 1 0,4 2 0,6 0-60,5 0 0,2 0 0,4 0 1,-2 2-1,0 1 0,-2 5 1,2 2-3,-1 2 1,-3 0 0,0 2 0,-4 3 0,-4-1 0,-1 2 0,-3 0 45,-1 2 1,-5-2-1,-1 0 1,-1-2-1,-3-1-688,-2 2 1,0-5 0,-1 2 0,1-3 0,-1-5-1,0-1 1,2-4-1915,2-3 0,-1-10 2287,5-7 0,10-12 0,7-5 0</inkml:trace>
  <inkml:trace contextRef="#ctx0" brushRef="#br0" timeOffset="34">13305 4249 8355,'-5'-12'109,"3"2"1,-6 2-1,-1 3 1,-1 1 323,-1 1 0,-2 0 0,-2 6 0,-4 2 0,-3 1 0,-1 4 1,0 3-135,1 2 0,-1 4 1,0-2-1,1 0 1,3 5-1,4 2 278,2 3-539,2-1 0,1 1 0,2 1 0,4 0 0,3 1 0,1-1 0,1 1-201,3 0 1,4-3-1,6 0 1,4-1-1,2-4 1,5-2-386,3-4 1,4-3 0,6-5-1,4-3 1,2-4 547,2-4 0,10-7 0,2-7 0</inkml:trace>
  <inkml:trace contextRef="#ctx0" brushRef="#br0" timeOffset="35">13557 4591 8502,'-18'-6'552,"3"2"0,6 1 0,1 1 231,-1-2 1,4 2-1,1 5 1,3 5-1,1 3-606,0 5 0,0-2 0,0 5 1,0 0-1,0 0 0,0-1-355,0-2 0,0 3 0,0-2 1,0-1-1,0 1 0,0-4 0,0 0 178,0-1 0,5-1 0,1 0 0</inkml:trace>
  <inkml:trace contextRef="#ctx0" brushRef="#br0" timeOffset="36">14162 4534 11435,'11'5'535,"-2"2"1,1 5-1,3 3 1,1 4-1,2 2-440,4-2 1,-3 2 0,1-2 0,0 2 0,-2-1 0,2-2 0,-1-2-999,-1-2 1,1-1 902,-2-2 0,-3 1 0,5-1 0</inkml:trace>
  <inkml:trace contextRef="#ctx0" brushRef="#br0" timeOffset="37">14425 4477 8355,'-18'-4'736,"1"0"1,2 3-1,-1 4 1,-2 4-513,-3 3 1,4 3 0,-2 2-1,-2 4 1,1 4 0,0 3-1,1 1-328,-2 3 1,1-1 0,0 3-1,2-3 1,2 0 0,3-1 103,4 0 0,4 4 0,5-3 0</inkml:trace>
  <inkml:trace contextRef="#ctx0" brushRef="#br0" timeOffset="38">15087 4557 9491,'-11'-17'335,"0"5"0,4-3 0,3 2 1,3 1-1,-1 1-216,-1 0 1,-2-5-1,-4 1 1,2 1 0,1 1 75,0 2 0,2 0 1,-4 0-1,-1 4 1,0 2-1,-1 1 1,0 0-112,-3 2 1,-1 0 0,3 2-1,-2 0 1,-1 0 0,-2 0-63,-2 0 1,3 0 0,-3 2-1,2 1 1,2 5 0,0 2-1,0 2-121,-1-1 0,-1 2 1,5 2-1,-1 3 1,1 1-1,0 0 1,0 0 140,4-1 1,-2 3 0,4-3 0,0 0 0,0-2 133,2 1 1,2-5 0,1 4 410,0-4 0,0-7 811,0-5-1547,0 5 1,5-3-1,1 9 1,2 1-1,0-1 1,0 0-1,4 2 22,3 2 0,-1-2 1,4 2-1,0-2 1,-1-2-1,4 1 82,0-1 1,6-1-1,0-1 1,-2-2-1,0-2 1,1-3-1,0-1-275,0-1 1,-2-5 0,-1-2 0,0-3-1,-2-2 1,-2 1 0,-4-1 319,-2 1 0,4 0 0,0-1 0</inkml:trace>
  <inkml:trace contextRef="#ctx0" brushRef="#br0" timeOffset="39">15213 4705 8355,'-7'-11'1429,"3"0"-518,3-1 1,2 2 0,3 2-1,4 5 1,2 1 0,1 2-737,1 0 0,-1 2 0,1 1 1,-2 5-1,-1 2 0,-3 2 0,0 0-533,1 3 0,-5-1 1,2 4-1,-4 0 0,-5-2 1,-5 2-175,-4 0 1,-1-3-1,2 3 1,-1-2-1,0-2 1,3-2-1,3-3 559,3-2 1,0-4 0,4 1-1,1-4 1,6-3 464,7-1 0,1-5 0,5 2 1,2-3-1,3-2 0,4 1-2067,1-1 1,3 1 1574,6 0 0,3-1 0,5 1 0</inkml:trace>
  <inkml:trace contextRef="#ctx0" brushRef="#br0" timeOffset="40">15978 4808 8355,'-12'-5'1043,"7"3"1,5-5 0,7 1 0,3 1-813,1 0 1,6-4 0,2 3-1,4-3 1,2 0 0,3-1-1,1 1-231,3-1 0,1-1 0,1 0 0</inkml:trace>
  <inkml:trace contextRef="#ctx0" brushRef="#br0" timeOffset="41">16572 4694 8355,'-5'-4'441,"5"0"-213,6 2 1,4-3-1,3 1 1,1 0-1,2-1 1,3-1-1,5-2-1688,6 0 1460,-3 6 0,6-8 0,-3 3 0</inkml:trace>
  <inkml:trace contextRef="#ctx0" brushRef="#br0" timeOffset="42">17497 4386 8355,'-7'-5'8,"4"-3"0,1-2 1,4-2-1,0 1 463,2 0 1,0 3 0,-4 0 0,-2-1-1,-1 1 1,-6-1-161,-5 1 0,0 4 0,-5-2 1,0 1-1,0 2 0,0 2 1,-2 1-258,0 0 1,-2 0 0,0 0 0,0 3 0,1 3-1,-3 8 1,0 5-69,-2 5 0,5 10 0,4 2 0,1 3 1,5 4-1,3 0-109,5-1 1,4 1-1,5-5 1,6-2 0,8-4-1,7-6 1,4-3 0,5-4-115,3-4 1,-2-7 0,5-4 0,0-3 0,-1-1-1,3-2-256,2-6 0,-5 0 0,0-8 0,-2 1 0,0-2 493,-1-1 0,-2-1 0,-1-3 0</inkml:trace>
  <inkml:trace contextRef="#ctx0" brushRef="#br0" timeOffset="43">17737 4614 8355,'-7'0'5660,"2"0"-5509,5 0 1,0 5 0,0 3 0,0 3 0,0 4 0,0 3-171,0 0 1,0 3 0,0-3 0,0 0 0,0-3-1,0-2 1,-1-2-784,-3 1 815,3-1 1,-3-6 0,7-5 0,2-7 0,2-7 0,5-5 0,3-3-43,3-1 1,-3-3 0,3-1 0,-1 2 0,0 0-1,-1 4 1,0 3 95,0 7 1,-3 1 0,2 6-1,-2 2 1,-3 6 0,-1 6-53,-2 4 1,-4 7-1,1-1 1,-3 4-1,-1 3 1,0-3-1,0-3-202,0-2 1,0-5 0,0 2-1,0-4 222,0 0 1,1-6 0,3-3 0,4-6 0,2-6 0,1-5-53,1-5 0,-1-4 1,1-2-1,0-3 0,2 0 1,3-1-1,0 1-182,4 0 1,-3 3 0,1 6 0,0 4 0,0 3 0,-2 4 231,0 5 1,2 1 0,-4 2 0,-1 2 0,-1 1 0,-2 5-1,1 4 300,-1 3 1,0 1 0,1 5 0,-2-2 0,-1 1-1,-1 1 1,-1 2-164,0 0 1,1-1 0,-3-2 0,2-2 0,0 0 0,1-2-1437,0 1-160,-1-2 0,5-4 1426,-1 1 0,11-1 0,2 0 0</inkml:trace>
  <inkml:trace contextRef="#ctx0" brushRef="#br0" timeOffset="44">6293 7675 8355,'-18'11'0,"2"-4"244,4-4 230,6-1 1,2-2 0,8-2 0,3 0-1,4-2 1,0 2-156,0 0 0,1 4 0,1 1 0,1 6 0,1 5 0,0 5 0,1 4 0,2 4-233,0 3 1,4 4 0,-3 3 0,2 1 0,3 0 0,2 0-437,0 0 0,1-5 0,-4-6 1,-2-3-1,0-2 0,-4-3 0,-1-4 1,-5-4-4025,-2-3 4374,-1 2 0,-2-8 0,-1 3 0</inkml:trace>
  <inkml:trace contextRef="#ctx0" brushRef="#br0" timeOffset="45">6955 7675 8355,'7'0'2912,"-11"6"-2921,-8 6 0,-3 4 0,1 8 1,-2 3-1,-2 2 0,-4 1-189,-3 1 1,1-1-1,-3 5 1,3-1 0,1 0-1,2-1 1,0-1-1934,2-2 2131,5 1 0,-2 3 0,5 0 0</inkml:trace>
  <inkml:trace contextRef="#ctx0" brushRef="#br0" timeOffset="46">6715 8097 8355,'-11'0'181,"5"2"0,2 1 212,3 5 1,1 2-1,1 4 1,1 4-1,4 6 1,-1 4-1,1 4 1,0 1-348,3 1 0,-4 5 0,-1 2 0,-3 1 1,-1 0-1,0 1-171,0 1 0,-1 2 0,-3 0 0,-2-2 0,0-2 0,0-4 0,3-4-1089,-1-3 0,0-3 1214,4-6 0,5-4 0,1-1 0</inkml:trace>
  <inkml:trace contextRef="#ctx0" brushRef="#br0" timeOffset="47">7686 7652 9459,'-6'-11'515,"0"3"0,3 0 0,-2-1 0,0-1-203,0-1 1,0-1 0,1 1 0,-4 0 0,-2-1 0,-3 2-407,-2 2 1,-1 3 0,-5 5-1,1 2 1,-3 1 0,-2 5 349,0 2-236,0 7 1,3-1-1,-1 6 1,1-1-1,4 5 1,6 2-1,4 2-30,3-1 1,2 8-1,7-4 1,4 0-1,2-1 1,3 0-23,2 1 1,-1 1 0,4 0-1,-2 2 1,-3 0 0,-4 4 0,-5 2 63,-3 5 1,-1 3 0,-1 9-1,-3 2 1,-4 2 0,-2 0-1,-3-2-10,-2-2 1,2-2 0,-2 0-1,2-1 1,2-2 0,-2-2-229,-2-1 303,2-1 1,-3-6 0,5-3 0,0-6 0,2-6 0,3-5 0,1-6 98,3-4 0,2-7 0,5-5 0,6-6 0,7-7-112,3-7 1,7-3 0,4-2 0,4 0 0,3 0 0,1 0 0,4 0-385,0 0 0,-1 2 0,2 1 0,3 2 0,1 1 0,2 3 0,-3 2 300,-1 0 0,4 1 0,1-1 0</inkml:trace>
  <inkml:trace contextRef="#ctx0" brushRef="#br0" timeOffset="48">8451 8040 8355,'-11'0'1090,"5"0"1,-1-4-38,4 1 0,1 0-865,-2 7 1,3 2 0,1 7-1,-1 2 1,-3 6 0,-2 4 0,-2 7-1,1 4-151,-2 6 1,-2 3 0,1 0 0,3 0 0,3-3-1,3-4 1,1-4 0,1-4-303,3-3 0,6-4 0,6-4 0,3-5 0,6-5 0,4-5-82,4-3 0,2-7-205,3-6 1,-2-7-191,2-11 0,1-6-2461,-1-10 3203,-5 1 0,-16 17 0,-1 0 0,13-30 0</inkml:trace>
  <inkml:trace contextRef="#ctx0" brushRef="#br0" timeOffset="49">8314 7778 8355,'-21'0'753,"2"0"0,5-2-300,5-1 0,5 1 1,9-2-1,5 3 1,6 2-427,1 3-2259,2 3 2232,4 4 0,0 6 0,0 0 0</inkml:trace>
  <inkml:trace contextRef="#ctx0" brushRef="#br0" timeOffset="50">8863 8303 9076,'-7'16'747,"3"3"0,3 3 0,1 1 0,0 1-681,0 3 1,0-3 0,0 4 0,0-2 0,0 1 0,0-2-67,0-1 0,5-1 0,2 0 0</inkml:trace>
  <inkml:trace contextRef="#ctx0" brushRef="#br0" timeOffset="51">9525 8394 8782,'-10'8'366,"1"0"0,1 0 0,-2 3 0,-4 1-318,-5 4 0,1 1 0,-1 6 0,-1 0 0,0 0 0,-1-2-2137,2-2 2089,6 3 0,-4-9 0,6 3 0</inkml:trace>
  <inkml:trace contextRef="#ctx0" brushRef="#br0" timeOffset="52">10199 7800 8355,'-12'0'108,"1"0"1,0 2 0,-1 0 221,1 2 1,3 9-1,1-1 1,-2 6 0,-2 6-1,1 6 1,1 1-22,2 0 1,4 5 0,-1 0-1,3 2 1,1 1 0,0-2-1,0-1-173,0-2 0,5-1 0,3-1 0,2-4 0,1-3 0,2-5-208,2-2 1,-1-3 0,5-5-1,2-2 1,0-4 0,2-4-1,1-6-84,3-10 0,-2-4 1,4-13 155,-1-2 0,-1-7 0,-4 1 0</inkml:trace>
  <inkml:trace contextRef="#ctx0" brushRef="#br0" timeOffset="53">10119 7481 9428,'-18'0'2116,"3"1"-2508,7 3 0,6 1 1,9 4-1,10-2 0,7 3 392,6 4 0,8-1 0,3 4 0</inkml:trace>
  <inkml:trace contextRef="#ctx0" brushRef="#br0" timeOffset="54">10530 8075 8355,'-18'6'1481,"7"4"0,8-4-919,6 1 0,-1-2 0,5-4 1,-1 2-1,0 2 0,3 0 0,1 1-686,2 0 0,-1-2 0,1 4 1,-2 1-1,-3 1 0,-3 3 1,-2 1-409,-2 1 1,-2 5 0,-2-1 0,-3 3 0,-3 1-1,0-1 1,1 0 307,1-3 0,4 1 0,-2-4 0,1-3 0,2 0 407,2-1 1,7-6 0,5-2 0,2-3 0,3-1 0,-1-1 250,0-3 0,5 3 0,0-4 0,0 1 0,0 0 0,-1 1 0,1 2-332,2 1 1,-4 0 0,-3 1 0,-2 2 0,-2 2-126,1 1 1,-5 2-1,0 3 23,-2 1 0,3-1 0,-1 1 0</inkml:trace>
  <inkml:trace contextRef="#ctx0" brushRef="#br0" timeOffset="55">11626 8303 8355,'-10'-1'1310,"4"-2"-1003,6-1 0,1 1 0,7 3 0,1 0 0,1 0 0,1 0 0,2 0-675,2 0 1,4-4 0,8 0 0,3 0 0,3-1 0,3-1 367,2-1 0,3-8 0,4 2 0</inkml:trace>
  <inkml:trace contextRef="#ctx0" brushRef="#br0" timeOffset="56">12209 8246 8355,'-4'11'1099,"2"-1"-385,3-2 1,4-3 0,8-6-1,2-3 1,4-4-715,2-2 0,7-6 0,2-2 0</inkml:trace>
  <inkml:trace contextRef="#ctx0" brushRef="#br0" timeOffset="57">13477 7766 8355,'0'-7'2249,"0"-1"-2035,0 5 0,-4 7 0,-1 9 0,-2 3-41,-1 5 1,2 3 0,1 5-1,2 5 1,-1 3 0,1 2 0,2 3-1,2 3-243,3 0 0,-1-3 0,4-2 0,3-5 1,3-4-1,4-5-1842,0-3 1619,2-3 1,8-9-1,0-4 1,-2-4-1,-1-8 1,-1-11 0,1-9 292,3-7 0,-8-12 0,2-3 0</inkml:trace>
  <inkml:trace contextRef="#ctx0" brushRef="#br0" timeOffset="58">13534 7378 8355,'-7'1'10,"4"3"0,3 4 0,2 2-109,2 1 0,5-3 1,-2-1 98,4 2 0,5 6 0,2 3 0</inkml:trace>
  <inkml:trace contextRef="#ctx0" brushRef="#br0" timeOffset="59">13774 8166 8355,'0'-9'443,"1"-1"0,1-3 0,3 1 0,2 0 165,2 4 1,0-2 0,-1 3 0,0-2-1,1 1 1,1 4-492,2 3 0,-1 7 0,-1 5 0,-2 4 1,-4 4-1,-3 4 0,-1 3-123,0 4 1,0-4 0,0 5 0,0-1 0,0-1 0,0-2-381,0-3 1,-4-2 0,0-3 0,2-4 395,0-2 1,4-16 0,1-7-1,5-9 1,2-9 0,2-4-123,-1-2 0,0 0 0,1 1 1,-1 2-1,1 5 0,-1 3 0,-1 4 520,-2 4 0,-2 3 0,-2 4-288,4 5 0,-2 6 0,0 5 0,1 4 0,-2 3 0,1 2-153,0 1 1,-2 0-1,3-4 1,-2 2-1,-1 1 1,-1-1-210,1-2 1,1-2 0,-1-5 0,4-4 123,2-6 1,1-4 0,2-8 0,1-3 0,1-1-1,0 1-181,2 2 1,-3 0-1,4 6 1,-2 1 0,-2 3-1,-1 1 659,-2 2 1,1 3-1,-1 5 1,-1 6-1,-2 3-39,-5-1 1,3 5 0,-1 1 0,1 2 0,3-1 0,1-1 18,1 1-765,6-3 1,1-1-1,5-6 1,-1-2-1,1-4 1,1-3 424,3-1 0,2-10 0,5-3 0</inkml:trace>
  <inkml:trace contextRef="#ctx0" brushRef="#br0" timeOffset="60">14447 6853 8355,'-10'-6'404,"3"-1"0,3 0 636,8 0 0,3 4-781,8 0 1,-1 1 0,5 2 0,3 0-56,3 0 0,5 0 12,4 0 1,1 2 35,3 1 1,3 4-85,5 4 1,-1-2-360,1 2 0,0 0-1087,-1 8 733,1 0 270,0 3 1,-7 1 149,-5 0 0,-4 4 128,-8-1 0,-4 6 262,-3-1 0,-7 7 1,-4 5-1,-5 6 0,-6 8 1,-5 7-45,4-31 0,-1 1 0,0 2 0,0-1-168,0-1 0,-1 1 0,0 4 1,0 0-201,2-2 0,1-1 0,-3 4 0,1 0 163,1-2 1,1 0-471,-1 1 0,0 1 500,2-3 0,1 0 1,1 0-1,0 0 1,0-3 0,1 0 0,1 0 1,1 0 155,-1-2 1,0 0 0,1 26-215,1-9 0,0-2-14,0-1 0,4-7 35,0-5 1,3-5 333,-3-6-151,0 0 29,-4-5-43,0-2 575,5-9-886,-4-2 0,-1-5 0,-7-1 0,-5-3 0,-4-4 0,-7-2-324,-6-1 0,-16-1 0,-9 2 1,21 6-1,-2 0 0,-4 2 0,-3 1 1,-6 1-1,-2 1 456,-7 1 0,-2 3 0,12 2 0,-1 1 0,-2 3 0,-7 3 0,-2 3 0</inkml:trace>
  <inkml:trace contextRef="#ctx0" brushRef="#br0" timeOffset="61">5025 8337 8355,'-11'-4'241,"-1"1"1,1 0-1,-1 2 1,1 1-1,0 0 1,-1 0 146,1 0 0,-2 0 0,-1 0 1,-2 0-1,-2 1 0,-2 3 1,-2 3-391,-1 4 1,-3 5 0,-2 4 0,-2 7 0,-1 6 0,-1 5 124,2 3-293,-3 6 1,10 0 0,0 3-1,8 0 1,6-1 0,5 0-69,3-2 0,3-3 0,6-2 0,7-5 1,5-6-1,4-5 0,2-6 327,0-5 0,6-7 0,-1-6 1,2-4-1,1-7 0,0-6 0,0-8 315,1-6 0,-6-9 0,-4-4 0,-4-4 0,-6-5 0,-3-6 0,-1-6-379,-7 30 1,-1-1 0,2-2 0,-1-1 0,-2 0 0,-1-1 0,-1 0 0,-2-1 0,-1-1 0,-1 0 0,-2 2 0,-2 1-56,-1 4 0,-1 0 1,-2 2-1,-3 1 1,-18-18-1,-6 4 1,-8 6-1,-5 6 1,23 18-1,-2 2-13,-2 1 1,-1 2 0,1 2-1,-1 3 1,-3 2 0,0 1 0,0 2-1,-1 1 1,3 1 0,0 3 0,-27 8-1,14 6-1575,11 5 0,11 11 1618,10 9 0,11 6 0,12 6 0</inkml:trace>
  <inkml:trace contextRef="#ctx0" brushRef="#br0" timeOffset="62">3974 9616 8355,'12'-16'254,"-1"3"0,2-2 0,2 2 0,4 1 0,3-2-82,1-2 1,6 5 0,4 3-1,5 1 1,4 0 0,5 4-1,7 1-203,10 2 1,-32 0 0,2 0-28,3 0 1,2 0 0,2 1 0,0 0-65,4 0 1,2 1-1,3-1 1,1 0-1,4 1 1,1-1 110,0 0 1,1 0-1,0-1 1,0 0 0,-1 0-1,1 0 1,-1 0 0,-1 0-1,1-1 1,-1 0 22,1 0 0,-1-1 0,-1-1 0,-2-1 28,-2-1 0,-1-1 0,-1 0 1,-1 0-1,-5 1 0,-2-1 0,0 1 1,-2 0-1,-3 0 0,-2 1 0,23-2-345,-13 1 0,-10 0 0,-19 5 305,-24 8 0,-22 9 0,-2-2 0,-1-1 0,-3 1 0</inkml:trace>
  <inkml:trace contextRef="#ctx0" brushRef="#br0" timeOffset="63">4728 10439 8355,'-11'-13'26,"-1"-2"1,6 1-1,1-5 1,1-2-1,-1 0 1,0-2 134,0 0 1,0 2 0,1 2 0,-2 2 0,-3 2 0,-1 1 0,-3 2 37,0 4 0,-4 5 0,-3-1 1,-2 3-1,-5 1 0,-5 3-218,-5 4 0,1 6 1,-6 11-1,-3 3 0,-2 4 1,-3 7-1,24-15 1,1 0-9,-1 2 0,1 2 0,0 2 1,2 2-1,1 0 0,2 0 0,1 0 1,1 1-1,2 2 0,1 0 0,1 0 1,2 1-1,2 1 0,1 1 156,3-2 0,1 1 0,1-3 0,1-1 1,5 27-1,4-6 0,9-7 0,11-8 86,5-6-174,9-4 1,-2-15-1,7-6 1,5-4 0,2-6-1,1-6 1,1-10-41,-2-9 0,-24 12 0,-1-2 0,25-20 0,-26 17 0,-1-1 0,-1-2 0,-1-2 0,-1-1 0,-2-1-15,0-2 0,-1 0 0,-1-4 0,-3-1 0,-1 0 0,-1-2 0,-1-4 0,-2-2 0,-1-2 0,-2-2 0,-1-3 0,-2 1 0,-1-1 0,-1-1-138,-1 2 1,-3-1 0,-3-1-1,-4 1 1,-2 3 0,-3 1-1,-2 4 1,-1 2 0,-4 2 0,-3 3-1,-2 5 1,-2 2 0,-4 4-1,-1 2 58,-2 5 1,-1 3 0,-3 1 0,-2 4 0,-4 5 0,0 3 0,-3 2 0,1 2-1,-2 3 1,0 3 0,2 2 0,1 2-247,2 1 0,2 3 0,4 1 0,2 2 340,3 1 0,2 0 0,-20 13 0,19-6 0,12-10 0,11-11 0</inkml:trace>
  <inkml:trace contextRef="#ctx0" brushRef="#br0" timeOffset="64">5699 10107 8355,'5'-11'118,"3"3"0,6 2 0,2 2 1,2 6-1,2 5 369,2 7 1,4 6 0,2 10 0,0 5 0,1 4 0,1 6 553,1 3-921,2-1 0,2 4 0,-1-5 0,0-2 0,0-1 0,1-4 0,-1-2-202,0-4 1,-5-6 0,-2-2 0,-3-3-1,-2-4-591,-3-2 1,-5-7 0,-10-9-1,-8-9 1,-4-7 672,0-7 0,-7-13 0,3 1 0</inkml:trace>
  <inkml:trace contextRef="#ctx0" brushRef="#br0" timeOffset="65">6304 10050 8355,'-11'-11'210,"-1"0"1,1-1 0,0 1 0,-1-1 30,1 1 0,-1 4 0,1 4 0,0 1 0,-2 5 0,-4 6 0,-4 11-62,-5 12 0,-7 8 0,0 11 0,15-23 0,-2 1 0,0 3 1,0 1-1,-2 2 0,1 0 0,-2 2 0,0-1-278,-2 2 0,0-1 0,2-1 0,1 1 0,-1 0 0,0 1 0,3-2 0,1 0 0,1-2 0,1-1 0,2-2 0,0 0 0,-10 26-725,4-3 1,5-4 0,6-5 823,2-3 0,3-3 0,5-5 0</inkml:trace>
  <inkml:trace contextRef="#ctx0" brushRef="#br0" timeOffset="66">7504 9662 8355,'0'-16'66,"0"-2"0,0-1 1,0 1-1,0 0 312,0 0 1,-4-1-1,-1-3 1,-2 0-1,-3 2 1,-3 3-154,-2 5-331,-5-2 123,7 12 0,-8-3-163,2 5 1,-3 1 49,-1 3 0,-3 8 138,-1 7 0,0 2 1,6 3-1,2 3 31,3 4 0,4 2-146,0 1 110,6 0-8,1 0 1,5 1-22,0-1 1,0 0 52,0 0 1,1 2-9,3 2 0,1-3 26,3 4 1,1-3 2,-6 2 1,5-2-45,-4 2-14,0 3 1,-6-2-1,0 4 1,-3-1-1,-2 1 1,0 2 0,-1-1-315,0-2 0,2 2 0,-3-2 1,3 1-1,0 0 0,-1-1-644,-2 1 980,4-3 0,-4 3 0,4-5 0,0-2 0,0-3 0,3-4 0,0-1 69,2-3 1,0-6-1,0-4 1,0-2-1,2-3-59,1-2 0,9-4 0,7-10 0,4-4 1,3-6-1,5-4 0,2-5-107,1 1 1,4 0 0,0 3 0,-2 2 0,-3 3 0,-5 5 0,-3 3-688,-3 5 0,-7 1 738,0 2 0,-2 5 0,-2 2 0</inkml:trace>
  <inkml:trace contextRef="#ctx0" brushRef="#br0" timeOffset="67">7903 10267 8497,'12'8'377,"-1"0"1,1 2 0,-1 4-1,0 5-21,1 2 1,0 3 0,2 3-1,3 4-214,1 2 0,-1 5-70,2 0 0,4 5 1,-1-1-1,3 2 1,1 1-1,-2-2 1,-3-1-1,-2 1-116,-3 1 0,-8-2 1,-1-1-1,-2-1 1,-4 0-1,-5 0 43,-7 1 1,-2-6 0,-6 0-1,-1-8 1,-2-2 0,-1-4-1,1-3-85,-1-7 0,-1-4 0,-3-7 0,-3-2 0,-3-3 0,0-7 0,1-9-243,1-4 0,10-11 0,-1 1 0,5-6 0,4-4 0,4-5-1063,5-2 0,8 0 1392,4-1 0,2 2 0,1 5 0</inkml:trace>
  <inkml:trace contextRef="#ctx0" brushRef="#br0" timeOffset="68">7938 10016 8355,'-11'-18'214,"2"3"1,3 2-1050,1 2 0,-4 5 835,2 2 0,1 8 0,1 2 0</inkml:trace>
  <inkml:trace contextRef="#ctx0" brushRef="#br0" timeOffset="69">8246 10519 8334,'0'-12'1176,"0"6"1,0 0 169,0 2-1027,5 2 1,-3 2 149,6 8 0,-4 2-283,4 2 0,-6-1-248,2 0 1,1 6 0,-1 1 0,-2 1 0,0-1 0,-2-2 0,0-1-1371,0 2 0,0-3 1,0 3 1431,0 0 0,0-2 0,0-3 0</inkml:trace>
  <inkml:trace contextRef="#ctx0" brushRef="#br0" timeOffset="70">9091 10541 8355,'-6'-1'1090,"2"-3"-745,3-3 1,6 0 0,2 1 0,5 1 0,2 2 0,2 1-795,2-2 0,2 3 1,6-3-1,2 2 449,1-2 0,-4 2 0,3-3 0</inkml:trace>
  <inkml:trace contextRef="#ctx0" brushRef="#br0" timeOffset="71">9822 10507 8355,'-5'7'2093,"4"-2"-2620,-4-5 0,10 0 0,3-2 0,6 0 527,5-2 0,3-5 0,1 3 0</inkml:trace>
  <inkml:trace contextRef="#ctx0" brushRef="#br0" timeOffset="72">10313 10484 8094,'6'5'-94,"-1"-2"0,-3 3 72,2-1 0,-2-1 0,6-4 0,1 0 0,1 0 22,1 0 0,6 0 0,0 0 0</inkml:trace>
  <inkml:trace contextRef="#ctx0" brushRef="#br0" timeOffset="73">11067 10370 8355,'-7'-11'0,"2"-1"778,5 1-407,5 5 1,2 0 125,4 6 1,-1 2 0,-2 3-319,-4 6 0,-3 2 1,-1 7-1,0 3-276,0 2 0,-1 3 0,-3-2 1,-4 0-1,-2 1 0,-2 0 0,-4-1-650,-3 0 0,2-2 1,-3-1 746,0 0 0,-6 4 0,-4 3 0</inkml:trace>
  <inkml:trace contextRef="#ctx0" brushRef="#br0" timeOffset="74">11546 9936 8355,'-7'1'78,"1"3"1,0 4-1,4 2 1,1 1 209,1 1 0,0-5 1,0 1-1,0 1 1,0 1-1,0 2 0,0 0 10,0 3 1,1-2-1,1 4 1,4-2-1,-1 1 1,1 1-257,0-1 1,-2 5 0,2-2-1,1 2 1,-2 3 0,1 2 0,-1 2-9,0 1 1,-1-3 0,-4 5 0,0-1 0,0 1 0,0-1 0,0 1-101,0-2 0,0-1 1,0-5-1,0 0 1,-1-1-1,-2 0 0,-2-2-80,-1-1 0,2-5 0,-3 2 0,-2-4 1,-2-2-1,0-1 0,-2-2-26,-2-2 0,1-2 0,-4-3 0,1 0 0,0 0 0,1 0 125,2 0 0,1-3 1,2-2-1,-1-2 0,1-2 1,-1-1-1,1-1 69,-1-1 1,5 0 0,1-2 0,0-2 0,4 1 0,1-1 0,2-2-226,3 0 1,3-3 0,9 2 0,3-3 0,3-1 0,4 0-1273,0 1 1266,6-1 1,-3 0 0,6 0 0,0 0 208,3 0 0,-2-5 0,3-1 0</inkml:trace>
  <inkml:trace contextRef="#ctx0" brushRef="#br0" timeOffset="75">11421 9582 8355,'-18'0'-27,"12"0"1,7 1-564,10 3 590,1 3 0,-1 4 0,1 0 0</inkml:trace>
  <inkml:trace contextRef="#ctx0" brushRef="#br0" timeOffset="76">11923 10302 8355,'0'-8'656,"0"0"1,0 7 0,0 1-325,0 6 1,4 6 0,0 2 0,0 2-1,0 2 1,-1 1 0,1 0-239,1 0 0,-3-1 1,1 2-1,-1-2 1,-2-1-1,-2-3 0,0-2-447,-2 0 1,-4-5 0,3 0-1,-1-2-316,-3-3 546,4-1 1,0-6 0,6-4 0,4-4 0,5-8 0,6-4-1,1-6-216,4-2 0,-1-1 0,2 0 1,-2 2-1,2 4 0,-3 7 490,-2 3 0,-1 4 0,-5 6 0,0 5 1,0 3-1,-4 5 143,-3 6 0,-3 6 0,-1 7 0,0 2 0,0 5 0,0 2 0,0 0-33,0-3 0,0 2 1,1-5-1,5-2 1,4-1-1,5-2-1103,3-3 1,2-3 0,7-6-1,3-3 842,3-7 0,6-5 0,2-7 0</inkml:trace>
  <inkml:trace contextRef="#ctx0" brushRef="#br0" timeOffset="77">12392 9274 8355,'0'-13'34,"1"-2"1,3-3-1,2-1 1,3 1 376,2 2 0,-2-3 0,8 3 0,-2 1 0,1 1 0,2 2 1,3 1-143,0 1 1,2 1 0,0 2 0,0 3 0,1 3 0,1 1 0,2 1-300,-2 3 1,1 7-16,0 8 1,-4 4-58,4 4 0,-8 2-32,5 5 196,-8 6 1,4 0-1,-6 7 33,-3 3 1,-5 5 0,2 6 0,-2-1-62,-3-2 1,-2 5 0,-4 0 0,1-31 0,-1 1 0,-1-1 0,0 0 0,-1 1 0,0 0 5,1 1 1,-1 0 0,0-2-1,-1 0 1,0 0 0,0 0 0,-1 0-1,1-1 1,-7 31 0,1 1 0,2-4 83,-1 0 1,5-2 0,0 0 0,1-1 0,1-2-49,0 0 1,1-6 37,4 1 0,1-6-93,3-1 0,-1-9 40,4 2 1,-3-10-16,4-2 24,-1 0-52,0-11 0,-1 1 61,-2-5 224,-3-6-214,4 3 1,-10-5-31,-2 0 1,-10-1-93,-6-3 0,-10-2-1291,-9-6 716,-7 1-75,-8 0 1,24 5 0,0 0-50,-5 0 1,0 1-1,-2-1 1,0 0 731,-7 0 0,-2 1 0,2 2 0,-2 1 0,-6-1 0,0 1 0,-1-2 0</inkml:trace>
  <inkml:trace contextRef="#ctx0" brushRef="#br0" timeOffset="78">8577 8954 8355,'5'-11'-202,"0"-1"1,4 1 295,-1-1 0,-4 5 0,3-1 0,3 0 0,4 2 1,5 1-1,4 1 0,4 0 0,4 1 0,5-1 0,5-1-273,3-2 1,-1 1 0,7-3-1,-2 2 1,1-2 0,3 0-1,0 0 1,-2 3 146,-3 0 0,-5 3 0,-2 3 0,1 0 0,-2 0 0,2 0 0,0 0 1,3 0 178,4 0 1,4 1 0,8 1 0,-28 0-1,1 0 1,2 0 0,2-1 0,3 0-1,1-1 1,4 0 0,0 0-96,4 0 1,1 0 0,5-2 0,1-1 0,1 0 0,1 0 0,3-1 0,1 0 0,-19 1 0,0 1 0,1-1 0,-1 1 0,1-1 0,-1 1 0,2-1 0,-1 1 0,1-1-155,0 1 1,0-1 0,0 1-1,-1-1 1,-1 1 0,0 0 0,1-1-1,1 0 1,-1 0 0,20 0 0,0 0-1,-1 0 1,-1 1 0,-2 1-1,0-1 1,-3 1 0,-1 0 46,-3-1 0,-2 0 0,-2 1 0,-1 1 1,-4-2-1,0 0 0,0 1 0,-1 1 0,-1 0 1,1 0-1,-2 0 0,-1 0 87,-1 0 1,-1 0-1,1 0 1,0 0-1,-2 0 1,-1 0-1,1 0 1,0 0-1,0 0 1,1 0-1,-1 0 1,1 0-1,-1 0 1,1 0-128,-3 0 1,1 0-1,-1 0 1,1 0-1,25 0 1,-3 0-1,-4 1 1,-4 2-1,-6 2-401,-6 1 1,-5-2 0,-11 3 495,-3 2 0,-5-1 0,-5 1 0,2 0 0,2-4 0,2-3 0</inkml:trace>
  <inkml:trace contextRef="#ctx0" brushRef="#br0" timeOffset="79">5459 11489 8355,'8'0'-1125,"-1"0"1106,1 0 0,5-3 1,1-1-1,2 1 1,2 2-1,2 1 1,2 0-1,1 0 1,1 0-1,1 0 1,3 0 5,1 0 1,3 0-1,5 1 1,3 2-1,4 1 1,4-1-1,2 1 76,5 0 1,1 5 0,4-1 0,2 2 0,-28-5 0,0 0 0,2-1 0,1 1 19,1-1 0,2-1-123,3 1 1,1 0 0,1 1 0,1 1 0,2 0 0,2 0-1,0-1 1,0 0 0,1 0 0,1-1 0,2 0 0,1-1 38,2 2 0,1-1 0,1-1 1,0-1-1,3 1 0,1-2 1,-20 0-1,0-1 0,1 0 1,1 1-1,1-2 0,-1 1 0,3 0 1,0 0-1,0 0 0,0 0 1,0 0-1,0 0-59,1 1 0,0-1 1,0-1-1,0 0 1,0 0-1,-1 0 0,1-1 1,0 0-1,1 1 1,-1-1-1,0 0 1,0 0-1,1 0 0,0 0 1,-1 0-1,1 0 1,0 1-1,-1-1 0,0 0 1,-1 0-1,1 1 49,-2 0 0,0 0 0,0 0 0,18 1 0,-1-1 0,-1 1 0,0 0 0,-1 0 0,-1 0 0,-1 0 0,-1 0 0,-1 0 0,-2 0 0,-2 0 0,-2 0-74,-4 0 1,0 0 0,-2 2 0,-2 1-1,-4 0 1,-2 1 0,-2-1 0,0 1 84,-3 0 0,-1 0 0,26 6 0,-5 4 0,-1-3 0,3 0 0,3-4 0</inkml:trace>
  <inkml:trace contextRef="#ctx0" brushRef="#br0" timeOffset="80">17942 6601 8355,'-6'-6'513,"1"2"0,5 8 1,1 4-1,2 2 1,2 2-254,1 4 1,-2-2 0,3 5 0,1 0 0,0 0-1,-1 0 1,3 0 0,3-2-336,2-1 0,6-7 1,-1-3-1,4-1 1,4-4-1,0-3 1,0-7-40,-3-5 143,4-4 0,-5-8 1,3-2-1,-4-2 0,-4 0 1,-4 1-1,-2 2 168,-2 3 1,-4 2-1,-4 3 1,-1 4 0,-2 2-215,0 2 0,-5 6 1,-2 5-1,0 8 0,0 6 1,2 6-1,3 5-144,0 6 0,2-2 1,2 1-1,2 2 0,3 1 1,3 1-447,2 1 614,-1-1 1,1 0 0,-1 0 0,0 1 0,1-1 0,-2 0 0,-1 0 58,-1 1 1,-6-5 0,2 1-1,-3 0 1,-1 1 0,0 0-42,0-2 0,-6 1 0,-4 3 0,-6-1 0,-1-1 0,-5-3 0,-2-1 7,-3-3 1,-4-1 0,0-2-1,-1-3 1,1-4 0,1-2 0,3-3 27,1-2 1,3-3-1,4-5 1,3 0 0,2-2-1,1-1 1,3-6-94,0-5 1,5 0 0,1-7 0,4-1 0,4-6 0,5-4 0,3-4-289,4 1 1,4 3 0,-1 3-1,2 2 1,2 4 0,0 4-1,0 3-59,0 2 1,-2 3-1,0 3 1,-2 4-1,1 3 1,3 1 379,4 0 0,2-5 0,5-2 0</inkml:trace>
  <inkml:trace contextRef="#ctx0" brushRef="#br0" timeOffset="81">18650 6715 8355,'-6'0'1591,"1"0"0,6 0-1483,3 0 0,4 0 1,7 0-1,4 0 0,2 0 1,2-1-721,0-3 0,4 3 1,-1-4-1,1 1 612,1 0 0,1-4 0,5 1 0</inkml:trace>
  <inkml:trace contextRef="#ctx0" brushRef="#br0" timeOffset="82">19084 6533 8355,'0'-8'1685,"0"1"-1311,0-2 0,5 4 1,3 1-1,2 2 1,3 4-1,1 2-312,1 3 0,0 5 0,-3 3 0,-1 4 0,0 4 0,0 2 0,-2 3-228,-2 1 1,-1-2 0,3 2 0,-1-1 0,0-3 0,-1-1 0,0-2-36,-2-3 1,2-2 0,-2-6 0,0 0 0,2 0 298,-1-4 0,-2-3 0,3-9 1,1-7-1,0-5 0,-1-6 112,2-4 0,1-3 0,2-7 0,-1-1 0,1 1 0,-2 2 0,-1 2-139,-2 2 1,-4 4 0,1 8 0,-3 4 0,-1 2 1025,0 2-990,0 0 0,5 9 0,4 7 1,4 7-1,2 4 0,-1 2 1,-2 2-188,0 2 0,-1 1 0,1 0 0,0 0 0,2-1 0,2 1 0,-2-1 52,-2-3 0,1-3 0,1-4 0,2-1 0,2-1 1,2-2-1,2-4 85,1-3 1,0-2 0,0-4-1,-1-6 1,2-4 0,1-2-80,-3-4-14,4 0 1,-8-6 0,3-1 0,-2 0 0,-4 0 0,-2 3 0,-3 2-22,-2 4 1,-3 1 0,-8 4 0,-3 0-1,-7 4-12,-3 5 0,-7 4 0,-5 1 1,-1 1-1,-2 3 0,2 3 1,3 5 1,2 3 1,2-1 0,3 5-1,4 3 1,3 2 0,5 2-1,3 1 177,3 1 1,2-3-1,4 5 1,5-2 0,5-3-1,4-1 1,4-2-10,3-3 1,4-2 0,-2-4 0,1 0 0,3-3-1,1-1 1,1-3-440,0-2 1,1-3 0,0-3-1,3-5 1,3-5 0,1-5-1103,0-3 0,-4-3 1440,4-4 0,-1-2 0,5-5 0</inkml:trace>
  <inkml:trace contextRef="#ctx0" brushRef="#br0" timeOffset="83">20523 6464 8355,'-11'-4'194,"1"-1"0,1 0 0,1 0 729,-1 3 0,3 0 1,0 1-1,-1-1-787,1-2 1,-2 0 0,-3 4 0,0 1 0,-2 4 0,-2 5 0,-4 6-84,-3 1 1,-1 2 0,0 4 0,2 1 0,0 3 0,4 2-1,0 2-327,3-1 1,5-3 0,3 2-1,1-1 1,4-3 0,3-1-1,6-2 371,2-3 1,6-2 0,5-6 0,3-1 0,4-2 0,1-4 0,3-3-500,1-1 1,5-5-1,1-3 1,2-2 0,2-3 401,1-2 0,2-8 0,0-6 0</inkml:trace>
  <inkml:trace contextRef="#ctx0" brushRef="#br0" timeOffset="84">20969 6544 8355,'-7'0'2283,"2"0"1,7 0-2092,1 0 1,4-1-1,4-2 1,1 0-1,-1 0 1,2 2-470,2 1 1,-2-4 0,2 0 0,-3 2 0,0 0 0,1 2 0,1 0 276,1 0 0,0 5 0,-4 2 0</inkml:trace>
  <inkml:trace contextRef="#ctx0" brushRef="#br0" timeOffset="85">20969 6738 8355,'-18'12'298,"3"-5"0,7 1 1,4 1 370,3 1 0,7-4 1,5-2-1,5-3 1,4-1-1,6 0 1,3-1-881,6-3 1,5-3 0,5-7 0,0-1 210,-3 1 0,7-4 0,-2 0 0</inkml:trace>
  <inkml:trace contextRef="#ctx0" brushRef="#br0" timeOffset="86">21677 5927 8355,'7'-17'83,"1"1"0,-4 4 0,3 0 0,2 1 0,0-1 100,-1 1 1,1 3 0,-4 2 0,1 2 0,3 6 0,1 4 123,2 4 1,-1 7 0,0 3 0,2 5-1,2 6 1,3 0 0,1 1-242,0-1 0,0 0 1,5 5-1,2-1 1,0-2-1,0-1 1,-2-3-609,-1-2 1,0-4 0,-2-4-1,-2-4 1,-4-4 541,-2-3 0,-2 2 0,1-3 0</inkml:trace>
  <inkml:trace contextRef="#ctx0" brushRef="#br0" timeOffset="87">22396 5882 8355,'-15'5'231,"0"2"0,2 4 0,2 0-181,-1 0 0,3 5 0,-7 0 0,-1 3 0,-2 4 0,-2 2 0,-2 2 0,1 0-313,3-1 0,-1 1 0,5-4 1,2 0-1,3 0 0,4-1 1,-1 1-1214,1 0 1476,3-5 0,-2-2 0,5-4 0</inkml:trace>
  <inkml:trace contextRef="#ctx0" brushRef="#br0" timeOffset="88">22259 6133 8355,'-5'-6'70,"3"2"1,-5 8 0,2 3 0,1 3 0,1 3 379,-1 2 1,-4 3 0,3 5-1,0 0 1,0 0 0,1-1 0,0 1-224,1 0 0,-1 1 1,2 2-1,0 2 1,-2-1-1,2 3 0,0-2-687,2 0 0,0-1 1,0-1-1,0 0 0,0 0 1,2-2-1,0-1 460,2 0 0,0-1 0,-4 1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9-04T21:29:23.973"/>
    </inkml:context>
    <inkml:brush xml:id="br0">
      <inkml:brushProperty name="width" value="0.09086" units="cm"/>
      <inkml:brushProperty name="height" value="0.09086" units="cm"/>
      <inkml:brushProperty name="color" value="#FF0000"/>
    </inkml:brush>
  </inkml:definitions>
  <inkml:trace contextRef="#ctx0" brushRef="#br0">23104 5859 8355,'-6'0'362,"-4"-1"166,2-3 0,3-3 0,1-4 1,3 0-1,1-1 0,0 1-4,0-1 0,0 5 0,-1 0 0,-3 4-546,-4 4 1,-3 9 0,-4 10 0,-4 4 0,-3 6 0,-1 1 0,-1 7-83,-2 6 1,1-1 0,-1 7 0,2 0 0,1 1 0,0-1 0,0 3 0,2-3 165,2 1 1,6 2 0,7-4-1,0-4 1,5-3 0,4-3 0,4-2-34,4-1 1,5-4 0,4-5-1,6-4 1,3-2 0,0-4 0,-1-3-169,0-5 1,0 0 0,4-5 0,-3-2 0,-1-2-1,-3-2 1,-2-3-944,-4-2 1,5 0 0,-4-6 1081,1-2 0,-1-3 0,3-5 0</inkml:trace>
  <inkml:trace contextRef="#ctx0" brushRef="#br0" timeOffset="1">23356 6304 8653,'-18'0'401,"1"0"0,7-1 0,1-1 1,3-4 124,1 0 0,2 2 0,7-2 0,4 1 0,2 2-803,1 2 0,1-3 1,-1 0-1,1 3 277,-1 4 0,6 3 0,0 5 0</inkml:trace>
  <inkml:trace contextRef="#ctx0" brushRef="#br0" timeOffset="2">23436 6681 8355,'-22'0'1770,"3"-1"-1045,4-3 1,8 3 0,7-3 0,8 3-1393,6 1 0,4 0 1,5 0-1,-1 0 667,1 0 0,0 0 0,0 0 0</inkml:trace>
  <inkml:trace contextRef="#ctx0" brushRef="#br0" timeOffset="3">23493 5813 8355,'-8'-11'612,"0"-1"1,6 5-1,-1 0-260,6 2 1,-1 3 0,7 6-1,3 3 1,3 5 0,3 3-1,2 5-98,2 6 1,2 3-1,2 6 1,5 2-1,2 2 1,2 2-1,2 3-212,1 5 0,4-1 0,-22-22 0,-1 1 0,1 0 0,-1 1 0,-1 0 0,0 1 1,-2 0-1,-1 1 0,-1 1 0,-2-1-154,10 30 0,-12-2 0,-2 0 1,-7-1-1,-6 0 0,-9 1 1,2-27-1,-3-1-287,-4 2 0,-2 1 0,-5 2 0,-3 1 0,-3 1 0,-3-1 399,-2 2 0,-1-1 0,-4 4 0,-2-1 0,-54 47 0</inkml:trace>
  <inkml:trace contextRef="#ctx0" brushRef="#br0" timeOffset="4">21939 7366 8355,'-15'-6'0,"0"-5"0,4 1 79,3-2 0,7 2 0,1 6 0,7 2 1,9 0-1,6 2 0,9-1 0,7-1 1,6-2-85,5 1 1,5 2-1,-1 1 1,5 0-1,1 0 1,5 0-1,-32 0 1,2-1-58,0-1 1,1 0 0,4 1 0,0 1 0,0-2 0,2 0 0,3 1 0,1 1 0,2-1 0,1 2 0,2-1 0,0 0 0,0 0 0,0 0 10,1-1 1,0 2 0,-2 0 0,1 1 0,-1 1 0,1-1 0,-1 1 0,-1 1 0,-1 0 0,-2 1 0,-2-1 0,-1 2 0,-4-1 0,-1 1-73,-4 0 0,0 0 0,25 6 0,-5 2 123,-3 1 0,-8 11 0,-3-2 0</inkml:trace>
  <inkml:trace contextRef="#ctx0" brushRef="#br0" timeOffset="5">2204 6727 8355,'0'-29'-114,"-4"-3"208,1 5 0,-2 1 0,2 3 0,-2 0 0,-1 1 0,-3 2 1,-1 2-1,-2 2 0,1 2 0,-1 1 67,1 2 0,1-1 0,1 1 0,4 0 0,5-1 0,10 2-300,10 2 1,16-6 0,14 3 0,-17 4 0,0 0 0,7-1 0,2 1 0,5-2 0,1 1 0,3 0 0,1 1 130,1 1 1,0-1-1,5 0 1,0 0-1,-1 4 1,1 0-1,2 0 1,-1 0-1,3 0 1,1 1-1,0 0 1,1 0-1,-21 0 1,2 1-1,-1-1 57,1 0 1,0-1 0,1 1-1,-1 1 1,1 0 0,1 0-1,1-2 1,1 1 0,0-1 0,-1 0-1,0 0 1,-1 0 0,0 0-1,-1-1 1,1 1 0,-2-1 0,0 1-1,-1-1 1,21-3 0,-2 1 38,0-2 1,-1 1-1,-1 0 1,0 1 0,-5-2-1,-1-1 1,-1 2-1,-1 0 1,-5 1 0,-1 0-1,-4 1 1,-2 0 0,-6 0-1,0 1-470,26-3 0,-8-1 0,-14 4 0,-8 1 382,-11 2 0,-5 1 0,-2 0 0,-2 0 0,-4 0 0</inkml:trace>
  <inkml:trace contextRef="#ctx0" brushRef="#br0" timeOffset="6">17931 8326 8355,'-7'-1'552,"4"-3"1,1 1 0,4-3-403,1 1 0,5 1 0,6 4 0,2 1 0,4 3 0,4 4 0,4 2 0,1 2-178,-3 4 1,1 1 0,-3 8-1,-4 1 1,-3 3 0,-7 2-1,-5-1 1,-4 2-69,-1 1 1,-10 1 0,-5 1 0,-5-1 0,-4-1 0,-3-1 0,-3-2-1,-3 0 9,-2 0 0,6-4 0,2-5 0,5-4 1,3-1-1,5-5-2657,5-2 2744,4-7 0,20-12 0,4-9 0</inkml:trace>
  <inkml:trace contextRef="#ctx0" brushRef="#br0" timeOffset="7">18456 8189 8355,'-27'0'128,"1"0"1,0 0-1,6 0 1,1 1 0,-1 4-1,-2 5 1,-2 5 556,-3 3 1,7 3 0,-1 5 0,4 5 0,6 2 0,3 1 0,3 0-609,2 0 0,2 1 0,2-2 1,3-2-1,4-1 0,3-2 0,5-3-156,3-1 1,7-6 0,5-3 0,2-4-1,2-3 1,3-4 0,5-3-2066,6-1 0,-6-5 2144,2-3 0,-1-7 0,1-3 0</inkml:trace>
  <inkml:trace contextRef="#ctx0" brushRef="#br0" timeOffset="8">18696 8588 8355,'-18'0'1654,"8"-3"1,10-2-1326,6-2 1,10 3-1,4-3 1,4-2-1,4 0 1,1 0-303,3 2 1,2-1 0,2-3 0,-1 0 0,-3 4 0,-2 3 0,-2 3-28,0 1 0,-1-5 0,-4-2 0</inkml:trace>
  <inkml:trace contextRef="#ctx0" brushRef="#br0" timeOffset="9">19244 8371 8355,'-10'-5'761,"2"-2"0,5-3-475,1-2 1,4 6 0,1 2 0,5 3 0,2 1 0,2 1 0,0 3-79,3 3 1,-2 9-1,2 3 1,-2 2-1,-1 2 1,-1 0-237,0 0 1,1 1-1,-1 1 1,1 2-1,-1-3 1,0-2-1,1-5 1,1 0-47,2-3 0,-4-5 0,2-3 0,-4-1 0,0-4 0,1-3 856,1-6-719,-4-2 1,1-3-1,-2-2 1,-1-5-1,1-4 1,-1-4 0,0 0-42,-2 0 0,2-2 1,-1 3-1,-2 2 0,-1 0 1,1 4-1,0 2 5,2 4 1,1 2 0,-1 3 0,3 2-1,4 4 1,0 8 0,0 4 0,1 2-1,-1 3 1,2 2 0,1 3-64,1-1 0,5 4 0,0-5 0,2 1 0,4-1 0,2-2 0,0-1 41,-1-2 1,4-4 0,-3-4-1,0-1 1,0-2 0,-3-2-1,-1-1 45,-1-5 0,-1-6 1,-2-4-1,-2-2 1,-2-4-1,-2-2 1,-2-1-169,-5-4 1,2 3 0,-5 0 0,-2 2 0,0-1 0,-4 3 0,-3 2 0,-5 6-125,-4 3 0,-6 0 1,1 10-1,-3 0 1,-2 4-1,-1 7 0,-3 7 519,-1 5 1,3 5-1,0 1 1,3 5-1,3 2 1,2 2-1,3 2-36,4 1 1,5 0 0,6-4 0,1-1-1,3-1 1,5-3 0,5-1-139,5-2 1,4-6-1,5-2 1,5-3-1,5-5 1,1-5-1,3-4-1026,2-1 0,3-1 0,7-3 0,-4-3 0,0-5 0,-2-2 923,-3-1 0,0-10 0,-4 1 0</inkml:trace>
  <inkml:trace contextRef="#ctx0" brushRef="#br0" timeOffset="10">20638 8234 8355,'-8'-5'0,"2"-2"0,0-3 0,3-2 485,-2 1 1,3-1 0,-1 1 0,1-1-160,2 1 0,-1 1 1,-3 2-1,-5 6-241,-5 4 0,-3 10 0,-6 7 0,0 2 0,-1 3 0,-2 3 0,1 4 173,3 2 0,1 1 0,7 0 1,4 0-1,5-1 0,3-1 1,4-3-99,1-1 0,6-2 1,10-7-1,8-4 1,6-4-1,6-3 1,7-4-364,6-3 1,4-6 0,1-3 202,0-2 0,0-6 0,0-2 0</inkml:trace>
  <inkml:trace contextRef="#ctx0" brushRef="#br0" timeOffset="11">21209 8257 8355,'-12'-4'102,"2"-1"0,2-1 0,5-3 393,1-1 1,2 2 0,2 1 0,1-1 0,6 1 0,5 0 0,5 1-1,3 1-632,1 0 1,1 0-1,1 2 1,3-1-1,0 2 1,1 0 0,0 2 136,3 0 0,-4 0 0,0 0 0</inkml:trace>
  <inkml:trace contextRef="#ctx0" brushRef="#br0" timeOffset="12">21220 8440 8355,'-10'5'0,"2"3"475,8-3 1,12 0-1,8-5 1,5-1 0,6-3-1,4-4 1,6-2-1110,5-1 1,7-2 633,0-2 0,3-3 0,1-5 0</inkml:trace>
  <inkml:trace contextRef="#ctx0" brushRef="#br0" timeOffset="13">22019 7949 8355,'-5'-11'372,"5"4"0,0 5 1,7 5 229,3 9 1,1 1 0,1 7 0,0 3 0,4 3 0,4 5 0,5 3-442,6 3 1,-2 6-1,1-1 1,2 2-1,2 2 1,3-2-1,1 0 1,-1-4-494,-1-1 0,-3-2 1,-3-6-1,-5-5 0,-4-2 1,-6-2-352,-2-3 1,-3-6 0,-3-8-1,-3-5 1,-3-9 0,-1-9 682,0-7 0,-5-4 0,-1-6 0</inkml:trace>
  <inkml:trace contextRef="#ctx0" brushRef="#br0" timeOffset="14">22511 7983 8355,'-12'-7'50,"-1"0"1,-1 3 0,-2 6-1,-2 4 440,-2 4 0,-2 8 0,-1 4 0,1 4 0,-2 3 0,-2 4 0,-2 3-218,-1 2 0,-1 6 1,-5 1-1,1 3 1,1 0-1,3-2 1,2-3-733,0-1 1,7-4 0,0 3 0,3-3 459,4-5 0,7 1 0,1-5 0</inkml:trace>
  <inkml:trace contextRef="#ctx0" brushRef="#br0" timeOffset="15">23047 7903 8355,'-16'-18'256,"7"7"0,-2 7 0,-1 3 0,-2 2 0,-5 3-44,-2 4 1,-2 3 0,0 4 0,0 4 0,-1 4 0,0 4 0,0 5-15,2 4 1,3 5 0,0 5 0,4 1 0,2 1 0,3 0 0,1-2-156,1-3 1,6-3 0,-1 4 0,6-5 0,5-2 0,2-6 0,2-1-342,4-5 1,1-6-1,7-4 1,3-3-1,4-5 1,2-4-1,1-6 298,0-4 0,5-8 0,2-3 0</inkml:trace>
  <inkml:trace contextRef="#ctx0" brushRef="#br0" timeOffset="16">23241 8029 8355,'-11'0'352,"0"0"1,4 1 0,2 2 0,1 2-359,1 1 0,-5 2 0,4 3 0,2 1 0,2-2 0,5-1 6,6-2 0,6 1 0,5 3 0</inkml:trace>
  <inkml:trace contextRef="#ctx0" brushRef="#br0" timeOffset="17">23287 8292 8355,'-21'7'262,"2"1"0,3-1 1,4 1-1,-1 0 325,-2 0 0,6-1 0,-1 0 0,3 2 0,5 1 0,1 2 0,2-2-1964,3-2 0,8-3 1377,11-5 0,10 0 0,8 0 0</inkml:trace>
  <inkml:trace contextRef="#ctx0" brushRef="#br0" timeOffset="18">23527 7823 8355,'-18'-21'660,"4"2"399,5 3 1,4 10 0,7 6 0,1 8 0,6 6 0,5 6-915,5 5 1,9 5-377,6 4 1,1 5 215,3 3 1,1 2-1061,-1 2 1234,-5 0-426,-5 5 1,-10-3 0,-4 4-1,-8-1 1,-11-3 0,-15-1-147,-16-2 1,-12-3 0,16-21 0,-3-1 0,-4 0 0,-2-1 0,-5 0 0,-2-1 0,-5 0 0,-1 0 0,-4-1 0,-2 0 412,18-5 0,-1 0 0,0-2 0,-1-2 0,0-1 0,0 0 0,1-1 0,0-1 0</inkml:trace>
  <inkml:trace contextRef="#ctx0" brushRef="#br0" timeOffset="19">15224 11809 8355,'-11'0'0,"0"1"142,4 3 0,2 3 0,5 4 0,0 2 0,0 2 1,1 5-1,2 7 0,0 7 0,0 8 0,-2 6 0,-1 8-10,0 8 0,-1-30 1,0 1-1,-2 5 0,-1 2 1,-2 0-1,-2 2 0,-1 2 1,-1 2-1,-1 2 1,-2 1-1,1 2 0,-1 0-32,-1 0 0,0 1 0,2 1 0,0 1 0,-2 2 0,0 2 1,0 1-1,1 0 0,0 1 0,1 0 0,0 1 0,1 0 0,1-1 1,1 1-84,1 0 1,-1 0-1,0 0 1,-1 0-1,3-1 1,0 1-1,1 0 1,1 0-1,1-1 1,0 0 0,2-1-1,-1 0 1,2-2-1,0-1 35,0-2 0,1-1 1,-1 3-1,2 0 0,-1-2 1,0 0-1,0-1 1,0 0-1,0 0 0,0-1 1,0-2-1,0 0 0,0-1 1,0-2-69,0-1 1,0 0 0,-3 0 0,0 0 0,0-1-1,-1 0 1,-1-1 0,-2-1 0,1-1 0,-2-1 0,1-2-1,-2 0 1,0-2 0,0-1-151,-1 0 0,0-1 0,-1-1 1,0-1-1,1-2 0,-1-1 1,-8 27-1,5-9 0,5-9-411,5-8 1,3-10 0,3-9 576,6-5 0,-7 3 0,8-4 0,1-1 0,2 4 0,3 1 0</inkml:trace>
  <inkml:trace contextRef="#ctx0" brushRef="#br0" timeOffset="20">14916 11798 8355,'2'-41'-48,"6"3"1,10 6 0,13 3 0,7 3 0,8 4 0,6 5 101,4 5 1,7 0 0,-29 7 0,1-1 0,2 0 0,1 0 0,1 1 0,2 0 0,1 1-1,1-1 1,2 2 0,1 0-59,2 1 1,2-1 0,4-1-1,2 0 1,2 2 0,0-1-1,2 1 1,2-1 0,-20 2 0,1-1-1,1 0 1,1 1 0,-1 0-1,1-1 1,1 1 0,0 0 0,1 0-73,0-1 1,0 1-1,1 0 1,-1-2-1,0 0 1,1 0 0,3 1-1,2 0 1,-1 0-1,1-1 1,-1 1-1,0-1 1,1 0 0,-1 1-1,1-1 1,0 0-1,0 1 1,1-2-1,0 1 1,0 0 0,0-1 129,2 1 1,0-1 0,1 0 0,0 0 0,1 0 0,-1 0-1,1 1 1,-1-1 0,0 0 0,0 0 0,-1 0 0,1 1 0,-1-1-1,0 0 1,1 0 0,-2 0 0,1 0 0,-1 1 0,0-1-1,0 1 1,0 0 11,-1 0 1,0 1-1,0-1 1,0 0-1,-1 0 1,0 0-1,-1 1 1,0 1-1,-1-1 1,0 0-1,0 1 1,-1-1-1,0 0 1,0 0-1,0 0 1,0 0-1,1-1 1,-1 1 0,-1 0-1,0-1 1,0 1-42,0 0 0,-1 0 0,0-1 1,-1 0-1,1 0 0,-1 0 1,-1 2-1,-1-1 0,0 0 1,-2 0-1,0 0 0,0 0 1,21-2-1,-1 0 0,-2 1 1,0 0-74,0 1 1,-2 0 0,-2 1-1,-2 0 1,-3 0 0,-1-1-1,-3 0 1,0 0 0,-1 1 0,-1 0-1,-1 1 1,-1 0 0,-2 1-1,0 0 1,-4 2 0,-2-1-26,-1 1 0,-2 1 0,28 3 0,-8 6 0,-5 1 0,-5 3 1,-5-1-190,-2 1 256,-2 3 1,-5-2 0,-1 4-1,-1 1 1,0 0 0,-1 1 62,2 3 0,-4 1 0,3 4 0,-4-2 0,-3 2 0,-2 1 0,-2 1 39,-2 0 0,-1 4 1,-2 2-1,0-1 0,-3 2 1,-1 0-1,-2 5 159,-3 2 0,0 7 1,-2-1-1,0 7 1,-1-27-1,0 1 0,0 2 1,-1 1-1,-1 1 1,-1 2-200,1 0 1,0 2 0,-2 1 0,0 2 0,1 2 0,1 1-1,0 1 1,-1 1 0,0 0 0,0 2 0,0-1 0,1 1 0,-1 1-1,0 0-99,0 1 1,0 0 0,2 1 0,0 0 0,-1 1 0,0 1 0,0 2 0,0 1 0,0-1 0,1 0 0,-1 1 0,-1-1 0,2-2 0,-1-1 22,1-1 0,-1 0 0,1 2 1,0 1-1,2-2 0,0 0 0,0 1 1,0 0-1,0-1 0,0 1 0,1-2 1,0 0-1,0-2 0,2 1 54,0-2 1,1 0 0,1-2 0,0 0-1,1 2 1,0 1 0,-1-3 0,1-1 0,0-1-1,0-1 1,-1-3 0,1 1 0,-1-1 0,0 0 8,-1 0 0,0 0 0,0-2 0,1 0 0,-3-1 0,-1-1 0,1-2 0,-1-1 0,0-1 0,-1 0 0,0-1 0,-1-1 0,-1-1 1,0 0 3,-5 30 1,-9-4 0,-3-6 0,-4-3 0,-4-5 0,-6-3 0,-6-4-129,-1-5 1,-6-4-1,-6-8 1,-2 0 0,-6-3-1,-2-4 1,28-8 0,0-1-86,-1 0 0,-1-1 1,-4 0-1,-1-2 0,-4 0 1,-1 0-1,-3 0 1,0-1-1,-3 0 0,0 0 1,-3 0-1,0 0 1,-4 0-1,0 0 165,-2-1 1,-1 0-1,16 0 1,-1-1 0,0 1-1,-1-1 1,-1 0 0,0 0-1,-1-1 1,-1 1 0,0-1-1,-2 1 1,0-1 0,0 0-1,-1 0 1,-1-1-1,0 1 1,-1 0 0,-1 0-1,-1-1-43,-1 1 1,0-1 0,-1 0-1,0 1 1,-1-1 0,0 0-1,-2-1 1,0 0 0,0 0-1,14 1 1,0 1 0,0-1 0,0 1-1,0-1 1,-1 1 0,0-1-1,0 0 1,0 1 0,0 0-1,0 0 1,-1-1 0,1 1-1,0-1 1,-1 1 0,1-1 50,-2 0 0,1 1 0,-1-1 0,0 1 0,-1 0 0,0 0 1,0 1-1,0-1 0,1 0 0,-1 0 0,1 0 0,0 0 0,-1 1 1,0-1-1,1 1 0,-1 0 0,0 0 0,0 0 0,0 0 0,0 0 1,0 0-1,0 0 0,0 0 0,0 0 38,-1 0 1,0 0 0,0 0-1,0 0 1,1 0 0,0 0 0,-1 0-1,1 0 1,1 0 0,0 1 0,0-1-1,0 0 1,1 1 0,1-1-1,0 1 1,-1 0 0,2 0 0,-1 0-1,1 1 1,-1-1 0,-14 1 0,-1 0-1,1 0 1,1 1 0,0-1-1,0 1-84,3-1 0,1 0 0,-1 0 1,3 1-1,1 0 0,-1 0 0,3-1 1,0 0-1,1-1 0,3 1 1,0 0-1,0-1 0,4 1 0,1 0 1,-1-1-1,-18 1 0,0-1 1,4 0-1,0-1-1139,1 0 0,1 0 1178,3 3 0,1-1 0,-1-1 0,-1-1 0,4 2 0,-1 0 0,1-1 0</inkml:trace>
  <inkml:trace contextRef="#ctx0" brushRef="#br0" timeOffset="21">9057 13191 8355,'0'-11'-322,"0"-1"0,0 1 816,0-1 1,-2 6 0,-1 2-140,-5 3 1,-2 1 0,-2 0 0,1 0 0,-2 1 0,-2 3 0,-4 5-288,-2 5 1,-4 5 0,-1 8 0,-5 4 0,-2 6 0,-1 5-158,0 2 147,5 7 0,1 1 0,5 5 1,3-1-1,4-3 0,9-3 1,4-3 14,3-1 0,3-7 0,4-5 0,9-6 0,5-6 0,7-7-18,6-8 1,6-7 0,7-7 0,2-11 0,4-10-1,-25 10 1,0-2 0,1-2 0,-1 0-77,1-2 0,-1-2 1,-1 0-1,-3-1 1,0-2-1,-2-2 0,-2 1 1,-2-2-1,-1 0 1,-2-1-1,-2-1 1,-2-1-1,-2-2 0,0-1-26,-3-1 0,-1-1 0,-2-2 0,-2-1 1,0 0-1,-1 0 0,-2-1 0,-2 1 1,-3 1-1,-3 1 0,-1 1 0,-3 1 1,-3 3-1,-2 1-58,-2 3 1,-2 3 0,-3 4-1,-3 3 1,-3 4 0,-3 3 0,-2 2-1,-2 3 1,-2 3 0,-2 2 0,-2 3-1,0 2 1,-2 3 0,0 3 36,1 2 1,1 3 0,-1 5 0,2 2 0,3 1 0,3 2 0,2 1 0,2 3 0,4 0 0,3 2-1,4-1 1,3 1 67,-12 26 0,12 6 0,3 4 0</inkml:trace>
  <inkml:trace contextRef="#ctx0" brushRef="#br0" timeOffset="22">9628 13180 8355,'-12'-5'120,"1"-3"1,5-2 0,2-2 0,3 1 0,1 0 0,0 5 0,0 6 1,1 8-1,1 6 26,2 5 1,4 3 0,-3 2 0,1 1-1,3 3 1,2 0 0,5 1-82,3 0 0,2-7 0,3 0 0,3-5 0,2-4 0,2-4 0,-1-5-264,2-3 0,0-2 0,-2-4 1,-3-6-1,-3-4 0,-3-1 1,-3-2 190,-6 0 1,-6-1-1,-6-2 1,0 0-1,-1 4 1,-3 0-1,-4 3 249,-2 1 0,-1 7 1,-2 2-1,-1 3 1,-2 3-1,-1 5 1,1 7-56,2 6 0,2 2 0,3 8 0,3 3 0,1 3 0,4 3 0,3 0-178,6 1 0,2 3 1,1-1-1,1 1 1,0 0-1,2-2-129,2-2-18,-1 4 1,-2-7 0,-1 0 0,1-3 0,-4-3 0,-3-3-21,-3-1 1,-3-2-1,-4-2 1,-5-3 0,-5-4-1,-5-2 1,-4-2 114,-4 0 1,-2-4-1,-4-4 1,0-1-1,0-2 1,-3 0-1,-3 0 133,0 0 0,5-4 0,5-1 0,2-1 1,4-3-1,4-1 0,4-2-23,5 1 1,3-2-1,10-2 1,5-6 0,7-3-1,8-4 1,6 0-186,5 1 1,9-5 0,2 1 0,5-2-1,5-1 1,-26 17 0,0 0 0,0 0-1,1 1-229,-1 1 1,0-1 0,1 0 0,1-1 0,-1 3 0,0-1 0,25-14 346,-4 2 0,-4 3 0,-1 1 0</inkml:trace>
  <inkml:trace contextRef="#ctx0" brushRef="#br0" timeOffset="23">10473 13317 8355,'-13'0'566,"-2"0"1,6 0 0,-1-2-1,4-1-128,3-5 0,8 2 0,7-1 0,5 2 1,5 3-1,2 0 0,1 2-762,2 0 0,4 0 0,-4 2 324,3 2 0,0-3 0,4 4 0</inkml:trace>
  <inkml:trace contextRef="#ctx0" brushRef="#br0" timeOffset="24">11044 13100 8355,'-11'-12'470,"-1"1"0,1-1 1,-1 2-1,1 1 1,-1 3-129,1 1 1,1 2-1,2 7 1,4 4 0,3 3-1,2 5-291,3 3 0,3 3 0,5 4 0,2 2-74,1 1 0,6 1 0,-2 5-136,2-1 1,2-4-1,0 0 1,-1-3-1,-2-1 1,-2-3-1,-2-3 41,-2-1 1,-1-6-1,-3-1 1,-1-4 84,-1-3 0,-6-4 0,2-8 0,-2-8 0,1-7 0,2-5 0,1-3-655,3-3 742,1-7 1,6 1 0,-1-3-1,-1 4 1,-2 4 0,-1 5-1,-2 5 671,-2 3 1,-4 7 0,2 0 204,0 6-947,-4 2 1,5 6-1,-3 2 1,2 2-1,3 4 1,3 5-1,4 4-138,3 0 0,1-1 0,4 1 0,1 0 1,3-3-1,2-1 0,1-2 313,1 0 0,-2-4 0,3-3 0,-3-3 0,-1-1 1,-3 0-1,-1-1 70,-1-3 0,0-3 0,-1-5 0,-3-2-387,-4-2 0,-2-5 161,-2-2-263,-5 0 0,-1-8 0,-5 4 0,-1 0 1,-3 1-1,-3 0 0,-5 5-17,-3 4 0,-7 9 0,-5 5 0,-1 1 0,-2 4 0,1 3 0,-2 6 452,-2 7 1,3 7 0,4 3 0,2 3 0,2 3 0,3 4 0,5 1-39,5 1 0,4-2 0,6-5 0,4-1 0,7-5 1,7-1-1,6-6-325,6-2 1,7-8-1,5-6 1,5-3-1,5-2 1,5-4-1,1-7-197,2-5 0,-29 7 0,1-1 0,28-9 0,-4 1 0,-5 0 0,-8 0 0,-3 0 386,-4-1 0,-3 2 0,-4-1 0,-4-2 0,-6 0 0,-6-2 0,-5 0-160,-5 0 1,-3-1 0,-1-1 0,0-2 0,-3 2 0,-3 1 0,-5 2 1130,-2 3 1,-5 3 0,-1 5-422,-2 4 1,-3-2-1,-2 5 1,-1 2-351,2 0 1,-4 7 0,-2 4 0,-2 5 0,-1 7 0,0 4 0,1 7-121,3 4 1,2 1 0,6 5 0,4 0-1,7 0 1,6-2 0,6 0-89,7-3 0,7-3 0,15-4 0,10-4 0,8-6 0,9-5 0,6-3-244,-29-8 0,0-1 0,4 0 0,2-1 0,2-1 1,0-2-1,2 1 0,0-1 0,-1 0 0,0-2 0,-3 0 1,0-1-1,-3-1 0,-2 0 252,-2-1 0,0 0 0,1-2 0,-1 0 0,31-10 0</inkml:trace>
  <inkml:trace contextRef="#ctx0" brushRef="#br0" timeOffset="25">8486 14447 8355,'12'0'176,"4"0"1,3 0-1,3 0 1,6-1 16,7-3 0,9 2 0,12-6 0,7-2 0,-26 3 0,0 0 0,4-2 0,0-1 0,5-1 1,1 0-221,3 0 0,2 0 1,3-3-1,1 0 1,6-1-1,2-1 1,-19 5-1,1 0 0,0 0 1,2 0-1,2-1 1,-1 1-1,3-1 1,0 1-1,0 0 0,2-1 1,1 1-1,0-1-129,1 1 0,0 0 0,1-1 0,1 1 0,1-1 0,0 1 0,0-1 1,0 1-1,1 0 0,-1 0 0,1 0 0,0 0 0,-1 0 0,1 0 0,0 1 1,0 0-1,0 0 0,0 1 0,0-1 0,0 1 0,0 0 187,0 0 0,0 1 0,-1-1 0,-2 1 0,1 0 1,-2 0-1,-1 1 0,-1 0 0,0 0 0,-2 0 1,0 0-1,0 0 0,-3 1 0,-1 0 0,-1-1 0,-2 1 1,-1 0-1,-1-1 0,16-2 0,-2 1 118,-5 0 0,-1 0 0,-3 2 0,-1 0 0,-8 1 0,-2 0 0,-4 0 0,-1 1 0,20-3 0,-15 2 0,-12 1 1504,-9-1-1653,-9-1 0</inkml:trace>
  <inkml:trace contextRef="#ctx0" brushRef="#br0" timeOffset="26">9365 14756 8355,'-18'0'-295,"3"0"0,-1-4 1,0 0-1,1 2 1,-1 0-1,-3 2 555,-3 0 0,-1 2 0,0 1 1,-1 6-1,-1 5 0,-2 5 1,1 3 1328,-2 1-1460,4 10 1,-8-2 0,5 13-1,3 1 1,4 5 0,5 2-55,2 2 1,3 1-1,2-1 1,4-2 0,6-1-1,4-4 1,7-4-300,3-5 1,7-5 0,5-6 0,1-8 0,4-6 0,3-7 0,2-7 292,-2-9 1,0-12 0,-2-10-1,0-6 1,-1-6 0,-2-7 0,-4-5 6,-15 26 0,0-2 0,-3-2 1,-1 0-1,0-3 0,-2-1 1,0-2-1,-3 0 0,0-1 1,-2-1-1,-1 0 0,-1 1 1,-2-1-1,-2 1-154,-1 1 0,-3 1 1,-2 2-1,-3 1 0,-2 4 1,-1 2-1,-3 2 1,-1 4-1,-28-14 0,-7 13 1,-6 15 21,28 10 1,-1 3-1,-1 3 1,0 4-1,-3 5 1,2 3 0,0 2-1,1 1 1,2 2-1,1 2 1,2 1 0,1 1-469,2 2 0,3 0 1,5-3-1,2 2 524,1 2 0,3 1 0,-9 26 0,8-6 0,8-7 0,4-4 0,3-2 0</inkml:trace>
  <inkml:trace contextRef="#ctx0" brushRef="#br0" timeOffset="27">10005 14824 8355,'-28'0'449,"4"0"1,5 0 109,2 0 0,8 0 0,11 0 1,6 2-478,6 1 1,7 0 0,-2 5 0,4 0 0,2 3 0,2 0 0,-2 2-303,-1 2 1,-2 3 0,-3 4 0,-4 3 0,-4 1-1,-3 5 1,-4 2-41,-3 1 1,-7 5 0,-6 3 0,-7 1 0,-6 0 0,-6-2-1,-2-2 51,-1-2 1,0-6 0,1-5 0,2-3 0,6-4 0,3-5 208,3-5 0,5-9 0,-2-6 0</inkml:trace>
  <inkml:trace contextRef="#ctx0" brushRef="#br0" timeOffset="28">10404 14699 8355,'2'-7'-30,"-5"6"1,-8 7 259,-8 10 0,-2 5 0,-7 7 1,1 6-1,-4 6 0,-2 3 1,0 1-41,3 3 1,-1 0-1,7-4 1,5-2-1,5-2 183,8-2 1,3-3-454,3-3 0,7-5 1,5-7-1,10-5 1,10-5-1,7-5 1,8-4-1294,4-4 0,9-11 1373,-27 5 0,-1-3 0,6-4 0,-1-1 0,33-18 0</inkml:trace>
  <inkml:trace contextRef="#ctx0" brushRef="#br0" timeOffset="29">10770 15007 8355,'-10'11'998,"2"1"0,12-6 0,10-2-1050,6-3 1,2-2 0,9-3 0,4-3-1,3-4 1,4 0-1328,5 0 1,-2-2 1378,5-2 0,-3-3 0,-2-5 0</inkml:trace>
  <inkml:trace contextRef="#ctx0" brushRef="#br0" timeOffset="30">11284 14676 8355,'-10'-12'1469,"2"1"-1253,3 0 0,6 11 0,3 6 1,5 8-1,4 5 0,3 4 0,1 3-496,-1 4 0,3-5 356,-4 2 0,8 2-411,-4 1 0,5-2 0,-6-1 212,0-3 1,2-1 0,-5-2-1,-1 0 1,-1-4 0,-2-1-1,0-5 174,-4-2 0,3-7 0,-3 1 0,-1-6 0,-1-4 0,-1-6-108,0-6 1,0-1-1,-3-11 1,1 0 0,2-2-1,0-3 73,1-2 0,-4 4 0,3-2 0,-1 6 0,-1 2 1,2 4-1,-1 2 916,-2 3 1,-1 5 0,0 2-753,0 6 0,1 12 0,3 10 0,4 2 0,2 2 1,2 2-307,4 0 1,-2 0-1,5-2 1,1-1 0,3 0-1,2-1 1,3-3 174,1-2 0,3-5 1,5-2-1,1-1 1,0-4-1,0-3 1,0-6 41,-1-2 0,2-3 1,-2-2-1,-3-4 1,-5-2-1,-3-2-309,-5 0 1,-5-1-1,-2-3 1,-6-2 0,-4-1-1,-4 0 1,-4 4-155,-3 4 1,-10 4 0,-5 8 0,-9 3 0,-6 3 0,-5 5 0,-1 5 489,1 6 0,3 7 1,6 1-1,1 6 0,4 4 1,4 4-1,6 3 296,5 1 1,6 5-1,3-2 1,4 1-1,5-2 1,7-2-1,7-3-408,6-4 1,4-5-1,7-1 1,3-5-1,6-6 1,4-5-1,3-5-1349,3-3 0,3-11 1343,-26 3 0,1-1 0,-1-4 0,1-1 0,40-17 0</inkml:trace>
  <inkml:trace contextRef="#ctx0" brushRef="#br0" timeOffset="31">12643 14527 8355,'-22'-1'294,"3"-1"0,4-4 0,2 1 0,3-1 61,3 0 1,-4 3-1,4-1 1,-3 4-1,-2 4-594,1 4 1,-2 7 0,-1 5-1,-2 4 1,-1 4 0,1 3 0,2 3 483,1 3 0,7 5 1,2-4-1,3 0 1,3 0-1,5-1 1,6-3-412,8-2 1,4-7 0,11 0 0,2-4 0,4-7 0,2-5 0,3-6 165,2-1 0,4-7 0,4-2 0</inkml:trace>
  <inkml:trace contextRef="#ctx0" brushRef="#br0" timeOffset="32">13362 13271 8355,'8'-6'0,"0"2"519,1 3 1,1 1-1,1 0 1,1 0 55,-1 0 0,5 0 0,3 0 0,3 1-1090,1 3 1,4-3 0,0 3-65,3-3 1,-1 0 0,1 2 0,-3 2 578,-3 1 0,-6 2 0,-2 3 0</inkml:trace>
  <inkml:trace contextRef="#ctx0" brushRef="#br0" timeOffset="33">13031 13854 8355,'-32'21'188,"6"-2"1,8-4-1,10-3 1,15-5 319,14-3 0,28-3 0,-16-1 1,3-1-1,5 0 0,1-2 0,5 0 1,1-1-1,5-1 0,1 0 1,2-1-1,2 1-508,0 2 0,2-1 0,4-3 0,0-1 0,63-5 0</inkml:trace>
  <inkml:trace contextRef="#ctx0" brushRef="#br0" timeOffset="34">3529 7698 8355,'-18'0'-1126,"6"0"1121,4 0 1,4 2 0,-2 5-1,-1 7 1,2 8 0,-1 14-1,-2 13 1,-4 14 0,3-27-1,-1 1 1,-2 4 0,-2 2-1,-2 4 1,-1 2 0,-2 6-1,-1 1 87,5-16 1,0 1 0,-1 1-1,-1 1 1,-1 1 0,0 1 0,0 1-1,1 1 1,-1 1 0,-1 0-1,1 1 1,-1 0 0,0 1 0,0 0-1,1 1 1,0 0 0,-1 1-1,1 1 1,1-1 0,0 1 0,-1-1-46,1 0 0,0 0 0,1 0 1,1-1-1,0 0 0,2-1 0,0-1 1,1 0-1,1-1 0,1 0 1,0-2-1,1 1 0,0-1 0,0 0 1,1-1-1,1-1 0,1-1 1,-1 0-1,-2 20 0,0-1-25,2-1 1,0-2-1,3-5 1,0-2-1,0-2 1,1-1-1,0-2 1,1-1-1,1-3 1,0-1 0,0-3-1,0-2 1,1 28-338,0-9 1,0-12 0,2-10 0,1-7 0,5-8 324,2-8 0,2-9 0,-1-9 0</inkml:trace>
  <inkml:trace contextRef="#ctx0" brushRef="#br0" timeOffset="35">4865 6841 8323,'102'-11'-67,"-49"5"0,0 0 0,4 1 0,-1-1 0,3 0 0,-1 0 0,2 1 0,-1-1 101,1 0 1,1 1 0,3 0 0,0 2 0,-20 1-1,1 0 1,-1 0 0,2 0 0,0 0 0,-1 1 0,1-1-1,0 2 1,-1-1 0,3 0 0,-1 1 0,1 0-1,0-1 1,0 1 0,0-1-111,2 0 1,1 0 0,-1 0-1,3 0 1,-1 1 0,2-1 0,2 0-1,0 0 1,1 0 0,1 0 0,0 1-1,1-1 1,1 1 0,0 0 0,1 0-1,1 0 1,0 0 0,-1 0-1,2 0 1,-1 0 0,0 0 37,1 0 1,-1 0-1,1 0 1,-1 0 0,0 0-1,0-1 1,3 0 0,0 1-1,0-1 1,-16-1-1,0 1 1,1 0 0,0-1-1,-1 1 1,1-1 0,0 0-1,0 0 1,-1-1 0,1 1-1,-1-1 1,1-1-1,-2 1 1,1 0 0,-1-1-1,1 0-5,14 0 0,1-1 1,-1 0-1,-14 2 1,0-2-1,1 1 1,-1 0-1,0 0 1,-1 0-1,0 0 1,1-1-1,0 1 0,0 0 1,0-1-1,-1 1 1,1-1-1,0 0 1,0 0-1,0 1 1,15-3-1,0 1 1,0 0-1,-2 0 0,1 0 1,-1 0 31,-1 0 1,0 1-1,0-1 1,0 0-1,1 0 1,-1-1 0,1 2-1,0-1 1,-1 1-1,0-1 1,0 0 0,0 0-1,-1 0 1,0-1-1,-1 1 1,0 0 0,0-1-1,-1 1 1,0 0-1,0-1 1,-1 1 24,-1-1 0,1 1 0,-1-1 0,-2 0 0,0-1 1,0 1-1,-2 0 0,-1-1 0,0 0 0,-2 1 1,-1-1-1,1 0 0,-2 1 0,1-1 0,-1 1 1,-1-1-1,0 0 0,0 1 0,1-1 0,-1 1 1,1-1 23,-1 0 0,0 0 0,0 1 1,0 0-1,0 1 0,0 0 0,-1 0 1,0 0-1,0 0 0,-1 0 0,1 0 1,-1 0-1,0 1 0,0-1 0,0 1 1,0-1-1,1 1 0,-1-1 0,0 1 1,0 0-1,-1 0-38,21-3 0,-1 0 0,-3 3 0,-1 1 0,0-2 0,-1 0 0,-4 2 1,0 0-1,-2 0 0,-1 0 0,-3 1 0,-1 0 0,-3 0 0,-1 1-79,-4 0 1,-2 1 0,-2 0 0,-1 1 0,22-2 0,-3 0 0,-5-2 0,-6 2 217,-8 0 0,-3 2 0,-7 0 1,0 0-1,-2 2 0,-1 0 1,0 3-52,-2 2 1,2-4-1,-3 5 1,1 0 0,0-1-1,0 1 1,-1 1-68,-3 1 0,-1 3 1,0 0-1,1 4 1,-2 1-1,-3 2 1,-2 3 22,1 4 0,-1 3 1,1 8-1,-1 4 0,1 4 1,1 4-1,1 6-110,1 4 0,-8-26 0,-1 2 1,1-2-1,-1 0 0,0 2 0,-1 1 1,-1 1-1,0 1 0,0 2 0,0 0 1,-2 2-1,0 1 40,0-1 1,-1 1 0,-1 2 0,0 0 0,-1 2 0,0 0 0,0 1 0,1 0 0,0 0 0,1 1 0,1-1 0,0 1 0,0-1 0,0 1 172,1 0 1,0 0 0,1 1 0,0 1 0,0 0 0,0 1 0,1 1 0,1 0 0,0 0 0,1 1 0,-1 1 0,1 0 0,0 0 0,-1 1-106,-1 0 0,-1 0 0,2 2 1,-1 1-1,0 0 0,-1 1 1,-1 0-1,-1 0 0,-2-1 1,-2 1-1,-1 1 0,-2-1-67,-1 2 0,-1-1 0,-3-1 0,-1 0 0,0 0 0,-2-1 0,0 1 0,-1 0 0,0 0 0,0 0 0,0-1 0,-1 1 0,1-2 1,0 1-25,0-2 1,0 1 0,1 0 0,2 0 0,-1-1 0,0-1 0,1-1 0,-1 0 0,1-2 0,0-2 0,0-2 0,0-1 0,2-2 0,0-2 39,2-2 0,0 0 0,-1-2 0,2-1 0,1-3 1,2-1-1,0-4 0,0 0 0,-3 27 0,2-6 0,-1-5 30,0-5 0,5-3 0,-5-6 1,-1-1-1,-2-1 0,-6-3 0,-7-1-47,-9-3 0,-7 3 0,-12-1 0,21-15 0,-1 0 0,-4-1 0,-3-1 0,-3 0 0,-2-2 0,-2 0 0,-2-1-43,-1-1 1,-1-1-1,-2 0 1,-1 0-1,-3-3 1,-1 0-1,-5-1 1,0 0-1,18 0 1,0-1-1,0 0 1,-3 0-1,1 0 1,-1 0-1,0 0 1,0 0-1,-1 0-1,0 1 1,-1-1 0,0-1 0,-5 0-1,0-1 1,-2 0 0,-2 0 0,-1-1 0,-1 1-1,-4-1 1,0-1 0,-1 1 0,14 0-1,0 0 1,-1 0 0,0 0 0,-1 0 0,0 1-1,0-1 1,-1 1 0,-1 0 0,-1-1-1,0 1 1,0 0 87,-2 0 0,-1 0 0,0 0 0,0 0 0,-3 1 0,0 0 0,-1 1 0,0-1 0,10 0 0,0-1 0,-1 1 0,0 0 0,0-1 0,-2 1 0,0 0 0,0-1 0,-1 1 0,0 0 0,-1 0 0,-1-1 0,0 1 0,0 0 0,0 0 0,-1-1 1,-1 1-1,1-1 0,-1 0 0,0 1-70,-2 0 1,0-1 0,0 1 0,0 0 0,0 0 0,0-1-1,1 0 1,-1 0 0,0 0 0,-1 1 0,8 0 0,0 0 0,-1 0-1,0 0 1,0 1 0,0-1 0,1 0 0,0 0 0,0 0 0,0 0-1,0 0 1,0-1 0,1 1 0,-1 0 0,1 0 0,0-1 0,0 1-1,0 0 1,0-1 0,0 1 0,0 0 0,0 0 0,0-1 0,0 1-1,0 0 1,0 0 0,1 0 0,-1 0 0,0 0 0,0 0 59,0 0 0,-1 0 0,0 0 0,0 1 0,0-1 0,0 0 0,0 0 0,1-1 0,-1 1 0,0-1 0,1 1 0,-1 0 0,-8 0 0,-1 0 1,0 1-1,1-1 0,0 0 0,1 1 0,0-1 0,0 1 0,0-1 0,0 1 0,1-1 0,0 1 0,0 0 0,0 0 0,-1-1 0,2 1 0,-1 0 1,0 0-1,0 0 0,0 0 0,-1 1 0,1-1 0,-1 0 0,0 0 0,0 1 19,1-1 0,0 1 1,1 0-1,-1 0 0,0 0 1,0 0-1,-1 0 0,1 0 1,0 1-1,0 0 1,1 1-1,1-1 0,0 1 1,0 0-1,0 0 0,0 0 1,0 0-1,-1 1 1,1-1-1,0 1 0,2-1 1,-1 1-1,1-1 0,0 1 1,0-1-1,0 1 1,1 0-1,-1 0 0,2 0 1,-1 1-1,2-1 0,1 0 1,0 0-1,0 1 0,1-1-25,0 1 1,0-1 0,0 1 0,0-1 0,1 1 0,-12 1 0,1-1 0,1 1 0,0 0 0,2 0 0,1 0 0,1 0 0,1 0 0,3 0 0,1 0 0,0 0 0,1 0 0,-12 2 0,1 0 0,1 0 0,7-1 0,1 0 0,2 0 0,6-2 0,1 1 0,1-1-366,-12 0 1,2 0 362,10 1 0,2 0 0,6-5 0,2-1 0,-23 4 0,5-3 0,3-1 0</inkml:trace>
  <inkml:trace contextRef="#ctx0" brushRef="#br0" timeOffset="36">14036 10690 8355,'-12'-20'251,"4"-3"0,8 0 0,9 3 0,11 4-38,12 4 1,10 5 0,11 2 0,10 1 0,-26 2 0,1 1 0,5-1 0,2 1 0,3 1 0,0 0-292,3 2 1,0 0 0,0 1-1,1 0 1,0 3 0,0 0-1,1-1 1,0 1 0,2 0 0,1 1-1,0 0 1,-1 1 0,1 1-1,0 1-102,-1 1 1,0 0 0,-1 0 0,0 2-1,3 0 1,1 0 0,0 2 0,2 1-1,0 0 1,0 1 0,0 0 0,1 1-1,-1 1 1,0 0 164,1 2 1,-1 0 0,-2 3 0,0 2 0,2 0 0,-1 1-1,-2 1 1,0 0 0,-2 1 0,0 2 0,-1 0 0,-1 1-1,-1 2 1,0 1 28,0-1 1,-1 1 0,-2 2 0,-1 0 0,0-1 0,-2 0 0,-1 0 0,-1-1-1,-2 0 1,0 0 0,-1 0 0,-1 0 0,0 0 0,-1 1 38,-1 0 0,0 0 1,-2-1-1,0-1 1,-3-2-1,-1 1 0,-1-1 1,-1 2-1,-1-1 1,-1 1-1,-1 0 1,-1 0-1,-1 0 0,0 0 108,-1-2 1,-1 0-1,-3 1 1,0-1-1,-1-2 1,0-2-1,-1 0 1,0 0-1,-1 0 1,0 0-1,0 0 1,0 0-100,0 1 0,1-1 1,15 24-1,-2-1 0,-3-3 1,-2-1-1,-6-4 1,-2-2-127,-4-4 0,-2-2 1,-2-1-1,-2 1 0,-4-2 1,-3-2-1,-1-1 19,0-3 1,0 1-1,1-2 1,2 0 0,1-1-1,-2-4 1,0-3 16,-2-2 1,3-4 0,1-5 0,0 1-47,1-2 1,-2-6 0,3-7 0,-1-3 0,-2-2-1,-2 1 1,-1-1-1317,0 1 1390,0-6 0,4 3 0,-1-2 0,0 1 0,-2 1 0,-1-1 0</inkml:trace>
  <inkml:trace contextRef="#ctx0" brushRef="#br0" timeOffset="37">18536 12791 8355,'0'-21'919,"0"2"1,0 6-750,0 5 0,0 7 1,-1 2-1,-2 10 0,-1 6 1,1 5-1,-2 2-248,-3 3 1,2 2 0,-2 6 0,-1 2 0,-1 3 0,-1-1-1,0 2-4,4-1 1,2 1 0,5 2-1,0-3 1,2 0 0,5-5-1,4-2-94,2-2 0,4-7 0,1 0 0,1-5 0,-1-2 0,-1-3 2349,-4-2-1737,5 0 0,-9-5 1,1 1-217,-3 1 1,-5-4 0,-7-1 0,-5-3 0,-7-1 0,-4 0-341,-7 0 1,-5 0 0,-5 0 0,-4 0-1,-4 0 1,-3 0 0,-4-1-398,-3-3 0,9 3 1,5-5-1,8 3 0,7-1 1,8 1 516,5 2 0,13 1 0,2 0 0</inkml:trace>
  <inkml:trace contextRef="#ctx0" brushRef="#br0" timeOffset="38">17919 13385 8355,'-6'-15'-28,"2"0"0,3 1 1,1 1 660,0 2 1,0 6 0,0 5 0,-1 9-451,-3 8 0,-3 4 0,-4 10 0,0 5 0,-1 4 0,1 6 0,1 2-333,2 2 1,-2 8-1,4-2 1,-1 0 0,3-3-1,3-2 1,1-3-93,0-1 0,6-6 1,6-4-1,6-6 1,3-5-1,5-6 1,3-6 40,5-5 1,8-4-1,-1-5 1,0-1-1,3-4 1,0-7 0,0-7 200,-3-6 0,1-10 0,-2-5 0</inkml:trace>
  <inkml:trace contextRef="#ctx0" brushRef="#br0" timeOffset="39">17862 13214 7650,'2'-11'0,"3"-1"85,6 1 0,5-1 1,9 1-1,1-1 1,6 2-1,4 1 387,2 2 0,5 4 0,0-1 0,4 3 0,2 1 0,1 0 1,-1 0-460,1 0 1,-1 0-1,-4 1 1,-2 2-1,-3 2 1,-1 0-349,-6 0 274,1 4 0,-11-3 0,1 6 0,-5 1 1,-4 0-1,-4 4 0,-3 1-45,-3 2 1,3 3-1,-4 4 1,-3 4-1,-2 5 1,-5 3 254,0 2-155,4 1 1,-7 5 0,5 0 0,1 1 0,2-1 0,1 1 40,0-1 0,1 0 0,3-3 0,4-1 0,2-2 0,3-2 0,1-2 520,1-1-482,5-7 0,-7-1 0,3-7 0,-1-2 0,1-3 30,-2-4 0,-2-2 1,-1-3-1,-5-7 1,-7-7-253,-10-3 0,-8-6 0,-11-3 0,-11-3 1,-9-2-1,20 12 0,-1 0 0,-3-1 1,-1 1 1,-3-1 0,0 0 0,1 2 0,-1 1 0,-1-4 0,-1 1 0,4 1 0,1 1 0,3 1 0,1 1 0,-26-6 0,9 2-52,7 2 0,16 1 0,6 2 0,6 3 0,7 1 1,7 0 198,9 2 0,17-5 0,8 1 0</inkml:trace>
  <inkml:trace contextRef="#ctx0" brushRef="#br0" timeOffset="40">18490 13351 8355,'-44'-22'-217,"2"-4"1,9 4 0,9 3-1,5 5 1,1 4 0,0 2 269,-2 5 1,-3-2-1,-3 1 1,-6 2 0,-5 4-1,-4 3 1,0 1-39,-1 3 1,0 1 0,-3 0 0,2-1 0,4-2 0,3-1 46,7 0-18,9-3 0,3 3 0,10-3 0,8 1 16,14-2 0,17-1 0,15-1 0,9 0 0,7 0 0,-29 0 0,1 0 0,0 0 0,1 0 86,0 0 0,0 0 0,0 0 1,-1 0-1,-1 0 0,-2 0 1,30 0-1,-3 0 0,-8 0 0,-8 2 0,-9 1 0,-6 0 1,-9 3-1,-5 1 0,-5-1 1,-8 3-292,-7 1 0,-13 1 0,-17 2 0,-7 1 0,-8 3 0,-3 0 0,-3 2 0,2-1 1,3 0 0,8-4 0,2 1 0,5-1 0,5-1 0,7-2 207,4 1 0,10-1 1,7 0-1,4 0 1,5-3-1,8-1 1,10-1 98,10 0 1,11-2-1,11 3 1,6-1-1,-29-3 1,2-1-1,0 1 1,0 0 0,-1 0-1,0 1-85,31 5 0,-6 1 0,-8 1 0,-10 1 0,-7-2 1,-7-1-1,-7-2-177,-8 2 0,-6 0 0,-10 0 0,-9-1 0,-13 0 0,-15 1 5,-12-1 1,-10 1 0,29-7-1,-1 0 1,0-1 0,-1 0 0,-1 0-1,1-1 1,-1 0 0,1 0-1,1 0 1,1 0-18,-30 0 1,13 0 0,10 0 0,12 0 0,8 0 0,8 2 0,7 1 42,7 5 0,16 2 1,16 2-1,12 0 1,12 2-1,6 3 1,-30-8-1,0 1 59,-1 1 1,-1 2 0,23 15 0,-6 6 0,-8 0 0,-8 2 0,-8 1 0,-8 2-532,-7 2 1,-8 4 540,-8 5 0,-10 4 0,-11-2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9-04T21:29:24.014"/>
    </inkml:context>
    <inkml:brush xml:id="br0">
      <inkml:brushProperty name="width" value="0.09086" units="cm"/>
      <inkml:brushProperty name="height" value="0.09086" units="cm"/>
      <inkml:brushProperty name="color" value="#FF0000"/>
    </inkml:brush>
  </inkml:definitions>
  <inkml:trace contextRef="#ctx0" brushRef="#br0">4785 3072 8355,'-3'-7'0,"-3"-1"119,0-1 361,4-1 1,-5 2 0,5 1 0,-3 0 447,-2 5 1,3 8-977,-3 13 1,3 8 0,-4 5-1,0 4 1,-3 6 0,0 3-84,0 0 1,-5 6-1,0 1 1,-1 1-1,0-1 1,0-1-1,-1-1 1,1-1-5,-4 1 0,0-5 1,-1-4-1,3-2 0,3-2 1,0-3-1,0-3 1,-1-4 70,1-3 1,1-7 0,4-1 0,3-4 0,0-2 139,-1-2 0,4-4 0,1-9 1,4-5-1,4-6 0,5 0-74,5-1 1,0-2 0,4 4 0,-1 1 0,1 3 0,1 2 56,-1 1 1,3 6-1,-1-2 1,1 3 0,1 2-1,-3 3 1,-3 3-34,1 4 1,-3 1-1,3 2 1,1 1 0,0 1-1,1-1 1,1 0-54,3-1 0,-1-3 0,8-2 1,2-2-1,1-2 0,1-3-675,0 0 316,1-8 0,3 0 386,0-5 0,5-6 0,-2-1 0</inkml:trace>
  <inkml:trace contextRef="#ctx0" brushRef="#br0" timeOffset="1">5756 3152 8355,'0'-11'-177,"0"-1"1,0 1 0,0-1 0,0 1 592,0 0 0,-1-1 0,-3 2 1,-4 2-1,-2 5 0,-2 4-176,-4 7 0,-3 7 0,-6 14 0,-3 6 1,-1 6-1,-3 6-163,-1 5 0,16-24 0,1 0 0,-14 29 0,3 1 0,4 2 0,4 1 0,4-3-187,2-3 1,7-4-1,2-8 1,5-4-1,7-5 1,7-3-1,7-5-175,4-3 1,4-7-1,5-2 1,3-6 0,4-4-1,2-3-605,2-1 1,2-8 889,-2-4 0,7-12 0,-6 0 0</inkml:trace>
  <inkml:trace contextRef="#ctx0" brushRef="#br0" timeOffset="2">6064 3540 8355,'-5'-11'142,"4"0"0,-3-1 0,3 1 1,1-1 176,0 1 0,1 1 1,3 1-1,4 3 0,3-1 1,4 2-1,3 0 0,1 3-332,0 0 1,0 7 0,5 3 0,2 2-1,0 2 1,0 0-117,-2 3 1,-1 2-1,-2 3 1,-2-1-1,-5 2 1,-5 0 0,-5 2-1,-3 0 1,-1 3-1,-2 1 1,-5-1 0,-5-2-1,-5-2 1,-4 1 130,-5 0 0,2-5 0,-4-3 0,2-2 0,-1-2 1,2 1-16,0-1 0,6-5 0,2-2 13,0-2 0,7-8 0,5 0 0</inkml:trace>
  <inkml:trace contextRef="#ctx0" brushRef="#br0" timeOffset="3">6510 3381 11505,'-5'6'223,"-3"-2"1,-3 2 0,-3 3 0,-3 5 0,1 5 0,-2 4-122,0 3 1,4 2 0,0 5 0,5 0 0,6 3 0,1-1 0,4 0-472,1-5 0,9-2 1,7-6-1,4-3 0,3-4 1,5-4 15,2-3 1,2-3 0,3-6 0,3-3 0,1-5 0,-1-5 0,-2-6 0,-2-6 352,-2-4 0,0-3 0,-1-1 0</inkml:trace>
  <inkml:trace contextRef="#ctx0" brushRef="#br0" timeOffset="4">6727 2935 8355,'-28'4'396,"5"0"1,5 1-1,9-1 1,6 3 2,6 3 0,15 3 0,6 1 0,6 4 0,5 2 1,4 4-1,5 2-220,1 2 1,-5 1 0,5 5 0,0 2 0,-2 0 0,0 2 0,-2 0-237,-2 2 1,-1-3-1,-5 3 1,-3 1-1,-3-2 1,-4 2-1,-5-1-101,-7 4 0,-5-5 0,-8 0 0,-7-1 1,-10 2-1,-10-1 154,-8 0-122,-4-1 0,-9 0 0,22-18 0,0-2 0,-3 2 0,0-1 0,-3 0 0,-1 0 126,0 0 0,0 0 0,-2 0 0,-1 0 0,-36 15 0</inkml:trace>
  <inkml:trace contextRef="#ctx0" brushRef="#br0" timeOffset="5">8063 3461 8923,'1'6'1069,"3"-2"0,5-3-609,5-1 1,-1 0-1,3 0 1,1 0-1,2 0 1,2 0-1,2 0-505,0 0 0,4 1 1,1 2-1,0 2 0,1 0 1,-1 1-1677,0 1 1306,3-5 1,-3 3 0,4-4-1,-3 2 1,-1 1 414,-3-2 0,-1-5 0,-1-4 0</inkml:trace>
  <inkml:trace contextRef="#ctx0" brushRef="#br0" timeOffset="6">8075 3826 9181,'-4'8'212,"0"-1"1,0-3 0,5 2 0,3-1 0,5-2 0,6-2 232,8-1 0,5-1 0,8-3 0,2-3 0,4-4 0,1 0 0,0 0-495,-1-1 0,-5 5 0,2-1 0,0-1 0,3-1 50,2-2 0,12 1 0,3 0 0</inkml:trace>
  <inkml:trace contextRef="#ctx0" brushRef="#br0" timeOffset="7">9731 4226 8888,'5'-12'537,"-3"1"0,5-2 0,-1-2 1,-1-5-1,1-6-195,1-4 0,-5-3 0,2-3 0,-3-3 0,1-7 0,0-7 0,2-7-311,-3 28 1,0 0 0,0-3 0,0 0 0,-1-2 0,0-1 0,0-1-1,1-1 1,0 1 0,0 1 0,1 1 0,0 0 100,-1 2 0,1 0 0,3-24 0,0 3 0,0 5 0,1 7 0,-1 6 0,2 6-50,-1 5 1,-2 7-1,4 2 1,0 1-1,4 0 1,2 1 0,2 2-317,2 1 0,1 1 1,4 2-1,1 3 1,1 2-1,2 1 1,-1 0-657,-2 1 1,1 9 0,-1 4 0,-4 5 0,-2 4 0,-5 5 0,-4 5-1367,-5 4 2256,-8 7 0,-3 0 0,-4 6 0</inkml:trace>
  <inkml:trace contextRef="#ctx0" brushRef="#br0" timeOffset="8">9616 3700 8355,'3'7'439,"5"-5"0,7-3-37,5-3 0,8-9 1,4 2-1,4-3 1,6-1-1,4-2 1,4 1-630,3-1 0,3-3 0,1 2 0,1-1 0,2 2 0,1 0 227,-2 3 0,-27 5 0,0 0 0,31-8 0</inkml:trace>
  <inkml:trace contextRef="#ctx0" brushRef="#br0" timeOffset="9">11192 3061 8355,'-3'-19'270,"-1"0"1,0 1 0,3-1-1,-2 4 1,-2 2 0,-1 2 218,-3-1 0,3 2 1,-2 1-1,-1 3 0,-2-1 1,-3 2-1,-3 0-427,-1 3 0,2 6 1,-6 4-1,-3 8 0,-3 7 1,-4 7-130,-1 7 0,-1 5 1,1 7-1,1 4 0,3 5 1,15-29-1,0 1 0,-10 30 153,4-4 1,1 5 0,6-6 0,4 0 0,3-6 0,3-5-1,3-6-167,4-3 1,4-2 0,6-2-1,2-6 1,3-5 0,5-4 0,7-5-1669,6-3 0,8-3 1749,9-5 0,7-10 0,2-3 0</inkml:trace>
  <inkml:trace contextRef="#ctx0" brushRef="#br0" timeOffset="10">11843 3426 8355,'2'-15'0,"2"0"0,2 1 0,1 1 0,0 2 470,-2-1 0,0-3 1,-2 0-1,0 1 1,0 1-1,-2 2 1,-1-1-91,0 1 1,-1 0 0,-3 0 0,-2 2-1,-2 2 1,0-1 0,0 2-501,-3 2 1,-5-1 0,-2 1 0,-1 2 0,0 2 0,-1 5-193,-2 6 0,2 3 0,0 8 0,-2 3 0,3 2 0,1 1 0,6-2 138,3 2 0,4-4 0,5 3 0,1-3 0,3-1 0,5-1 0,5-3 247,5-4 0,-2-4 0,2-2 0,2-3 0,0 0 0,2-4 206,0-1 1,-2-6 0,0-2 0,-3-5 0,-2-2 0,-2-2 0,-3-2 0,-3-2 107,-4-2 1,1 4 0,-1 3 0,-2 2 0,-2 2-422,-4 0 0,3 5 0,-3 7 0,3 6 0,1 8-231,0 8 1,1 5-1,3 8 1,5 0-1,4 5 1,3 2-1,1 5-69,-1 3 1,3-3 0,-3 1 0,-1-5 0,0-2-1,-1 2 404,-4 5 0,0-1 0,-6 3 1,-1-3-1,-2-5 0,-1-4 1,0-6-118,0-5 0,-5-5 0,-3-4 1,-2-4-1,-3-3 0,-2-5 0,-4-3-50,-3-3 1,-5-6-1,-5-4 1,-4-5-1,-2-5 1,1-2 190,2-2 1,6-4 0,2 1-1,4-1 1,5 0 0,7-1-1,6 1 45,4-1 0,7-3 1,5 2-1,10-1 0,8-3 1,9 0-1,6-3-419,6-1 1,-23 18 0,2 0 0,2 1 0,0 1-1,0-2 1,0 1 0,1-1 0,1 0 279,0 0 0,1 1 0,-1-2 0,0-1 0,41-19 0</inkml:trace>
  <inkml:trace contextRef="#ctx0" brushRef="#br0" timeOffset="11">12791 2901 8355,'-3'-15'297,"-1"-1"0,1 2 0,1 2 240,-2 0 1,-2 2 0,-6 3 0,-1 3 0,-1 3 0,-2 3-598,-2 6 0,2 6 0,-5 11 0,0 4 0,-1 4 1,-1 7-1,2 3-16,3 2 1,0 9 0,3 0 0,1 1 0,3-1 0,3-2-42,4-2 0,3-4 1,2-3-1,4-3 0,7-2 1,4-5-1,5-3 2,1-3 0,0-6 0,8 0 1,2-4-1,1-7 0,3-5 1,0-4-225,3-1 1,2 0-1,-1-2 1,-1-5 0,2-5 338,-1-5 0,2-2 0,4-4 0</inkml:trace>
  <inkml:trace contextRef="#ctx0" brushRef="#br0" timeOffset="12">13077 3221 8355,'-15'0'1702,"-1"0"0,8 0-1581,8 0 1,10 1 0,9 1-1,2 4 1,2 0 785,0 3-967,0 6 1,0-2 0,0 3-1,-1 1 1,0 2 0,-3 1-1,-5 0-205,-5-1 0,-4-3 0,-5 3 0,-1 0 0,-3 0 0,-5-2 112,-5 0 0,-8 2 1,-4-4-1,-1 0 0,0 1 1,1-2-1,0-3-553,2-2 1,3-5-1,2 2 1,3-1 705,4-2 0,5-7 0,2-2 0</inkml:trace>
  <inkml:trace contextRef="#ctx0" brushRef="#br0" timeOffset="13">13420 3152 8355,'-4'8'370,"-1"-1"1,-2 2 0,-2 3 0,-1 2 6,-1 1 1,-1 5-1,1-1 1,1 3 0,2 2-1,4 1 1,3 3-389,1 1 1,3-2 0,3 2 0,7 0 0,3-1 0,5-1-907,0-5 695,7 0 1,2-9 0,7 1 0,1-5 0,0-5 0,0-3 0,2-2-474,0-3 0,-2-8 0,4-8 695,2-5 0,-5-9 0,0-7 0</inkml:trace>
  <inkml:trace contextRef="#ctx0" brushRef="#br0" timeOffset="14">13762 2627 8355,'-13'5'407,"6"4"0,4 3 0,3 5-344,0 1 0,5 1 1,4 5-1,5 1 1,5 4-1,3 3 1,2 5 290,3 2 1,-1-1-1,6 4 1,1 1 0,-3 2-1,1 2 1,-3 2-486,0 5 0,-2-2-185,-3 1 1,-1 0-207,-3 4 0,-8-5-248,-7-2-520,-3 2 1086,-6-5 0,-6 0-7,-8-5 0,-8-6-2,-3 2 1,-7-7 39,-1-4 152,-5-8 0,3-3 0,-3-4 56,1-1 0,0-5-1480,-3-2 1445,4-3 0,1 3 0,4 0 0,-1-1 0,0-2 0,-1-1 0</inkml:trace>
  <inkml:trace contextRef="#ctx0" brushRef="#br0" timeOffset="15">14493 2513 8355,'-10'1'294,"2"3"1,5 5 0,3 5-198,3 5 0,5 2 0,7 3 0,4 4 1206,3 6 0,6 6-549,2 5 0,4 1-1035,4 0 1,-2 3 253,2 1 1,-20-23 0,0 0-1,15 27 1,-3 3-71,-16-27 0,-1 1-427,6 27 446,-13-24 0,-1-1 0,0 26-352,-5 2 0,-15 1 301,5-31 1,-3-1 0,-4-1 0,-3-1-4,-1-1 1,-3-1 0,-4-1-1,-1 0 16,-5 2 0,-1-1 0,-3-2 0,-3-1-1711,-2 0 1,-1-1 1826,0 2 0,-2-2 0,-6-5 0,-2-3 0,-3 0 0,-1 0 0,-5-4 0</inkml:trace>
  <inkml:trace contextRef="#ctx0" brushRef="#br0" timeOffset="16">15841 3186 8355,'-12'0'0,"1"0"1332,-1 0-178,6 0-830,1 0 0,6 0 0,4 0 0,7 0 1,6 0-1,4-1 0,5-1-197,4-2 1,3 0-1,3 4 1,2 0-1,2-1 1,3-2 0,2-1-1,2 2-613,0 1 0,-5 1 0,3-2 0,-7 0 0,-4-2 0,-5 1 0,-5 2-3489,-4 1 3975,0 5 0,-8 7 0,3 5 0</inkml:trace>
  <inkml:trace contextRef="#ctx0" brushRef="#br0" timeOffset="17">15944 3461 8355,'-12'6'784,"1"-2"0,6-3 0,6-2-289,9-3 1,8 1 0,8-3 0,5 0 0,2 1-1,2-1-569,3 4 0,3-3 1,6 0-1,1 0 0,2 0 1,-1 2-1,1 2-3650,-1 1 3724,6 0 0,-3 0 0,5 0 0</inkml:trace>
  <inkml:trace contextRef="#ctx0" brushRef="#br0" timeOffset="18">17474 4203 8355,'5'-6'220,"-2"-5"1,4 4 0,1-3 0,-2-2 395,-2 1 1,-3-2 0,0-1 0,2-2 0,1-2 0,-2-2 0,0-3-439,-2-4 1,1-3 0,1-8 0,3-6 0,1-5 0,0-9 0,-3 24 0,0 0-161,2-3 0,-1-1 0,1-2 0,0-1 1,1-2-1,0 0 0,-1-3 0,1 1 0,0-1 1,0 0-1,0 1 0,0 1 0,1 2 1,0 1 29,1-1 1,-1 2 0,1 5 0,0 1 0,3-30-1,0 8 1,1 8 0,-1 5-11,1 5 1,-1 4-1,1 3 1,0 6-1,2 3 1,3 4 0,-1 2-1,2 3-371,0 4 0,5 3 0,3 3 0,1 0 0,0 1 0,-1 5-405,0 5 0,-1 3 1,-1 3-1,0 2 1,-4 2-1,-2 4 0,-5 3 738,-4 6 0,1 2 0,-4 1 0</inkml:trace>
  <inkml:trace contextRef="#ctx0" brushRef="#br0" timeOffset="19">17508 3438 12157,'12'0'182,"5"-2"1,5-1 0,5-4 0,3 0-236,6-1 1,-1 2 0,7-3 0,0 2 0,0 1-1,1 1 1,3-1 52,2-1 0,6 0 0,-2-5 0</inkml:trace>
  <inkml:trace contextRef="#ctx0" brushRef="#br0" timeOffset="20">18547 3244 8355,'-7'-11'277,"1"2"0,-1 3 0,1 0-8,-3-1 0,-1 5 1,-2-3-1,1 1 1,0 0-1,-1 2 1,1 2-36,-1 3 1,0 5-1,-4 6 1,-1 3 0,-2 0-1,1 5-254,1 3 1,1 1 0,2 3 0,0 0 0,2-1 0,5 1 0,2-1 0,2 0-212,2-3 0,10-1 0,4-2 0,3-3 0,4-4 0,3-3 195,4-5 1,-2-2-1,6-5 1,0-1-1,1-4 1,-1-5-1,-5-5 141,-2-3 1,-2-2 0,-3-7 0,-4-2 0,-2-3 0,-3-1 0,-2-2-205,-5-1 0,-3 2 0,-5 5 0,-6 4 0,-7 8 1,-5 3-197,-3 4 0,-4 6 1,-3 1-1,3 6 1,3 6-1,5 5 1,4 3 294,6 1 0,1 9 0,5-3 0</inkml:trace>
  <inkml:trace contextRef="#ctx0" brushRef="#br0" timeOffset="21">19495 3335 8355,'-3'-17'431,"-1"-2"0,-4 3 0,3-1 0,0 2 0,-1 0 0,-1 0 29,-2-2 1,1 4-1,-1-2 1,1 3-1,-1 0 1,-1 1-1,-1 1-499,-1 2 1,0 2 0,-2 3 0,-3 1-1,-1 3 1,-2 5 0,-2 6-171,0 3 1,3 3-1,1 4 1,1 1 0,5 1-1,1 2 1,5 0 38,1 0 1,2-2 0,7-3-1,5 0 1,4-3 0,3-2-201,2-2 388,6-6 0,0-3 1,3-5-1,-2 0 1,1-2-1,0-1 290,0-5 1,-2-3 0,-3-3-1,-2-2 1,-3 1 0,-4 0-1,-1 0 443,-4 1 1,0 5-1,-5 1-758,2-1 1,0 6 0,-4 3 0,1 7-1,3 7 1,2 6 0,2 6-381,-1 4 1,0 3 0,2 3 0,-2 3 0,1 6 0,-1 4-1406,1 3 1636,-5 1 0,5 3 1,-4-3-1,-1-3 0,-2-3 1,-1-1-1,0-2 200,0-2 0,-1-7 0,-3-5 0,-4-4 0,-3-4 0,-4-6 110,-4-3 1,-3-3 0,-1-2 0,-1-6-1,-1-4 1,-3-7 0,0-5-135,0-5 1,-4-8 0,3-2-1,-1-1 1,2 0 0,4 1-1,6 1 27,4 0 0,8 2 0,2 4 1,5 2-1,7 2 0,8 0-401,8 1 0,12 1 0,8-3 0,7 0 1,4 0-1,4 2 354,3 0 0,-29 5 0,-1-1 0,37-11 0</inkml:trace>
  <inkml:trace contextRef="#ctx0" brushRef="#br0" timeOffset="22">17463 2695 8522,'-16'0'319,"1"0"1,0 2-1,3 1 1,0 5 0,-4 3-1,-3 6 65,-2 6 0,-2 5 1,0 8-1,0 5 1,1 7-1,0 7 0,12-24 1,1 1-474,1 3 1,1 0 0,0 4-1,2 1 1,1 2 0,1 1-1,1 0 1,2 1 0,2 2 0,3 0-1,2 1 1,3 0 0,3-2-1,4 0 1,4-2 0,3-2-333,6-2 0,3-2 1,3-5-1,5-1 1,8 2-1,3-1 0,5-2 1,2-2-54,-17-9 1,2-1 0,1-2 0,1 1 0,1-2 0,0-1 0,102 26 0</inkml:trace>
  <inkml:trace contextRef="#ctx0" brushRef="#br0" timeOffset="23">19872 2547 8355,'-28'-17'545,"7"5"0,8 5-37,8 6 1,5 4 0,5 9 0,7 5-1,7 7 1,6 9 0,7 7-274,4 5 0,4 4 0,-19-23 0,1 0 1,-1 1-1,0 1 0,0 1 0,0 2-187,-1 0 0,0 0 0,0-1 0,0 1-427,-2 1 1,-2 0 0,-3 1 0,-2-1 303,0 2 0,-3 1 0,-3-3 0,-1 0-230,-1 1 0,-2-1 0,-3 0 0,-3 1 12,-1 1 1,-3 0-734,-1-1 1,-3-2 869,-5 1 0,-3-2 0,-1-3 0,0-2 16,-3 0 0,0 0 0,-2-4 0,0-1 0,0-1 0,0-1 0,-29 14-370,-1-5 0,4-8 0,2-5 510,4-6 0,3 1 0,6-5 0,-4 1 0,-2 4 0,-2 4 0</inkml:trace>
  <inkml:trace contextRef="#ctx0" brushRef="#br0" timeOffset="24">21129 2695 8355,'-5'-17'1015,"-3"3"0,-2 5 0,-3 5-892,-2 3 1,-2 1-1,-3 0 1,1 0 0,-1 2-1,-3 6 1,-3 7 26,0 5 0,-1 10 0,3 4 0,0 6 0,0 6 0,2 2 0,2 3-157,2 1 1,2-1 0,6 5 0,2 2 0,4-2 0,3-3-184,1-3 1,5-10 0,3 5 0,4-5 0,6-3 0,6-1 0,4-3-397,4-3 1,3-3 0,6-8-1183,5-4 1457,2-7 1,8-8 0,2-7 0</inkml:trace>
  <inkml:trace contextRef="#ctx0" brushRef="#br0" timeOffset="25">21174 3072 8355,'-11'0'446,"7"1"-31,9 3 1,5-1 0,3 4-1,2 2 1,6 3 0,3 2-1,4 2-231,1 2 0,-4 1 0,2 4 0,-3 0 0,-3 0 0,-2-2 0,-3-1-186,-4-1 0,-5 0 0,-5 3 0,-4-2 0,-8-1 0,-7 0-822,-6-1 506,-7-1 0,1-6 0,-4 1 0,1-2 0,3-1 1,2-3-2474,5-1 2791,5-1 0,5-9 0,1-2 0</inkml:trace>
  <inkml:trace contextRef="#ctx0" brushRef="#br0" timeOffset="26">21551 3072 8355,'-5'-6'72,"-1"1"0,-6 6 0,0 3 1,-2 3 502,-2 4 0,-3 1 0,4 4 0,2 3 0,5 2 0,4 3 0,3 3 0,2 2-940,3 0 0,3 3 1,8-5-1,6-2 0,4-1 1,8-2-502,8-3 1,6-3 0,10-6 0,1-2 865,3-4 0,3-13 0,4-4 0</inkml:trace>
  <inkml:trace contextRef="#ctx0" brushRef="#br0" timeOffset="27">21757 2513 8355,'-7'5'399,"12"11"1,4 3-54,10 8 0,0 2 80,4 1-164,5 3-399,1 2 1,13 8 496,0 3-1,-17-21 1,1 2-167,-3-3 0,0 1 0,2 2 1,2 1-268,-2-2 1,-1 1-1,1 0 1,-2 1 13,-1-2 1,-2 1 0,1 0 0,0 0 99,13 23 1,-3 4-968,-12 0 371,-3-3 444,-9-1 1,-9-5 59,-9-3 0,-16 1 10,-11-5 1,14-17 0,-3 0-17,-2-2 1,-2 0 0,-2 0 0,0-1 14,-6-3 0,-2 0 0,-5 1 0,-2 0 43,-7-2 0,-1-2 0,0 0 0,-1-3 0,-1-3 0,-2-3 0</inkml:trace>
  <inkml:trace contextRef="#ctx0" brushRef="#br0" timeOffset="28">6887 7583 8721,'0'-16'121,"0"-1"129,0-2 1,0-2 0,0 3 0,0 0-39,0 3 0,-1 1 0,-3 1 0,-4 1 0,-3 2 0,-5 1 1,-3 2-1,-3 2-9,-5 0 1,0 4 0,-6-3 0,-2 4 0,-1 3 0,1 2 0,0 1 0,1 4-165,0 4 1,3 4 0,4 5 0,2 1 0,8 1 0,3 5-184,2 2-13,6 0 1,2 8 0,9-6 0,7-1 0,5-3-1,6-3 1,5-4-134,6-4 0,4-4 0,6-7 0,-3-5 0,1-3 0,0-3 213,0-5 1,-6-6 0,-2-2-1,-6-3 1,-4-4 0,-2-4 0,-3-2 285,-4-3 1,-4 3-1,-2 0 1,-3 0-1,-1 2 1,-2 2-1,-3 4 160,-4 3 0,2 5 0,-6 5 0,-1 5 1,-1 6-249,-1 5 1,4 7 0,3 4-1,3 4 1,1 3 0,1 5 0,2 2-217,1 1 1,9 2 0,-1 3 0,3 5 0,2 6-1,-3 2 1,-1 2-82,-2 2 0,-1 5 1,-1 1-1,-3 0 0,-1 1 1,-2-2-1,-3-1 87,-4 1 1,-2 0 0,-7-5 0,-1-3-1,-4-2 1,-2-1 0,-4-1 117,0-1 1,-5-6 0,0-4 0,-2-3 0,1-5-1,-1-5 15,2-4 1,-4-10 0,4-7 0,0-3-1,2-3 1,3-7 0,1-9-6,0-6 1,7-9 0,4 0 0,7-5 0,4-1 0,3-2 0,5 2-176,4-1 1,10 2-1,0 4 1,6 1-1,2 2 1,3 5 135,1 2 0,6-4 0,2-1 0</inkml:trace>
  <inkml:trace contextRef="#ctx0" brushRef="#br0" timeOffset="29">7287 8611 7562,'7'0'621,"1"0"0,1-1 0,1-4 0,2-5 989,4-4-1393,-4-6 1,9 1 0,-5-7 0,1 0 0,0-1 0,1-1 0,1-3 36,-1-2 1,2-2-1,-3-2 1,-1-1-1,1 0 1,-5 0-279,-3 0 1,0-4 0,-4 4 0,0 2 0,0 5 0,-2 5 0,-3 5-23,-4 2 0,-2 9 0,-7-1 1,-2 5-1,-5 4 0,-6 2 0,-3 5 7,0 6 1,0 7 0,3 8 0,0 6 0,2 5 0,3 5 82,6 2 1,4 3 0,3 1 0,4 3-1,4 0 1,5 0 0,7-4 240,5-4 0,5-4 0,1-5 0,1-1 1,3-3-1,2-6 0,1-5-271,1-3 0,-2-6 1,3-6-1,-2-3 0,3-3 1,3-6-5219,2-7 5204,5-10 0,-8-5 0,5-4 0</inkml:trace>
  <inkml:trace contextRef="#ctx0" brushRef="#br0" timeOffset="30">8874 7127 8355,'-22'0'169,"3"0"1,2 0-1,3 1 1,-3 1 0,-1 4-1,-2-1 57,-1 0 1,-2 2 0,0-2-1,0 2 1,0 2 0,0 1 0,0 2 210,1 4 0,-6 4 0,-1 9 0,-2 8 0,2 6 1,1 8-347,3 3 0,13-23 1,1 1-1,1 0 0,1 0 1,1 2-1,2 1 1,1 0-1,1 0 0,2 0 1,3 1-1,1-1 1,2 1-163,3 1 1,1 1 0,2-2 0,2 0 0,1 0 0,2-1 0,1-2 0,2-1 0,1-3 0,3-1 0,0-2 0,1-1 0,1-2 0,2-2-2554,0-1 1,1-2 2271,1-1 0,0-1 1,29 7-1,0 0 1</inkml:trace>
  <inkml:trace contextRef="#ctx0" brushRef="#br0" timeOffset="31">9685 7675 8355,'-18'-17'401,"4"-2"1,4-1 0,2 0 0,0 2-89,-3 1 1,0 1 0,0 2 0,-2-1 0,-2 1-1,-3 1 1,-1 2-318,0-1 0,0 2 0,-3 1 0,2 3 0,1 1 0,-1 2 0,-2 2 150,-1 1 0,-1 5 0,-1 4 0,-3 5 1,0 5-1,0 4-144,2 3 1,7 0-1,5 3 1,6 0-1,4-1 1,4 1-1,5-1-201,6 0 1,7-1 0,7-6-1,3-2 1,3-3 0,3-5-1,3-3 173,0-5 1,-6-3 0,-1-2 0,-2-3 0,-4-2 0,-4-1 1002,-5-3-721,-2-5 0,-3 3 1,-1-2-1,-3 2 145,-1 2 1,-2 5 0,-6 4-484,-1 9 0,1 3 0,4 11 0,3 5 0,5 2 0,3 5 0,5 2 16,1 3 1,1 9 0,2-1 0,-2 2-1,-4 2 1,-2-1 0,-1 1 97,-1 0 1,-5 2 0,-2 5 0,-5-1 0,-5-2 0,-7-5 19,-4-2 0,-2-3 0,-5-2 0,-2-5 0,-4-5 0,0-5 0,-2-3-95,-3-2 0,0-5 0,-4-6 0,1-6 0,0-5 0,1-3 0,3-5 36,3-2 0,5-3 0,7-1 0,5-4 1,5-2-1,6-4 176,6 0-301,8 0 0,8-3 0,9-1 0,5-1 0,7-3 0,3-1 1,6-2-82,-22 16 0,1 0 213,21-17 0,-14 14 0,1 0 0,29-19 0</inkml:trace>
  <inkml:trace contextRef="#ctx0" brushRef="#br0" timeOffset="32">10005 8394 8355,'-8'7'2,"2"-2"1,1 0 0,1 2 1011,-1 4 0,3-4 1,-1 1-1,3-1-615,3 0 0,9-3 1,7-9-1,4-8 0,3-9 1,5-7-1,2-5-334,1-4 1,0 1 0,-1-5 0,-2-2 0,-4-3 0,-5-3-373,-3 2 149,-2 1 0,-11 10 0,-2 4 0,-3 4 0,-2 5 0,-3 4 91,-3 4 0,-9 9 0,-4 3 1,-4 3-1,-3 3 0,2 5 1,1 5 88,1 5 0,4 7 0,2 5 0,4 2 0,4-1 0,2 2 0,5 1 84,0 1 1,2 0 0,2 0 0,0 1-1,3-1 1,2 0 0,0 1 58,0-1 0,3-4 1,-3-1-1,5-1 0,2-2 1,1-3-277,-1-4 0,2 1 0,1-5 0,-1-1 1,2-2-1,0-5 0,2-3-633,2-3 0,6-2 0,1-3 0,3-5 1,1-5 743,2-5 0,7-7 0,-1-4 0</inkml:trace>
  <inkml:trace contextRef="#ctx0" brushRef="#br0" timeOffset="33">10656 8337 8355,'-12'7'1051,"1"-2"1,-1-2 966,1 1 1,5 1-1859,2-1 1,8-3 0,3 3-1,5-3 1,3-1 0,4 0 0,3 0-761,0 0 0,6-5 1,1-2-1,2-3 1,-1-2-1,1 1-1684,-2-1 1,3 1 2283,-6 0 0,1-1 0,-4 1 0</inkml:trace>
  <inkml:trace contextRef="#ctx0" brushRef="#br0" timeOffset="34">11021 8120 8355,'-10'-5'147,"2"-2"0,3-4 0,5 0 0,2 1 0,0 1 1,3 3 671,2 1 1,-4-3-1,5 4 1,0 3 0,-2 5-1,-2 7-531,-3 7 1,-1 5 0,0 5 0,-1 5 0,-3 3 0,-4 2-386,-2 2 0,-1-1 0,-1 4 0,2-2 0,1-2 0,2-3 0,-1-3 0,0-4 97,1-1 0,-1-7 0,-3-4 0</inkml:trace>
  <inkml:trace contextRef="#ctx0" brushRef="#br0" timeOffset="35">11935 8109 9846,'11'0'632,"1"0"1,0-1-1,4-2 1,3-1-1114,2 2 1,2 0 0,1 2 0,2 0 0,1 0-1,3 0 481,1 0 0,7 5 0,3 2 0</inkml:trace>
  <inkml:trace contextRef="#ctx0" brushRef="#br0" timeOffset="36">12997 8154 9523,'11'-1'899,"1"-1"1,-1-2 0,2 0 0,2 0-1506,4 0 1,4-3 0,2 2 605,2-2 0,5 0 0,-3-5 0</inkml:trace>
  <inkml:trace contextRef="#ctx0" brushRef="#br0" timeOffset="37">13819 8063 8355,'17'0'574,"-5"0"0,4 0 0,-4 0 0,1 0 1,1 0-1589,1 0 0,7-1 1014,1-3 0,5-2 0,6-6 0</inkml:trace>
  <inkml:trace contextRef="#ctx0" brushRef="#br0" timeOffset="38">14276 7938 8355,'8'-7'549,"-1"2"0,2 1-205,1 0 0,2 2 0,-1 4 1,1 4-1,-1-1 0,-1 1-3352,-2 0 3008,2-3 0,1 7 0,7-4 0</inkml:trace>
  <inkml:trace contextRef="#ctx0" brushRef="#br0" timeOffset="39">15818 7172 8490,'-8'-1'260,"1"-2"1,-1-2-1,0 0 1,1-2 87,-2-3 0,3 1 0,-2-7 0,-1 3 0,-1-1 0,-1-3 0,-1-1-125,1-2 0,-1 2 1,1 0-1,-2 2 0,-2 3 1,-4 4-213,-3 6 1,-6 1-1,-2 4 1,-3 3 0,-1 6-1,-2 8 1,1 6-111,0 6 1,4 2 0,9 1-1,4 0 1,7 2 0,7 1-1,7 0-23,4-4 0,14 0 1,5-7-1,7-2 0,4-5 1,1-7-1,0-7 347,1-4 0,-4-1 0,0-2 0,-4-5 0,-5-3 0,-3-1 0,-4 1 291,-2 1 1,-7-4 0,-5 7-8,0-1-491,-9 2 1,4 6-1,-9 3 1,3 6-1,1 7 1,2 7-1,2 4-361,1 4 1,5 2 0,4 4 0,4 4 0,3 2 0,1 3-52,-1 3 1,-2-3 0,-5 3 0,-3 0-1,0 1 1,-5-1 0,-4 1 283,-4-3 0,-5-1 0,-3-2 1,-4-2-1,-3-4 0,-2-3 0,-1-7 303,-2-4 0,-1-7 0,3-4 0,-3-5 0,0-5 0,-1-4 563,0-4-754,3-7 0,-5-7 1,5-6-1,5-4 1,5-5-1,8-7-107,4-4 0,9-9 0,1 20 0,2 0 0,3-3 0,3 1 0,3-3 1,3 0-1,3-3 0,1 0 0,3-2 0,2-1-1809,2-4 0,2 1 1439,4-3 1,1-1-1,-11 17 1,-1 0-1,1 0 1,60-69-1</inkml:trace>
  <inkml:trace contextRef="#ctx0" brushRef="#br0" timeOffset="40">16697 6590 9416,'-7'-12'463,"0"1"1,1 0-1,0 0 1,-3 3-125,-1 0 0,-2 5 0,0 0 0,-2 1 1,-3 2-1,1 2 0,-2 3-207,0 6 1,0 6 0,-2 7 0,1 4-1,-1 6 1,-2 6 0,-1 6-110,0 4 0,4 7 1,10-25-1,-1 2 0,1 0 1,-1 2-1,1 0 1,0 0-1,2 1 0,-1-1 1,2 2-1,0-1-84,-1 1 0,2 0 0,2 0 0,0-1 0,1-3 1,0-2-1,2 31 0,4-5 0,5-6-1158,5-4 739,-2-7 1,14-3-1,-2-8 1,4-4-1,3-6 1,4-6 479,3-5 0,-3-9 0,5-7 0</inkml:trace>
  <inkml:trace contextRef="#ctx0" brushRef="#br0" timeOffset="41">16126 7481 8355,'-1'-12'882,"-3"2"1,-2 1 0,-2 3-499,1 1 0,3 2 1,-3 7-1,2 4 0,3 4 1,1 6-1,1 6-290,0 4 1,0 3 0,0 3 0,1 1-1,3 2 1,2 1 0,0-1-797,-2-1 1,1-2 0,-1 0 701,-1 0 0,3 1 0,0-1 0</inkml:trace>
  <inkml:trace contextRef="#ctx0" brushRef="#br0" timeOffset="42">16857 7149 10350,'12'0'37,"4"0"0,3 0 0,4 2 0,4 0 0,3 3 225,3 2 0,3 0 1,0 5-1,2 0 0,-1 4 1,-2 3-1,-6 5-246,-6 6 1,-7 1-1,-8 7 1,-6-1-1,-6-1 1,-10 4-293,-11 0 0,-5-2 0,-12 3 0,-1-2 0,-1-3 0,1-4 0,3-6-2688,0-2 2964,7-1 0,0-5 0,4-2 0</inkml:trace>
  <inkml:trace contextRef="#ctx0" brushRef="#br0" timeOffset="43">17314 7161 8355,'-13'0'554,"-1"1"0,-1 3 0,1 4 0,0 3 0,-1 4-320,-4 4 1,-1 4 0,-1 2-1,4 3 1,-1 3 0,3 3-126,2 3 0,4 2 1,9-2-1,3 2 1,4 1-1,10-2 1,7-4-584,6-2 1,8-8 0,5-1-1,6-7 1,5-4 0,5-5-1,3-5-934,1-9 0,-2-7 1408,-28 2 0,-1-2 0,-2-1 0,0 0 0,32-19 0</inkml:trace>
  <inkml:trace contextRef="#ctx0" brushRef="#br0" timeOffset="44">17554 6773 8355,'20'0'290,"3"0"1,2 1 0,2 3 0,1 5 312,1 4 0,3 5 1,6 6-1,3 3 1,0 5-1,1 5 1,0 4-466,-1 4 0,-3 2 0,-6 1 0,-5 3 0,-1 2 0,-6 4 0,-3 3-312,-7-1 0,-4 1 1,-6-2-1,-2 1 1,-5-5-1,-5-2 1,-6-3-103,-6-2 0,1-7 0,-5-2 0,1-2 1,1-3-1,0-3-1226,2-3 0,5-8 1502,0-4 0,0-2 0,-4-2 0</inkml:trace>
  <inkml:trace contextRef="#ctx0" brushRef="#br0" timeOffset="45">18193 6533 8355,'-11'0'108,"7"0"1,7 1-1,9 3 1,9 3 100,7 4 0,10 1 0,10 3 0,10 5 0,-24-10 0,0 1 0,1 1 0,1 0 0,0 1 0,1 1 27,1 1 0,0 0 0,3 4 0,1 0 0,0 2 0,1 0 0,-1 2 0,0 0-47,-1 1 0,-1 1 0,-1 0 0,-1 0-1586,-3 3 0,-1 1 1388,-4-2 0,-2 1 37,-1 0 1,-3 1-1,8 27 1,-13-2-1,-12 6 1,-7-28-1,-4 0 1,-2 2-1,-4 0 29,-3 0 0,-3 0 0,-5 1 0,-4-1 1,-4 0-1,-3-1 0,-3 1 0,-3-2 1,-3 1-1,-2-1 0,-3 0 0,-1 0-927,-1 0 0,0 0 753,-1 0 1,-1-2 0,0-2 0,0-1 116,2-3 0,0 1 0,2 1 0,0-1 0,4-4 0,1-1 0,0-1 0,0 1 0</inkml:trace>
  <inkml:trace contextRef="#ctx0" brushRef="#br0" timeOffset="46">16857 5939 8355,'-29'0'1185,"2"-1"1,7-2-1053,1-1 1,4-3 0,-3 3 0,0 1 0,0 2 0,-2 0 0,-1-2 0,-2-1 0,-1 2 0,-2 1 0,-2 1 0,-1 0-226,-3 0 0,-6 0 0,-5 0 0,-5-2 0,-5 0 0,-3-2 0,-4 0 31,28 1 0,0 1 0,-1 1 1,0 1-1,-5-2 0,-1 0 1,0 1-1,0-1 0,-2 1 1,-1 0-1,-2-1 0,-2 0 1,-2 1-1,0 0 116,-3 0 0,-1 0 0,-1 1 0,-1 0 0,1 0 0,0 0 0,-2 0 0,-1 0 0,-1 1 1,-1 0-1,-3 0 0,-1 0 0,18 1 0,-1-1 0,1 1-76,-3 0 1,-1 0 0,0 1 0,0-1 0,-2 0 0,1 1 0,0 1 0,-1 0 0,1 0 0,-1-1 0,-1 1 0,1 0 0,-2 0-1,1 0 1,-1-1 0,-1 1 0,-1 0 0,1 0 0,-1-1 0,1 1 0,-1-1 51,0 0 0,0-1 0,1 1 0,-1 0 0,-1 0 0,1 1 0,0-2 1,0 1-1,0-1 0,0 1 0,0 0 0,-1 0 0,0 0 0,0 0 1,-1 0-1,0 0 0,0-1 0,1-1-47,-1 1 1,0 0 0,0 0 0,1 0 0,-1 1 0,1-1 0,1 0 0,0-1 0,1 0-1,-1 0 1,1 1 0,0-1 0,-2 0 0,1 0 0,-1 1 0,1-1 0,-1 0 0,0 0 0,0 0-1,0 0 1,0 0 9,1-1 1,-1 1-1,1-1 1,0 1 0,-1-1-1,1 0 1,1 1 0,-1 0-1,0 0 1,-1 0 0,0 1-1,0-1 1,1 0 0,-1 0-1,1 1 1,0-1 0,0 0-1,0 0 1,2 1-1,1-1 1,0 0 33,1 0 1,1 0 0,-1 0 0,-1-1 0,0 1 0,1-1 0,0 0 0,1 0 0,-1 0 0,1 0 0,-1 1 0,1-1 0,0 1 0,1 0 0,0 0 0,2 0 0,0 0 0,1 1 0,1-1 0,1 0 0,-1-1 62,-19 1 0,0-1 0,1 2 0,0 0 0,2 0 0,1 0 0,3 0 0,0-1 0,3-1 0,1 1 0,3-1 0,0 1 0,3 0 0,0 1-3,2-1 0,0 2 0,0-1 1,-1 1-1,4-2 0,0 0 1,2 1-1,1 1 0,2 0 0,0-1 1,4 1-1,0 1 0,-30 1-149,2 0 0,7 2 0,4-2 1,6 1-1,5-1 0,4-2-561,3 3 1,5-5 0,7 3 0,4-3 0,2-1-4531,1 0 5152,6 0 0,1 4 0,5 2 0</inkml:trace>
  <inkml:trace contextRef="#ctx0" brushRef="#br0" timeOffset="47">8303 5882 8355,'-10'-12'5279,"1"2"-5493,1 3 0,1-2 1,-6 5-1,-2 1 0,-6 2 1,-4 2-1,-7 2-270,-4 1 0,-9 5 0,-6-1 0,-2 5 1,-4 2-1,-3-1 327,1-1 1,-2 2-1,1 0 1,3 1 0,0 0-1,4 3 1,2 3 614,6 1 1,5-1 0,7 3-1,2 1 1,6 5 0,6 2 0,8 0-329,6-3 0,5 3 1,5-2-1,7 0 1,10 1-1,7-3 0,5-1-195,4-2 0,0-2 1,6-3-1,0-2 0,-1-4 1,0-2-110,-2-1 1,-2-1 0,-4 0-1,-3 1 1,-2-1 173,-7 1 0,-1 4 0,-4 2 0</inkml:trace>
  <inkml:trace contextRef="#ctx0" brushRef="#br0" timeOffset="48">5665 7903 8355,'-12'-11'424,"1"-1"0,-6 5 1,-2-1-1,-3 1 0,-6 0 1,-7 2-1,-5 1 0,-5-1 1,-2 0-1,-2 0 1,-6 3-1,-3 0-318,-3 2 0,-4 0 0,3 0 0,0 0 0,-1 0 1,0 0-1,1 0 0,3 0-157,0 0 0,8 0 0,6 0 0,8 2 1,8 1-1,8 5-2688,7 2 2739,6 2 0,18 9 0,2 3 0</inkml:trace>
  <inkml:trace contextRef="#ctx0" brushRef="#br0" timeOffset="49">5471 8097 8355,'-8'0'289,"-1"0"0,-2 2 0,-6 0 1,-4 3 354,-7 2 0,-4-1 0,-4 3 0,-2-2 0,-2 1 0,-3 0 1,-2-1-446,-2 2 1,-6 1-1,-2 2 1,-3-1 0,-4 1-1,0-1-491,-1 0 0,4 0 1,4-4-1,4-3 292,5-3 0,-3-1 0,9 0 0</inkml:trace>
  <inkml:trace contextRef="#ctx0" brushRef="#br0" timeOffset="50">1622 8817 8355,'5'-17'129,"-4"-4"0,3-7 797,-3-1 0,-1-7-790,0-6 1,-1-3 0,-3-5-1,-4-4 1,-2-9 0,4 28-1,0-1 1,-1-4 0,0-1-1,-1-3 1,-1-1 0,1-3 0,0 0-1,-1-2 1,1 1-68,1-1 1,0 1 0,1 0-1,0 1 1,0 3 0,1 0 0,1 1-1,0 1 1,0 2 0,1 1-1,0 2 1,1 2 37,0 3 1,2 1 0,2-26 0,4 5-1,3 3 1,5 4 0,3 5 0,4 4-1,5 5-168,4 5 0,-1 5 0,2 1 0,-1 5 0,1 3 0,-1 7-781,2 3 0,-4 4 0,-3 3 0,-4 6 1,-6 8-1,-4 9 842,-3 5 0,-3 7 0,-5 1 0</inkml:trace>
  <inkml:trace contextRef="#ctx0" brushRef="#br0" timeOffset="51">1233 8086 8500,'17'-1'35,"3"-4"0,6-6 1,5-2-1,6-3-60,5 0 1,2-3 0,2-7 0,1 0-1,3 0 1,2 1 24,0-2 0,3-2 0,-3-5 0</inkml:trace>
  <inkml:trace contextRef="#ctx0" brushRef="#br0" timeOffset="52">2410 7287 8355,'-1'-20'368,"-3"1"1,-1 4 0,-4-3-1,0 2 1,-4 3 0,-5 4-34,-3 6 1,-6 3-1,-1 5 1,-1 6 0,-4 7-1,-2 6 1,-3 5-248,1 5 0,5 12 0,3 2 0,2 6 0,6 7 1,12-30-1,1 2 0,2 2 0,1 0-146,0 0 0,2 0 0,0 0 0,2 0 0,2-1 0,2 0 0,1 0 0,1 1 0,1-1 0,2-1 0,1-1 0,2-1 0,15 26-379,4-6 1,3-5 0,1-5-1,2-7 1,1-8 0,1-5 436,-2-6 0,5-2 0,0-2 0</inkml:trace>
  <inkml:trace contextRef="#ctx0" brushRef="#br0" timeOffset="53">2513 7880 8355,'-18'7'400,"3"-3"0,3-4 0,5-4-43,3-4 0,2 2 0,4-1 0,3 1 0,8 1 0,7 0 0,6 2-375,4 2 1,0 1 0,3 1 0,-2 4-1,-5 6 1,-3 5 0,-5 4-48,-7 5 1,-4 5-1,-7 0 1,-3 3-1,-5 2 1,-7-1-152,-5 0 0,-7 0 0,-1 1 0,0-2 0,2-3 0,3-3 0,4-3 216,2-1 0,-3-5 0,2-2 0</inkml:trace>
  <inkml:trace contextRef="#ctx0" brushRef="#br0" timeOffset="54">2810 7629 8355,'-12'0'325,"1"3"1,-1 3 0,1 7 0,1 4-22,2 8 1,-1 3 0,4 7 0,0 2 0,1 2 0,4 2 0,5 1-303,5-2 0,6 2 0,10-8 0,5-4 1,3-6-1,4-5 0,4-5-506,2-5 1,6-6 0,1-6 0,-1-8 0,0-5 503,-6-7 0,2-7 0,-5 0 0</inkml:trace>
  <inkml:trace contextRef="#ctx0" brushRef="#br0" timeOffset="55">2775 7058 8355,'40'12'392,"1"1"1,4 5-1,2 6 1,2 6-140,5 5 1,-25-16 0,1 0-1,1 3 1,0 1 0,1-1-1,0 1 1,0 2 0,1 1 0,-1 1-1,0 1 1,0 0 0,0 2-129,-1 0 1,0 1 0,-1 0 0,0 1 0,-3 3 0,-2 0 0,-2 1 0,-2 0 0,-2 2 0,-2 1 0,-3 0 0,-3 0 0,-2 2 0,-3-1-378,-2 2 1,-4 0 0,-4 1 0,-3 0 0,-5 3 0,-3 0 0,-3-1 0,-2 0 0,-3 0-1,-2-1 1,-3-1 0,-1-1-577,-2-1 0,-2-1 0,-7 4 0,-2 0 0,-46 37 0</inkml:trace>
  <inkml:trace contextRef="#ctx0" brushRef="#br0" timeOffset="56">4900 10873 11773,'5'-10'192,"2"2"0,5 3 0,3 1 0,4 0 0,2 2 0,4 0 0,1 2 0,3 2 0,2 1-641,-1 5 1,1 4 0,3 1-1,0 4 1,-1-1 448,-2 1 0,2-2 0,-4-3 0</inkml:trace>
  <inkml:trace contextRef="#ctx0" brushRef="#br0" timeOffset="57">5059 11329 8355,'-21'8'2963,"4"-2"-2707,10 0 0,13-4 0,17-6 1,7-5-1,7-3 0,5-5 0,4-2-889,3-5 0,3 5 1,4-4 632,-3 2 0,3-1 0,-4-1 0</inkml:trace>
  <inkml:trace contextRef="#ctx0" brushRef="#br0" timeOffset="58">7332 10621 8355,'-21'-11'287,"2"0"1,3-1-1,5 1 1,2-2 4,1-2 1,1 2 0,-5-3-1,2 0 1,1 0 0,0-1 0,-2 0-347,-3-1 1,-2 3 0,2-3 0,-2 1-1,1 5 1,-1 2 0,-2 3 110,0 2 1,-3 1 0,0 7-1,-3 4 1,-4 10 0,-1 8 32,-3 10 1,1 5 0,0 8 0,6 3 0,6 1 0,7 2 0,7-2-117,4-3 1,12-7 0,7-5 0,9-7 0,6-8 0,7-10-1,6-8-27,4-6 0,-3-11 0,-4-10 0,1-7 0,-3-7 0,-4-4 0,-8 1 248,-4 2 1,-3-2 0,-5 3 0,-5 3 0,-7 5 0,-4 4 0,-3 4-38,-6 4 1,-1 6-1,-9 8 1,1 3 0,0 3-1,1 6-81,2 5 1,1 4 0,3 7 0,2 5 0,4 5 0,4 4-1,4 5-79,4 0 1,7 7 0,4 2 0,3 3 0,1 2-1,-12-27 1,-1 0 0,0 3 0,-1 0-58,-1 1 1,-1 1 0,2 2-1,-1 1 1,-1-1 0,0 0-1,-1 2 1,-1-1 0,-1 1-1,0 0 1,-1 0 0,0 0-26,1 0 1,-1 0-1,-2-4 1,0-1-1,1-2 1,0 0 0,-1 27-1,-1-10 1,-1-5-1,-3-7 129,-4-3 1,-3-7 0,-4-4-1,-6-5 1,-4-3 0,-5-5 0,-3-3 5,-2-3 1,-3-3 0,-1-7 0,0-6-1,1-7 1,5-5-214,5-3 0,7-1 0,5-6 1,3-3-1,7 0 0,3-4 1,6-2-328,4-2 1,10-2 0,11 2 0,2 2-1,5 4 1,1 4 0,4 2 488,3 1 0,-1 6 0,9-3 0</inkml:trace>
  <inkml:trace contextRef="#ctx0" brushRef="#br0" timeOffset="59">7858 11467 8355,'-7'5'1991,"3"-5"1,13-11-1912,7-8 0,5-7 0,4-6 0,3-5 0,0-5 0,1-2-22,1-2 1,-6 2-1,0 1 1,-5 2 0,-3 1-1,-3 1 1,-4 4-138,-5 6 0,-3 5 0,-2 5 0,-4 3 0,-7 5 0,-5 3-16,-5 5 0,-6 10 0,-1 6 0,-2 5 0,2 4 0,1 5 0,4 2 326,4 3 0,0 5 0,6 2 0,3 2 0,6 2 1,4 1-1,2 2-31,3 0 0,8-6 0,7-2 0,2-2 0,2-3 0,1-3 0,3-3-413,3-3 0,-1-6 0,1-4 0,-1-5 0,0-6 0,3-1 0,1-4 213,1-1 0,0-9 0,1-6 0</inkml:trace>
  <inkml:trace contextRef="#ctx0" brushRef="#br0" timeOffset="60">8988 10701 8355,'-7'-6'-182,"-1"2"0,-1 3 0,-1 1 0,-1 0 515,-1 0 0,1 0 0,-2 0 0,-1 0 0,-1 1 0,1 2 0,1 2-45,2 1 0,3 2 1,1 3-1,-1 2 1,2 2-1,2 4-120,2 3 0,2 6 1,2 1-1,3 1 1,5-1-1,5-1 1,4-2-211,5-2 1,0-6-1,7-3 1,1-4 0,1-3-1,1-6 1,0-4 50,0-6 1,-3-8-1,-3-6 1,-3-4 0,-5-4-1,-2-1 1,-5-2-31,-4-2 0,-5-3 0,-9 0 1,-7 3-1,-7 3 0,-6 7-242,-6 4 1,-4 11-1,-6 11 1,-6 11-1,-2 9 1,-1 9-1,7 3-1562,8 1 1825,5 5 0,7 2 0,1 5 0</inkml:trace>
  <inkml:trace contextRef="#ctx0" brushRef="#br0" timeOffset="61">10313 10564 8355,'-15'-5'241,"0"-2"0,2-4 0,3 0 0,2 0 5,-1-1 1,0 1 0,0-2 0,2-2 0,-3-4 0,-3-4 0,-2-2-251,1-2 1,0-5 0,0 3 0,-3 0-1,0 2 1,-4 3 0,0 1 448,-2 0 1,0 9-1,-1 4 1,-3 4-1,-3 5 1,-4 6-380,-4 10 1,1 9 0,-4 14-1,2 5 1,2 6 0,4 4 0,6 3-217,8 1 0,7-9 0,7-2 1,8-3-1,13-4 0,9-5 1,9-8-25,7-10 0,8-6 1,5-12-1,1-7 1,3-9-1,-3-8 0,-1-6 255,-5-4 0,-7 0 0,-5 1 0,-5 1 0,-7 1 0,-5 1 0,-6 4 143,-5 4 1,0 4-1,-5 9 1,-3 0-1,-3 4 1,-6 3-126,-2 3 1,-2 2 0,1 4 0,0 5 0,-1 5 0,1 4 0,1 4-54,2 3 1,-1 9 0,5 1 0,3 3 0,3 6 0,6 3 0,2 5-166,2 3 0,-1 6 1,-5-30-1,0 1 0,-1 1 1,0 0-1,-1 1 0,1 0 1,-2 1-1,0 0 35,0 2 0,-1-1 0,0-2 1,0-1-1,-2 3 0,0 1 0,0-4 1,0 0-1,0 30 0,-1-2 0,-3-3 90,-4 0 0,-3-11 0,-5-5 1,-3-5-1,-2-6 0,-2-4 1,-1-6-38,-3-6 0,2-3 1,-6-3-1,0-3 0,-4-4 1,-3-4-1,-2-4-243,-1-2 0,2-4 1,6-4-1,2-1 1,6 0-1,5-3 1,6-4 242,5-4 0,6-3 1,12-8-1,10-4 1,10-2-1,9-2 8,8 0 1,-23 23-1,1 1 1,2-1-1,1 1 1,0 1-1,1 0 1,0 2-1,0 0 1,0 2-1,0 0 1,25-14-475,-4 5 497,3 2 0,-5 1 0,4 0 0</inkml:trace>
  <inkml:trace contextRef="#ctx0" brushRef="#br0" timeOffset="62">10747 11512 11872,'5'-16'96,"3"1"1,7-8 0,4-5 0,4-5 0,2-4 95,2-1 1,3-5-1,-3 1 1,-2-3-1,-1-2 1,-1-2-1,-1-3-102,-3 0 0,-6 5 1,-7 6-1,-1 3 0,-4 5 1,-3 7-906,-6 5 685,-2 5 1,-7 10 0,-2 2 0,-2 5-1,-2 7 1,0 7 98,0 5 1,4 8 0,2 4 0,0 5 0,3 4 0,1 4 0,3 1 232,3-1 0,-2 5 0,5-1 0,1-1 0,2-1 0,2-2 0,3-2-241,4-1 0,2-7 1,3 0-1,2-9 0,4-5 1,3-6-1,0-4-392,1-3 0,5-3 1,1-6-1,2-3 0,-1-5 1,1-5-1761,-2-5 0,3-3 2191,-6 0 0,1-1 0,-4 0 0</inkml:trace>
  <inkml:trace contextRef="#ctx0" brushRef="#br0" timeOffset="63">11238 11364 8355,'-11'4'122,"1"1"0,1 0 0,2 1 702,2 0 1,4-3 0,7 1 0,6-3-700,0-1 0,6-5 1,3-3-1,4-2 1,5-3-1,2 0 1,0-3-1433,-2 2 0,-3 2 1307,3 0 0,1-4 0,3-2 0</inkml:trace>
  <inkml:trace contextRef="#ctx0" brushRef="#br0" timeOffset="64">11661 11135 8355,'-7'-11'211,"2"0"1,5-1-1,0 1 1,2 1 711,1 2 0,0 3 0,3 6 1,-1 4-1,-2 7-812,-2 5 1,-5 11 0,-1 5-1,-1 5 1,-3 3 0,0 1-37,2-2 0,1 4-75,6-6 0,-5 5 0,-1-3 0</inkml:trace>
  <inkml:trace contextRef="#ctx0" brushRef="#br0" timeOffset="65">12392 10724 8355,'-5'0'1348,"6"0"0,8 0-1407,5 0 1,2 0 0,-1 0 0,3 1 0,2 2 58,3 1 0,3 10 0,8-2 0</inkml:trace>
  <inkml:trace contextRef="#ctx0" brushRef="#br0" timeOffset="66">13465 10873 8355,'19'0'173,"2"0"1,3 0-1,4 0 1,1 0-173,-3 0 0,0 0 473,0 0 1,0 0-2287,4 0 1812,1 0 0,8 5 0,2 1 0</inkml:trace>
  <inkml:trace contextRef="#ctx0" brushRef="#br0" timeOffset="67">14219 10941 8355,'-5'0'1607,"5"0"0,6 0-1310,4 0 1,6 0-298,-1 0 0,5-5 0,-2-1 0</inkml:trace>
  <inkml:trace contextRef="#ctx0" brushRef="#br0" timeOffset="68">14950 10496 8355,'-4'-12'-34,"0"1"1,2 0 0,2-1-88,4 1 0,-3 3 1,3 0-1,-3 0 1,-2-1-1,-3 0 247,-4 1 0,2 2 1,-2-3-1,-1 1 1,-1 1-1,-1 0 1,-2 4 64,-2 1 1,1 4 0,-5 1 0,-1 5 0,-1 3-1,1 6 11,1 6 0,1 1 0,-1 6 0,5 2 1,4 1-1,4 3 0,1 0-315,2 2 0,8 1 0,7-8 0,7-3 0,6-6 0,5-6 0,3-6 248,2-5 0,3-5 1,0-3-1,-1-8 1,-2-5-1,-2-7 1,-2-2 72,-5-3 0,-8 2 1,-7-3-1,-5-1 1,-6-1-1,-6-3 0,-5 0-216,-7-3 0,-8 0 0,-5 4 1,-2 4-1,-1 7 0,0 10-787,-1 7 0,1 5 0,1 4 0,4 4 0,6 6 0,8 7 795,6 4 0,9-1 0,6 4 0</inkml:trace>
  <inkml:trace contextRef="#ctx0" brushRef="#br0" timeOffset="69">15532 10393 8355,'28'-27'577,"-5"1"1,-1-6 0,-7 3 0,-2-2 0,-3 2 0,-4 0-265,-1 0 1,-2 3 0,-7 0 0,-5 3 0,-5 4-1,-5 4 1,-4 3-372,-3 5 1,-2 0-1,-4 5 1,1-2 0,1 3-1,0 3 1,0 5 6,2-1 0,7 8 0,6-3 0,3 3 1,5 3-1,3 2 0,3 1-134,1-1 0,5 1 0,2-3 0,5-2 0,3-2 0,4-7 393,2-3 0,2-3 1,0-2-1,0-1 0,0-5 1,-2-2-1,0-3-61,-2-2 1,-5 2-1,1-2 1,-4 1 0,-2 1-1,-2 1 1,-2 2 60,-3-1 0,1 6 0,1 1-326,3 3 0,2 10 0,0 5 0,-1 5 0,0 8 0,3 4 0,1 10 20,4 6 0,-4 5 0,3 5 0,-1 2 0,0 1 0,-6-27 0,0 0 0,-1 2 0,0 0 98,-1 1 0,0 1 0,0 0 0,0 0 0,-1-1 0,0-1 0,-1 0 0,-1-1 0,0 0 0,-1 1 0,0-2 0,0 0 54,1 0 0,-2 1 1,-2 27-1,-7-3 1,-2-6-1,-3-4 1,-2-6-1,-4-5-15,-2-8 1,-2-9-1,0-6 1,-1-5 0,-2-5-1,-2-5 1,1-5-187,-1-6 0,-3-11 0,4-1 0,2-4 0,1-2 0,4-1-1435,4 1 1353,1-1 1,15-2 0,2 2-1,9 1 1,11 3 0,8 1-3188,7 2 3416,8 6 0,7-8 0,6 2 0</inkml:trace>
  <inkml:trace contextRef="#ctx0" brushRef="#br0" timeOffset="70">16218 10667 8355,'-12'-11'937,"6"-1"1,1 2 0,1 1-1,-1 3-543,-1 1 1,2 2 0,-3 7-1,2 5 1,2 5 0,-1 6-319,0 6 1,0 3 0,4 5 0,0 0 0,0 2 0,0 1-267,0 1 0,0-4 1,0-5-1,0-1 1,0-3-1,0 0 0,1-4-801,3-2 1,-1-7 990,4-9 0,1-1 0,3-2 0</inkml:trace>
  <inkml:trace contextRef="#ctx0" brushRef="#br0" timeOffset="71">6773 9753 8355,'-69'27'135,"35"-14"0,1-1 0,-1 2 0,1-1 0,-1 1 0,2 0 0,-2 2 0,2 1 26,0 1 1,1 1-1,1 3 1,1 3 0,0 2-1,1 3 1,-1 2-1,1 2 1,-1 2 0,2 1-1,-1 4 1,2 1-1,2 2 1,0 1-186,2 2 1,1 2 0,0 1 0,0 2 0,3 1 0,1 2 0,0 1 0,2 2 0,0 2 0,1 0 0,1 3 0,2 1 0,4-20 0,0-1 0,2 1-94,0 0 0,1 1 0,1-1 0,1 0 0,1 1 0,2-2 1,3 19-1,4-2 0,5-1 0,5-1 0,5-1 0,6-3 0,6-1 1,6-3 72,-11-17 0,1-2 0,3-2 0,3-1 1,2-1-1,2-2 0,3-3 0,2-2 1,1-1-1,4 0 0,1-1 0,1-2 0,4-1 1,1-1-1,1-2 0,3-1 0,1-2 1,1 0-1,-14-3 0,0-2 0,0 1 1,0-1 43,2 0 0,-1-1 0,1 0 0,-1-2 0,14-2 0,-1-2 0,0-3 0</inkml:trace>
  <inkml:trace contextRef="#ctx0" brushRef="#br0" timeOffset="72">16652 9217 10146,'16'0'-161,"3"0"102,3 5 0,4 2 0,2 10 0,3 6 0,3 7 88,3 7 0,1 6 1,-4 9-1,-17-24 1,0 1-1,1 1 1,0 1-1,0 1 0,1 1 1,0 1-1,0 2-83,0 0 0,-1 1 1,-1 1-1,-1 0 1,-2 3-1,-2 0 1,-2 0-1,-2 1 1,-2 2-1,-2 1 1,-2 1-1,-3 1-1634,-1 0 0,-2 1 1753,-1 0 1,-3-1-1,-4-3 1,-4 0-1,2-1 1,-2 0-1,-1-1 1,0 0-1,-2-2 1,0 0-1,-1-2 1,-1-1-40,1-2 0,-1-1 1,0-2-1,-2-1 1,3-5-1,-1 0 1,1-1-1,-1-1 1,-20 20-1,3-5 1,5-9-27,5-7 0,0 0 0,4-7 0,4 1 0,3-2 0,2 0 0</inkml:trace>
  <inkml:trace contextRef="#ctx0" brushRef="#br0" timeOffset="73">18079 9137 8355,'-15'-7'95,"0"4"1,-6 3-1,2 3 1,-3 6-1,-5 8 1,-4 8 70,-2 8 1,-5 10-1,-1 4 1,19-20-1,1 1 1,-1 2-1,0 1 1,2 1-1,0 0 1,0 2-1,1 1-67,2 0 1,0 1 0,-1 2 0,0 1 0,3-1-1,1-1 1,0 2 0,1 0 0,1-1 0,1 1 0,0 0-1,1 1-94,1-1 0,0-1 0,1-2 0,1 0 0,1 0 0,0 0 0,3-3 0,0 0 0,3 26 0,7-4 0,5-7-91,5-5 1,8-5-1,5-7 1,4-6-1,8-6 1,4-8-1,5-5-1372,3-5 1,4-11 1457,-28 3 0,0-2 0,1-5 0,-1-2 0,42-20 0</inkml:trace>
  <inkml:trace contextRef="#ctx0" brushRef="#br0" timeOffset="74">18171 9879 8355,'-17'-11'397,"6"-1"1,6 5 0,8 0-1,5 3-206,2 6 0,5-1 1,2 8-1,2 2 1,4 5-1,2 0 1,2 3-229,1 3 0,-4-2 1,2 7-1,-1-2 0,-3 0 1,1 3-1,-1 1-265,-3 3 1,-4 1 0,-7 1 0,-4-1 0,-4-1 0,-6-1 0,-5-1 57,-7-1 1,-3-1 0,-3-5 0,-2-1-1,-2-3 1,0-4 0,0-2-716,3-2 959,1-5 0,1-1 0,0-5 0</inkml:trace>
  <inkml:trace contextRef="#ctx0" brushRef="#br0" timeOffset="75">18707 9742 8355,'-26'8'163,"-1"0"1,0 5 0,1 5 0,-2 5 139,-1 3 1,2 5 0,-3 7 0,-1 5 0,2 4 0,2 3 0,4-2-264,4-1 1,8 2-1,7 1 1,4-2 0,5-2-1,8-5 1,10-4-278,10-5 1,6-4 0,8-6 0,4-5-1,5-5 1,6-9 0,-29-3 0,0-3-242,2-2 1,0-2-1,0-1 1,1-1 477,-2-4 0,0-1 0,-2-2 0,0-2 0,30-23 0</inkml:trace>
  <inkml:trace contextRef="#ctx0" brushRef="#br0" timeOffset="76">18856 9114 8355,'-14'0'795,"10"2"0,14 6 0,11 8-781,5 9 0,2 5 0,3 8 0,-4 5 0,1 6 0,3 5 0,-14-25 0,0 0 230,2 2 0,0-1 1,-1 3-1,1 0 0,2 0 1,1-1-1,1 2 0,0-1 1,1 2-1,1 0 0,1 1 1,-1 0-1,1 2 1,0 1-285,0 0 1,0 0-1,-2 1 1,-1 0-1,0-1 1,-2 1-1,-2-1 1,-3 1-1,-4-1 1,-1 0 0,-4 1-1,-2 0 1,-3-1-1,-2 0-302,-4-2 1,-3-1 0,-2 1-1,-4 0 1,-9 0 0,-3-1-1,-5 2 1,-3-1 0,-5 2-1,-5 0 342,-6 0 0,-3 0 0,14-12 0,0 0 0,-2-1 0,-97 54 0</inkml:trace>
  <inkml:trace contextRef="#ctx0" brushRef="#br0" timeOffset="77">18639 11809 8355,'-5'-6'9,"2"-1"110,-4 4 0,-2 1 0,-5-3 0,-3 2 1,0-1-1,-4 0 0,-2 0 0,-2 0 1,-3 0-1,0 1 0,-2-2 0,-1 0 0,-2-2 19,2 1 0,-2 2 1,-4-2-1,-3-1 1,0 2-1,-3 0 1,-3 3-1,-5 0-210,-6 2 1,-5 0-1,27 0 1,0 0 0,-1 0-1,0 0 1,-3 0-1,0 0 1,-1 0 0,-2 0-1,-3 0 1,0 0-17,-4 0 1,0 0 0,-2 3-1,-1-1 1,-4 1 0,-1 1 0,1 0-1,-1-1 1,-1 1 0,-2 0 0,0 0-1,-1 1 1,-3 0 0,-1 0-7,22-1 0,-1-1 0,1 1 0,-1 1 0,1 1 1,-1-1-1,0 0 0,-1 0 0,1 0 0,-1 0 1,-1 0-1,1 0 0,0 0 0,0 0 0,-1 0 1,-1 1-1,0-1 0,0 1 0,1-1 0,-1 1 0,1-1 107,-1 1 1,1-1 0,-1 1-1,1-1 1,-1 1 0,1-1-1,-1 0 1,0 0 0,0-1-1,0 1 1,0 0 0,0 1-1,-1-1 1,0 0 0,0 0-1,1 0 1,1 0 0,-1 0-1,0 0 1,0 0 0,0 0 89,0 0 1,0 0 0,0-1 0,1 1 0,1 0-1,-1-1 1,-2 1 0,0-1 0,-1 1 0,-1 0-1,1 1 1,-2 0 0,1-1 0,-1 1 0,0-1-1,0 1 1,0-1 0,0 1-91,-1-2 0,1 1 1,0 0-1,2 0 1,0 1-1,0-1 1,-2 0-1,0 0 0,1 0 1,-2 0-1,1 0 1,0 1-1,0-1 1,0 0-1,-1 0 1,2 0-1,-1 0 0,0 0 1,2 0-1,-1 0 1,1 0-20,0 1 1,1-1-1,0 1 1,-2-2 0,-1 0-1,1 0 1,1 1-1,0 1 1,0-1 0,0-1-1,0 1 1,1 0-1,0-1 1,1 1 0,0 0-1,1 0 1,1 0-1,0 0 1,1 0 0,1-1-1,-1 1 55,-19 1 1,1 0 0,2 2 0,2 0 0,-1 0 0,0 0 0,1 0 0,1 1 0,2 0 0,0-1 0,1 1 0,0-1 0,1 1 0,0 0-24,-1 0 0,1-1 1,0-1-1,-1 0 0,3 2 1,0-1-1,0 0 1,1-1-1,1 1 0,-1-1 1,2 0-1,-1-1-25,-2-1 1,0-1-1,2 1 1,0 0-1,3-2 1,0 0-1,1 1 1,1 0-1,0-1 1,-1 0 0,1 0-1,-1-1 1,1 0-1,1-1-88,1 0 1,0-1 0,2 0-1,0 0 1,2 0 0,0 0-1,2 0 1,1 0 0,2 0-1,0 0 1,-27-1 0,6-2-177,4 0 1,8-6-1,5 1 1,6-1-1,4 0 1,4 2-1,4-1-730,4 2 1,7-4 992,5 2 0,1 0 0,2 0 0,0-1 0,0 1 0</inkml:trace>
  <inkml:trace contextRef="#ctx0" brushRef="#br0" timeOffset="78">9548 12095 8355,'-24'4'26,"0"-1"1,0 0-1,2-2 1,2 0 207,2 3 0,1 1 0,5 4 1,-2 0-1,-2 2 0,3 5 1,0 0-220,1 1 1,1 3 0,0-2-1,-1 1 1,1 0 0,-2 1-1,-2 3-150,-4 4 0,-3-3 0,-2 2 0,-3-2 0,-3-1 0,-4 0-379,-4 0 546,2 0 1,-7 0 0,5 0 0,2-2 0,5-2-1,4-4 180,3-2 1,10 2-1,4 1 1,5-3 0,9 0-1,9-1 1,14 0 70,9 3 1,9-1-1,9 4 1,4 0 0,-27-9-1,1 0 1,3 1 0,-1 1-395,1 2 0,0 0 0,2-1 0,-1 0 0,0 1 1,-2 2-1,-1-2 0,-1 2 0,-2-1 0,-2 2 1,27 18 110,-3 4 0,-26-18 0,-1 1 0,20 25 0</inkml:trace>
  <inkml:trace contextRef="#ctx0" brushRef="#br0" timeOffset="79">6350 12460 8355,'-6'-5'53,"1"4"0,10-3 1,4 7-1,7 0 1,11 0-1,11-2 1,9-1-1,9 0 1,7 0-1,-28 0 1,1-1-1,1 0 1,1-1-1,0 0 0,0-1-99,1 0 1,-1 0 0,1 1-1,-1 0 1,1-1 0,0-1 0,2 0-1,0 0 1,-1 0 0,1 2 0,-1-1-1,1 2 1,-1-1 0,0 1 28,0-1 0,0 0 0,0 2 1,0-1-1,-1-1 0,0 0 1,-1 1-1,-1 1 0,-2 0 1,-1 0-1,25 0 0,-8 0 76,-9 0 1,-11 0 0,-9 1 0,-6 3-1,-10 4 1,-11 2-82,-13 1 1,-14 1-1,-13-1 1,-10 1-1,22-7 1,-1 1-1,-3 0 1,-1-1-1,-3 1 1,0 0-32,-2 0 1,1-1-1,0 1 1,1 0-1,0-1 1,1 0-1,2-1 1,2 1-1,-27 1 1,8-1-1,11-2 550,8-2 0,12 3 1,11 1-185,8 1 0,17-2 0,14 2 0,9 1 0,7-2 1,7 1-1,6-1-401,2 0 1,0-1-1,-1-4 1,-3 0-1,-5 0 1,-6 0-1,-9 0-2902,-9 0 2990,-11 5 0,-18-4 0,-8 4 0</inkml:trace>
  <inkml:trace contextRef="#ctx0" brushRef="#br0" timeOffset="80">1508 9125 8355,'50'-19'54,"4"-1"1,1 2-1,1 3 1,-1 5 4,-2 0 0,-8 5 1,-2 1-1,-5 2 1,-8 4-1,-3 2-244,-6 3 0,-12 3 1,-6 2-1,-16 0 1,-15 2-1,-16 3 0,-13 1 73,22-8 0,0 0 1,-2-1-1,0 0 1,-2 0-1,0 1 1,-2-1-1,-1 1 1,1-1-1,0 1 1,0-1-1,2 0 112,3-1 0,1 0 44,-25 7 1,17-8 0,12-4 0,11 0 0,9 0 0,8 0 231,11 0 0,17-3 0,15-3 0,6 0 1,8 0-1,0 2 0,2 2-187,1 3 0,-2 2 0,4 8 0,-4 4 0,-5 6-89,-4 4 0,-5 2 0,-2 5 0</inkml:trace>
  <inkml:trace contextRef="#ctx0" brushRef="#br0" timeOffset="81">8337 12323 7909,'-29'-5'-109,"2"2"0,8-3 0,4 1 0,2 1 0,1 0 0,-3 1 0,-5 0 362,-1 2 0,-7 2 0,-4 3 1,-6 4-1,-6 2 0,-6 1 1,-2 1-449,-2-1 1,-7 0 0,-3 1-1,32-6 1,0-1 0,-32 7-1,1-1 1,2 0 124,2 1 0,1-1 0,11 1 0,7-2 0,9-1 146,9-2 1,15-4-1,16 1 1,17-3-1,19-1 1,13-1-1,-24-1 1,2 0 51,2-2 1,1 0 0,4-1 0,1 0 0,2 0-1,2-1 1,-3 0 0,1 0 0,-2 1 0,0-1-1,-2 0 1,-1 0 0,-1 1 0,-1-1 46,-2 0 0,0 1 1,22-2-1,-7 3 1,-10 3-1,-11 1 1,-11 0-250,-6 0 1,-10 0 0,-11 1 0,-18 3 0,-26 5 0,12-2 0,-3 0 0,-12 2 0,-2 1-129,12-3 0,0 0 0,-2 1 1,-5 0-1,-1 1 0,-1 0 1,-2 0-1,-1 0 0,0 0 1,-3 0-1,0 0 0,0 0 1,-1 0-1,-1-1 0,1 1 202,-1 0 0,0 0 0,0 0 0,0 1 0,0 1 0,0 0 0,-121 18 0</inkml:trace>
  <inkml:trace contextRef="#ctx0" brushRef="#br0" timeOffset="82">15658 11501 8355,'0'-12'-287,"3"1"0,3 1 0,8 2 0,6 4 522,8 3 1,13 1 0,6 1-1,3 3 1,6 3 0,3 0-1,2 1-125,-2 1 1,-2-3 0,-5 0 0,-6 1 0,-8-2 0,-6 0-290,-6-3 1,-10 0 0,-14-2 0,-17 0 0,-17 1 41,-12 3 0,-16-2 0,25 1 0,-1 1 0,-2-1 1,-1 0-1,-3 0 0,-1 0 0,-2 2 0,1-1 116,-2 1 1,0 0 0,1 0 0,0 0 0,1 0 0,0-1 0,1 0-1,2 0 1,2 0 0,2 1 0,-26 5 0,15 0 133,13-2 0,8 2 0,13-2 0,12 2 1,13 0-1,13-1 50,9-2 0,14-4 1,3 1-1,4-3 1,3-1-1,-1 0-53,-3 0 1,-7-1-1,-10-2 1,-7-1-1,-8 2-221,-3 1 1,-9 1 0,-10 0-1,-9 0 1,-9 1 0,-8 3-1,-6 3 111,-4 3 0,4 7 0,5 1 0</inkml:trace>
  <inkml:trace contextRef="#ctx0" brushRef="#br0" timeOffset="83">17634 11250 8355,'13'-6'-25,"2"0"0,5-1 1,8-1-1,11 0 0,15 2 1,-22 4-1,2 0 119,2 1 0,2 1 1,6 0-1,1 0 1,2 0-1,0 0 1,3 0-1,-1 1 0,1 1 1,-1 0-1,0 1 1,0 2-1,-3-1 1,0 0-183,1 0 1,-2 0 0,-7 1 0,-1 0 0,-3-1-1,-1 0 1,23 6 0,-12 1 0,-8 1 0,-10-2-219,-5-2 0,-10 2 0,-11-4 0,-10 2 0,-14-1 0,-12 2 306,-9 1 0,-11 2 0,-8-1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9-04T21:29:24.098"/>
    </inkml:context>
    <inkml:brush xml:id="br0">
      <inkml:brushProperty name="width" value="0.09086" units="cm"/>
      <inkml:brushProperty name="height" value="0.09086" units="cm"/>
      <inkml:brushProperty name="color" value="#FF0000"/>
    </inkml:brush>
  </inkml:definitions>
  <inkml:trace contextRef="#ctx0" brushRef="#br0">4443 3678 8355,'-10'-2'0,"1"0"1002,1-2-829,6-5 1,-7 3-1,5-6 1,1 1-1,2-1 1,4 1-1,3-2 1,7-1-1,3-1-23,4 1 1,7 1 0,2 2 0,2 1 0,-1 2 0,1 4 0,-2 3 0,-3 2-20,-1 3-188,-3 3 0,-3 9 0,-1 3 0,-3 4 0,-3 2 0,-5 3 0,-1 1-33,-4 3 0,-1-3 1,-1 1-1,-1-3 1,-3 0-1,-3 0 1,-5-1-1,-3 1 61,-4 1 1,-1-4-1,-1 2 1,2-5 0,-1-2-1,0 0-107,1-1 0,-2-2 0,5-4 0,-1-2 1,1-2-1,2-3 0,1-2 0,2 1-856,-1-1 0,6-3 992,2-4 0,3-7 0,1-7 0</inkml:trace>
  <inkml:trace contextRef="#ctx0" brushRef="#br0" timeOffset="1">5014 3449 8216,'-5'-6'-7,"-3"2"0,-2 3 1,-2 1-1,0 0 296,-3 0 1,1 6 0,-4 4 0,1 4 0,5 0 0,2 0 0,3 0-110,2 1 0,1 2 0,4-2 0,0 3 0,0 1 0,0 0 0,2 1 132,1 2 1,0-3-1,5 0 1,-1 1 0,1 2-1,-2 0 1,0 1-101,1 0 0,0-1 1,5-2-1,-1-1 0,2 0 1,2-1 309,4-3-669,8 3 0,-1-9 0,7 1 1,4-4-1,3-3 0,3-3 1,1-3-972,2-1 0,0-4 0,-2 0 1118,-2-2 0,2-2 0,-3 1 0</inkml:trace>
  <inkml:trace contextRef="#ctx0" brushRef="#br0" timeOffset="2">6350 3689 8355,'6'-1'426,"-2"-3"1,-3 1-11,-1-4 0,0 3 0,2-2-90,1 0 0,4-2 1,4 1-1,1 1 1,-1 2-113,1 3 0,3-3 0,1 0 0,2 2 0,4 0 1,3 2-204,5 0 0,5 0 0,3 0 1,2 0-1,4 0 0,0 2 1,3 0-1,0 2-114,0-1 1,2-2 0,1-1 0,-1-1 0,1-2-1,-2-2 52,-4-1 0,1 2 1,-7-3-1,-3 2 1,-2 3-1,-5-1 1,-2 1-560,-5-2 0,-6 0 0,1 4-288,-4 0 1,-7 0 0,-5 0 897,-6 0 0,-9 0 0,-3 0 0</inkml:trace>
  <inkml:trace contextRef="#ctx0" brushRef="#br0" timeOffset="3">7298 3369 8355,'-8'-4'773,"1"1"1,4-3-86,-1 3 0,4 3 1,5 0-1,6 6-573,3 4 1,6 5 0,0 2 0,4-1 0,4 2 0,1 0-165,3 2 1,-3-2 0,0 1 0,-1 0 0,-2 0 0,-2-1-1,-3 0 1,0-2 30,-2 1 1,-7 2 0,1-4 0,-5 0-1,-3 0 1,-4 2 91,-3 1 1,-10-3 0,-7 3 0,-4-1-1,-3 1 1,-5 1 0,-3 0-632,-4 0 0,4-4 0,-1 3 557,7-1 0,4-2 0,1-4 0</inkml:trace>
  <inkml:trace contextRef="#ctx0" brushRef="#br0" timeOffset="4">8691 3438 8355,'-7'0'720,"0"-2"0,1 0 861,0-2 1,4-5-1371,2 2 0,7 1 0,7 1 0,2 2 0,2-1 0,2 1 0,2 1-57,1-2 1,-3 3 0,2-3-1,2 3 1,0 1 0,0 0-457,-1 0 170,5 0 0,-4 5 0,1 2 0,-3 3 0,-5 3 0,0 1 0,-3 1-332,-1-1 0,-3 4 0,-1 0 0,-3 1 0,-1 0 0,-2 1 235,-2 2 1,-1-3 0,0 0-1,-1 1 1,-3 2 0,-5 1 0,-5-1 213,-5 1 1,-4 1 0,-4 2 0,-3 0 0,-4 1 0,-3 0 0,-1-1 154,1 0 1,-1-3 0,2-3-1,5-2 1,2-2 0,4-2 239,5-1 0,4-2 0,5 1 0,4-1-188,3 0 0,9-4 0,7-3 1,7-3-1,6-1 0,7 0 0,3-1 70,3-3 0,5-1 1,-1-4-1,3 1 0,-1-1 1,-1-1-156,-1-1 0,0 3 0,2 0 1,-2 1-1,-4 1 0,-3 0 1,-5 3-1,-3-1-690,-3 1 0,-6 2 0,-3 1 0,-2 0 1,-2 0-1,0 1 583,1 3 0,-6 2 0,-1 6 0</inkml:trace>
  <inkml:trace contextRef="#ctx0" brushRef="#br0" timeOffset="5">10359 3620 8355,'-7'-1'546,"5"-1"0,4-3 0,7-1 0,5 1-40,5 3 0,8-5 1,3 1-1,3 0 1,3 1-1,2 1 1,4-1-328,2-1 1,6 3 0,0-1 0,1 3 0,1 1 0,0 0 0,3 0-259,1 0 1,-3 0 0,-1 0 0,-1 0 0,-4 0 0,-3-1-29,-2-3 1,-4 1 0,1-3 0,-3 0 0,-7 1 0,-3-1 0,-5 4 128,-2 1-114,-2-4 0,-12-1 1,-5-2-601,-7 0-515,2 5 0,-4-3 0,7 4 1207,3-2 0,9-5 0,8 3 0</inkml:trace>
  <inkml:trace contextRef="#ctx0" brushRef="#br0" timeOffset="6">11284 3323 8355,'0'7'1585,"0"-2"0,1-5-1236,3 0 0,-2 0 1,6 1-1,1 2-180,1 1 1,1 1 0,1-3 0,-1 3-1,1 0 1,0 0 0,2-1-150,2 1 1,4-2-1,0 3 1,4-1 0,2-1-1,-3 0-237,-3 0 0,-5 3 0,3-2 0,-2 0 0,-3 2 0,-3-1 105,-2 3 0,-2 1 0,2 2 0,-4-1 0,-3 0 259,-1 1 0,-1-1 1,-4 2-1,-6 1 1,-4 1-1,-4 0-717,-5 2 0,-4 2 1,-7 6-1,-2 3 570,-1 1 0,-5 2 0,2 3 0</inkml:trace>
  <inkml:trace contextRef="#ctx0" brushRef="#br0" timeOffset="7">12837 3415 7814,'11'-12'-270,"5"0"0,-1-2 1,-1-3-1,-1 0 1,-2-3 605,0 3 1,-4 0-1,-3 6 1,-3-1-1,-1 1 44,0 0 1,-5 4 0,-3 3 0,-1 2 0,0-1 0,2-1 0,-2 2 29,-1 1 1,2 2 0,2 3 0,-1 3 0,2 5 0,0 3 0,3 4-422,0 3 1,2 2 0,0 1 0,2 3 0,3 0 0,5 0 0,4-3-168,0-1 1,4-2-1,1-3 1,2-5-1,2-4 1,0-4-1,1 0 217,3-4 0,-3-2 0,2-5 0,-3-5 1,-2-5-1,-4-2 183,0 1 0,-2-3 0,-5 3 1,-2 1-1,-4 0 0,-3 0 844,-1 1-1241,0 6 1,0 9 0,0 11 0,0 7 0,1 5 0,3 4 94,4 1 1,-1 1 0,3 5 0,3-1 0,0 0 0,1 2 0,0 1 178,1 1 0,0 5 1,-3-1-1,-1 2 1,-1 3-1,-2 3 1,-4 3-5,-3 3 0,-1 0 0,-1-3 0,-3-4 0,-4-3 0,-3-4-144,-5-4 0,0-6 0,-6-3 0,1-1 0,-3-3 0,0-2 0,0-4 17,1-4 0,-4-2 0,0-3 0,2-2 0,1-6 0,1-3 0,0-5 9,0-5 0,3-8 1,4-11-1,5-4 0,6-4 1,7-4-589,4-3 572,9-5 1,8 3 0,9-3 0,5 3-1,4 2 1,-18 22 0,1 0 0,2 0-1,0 0-1163,2 0 0,2 0 1202,1 0 0,2 1 0,1-1 0,1 0 0,40-23 0</inkml:trace>
  <inkml:trace contextRef="#ctx0" brushRef="#br0" timeOffset="8">6099 6556 8355,'-5'-12'1269,"-3"1"-517,3-1 0,-4 5-503,5-1 0,7 0 0,8-2 0,7 1 1,6 2-1,5-1-133,6 2 1,5-3 0,0 4 0,0 0 0,3 0 0,2 2 0,-1 2 0,-2 2-221,-4 3 1,-4 0 0,-3 6 0,-6 4 0,-5 2 0,-6 5 0,-5 2 0,-7 3-150,-9 5 0,-7 3 1,-12 4-1,-6 3 0,-4 1 1,-3-1 203,-2 3 1,0-1-1,-5-1 1,1-3-1,4-1 1,2-1-1,4-3 312,1-2 0,6-11 0,5 2 0,6-3 0,6-2-136,3-3 0,10-3 0,9-5 0,7-3 0,6-4 0,6-4 0,7-3-7,3-3 0,4-2 0,-2 1 0,4-2 0,2-1 0,1 0 1,-2 3-163,-4 2 1,2 3 0,-3-3 0,1 1 0,-3 1 0,-4 0-754,-4 3 0,-7-1 0,2 0 0,-4 0 0,-3 0 795,-1 3 0,-5-10 0,2-1 0</inkml:trace>
  <inkml:trace contextRef="#ctx0" brushRef="#br0" timeOffset="9">7287 6487 8355,'-12'-11'3214,"6"3"-2873,2 0 1,4 5 0,5-4-1,6 2 1,7 1 0,4 1-1,2-1-448,3 1 1,2-2 0,5 1 0,0 2 0,-1 1 0,-1 1-1418,-2 0 0,-4 0 0,-1 1 1524,-5 3 0,2 7 0,-4 7 0</inkml:trace>
  <inkml:trace contextRef="#ctx0" brushRef="#br0" timeOffset="10">7355 6761 8355,'-8'8'1551,"1"-1"0,9-5 0,3-1-1343,8-4 0,7-9 0,10-1 1,5-2-1,6-3-590,6 0 1,0 4 0,6-1 0,2 2 0,2 1 0,4-1 0,-29 6 0,0 1 0,2 1 0,0 0-1557,0 0 1,0 0 1937,0 2 0,1 1 0,-1-3 0,0 0 0,35-2 0</inkml:trace>
  <inkml:trace contextRef="#ctx0" brushRef="#br0" timeOffset="11">8577 6567 8355,'10'-5'392,"-2"-3"0,-4-2 0,-3-3 1,-1 0-1,0-4 0,0-1 131,0-2 0,0-5 1,0-2-1,-1 0 1,-2 1-1,-2-1 1,-1 2-1,-3 2-460,-1 4 1,-2-3 0,1 4 0,-2 2 0,-2 3 0,-4 6 0,-4 1-245,-4 4 0,-1 1 1,-3 2-1,0 4 0,0 6 1,-1 7-1,1 4-1130,5 1 1092,7 5 0,6-3 1,7 4-1,2-1 1,5-3-1,7 0 1,6-3 149,5 1 1,6-9 0,3-4 0,1-3 0,2-5 0,-2-1 0,-1-2 0,-3-3 687,-2-3 1,1 0 0,-9 1-1,-1 0-308,-1-1 0,-7 6 0,-2 1 0,-3 6-464,-1 5 42,0 5 1,5-1 0,3 8 0,2 5 0,3 4 0,2 3-1,4 3-565,3 4 543,1-2 1,-4 4-1,-2-2 1,1 1-1,-1 0 1,-2-1 0,-5 0-54,-5-1 0,0 2 0,-1-5 0,-3-3 0,-3-3 0,-5-5 0,-2-3 306,-2-1 1,2-6 0,-7-3 0,-1-3-1,-2-5 1,-2-1 0,-5-2 147,-4-2 1,-2-6 0,-9-3-1,1-2 1,0-1 0,2-2-1,7-1 1,5-3 20,6 0 0,11-2 0,2-6 1,8-1-1,9-6 0,12-5-397,8-5 1,11-6-1,-16 23 1,2-1-1,0 0 1,1 0 0,3 0-1,1-1 1,0 1-1,2 0 1,-1 1-1,1 1 1,-2 1 0,1 1-563,-3 3 1,0 0 0,0 0-1,-1 0 1,28-10 669,0 0 0,0 1 0,0 5 0</inkml:trace>
  <inkml:trace contextRef="#ctx0" brushRef="#br0" timeOffset="12">9559 5939 8355,'0'-8'-289,"0"1"267,0-2 0,0 2 0,0 0 910,0-2 1,0 3 0,-1-1-756,-3 2 1,-2 3 0,-6 5 0,1 5 0,-2 3-1,-2 5 1,-4 4 0,-3 5-130,0 6 0,-5 7 1,0 4-1,1 2 1,-1 3-1,-1 1 1,0 3-1,0 0 27,3 0 0,6 2 1,4-4-1,3 0 0,5-2 1,4-2 146,6 1-223,8-5 1,8-3-1,8-8 1,4-3 0,6-4-1,6-4 1,4-4-235,3-2 1,1-7-1,-2-2 1,3-4 0,1-4-1,-2-4 279,-4-2 0,1-6 0,-7-2 0</inkml:trace>
  <inkml:trace contextRef="#ctx0" brushRef="#br0" timeOffset="13">9879 6316 8511,'-5'-7'746,"4"-3"0,-3 3-459,3-4 0,2 5 0,4 2 1,6 3-1,7 1 0,5 0-199,4 0 0,2 4 0,4 1 1,-1 3-1,-2 3 0,0 4 0,-2 2-244,-5-1 0,-2 4 0,-9 0 0,-3 2 1,-3 4-1,-4 2 0,-6 0-52,-8 0 0,-4 2 0,-8-2 0,-3 0 0,-3 0 1,-3-3-211,-1-1 274,4-1 1,-1-1 0,5-3-1,3-5 1,4-6-301,3-4 444,6-2 0,15-13 0,7-1 0</inkml:trace>
  <inkml:trace contextRef="#ctx0" brushRef="#br0" timeOffset="14">10507 6156 8653,'-16'4'363,"-3"-1"0,-3 5 0,-1-3 0,0 3 1,-1 3-1,-1 4-140,-2 3 1,1 1-1,4 4 1,2 0-1,3 0 1,3 1 0,5 1-225,3 2 1,2 0-1,6-3 1,1 1-1,6 2 1,5-2-242,5-1 0,4-2 0,4-3 0,3-4 1,3-2-1,3-3 0,2-3 0,4-3-10,2-2 1,2-8 0,-1-2-1,1-6 1,-1-7 251,-4-4 0,4-4 0,-5-6 0</inkml:trace>
  <inkml:trace contextRef="#ctx0" brushRef="#br0" timeOffset="15">10473 5642 8355,'4'-4'8,"7"0"1,9 3 0,7 4 0,4 5 330,2 6 1,6 0 0,3 7 0,3 2 0,6 3 0,5 3 0,-26-12 0,1-1-83,1 2 0,-1 1 0,1 1 0,0 1 0,1 2 1,-1 1-1,-2 0 0,-1 1 0,-1 1 0,-2 1 0,-3 1 1,-1 0-54,-1 1 0,-2-1-2231,6 30 1971,-13-28 0,-3 2 0,-3 26-139,-6 3 1,-12 1 36,2-31 0,-3-1 0,-3 3 0,-2-1 80,-4-1 0,-2-1 0,-2-1 0,-3-1 0,-4-1 0,0-1 0,-3 1 0,-1 1 0,-2 0 0,-2 0 0,-2 0 0,-1 1-1424,-3-1 0,0 1 1502,-2-1 0,0 1 0,-5 1 0,-1-1 0,0 1 0,1 0 0</inkml:trace>
  <inkml:trace contextRef="#ctx0" brushRef="#br0" timeOffset="16">6064 8109 8355,'-6'-5'831,"0"3"1,3-3-606,-1 0 0,1 9 0,3 0 0,0 6 1,0 7-1,0 4 0,0 6 0,0 2-91,0 3 0,5 1 0,2 0 1,5-2-1,2-1 0,2-2-284,2-3 1,2-1-1,6-2 1,2-5-1,-1-4 1,3-5 0,-2-3 114,0-3 1,2-6-1,-2-4 1,-1-6-1,-1-5 1,-3-3 0,-1-1 117,-6 0 1,-2 0-1,-4 2 1,-1 2 0,-3 4 288,0 2 1,-3 9-1,-3 8 1,0 10-526,0 6 1,0 8 0,2 4 0,1 6 0,6 6 0,4 6 0,3 1 79,2-1 1,-4 9 0,1-2 0,-1 4 0,-1 2 0,-7-30 0,-1 0 399,-1 0 0,-1 0-262,-1 28 0,-2-26 1,-1 1-1,0-2 1,-2 1-1,-1 0 0,-1-1 1,-1 1-1,-2-1 1,-1-1-1,-1-1 57,-11 29 0,-7-4 0,-3-5 0,0-7 1,-1-5-1,3-7 0,0-5-184,-1-5 1,4-13 0,-3-3 0,1-5 0,1-8 0,0-7 0,1-12-332,0-8 1,4-10 0,3-1-1,3-6 1,5-3 0,3-4-1,4-1 297,3 2 0,8 1 0,4 8 1,7 3-1,5 1 0,3 2-26,5 3 1,2 2 0,1 3 0,1 3-1,2 3 1,3 5 0,0 3-1325,3 3 1,0 4 1444,-1 0 0,3 1 0,-5-1 0</inkml:trace>
  <inkml:trace contextRef="#ctx0" brushRef="#br0" timeOffset="17">7229 8303 8355,'-21'0'3410,"2"0"-3231,4 0 1,12 0 0,8 0 0,8 0 0,7 0 0,4 0-273,3 0 1,5 0 0,-1-1 0,5-2-1,3-1 1,1 1 0,-1-1-886,-2 0 1,2 0 0,-2 4 977,-4 0 0,1 0 0,-5 0 0</inkml:trace>
  <inkml:trace contextRef="#ctx0" brushRef="#br0" timeOffset="18">7241 8668 8355,'-23'14'1044,"1"-3"-455,3-5 0,19-4 1,17-5-1,13-6 0,11-5 1,5-5-1,3-4-541,4-4 1,3 3 0,1-3 0,0 5 0,1 1 0,-1 4 0,-3 0-49,-4 3 0,-1 1 0,-8 2 0</inkml:trace>
  <inkml:trace contextRef="#ctx0" brushRef="#br0" timeOffset="19">8554 9137 8355,'0'-17'-47,"0"-2"0,1-4 1,2-3-1,1-5 327,-2-2 1,0-5 0,-2-2-1,0-4 1,0-4 0,0-3 0,0-3 38,0-2 1,0-6 0,0-3 0,0 32 0,1 0 0,0 0 0,2 0 0,4-30-1,2 1-158,-1 2 0,6 3 0,-3 5 1,2 5-1,0 5 0,-2 4-191,0 5 0,5 0 1,0 7-1,1 4 0,0 3 1,0 2-1,1 3-447,-1 1 1,-1 6 0,1 0 0,1 2-1,0 3 1,1 1 0,-1 2-390,-3 3 1,-2 3-1,-3 9 1,-3 5 865,-3 8 0,-8 7 0,-2 10 0</inkml:trace>
  <inkml:trace contextRef="#ctx0" brushRef="#br0" timeOffset="20">8451 8440 8355,'2'6'1233,"3"-3"-988,6-6 0,7-3 1,9-5-1,3-1 1,4-1-1,4 0 1,4-4-446,3-1 1,4 0 0,1-2 0,-1 1 0,3-1 0,4-2-1,-26 10 1,1 0 199,1-1 0,-1 0 0,2-2 0,-1 0 0,37-19 0</inkml:trace>
  <inkml:trace contextRef="#ctx0" brushRef="#br0" timeOffset="21">9811 7721 8355,'-22'-12'457,"3"2"1,4 1 0,2 3 0,0 1-25,-2 2 0,0 2 0,-7 3 0,-3 5 1,-3 5-1,-4 6 0,-1 5-400,-1 2 1,1 8 0,3 0-1,3 5 1,4 3 0,4 3-1,4 3-292,2 3 0,3 2 1,2-4-1,5-1 1,1 1-1,4-1 88,1 0 1,4-5 0,5-1 0,2-2 0,4-3 0,2-5-1,6-4-61,2-3 1,2-6 0,6-4 0,3-5 231,7-6 0,4-6 0,8-4 0</inkml:trace>
  <inkml:trace contextRef="#ctx0" brushRef="#br0" timeOffset="22">10142 8075 8355,'-26'-12'1237,"4"1"0,5 3 0,9 2-925,0 1 0,4 1 1,4 4-1,7 1 0,7 2-382,5 0 0,4 1 0,4-2 0,5 0 0,3 2 0,4-2 234,2 0-285,-4-2 1,3 4 0,-4-1-1,-1 1 1,-4 1 0,-4 3 0,-8 2-246,-5 1 0,-2 6 0,-9 2 1,-6 4-1,-9 3 0,-13 5 299,-8 2 0,-10 5 1,-1 1-1,-6 1 0,25-21 1,-2 1-1,1-1 1,-1-1-1,-25 17 642,3 0 0,3-2 0,5-3 154,7-3 1,6-5-415,9-2 1,6-4-133,6-5 0,5-4 0,4-3 0,9-3 0,12-1 0,10-3 327,8-4-569,8-1 0,4-13 1,7 1-1,-29 10 1,0-1-1,0 0 1,0-1-1,1 1 1,0-1-1,-1 1 1,0-1-433,0 1 1,0 0 0,0-1 0,0-1 0,-1 1 0,0-1-1,0-1 1,0 0 0,27-14 0,-4-1 490,-2 0 0,-2-7 0,-3-4 0</inkml:trace>
  <inkml:trace contextRef="#ctx0" brushRef="#br0" timeOffset="23">10747 7572 8355,'-23'-11'1683,"11"6"0,5 3-1312,8 5 1,6 6-1,5 0 1,4 3-1,3 5 1,4 1-1,3 2-304,5 1 0,7 6 0,4 1 0,2 2 0,3 6 1,1 3-1,-23-18 0,0 0-8,23 21 1,-25-19 0,0 1 0,-2 2 0,-2 1 0,-1 1 0,-2 0 0,10 31 0,-10 0 0,-8 3-72,-6 2 1,-13-3 0,2-29 0,-2-1 0,-3 1 0,-3-2 0,-2 1 0,-1-2 0,-2 0 0,0-1-1,-4 0 1,0-1-199,-3 0 0,-1-1 0,-1-1 0,-1-1 0,-3 3 0,0-2 1,-1 1-1,-2-1-203,-1-1 0,-2 0 0,-1 2 0,-1 0 0,-48 26 0</inkml:trace>
  <inkml:trace contextRef="#ctx0" brushRef="#br0" timeOffset="24">14459 3563 8355,'5'-11'1190,"3"-1"-813,7 1 0,1 0 0,5-1-55,-2 1 0,0 1 0,3 1 0,1 1 0,0-1 1,0 0-1,0 0 0,1 2 0,1-1-711,2 2 1,1-3 0,-3 5 0,2 2 0,-2 0 388,-1 2 0,-1 0 0,0 0 0</inkml:trace>
  <inkml:trace contextRef="#ctx0" brushRef="#br0" timeOffset="25">14447 3895 8355,'-3'0'544,"6"0"0,10-2 58,4-2 1,9 2 0,1-6 0,6-2 0,5-3 0,5-2 0,4 1 0,4 0-832,1-1 1,-3 6-1,3-2 1,0 2-1,0 3 229,3 2 0,-4 2 0,-1 2 0</inkml:trace>
  <inkml:trace contextRef="#ctx0" brushRef="#br0" timeOffset="26">16023 4294 8355,'-11'7'8,"0"-4"1,4 0 596,3 1 1,3-8 0,2-1 0,2-7 0,2-5 0,1-4 0,3-4-208,1-3 0,2-4 0,-1-6 0,1-5 0,-1-5 0,1-8-434,-1-7 42,-5 31 1,-1-1-1,2-9 1,-1-1-1,1-1 1,0-1-1,1-4 1,-1-2-1,0-3 1,0-1-1,0-2 1,0 1-1,0-1 1,0 1-40,1 0 1,-1 1 0,1 6 0,-2 1 0,-1 4 0,-1 3 0,0 3 0,0 2 0,3-24 0,0 12 287,-3 9 1,-3 10 0,0 6-1,3 6 1,5 6-461,5 3 1,4 3-1,4 6 1,3 5-1,0 5 1,3 7-1,0 5-2772,0 3 1,2 7 2976,-3 5 0,-1 5 0,-3-2 0</inkml:trace>
  <inkml:trace contextRef="#ctx0" brushRef="#br0" timeOffset="27">15875 3598 10469,'-5'-4'635,"5"-1"0,6 0 1,6-2-1,4 1-428,7-3 1,2-2-1,10-3 1,4-3 0,5-1-1,7-2 1,6-1-570,-25 9 0,0 1 0,2-1 0,0 1 1,2-1-1,1 1 0,0 0 0,2-1 1,0 0-1,2 0 362,0-1 0,1-1 0,1 0 0,1-1 0,47-19 0</inkml:trace>
  <inkml:trace contextRef="#ctx0" brushRef="#br0" timeOffset="28">17188 2889 8355,'-22'-3'465,"-1"-1"1,5-4 0,1 4-1,1 2 1,-3 1 0,-3 1 24,0 0 0,-1 9 0,0 4 0,0 7 0,0 5 0,0 4 1,-1 7-418,-2 4 1,1 10 0,-1 3-1,2 3 1,2 2 0,3 2-530,4 1 312,7-5 0,3 2 0,5-3 0,1-3 0,4-3 0,7-6 0,7-2-463,6-4 0,5-6 0,4-1 0,1-4 0,3-4 0,6-6 607,4-3 0,-1-7 0,3-1 0</inkml:trace>
  <inkml:trace contextRef="#ctx0" brushRef="#br0" timeOffset="29">17782 3346 8355,'0'-11'-29,"0"-1"0,-1 1 232,-3 0 1,2-1 0,-5 1 0,1-1 0,0 1 0,-3 0 0,-1-2 465,-2-2 1,-3 2 0,0-2 0,-1 2 0,1 2 0,-1-1-567,-2 1 0,3 4 0,-4 4 1,0 3-1,0 3 0,0 6 1,0 5-1,1 7-244,3 4 1,2 4 0,3 4-1,2-1 1,4-2 0,4 2-280,4 1 0,6-4 0,8-2 0,2-4 0,4-4 1,2-5-1,1-5 294,-1-6 0,1-1 1,-4-4-1,-1-1 1,0-5-1,-3-2 1,-4-3 723,-2-2 1,-2 1 0,0-4 0,-4 2 0,-3 2 0,-3 1 62,-1 2 1,0 5 0,0 7-705,0 5 1,4 10 0,1 7 0,2 6 0,3 6 0,2 3 0,4 4-532,-2 2 1,2 5 0,-2 1-1,-3-1 1,-3 1 0,-2-1 313,1 0 0,-5-4 0,2-2 0,-3-2 0,-2-3 0,-1-4 0,-5-4 0,-2-5 402,-3-3 0,-4-8 0,1-3 1,-4-6-1,-2-4 0,-4-2 167,-1-3 1,-3-3-1,-4-7 1,2-3-1,5-1 1,1-1-217,3 2 1,5-5 0,6 3 0,6-3 0,3-2 0,5-1 0,6-3 0,10-1-571,9-3 0,12-5 1,-15 17-1,1 0 0,5-2 1,3-1 476,4-2 0,1 0 0,3-3 0,1 1 0,49-30 0</inkml:trace>
  <inkml:trace contextRef="#ctx0" brushRef="#br0" timeOffset="30">18764 2878 8526,'-11'-13'11,"0"-2"0,3 2 1,0-2-1,-2 3 1,-4 0-1,-3 2 500,-1 2 0,-4-1 1,2 7-1,-4 3 0,-4 7 1,-1 7-1,-3 9-307,-1 9 1,-1 4 0,-1 9-1,1 4 1,17-22 0,1 0 0,0 2-1,2 1-352,0 1 1,1 1 162,3-2 1,1 0 0,0 3 0,2-1-1,-4 31 1,4-1 0,4-3 0,5-6 0,4-4-322,4-3 1,4-7 0,9-3 0,1-5 0,3-5 0,4-5-331,6-3 1,5-3-1,6-9 1,3-3 0,1-5 635,3-7 0,5-10 0,4-11 0</inkml:trace>
  <inkml:trace contextRef="#ctx0" brushRef="#br0" timeOffset="31">18879 3244 8355,'-16'-2'566,"1"0"134,1-2 1,8 1-1,6 8 1,8 6 0,4 4-510,3 3 1,4-3 0,-2 4-1,1 1 1,1 0 0,-1 1 0,-3-2-446,-3 1 1,-5 0 0,-3 1 0,-3-2 0,-2 1 0,-3 0-89,-4-1 1,-7 2-1,-5-5 1,-4 1-1,-4-1 1,0-2 0,1-1-1065,6-2 1,-1-4 1405,7-4 0,-1-1 0,5-2 0</inkml:trace>
  <inkml:trace contextRef="#ctx0" brushRef="#br0" timeOffset="32">19107 3232 8355,'-1'-10'952,"-3"2"0,-4 6-434,-2 4 1,-5 6-1,-1 7 1,-1 4-1,1 4 1,2 4-1,1 3-425,1 3 1,6 1-1,2 1 1,3-2 0,2-2-1,4-1-486,7-2 1,6-2 0,8-3-1,5-1 1,4-5 0,6-4 0,7-5-1,7-5 393,7-4 0,-27-3 0,1-2 0,39-12 0</inkml:trace>
  <inkml:trace contextRef="#ctx0" brushRef="#br0" timeOffset="33">19484 2912 8355,'13'16'127,"2"-1"1,-1 1 0,4 0 0,-1 3 0,0 2-1,1 2 121,-1 0 1,-1 0 0,1 1 0,0 2 0,-3 4 0,-1 0 0,-3 0-107,-3 2 0,2 1 1,-5 1-1,0 1 1,0-1-1,-1 0-647,0 1 267,-7-1 0,-3 0 1,-7 0-1,-3 1 0,-1-2 1,-3-3-1,-3-3-1017,-3-3 1,-1-3 1254,1-2 0,-2-2 0,-5-6 0</inkml:trace>
  <inkml:trace contextRef="#ctx0" brushRef="#br0" timeOffset="34">19804 2455 8355,'-1'-6'241,"6"4"0,6 4 0,6 7 0,-1 4 106,0 2 1,10 10 0,1 2 0,4 6 0,5 5 0,2 4 0,4 4-236,-20-22 1,0 1 0,1 0 0,0 1 0,-1 2-1,0 0 1,0-1 0,-2 0 0,0 2 0,-2 1-1,0-1 1,-2 1-154,1 2 1,-3 0-1,-2 1 1,-3 1 0,3 28-1,-7 0 1,-6 1-1,-8-4 1,-10 0 0,-10-2-205,11-28 0,-1-1 1,-5-2-1,-2 0 1,-3-1-1,-1-1 1,-4 0-1,-1-1 1,-4 1-1,-3-2 1,-5 1-1,-1-2 245,-5 1 0,-2-2 0,-2 0 0,-2 0 0,-66 14 0</inkml:trace>
  <inkml:trace contextRef="#ctx0" brushRef="#br0" timeOffset="35">3461 11478 8355,'-6'-11'43,"4"0"1,-6 3 94,-1 0 0,3 0 0,-2-3 0,-2 1-68,-4 2 0,0-2 1,-3 4-1,-1-2 1,0 0-1,-2 1 1,-1 0-1,1 2 1,1 2-1,-1-1 123,-2 1 1,-1 2-1,1 1 1,-1 1-1,-1 4 1,-2 7-1,0 5 845,0 5-1041,-3 6 0,5 2 1,-3 8-1,3 4 1,3 4-1,2 4 1,3 3-107,4 3 1,5-1 0,3 0 0,4-3 0,6-1 0,5-4-1454,7-4 1452,3-9 1,3-6 0,3-6-1,4-3 1,2-5 0,1-5 0,1-8 232,3-8 0,-1-6 0,4-14 1,-2-5-1,-2-5 0,-3-5 22,-3-2 1,0-8 0,-4-5 0,-14 26 0,-2-2 0,0 0 0,-2-1 0,0 0-1,-2 0 1,-1-1 0,-1 0 72,-1-1 0,0 0 0,0 0 0,1 1 1,-3-3-1,-2 1 0,0 0 0,-1 1 0,-3 2 1,-1 1-1,-12-29 0,-8 4-193,10 28 1,-2 2-1,-2 2 1,-4 0 0,-2 2-1,-3 0 1,0 2-1,-1 1 1,-2 2 0,-1 1-1,-3 2 1,0 2-59,-2 1 0,-1 3 0,-4 1 0,-1 1 0,3 4 0,0 1 0,1 1 1,-1 3-1,2 1 0,1 2 0,3 2 0,1 3 0,2 1 0,0 2-1175,-25 14 0,11 7 1,12 5-1,10 0 1208,10 2 0,7 0 0,6 6 0</inkml:trace>
  <inkml:trace contextRef="#ctx0" brushRef="#br0" timeOffset="36">3826 11387 8355,'-13'0'162,"-1"0"0,-1 1 1,1 1 182,1 2 0,3 5 1,1 0-1,3 4 1,1 3-1,2 2 1,2 2-167,1 2 1,1 1-1,3 1 1,5 1 0,6 2-1,7-2 1,5-1-189,2-1 1,3-5-1,4-4 1,4-4-1,-1-4 1,0-1-115,-2-2 0,-1-8 0,-2-5 1,-1-7-1,-3-3 0,-4-4 1,-6 0 194,-5 0 0,-3 1 0,-5 1 0,-3 2 0,-3 2 0,-2 2 64,-3 2 0,-2 6 0,-5 4 0,0 4 0,3 5 0,1 5 0,2 6-133,3 1 0,0 8 0,4 5 1,1 3-1,5 1 0,3 1 0,3 0-117,2 3 1,-1-1 0,-2 5 0,-1 1-1,1 0 1,-4 0 0,-2-1-5,0 1 1,-5 2-1,1-1 1,-6-1-1,-4-1 1,-5 0-1,-3 0-26,-4 0 0,-3-5 0,0-1 0,-1-4 1,0-7-1,0-3 91,0-3 1,-2-10 0,1-1 0,2-6 0,1-4 0,-1-6-1,-1-9 68,0-7 0,0-1 0,2-5 0,1-2 1,2-1-1,1-1 0,5 1 127,3 2 1,4 3-1,5 5 1,1 0 0,5 2-1,10 2 1,9 2 144,7 1 1,4 3 0,5-2 0,6 2 0,4 2 0,3-2 0,3-1-744,4-1 1,-4 0-1,1 3 1,-8 2-1,-4 1 1,-4 3 455,-4 1 0,-8 1 0,-2 4 0</inkml:trace>
  <inkml:trace contextRef="#ctx0" brushRef="#br0" timeOffset="37">2593 12803 8355,'6'-5'111,"4"0"1,-2-4 0,2 2 0,2 2 0,2 2 334,2-3 0,8 5 0,0-3 0,5 3 1,7 1-1,4 0 0,7-1-307,6-3 1,11-2 0,-25 0 0,1 0 0,2 0 0,2 1 0,3-1 0,1 0 0,3 1 0,1-1 0,2 0 0,1-1-87,2 0 1,0-1 0,4 2 0,0-1-1,-1 0 1,1-1 0,-2 2 0,1 1-1,-2 0 1,1 1 0,-2 0 0,0 0 0,-1 0-1,-1 1-47,-2-1 0,-1 1 0,-2 0 0,0 1 1,-8 2-1,-2 0 0,-1 0 0,0 0 0,-4 0 1,-2 0-1,26 0-606,-9 0 491,-13 0 0,-4 0 0,-11 0 0,-3 0-186,-4 0 0,-10 0 295,-9 0 0,-7 5 0,-12 2 0</inkml:trace>
  <inkml:trace contextRef="#ctx0" brushRef="#br0" timeOffset="38">3072 13659 8355,'-5'-11'171,"-2"1"0,-4 2 0,0 4 0,-2 2 213,-2-2 1,2 3 0,-3-3-1,1 3 1,-1 1 0,1 0-1,0 0-251,0 0 1,-4-4 0,2 0-1,-1 2 1,-1 2 0,0 3-1,0 5-133,-1 2 1,-2 7-1,1 3 1,1 5 0,2 7-1,0 4-224,0 2 0,4 9 0,0-2 1,4 2-1,4 1 0,1-1 0,2 0 113,2-2 0,2-7 0,3-1 0,5-6 0,5-5 0,6-6 0,4-6 260,3-5 0,5-5 1,-2-9-1,4-9 1,3-10-1,1-11 0,-2-4 102,-4-4 0,-1-7 0,-4-3 0,-2-4 0,-2-3 1,-13 29-1,-1 0 0,5-31-82,-5 0 1,-6 29 0,-1 1 0,-3-29-1,-4 1 1,-5 3 0,-6 4-164,-1 4 0,-4 7 0,-7 5 0,-6 6 0,-7 10 0,-4 8 0,-5 8-415,-3 4 0,-5 11 0,-1 6 0,5 9 0,2 6 0,5 6 0,6 4-564,11-1 1,7 3 0,13-5 972,2-1 0,13 4 0,8 0 0</inkml:trace>
  <inkml:trace contextRef="#ctx0" brushRef="#br0" timeOffset="39">3483 13739 8355,'-17'0'511,"1"0"1,4 0 0,2-1 0,2-3-276,4-3 1,4-4 0,4 0 0,5 0-1,3-1 1,5 1 0,2-1 89,5 1 0,0 3 0,5 2 0,1 1 1,-2 2-1,1 3 29,0 4-445,-4 8 0,2 5 0,-8 7 0,-4 3 0,-3 5 0,-5 5-115,-3 5 1,-4-2-1,-4 3 1,-5 3 0,-6 2-1,-6 0 1,-5-1-72,1-1 1,-3-5-1,0-3 1,0-3 0,0-3-1,3-4 1,2-7-3224,4-3 3499,2-8 0,6-5 0,0-5 0</inkml:trace>
  <inkml:trace contextRef="#ctx0" brushRef="#br0" timeOffset="40">4020 13602 8355,'-16'-4'256,"-2"1"0,0 0 1,2 2-1,0 1 386,1 0 0,-5 0 0,2 1 0,0 3 1,3 4-1,2 2 0,2 2-560,0 4 0,3 1 0,2 7 0,-1 4 0,2 5 0,0 5 0,3 4-194,0 5 0,9-1 0,4 3 0,8-2 0,8-2 0,7-3-126,7-4 0,4-5 1,6-5-1,7-8 0,-25-12 1,0-1-1,3-2 0,1-1 238,0 0 0,1-2 0,-3 1 0,1-2 0,37-1 0</inkml:trace>
  <inkml:trace contextRef="#ctx0" brushRef="#br0" timeOffset="41">6007 12483 8355,'8'-11'72,"0"-1"1,0 1 133,3-1 0,1 1 1,2-1-1,3 2 0,1 1 1,2 3-1,1 0 0,2 1 1,1 0-1,3 1 0,3 0 107,3 0 1,2 0 0,0 3 0,5-1 0,4-2 0,6 0 0,0 0-606,1 0 1,2 1 0,-3 3 0,-2 0-1,-2 0 1,-6 0 0,-5 1-126,-7 3 0,-6-2 0,-3 6 0,-5 1 0,-5 1 417,-5 1 0,-3 1 0,-1-1 0</inkml:trace>
  <inkml:trace contextRef="#ctx0" brushRef="#br0" timeOffset="42">6190 12769 8355,'-18'0'2502,"7"-2"-2125,10-2 1,10 2-1,17-6 1,7-1 0,7 1-1,5-3 1,5 1-330,4-2 1,1-4 0,-24 9 0,1 0-1,0-1 1,0 0 0,-1 0 0,1-1-1,1 1 1,0 0 0,0 1 0,0 0-783,-1 0 0,1 1 1,1 0-1,-1 1 1,31-5 733,-1 2 0,-1-2 0,-5 4 0</inkml:trace>
  <inkml:trace contextRef="#ctx0" brushRef="#br0" timeOffset="43">9308 11261 8355,'0'-11'0,"0"-1"0,0 1 33,0-1 149,0 1 1,0-2-1,0-1 1,0-1 0,0 1-1,0 1 1,-1 2 143,-3 0 1,-4 0 0,-6 4-1,-2 3 1,-1 3 0,0 1 0,-1 0-1,-4 0-355,-3 0 1,-3 5-1,-5 2 1,0 5-1,-4 4 1,-2 6-62,-4 3 1,2 8-1,-2 1 1,-3 10 0,22-20-1,-1 1 1,-1 2 0,1 1-1,-1-1 1,1 2 66,1 0 1,0 1 0,2-2 0,2 1 0,1 2 0,1 0-1,2 0 1,1-1 0,2 1 0,2-1 0,-6 29 0,9-5 159,6-4 1,18-8 0,11-6-1,12-5 1,12-8 0,10-8-1,-27-10 1,1-1-135,-1-1 1,1-2 0,6-4 0,0-3 0,-4-2 0,0-2 0,2-3 0,0-2 0,-1-3 0,0-2 0,-1-2 0,0-2 0,-2-1 0,-1-2 84,0-1 0,-2-1 0,-2-3 0,-3-1 0,-2 1 0,-3 0 1,-1-2-1,-2 0 0,-4 0 0,-1 0 0,-3-1 0,-2 0-37,-2-1 0,-2 0 0,-2-3 0,-3-1 0,-3-2 0,-2-1 0,-4 0 0,-1 0 0,-3-2 0,-2 1 0,-2-2 0,-2 1 0,-1-2 0,-2 0-246,-1-2 0,-3 3 0,-3 2 0,-2 4 1,0 3-1,-3 3 0,1 3 0,-2 2 0,-1 4 1,-2 2-1,0 2 0,-2 3 0,-2 2 0,0 4 68,-1 2 1,0 2 0,1 0-1,1 2 1,0 4 0,0 1 0,2 2-1,1 1 1,4 2 0,1 3 0,-24 14-881,10 4 748,12 7 1,17-3-1,13 8 259,10 5 0,13-1 0,11 10 0</inkml:trace>
  <inkml:trace contextRef="#ctx0" brushRef="#br0" timeOffset="44">9765 11147 8355,'-10'-19'-52,"2"0"1,3 1 0,5-2 0,0 1 0,0 0 712,0 1 1,0 4-1,0 10 1,0 9-614,0 8 1,-4 10 0,0 7 0,2 4 0,1 4 0,1 6 336,0 4-387,5-1 0,1 3 0,7-5 0,2-2 0,4-4 1,4-2-24,3-4 0,0-10 1,4-3-1,2-6 0,1-7 1,1-6-1,1-6 66,-1-7 0,-1-8 0,-3-7 0,-3 0 0,-3-4 0,-2-2 0,-5 0 27,-5 1 1,-5 7-1,-4 0 1,1 4 0,-2 6-1,-2 4-33,-4 3 0,-1 4 0,-2 8 0,3 5 0,3 5 0,1 5-49,0 2 0,5 7 0,4 3 1,5 2-1,3 1 0,2 2 1,-1 0 43,-1 3 0,2 7 1,-3 0-1,-1 1 0,-1 0 1,-5-3-1,-2 0-11,-5-2 1,-7-6 0,-6 2-1,-8-2 1,-9-1 0,-9 2-1,-8 0-61,-1-4 0,-5 0 1,1-8-1,2-3 1,2-7-1,4-6-63,4-5 0,3-4 0,2-5 1,4-7-1,6-7 0,6-6 1,6-7 104,3-5 0,10-2 0,9-5 0,8-1 0,6-2 0,7 0 0,4 2-115,2 3 1,1 2-1,-2 7 1,2 3-1,1 3 1,-1 5-1,-2 3-1055,-2 3 0,0 7 1170,-1 2 0,0 4 0,0-2 0</inkml:trace>
  <inkml:trace contextRef="#ctx0" brushRef="#br0" timeOffset="45">8543 12449 8355,'-5'-2'71,"6"0"0,9-2-73,8 2 0,3 0 0,2 2 0,1 0 0,3 0 0,4 2 0,2 1 0,2 4 79,3-1 1,4 4 0,8-2 0,5 1 0,8 0 0,-28-6 0,1 0 0,2 0 0,1-1-34,3 0 1,1-1 0,5-1-1,2 1 1,1-1 0,2 0-1,0 0 1,2-1 0,1-1-1,1-1 1,1-2 0,0-2-1,3-2 1,0-1 11,1-2 0,1-1 0,-3 0 1,0 0-1,-1-1 0,-1-1 1,-2 1-1,-1 0 0,-2 1 1,-1 1-1,-4 0 0,0 1-248,-3 1 0,-2 1 1,-7 0-1,0 1 1,27-3-1,-8 1 1,-12 2-1,-11 4 1,-13 4 191,-9 4 0,-15 8 0,-8 5 0</inkml:trace>
  <inkml:trace contextRef="#ctx0" brushRef="#br0" timeOffset="46">9342 13100 8355,'-15'-2'9,"-1"-1"0,-1-5 0,1-2 0,0-2 0,0 1-5,-3 0 1,-4-1 0,-4 1 0,-3 1 0,-2 2 0,-1 4 0,0 4 89,-2 4 0,-6 4 0,2 7 0,-1 4 0,0 4 1,0 3-1,1 6 18,2 5 1,2 5 0,0 7-1,2 5 1,3 1 0,3 3-1,4 0-116,4 3 0,4-4 0,8 3 0,4-6 0,6-2 1,6-6-1,6-4-11,8-5 0,4-11 0,9-6 1,3-6-1,6-7 0,4-7 0,3-8 65,3-7 0,-25 1 0,0-3 0,1-1 0,0-2 0,0-1 1,1-2-1,1-1 0,-1-2 0,0 0 0,-1-1 41,0 0 0,-1-2 0,1-1 0,-1-2 1,0 1-1,-2-1 0,0 0 0,-2-1 0,-1 1 1,-1-1-1,-2 1 0,-2-2 0,-1 0 0,-1 0-110,-2-2 0,-3-1 1,-2 3-1,-3-1 1,-1-1-1,-2-1 0,-2 3 1,-1 0-1,-4-30 1,-8 6-1,-13 5-234,-12 2 1,-11 8-1,-7 9 1,23 19-1,-1 3 1,-3 1-1,-1 3 1,-2 1-1,-2 2 1,-2 3-1,-1 1 67,-3 1 0,1 2 0,1 1 0,1 2 0,1 1 0,2 2 0,2 0 0,1 1 0,3 2 1,2 0-1,-25 16 0,9 2 186,8 1 0,8 1 0,3 3 0,5 0 0</inkml:trace>
  <inkml:trace contextRef="#ctx0" brushRef="#br0" timeOffset="47">9719 12997 8358,'-23'0'217,"0"0"0,2 0 0,2 0 0,2 0 1,2 0 48,0 0 0,3 0 0,7 0 0,4 0 1,7 0-187,7 0 1,5 0 0,7 0 0,5-1 0,4-2-1,1-1 1,2 2-68,1 1 0,3-3 0,3 0 0,-1 1 0,-3 3 0,-2 3 0,-4 2-146,-1 1 0,-3 2 1,-7 2-1,-1-1 1,-3 0-1,-5 2-34,-5 3 1,-4 7-1,-8-2 1,-4 3-1,-10 6 1,-8 5-1,-9 5 139,-7 3 0,-3 1 0,-2 2 0,0-2 1,0-4-1,1-2 0,0-2 123,3 0 0,3-3 0,5-2 0,1-1 0,2-4 0,6-2 709,5-3-666,3-5 1,12 1 0,6-8 0,11-3 22,9-3 0,15-7 0,13-5 0,12-7 0,-26 8 1,0 0-1,3-1 0,2 1 0,0 1 0,2-1-46,1 0 0,2 0 1,1 0-1,2 0 0,0 0 1,0 1-1,1 1 1,0 0-1,0 2 0,-1 0 1,0 0-1,0 2 1,-3-1-1,0 2-345,-2 1 1,0 0-1,-1 1 1,0 1-1,-3 0 1,-1 0-1,-1 0 1,-2 0-1,28 1 1,-10 3 229,-7 4 0,-8 2 0,1 1 0</inkml:trace>
  <inkml:trace contextRef="#ctx0" brushRef="#br0" timeOffset="48">13431 11204 8355,'-15'0'72,"-1"0"0,-3 0 0,3 0 0,-1 0 1,1 0-1,1-1 210,-2-3 0,5 1 0,-4-4 0,5-2 0,2-1 0,3-2-34,1 1 1,-3-1 0,3 1 0,-1 0 0,-3 0 0,-3 4-518,-3 3 121,2 3 0,-13 11 0,0 5 0,-4 7 1,-3 6-1,-3 6-69,1 6 0,-1 6 0,1 2 1,-1 3-1,1 1 0,4 1 1,6-1 222,7-2 1,5-4 0,6-5 0,4-4 0,8-5 0,9-5 0,9-6 164,5-6 0,4-4 0,6-11 1,4-3-1,2-6 0,2-9 1,-2-7 65,-2-4 0,1-7 1,-5-6-1,-1-2 0,-3-3 1,-3-2-191,-5-5 1,-15 23 0,-3-2 0,1-2-1,-2 0 1,-1-2 0,0 0 0,0-1 0,-1-1-1,-2 0 1,0-1 0,-2 0 0,-2 0-170,-1 0 0,-2 0 0,-5 1 1,-1 1-1,-2 2 0,-1 1 0,0 3 1,-3 3-1,-21-22 0,-7 10 0,-9 11-26,-7 10 1,27 12 0,-1 3 0,-2 1 0,-1 2 0,2 1 0,-1 2-1,2 1 1,0 3 0,1 2 0,1 1-257,1 3 1,1 1-77,-23 16 0,9 13 0,11 3 480,8 4 0,13 12 0,7-1 0</inkml:trace>
  <inkml:trace contextRef="#ctx0" brushRef="#br0" timeOffset="49">13796 11021 8355,'-21'-5'-297,"2"-3"0,4 0 0,2-1 0,3 1 464,2-1 0,-1 3 1,4-1-1,0 1 247,0 0 1,2-1 0,7-1 0,5 1-1,5 1 1,6 1 55,6 0 1,3-3-1,7 4 1,2 1-1,3-1 1,4 0 0,1 1-530,-1 2 1,0 6 0,-5 3-1,-5 3 1,-8 4 0,-5 4 0,-7 3-260,-7 1 0,-6 5 0,-4 1 0,-7 3 0,-11 1 0,-11 2 28,-6 1 0,-6 3 0,0-1 1,-4-1-1,-2-2 0,0 0 0,3-1 316,0 0 1,1-5 0,4-2-1,2-3 1,5-2 0,4-2-1,3-2 234,3-2 0,10-4 0,4-5 0,6 2 0,10 0-13,12-1 0,15-3 0,14-5 0,9 0 0,9-1 1,-30-1-1,1 0 0,2-2 0,1 0-114,2-1 0,1 0 1,-1-1-1,0 1 1,3-1-1,1 0-57,1 1 1,1-1 0,-1-2 0,1 1-322,1-1 0,0 0 0,-1 2 0,0 1 86,-5 1 1,-1 0 0,0 3-1,0 0-284,-5-1 1,0 0-1,-2 1 1,-2 1 0,20 0-1,-8 1 1,-8 1-1323,-8 2 1,-14 6 1764,-7 2 0,3-2 0,-2 1 0,-3-6 0</inkml:trace>
  <inkml:trace contextRef="#ctx0" brushRef="#br0" timeOffset="50">12460 12243 8355,'-13'-1'0,"6"-3"0,8-2 0,11-6 0,8 5 981,18-1 0,9-1-633,10-6 1,-21 8 0,2 0-715,4-3 1,3 1 0,5 1 0,0 1 561,5-3 1,1 1-190,2-1 0,2 1 0,1-3 0,1 1 1,-19 3-1,2 1 0,-1-1 0,1 0 0,0 1 1,1-1-1,-1 1 0,0-1 0,0 0 1,0 1-1,-1-1 0,1 0 0,-2 1 0,1 0 1,-1 0-269,0 1 0,0-1 0,0 1 0,16-5 0,0 0 0,-4 2 0,0 1 0,-3-1 0,-1 0 1,-5 1-1,-1 1 0,-2 0 0,-2 1 0,-4 0 0,-1 0-68,-1 1 0,-2-1 0,20-5 1,-9 0-1,-5 4 0,-9 3 329,-6 3 0,-10-3 0,0 0 0,-1 2 0,1 0 0</inkml:trace>
  <inkml:trace contextRef="#ctx0" brushRef="#br0" timeOffset="51">13305 12791 8355,'-17'-5'-151,"1"-2"0,4-3 0,-1-2 0,-1 1 0,-3-2 0,1-2 263,-1-4 0,-3 6 0,1 3 0,-2 4 1,-4 4-1,-1 6 0,-6 9-94,-5 8 1,-7 12 0,19-12 0,0 0 0,1 2 0,1 0-1,1 1 1,1 1 0,2 2 0,0 0-163,1 0 1,1 2 121,-1-1 1,1 1 0,-8 28 0,5 0 0,6 0 0,7-1 0,6-3-57,5-3 1,7-5-1,10-4 1,4-7 0,7-7-1,6-8 1,8-9 180,6-9 1,5-13 0,-27 0 0,1-3 0,1-3 0,0-1 0,2-2 0,0-2 0,0-2 0,0 0 0,0-1 0,-2-1-22,-1-1 1,-1 0 0,0-2 0,-2-1-1,-4 1 1,-2-1 0,-2 2 0,-2-1-1,-2 1 1,-3-1 0,5-27 0,-8 0-183,-6 0 0,-14 0 1,-9 1-1,-10 3 0,-9 3 1,15 27-1,-1 0 48,-4 2 0,0 1 0,-3 0 1,0 2-1,-4 2 0,0 2 0,-1 2 1,-1 0-1,0 3 0,0 0 1,-1 2-1,1 1 0,0 1 0,1 1 42,1 0 0,1 1 0,-29-1 0,6 4 1,9 0-1,8 2 0,7 3 0,5 5-608,6 4 1,11 8 617,11 0 0,10 1 0,8 5 0</inkml:trace>
  <inkml:trace contextRef="#ctx0" brushRef="#br0" timeOffset="52">13591 12894 8355,'-15'-5'16,"-1"-3"1,4-2-1,3-1 1,5-1 287,3 1 0,1 0 0,2-1 0,6 2 0,7 2 0,7 5 0,4 1 0,5 2-290,2 0 1,5 7 0,0 4-1,-1 7 1,-2 5 0,-2 3-1,-2 5-167,-5 2 1,-3 1-1,-5 2 1,-7 0-1,-6 4 1,-6-1 0,-5 0 126,-6-2 1,-10-2 0,-3-4 0,-2-2-1,-5-2 1,0-4-246,2-3 0,2-6 0,6 0 0,3-5 0,4-5 271,2-3 0,7-11 0,1-3 0</inkml:trace>
  <inkml:trace contextRef="#ctx0" brushRef="#br0" timeOffset="53">14230 12700 8355,'-1'-11'268,"-3"0"1,-5 4-1,-6 3 23,-8 3 1,-5 3 0,-7 6 0,-3 8 0,-3 8-1,-1 7 1,2 2-53,0 1 1,0 6 0,7 1 0,9 3 0,10-1 0,10-1 0,9-1-192,10 0 1,14-2 0,18-6-1,9-3 1,-24-18 0,2-2-1,2-1 1,2-2 0,3-2 0,2-1-428,2-2 0,2-1 0,1 0 0,2 0-235,7-1 1,0 0-1,-1-3 1,0 1 0,63-5-1</inkml:trace>
  <inkml:trace contextRef="#ctx0" brushRef="#br0" timeOffset="54">12746 13876 8355,'-12'0'-1,"1"0"1,-1 0 313,1 0 0,0-3 1,-1-1-1,1 0 1,-1-1-1,3-3-133,6-2 1,5 4 0,13 2 0,6 3-1,5 1 1,9 0 0,5 0-277,5 0 0,8-2 1,5 0-1,-25-1 1,2 1-1,0-1 0,2 1 1,2-1-1,1-1 1,-1 1-1,2 0 28,-1-1 1,1-1-1,0 0 1,0 0 0,0 0-1,1 0 1,-2 0-1,1 1 1,0 1 0,-1 0-1,-1 0 1,0 1-1,-2 0 1,-1 1 238,-1 0 1,0 1-1,28 0 1,-2 0-1,-5 0 1,-6 0 0,-9 0-1,-4 0-48,-2 0 1,-6 1 0,-1 2 0,-2 0-1,1 0 1,-2-1-280,-1 2 1,-1-3 0,-1 3 0,-3-2 0,-4-2-121,-2 0 1,-8 0 0,-6 0 0,-10 0 0,-6 1-4,-5 3 1,1-3 0,0 4 0,3 0 0,2 1-1,3 2 279,4 0 0,4-1 0,5 5 0</inkml:trace>
  <inkml:trace contextRef="#ctx0" brushRef="#br0" timeOffset="55">12848 10165 8355,'-7'0'149,"-1"0"1,2-2-1,-3 0 1,3-3-1,2-2 1,6-2-165,9-1 1,6 3 0,10-1-1,3-1 1,5-1 0,3-1 0,4-1-73,2 1 1,7-1-1,2 1 1,3 1-1,4 1 1,-28 5-1,0 2 1,4-1-1,-1 0 111,2 2 1,0 0 0,2 0 0,1 1 0,-3 0 0,1 0 0,0 0 0,0 0 0,0 0 0,0 0 0,0 0 0,0 0-1,0 0 1,0 0 12,0 0 0,0 0 0,-4 0 0,-1 0 0,1 0 0,0 0 0,29 0 0,-3 0 0,-3-2-225,-4-1 0,-5 1 0,-8-1 1,-7 1-1,-5 2 0,-7-1 188,-4-3 0,-5 3 0,0-4 0</inkml:trace>
  <inkml:trace contextRef="#ctx0" brushRef="#br0" timeOffset="56">8303 14379 8355,'11'0'7,"1"0"0,-1-1 1,2-2-1,1-1 1,1 2-1,0-1 1,2 1-1,2-2 157,2 1 0,9 1 1,3-1-1,6-2 1,5 0-1,7 0 1,5 1-160,5-1 0,-27 2 1,2 0-1,4-3 1,1 0-1,3 1 0,2 0 1,2 1-1,0-1 1,2 1-1,1 1-62,0-2 1,0 1-3,-1 1 1,1 1 0,2-3 0,0 1 0,-3 2 0,-1 0 0,-2 1 0,-1 0 0,-2 0 0,-1 0 0,-1 1 0,-1 0 56,1 0 1,-2 0 0,-3 0 0,-1 0 0,-3 0-1,0-1 1,28-2 0,-4 0 0,-6 0 0,-6 1-176,-3-2 0,-5 2 0,1-3 0,-2 2 177,-2-1 0,3 4 0,-1 1 0,-1-3 0,-2-5 0,-3 0 0</inkml:trace>
  <inkml:trace contextRef="#ctx0" brushRef="#br0" timeOffset="57">8588 10050 8355,'-16'0'-421,"2"0"395,-5 0 0,4 0 1,-3-1-1,2-1 1,3-4-1,3 1 1,3-1-1,2 0 1,4-3-1,5-1 1,8-3-1,10-2 284,7-4 0,5 1 1,5 0-1,2 0 1,3 2-1,-1 1 0,-1 3-197,1 3 0,1 7 0,3-2 1,3 4-1,4 4 0,5 3-166,1 4 0,-27-6 0,0 1 0,31 5 1,-32-5-1,1 0 0,30 5 0,-1 1 0,-2-2-163,-2-3 1,-1-1-1,-1-6 1,-2 0-1,-4 0 1,0 0 267,-1 0 0,11 5 0,-2 1 0</inkml:trace>
  <inkml:trace contextRef="#ctx0" brushRef="#br0" timeOffset="58">2261 14767 8355,'-6'0'-544,"1"0"1,5-5 0,0-1-1</inkml:trace>
  <inkml:trace contextRef="#ctx0" brushRef="#br0" timeOffset="59">2284 14721 7715,'19'7'146,"8"-3"0,13-3 1,14-1-1,-22 0 1,2 0 19,2 0 0,0 0-122,-1-2 1,1-1 0,6 2 0,0-1-1,0-1 1,0-1 0,3 0 0,1 0 0,3 0-1,0 0 1,1 1 0,1 0 0,1 0 0,-1 0-3,1 0 1,0-1 0,0 1 0,0 0-1,4-1 1,0-1 0,-2 2 0,0 0 0,-2 0-1,0 1 1,-3 0 0,-1 1 0,-1 0 0,-1 1-55,-2 0 1,0 0 0,-2 0-1,-1 0 1,-3 0 0,-1 0-1,-2 0 1,0-1 0,-2 0 0,-1-1-1,29-2 1,-5 2-288,-6 1 0,-9-1 0,-7 0 0,-7-2 0,-7 1 0,-6 1-1220,-5-2 1519,-4-2 0</inkml:trace>
  <inkml:trace contextRef="#ctx0" brushRef="#br0" timeOffset="60">4020 4306 8355,'-23'0'-29,"4"-5"0,2-3-43,0-2 65,7 3 1,5-3-1,6 3 1,5-3 0,12-2-1,14 1 1,15-1 0,10 1-1,-23 5 1,0-1 0,5 0-1,0 0 1,5 0 0,1-1-115,3 1 1,0 0-1,1-1 1,1 0 0,1 0-1,1 2 121,2 1 0,0-1 0,1-2 0,1 0 0,59-5 0</inkml:trace>
  <inkml:trace contextRef="#ctx0" brushRef="#br0" timeOffset="61">12312 4911 8355,'11'0'0,"9"-5"-132,3-3 1,12-3 0,3-3 165,9-1 1,7-2-1,-20 10 1,2 0-1,0 0 1,0-1 0,3 1-1,0 0 1,2 1-1,0 1 1,2 0 0,0 1-1,1 0 1,0 1-1,0 1 1,0-1-94,0 2 1,0 0 0,4 0 0,1 2 0,2 0 0,1 2-549,2 0 1,1 1 0,1 3-1,1 1 1,57 10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9-04T21:29:24.160"/>
    </inkml:context>
    <inkml:brush xml:id="br0">
      <inkml:brushProperty name="width" value="0.09086" units="cm"/>
      <inkml:brushProperty name="height" value="0.09086" units="cm"/>
      <inkml:brushProperty name="color" value="#FF0000"/>
    </inkml:brush>
  </inkml:definitions>
  <inkml:trace contextRef="#ctx0" brushRef="#br0">2604 3575 8171,'-6'-12'0,"2"1"0,3-1 210,1 1 1,0 0-1,0-1 1,1 1 0,3-1-1,3 1 1,5 0-1,2-1 1,2 2 0,2 1-1,2 3 45,2 1 1,1-3 0,1 4 0,2 2 0,5 2-1,1 2 1,-1 3-439,0 2 0,-3 5 0,0 7 1,-6 4-1,-3 4 0,-3 3 0,-6 3 1,-4 2-121,-3-1 1,-8 4 0,-6 1-1,-4 1 1,-3-2 0,-2-4 0,-3-4 374,-3-2 0,-2-1 0,-3-5 0,5-2 0,2-2 0,2-2 0,2-3-218,1-4 1,5 0 145,-2-6 0,9 1 0,2-4 0</inkml:trace>
  <inkml:trace contextRef="#ctx0" brushRef="#br0" timeOffset="1">3221 3346 8355,'-12'-3'206,"1"-1"0,3-4 0,1 4 0,-2 2 0,-1 0-70,-2 2 0,1 2 1,-1 2-1,1 4 1,-2 5-1,-1 4 1,-1 0-130,1 4 1,5 2 0,2 2 0,-1 3-1,2 1 1,2 3 0,3 1 132,1 1 0,0-1 1,0-1-1,0-3 1,0-1-1,1-3 1,4-1 36,6-1 0,2-5 0,7-3 0,4-3 1,6-5-1,3-3 0,2-3-354,3-1 0,-1-6 0,4-6 1,-1-5-1,0-5 0,-2-2 0,-5-1 177,-5-2 0,1-5 0,0 3 0</inkml:trace>
  <inkml:trace contextRef="#ctx0" brushRef="#br0" timeOffset="2">2433 3289 8410,'11'0'453,"0"-1"0,1-2 1,1-2-107,2-1 1,3 2 0,6-3 0,2-1 0,5 0 0,2 2 0,1 0-273,0-1 1,6 1-1,2-3 1,2 3-1,0-1 1,0 1 0,-3-2-438,3 2 0,-5-4 0,-2 4 0,-4-2 1,-5 2-1,-4-1 0,-7 2-522,-3 0 1,-3 0 0,-5 3-1,-6-2 884,-6 1 0,-15 2 0,-3 1 0</inkml:trace>
  <inkml:trace contextRef="#ctx0" brushRef="#br0" timeOffset="3">2912 3084 8355,'-7'-4'419,"0"-1"0,4-2-95,4-1 0,4 1 1,8 0-1,2-1 1,4 0-1,4 2 1,2 1-20,2 2 1,1 2 0,-2 1 0,3 0 0,1 0-1,-4 1 1,-2 3-622,-1 4 1,-1 2-1,-3 3 1,-4 2-1,-3 4 1,-5 2-1,-6 4-570,-7 1 1,-4 3 0,-12 6 0,-3-1 885,-3 0 0,-7 0 0,-6 1 0</inkml:trace>
  <inkml:trace contextRef="#ctx0" brushRef="#br0" timeOffset="4">4329 3323 8294,'-4'-15'251,"0"0"0,1 1 118,2 1 0,0 2 1,-2 0-1,-2-1 0,-1 1 1,-2-1-1,1 1 0,-1 1-158,-1 2 0,-1 3 0,-1 4 0,-1-2 0,1-1 0,-2 3 0,-2 4 0,-3 6-240,0 4 1,-5 3 0,1 7-1,-8 4 1,-1 5 0,0 4-26,5 2 1,1-1-1,4 4 1,2 1 0,5 0-1,5-1 1,5-2-80,3-2 0,2-3 1,4-3-1,5-5 0,6-2 1,3-2-1,5-3 94,5-4 1,4-7 0,3-4 0,0-3 0,4-2 0,0-4-137,3-7 0,-2 0 0,-2-8 1,-2-1-1,-6-2 0,-5-1 1,-5 2-1047,-4 1 0,-7 3 1,-6 0 1220,-2 2 0,-13 1 0,-1 3 0</inkml:trace>
  <inkml:trace contextRef="#ctx0" brushRef="#br0" timeOffset="5">4157 3563 8355,'-37'7'32,"6"-4"1,5-1 0,9-2-1,3 0 781,2 0 0,7 0 0,6 0 0,11-2-703,9-1 0,5 0 0,7-3 1,5-1-1,5 1 0,8-3 1,3-1-1,5-1-522,2-1 1,-2 5 0,5-1 411,-2-1 0,-1-6 0,-4-3 0</inkml:trace>
  <inkml:trace contextRef="#ctx0" brushRef="#br0" timeOffset="6">4865 3175 8355,'-16'-15'510,"4"0"1,5 1 0,4 5 0,-1 1 122,2-1 0,1 5 1,1 6-1,0 8 1,0 9-722,0 6 0,1 4 0,1 7 0,2 3 0,0 6 0,0 3 0,0 1 0,-2 2-711,-1 2 1,1 0 210,2 0 0,-3-5 1,3 2-1,-3-4-526,-1 0 1,0-9 723,0-3 0,0-7 390,0 0 0,0-8 0,0-3 0</inkml:trace>
  <inkml:trace contextRef="#ctx0" brushRef="#br0" timeOffset="7">5231 3232 8355,'-10'-8'49,"1"2"1,1 1 189,-1 3 0,0 5 0,0 6 0,3 5 1,0 6-1,1 6 0,0 4-39,2 3 0,-2 2 0,1-1 0,2 1 0,0 2 1,4 1-1,0-1-486,2-1 1,4-6 0,-3-1 0,0-1 0,1-2 0,-1-4 0,0-3-949,-2-3 1,2-8 1233,-1 0 0,5-5 0,-3 2 0</inkml:trace>
  <inkml:trace contextRef="#ctx0" brushRef="#br0" timeOffset="8">5174 3232 8355,'-16'-19'1251,"2"1"1,3 2 0,3 2-985,3 1 1,2 2-1,3-1 1,0 1 0,2-1-1,6 1-396,7 0 0,5 3 0,4 2 0,2-1 1,2 2-1,0 0 0,1 3-127,0 0 0,-4 2 1,2 2-1,-4 1 0,-4 5 1,-4 3-1,-2 3-58,-2 2 0,-4 4 0,-4 0 0,-1 4 0,-4 4 1,-3 1-1,-6 2 283,-7-2 1,-5 3-1,-3-5 1,-5-2-1,-2-1 1,-1-1 47,0 0 0,3-4 0,2-2 1,1-1-1,3-5 0,2-3 1,4-3 188,4-3 0,6 0 0,2-4 1,2-1-1,4-5 0,2-2 1,6 0-252,3 2 0,0-1 1,9 5-1,1 2 1,2 1-1,2 1 194,3 0 1,-2 5-1,4 2 1,0 5-1,-1 3 1,1 4-1,-1 1 1,2 2 78,-1 1 1,-3-4 0,5 5 0,1-4 0,-1-1 0,1 0-678,-2 0 1,1-6-1,3-2 1,0-6 0,1-3 448,-1-2 0,0-5 0,0-2 0</inkml:trace>
  <inkml:trace contextRef="#ctx0" brushRef="#br0" timeOffset="9">5847 2878 8834,'0'-11'763,"0"-1"1,0 0-531,0-4 1,0 4 0,0-4 0,0 4 0,-1 0 0,-3 1 0,-3-1-171,-3 1 1,-3 0 0,-1-1 0,-3 1 0,0 1-1,-4 1-148,0 1 0,-6 6 0,1-2 1,0 4-1,1 4 0,-1 3 1,0 5-93,0 3 0,6 3 1,2 6-1,3 1 1,4 3-1,3 0 1,3 0-10,2-3 0,7-1 0,5-2 0,5-2 0,6-3 0,5-3 394,1-4 1,6-6-1,-2-2 1,2-6 0,0-7-1,-3-7 1,-1-3 0,-3-4 276,-1-1 1,-6-7-1,-3-7 1,-2 0-1,-3-3 1,-2-4-432,-4-7 1,-3-1-1,-1 22 1,0 0 0,0 0-1,-1 0 1,-3-28 0,-3 6-44,1 10 1,-4 9 0,2 11 0,-2 6 0,-1 7 0,-1 10 0,1 8-285,0 9 0,-1 16 0,1 7 1,1 7-1,2 7 0,5 8 45,4-27 0,1 0 0,1 0 1,2 1-1,1 4 0,3 0 1,0 1-1,2-1 0,1 0 0,1 0 1,3 0-1,0 0 0,2 0 1,1 0 227,1 0 0,2-1 0,2 2 0,1 1 0,27 34 0</inkml:trace>
  <inkml:trace contextRef="#ctx0" brushRef="#br0" timeOffset="10">6910 3461 8355,'-11'-2'-342,"4"-2"301,3-3 0,3-3 1,2-2-1,3 1 1,3-1-1,5 1 1,3 0 502,4-1 1,3 5 0,1 0-1,1 1 1,1 1 0,3 0-1,1 2-220,3 2 1,2 2 0,4 3 0,4 4 0,4 2 0,5 1-220,6 1 1,2-5 0,-25-4 0,0 1 0,1-1 0,1 0 0,0 0 0,1-1-1,2 1 1,0-1 0,-1 0 0,1-1-188,-1-1 1,0 1-1,-1-1 1,0-1-1,-3-1 1,-1 0-1,30-6 1,-5-2 0,-9-1-1,-6-1-45,-5 1 1,-9-1 0,-6 1 0,-6-1 0,-6 1 0,-3 0-1656,-4-1 1864,-3-4 0,-6-2 0,-2-5 0</inkml:trace>
  <inkml:trace contextRef="#ctx0" brushRef="#br0" timeOffset="11">7972 3129 10881,'11'0'165,"2"0"0,2 0 0,4 2 0,4 1 61,4 5 1,-2 2 0,5 2 0,1-1 0,-1 2 0,0 1 0,-3 2-462,-1 2 0,-6-3 1,-3 3-1,-3 0 0,-6-2 1,-1 2-1,-6 0-133,-3 2 0,-11 3 0,-11 3 0,-10 6 368,-11 5 0,20-17 0,-1 1 0,-31 24 0</inkml:trace>
  <inkml:trace contextRef="#ctx0" brushRef="#br0" timeOffset="12">9502 3175 8355,'-11'-5'349,"3"2"109,1-4 1,3 3 0,-3-4 0,2-1 0,4-1 0,4 0-162,4 3 0,7-2 1,3 4-1,0 0 0,4-1 1,0 4-1,3 1 0,2 1-453,0 0 1,5 0-1,-3 1 1,0 3-1,0 3 1,-3 5-261,-1 3 0,-2-1 0,-2 5 0,-2 0 0,-3 0 0,-5 0 1,-5 1 160,-4 2 1,-1 1 0,-1 0 0,-4 1 0,-6 1-1,-8 3 1,-5 1 389,-3 3 0,-5-4 1,2-1-1,-3-3 1,0-2-1,2 1 71,5 0 0,-2-1 0,1-3 0,3-3 0,2-2 1,6-1-1,2-3-105,4 0 1,6-3-1,1-1 1,6-1-25,5-2 0,8-2 0,7-1 0,6 0 0,5-1 0,4-3 247,4-4 1,4 2 0,2-2 0,2 1 0,-2-1 0,-1 0 0,-1 1-259,-1 0 0,0-3 1,-3 4-1,-3-2 1,-1 2-1,-1 0 1,-4 0-709,-5 1 1,-9 2-1,-4 1 1,-2 0-1,-2-2-2325,0 1 2967,-4 2 0,3-4 0,-4-1 0</inkml:trace>
  <inkml:trace contextRef="#ctx0" brushRef="#br0" timeOffset="13">11272 3072 8355,'0'-11'-4,"0"3"0,0 1 254,0-2 1,-1 2-1,-1 0 1,-3-1-1,-1 0 1,0 2-1,0 1 1,-3 1-1,-3 0 1,-3 1-202,-4 0 0,-2 3 0,-2 3 1,-1 3-1,-3 3 0,-3 5-141,-3 2 0,0 5 1,1 4-1,3 3 0,1 1 1,2 3-1,4 2 46,2 4 1,4-2 0,6 1 0,2-4-1,4-4 1,4-1 0,4-3 124,4-1 1,3-2 0,4-3 0,6-5 0,3-4 0,4-4 1136,1-1-1144,1-1 0,5-8 1,0-2-1,2-3 0,1-4 1,-1-1-418,-2-2 1,-5-1 0,-4-3-1,-3 2 1,-5 2 0,-7 2 0,-6 1 344,-3 2 0,-7-1 0,-2 1 0</inkml:trace>
  <inkml:trace contextRef="#ctx0" brushRef="#br0" timeOffset="14">10724 3381 8355,'-5'0'183,"6"0"0,8 0 0,8 0 0,4 0 191,7 0 0,9-4 0,5-1 0,2 0 0,1-2 0,-2 2 0,-1 0-692,1 3 0,-2-1 1,0 1 317,3-2 0,0-5 0,2 2 0</inkml:trace>
  <inkml:trace contextRef="#ctx0" brushRef="#br0" timeOffset="15">11775 2992 8355,'-15'-9'2428,"-1"-1"-2130,2 1 1,6 3 0,0 7-1,0 3 1,1 5 0,0 5-456,2 5 0,2 6 0,3 5 0,0 3 0,0 6 1,0 4-1,-2 3-73,-2-1 0,3 2 0,-4 2 1,1 0-1,1-1 0,-1-1-486,-1-1 534,3-6 1,-4-1 0,3-9 0,0-3 0,0-4 0,2-4 181,1-4 0,5-3 0,1 0 0</inkml:trace>
  <inkml:trace contextRef="#ctx0" brushRef="#br0" timeOffset="16">12038 2992 10374,'-7'2'-351,"3"3"0,2 5 0,-1 5 0,-2 4 422,-1 5 0,-2 4 0,-3 6 1,1 2-1,1 2 0,1 4 1,-1 1 324,-1-1 0,3-2 1,0-3-1,2 1-628,3-1 0,0-3 0,2-3-124,0-5 0,0-3 0,0-2 1,0-4 355,0 0 0,11-2 0,1-3 0</inkml:trace>
  <inkml:trace contextRef="#ctx0" brushRef="#br0" timeOffset="17">11946 3106 8355,'-21'-16'1001,"2"-1"0,5 2 0,5 4-650,5 1 0,3 0 0,1-2 0,1 1 0,3 1-398,3 2 1,9-2 0,4 3 0,5 1 0,4 2 0,2 3 0,-1 1-155,2 0 0,-3 0 0,0 1 0,-1 4 0,-2 6 0,-2 4-222,-1 2 1,-4-1-1,-3 3 1,-3 1 0,-7 3-1,-3 2 1,-3 2 150,0-2 0,-12 3 0,-5-1 0,-9-2 0,-4-1 0,-4-2 0,-5-2 570,-1-1 0,3-5 0,-1 1 1,4-2-1,3-3 0,5-2 72,2-4 0,6-3 0,3-1 0,4 0 0,8 0 1,6 0-293,6 0 0,8 0 0,3 0 0,4 1 1,4 3-1,1 4-61,3 2 1,1 1 0,1 1-1,1 0 45,-1 4 0,0-2 1,0 3 473,1 0-447,-6 3 0,2-7-184,-4 2 0,0-2 46,-4-2 0,-2 1-199,-2-1 1,2-1-541,-6-2 0,0 1 401,-4-6 1,2 1-885,2-4 1271,-2 0 0,14-10 0,-3-3 0</inkml:trace>
  <inkml:trace contextRef="#ctx0" brushRef="#br0" timeOffset="18">12346 2661 8355,'0'-11'1948,"0"3"-1071,0 0 1,1 6 0,3-2 0,4 4-718,2 4 0,-3 7 1,0 8-1,-1 3 1,-1 1-1,0 0-251,-2-1-127,-2 6 0,-1-5 0,0 1 0,0-3 1,0-2-1,0 0-743,0 0 0,0-5 1097,0 1 1,0-9 0,1-6 0,2-7 0,2-7 0,1-7-192,3-4 1,5-4 0,3-7-1,2-2 1,5-2 0,4-1-1,1 4-125,-2 5 1,-5 2 0,-1 7 0,-4 5-1,0 6 416,-3 4 0,-3 4 0,-3 8 0,-4 5 0,-3 5 0,-1 5 1,0 4-53,0 3 0,0 2 0,-1 4 0,-2-1 0,-1-1 0,2-1-301,1-2 1,-3-4-1,0-4 1,1-4-1,2-2 113,1-2 0,0-6 0,0-5 0,0-6 0,1-6 0,3-4 0,4-7-208,2-6 1,6-5 0,5-3-1,3-1 1,4 2 0,0 4-1,0 6 94,-3 2 0,-1 7 1,-2 5-1,-2 4 0,-2 3 1,-2 4-1,-2 3 522,-1 6 1,-3 3 0,-1 4 0,-1 3 205,0 0 0,-1 5-1054,0 0 1,1-1 273,3 5 1,1 2-1359,-1 2 0,7-2 1528,5 1 0,5 1 0,6 3 0</inkml:trace>
  <inkml:trace contextRef="#ctx0" brushRef="#br0" timeOffset="19">14288 3335 8355,'0'-8'139,"0"1"0,0-2 1,1 0 629,3 1 0,-3-2 0,4 4 1,0-1-463,3 4 1,3 1-1,4 2 1,4 0-1,4 2 1,4 1-1,5 4-265,4-1 1,6 3 0,8-5 0,6-2 0,6 0 0,-28-2 0,1 0-1,2 0 1,-1 0-60,0 0 0,1 0 0,4-2 0,0-1 1,-1-1-1,0 0 0,0 0 0,0-1 0,-2 1 1,0-1-1,-4 1 0,0 1 0,27-5-342,-6 2 1,-6-3-1,-8 4 1,-7 0-1,-6-2 1,-5 2-128,-4 0 1,-6 0 0,-8 2 0,-4-2 0,-7 0-1,-6-1 112,-3 0 0,-11 3 0,1-2 1,-4 1-1,0 0 0,0 1 0,1-2 368,0-3 0,1 2 0,4-1 0,2 1 0,0 0 0,4-2 333,0 2 0,6-3 1,3 4 396,-1-2 0,5 3 0,4-2 0,8 1 0,6 2 0,5 2-296,3 1 1,2 0 0,1 0 0,3 0 0,0 0 0,1 0-287,0 0 0,2 5 0,2 3 0,-2 2 0,-1 3 0,-2 1 0,-4 2 0,-3 1-212,-2-1 0,-5 3 1,0-2-1,-5 0 1,-5 3-1,-3-1-4,-1 0 0,-2-4 0,-5 3 0,-7-1 0,-5 0 0,-7-1 0,-5-2-224,-4-1 1,-1 2 0,6 0 0,4-2 297,6-4 0,-2 6 0,5-2 0</inkml:trace>
  <inkml:trace contextRef="#ctx0" brushRef="#br0" timeOffset="20">16869 3095 8355,'-4'-11'291,"0"-1"0,0 1 0,4-2 0,0-1 0,0-1 0,0 1 0,0 1 711,0 2 1,-4 3-1,1 1-922,0-2 0,-2 5 0,0 4 1,0 8-1,0 7-256,2 8 0,2 1 0,1 5 1,1 0-1,3-1 0,5 0-5,5-3 0,0-1 1,5-2-1,1-3 0,2-4 1,1-3-1,1-5 1,1-3 253,2-3 1,3-1 0,-3-1-1,-2-3 1,-2-5 0,-3-3 113,-1-4 0,-5 1 0,0 3 1,-5-2-1,-4 0 0,-1 2 1,0 3 63,-2 0 1,0 3 0,-4 0-625,-1 1 0,1 3 0,-1 9 0,1 5 0,2 5 0,0 3 251,0 2 0,4 2 1,1 1-1,0 3 1,2 1-1,-2 4 1,1 3 171,0 2 1,-2 1-1,2-1 1,0 4-1,-3 3 1,1-1 0,1-1 45,2-1 0,-4-1 0,4 1 0,-2-4 0,-1-4 0,-1-4-129,1-3 0,0-4 0,-4-3 0,0-2 1,-1-3-1,-3-3 0,-5-3-23,-5-1 0,0-3 0,-6-1 0,-3-2 0,-4-2 0,-3-2 0,-3-2 42,0-3 0,-8-3 1,8-3-1,0-1 0,3-2 1,3-1 69,6 1 1,-1-5 0,8 4-1,3-3 1,3 1 0,4-1-1,7-1 1,7-4-210,8-1 1,13 2 0,8-4-1,4 2 1,4 2 0,2 3-1397,4-1 1,3 6 1548,1 0 0,6-1 0,0-1 0</inkml:trace>
  <inkml:trace contextRef="#ctx0" brushRef="#br0" timeOffset="21">18285 2958 8355,'0'-11'311,"1"0"0,2 3 0,0 0 828,0-1 1,1 0-1018,-4 2 0,-3 1 0,-11 8 0,-4 2 0,-4 4 0,-2 5-165,-1 2 0,-1 6 0,-2-2 0,0 4 0,0 3 0,3 3 0,1 2-103,1-1 0,5 2 0,3 4 0,3-1 0,3-2 0,3-1 0,1-3 183,2-2 0,7-3 0,4-1 0,2-2 0,3-2 1,1-4 720,1-2-684,10-1 0,-4-5 1,9-1-1,3 0 0,4-5 1,5-2-1,1-5-154,-1 0 1,-3-3-1,-6-5 1,-2-1-1,-5 1 1,-3 1-443,-4 2 1,-2-2-1,-7-1 1,-3-1 0,-3 1 521,-3 1 0,-6-3 0,-1-2 0</inkml:trace>
  <inkml:trace contextRef="#ctx0" brushRef="#br0" timeOffset="22">17965 3289 8943,'-6'1'145,"3"2"1,7 1-1,7-2-33,7 0 1,5-7 0,5-3 0,6-2-1,7-2 1,4 1 0,4 0-394,0-1 1,1 1 0,-3-1 280,2 1 0,-2-6 0,4 0 0</inkml:trace>
  <inkml:trace contextRef="#ctx0" brushRef="#br0" timeOffset="23">18879 2867 8707,'-12'-5'1405,"6"-2"-383,2-4 0,3 6 0,1 6-1144,0 9 1,-4 8 0,0 9-1,2 4 1,0 6 0,1 5-1,-1 2-16,-2 2 1,-4 0-1,4-1 1,1 1-1,-1-3 1,0-3-1,0-6-363,-1-1 0,4-7 0,-3-1 1,3-6-1,1-3-525,0-2 0,6-2 1026,6-5 0,4-7 0,7-6 0</inkml:trace>
  <inkml:trace contextRef="#ctx0" brushRef="#br0" timeOffset="24">19153 2878 8355,'-12'-4'1438,"1"0"-1059,0 6 1,4 4 0,3 7 0,3 2 0,1 5 0,0 6-149,0 4 0,0 3 1,0 1-1,0 2 1,0 1-1,0 2 0,0 0-203,0 1 0,0-2 0,0-5 0,0-1 1,0-3-1,0-1 0,0-2-1363,0 2 1,0-5 0,-1 1 0,-2-5 1334,-1-2 0,-4-2 0,1-4 0</inkml:trace>
  <inkml:trace contextRef="#ctx0" brushRef="#br0" timeOffset="25">19153 2935 8355,'-12'-21'116,"1"2"1,0 3 0,0 2-1,2 0 316,2-1 1,4-1 0,0 2-1,1-2 1,2 3 0,2 0-298,1 1 0,4 5 1,5 0-1,4 2 0,3 3 1,2 1-1,2 1-132,0 0 1,1 1-1,1 1 1,3 5 0,1 2-1,2 3-74,-2 1 0,0 1 1,-3 0-1,-1 2 0,-2 1 1,-4 1-1,-3-2-322,-2 1 0,-6 3 1,-4-2-1,-4 1 1,-4 0-1,-6 0 0,-7 0 370,-5 0 0,-10-1 1,-2 2-1,-7-2 1,-3-2-1,-2-1 0,0 1 204,0-1 1,10-1 0,3-5 0,5-3 0,6 0 0,6 0-78,3-1 1,8-2 0,5-3 0,9 0 0,7 0 0,8 0-2,4 0 1,3 2 0,3 0 0,0 3 0,-1 2 0,-1 2 0,-2 2 58,2 4 1,-3-1-1,1 4 1,-1 0-1,-1-2 1,1 2-1,-1-2 107,0 1 1,-2-2 0,-4-3 0,-2-1 0,-2 0-1,-1 0-445,-4-4 0,-4-2 0,-1-5 0,1 0 0,1-1-1552,1-3 1,2-5 1727,2-10 0,3-5 0,5-10 0</inkml:trace>
  <inkml:trace contextRef="#ctx0" brushRef="#br0" timeOffset="26">19998 2398 8355,'-10'-5'209,"2"-2"0,-1 0 1,4 1-1,-1 0 0,-3 1 117,-1 0 1,-5 1 0,-2 4 0,-1 1 0,-2 3 0,0 2 0,-1 3-136,2 2 1,0-2 0,-3 7 0,0-3-1,2 1 1,1 3 439,-2 1-587,5 1 0,-1 4 1,6-1-1,1 1 1,2-1-1,4-1 4,3 2 0,1-6 0,1 6 1,4-2-1,8 1 0,9-1 0,8-2-21,7-3 0,9-8 1,9-1-1,6-2 1,-27-4-1,0-1 0,0 0 1,0-1-282,2-1 1,-1 0 0,1-2 0,-1 0 253,0 3 0,-1-1 0,0-3 0,0 1 0,35-3 0</inkml:trace>
  <inkml:trace contextRef="#ctx0" brushRef="#br0" timeOffset="27">3015 6510 8355,'-1'-10'0,"-2"1"0,-2 1 740,-1-1 1,3 3-322,0-2 0,1 5 1,4-4-201,1 2 0,9-2 0,7 1 0,4 0 0,5-1 0,6-1 0,6 0 0,5 1-76,1 0 0,3 2 0,1 5-311,-2 0 1,-1 0-1,-3 2 1,-2 1-309,-4 5 1,-8 3 269,-3 5 1,-12 3-76,-3 7 1,-11 3 99,-5 6 0,-11 4-149,-12 3 1,-9 0-192,-2 4 0,-3-3 473,18-19 1,0 1 0,0-1-1,-1 0 102,-2 1 0,-1 0 1,-1-3-1,0 0-41,1 3 1,1 0 0,0-4 0,1 1 184,0 1 1,1 0 0,-1-2 0,0-1-5,-21 19 1,3-8-28,9 4 0,6-13 0,5 0 1,8-4 164,6-4 0,10-7 0,12-3 0,10-4 0,10-4 0,9-5 0,6-3-291,5-4 1,7 0-1,2 2 1,-30 7-1,0 0 1,0 1-1,2 1 1,-1 0 0,0 1-1,-1 0 1,0 0-33,29-2 0,-4-1 1,-3 5-1,-5-2 1,-4 2-1,-6 0-477,-5 2 1,-9 0-1,-2 0 1,-6 2 0,-6 1-678,-3 5 1,-8-2 0,-8 1 1144,-2-2 0,-3-5 0,1-4 0,-2 1 0,0 2 0,-1 1 0</inkml:trace>
  <inkml:trace contextRef="#ctx0" brushRef="#br0" timeOffset="28">2741 6167 8560,'-10'-11'340,"2"-1"0,3 1 0,5 0 0,0-1 0,1 1-48,3-1 0,3 5 0,5 0 0,4 1 0,3 1 0,2-1 0,3 1-39,3-1 1,6-1 0,7 3 0,4 0 0,4 0 0,3 1-296,3 0 1,3-2 0,3 1 0,1 0 0,-2 1 0,0-3 0,-3 0-505,-3-3 0,-7-1 0,-10-1 0,-4-1 1,-6 1-1,-6-1 0,-5 2 546,-2 3 0,-2-9 0,1 4 0</inkml:trace>
  <inkml:trace contextRef="#ctx0" brushRef="#br0" timeOffset="29">3392 5870 8355,'1'-10'278,"3"1"0,5 2 1,5-1-1,5 0 43,3 1 0,2 4 0,4-2 0,5 1 0,5 1 0,1 1 1,2 5-266,-1 4 0,2 4 0,2 1 0,-2 4 0,-5 4 0,-5 4 0,-7 4-545,-4 1 1,-5 2 0,-6 3 0,-2 1 0,-6 2 0,-4 1-1609,-6-1 2097,-2 4 0,-6-6 0,-2 4 0</inkml:trace>
  <inkml:trace contextRef="#ctx0" brushRef="#br0" timeOffset="30">4443 6636 8355,'-12'0'-752,"2"1"1150,3 3 1,7-3 0,8 3 0,6-3 0,5-1 0,4 0-1,5 0-174,6 0 0,1-1 0,3-2 0,-3-1 0,0 1 0,-1-1-1044,0 0 1,-3-4 0,-4 4 0,-1 2 819,-5 1 0,-5 6 0,0 1 0</inkml:trace>
  <inkml:trace contextRef="#ctx0" brushRef="#br0" timeOffset="31">4386 7047 8355,'16'-2'123,"3"0"0,4-3 0,4-2 1,4-3-121,6-4 0,5 0 0,9-5 0,6-2 0,-26 9 0,1 0 0,2-2 1,1 1-4,1 0 0,0 1 0,4-3 0,0 0 0,46-14 0</inkml:trace>
  <inkml:trace contextRef="#ctx0" brushRef="#br0" timeOffset="32">5710 6670 8355,'-3'-17'503,"-1"0"0,1-3 0,3 1 0,3-1-697,1-1 1,-1-4-1,-4 0 1,-1-3-1,-3 0 1,-2 0-1,-2 3 228,-1 1 0,-6 2 1,-3 3-1,-3 4 0,-1 4 1,-1 2-1,-1 2 252,-2 2 1,2 1 0,4 4-1,2 2 1,0 3 0,2 5-187,1 4 0,4 10 0,1 0 0,3 4 0,1 4 0,2 1 0,3 2 0,2 1-230,3-2 0,4 5 0,5-7 0,4-1 0,3-3 0,2-6-22,2-1 1,4-11 82,-1 1 1,5-7 139,-4 0 1,3-4-53,-3-4-31,-1-2 156,-8-11 0,2 3 0,-4-5 0,-2-2 0,-3-3 0,-3-3 198,-5 2 1,3 2 0,-3 2 0,0 4 0,-2 0 373,-1 3-795,0 7 1,1 1-1,2 8-131,1 2 0,5 3 1,-2 8-1,3 6-31,2 4 1,-5 4 0,1 8 0,1 4-21,1 4 0,-4 9 89,-2-1 1,1 3-103,-1 1 1,0 4 235,-4 0 1,0 0-83,0-4-809,-5 0 894,-2-5 1,-4 2 221,0-4 1,-2-6-150,-2-6 0,1-7-97,-5-4 0,0-8 0,-4-4 1,0-4-1,-1-3 0,-3-6 0,-3-3-25,-3-3 1,-1-8-1,-1-1 309,1-4 1,6 2 196,5-4 0,3 0-208,9-4 1,-2 0 0,9-1 0,3-2 645,3-5 0,15-2-428,9-1-1078,11-5 488,9-2 1,-19 19 0,2 0 0,3 0 0,0 0 0,2 1 0,1 1 0,2-2 0,1 2 157,0-1 0,0 1 0,0-2 0,0 0 0,0 2 0,0 0 0,0 1 0,-1-1 0,2 1 0</inkml:trace>
  <inkml:trace contextRef="#ctx0" brushRef="#br0" timeOffset="33">6990 5870 8355,'0'-11'156,"-2"1"0,0 1 0,-3 3 0,-3 0 132,-5 4 0,1 1 1,-7 2-1,-2 3 1,-1 5-1,-4 3 1,-2 5-1,-1 2-202,-3 5 1,-1 8 0,-1 8 0,1 5 0,1 5 0,3 5-71,1 2 1,15-27 0,1 1 0,2 0-1,1 0 1,-6 31 0,3 2 0,5-3-1,3-2 74,2-3 0,9-2 0,3-2 1,5-6-1,4-5 0,5-4 0,7-5-116,6-3 0,3-8 0,6-7 1,0-5-1,1-5 0,2-5 1,4-7-1259,3-7 1,0-7 1283,-3-4 0,-2-3 0,-5-6 0</inkml:trace>
  <inkml:trace contextRef="#ctx0" brushRef="#br0" timeOffset="34">7184 6407 8355,'-18'-5'576,"3"-3"1,7 2 0,4-2-1,4 0-60,4-3 1,8 1 0,7 3 0,3 2 0,5 1 0,5 0 0,3 1-502,3 2 0,4 5 1,-4 2-1,-2 3 0,-4 4 1,-6 1-644,-2 2 399,-6 2 0,-3 5 0,-7 0 1,-6 1-1,-5 1 0,-9 3 0,-7 0-69,-6 0 0,-4 2 0,-6-2 1,0 0-1,-2 0 0,-1-4-75,1-3 1,3-1 0,5-6-1,6-4 1,6-5 372,5-4 0,5-6 0,2-1 0</inkml:trace>
  <inkml:trace contextRef="#ctx0" brushRef="#br0" timeOffset="35">7663 6236 8355,'-7'7'429,"-1"1"1,-1 1 0,-1 1 0,-3 1-54,-2 1 0,3 3 0,-4 2 0,4 2 0,1 3 0,3 4 0,1 1-237,2 0 1,1 3 0,4 3 0,0-2 0,2-1 0,1-3 0,5-1-178,2-2 0,3-1 1,1-2-1,2-2 0,2-3 1,1-5-1,1-3-188,3-5 0,-2-1 1,7-2-1,-1-2 1,3-3-1,0-6-2489,1-7 2715,-6-3 0,8-7 0,-4-1 0</inkml:trace>
  <inkml:trace contextRef="#ctx0" brushRef="#br0" timeOffset="36">7047 6179 8604,'-4'-8'388,"0"0"0,2 6 0,5-3 0,6 1 58,5 0 0,4-1 0,6 3 1,3-3-1,3-2 0,4 0 1,3-1-242,1 0 0,4 1 0,-3-3 0,2 1 0,1 1 0,-1 0-443,-3 2 1,-4-3 0,-4 4 0,-3 0 0,-4 0 0,-4 2 0,-4 2-4162,-2 1 4399,-7 0 0,-6 0 0,-6 0 0</inkml:trace>
  <inkml:trace contextRef="#ctx0" brushRef="#br0" timeOffset="37">7515 5962 8606,'-6'-2'2160,"2"-1"0,8 0-2183,3-5 0,5 6 0,3-2 0,5 3 0,6 1 0,4 0-182,3 0 0,1 1 1,1 2-1,-3 2 1,-1 1-1,-4 3 1,-5 1-273,-3 2 1,-3 0 0,-7 2 0,-3 1 0,-2 1 0,-6-1-151,-4 0 0,-5 4 1,-3-4 626,-1-1 0,-6-1 0,3-2 0</inkml:trace>
  <inkml:trace contextRef="#ctx0" brushRef="#br0" timeOffset="38">7903 5562 12325,'5'-6'79,"2"2"0,5 6 0,4 3 1,4 3-1,5 3-45,6 3 0,6 11 0,3-1 0,5 4 0,4 5 0,2 3 1,-26-15-1,1 0 18,-1 1 1,0 1 0,-2 0 0,0 1-1,0 0 1,0 1 0,-3 2 0,-1 1-1,-1 0 1,-2 2 0,0 0 0,-3 1-1,9 29-63,-9-2 0,-7 3 0,-6 0 0,-2 0 0,-7 1 0,0-31 0,-1 0 0,-4 0 1,-2-1 24,-1-1 0,-2-1 0,-1-1 1,-1-1-1,-2 2 0,-1-1 0,-1-1 1,-1 0-1,-1 0 0,0-1 0,-3-1 1,0 0-15,-1-1 0,-1 1 0,-4 4 0,-1 0 0,-49 30 0</inkml:trace>
  <inkml:trace contextRef="#ctx0" brushRef="#br0" timeOffset="39">4249 8885 8355,'-12'-11'225,"1"0"1,3-1 0,2 1-1,1-2-73,2-2 0,-2 1 0,0-4 0,-1 0 0,-2 1 0,0-2 0,1 1 0,-1 3 0,1 2 37,-1 1 0,-1 5 0,-5 0 0,-2 2 1,-2 3-1,-2 1 0,-2 2 0,-1 3-215,0 3 1,0 5 0,2 3-1,2 5 1,4 6 0,3 4 0,5 4-257,3 4 1,4-1 0,4 4-1,4-2 1,6-3 0,7-5-1,4-5 157,6-6 0,3-1 1,1-6-1,1-4 0,-4-3 1,-2-3-322,-1-2 761,-3-11 1,-4 2 0,-6-7-1,-4 1 1,-1 0 0,-3-3-1,-1 0 380,-2-4 0,-3 5 0,-4-1 0,-3 2-489,-2 0 0,5 2 1,-1 11-1,6 9-553,5 10 1,3 9 0,3 5 0,2 2-1,1 1 1,1 3 0,-2 4-14,1 4 1,0 3-1,-4 1 1,-4 3-1,-1 5 1,-3 0 0,0-1 148,-3-3 0,-2-3 0,-4 2 0,-3 0 0,-5-2 0,-3 1 0,-4-4 194,-2-4 1,-7 0 0,-3-5 0,-2-2-1,-1-6 1,0-7 60,-1-6 1,-3-6 0,0-3-1,2-7 1,1-7 0,5-9 0,3-7 180,3-5 0,8-11 1,4-9-1,7-5 0,5-5 1,5-3-1,7 1 3,5 0 0,11 4 0,5 1 0,4 5 0,1 3 0,1 4 0,1 4-76,-3 3 1,1 6 0,-8 2 0,2 3-153,-2 1 0,3 0 0,-4 0 0</inkml:trace>
  <inkml:trace contextRef="#ctx0" brushRef="#br0" timeOffset="40">4842 8771 8355,'-3'-16'913,"-1"-3"0,0 2 0,4 2-637,0 2 0,-1 7 0,-2 3 0,-1 7 0,2 6-2039,1 4 1763,1 7 0,5-4 0,1 6 0</inkml:trace>
  <inkml:trace contextRef="#ctx0" brushRef="#br0" timeOffset="41">4877 9171 8355,'-12'0'1394,"6"-5"1,2-3 0,3-2-629,1-1 0,0 3 0,1 2 0,3 2-4878,4 5 4112,2 4 0,1 7 0,1-1 0</inkml:trace>
  <inkml:trace contextRef="#ctx0" brushRef="#br0" timeOffset="42">5768 8611 8355,'-22'0'452,"3"-1"1,4-1 13,2-2 0,7 1 0,2 7 0,3 4 0,1 3 0,0 4 0,0 6 28,0 4 1,5 0 0,1 6 0,2 0 0,-2 4 0,-1 2 0,-2 2-490,-2 2 0,-1 0 0,-1 6 0,-3 2 0,-4 0 0,-1-1-216,2-1 1,-3 4 210,2 2 0,-2 3 0,-2 1 0</inkml:trace>
  <inkml:trace contextRef="#ctx0" brushRef="#br0" timeOffset="43">5962 8646 8355,'0'-22'47,"1"2"1,1 2-1,4 1 618,0 3 0,-4 6 0,4 1 1,-3 5-1,2 7-349,2 9 0,-5 9 0,2 6 0,-3 8 0,-2 6 0,-1 9 0,-4 5-262,0 4 1,3-29-1,0 1 1,-6 29-1,3 0 1,-1-1 0,2-5-1,-1-6-883,-1-3 1,5-6 0,-2-4 0,3-6-1,1-5 1,1-6 828,3-5 0,7-7 0,7-3 0</inkml:trace>
  <inkml:trace contextRef="#ctx0" brushRef="#br0" timeOffset="44">5905 8623 8355,'-17'-15'720,"6"-1"0,6 2 0,3 0 0,2 0-357,0-1 1,0-4 0,2 3 0,1-2 0,6-2-1,5-2 1,5-1-230,3 0 0,4 4 0,2 2 0,2 0 0,1 3 0,2 3 0,0 3-165,-2 4 0,2 3 0,-3 2 0,2 4 0,-2 7 0,-4 7 0,-5 6-353,-2 6 0,-10 2 0,-1 1 0,-6 1 0,-4 2 0,-6 3 1,-7 0-127,-5 3 1,-8-2-1,-3-1 1,-2 0-1,-2-5 1,-2-2 509,-1-2 1,0-7-1,5-1 1,2-7-1,5-4 1,3-5-1,4-3 50,4-3 1,7-2 0,4-3 0,6-3 0,5-2 0,8 0 0,7 1 203,5-1 0,-2 4 0,5 2 0,2 1 0,1 2 0,1 2 42,1 1 1,-5 4 0,1 5-1,0 2 1,2 3 0,2 1 0,-2 2-82,-3 1 0,2 2 0,-4 0 0,0 0 0,-2-1 0,-3-2 0,-4-2-259,-2-2 1,2-1-1,-4-3 1,-1-2 0,-1-2-1,-2-5 1,0-1-3951,1-2 3994,4-11 0,-3-1 0,3-11 0</inkml:trace>
  <inkml:trace contextRef="#ctx0" brushRef="#br0" timeOffset="45">6773 8143 8355,'0'-11'41,"0"-1"0,0 0 0,0-4 0,0-3 0,0-1 1,0 0 327,0 1 0,-2 0 0,-2-3 1,-3 3-1,-5 4 0,-1 2 1,-4 2-196,-1-1 1,-1 6 0,-5 1-1,-1 1 1,-2 0 0,2 2 0,1 2-279,1 3 1,1 4 0,2 4 0,2 1-1,2 0 1,2 4 0,1 3-140,2 2 1,4 7-1,3 4 1,3 2-1,1 3 1,1-3 66,3-1 0,4-2 1,7-9-1,4 0 0,3-3 1,0-4-1,1-3 254,0-5 0,0-3 0,0-8 0,0-5 0,0-6 1,-1-6-1,0-6 42,-3-2 1,1-5-1,-4-6 1,-4-2-1,-3-3 1,-4-6 0,-1-4 70,0-3 1,0-2 0,-6 4 0,0 6 0,-2 8 0,0 11 0,0 10 256,1 6 1,-3 3 0,4 7 0,-2 10-1,0 13-362,-1 10 0,3 6 0,-5 5 0,2 7 0,3 6 0,0 4 0,2 1-388,0 0 1,0 4 0,2 0 0,3-1 0,6-5 0,8-4 301,7-5 0,3-3 0,5 3 0</inkml:trace>
  <inkml:trace contextRef="#ctx0" brushRef="#br0" timeOffset="46">7172 8817 8355,'-10'-1'165,"3"-3"1,4-4-34,6-2 1,-1 2-1,7 1 1,2-1-1,6 1 1,4 0-1,7 1 394,4 0 1,4 3-1,0-1 1,4 3-1,0 1 1,4 0-1,0 0-614,2 0 1,1 0 0,1 0 0,1 0 0,-1 0 0,-1 0-230,-1 0 1,-1 0 0,-5 0 0,-6 0 0,-7-1 0,-7-2 0,-6-2-2992,-5-1 3308,-4 3 0,-15-7 0,-3 4 0</inkml:trace>
  <inkml:trace contextRef="#ctx0" brushRef="#br0" timeOffset="47">7686 8577 8355,'12'0'437,"-1"0"0,2-1 1,2-2-1,3-1 202,0 2 1,3 2-1,-2 2 1,3 4 0,-1 0-1,0 3 1,-4 1-578,0 1 1,-1 5-1,-3-1 1,0 0-1,-4 0 1,-3 2 391,-4 1-877,0 1 1,-4 3 0,-3 2-1,-5 2 423,-4 1 0,-11 9 0,1 0 0</inkml:trace>
  <inkml:trace contextRef="#ctx0" brushRef="#br0" timeOffset="48">8326 8371 9211,'-12'-11'1569,"6"2"1,2 7-1208,3 9 1,1 10 0,0 9-1,0 6 1,-1 6 0,-2 7 0,-2 3-220,-1 0 0,-2 4 0,-3 1 0,-1 3 0,0 1 0,-2-1 1,-2-3-647,2-3 0,3-4 0,2-4 0,3-6 1,1-4-1,2-7 503,2-4 0,1-5 0,0-4 0</inkml:trace>
  <inkml:trace contextRef="#ctx0" brushRef="#br0" timeOffset="49">8554 8326 8355,'-11'0'152,"-1"0"1,6 1 0,2 3 0,2 5 0,-2 3 0,-2 5 536,-1 1 0,2 2 1,4 8-1,-2 5 1,0 5-1,0 3 1,2 2-557,1 1 1,0 2 0,0 0 0,0-1 0,0 0 0,0-3 0,0-6-545,0-4 1,0-2 0,0-7 0,0-5 0,1-5-1,3-6 1,3-3 410,4-3 0,0-11 0,0-2 0</inkml:trace>
  <inkml:trace contextRef="#ctx0" brushRef="#br0" timeOffset="50">8554 8486 8355,'-20'-5'803,"3"-2"1,6 0-1,2-1 1,2 0-528,-1 2 1,5-5-1,0 1 1,1-4 0,4-2-1,1 0 1,6-3-232,5-3 1,5-4 0,7-1-1,0 2 1,0 2 0,-2 2-1,-1 5 7,-1 3 0,-4-1 1,-3 8-1,-2 0 1,-1 2-1,-1 2 1,0 2-40,1 0 0,-1 0 1,1 2-1,-1 2 0,0 3 1,1 5-1,-1 3-183,1 4 0,-1 2 0,-1 5 0,-2 2 0,-4 3 0,-3 1-66,-1 1 1,-3 0 0,-4 0 0,-8-1 0,-7-3 0,-5-1 0,-2-3 223,0-1 0,-4-4 0,3-3 0,-2-1 0,1-5 0,5-3 0,3-3 189,4-3 1,2-1 0,7-2 0,3-3 0,3-3 0,4-3-168,4-2 1,3 1-1,8-1 1,4 1-1,3 1 1,1 1-1,0 3 36,0 0 1,3 3 0,2 4 0,0 3 0,0 3 0,-3 3 0,1 3-7,0 2 1,-1 2 0,1 3 0,-2-1 0,-2 2 0,-2 0-9,-1 2 1,-5-1 0,3-2 0,-2-2 0,0-2 0,-1-2 0,0-3-1361,1-3 1,3-3 0,5-6 1327,0-3 0,5-12 0,1-9 0</inkml:trace>
  <inkml:trace contextRef="#ctx0" brushRef="#br0" timeOffset="51">8988 7892 8355,'-18'-12'416,"3"1"0,3 0 1,1-1 815,4 1 1,2 3 0,5 0-1,1 1-998,3 1 0,2 0 1,7 6-1,1 2 0,1 2 1,-1 4-1,-1 6-181,-2 5 0,-1 4 0,-1 4 0,-3 3 1,0 3-1,-4 0 0,-1-1-263,-1-1 1,0-6-1,0 2 1,0-5-1,0-3 1,0-3-25,0-4 0,-3-7 0,-1-5 0,1-7 134,2-7 0,6-9 0,3-7 0,2-3 0,1-3 0,2-1 0,1-1 52,1 1 0,0 3 0,-3 4 0,-1 4 0,-1 6 0,-2 5 0,-3 2 415,0 2 1,-2 4 0,3 5 0,-1 4 0,-1 7-264,1 5 1,-4 4 0,3 5-1,-3 1 1,0 1 0,2 2 0,1 0-174,-2 0 0,0-2 0,-2 0 0,0-4 1,0-3-132,0-1 1,0-5-1,1-9 208,3-11 1,-2-8 0,6-11-1,1-3 1,1-3 0,1 0-1,2 0-40,2-1 0,-2 7 0,2-2 0,-2 6 0,-2 5 0,1 3 235,-1 5 0,-3 0 0,-1 6 0,2 1 27,1 2 0,1 6 0,-3 3 1,0 3-1,0 3 0,-1 2 0,0 2-97,-2 3 0,4 0 1,-3 2-1,2 0 1,-1 0-1,1 0-2196,-2-1 1590,4 1 0,-3-4 1,5-1 472,3-2 0,3 5 0,5-3 0</inkml:trace>
  <inkml:trace contextRef="#ctx0" brushRef="#br0" timeOffset="52">13579 5927 8355,'-1'-12'434,"-1"-2"-225,-2-1 1,0-1 0,4 5 0,-1 1 0,-3 2 0,-4 6 0,-2 5 0,-1 8 0,-1 4 283,1 3 1,1 4 0,2 6 0,4 1 0,4 3-1,4 1-540,4 1 1,7 1 0,4-2 0,4-3 0,5-4 0,3-6 0,5-6-168,1-5 0,0-4 0,4-5 0,-2-1 0,-5-5 1,-2-4-1,-5-5 126,-2-3 1,-3-1 0,-9-4-1,-4 2 1,-3 1 0,-3 2 261,-2 1 0,-7 2 0,-4 4 1,-4 0-1,0 4 0,1 3 1,2 3 12,-1 1 0,2 6 1,2 6-1,5 5 1,1 6-1,4 4 0,3 3-189,6 3 1,1 2 0,4 0 0,-1 2-1,0 2 1,-1 2 0,-2 2-206,-5 1 1,2 3 0,-5 2 0,-3-1 0,-3-3 0,-6-3-1,-2-2 97,-1-4 0,-6-1 0,-1-6 0,-1-5 0,-1-5 1,-3-2 182,-2-3 0,-3-3 0,3-3 0,-3-5 0,-2-3 0,0-5 0,0-6-218,-1-7 1,7-5 0,1-5-1,7-6 1,4-7 0,5-3-1,4-2-246,6 1 0,8 3 0,9 0 0,4 1 1,6 3-1,3 4 391,6 1 0,4 0 0,3-1 0</inkml:trace>
  <inkml:trace contextRef="#ctx0" brushRef="#br0" timeOffset="53">14402 6110 8355,'-13'-11'1034,"5"-1"1,7 1-458,5-1 1,2 5-1,7-1 1,2 1-1,7-1 1,6 0-1,6 0-682,1-3 1,5 4 0,-2 0 0,-1 1-1,-2 1 1,-2 0 0,-2 2 104,-5 2 0,-2 6 0,-1 2 0</inkml:trace>
  <inkml:trace contextRef="#ctx0" brushRef="#br0" timeOffset="54">14390 6361 8355,'-17'7'331,"6"-2"0,11-5 0,7 0 0,3 0-87,1 0 0,7-1 0,5-3 0,6-4 0,7-2 1,5-1-1,8-1 0,3 1-228,1-1-16,-21 4 0,-1 0 0,29-5 0,7-3 0</inkml:trace>
  <inkml:trace contextRef="#ctx0" brushRef="#br0" timeOffset="55">15498 6590 8355,'-10'5'3145,"2"3"-2935,3-3 1,9-3 0,1-8-1,1-7 1,2-3 0,0-5-42,-1 0 0,0-7 0,2-3 0,-2-3 0,1-4 0,-1-5 0,0-5-144,-2-6 0,-1 22 0,1-3 0,-1-3 0,-1-1 0,2-4 0,-1-2 0,1-3 1,0-2-1,0-1 0,1-2-77,0-3 1,0 1-1,1 3 1,-1 2-1,-1 3 1,-1 2-1,0 3 1,-1 1-1,1 5 1,0 2-1,2-24 1,-1 12 350,1 11 0,-5 5 0,4 9 0,-1 2 0,1 4 0,1 3 0,4 3-188,4 2 0,4 4 0,6-1 0,3 3 0,3 1 0,4 1-3022,4 3 2538,-2 3 0,3 9 1,-6 4-1,-2 4 0,-6 4 373,-4 2 0,0 5 0,-3 6 0</inkml:trace>
  <inkml:trace contextRef="#ctx0" brushRef="#br0" timeOffset="56">15430 5916 8355,'-7'-1'278,"6"-2"0,6-2 0,9-1 0,5-3-30,5-1 0,8-3 0,2-2 0,7-3 0,4-1 0,5 1 0,3 0-380,3 1 0,6-1 0,-30 8 1,1 0-1,0 0 0,1 1 1,0-1-1,-1 1 0,2-1 1,-1 1-1,1-1 0,0 2 132,1 0 0,1-1 0,3-1 0,0 0 0,35-8 0</inkml:trace>
  <inkml:trace contextRef="#ctx0" brushRef="#br0" timeOffset="57">16777 5276 9320,'-29'-11'695,"10"0"0,8 0 0,0 3 1,0 1-478,-4 2 0,-2 1 0,-2 6 0,3 3 0,-1 7 1,0 9-116,-1 4 1,-5 8-1,1 3 1,-3 8-1,0 9 1,0 6-1,14-28 1,0 0-1,0 0 1,0 0-174,1 0 0,1 0 0,0 2 0,2-1 0,-4 30 0,4-1 0,3-3 0,4-6-105,4-3 0,6-9 1,8-2-1,3-3 1,7-5-1,4-5 0,5-6-2745,5-7 2237,-1-6 0,17-8 274,-1-6 1,5-5 0,6-9 0</inkml:trace>
  <inkml:trace contextRef="#ctx0" brushRef="#br0" timeOffset="58">17017 5768 8355,'-6'-12'1056,"2"1"1,4-1-604,4 1 1,-2 3-1,7 2 1,4 0 0,5-1-1,4 0 1,5-1-342,4 0 1,3 2-1,4-3 1,4 3-1,1-1 1,0 2 0,-4 0-199,-3 3 0,-4 0 0,-9 4 0,-2 2 0,-3 4 0,-7 6 1,-6 5-256,-3 3 0,-10 1 0,-7 1 1,-11 3-1,-7 2 0,-3 1 1,-4-1 301,0-1 0,3 3 0,-1-5 0,2 0 0,3-2 0,3-1 414,3 0 1,4-4-1,4-2 1,4-1-1,2-5 1,3-2-238,3 0 0,2-3 1,6 1-1,4-2 1,6-3-1,8-1 0,8-2-264,7-3 0,6 2 0,7-6 0,1-1 0,2-1 0,3-1-2168,1-1 1772,2 1 0,-4 3 0,-3 1 0,-2-2 1,-1-1 521,0-2 0,-6-4 0,0-2 0</inkml:trace>
  <inkml:trace contextRef="#ctx0" brushRef="#br0" timeOffset="59">17862 5094 8355,'-14'-18'247,"3"3"1,3 3 459,2 5 0,6 4 0,0 9 0,8 7 0,5 5-442,7 6 0,7 5 0,6 8 0,4 4 0,1 2 0,0 5 0,0 2-355,-1 0 1,-18-23 0,0 1 25,16 25 0,-17-25 0,-1 0 0,10 29 0,-3 0-689,-4 0 0,-5-1 95,-7-3 1,-4 3 171,-8-2 1,-7-4 77,-8 0 1,-9-8 350,-7-4 1,-9-3 0,-11-2 0,26-17 0,-3-1-1,-1-2 1,-2-1 0,-3-1 0,0 0-261,-3-1 0,-1-1 317,2-2 0,-1 0 0,-5-1 0,-2-1 0,2-2 0,1-2 0,-1-1 0,-1-1 0,1-2 0</inkml:trace>
  <inkml:trace contextRef="#ctx0" brushRef="#br0" timeOffset="60">13191 5585 8355,'-8'-4'-180,"2"-1"1,0 0 527,-1 0 1,5 0 0,-1 2 0,6-1 0,5 2 0,3 1 151,4 1 0,3 0 0,6 0 0,3 0 0,4 0 0,5 1 0,3 1-456,2 2 1,0 0-1,2-4 1,-1 0-1,-1-1 1,0-3-163,-3-4 0,-4 2 0,-3-2 1,-6 1-1,-3-1 0,-6 0 1,-2 1-4145,-4 1 4262,-6-5 0,-4 5 0,-6-5 0</inkml:trace>
  <inkml:trace contextRef="#ctx0" brushRef="#br0" timeOffset="61">13579 5391 8438,'-5'0'316,"5"0"0,7 0 1,3-2-1,1 0 28,1-2 1,-1 0 0,1 5 0,-1 3 0,0 4 0,1 2 0,-1 1-696,1 1 0,-2 4 1,-3 3-1,-3 3 1,-3 1-1,-2 1 1,-4 3-738,-6 3 0,1 2 1088,-2-2 0,1 3 0,4-4 0</inkml:trace>
  <inkml:trace contextRef="#ctx0" brushRef="#br0" timeOffset="62">16880 5413 8620,'-6'-5'1320,"1"-1"1,5-5-927,0-1 0,6 2 0,4 2 1,5 5-1,4 0 0,4 1 0,5-2-330,5 1 1,-1 2-1,6 1 1,-1 1 0,1 2-1,2 1-1017,1-2 141,3-1 0,-8-1 1,1 0-1,-4 0 1,-4 0 811,-1 0 0,-7 0 0,-4 0 0</inkml:trace>
  <inkml:trace contextRef="#ctx0" brushRef="#br0" timeOffset="63">17166 5231 8355,'-12'0'25,"8"0"1,7 0 0,8 0 504,6 0 0,7 0 1,6 1-1,5 3 1,1 3-1,2 5 1,1 3-354,0 4 1,-5 3 0,2 1-1,-7 1 1,-4 1 0,-4 2-257,-4-2 1,-7 3 0,-7-1-1,-7-1 1,-8 1 0,-11 0 78,-10-2 0,-12 4 0,-7 0 0</inkml:trace>
  <inkml:trace contextRef="#ctx0" brushRef="#br0" timeOffset="64">13659 8931 8759,'-7'0'1428,"0"-1"1,1-3-1121,0-4 0,3-2 1,-1-2-1,3-2 1,1-4-1,0-2 1,0-6-185,0-2 1,0-6 0,1-5 0,2-4 0,1-7 0,-2-8-116,-1 25 1,0 0-25,-1 0 0,0 0 0,-2-8 1,0-1-1,-1 2 0,1-1 1,-1-1-1,-1 0 0,0-1 0,-1 0 1,1 1-1,-2 0 40,0 1 0,1 1 1,1 4-1,0 1 0,-2-22 1,0 9-1,0 7 0,1 9 1,3 6 9,1 4 1,2 7-1,3 0 1,3 2-1,5 1 1,3 2-258,4 3 0,4-2 0,3 5 0,5 1 0,1 2 0,-1 2 0,-1 5-584,-3 5 1,0 5-1,-5 9 1,-5 1 0,-5 3-1,-7 3 806,-4 2 0,-11 3 0,-3 9 0</inkml:trace>
  <inkml:trace contextRef="#ctx0" brushRef="#br0" timeOffset="65">13420 8246 8355,'16'-5'370,"-1"-2"1,7-4-1,3 0 1,3-1 0,4 1-613,1-1 0,2 2 0,1 1 1,-1 3-1,-2 1 0,0 2 242,0 2 0,2-4 0,-1-1 0</inkml:trace>
  <inkml:trace contextRef="#ctx0" brushRef="#br0" timeOffset="66">14425 8006 12710,'-18'-15'-41,"3"0"1,6-1 0,1 6 0,-1 3 0,-1 3 0,-1 3-525,-1 1 1,5 0-1,-1 0 1,0 1 0,2 4-1,2 6-1320,3 7 1885,1-1 0,0 9 0,0-2 0</inkml:trace>
  <inkml:trace contextRef="#ctx0" brushRef="#br0" timeOffset="67">14253 8497 8355,'-6'-5'2305,"2"-3"0,8 0-3266,4 0 1,2 2 0,1 3 960,1-1 0,4-5 0,2 3 0</inkml:trace>
  <inkml:trace contextRef="#ctx0" brushRef="#br0" timeOffset="68">15521 7709 8355,'-8'-11'1086,"2"-1"1,0 2-578,-1 2 1,3 3 0,-2 7 0,1 3 0,1 6 0,0 8 0,1 7-341,0 4 0,-2 6 0,1 5 1,2 9-1,0 5 0,2 2 0,-1 1-342,-3 3 1,2-3-1,-6 3 1,-1-2-1,-1-4 1,-1-1-859,-1-5 0,5-8 0,-1-6 0,0-6 1,2-4 1030,2-8 0,3-8 0,1-4 0</inkml:trace>
  <inkml:trace contextRef="#ctx0" brushRef="#br0" timeOffset="69">15841 7663 8355,'-17'-1'460,"6"-3"0,3 4 1,6 0-1,-2 7 153,1 3 1,-2 8 0,0 4-1,0 9 1,-1 6 0,1 5-1,-2 5-480,1 6 1,-2 0 0,-3 8 0,0-1 0,-1-2 0,2 0-538,2-2 0,-1-6 1,6-2-1,0-5 1,2-6-1,1-5 0,0-6-4534,0-2 4938,0-6 0,5-6 0,1-7 0</inkml:trace>
  <inkml:trace contextRef="#ctx0" brushRef="#br0" timeOffset="70">15818 7721 8355,'-22'-17'244,"5"-1"1,5-1-1,7 1 1,4 2 384,1 2 0,0-3 0,0 1 0,2-2 0,6-2 1,7 0-1,7-1-590,4 2 0,4 2 0,4-3 0,0 5 0,0 4 0,-1 2 0,-1 3-57,-1 1 1,-6 3-1,0 9 1,-3 5 0,-4 6-1,-3 6-284,-5 5 1,-2 4 0,-6 3 0,1 1-1,-3 2 1,-5 0 0,-4 2 0,-4 0 0,-10-3 1,-1 2-1,-5 0 0,-5-5 1,-4-2-1,-2-4 247,1-1 1,1-2-1,4-7 1,1-4 0,2-4-1,4-3 1,5-4 145,3-3 0,3-6 1,9-3-1,3-2 1,4-1-1,5 1 1,8 1-39,8 1 0,7 2 0,6-2 0,2 4 1,1 3-1,1 2 198,-1 3 0,-3 2 0,-2 7 0,-3 1 0,0 3 1,-2 0-1,-2 4 133,-3 0 1,-2 2 0,3-1 0,0-2 0,-1-2 0,1-2-1,0-2-492,0-1 1,0-3 0,-2-2 0,0-5 0,-4-1-1,1-2-1235,0 0 0,-3-5 1342,4-3 0,0-7 0,4-3 0</inkml:trace>
  <inkml:trace contextRef="#ctx0" brushRef="#br0" timeOffset="71">16366 7115 8355,'0'-11'1240,"0"-1"0,0 5 0,0-1-804,0-1 1,0 5-1,0 4 1,0 8-1,1 7-350,3 8 1,-1 5 0,3 6 0,-1-1-1,-2 0 1,-2-1 0,-1 1-190,0-1 0,-1-6 1,-2 0-1,-1-5 1,1-4-1,-1-3 90,0-4 1,0-9 0,4-5 0,0-10-199,0-6 0,5-8 1,4-2-1,4-3 1,3-1-1,2-2 1,2 0-6,2 2 0,-4 2 0,-3 10 0,-2 0 0,-2 3 0,0 5 572,1 5 0,-1 4 0,-1 6 0,-1 3 0,-2 5-232,-2 5 1,0 3 0,-1 3 0,2-1-1,0 1 1,-1 2 0,-1-1-199,0-2 0,0 2 0,-4-5 0,0 1 0,0-1 0,0-2 89,0-1 0,0-8-145,0-5 1,0-9 0,1-8 0,4 1 0,5-2 0,6 2 0,1-2-76,4 0 1,1 5-1,4 1 1,0 4-1,0 2 1,-1 1 0,-1 0 485,-1 2 1,1 2 0,-9 2 0,-1 3 0,-1 4 0,-3 2 0,-2 2-102,-4 4 1,-3 1 0,-1 5 0,0 0 0,0-1 0,0 3-1,0 0-593,0 0 0,1 1 413,3 1 0,7 3 0,7 6 0</inkml:trace>
  <inkml:trace contextRef="#ctx0" brushRef="#br0" timeOffset="72">17520 7938 8355,'-7'-12'822,"3"1"1,3-1 217,1 1-777,5-1 0,2 2 1,5 1-1,2 3 0,4 0 1,2 1-1,6 0 1532,2 2-1687,7 2 1,2-3-1,6 0 1,3 2-1,2 0 1,1 2-70,2 0 1,-4 0 0,3-1 0,-3-2-1,-3 0 1,-3 0 0,-6 2-322,-3 1 0,-10-4 0,-1 0 0,-4 0 1,-6 1-1,-3-2-2296,-3-2 1,-7 1 925,-5-2 1652,-8-2 0,-8 4 0,-6-6 0</inkml:trace>
  <inkml:trace contextRef="#ctx0" brushRef="#br0" timeOffset="73">18091 7629 8839,'-12'0'1045,"6"1"0,2 3 1,3 4-736,1 2 0,6-2 0,4-1 0,6 2 0,3 1 0,5 2 0,4-1-203,1 1 1,4-1 0,-3 0-1,2 1 1,-2 0 0,-3 2-1,-4 2 112,-4-2-455,-3-2 1,-5 0 174,-4-1 1,-3 2 15,-8 2 0,-11-6-317,-8 2 1,-12 0-2036,-3 4 2397,-6-3 0,-1 5 0,-1-6 0</inkml:trace>
  <inkml:trace contextRef="#ctx0" brushRef="#br0" timeOffset="74">18947 7332 8355,'-5'8'1028,"5"1"1,5 3 0,3 7 0,-2 7-769,-1 4 1,3 6 0,-3 4-1,0 7 1,0 4 0,-1 4 0,0 1-249,0 1 1,-1 0 0,-3 0-1,0-1 1,0-3 0,2-4-1,0-3-479,2-4 1,0-8-1,-3-7 1,3-4-1,3-5 1,4-7 0,1-6 466,3-4 0,3-6 0,5-1 0</inkml:trace>
  <inkml:trace contextRef="#ctx0" brushRef="#br0" timeOffset="75">19358 7389 9001,'-15'-17'764,"0"1"0,0 5 0,3 3 0,2 6 0,2 4-485,5 6 0,-2 7 0,1 4 0,0 5 1,0 7-1,0 7 0,2 5-144,1 3 1,-3 3 0,0 2-1,1 1 1,1 2 0,-1 2-1,0 1-563,0 1 1,0-6-1,1-3 1,-2-5-1,2-4 1,0-7-1,2-5-5253,0-7 5681,5-3 0,2-7 0,4 1 0</inkml:trace>
  <inkml:trace contextRef="#ctx0" brushRef="#br0" timeOffset="76">19210 7538 8761,'0'-17'456,"0"-2"1,0-4 0,2-3 0,5-6 0,4-4 0,3-4-133,3-5 0,0 5 0,6-8 0,0 1 0,0 4 0,0 3 0,0 6-99,-1 3 1,6 5 0,3 7 0,2 5-1,1 4 1,-1 3 0,0 4-273,1 4 1,-3 5 0,3 11 0,-7 5-1,-7 8 1,-6 3 0,-5 2-182,-5 3 0,-6-1 1,-5 5-1,-8 0 0,-7 0 1,-5 0-1,-3-1-81,-3 0 0,-1-2 1,-1-6-1,1-2 1,0-4-1,1-3 0,2-3 202,5-2 0,2-4 0,2-7 0,2-4 0,2-3 221,1-1 1,7-1 0,8-2 0,6 0-79,7 0 0,6 2 0,7 1 0,2 0 0,5 1 0,2 3 0,1 3 286,0 4 1,1 0 0,0 2 0,2 2-1,1 4 1,-1 1 0,-2 2-86,0 1 1,-2-4 0,-3 5-1,-3-5 1,-5-3 0,-1 0 0,-3-1-495,-2 0 1,3-4-1,-4-4 1,1-1-1,-1-1 1,1 0-1976,2-2 1,1-7 2231,4-4 0,0-7 0,0-3 0</inkml:trace>
  <inkml:trace contextRef="#ctx0" brushRef="#br0" timeOffset="77">20375 6556 8122,'-7'-18'-166,"2"1"1,5 6-1,0-1 1,0 1 1097,0 0 1,-1 0 0,-3 4 0,-3 3-506,-3 3 1,-7 2-1,-2 3 1,-3 3-1,0 4 1,-2 0-1,-2 2-332,-1 2 1,0 1-1,1 6 1,0 1-1,0 5 1,2 2 98,1 1 1,5 6-1,3-2 1,4 3-1,3 3 1,4-2 0,6 0-85,5-2 0,11-1 1,14-2-1,6-1 0,7-3 1,8-3-1,5-3-269,-26-12 1,1-1 0,0-1 0,1-2-1,5-1 1,2 0 0,2-2 0,0-1 0,3-2-1,1 1 159,2 0 0,1-1 0,5-2 0,1 1 0,60 4 0</inkml:trace>
  <inkml:trace contextRef="#ctx0" brushRef="#br0" timeOffset="78">5596 12346 8355,'-11'0'137,"-1"0"1,1 0 0,0 0 56,-1 0 1,-1 0 0,-1 0 0,-1 0 0,0 1-1,0 2 1,0 2 0,-1 0 0,1 1 14,0 1 0,-2 0 1,3 5-1,-1-1 1,0 0-1,0 2 1,0 1-58,1 1 1,0 6-1,0-2 1,-2 2-1,2 2 1,3 0 0,2 0-173,2 0 1,4 1-1,-1 1 1,3 2-1,1-2 1,1-1-1,3-1-65,4 0 0,3-1 0,3-2 0,2-2 0,2-2 0,3-2 1,0-1 110,2-2 1,0-4 0,0-4-1,-1-1 1,1-2 0,0-2 0,1-3 201,3-6 1,-3-4 0,4-7 0,-1 0 0,-1-3 0,-2-3 489,-3-4-658,0-1 0,-4-5 0,2-1 1,-4-2-1,-2-2 0,-3-1-8,-3-2 0,-1-1 0,-6-1 0,0-2 0,-2 2 0,-3 1 0,-5 3-93,-4 2 1,-2 1 0,2 5 0,-2-2 0,1 1 0,0 0-567,0-1 556,-1 2 1,1-7 0,-1 5 0,-2 1 0,-2 2 0,-2 2-285,-1 2 1,-5 3 0,-3 7 0,-6 2 0,-6 5 0,-6 5 0,-5 5-160,-6 3 0,28 5 0,0 2 0,-4 1 0,0 1 0,1 2 0,-1 1 494,2-1 0,1 2 0,1 4 0,1 1 0,-26 19 0</inkml:trace>
  <inkml:trace contextRef="#ctx0" brushRef="#br0" timeOffset="79">6202 12175 8355,'-2'-16'270,"0"1"0,-2 1 199,1 2 0,-3 1 0,-2 4 0,-2 4 0,0 6 0,1 4 0,2 5 126,-2 3 0,4 4-507,1 8 0,3-2 0,1 6 0,1 0-95,3 2 0,6 0 0,6-2 0,2-5 0,4-3 0,2-4 0,4-4-576,1-2 376,1-6 1,6-2 0,1-5 0,1-2-168,-1-1 1,-3-4 272,-4-4 0,-2-4 62,-5-1 0,-5-4 148,-3 1 0,-4 1-137,-3-1 0,-3 4 436,-5-4 0,0 5-163,0-1 0,0 6 356,0 1-719,-5 6 1,0-2-1,-3 8 1,5 5-19,1 5 0,2 3 0,0 7 0,0 2 0,0 2 0,0 0 0,2 1 152,1 0 1,0 1 0,4 5 0,2-2 0,2-2 135,0 0 0,4-1-133,0 5 0,1 3 135,-5 0 1,-3 1-30,-1-1 1,-4-1 52,1 5-176,-3-5 0,-1 7 0,-1-3 0,-3-1 0,-4 0 1,-2-2-235,-1 0 0,-5-1 0,0-6 0,-2-2 0,-2-2 1,-2-4-1,-2-4 43,-2-3 1,1-5 0,-3-8 0,2-1 0,-1-2 0,1 0-1,-1-2 30,0-1 0,-4-5 0,1-7 0,1-4 0,2-3 0,5-1 0,1-2 17,2-6 1,9 1 0,0-8 0,4 4 0,3 2 0,2 3 320,1 1 0,6-1 0,4 5 0,6 3 0,1 2 0,4 3 0,0-1-3,2 3 1,1 3 0,3 2 0,2 1 0,3-1 0,1-1 0,2 0-567,1 3 1,3-4 0,-1 4 389,-1-3 0,4-7 0,-1-1 0</inkml:trace>
  <inkml:trace contextRef="#ctx0" brushRef="#br0" timeOffset="80">6007 11775 8355,'4'-8'162,"1"1"0,2-1 0,3 0 0,2 1 447,4-2 1,3-1 0,-3 0 0,2 1-118,2 1 0,2 2 0,1-3-358,0 1 0,-2 6 1,-1-2-1,-1 1 0,3 1 1,2-2-1,3 2-71,-2 0 0,4 2 1,2 0-1,2 0 0,2 0 1,3 0-1,4-1-463,3-3 0,4 3 0,1-4-539,-2 0 1,-4 2 648,-6-4 1,-1 4-301,-10-1-1257,-6-2 1227,-4 5 1,-12-4 619,-5 5 0,-10 0 0,-8 0 0</inkml:trace>
  <inkml:trace contextRef="#ctx0" brushRef="#br0" timeOffset="81">6750 11467 8355,'-8'-12'115,"2"1"1,1-1 0,2 1 626,2-1 1,1 1 0,1 1 0,4 2 0,5 4 0,6 3-488,1 1 0,1 5 0,2 3 1,-1 3-1,2 5 0,0 3 0,1 2-292,-3 2 0,1 5 0,-3 1 1,-1 2-1,1-1 0,-3 2-786,-2 1 0,-4 1 1,-2 0-1,-1 0 0,-5 2 823,-6 2 0,-7-2 0,-9 3 0</inkml:trace>
  <inkml:trace contextRef="#ctx0" brushRef="#br0" timeOffset="82">4683 13591 8355,'-18'0'424,"8"0"1,10 1-17,6 3 1,14-2-1,8 5 1,9-2 0,9-3-1,8 0 1,11-2-245,-28-1 0,2 2 0,2 0 1,1 1-1,4 0 0,1 0 1,4 0-1,0-1 0,1 0 1,1-1-1,2 0 0,1 0 1,0 0-1,1 0-189,2 0 0,1 0 0,-1 0 0,0 0 1,0 0-1,0-1 0,-2 0 0,-1-1 0,-2 0 1,0-1-1,-3 1 0,-1-1 0,-1 0 0,-1 0-40,-3-1 0,0 1 0,-4 2 0,-1-1 1,-4-1-1,-2-1 0,29-2 0,-9 1 1,-9-1-1,-10 0-48,-9 1 0,-7 0 0,-12 3 0,-10-2 1,-12 1-1,-14 3-1533,-11 4 1,-14 4 1645,-7 7 0,26-4 0,-1 1 0,-39 17 0</inkml:trace>
  <inkml:trace contextRef="#ctx0" brushRef="#br0" timeOffset="83">5505 14562 8355,'0'-12'154,"-1"2"1,-2 1 0,-1 2 416,2-2 0,-5-2 0,0 0 0,-3 0 0,-2-1 0,1 1-323,-1-1 1,0 5 0,-4 0 0,-3 2 0,-2 3 0,-2 1 0,-1 1-184,-3 0 0,2 1 0,-7 4 0,-2 5 1,-4 5-1,-3 3-192,-2 2 1,0 7-1,0 3 1,2 5-1,2 3 1,2 4-1,1 2-93,2 2 1,4-1 0,2 1-1,4-1 1,7-2 0,7-4-1,6-2 83,3-4 1,7-7-1,7 1 1,9-4-1,7-5 1,4-7 0,2-6 49,3-4 1,3-7 0,5-5 0,-1-7 0,0-5 0,-2-4 215,-1-3 1,0-3 0,2-3 0,-2-2 0,-4-2 0,-2-3 0,-3-2-7,-3-2 0,-3-6 1,-8 0-1,-5-2 1,-5 1-1,-6 0 1,-4 1-121,-7 1 0,-4 0 1,-12 5-1,-4 0 0,-7 4 1,-5 1-105,-5 1 12,0 5 0,-1-4 0,0 6 0,1 0 0,-1 1 1,2 2-209,2 5 0,2 7 0,5 5 0,-2 5 1,-1 7-1,2 9 0,5 8-409,4 5 1,6 8 0,5 4 705,9 5 0,4 3 0,3 6 0</inkml:trace>
  <inkml:trace contextRef="#ctx0" brushRef="#br0" timeOffset="84">5768 14504 8355,'0'-7'246,"1"-1"1,3 1 0,3 0 271,3 4 0,3 0 0,1 0 0,3 0 0,0 0 0,4 3 0,0 4-392,2 4 0,0 3 1,-2 3-1,0 2 1,-4 3-1,0 6-132,-3 4 0,-6 0 1,-5 1-1,-1 2 1,-4 1-1,-3 1 0,-6 1-335,-7-1 0,0-5 1,-1-2-1,-1-3 1,-2-3-1,0-2 1,0-3 95,3-4 0,-1-2 0,4-2 0,2-4 0,2-3 245,0-1 0,1-5 0,0-1 0</inkml:trace>
  <inkml:trace contextRef="#ctx0" brushRef="#br0" timeOffset="85">6156 14550 8355,'0'-18'448,"0"3"0,0 2 0,1 2 1079,3 0 1,-2 4-1399,6 4 1,-5 3 0,0 5 0,-1 5 0,-2 5-1,0 3 1,0 2-242,0 2 1,0 4-1,0 2 1,0 0 0,0 1-1,0-1 1,0 0 153,0-3 1,1 2 0,3-3-1,3-3 1,4-2 0,1-3 0,3-1-58,4-5 0,-1 1 0,1-8 0,2 0 0,1-2 1,4-2-1,2-3-244,1-3 0,1-5 0,3-2 0,-1-2 1,-3-2-1,-1-1-230,-2 1 1,-4-2-1,-3 5 1,-3-1-1,-5 1 1,-3 0 488,-4 1 0,-3-4 0,-1 0 0</inkml:trace>
  <inkml:trace contextRef="#ctx0" brushRef="#br0" timeOffset="86">5653 14196 8485,'0'-11'314,"5"-1"1,3 1-1,2 1 1,3 1-1,1 2 102,1 2 1,4-2-1,-2 3 1,-1 1 0,2 2-1,-2 1 1,2 0-198,0 0 1,-3 0 0,4 0-1,1 0 1,2 0 0,1 0-1,1 1-207,3 3 0,2-2 0,5 1 0,0-1 0,2-2 0,1-2-365,1-1 0,-1 0 0,-7-3 0,-3-1 0,-5 2 1,-4-1-1,-5 1-459,-4 0 0,-8-3 1,-2 3 811,-9-1 0,-7 3 0,-6-2 0</inkml:trace>
  <inkml:trace contextRef="#ctx0" brushRef="#br0" timeOffset="87">6144 13991 8260,'12'0'268,"-1"0"1,1 0 0,-1 0 0,2 0-1,2 0 73,4 0 1,-1 5 0,1 2-1,0 5 1,-1 2 0,-2 2 0,-2 2-303,-2 2 0,0 2 1,-8-1-1,-3 0 1,-3-2-1,-7 2 1,-5 3-40,-5 3 0,-8 5 0,-2-3 0</inkml:trace>
  <inkml:trace contextRef="#ctx0" brushRef="#br0" timeOffset="88">8326 13362 8355,'-12'0'0,"6"-5"290,2-2 0,4 0 0,5 1 0,7 1 0,7 1 0,6 0 0,7-1 0,5 0 0,6-1 32,5 0 1,0 2 0,7-4 0,2 0 0,3 1 0,-1-1 0,1 1-503,1 0 0,-3-2 0,2 4 1,-6 0-1,-7 0 0,-6 3-409,-7 0 0,-12 6 0,-4 3 0,-8 1 0,-9 6 0,-7 3 0,-12 3 589,-10 2 0,-13 6 0,-11 1 0</inkml:trace>
  <inkml:trace contextRef="#ctx0" brushRef="#br0" timeOffset="89">8337 13762 8355,'12'-15'323,"8"-2"0,12 1 0,10-2 0,6 0 10,5-2 0,8-1 1,-29 10-1,1 0 1,0 1-1,1 0 1,0 1-1,-1 0 0,0 0 1,0 1-1,-1 1 1,0 0-265,30-5 1,-1 2-1,-5 2 1,-2 4-1,-2 3-69,-1 1 0,-2 5 0,-3 1 0</inkml:trace>
  <inkml:trace contextRef="#ctx0" brushRef="#br0" timeOffset="90">12426 12414 8355,'-6'-29'208,"2"4"1,2 5 0,2 3 0,0 1-51,0-3 1,0 6 0,0 1 0,-2 4-132,-6 1 1,-2 2-1,-11 5 1,-5 0 0,-3 1-1,-5 3 130,-3 4 0,-9-2 0,2 2 0,-3 1 0,-5 1 0,-4 3 0,-4 0-107,0 3 0,28-5 1,1 2-1,-28 11 1,29-11-1,0 2 1,-26 15-1,7 1 0,7-1-17,8 2 1,7 5 0,12 1 0,8-1 0,10-2 0,11-2 0,11-2 75,12-5 1,15-3-1,8-4 1,-29-11-1,1-1 1,3 0-1,0-2 1,0-1-1,1-1-196,1 0 1,1-2 0,1-2-1,1-3 1,-5-1 0,1-1 0,-2-2-1,0-2 1,-2-1 0,0-1-1,26-15 1,-6-4 58,-4-6 0,-8-5 0,-7-9 0,-9-7 0,-16 25 1,-1-1-1,-2-4 0,-1 0 0,-2-4 0,-2 0 27,0-4 0,-2 0 0,-3 0 0,-3-2 0,-3-1 0,-2 1 0,-2 1 0,-2 1 0,-1 1 0,-3 1 0,-1 3 0,-2 1 0,-2 3 0,-2 2-32,-3 3 1,-1 2 0,0 1 0,-2 2 0,0 4-1,-1 3 1,-2-1 0,-1 2 0,0 2 0,0 1 0,-1 1-1,0 1-134,2 1 1,-1 1 0,1 2 0,1 1 0,1 1-1,1 2 1,1 1 0,-1 1 0,-29 0 0,7 4-1,10 5-363,11 7 1,10 5 529,10 10 0,8 7 0,1 7 0</inkml:trace>
  <inkml:trace contextRef="#ctx0" brushRef="#br0" timeOffset="91">12677 11935 8355,'-11'-1'2430,"-1"-3"-2125,6 2 1,0-1-1,3 6 1,-1 6-1,0 5-191,-1 5 1,4 4 0,-3 3-1,4 1 1,4 1 0,4 2 0,3-3-200,4 1 0,3-1 0,6-5 0,2-2 0,2-4 0,2-3-37,6-7 1,-1-3-1,7-4 1,1-3-1,-1-5 1,-1-5-1,-6-5 100,-2-3 1,-6 0 0,-11-1 0,-2 0 0,-5 0 0,-3 2 0,-3 2 178,-2 3 0,-5 4 0,-1 1 0,-1 4 0,-3 3 0,-1 3 398,-1 1-556,-1 0 1,6 5 0,2 4-1,3 5 1,1 5 0,2 4-74,6 3 1,-1 0-1,10 4 1,-1 2-1,4 2 1,0 4-1,0 3 53,-1-1 0,-5 5 0,1-2 0,-2 4 0,-2 4 0,0-1 0,-4 2 28,-3 0 0,-4 2 0,-4 2 0,-3-2 0,-5-2 1,-3-1-114,-4-3 0,-3-2 1,-2-4-1,-2-6 0,-5-4 1,-1-5-1,-1-4-17,-1-4 1,6-8 0,-5-7-1,3-3 1,2-2 0,0-3 0,3-6-7,0-8 0,8-2 1,1-11-1,5 0 1,3-2-1,5-3 173,1-2 0,9 1 1,4-3-1,7-1 0,5 1 1,2-1-1,3 3 7,1 4 0,2 3 0,4 1 1,3 3-1,4 4 0,3 4 0,0 3-193,1-1 0,0 6 0,-2-2 0,-1 4 0,-3 2 1,-4-1-1,-5 0 142,-6-1 0,1-1 0,-9-1 0</inkml:trace>
  <inkml:trace contextRef="#ctx0" brushRef="#br0" timeOffset="92">12380 11706 8385,'0'-11'332,"1"1"0,3 1 0,5 1 66,5-1 0,5-1 0,8-1 0,3-1 0,5 2 0,3 1 0,3 2-267,4-2 1,1 3 0,-1-1 0,1 2 0,0 1-1,-1 1 1,1-1-270,0 1 1,-7 2 0,-5 1 0,-6 0 0,-4 0-2487,-1 0 1298,-5 0 1326,-7 0 0,-11 0 0,-6 0 0</inkml:trace>
  <inkml:trace contextRef="#ctx0" brushRef="#br0" timeOffset="93">12928 11421 8355,'-24'-5'481,"5"-3"0,5-2 0,3 0 0,1 1-181,2 1 0,4 6 1,9-2-1,7 3 1,7 2-1,6 3 0,7 3-292,5 4 0,3 5 0,7 3 0,2 3 1,-1 1-1,-4-1-170,-4 1 1,-5 4 0,-2 0 0,-4-2-1,-6 0 1,-6 1 0,-6 0-75,-3 0 0,-10 2 1,-10 0-1,-10 1 0,-8 2 1,-8 2 235,-8 2 0,-5 4 0,-6 2 0</inkml:trace>
  <inkml:trace contextRef="#ctx0" brushRef="#br0" timeOffset="94">11501 13591 8355,'-7'-9'282,"6"-1"1,8 0 0,8 2-1,6 3 3,6 2 1,7-3 0,8 0-1,4-2 1,5 2 0,7-1 0,-26 5-1,1-1-230,0 1 1,1-1-1,6 1 1,1-1 0,-1 2-1,0 0 1,4-1 0,1 0-1,2 0 1,1 1 0,1 1-1,0-1 1,1 1 0,1 0-1,1 0 1,0-1-84,2-1 1,0 0-1,3 1 1,0 1 0,-1-3-1,-1 1 1,0-1 0,-1 1-1,-1-1 1,-1-1-1,-3 0 1,0 1-161,-1-1 0,-1 0 1,-5 2-1,-1 0 0,-4-1 1,-2 0-1,26-2 0,-13 2 1,-12 1-1026,-11-2 1,-19 4 1212,-9 0 0,-14 5 0,-17 6 0</inkml:trace>
  <inkml:trace contextRef="#ctx0" brushRef="#br0" timeOffset="95">11912 14402 8355,'-18'-9'181,"3"-3"0,2 0 0,3 3 1,1 1-1,2 1 0,-1-1-34,2 0 1,-4 6-1,2-2 1,-4 3 0,-1 1-1,-4 0 1,-2 2-234,-5 6 0,-4 1 0,-8 10 0,0 2 0,-4 5 0,0 4 151,-3 3 0,-1 7 1,3 1-1,4 4 1,5 1-1,7 0 0,4 3-24,6 0 0,7 1 0,5-6 0,4-2 0,8-5 0,11-5 0,12-7-44,8-5 1,6-8 0,4-10-1,4-6 1,5-8 0,-28 2 0,0-2-4,1-2 0,-1-1 0,-1-3 1,0-1-1,0 0 0,-1-1 1,0-1-1,-2 0 0,-1-2 1,-1-2-1,-1-2 0,-2-1 1,-3-2-1,-3-1-113,-2 0 1,-2-1 0,-3-2 0,-2-1-1,-3-2 1,-3-1 0,-2 0 0,-3-1-1,-4-1 1,-3 0 0,-4 1 0,-3 1-1,-3 1 1,-4 1 77,-1 2 1,-3 2-1,-2 3 1,-3 2-1,-4 4 1,-2 2 0,-2 3-1,-2 2 1,-2 2-1,0 4 1,-1 1 0,1 2-849,1 2 0,1 2 891,4-1 1,0 2-1,3 4 1,2 2 0,-27 4-1,8 6 1,14 7 0,12 5-3,13 9 0,3-2 0,8 3 0,2 0 0,1 1 0</inkml:trace>
  <inkml:trace contextRef="#ctx0" brushRef="#br0" timeOffset="96">12243 14459 8652,'-6'-18'435,"1"2"1,6 4-1,3 1 1,5 1 59,5 2 0,0-2 0,6 3 0,4 0 0,5 0 0,4 2 0,1 3-399,1 1 0,0 1 0,2 0 0,1 0 0,-1 0 0,-2 1 0,0 3-245,-1 3 0,-5 3 0,-3 2 0,-6-1 0,-6 1 1,-5 0-1,-8 5-252,-7 6 1,-8 1 0,-16 6-1,-6 3 1,-11 3 0,-5 2 284,25-20 1,-1 1-1,-2 0 1,-1 1-1,4-1 1,0 0-1,0 0 1,0-1-1,-23 16 1,5-2 0,6-3 380,3-1 0,8-5 0,6-7 0,6-2 0,7-4 0,7-1-70,4-2 1,16-4 0,14-6 0,12-6 0,12-4 0,6-3 0,-28 7 0,0 0-199,2-1 0,0 0 1,-1 0-1,1 2 0,4-1 1,0 0-1,-3 0 0,0 0 1,-3 1-1,-1 0 1,28-7-203,-8 4 1,-11 0-1,-8 5 1,-7-1 0,-8 2-154,-8 0 1,-6 4 0,-10-3 0,-6 3-1,-7 1 358,-3 0 0,-7 0 0,-2 0 0</inkml:trace>
  <inkml:trace contextRef="#ctx0" brushRef="#br0" timeOffset="97">12186 14150 8355,'-18'-11'235,"7"3"0,8 2 106,6 1 1,8-3 0,8 5 0,4 0-1,4 0 1,2 1 0,1-2-40,1 2 0,3-1 0,6 1 0,-1-2 0,1 0 0,1 0 1,2-1-435,2-1 0,-1-1 1,-2-2-1,-4 3 0,-4 0 1,-3-1-1,-6 0-932,-5 0 1,-4 1 1063,-9 2 0,-2-2 0,-5-5 0</inkml:trace>
  <inkml:trace contextRef="#ctx0" brushRef="#br0" timeOffset="98">12677 13888 8355,'-6'-1'233,"3"-3"0,7-3 1,6 1 350,4 2 0,6 3 1,1 1-1,4 0 1,6 1-1,2 4 1,2 7-582,3 5 0,-2 4 0,1 0 0,-6 1 0,-5 2 0,-6 0 0,-6 0-446,-5-1 0,-4 1 0,-8 2 0,-6 0 0,-10 0 0,-10-2 0,-8-1 443,-4-1 0,-9 1 0,-2 0 0</inkml:trace>
  <inkml:trace contextRef="#ctx0" brushRef="#br0" timeOffset="99">16103 12643 8355,'-22'-19'172,"0"1"1,2 3 0,2 3 0,0 5 71,0 2 1,4-3-1,-1 3 1,1 0-1,0 0 1,-2 1-1,-2 0-149,-2 0 1,-2 1 0,-1 3 0,-1 1-1,-2 3 1,-5 3 0,-3 4-45,-4 0 0,-7 7 0,-5 3 0,-1 6 0,0 2 0,4 4 0,4 4-18,5 5 0,13-2 0,7 2 1,8 1-1,7 2 0,7-1 1,7-2-33,7-4 0,14-7 0,7-6 1,7-6-1,6-8 0,2-5 44,5-5 0,0-11 1,-1-7-1,-1-8 0,-29 9 1,-1-2-1,0-2 0,-2-1 1,21-25 30,-6-3 1,-23 19 0,-1-1 0,-2-3 0,-2-1 0,-2 0 0,-2-2 0,-2-1 0,-2 0 0,-2-2 0,-3-1 0,-1-2 0,-3-1-208,-3-2 0,-3 0 0,-2 3 0,-2 2 0,-4 0 0,-2 1 0,-1 4 0,-3 2 0,-1 3 0,-3 2 1,-2 4-1,-2 2-115,0 4 0,-1 3 1,0 3-1,-1 4 1,0 1-1,-1 2 1,0 1-1,0 1 1,0 2-1,0 2 1,3 0-1,1 2 1,-24 7 245,10 5 0,6 4 0,6 5 0</inkml:trace>
  <inkml:trace contextRef="#ctx0" brushRef="#br0" timeOffset="100">16218 12392 8449,'5'-16'211,"2"1"0,5 4 0,3 4 1,4 1-1,3 1 0,0 0 325,1 2 1,3-2 0,3 1 0,5 2 0,2 1 0,-1 1-1,-1 0-366,1 0 0,3 1 0,0 3 1,-1 3-1,-2 4 0,-2 0 0,-4 2-373,-6 2 0,-1-1 0,-8 5 0,-4 0 0,-5 1 0,-5 2-168,-4 2 0,-14 6 1,-12 1-1,-11 2 1,-8 1-1,21-17 0,-1 0 1,-3 1-1,0-1 261,-1 0 1,-1 0 0,2-2 0,1 0 0,0 0 0,1-1 0,-27 14 0,4-2 0,9-3 0,9-3 296,7-1 1,9-5-1,5 1 1,6-2-1,11-2 1,12-1-1,15-2-23,13-4 0,16-7 0,-25 1 1,0-2-1,2 0 0,-1-1 1,3-1-1,0-1 0,0 1 1,-1 0-90,1-1 1,-1 1 0,1 0 0,-1-1-1,-2 1 1,-1-2 0,-2 1 0,-1-1 0,26-6-1,-7 1 1,-8 2-467,-6 0 1,-12 3 0,-5 0 390,-5 0 0,-17-3 0,-5 0 0</inkml:trace>
  <inkml:trace contextRef="#ctx0" brushRef="#br0" timeOffset="101">16023 12106 8355,'-16'-5'-452,"5"-3"0,7-2 518,6-1 1,10 3 0,8 2 0,7 0 0,7 0-1,7 0 1,4 1 442,5 0 0,-1 0 0,7 2 0,2-2 1,1 0-1,-1 0 0,-2 3-566,-3 0 0,-3-1 0,-8-3 0,-4 1 0,-4-1 0,-4 1 1,-4-1-1390,-6-1 1,-3 5 1445,-6-2 0,-5-2 0,-1-1 0</inkml:trace>
  <inkml:trace contextRef="#ctx0" brushRef="#br0" timeOffset="102">16595 11763 8355,'1'-7'-136,"3"1"0,4-1 1,6 2-1,5 0 535,3 2 1,2 2 0,3 1-1,3 1 1,3 3 0,3 4-1,1 3-310,1 5 1,-2 0-1,-5 4 1,-4-1-1,-5 3 1,-4 2-1,-6 3-208,-7-2 0,-7 4 1,-5 2-1,-10 2 1,-8 2-1,-9 3 1,-7 4-1959,-3 3 2077,21-18 0,0 1 0,-2-1 0,-1 0 0,-26 35 0</inkml:trace>
  <inkml:trace contextRef="#ctx0" brushRef="#br0" timeOffset="103">15087 13420 8355,'-4'-7'0,"8"3"0,12 3 0,12 1 140,10 0 0,9-4 0,9-1 1,-23 3-1,0-1 0,4 0 1,0 0-1,2 0 0,2 1 1,0-1-1,2-1-15,-1 1 1,2 0-1,3 1 1,1 0 0,2-1-1,0-1 1,1 0 0,0 0-1,0 0 1,1 0 0,-1 1-1,2-1 1,-1 0-1,1 0-100,1 1 1,1 0-1,0-2 1,0 1-1,0 1 1,0 1-1,-4-1 1,-1 1-1,-2-1 1,-2-1-1,-3 2 1,-1-1-1,-3 1 1,-1-1-219,-3 2 0,-2 0 0,17-4 0,-9 1 0,-9 1 0,-11 3 1,-10 4-1951,-14 4 2143,-19 7 0,-13 3 0,-11 5 0</inkml:trace>
  <inkml:trace contextRef="#ctx0" brushRef="#br0" timeOffset="104">16115 14002 8355,'0'-8'5,"0"1"0,-1-1 235,-3 2 0,1-3 1,-6 4-1,-2 0 0,-6-2 1,-3 2-1,-5-1 168,-3 0 1,-3 3-1,-4-1 1,-3 3-1,-3 1 1,-1 1-235,0 3 0,2 2 1,-3 7-1,1 2 1,0 6-1,1 4 0,2 6-128,0 2 0,7 6 0,-1 4 1,4 4-1,5 2 0,5 0 1,7-4-173,7-3 0,6-2 0,8-6 1,12-1-1,10-4 0,11-6 46,6-7 1,6-8 0,7-7 0,-29-3 0,0-2-1,1-3 1,0-3 0,0-1 0,-1-2 0,-1-2 0,0-1 11,1-2 0,-2-1 0,-3 1 0,0-1 1,0-2-1,-1-1 0,-2-2 0,-1 0 1,-2-3-1,-2-1 0,0-2 0,-3-2 1,-2-1-1,-3-1-81,-2-3 1,-1 0 0,-2-1 0,-3 0-1,-5 0 1,-3 0 0,-1 2 0,-4 1 0,-5 1-1,-3 2 1,-6 1 0,-3 3 0,-6 2 0,-4 2 128,-4 1 1,-2 4 0,0 2 0,-2 2-1,-4 1 1,-1 3 0,-1 0 0,-1 2-1,-2 3 1,0 1 0,-1 2 0,0 1 46,2 1 1,1 1-1,7 0 1,2 0-1,-21 1 1,13 4 0,13 8-1,12 8-27,10 9 0,19 8 0,10 2 0</inkml:trace>
  <inkml:trace contextRef="#ctx0" brushRef="#br0" timeOffset="105">16343 13956 8355,'-16'-17'1280,"4"1"-760,7 4 0,5 1 0,4 3 0,5 1 0,5 2 1,5 3-1,3 0-318,0 2 0,6 0 1,3 2-1,2 1 1,1 5-1,0 2 1,-1 2-228,-2-1 0,-3 2 0,-6 2 0,1 4 0,-1 3 0,-4 0 0,-7 3-455,-6 1 1,-6 2 0,-8 4 0,-10-2 0,-12 2 0,-9 0 0,-10-1 70,-4 0 0,-5-6 0,30-11 0,-1-1 0,-30 10 0,4-3 1,7-2-1,7-2-1281,8-2 1690,5-1 0,11-2 0,1 1 0</inkml:trace>
  <inkml:trace contextRef="#ctx0" brushRef="#br0" timeOffset="106">16823 14048 8355,'-11'-23'173,"-1"6"0,1 5 0,-1 4 0,0 3 1,-2 1-1,-3 0 266,-1 1 0,4 0 0,-1 8 0,2 5 0,2 5 0,1 3-356,2 3 1,3 4 0,5 3 0,0 1 0,0 3 0,1-1 0,3 0-178,4-4 1,6 0 0,1 0 0,0-3 0,2-2 0,2-4 0,2-3-53,2-5 1,5 0-1,3-6 1,3-2 0,3-2-1,2-3 1,2-5-568,2-2 0,-4-7 1,-2-2-1,-5-2 713,-6-2 0,-2-5 0,-1-1 0</inkml:trace>
  <inkml:trace contextRef="#ctx0" brushRef="#br0" timeOffset="107">16298 13819 8355,'0'-18'236,"1"3"1,3 3 0,5 0-1,4 1 134,7-1 0,6 2 0,5 1 0,3 3 0,4 1 0,4 1 0,1 0-259,-1 0 0,2 1 1,-3 3-1,1 0 1,-3 0-1,-2 0 1,-5 1-953,-3 3 0,-3-3 1,-4 3-1,-3-3 841,-4-1 0,-2 0 0,-2 0 0</inkml:trace>
  <inkml:trace contextRef="#ctx0" brushRef="#br0" timeOffset="108">16857 13625 8355,'-18'-11'194,"3"-1"1,4 5 0,2-1-1,3-1 1,0-1 0,5 0 125,4 2 0,4-1 0,9 6 0,4-1 0,7 0 0,6 0 0,3 2-95,1 0 1,-1 7-1,-3 3 1,-3 2-1,-3 3 1,-3 2-1,-3 4-138,-2 3 1,-6 2 0,-6 1 0,-2 3-1,-4 1 1,-4 3 0,-6 1-574,-5 1 1,-8-3-1,-9-1 486,-2 2 0,-6 1 0,-2 1 0</inkml:trace>
  <inkml:trace contextRef="#ctx0" brushRef="#br0" timeOffset="109">15532 15041 8355,'-11'0'-250,"0"0"1,-1 0 290,1 0 1,6 0-1,6-1 1,9-2 0,9-2-1,8 0 1,6 0 0,5 1-1,2 1 1,5-1 0,2 1 344,2 2-279,6 1 1,2 0 0,-25 0 0,2 0 0,1 0 0,1 0 0,2 0 0,0 0-1,2 0 1,0 0 0,2 0 0,1 0 384,3 0 1,-1 0-502,-2 0 0,1 0 0,5 0 1,1 0-1,-5 0 0,0 0 0,-1 0 1,1 0-1,-4 0 0,0 0 0,-4 0 1,0 0-1,27 0-187,-4 0 0,-17 4 0,-7 0 0,-10-2 0,-8 1-313,-4 1 0,-14 1 0,-6 3 0,-8-1 509,-4-2 0,-1 9 0,-4-1 0</inkml:trace>
  <inkml:trace contextRef="#ctx0" brushRef="#br0" timeOffset="110">11124 15681 8355,'-11'0'189,"0"-5"1,4-3-1,5-2 1,10-1 0,12-1-1,12 1-73,9-1 0,16 1 1,-25 5-1,1 0 1,2 1-1,1-1 0,3 0 1,2 1-1,0-1 1,1 0-1,4 1 0,0 0-139,2 1 1,1 0 0,-1-1 0,0 0 0,3 1 0,2 1 0,-2-2 0,0 1 0,1-1 0,-1 1 0,-1 0 0,0 0 0,-1 0 0,0 1-33,-2 0 0,0-1 0,-1-1 0,1 0 0,-2 2 0,0 0 0,-1-1 0,-1 0 0,-1 1 0,0 0 0,-2 0 0,-1 1 0,-3 0 0,0 0-149,-3-1 1,-1 1 0,21 1 0,-7-3 0,-9 3 0,-9 2 203,-9 3 0,-11 7 0,-2 7 0</inkml:trace>
  <inkml:trace contextRef="#ctx0" brushRef="#br0" timeOffset="111">14139 13431 9091,'-23'-10'688,"5"0"1,4-7-580,6 6 1,4 8-1,6 3 1,3 7-1,2 4-109,2 4 0,6 3 0,3 5 0</inkml:trace>
  <inkml:trace contextRef="#ctx0" brushRef="#br0" timeOffset="112">3906 15864 8355,'-11'-5'208,"4"2"-42,3-5 1,3 5 0,2-5 0,4 0-1,6 1 1,4-1 0,4-1 0,6-1-1,8-1 1,8-1-182,3 1 0,7-4 0,4-1 0,3 2 0,4 2 0,-30 6 0,1 2 0,1-1 0,0 1 46,2 0 0,-1 0 0,4 2 1,1 0-1,0-1 0,0 0 0,3 0 1,2 0-1,2 0 0,1 0 1,2 0-1,1 0 15,2 0 1,0 0-1,5-1 1,0-1 0,1-2-1,-1 0 1,2-1 0,-1-1-1,1 1 1,-2 0-1,-1 0 1,-1-1 0,-1 2-1,0-1-51,-2 0 0,0 0 1,0 1-1,1 0 0,2-2 1,1-1-1,-3 0 1,-1 1-1,-3 0 0,-2 1 1,-5 1-1,-2 2 0,-5 0 1,-2 2-810,24-2 1,-16 1 0,-13 4 813,-7 0 0,-11 0 0</inkml:trace>
  <inkml:trace contextRef="#ctx0" brushRef="#br0" timeOffset="113">4683 16526 8355,'0'-11'142,"0"-1"1,0 1 0,1 1 0,1 1 0,5 2 0,2 2 0,5 1 0,2 1 0,6-1 0,3 1-1,5 2 1,5 1 123,3 0 0,-1 0 0,3 0 0,1 0 0,-2 0 1,0 0-1,-2 0 0,-1 0-573,-2 0 0,-5-1 0,-2-2 1,-4-1-1,-4 1 0,-4-1 0,-4-1-375,-3-2 1,-2 5 0,-3-3 0,-1 0 681,-3-3 0,-4-2 0,-6-1 0</inkml:trace>
  <inkml:trace contextRef="#ctx0" brushRef="#br0" timeOffset="114">5025 16423 8355,'-11'1'-86,"-1"2"0,1 1 1,-1-2-1,1 0 0,0-1 459,-1 3 0,2-2 0,1 5 0,3-1 0,1 0 0,2 3 0,2 3-174,1 3 0,0-1 0,0 5 0,1 1 0,3 3 1,4 4-1,1 2-112,-2 0 1,3 4-1,-3-1 1,0 3-1,0 5 1,-1 0-1,-1 2-71,0-1 0,4 3 1,-3-2-1,2 2 1,0 2-1,0 0 2,3-1 0,0-3 1,-1 0-1,-1 1 1,-1 2-1,-1 0 0,1 1-2,0 0 1,-6-4 0,2-2 0,-3 0 0,-2-5-1,-2-2 1,-2-4 136,-1-1 0,-7-1 1,-6-6-1,-2 0 1,-4-3-1,-1-2 1,-6-3-45,-5-4 1,1-1 0,-6-4 0,-2-4-1,0-5 1,-2-7 0,1-6-256,-1-6 0,3-4 0,0-8 1,0-1-1,3-1 0,3 2-2234,3 0 2056,10 7 1,-1 1 323,9 5 0,6 5 0,5 2 0</inkml:trace>
  <inkml:trace contextRef="#ctx0" brushRef="#br0" timeOffset="115">5391 18296 7525,'6'-11'534,"-1"-2"0,-5-1 0,1-2 0,2-2 0,1-2-179,-2-2 0,-1-6 1,-1-4-1,0-3 1,0-6-1,0-3 0,0-7-248,0-4 0,2-3 0,0-4 0,1 29 0,-1 0 0,1-2 0,1 0 1,0 0-1,-1 0-372,0 0 0,1-1 224,1 3 1,0 0 0,-3-20-1,5 10 1,-2 6 0,-1 8-1,-1 5-94,1 5 1,4 2 0,-3 7 0,1 1 0,3 3 0,3 1 0,3 2-364,4 2 1,-1 2-1,1 4 1,1 5 0,0 6-1,1 1 1,-4 5-705,0 3 0,-6 5 1202,-3 4 0,-6 5 0,3 2 0</inkml:trace>
  <inkml:trace contextRef="#ctx0" brushRef="#br0" timeOffset="116">5208 17896 8764,'-6'-5'300,"2"-2"0,4-3 0,4-2 0,4 1 1,8-1-404,7 1 1,4-4 0,9 0 0,1 1 0,1 1-1,0 3 1,0 2-1554,0 4 1656,0-2 0,-4 5 0,1-4 0</inkml:trace>
  <inkml:trace contextRef="#ctx0" brushRef="#br0" timeOffset="117">5733 17817 8355,'-15'-2'101,"0"0"0,1-2 0,2 0 340,5-1 1,-3 4-1,2-3-454,-2 3 0,4 2 0,2 3 0,1 5 0,1 3 0,-2 5 0,1 1-102,2 2 1,1 0-1,0 1 1,0-2-1,0 0 1,1 0 0,3-2 65,4 0 1,2-3 0,3-5 0,2-3 0,4-1 0,4-4 0,2-3 11,2-6 1,-1-3-1,-4-3 1,-2-3-1,-3 0 1,-5-4-1,-5 0 96,-5-2 1,-4 5 0,-6 3 0,-7 2-1,-7 3 1,-3 2-47,-2 5 1,1 1-1,3 2 1,1 2-1,3 0-13,4 2 0,7 10 0,3-1 0</inkml:trace>
  <inkml:trace contextRef="#ctx0" brushRef="#br0" timeOffset="118">6144 17771 8355,'-26'-12'-138,"0"1"1,4 0 0,1 0 0,2 3 217,1 0 0,2 4 1,5-2-1,-1 1 154,1 2 1,4 3 0,4 5-1,1 5 1,4 6 0,0 0-291,2 1 1,5 2 0,-2-3 0,4 1 0,0-1 0,2-2-1,1-1-92,1-2 1,1-4 0,-2-4-1,2-1 1,-3-2 0,1 0 0,0-2 141,2-1 0,-2-5 0,-6-6 0,-1-2 0,-2-1 0,-3 1 0,0 2 484,-2 1 0,0 1 0,0 1-124,0 0 1,0 6 0,0 5 0,1 7 0,1 7 0,4 5-1,0 4-245,3 4 0,-3 3 0,2 7 1,-1 2-1,1 2 0,-2 2 0,1 0-259,-1-1 1,0 2 0,3-4-1,-1-1 1,1-2 0,0 0-1,-2-3-329,-3-2 1,-3-1 0,-1-4 0,0-2 0,-1-2 0,-4-2 350,-6-2 0,-6-9 1,-7 0-1,-1-4 1,-3-3-1,-2-2 0,-1-2 579,-2-3 1,4-7-1,1-10 1,2-3-1,3-4 1,6-1-1,4-4-575,5-4 0,6 2 1,11-5-1,11 2 124,12 0 0,-9 16 0,3 1 0,33-20 0</inkml:trace>
  <inkml:trace contextRef="#ctx0" brushRef="#br0" timeOffset="119">11364 16617 8355,'7'0'-326,"1"0"1,2 0 0,4 0 0,5 0 602,3 0 1,1 0 0,1 0 0,2 0 0,5 0-1,2-1 1,1-1 125,0-2 1,2-4-1,1 3 1,1-1-1,-2-3 1,0 0-1,-3 0-382,-3 1 0,1 1 0,-7-3 0,-5 1 1,-4 2-3151,-5 2 3129,-6-4 0,1 8 0,-5-4 0</inkml:trace>
  <inkml:trace contextRef="#ctx0" brushRef="#br0" timeOffset="120">11706 16617 8355,'-7'0'-549,"0"2"1042,2 1 1,2 4-1,3 5 1,0 2 0,1 3-1,3 1 1,3 1-108,3-2 0,2 9 0,-1-2 0,2 4 1,1 4-1,1 2 0,-2 4-271,-4 4 0,0-2 1,-4 4-1,0 1 1,0 3-1,-3 1 0,0-2-121,-2-2 1,0 1 0,-2 0 0,-1-1 0,-6 0 0,-5-3 0,-5-4-51,-3-3 1,-2-6 0,-3-2 0,-4-4 0,-6-5 0,-4-6 94,1-3-129,-5-6 1,6 1 0,-4-8 0,3-5-1,4-5 1,4-6-351,3-6 0,5-2 0,8-3 0,9 0 440,4-1 0,18 0 0,4-3 0</inkml:trace>
  <inkml:trace contextRef="#ctx0" brushRef="#br0" timeOffset="121">12095 18102 8355,'0'-23'-168,"0"0"0,0 1 0,0-1 0,1-3 0,2-3 1,2-5 782,1-2 1,-2 0 0,3-1 0,2-4-1,1-2 1,3-5 0,1-3-476,1-4 1,4 5-1,-3 0 1,-3 6 0,-1 4-1,-3 7 1,-3 4-61,-1 4 1,-1 6 0,-4 4 0,1 3 0,2 3 0,2 3-102,1 1 1,3 1 0,5 5-1,3 3 1,0 4 0,2 2-537,-1 1 1,4 6 0,-5 2 0,1 2-1,-4 2 1,-4 0 0,-3 0 556,-2 0 0,-1 5 0,-4 1 0</inkml:trace>
  <inkml:trace contextRef="#ctx0" brushRef="#br0" timeOffset="122">12026 17714 8355,'-21'0'249,"2"0"1,5-2 121,5-1 1,14-4-1,11-4 1,10-1 0,9 1-1,8 0 1,7 1 9,2 2 0,1-1 1,4 5-382,0 2 0,0 0 0,1 2 0</inkml:trace>
  <inkml:trace contextRef="#ctx0" brushRef="#br0" timeOffset="123">15864 16457 8355,'-12'-5'122,"2"3"1,1-4-1,2-1 1,-2 2 957,-2 0 1,8-4-865,6 2 1,5 1 0,12 3-1,6 0 1,7 1 0,7-4-1,6 1-306,4 0 0,3-4 0,8 3 0,-29 2 0,2 0 1,0 1-1,2-1 0,0 0 0,1-1 0,0 0 1,0 0-278,0-1 1,-1 0-1,-2 1 1,0 0-1,25-4 1,-5 3 0,-10 1-1,-10 2 1,-10 2-1077,-7 1 1443,-10 0 0,-12 5 0,-7 2 0</inkml:trace>
  <inkml:trace contextRef="#ctx0" brushRef="#br0" timeOffset="124">16149 16423 8355,'5'-11'252,"-2"3"0,4 2 0,1-1 0,0 2 124,-1 0 1,-3 2 0,4 4-1,-1 4 1,0 6 0,-4 8-69,-1 7 0,-2 4 0,0 9 0,0 6 0,0 4 0,1 2 1,3 1-192,3 0 0,3 2 0,2 4 0,1 2 0,1 0 0,2-1-311,2-5 1,-4 1 0,0-6 0,-4-2 0,-4-3 0,-1-6 0,-3-4-18,-5-4 1,-6 2 0,-9-7-1,-7-2 1,-5-4 0,-9-3-1,-2-6 86,-6-5 1,-5-4 0,1-2 0,1-3 0,2-5 0,5-5-385,2-5 1,6 1 0,8-1-1,9 0 1,8 0 508,6 0 0,24 0 0,5-4 0</inkml:trace>
  <inkml:trace contextRef="#ctx0" brushRef="#br0" timeOffset="125">16800 17497 8362,'0'-23'2,"0"0"0,1 4 1,2 0-1,1 0 0,-2 0 1,0 1 316,-2 2 1,-2-5 0,-3 4-1,-5-2 1,-5 1 0,-2 3 0,0 3-37,-1 3 1,-1 7 0,-4-2 0,0 3 0,-1 2 0,-1 3-1,-2 5-80,2 5 0,5 3 0,5 6 0,3 0 0,1 1 0,4 2 0,4 1-440,6 3 0,8-5 0,8 0 0,4-3 1,4-6-1,2-2-190,0-3 0,8-8 0,-4 1 1,-1-3-1,-3-2 0,-3-3 1,0-3 356,-5-3 0,-3 2 0,-8 0 0,-2-1 0,-4-1 636,-3-1 0,-6 5 1,-1 3-1,-1 7 1,3 6-1,3 6-348,1 6 0,0 0 1,1 8-1,2 2 1,2 1-1,0 1-242,0 0 0,3 6 0,-4 2 0,-2 1 1,-1 0-1,-2-1 0,-4 0-239,-6-2 0,-2 3 1,-6-6-1,-1-4 0,-2-5 1,-1-5-1,0-4 176,1-4 0,3-7 1,-1-6-1,0-5 1,0-9-1,0-7 0,2-6 329,1-6 1,3-7 0,7-4 0,3-3 0,4-2 0,5 0-485,6 2 0,11 3 1,8 2-1,6 4 1,6 6-1,7 3 242,6 6 0,-24 9 0,0 1 0,33-7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9-04T21:35:41.110"/>
    </inkml:context>
    <inkml:brush xml:id="br0">
      <inkml:brushProperty name="width" value="0.09086" units="cm"/>
      <inkml:brushProperty name="height" value="0.09086" units="cm"/>
      <inkml:brushProperty name="color" value="#FF0000"/>
    </inkml:brush>
  </inkml:definitions>
  <inkml:trace contextRef="#ctx0" brushRef="#br0">11661 15784 8355,'5'-7'0,"5"-2"0,6 6-113,2 0 91,6-3 0,11 4 1,9-1-1,9 1 0,12 2 1,-28 0-1,1 0 0,3 0 1,2 0-1,1 1 1,2 0-1,2 0 0,0 1 22,3 2 0,0 0 0,3 1 0,2 0 0,65 7 0</inkml:trace>
  <inkml:trace contextRef="#ctx0" brushRef="#br0" timeOffset="1">15955 15258 8355,'-5'-23'-75,"6"2"0,11 2 0,12 4 1,15 3-1,21 5 117,-21 4 0,3 2 0,9 0 1,4 2-1,-10 0 0,1 0 1,1 1-43,3-1 0,1 2 0,2 0 0,8 3 0,2 1 0,0 0 0,134 18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9-04T21:29:22.886"/>
    </inkml:context>
    <inkml:brush xml:id="br0">
      <inkml:brushProperty name="width" value="0.09086" units="cm"/>
      <inkml:brushProperty name="height" value="0.09086" units="cm"/>
      <inkml:brushProperty name="color" value="#FF0000"/>
    </inkml:brush>
  </inkml:definitions>
  <inkml:trace contextRef="#ctx0" brushRef="#br0">1656 3632 8355,'6'-17'-838,"-2"-2"1022,3 3 1,-6-1 0,3 6 0,-4 1 0,-4 1-1,-4 1 1,-2 1 0,-3 0 0,-1 3 0,-2 2-1,-2-1 73,-2 0 1,-2-1 0,-1 4 0,1 0 0,-1 0 0,0 0 0,0 0 0,0 0-202,0 0 0,2 4 0,0-1 1,4 1-1,-1 0 0,1 1-365,1 1 278,-4-3 1,6 6 0,-4-4 0,1 1 0,2 3 0,0 0 0,0 0-22,1-1 0,1-1 0,2 3 0,1-1 97,2-1-32,-2-6 0,7 7 0,-3-4 0,1 2 82,2 2 1,2 1 0,1 1 0,0 1-1,0 0 41,0 3 0,0-1 0,0 5 1,0 3-1,0 2 0,0 4 0,0 1-111,0 3 1,0 1 0,0 1 0,-1 2 0,-2 2 0,-2 4 0,-1 2-67,-3 2 0,3-1 0,-2 1 0,0 0 0,1 0 0,0 0 95,2 4-50,1-3 1,1 5-1,-2-3 1,-1 5-1,0 2 1,1 1-1,-1 0 32,-1 0 1,0 3 0,-5 3 0,7-29 0,-1 0 0,0 1 0,-1 0 0,0 0 0,0 0 1,0 0 0,-1-1 1,0-2-1,1 0 1,1 1-1,0-1 1,1 0-1,0 1 1,-4 30-1,2-2 0,-1-3-8,2 0 0,-1-1 1,5 1-1,-2 2 0,2 1 1,0 0-1,1-1 0,-3 1 1,3 4 0,-4-1-1,2-32 1,1 0 0,-1 1-1,-1 0 1,-3 29-2,-1-2 1,2-3 0,-3 0 0,3-1-1,-1-1 1,2-2 0,-1 0-41,0-1 1,3-5 0,-1-6-1,3-1 1,1 0 0,0-1 0,0-3-66,0-5 0,0 1 0,0-4 0,0 1 0,0 2 0,0-1 0,0-1 130,0-1 1,0-1 0,-1-4 0,-2 0 0,-2-1 0,0 1-1,-1 0-1,-1 0 0,3 0 0,-2 0 1,1-1-1,3 0 0,0-2-239,2-1 0,0-3 0,0 1 0,0 1 0,0-1 1,0 0-1,0 1 13,0 2 0,0 1 1,0-1-1,0-2 1,0 0-1,0-2 1,0 1 527,0-3 0,0-2-101,0 0 1,2-6-1,1-2 1,5-4-1,3-4-266,5-4 0,1-2 0,6-2 1,0-2-1,1-2 0,3 2 1,3 2-615,3 0 1,3 1 0,2-1 0,5 1 625,5 0 0,9-6 0,7-1 0</inkml:trace>
  <inkml:trace contextRef="#ctx0" brushRef="#br0" timeOffset="1">7355 3495 8355,'-6'-5'142,"-3"2"1,5-4-1,1-2 1,2-1-1,1-2 203,0 1 1,5-1 0,4 1-1,5-1 1,5 1 0,3 0 0,1-1-77,-1 1 1,5-1 0,1 1-1,0 1 1,0 1 0,-2 3-1,1-1-170,0 1 1,-2 3 0,-5-1-1,-1 3 1,1 1 0,-1 0-192,0 0 0,-2 0 0,2 0 0,-2 1 0,-1 2 1,2 1-1,1 0-23,0 1 0,-5 1 0,1 5 0,-2 2 0,-1 2 0,-1 4 1,-1 3 154,-2 1 0,1 6 0,-6 4 0,0 5 0,-2 4 0,-1 4 197,0 2 0,-5 5 1,-1-2-1,-2 2-42,1 6 0,-1-2-393,-3 4 0,5-28 0,1 1 206,1 0 1,1 0 0,-2 2-1,1-1 1,1 0 0,1 0-1,-1 0 1,1 0 0,-1 1-1,-1 0 1,2 0 0,-1 1-4,1 0 0,-1 1 0,1-1 0,0 0-102,2-2 1,0-1 0,0 0 0,0 1 35,0-1 0,0 0 0,0 2 0,0 0-116,0 0 0,0 1 170,0 1 0,0 1 7,0-1 1,0-1-1,0 0 1,0 1-40,1-2 1,-2 0-1,0 1 1,-1 0-5,0-1 1,0 0 0,-2 2 0,0 0-12,2-2 0,0 1 0,-1 0 1,-1 0 119,2-2 1,0-1 0,-2 3-1,-1 1-57,1-4 1,0 0 0,1 2 0,0-1-111,-1 0 0,0-1 75,1 0 1,-1 0 6,-2 30 1,1-31 0,-1 0-163,-1 28 0,-3-4-21,-2-4 0,2-1 130,2 2 1,-2 0 391,3-4 1,-5-1-141,-3-3 0,6-6 172,-2-2-234,2 3-42,-3-5 1,2 2 265,3-8 1,-2 2-189,5-6 0,0 2-201,4-1 0,0-3 541,0 3 1,0 1-338,0-2 0,0 1-601,0-4 220,0 0 173,0 0 0,0-1 1,0 1-1,0 0 195,0 0-147,0 0 1,0 0-1,-1-1 1,-2 0-1,0-2 1,-1-2-1,0 0-78,0 0 0,-4-4 0,3 2 0,0-1 114,0 1 0,-2-5-70,3-3 10,0-1-40,-1 0-58,4 3 30,-4-9 72,5 4 160,0-5-182,-5 0 0,-6 1 42,-4 3 0,-10-3-41,-2 3 1,-10 1-1,-7 0 1,-8 0-1,-10 2 1,26-4-1,-1 0-232,-4 1 0,-1 1 0,-4 2 1,-1 0-19,-6 0 1,-1 1 0,1 2-1,-1-1-632,-2-1 0,1-1 0,0 3 1,0-1 925,3-1 0,1 0 0,2 0 0,0 0 0,6-1 0,0-1 0,1 1 0,0 0 0</inkml:trace>
  <inkml:trace contextRef="#ctx0" brushRef="#br0" timeOffset="2">1576 1233 8355,'-11'0'-700,"-1"-1"770,1-3 0,3 3 0,1-4 1,-2 1-1,-1-1 0,-2-1 0,1-2 1,-1 1-1,1-1 151,-1-1 1,1 0-1,0 0 1,-1 3 0,1 1-1,-1 2 1,0 2 1,-4 1-282,-1 5 0,-4 3 0,1 7 0,-2 4 0,2 3 0,0 2 0,1 2-63,0 5 0,6 1 1,2-2-1,6-2 0,3-3 1,4-1-105,1-2 284,9-2 0,7-3 0,9-6 0,5-6 0,6-5 0,4-4 0,4-4 60,0-6 1,-1-9 0,-3-8-1,-2-3 1,-2-4 0,-4-4 129,-3-2-216,-9 3 1,-8-7 0,-7 2 0,-6-2 0,-5-2 0,-11 1-125,-12 1 1,-4 6-1,-12 5 1,-1 7 0,-3 7-1,-2 8 1,0 6-202,3 5 1,5 8 0,8 3 0,5 5 0,10 2 0,8 2 292,9 2 0,15 6 0,9 5 0</inkml:trace>
  <inkml:trace contextRef="#ctx0" brushRef="#br0" timeOffset="3">1839 902 8355,'-8'-4'295,"1"1"0,4 4 0,-1 7-128,3 2 1,5 1-1,1 1 1,1 0-1,4 2-17,4 1-154,4 1 0,5-5 0,0 0 0,1 1 0,1-2 0,3-2 0,0-5-121,0-1 0,-1-2 0,-5 0 0,1 0 0,-1 0 0,-3-2 52,-4-1 1,-3 0 0,-5-5 0,-3 0 0,-3-3 153,-1 0 0,-1 1 0,-3 1 0,-3 3-40,-4 1 1,4 1-1,0 6 1,2 5 0,3 5-1,1 5-52,1 3 0,0 3 0,0 4 0,1 3 0,3 3 1,2 1-1,2 1 3,-1-1 0,1 1 0,3 2 0,1 1 0,-2-2 0,-1-3 0,-2-3 24,2 2 0,-4-3 0,-1 0 0,-3-1 1,-2-4-1,-4-2 153,-6-3-143,-1-5 1,-8 1 0,3-7 0,0-4 0,-4-3-1,0-4 5,-2-4 1,0-6 0,1-10 0,3-1 0,4-3 0,2-3 0,3-3-80,3-1 0,2 1 1,5 1-1,0 3 1,0 2-1,0 4 1,1 4-229,3 3 0,-2 1 0,6 3 0,1 1 0,2 1 0,3 1 276,1 1 0,6 0 0,-4-3 0</inkml:trace>
  <inkml:trace contextRef="#ctx0" brushRef="#br0" timeOffset="4">1782 879 8355,'0'-11'-202,"1"0"0,3 0 0,3 3 0,3 0 0,2 0 352,-1 2 0,-3 0 0,0 3 0,0-1 0,3 2 0,0 0 0,0 2 14,1 0 1,1-3 0,2-1 0,4 1 0,2 2 0,2 0 0,0-2-453,0-1 0,5-3 0,1 2 0,1-2 0,-2-1 0,-1-3 288,-2 0 0,-3 0 0,6-1 0</inkml:trace>
  <inkml:trace contextRef="#ctx0" brushRef="#br0" timeOffset="5">1976 685 8355,'-18'8'127,"3"-2"1,3 1-53,5-1 1,3-4-1,8 2 1,5-2 0,5-2-1,6 0 1,5 0-65,6 0 1,2 0-1,1 0 1,2 0 0,-1 0-1,-1 0 1,-4 1-295,-5 3 1,-7 2 0,-4 5-1,-5 2 1,-7 2 0,-6 6-455,-7 4 1,-15 4 736,-8 5 0,-8 1 0,2-1 0</inkml:trace>
  <inkml:trace contextRef="#ctx0" brushRef="#br0" timeOffset="6">1005 1873 7862,'15'0'-115,"3"0"1,4-1 0,7-3 0,8-5 309,8-5 0,2 0 1,8-4-1,2 1 0,5-1 1,-29 8-1,0 0 0,2-1 1,1 0-178,1 0 1,0-1 0,1 1 0,0-1 0,2 1-1,1-1 1,0 1 0,1 0 0,0 0 0,-1 0 0,0 1-1,-2 0 1,-1 1 0,-1 0-179,-2 1 1,-1-1 0,25-6 0,-3 5 0,-9 2 0,-10 5-1,-9 1-685,-9 2 0,-13 5 845,-10 3 0,-12 7 0,-13 3 0</inkml:trace>
  <inkml:trace contextRef="#ctx0" brushRef="#br0" timeOffset="7">1473 2067 8355,'-7'-4'158,"-1"1"0,-1 0-3,-1 2 1,-1 1 0,-1 0 0,1 0 0,-1 0 0,1 1-207,0 3 0,-1-2 0,-1 7 0,-2 3 0,-4 3 0,-2 3 0,-1 3 23,3 5 1,-3-1-1,5 4 1,-1-1 0,3-1-1,2-1 1,3 1-103,2-2 0,3-2 0,6-2 0,3-4 0,5 0 0,5-4 159,5-5 0,3-3 0,0-5 0,1-1 0,1-3 1,1-4-1,-1-6 94,-3-5 1,-2-4-1,0-4 1,-4-3-1,-3-5 1,-4-3 0,-5-2-88,-1-1 0,-11-2 1,-5 5-1,-7 2 0,-6 6 1,-6 8-1,-7 8-137,-5 5 1,-1 7 0,-4-1 0,5 6 0,4 4 0,7 4 0,6 1-868,4 4 0,7-2 968,6 5 0,10 0 0,7 3 0</inkml:trace>
  <inkml:trace contextRef="#ctx0" brushRef="#br0" timeOffset="8">1656 2124 8262,'-10'-5'431,"2"-2"-62,4-4 0,4 0 1,4 1-1,5 1 0,4 3-517,2 1 0,5 1 0,-1 4 0,3 1 0,1 3 0,0 3 0,-1 5-37,1 3 0,-5-1 0,-3 4 1,-3 0-1,-5-1 0,-3 4 0,-3 0 123,-1 2 0,-10 0 0,-5 0 0,-5-2 0,-3 0 1,0-4-27,0 0 1,2-2 0,2-5 0,5-1-1,5-4 88,5-4 0,18-8 0,5-11 0</inkml:trace>
  <inkml:trace contextRef="#ctx0" brushRef="#br0" timeOffset="9">2021 1976 8355,'-16'6'-28,"2"0"0,-4-3 0,1 2 0,-1 1 0,-1 2 33,1-2 1,1 8 0,6-2-1,0 2 1,0 2 0,4 3 60,3 3 1,3 1-1,2 0 1,3-1-1,3 0 1,5-2-1,3-2 1,4-1-177,3-4 0,1-1 0,-1-4 1,1-5-1,0-1 0,1-2-10,3 0 0,-4-9 1,1-3-1,-5-2 0,-3-1 1,-3-1 119,-4-2 0,-4-6 0,-5-5 0</inkml:trace>
  <inkml:trace contextRef="#ctx0" brushRef="#br0" timeOffset="10">1473 1999 8355,'-11'0'-1337,"1"-2"1466,2-1 1,8 1-1,8-2 1,3 2-1,4-1 1,4 0 0,4-1-89,4-1 1,2 2-1,4-4 1,-1-1 0,-2 0-1,2 1 1,0-2-70,-2-1 0,2-2 1,-4 1-1,0-1 1,-2 1-1,-3 1-346,-2 2 1,-9 2-1,1 3 374,-4 0 0,-7-1 0,3 4 0</inkml:trace>
  <inkml:trace contextRef="#ctx0" brushRef="#br0" timeOffset="11">1873 1896 8355,'0'-8'4,"1"1"0,3-2 0,2-1 189,1-2 1,3 6 0,-2 2 0,2 3-1,1 1 1,1 0 0,-1 1-396,0 3 1,2 2-1,1 7 1,1 2-1,-1 4 1,-2 3-1,-3 2 202,-2 2 0,-9 9 0,0 5 0</inkml:trace>
  <inkml:trace contextRef="#ctx0" brushRef="#br0" timeOffset="12">3929 5071 8355,'-1'-6'-196,"-3"2"259,2 2 0,-4-1 0,2-1 0,-3 0 0,-3 0 0,-2 0 0,1 2 1,-1 1 125,1 1 0,-1-2 1,1 0-1,0-2 0,-1 1-126,1 2 1,3 1 0,0 0 0,0 0 0,-3 1-1,0 3 1,0 4 0,-2 3-143,-2 5 1,3-3 0,0 7 0,3 0 0,1 3 0,2 2-9,2 2 0,3 1 1,1-3-1,1 0 0,3-2 1,5-4-1,5-2 76,5-3 1,-2-5-1,2-3 1,2-1 0,0-4-1,2-5 1,0-7 231,0-7 1,0-3-1,-2-3 1,0-3 0,-5-5-1,-2-3-56,-4-3 0,-6-7 0,0 1 1,-3-6-1,-2 1 0,-4 1 0,-5 6-261,-4 5 1,-8 3 0,-1 10 0,-6 3 0,-3 5 0,1 6 0,1 5-318,2 3 0,2 4 0,3 1 0,1 6 0,3 5 0,5 5 413,5 3 0,-1 6 0,4 1 0</inkml:trace>
  <inkml:trace contextRef="#ctx0" brushRef="#br0" timeOffset="13">4100 4957 8130,'0'-8'1628,"0"0"-1450,0 6 0,0-2-214,0 8 1,0 2-1,0 7 1,0 1 0,0 2-1,1 1 1,2 1-1,2-2-60,1 1 0,6-2 0,4-5 1,1-1-1,0-3 0,1-1 118,3-2 0,-1-3 0,0-4 0,-2-4 0,0-2 0,-2-2 1,1-4 247,-3-3 0,-3 3 0,-3 1 0,-4 2 0,-3 1 77,-1 1 0,-1 5 1,-3 2-1,-4 4-406,-2 4 0,4 2 0,2 5 0,3 2 0,1 1 0,0 3 0,1-1 0,1 2-179,2 0 0,5 1 0,-1 4 1,2-1-1,1 0 0,1-2 33,-1-1 0,-3 0 0,-1 4 0,1 0 0,-2-1 0,-2-2 1,-3-1 55,-1 1 1,0 1 0,0-1 0,-1-2 0,-3-2 0,-3-2 0,-4-1 225,0-2 1,0-1-1,-2-1 1,-1-2 0,-3-2-1,1-3 113,-1-1 1,2-2 0,4-3 0,-1-5 0,2-3 0,1-5 0,3 0-89,1-4 1,1 1 0,4 0 0,1 1 0,3-2 0,4 0 0,2-1-431,1 3 0,2-1 0,2 5 0,4 1 0,2 1 1,-1 1 327,-1 1 0,0 0 0,4-1 0</inkml:trace>
  <inkml:trace contextRef="#ctx0" brushRef="#br0" timeOffset="14">4671 5139 8355,'-11'0'546,"3"0"0,0 0-184,0 0 1,-1 5 0,1 3-1,3 2 1,1 3 0,0 1-490,2 1 1,1 0 0,2-2-1,1 1 1,3 1 0,1-1-116,-1-1 1,4-2 0,-2-1 0,3-2 0,2-4 0,-1-3 0,1-1-30,-1 0 0,4-5 0,2-3 1,0-4 270,4-7 0,-5 0 0,1-9 0</inkml:trace>
  <inkml:trace contextRef="#ctx0" brushRef="#br0" timeOffset="15">4637 5002 8355,'-12'4'-51,"1"0"0,5 5 0,1-3 0,1 2 0,0-1 51,1 2 0,-3 7 0,0 1 0</inkml:trace>
  <inkml:trace contextRef="#ctx0" brushRef="#br0" timeOffset="16">3689 5733 8522,'-6'-5'141,"6"4"1,8-4-1,5 1 1,5-1 0,4-1-181,5-3 1,9-1 0,3-1 0,2 3 0,2 0 0,3-1 0,3 0 57,5 2 0,-2-4 0,1 5 1,0-2-1,-1 2 0,-2 0-142,-3-1 0,-3 1 0,-3-2 0,-6 3 1,-4 2-1,-5-1 0,-3 1-554,-3 2 0,-9 1 677,0 0 0,-7 5 0,1 1 0</inkml:trace>
  <inkml:trace contextRef="#ctx0" brushRef="#br0" timeOffset="17">3940 6030 8355,'-11'-4'53,"-1"-1"108,1-1 0,0 3 1,-1 0-1,2 0 1,1 1-1,1-2 1,0 1-58,-3 2 0,0 1 1,0 0-1,-1 1 1,1 3-1,-1 4 0,1 2-104,-1 1 0,1 6 0,0 2 0,-1 2 0,2 2 0,1 0-58,2 0 1,4 0-1,-1 0 1,4-1-1,5 0 1,7-3-1,5-4-39,5-2 0,1-7 0,0-2 0,1-3 0,1-3 0,2-5 0,-2-5 120,-1-5 1,-1-6 0,-1-3 0,-3-1 0,-5-1 0,-4-2-26,-2-3 1,-6-3 0,-1-1-1,-6-2 1,-7 1 0,-6 2 0,-6 7-112,-5 4 0,-6 11 0,-3 4 0,-4 5 1,-1 7-1,1 7 0,4 6-62,3 3 1,7 1 0,5 4-1,8 0 175,6 0 0,4 5 0,5 1 0</inkml:trace>
  <inkml:trace contextRef="#ctx0" brushRef="#br0" timeOffset="18">4237 5973 8355,'-7'0'1347,"-1"0"0,5 1-1224,0 3 0,1-1 0,4 4 0,0 2 0,2 1 1,-2 3-368,0 2 1,-2-1 0,0 4 0,-2 0 0,-1-2 0,-5 2 0,-2 0-102,-2 2 1,1-3 0,0-2 0,0-2-1,3-2-649,0 0 994,5-4 0,-2-2 0,5-5 0</inkml:trace>
  <inkml:trace contextRef="#ctx0" brushRef="#br0" timeOffset="19">4397 5939 8355,'-11'0'190,"-1"0"0,1 1 0,-1 3 1,0 4-1,-2 2 0,-2 2 88,3 4 1,1-2 0,4 5 0,5 1 0,1 1 0,2 2 0,3 0-577,5 0 0,2-4 0,11-1 0,3-2 1,2-3-1,0-4-344,1-5 1,4-3 0,-5-1 641,0 0 0,3-5 0,0-1 0</inkml:trace>
  <inkml:trace contextRef="#ctx0" brushRef="#br0" timeOffset="20">4523 6190 8355,'0'12'22,"0"-1"1,1-1 0,3-1 100,3-1 1,7-1 0,2 5 0,-3-1 0,1 0 0,-1 1 0,0-1 73,-3 1 1,-2 0-1,-1 2 1,-3 2 0,-3-2-1,-1-2 4,0 0 1,-5-1 0,-2-1-1,-4-1 1,0-1 0,0-1-1587,-1 0 0,1-2 1385,-1-5 0,1-5 0,0-2 0</inkml:trace>
  <inkml:trace contextRef="#ctx0" brushRef="#br0" timeOffset="21">4591 6064 9003,'-16'0'1766,"3"0"-3860,-2 0 2094,7 0 0,3 6 0,5 0 0</inkml:trace>
  <inkml:trace contextRef="#ctx0" brushRef="#br0" timeOffset="22">994 5710 8355,'12'-15'218,"4"0"1,3 2 0,2 4 0,1 6-659,-3 1 0,4 2 0,-2 0 440,5 0 0,5 5 0,-2 2 0</inkml:trace>
  <inkml:trace contextRef="#ctx0" brushRef="#br0" timeOffset="23">1793 5665 8355,'6'-8'326,"5"2"0,4 1 0,1 2 0,1 2-546,-3 1 1,5 0-1,2 1 1,7 2-1,4 1 220,4-2 0,10-1 0,1-1 0</inkml:trace>
  <inkml:trace contextRef="#ctx0" brushRef="#br0" timeOffset="24">2969 5471 8355,'13'7'466,"1"0"0,4-2 1,2-3-1,4-1-491,0-1 1,6 0 0,0 0 0,3-1 0,1-3-1,1-2 1,0-2-769,3 1 1,-4 0 0,2-1 0,-6 1 792,-2 2 0,-6-4 0,-6 3 0</inkml:trace>
  <inkml:trace contextRef="#ctx0" brushRef="#br0" timeOffset="25">331 5448 8355,'-18'6'91,"3"-2"1,6-2 0,2 1 0,-1 2 0,0 1-1,2 3-79,1 1 0,1 7 0,4 2 0,0 4 0,0 3 0,0 5 0,2 1-130,1-2 1,4 2 0,4-4 0,1 0 0,0 0 0,2-3-204,1-1 1,6-7-1,-2-5 1,4-4-1,2-3 321,2-3 0,-1-10 0,-3-5 0</inkml:trace>
  <inkml:trace contextRef="#ctx0" brushRef="#br0" timeOffset="26">263 5345 8285,'-5'0'-191,"5"0"1,10 0-1,8 0 1</inkml:trace>
  <inkml:trace contextRef="#ctx0" brushRef="#br0" timeOffset="27">3837 3426 8355,'-10'-5'2118,"3"-2"-1997,2 1 1,10 1 0,4 8 0,3 3 0,3 7 0,-2 3-508,-4 5 1,0 5 0,-5 6-1,-2 5 1,0 5 385,-2 2 0,0 12 0,0 2 0</inkml:trace>
  <inkml:trace contextRef="#ctx0" brushRef="#br0" timeOffset="28">3929 4226 8355,'-10'11'200,"1"-1"0,2-1 0,1-1-87,0 1 1,3-3 0,1 2 0,4 1 0,6 1 0,3 0-484,4-3 1,3 4 0,5-3 0,0 6 369,0 5 0,0 3 0,-1 1 0</inkml:trace>
  <inkml:trace contextRef="#ctx0" brushRef="#br0" timeOffset="29">3974 4705 8355,'-11'19'-105,"0"0"1,4-5 0,3 2 0,4-5 0,3-2 0,2-3 45,1-1 59,-3-1 0,7 1 0,-4 2 0</inkml:trace>
  <inkml:trace contextRef="#ctx0" brushRef="#br0" timeOffset="30">3643 2284 8355,'-6'-11'1098,"2"6"-939,8 5 1,2 1 0,6 7 0,-1-1-1,2 1 1,1-1 0,2 2 66,2 1 1,-3 6-1,3-1 1,0 0-1,-2 2 1,1 0-172,-3 1 0,-2 4 0,0-2 0,-1 4 0,-1 3 0,-1-1 0,-2 2 1,-2 2-546,-3-1 1,0 2 0,-4-3 0,-2 2-1,-4 0 1,-6 0 356,-5 1 0,-4-6 0,-3 1 0,-3-5 0,-3-2 0,-3 0 0,-1-1 189,1-3 0,1-6 0,1-2 0,2-2 0,6-3 0,4-1 1,6-2 232,3-3 1,5 1-1,3-8 1,6-3-1,4-1 1,8-3-148,6 1 1,2-2 0,8-4 0,3-1-1,3-2 1,2 0 0,0 0-622,1 2 1,-3 5 0,2 0 0,-4 0-1,-3 0 479,-5 0 0,3 0 0,1-4 0</inkml:trace>
  <inkml:trace contextRef="#ctx0" brushRef="#br0" timeOffset="31">3609 2124 8355,'-10'-33'78,"2"2"0,6 3 0,3 2 0,3 5 164,-2-1 1,3 6 0,0 0 0,1 4 0,0 2 0,0 2-837,3 4 1,3 8 593,3 4 0,-3 12 0,5 4 0</inkml:trace>
  <inkml:trace contextRef="#ctx0" brushRef="#br0" timeOffset="32">8600 5105 8355,'1'-11'0,"2"-1"0,2 1 185,1-1 1,2 1 0,3 1 186,1 2 1,-1-1-1,0 4 1,1 0 0,-1 0-1,2 3 1,2-1-172,4-1 0,-1 3 1,2-3-1,3 3 1,4 1-1,2-1 1,4-2-1,3-1-902,2 2 1,5 0-1,-1 2 1,2-1 700,2-3 0,-6 3 0,0-4 0</inkml:trace>
  <inkml:trace contextRef="#ctx0" brushRef="#br0" timeOffset="33">8440 5665 8620,'8'0'650,"7"0"1,6 0 0,5-2-279,0-1 1,9 0 0,8-6 0,5-2-1,5-3 1,4 0 0,3 1-742,1 2 0,-29 5 1,1 0-1,29-4 369,1 3 0,-30-1 0,-1 0 0,37-4 0</inkml:trace>
  <inkml:trace contextRef="#ctx0" brushRef="#br0" timeOffset="34">10896 3095 8272,'-6'-13'177,"-1"-2"1,0 2 0,1-2 0,0 3-1,-1 0 1,-1 1 81,-3-1 1,0 2 0,-2 1 0,-2 3 0,-4 0 0,-3 0 0,-3 1-283,-5 3 0,2 1 1,-9 1-1,0 0 0,2 0 1,-1 0 51,2 0 0,0 1 1,1 1-1,1 3 0,3 1 1,2 0-1,4 0-45,3 3 1,7 1 0,0 2 0,6-1 0,2 1-1,2 0 1,2 2-5,1 1 1,1 6 0,3-2 0,4 2 0,1 3 0,-1 3 248,0 4-218,0-4 0,2 6 1,-3-1-1,-3 5 1,-3 5-1,-1 4 1,-1 3-23,-3 4 1,-3 8 0,0-29 0,0 1 0,-1 0 0,1 1 0,-1 1-1,2 0 1,-1 1 0,0 0-22,-1 2 1,0 0 0,2 3 0,0 1 0,-2 0 0,-1 1 0,1 1 0,0 0 0,-2 2 0,1 0 0,-2 3 0,0 1-1,0 1 1,1 1 72,0-1 1,1 1 0,-2 4 0,0 1 0,1-3 0,1 0 0,-2 0 0,0 1 0,1 0 0,-1 0 0,0-2 0,1 1 0,1-1 0,1 2 197,0-1 0,-1 1 0,-1-2 0,0 2-262,0 3 0,1 2 0,-1-4 0,0-1 0,-1 0 0,1-1 1,1 1-1,-1-1 83,0 1 1,0 0-110,-1-3 1,0 1 0,0 1-1,0 0 1,-1-3 0,1 1-1,-1-2 1,1 1 0,-1-1-1,1-1 1,0-2 0,-1 0 87,1-2 1,-1-1 0,3-2 0,-1 0-1,1-5 1,1 0 0,-1-2 0,1-1 0,-6 27-1,3-7 1,2-5 78,1-6 0,6-8 1,-2-7-1,3-4 0,1-6 1,1-4 49,3-2-134,2-1 1,10-5 0,3-2 0,4-3 0,4-1 0,3-1-119,3-3 0,2 2 0,0-6 0,3-1 0,5 0 0,4 0 0,4 3-501,1 1 1,5-3 0,7 5-1,-32 1 1,2 1 0,1 0 0,1 1 584,0 0 0,1 0 0,2 0 0,1 0 0,1 0 0,1 0 0,-2 0 0,-1 0 0,1 0 0,-1 0 0</inkml:trace>
  <inkml:trace contextRef="#ctx0" brushRef="#br0" timeOffset="35">16240 2764 8355,'2'-13'196,"2"-1"0,4-1 0,6 1 1,5 1 144,3 2 0,6-4 1,2-1-1,5 2 0,4 2 1,5-1-1,6-1-203,2-1 1,2 1 0,6 6 0,0 5-1,-4 1 1,-6 4 0,-4 1-182,-4 5 0,-4 7 0,-9 4 1,-7 3-1,-10 2 0,-6 3 99,-5 3 0,-8 8 0,-4 3 0,-5 1 1,-5 1-1,1 4 0,0 5 214,3 4-281,3 1 0,7 1 0,0 4 0,4-29 0,1 1 0,1 2 1,0 1-1,0 0 0,0 1 75,1 0 0,0 1 0,0 0 1,0-1-359,0 0 0,0 1 0,2 2 0,1 0 298,1-1 0,0 0 1,-1 1-1,0 1 141,1-3 0,0 1-846,-3 3 1,0-1 791,4 2 0,1-1 0,-4 1 0,1-1-76,0 1 0,1 0 0,1 3 0,-1 1-192,-2 1 1,0 1 0,0 1 0,0 0 198,-2-6 0,0 1 0,0 5 0,1-1-50,1-2 1,0 0 0,-1 3-1,-1 0 38,2-1 0,0-1 0,-1 0 1,1-1-7,-1-1 0,1 1 13,-1 3 0,0 1 1,1-3-1,1 0 0,-3 2 1,-2 0-1,1-2 0,-1 0 1,-2-1-1,0-1 0,-1 1 1,0-1-1,-1 0 0,-1-1-1,0-1 1,-1-1-1,0-1 1,-1-1-1,-1-2 1,0 0-1,1-1 1,-1-1-1,0-1 1,0 0-1,-1-3 1,0-1-1,0-1 1,-1 0 174,-10 27 0,-1-2 0,1-5 1,2-6-1,2-7 0,2-4 33,2-5 1,1 0 0,1-5 0,0-5 0,-2-1 0,-3-3 0,-2 1 22,-5-3 0,-5 2 1,-10 0-1,-8-2-309,-9-2 0,25-4 0,-2-1 31,-2 1 0,-2 0-29,-5 0 0,-1-1 0,-2-2 0,-1 0 0,-6 0 0,-2-1 0,-2 0 0,-1 0 0,-1 0 0,0 0 0,-2 1 0,2-1 0,2 1 1,1-1-512,4 0 1,2 0 0,6-3-1,2 0 1,-22 3 0,15-3 570,15-1 0,7 0 0,12 0 0,3 0 0,1 0 0,2 0 0</inkml:trace>
  <inkml:trace contextRef="#ctx0" brushRef="#br0" timeOffset="36">18513 2513 8355,'5'-12'232,"-3"1"1,3 1-1,-2 1 109,1 1 1,0 4-1,-5-2 1,-3 0-190,-4-1 1,2 5 0,0-3 0,-1 1 0,1 0 0,-3 0 0,-2 0-105,-5 1 0,-1-1 0,-6 5 0,-1 3 0,-2 3 0,-2 5 0,1 2-161,-1 1 0,-2 5 1,6 1-1,4 3 1,2 4-1,6 1-74,3 3 0,0 2 0,5 3 1,1 2-1,3 2 0,3 2 1,2 1 127,1 2 0,-3 3 1,1 2-1,-3 1 1,-2 3-1,-3 2 1,-4 2 140,-2 2 0,3-28 1,-1 0-1,0-1 1,1 0-1,0 0 0,1 1 1,1-1-1,0 2 1,1 0-1,2 0 0,-1 2 1,0 0-18,2 2 0,0-1 0,0-1 0,1 1 0,0 1 0,0 1 0,-1 1 0,0 1 0,0 3 0,-1 0 0,-2 2 0,0 0 0,-1 2 0,0 1-348,-1 0 1,0 0 0,1-1-1,-1 1 242,1 1 1,-1-1 0,-2 4 0,-1 0-210,0-2 1,-1 0-1,-1 4 1,0 0 326,0-2 0,0 0-868,-1 1 1,1-1 908,-1-2 1,1 0 0,-1 3 0,0 0 17,-2 1 0,1 1 0,1 0 0,0 1 134,-1 0 1,-1 0-123,2 0 1,0 0-249,3-5 0,1 0 0,-3 3 0,1 1 87,2-5 0,1 0 0,-1-2 0,1-1 1,1-2-1,2-1 0,-1 0 0,1 0 46,0 0 1,0 0 0,3-1-1,0-1 1,-1-2 0,0-1 0,1-2-1,0-1 1,1-3 0,0-1 0,0 29-1,0-5 367,0-2-286,6-7 1,0-2 409,5-8 1,1-6-417,-1-2 0,4-8 145,1 0 0,4-8 1,-1-1-1,3-5 1,0-3-1,1-3-431,0 0 1,-4-6 0,-1-1 0,-2-2 0,-2-2 0,-1-1-129,-2-1 1,1 1-1,1 1 1,3 1 305,7-1 0,2-2 0,10-2 0,1-1 0,0 0 0,-3-1 0</inkml:trace>
  <inkml:trace contextRef="#ctx0" brushRef="#br0" timeOffset="37">24144 2410 8355,'10'-12'194,"5"1"1,7 0 0,4-1-1,3 2 111,1 2 0,3-2 0,-2 4 0,5-2 0,2 1 1,-2-2-1,-2 0-154,0 1 1,-1-2-1,9 4 1,2-2-1,3 1 1,3-1 0,-2 0-184,-1 1 0,-1 3 0,-2-2 0,-2 0 0,-4 4 0,-2 1-931,-2 1 896,0 0 1,-5 0 0,-2 0-1,-4 1 1,-4 1 0,-5 4 66,-5 0 0,-1 1 0,-4 6 1,-2 2-1,-6 4 0,-6 3 1,-6 2 156,-1 3 1,3 2 0,0 6 0,4 4 0,3 2 0,2 5 0,3 4-257,0 3 1,2 4-1,2 4 1,-1-28-1,0 0 1,2 2-1,-1 1 1,1 2-1,-1 0 133,1 1 1,-1 1 0,1 0 0,-1 1 0,0 1 0,-1 0-1,1 1 1,0 1 0,-1 1 0,0 0 0,0 2 0,-2-1 0,0 1-1,-1 1 57,-2 2 0,0-1 0,1 1 0,0-1 0,-1 1 0,1-1 1,0 0-1,0 0 0,0 1 0,1 1 0,-1 1 0,-1-1 0,1 1 1,0 0-140,-1 0 0,-1-1 1,0 1-1,0 0 1,-1 1-1,1 1 1,-1 0-1,-1 1 1,0 0-1,-1 0 1,-2 0-1,-1 1 1,0-1-1,-2 0-33,0 0 0,0-1 0,-3 2 0,0 0 0,2-4 1,0 0-1,0-2 0,1-1 0,2-2 0,0-2 1,0 0-1,1-2 168,1-2 1,0 1 0,1-1 0,0 0 0,2-5 0,2-1 0,0 0 0,0-1 0,2-2 0,0 0 0,1 31 0,1-4 360,0 0 1,0-7-1,1-3 1,3-3 0,3-4-1,0-4 1,-1-3-390,0-1 0,-3-4 0,-1-4 0,0-3 1,2-3-1,-3-3 0,-2-3-148,-3-4 0,-5-2 1,0-1-1,-5-2 0,-3-1 1,-2 0-45,0-1 0,0-2 0,-4-2 0,-1-2 0,-3-2 0,-3 0 1,-3-2-135,-2 1 1,-4 4 0,-4-3 0,-5 1 0,-8 0 0,-8 3 0,28 1 0,-1 1-806,-3 0 1,-2 2 1071,-7 3 0,-3 2 0,-2-4 0,-1 1 0,-7 3 0,-1 3 0,1-1 0</inkml:trace>
  <inkml:trace contextRef="#ctx0" brushRef="#br0" timeOffset="38">6841 8109 8355,'-8'-1'-161,"1"-2"1,-1-2 202,2-1 1,-4 2 0,2-3-1,-2 1 1,-1 1 0,-1 0 0,1 2-1,-1 2 1,0 1 0,-2 0 0,-3 0-1,1 1 331,-1 3 1,-3 6 0,1 7-1,-3 1 1,-1 2 0,-1 3-1,-1 3-357,-2 5 1,2 2 0,6 2-1,5 1 1,4 1 0,3-2-1,4 2-151,4-1 0,5-1 0,8-2 0,4-2 0,4-6 0,4-3-98,2-3 194,10-5 1,-7-3 0,8-7 0,-1-3 0,0-1-1,0-1-138,1-3 1,-4-2-1,2-7 1,-3-1 176,1-1 0,2-6 0,-3 4 0</inkml:trace>
  <inkml:trace contextRef="#ctx0" brushRef="#br0" timeOffset="39">7195 8269 8355,'-7'0'696,"-1"0"1,7 5-1,2 2-554,9 4 1,3 0 0,6 2 0,2 1 0,3 2 0,4 2 27,2 2 0,0-3 1,4-1-1,1-1 0,-2 1 1,-2-2-1,-2-2-780,-1 0 0,-2-1 0,-7 1 0,-4-1 0,-4 0 610,-3 1 0,-3-1 0,-5 1 0</inkml:trace>
  <inkml:trace contextRef="#ctx0" brushRef="#br0" timeOffset="40">7549 8200 8355,'-7'0'121,"-1"0"0,-2 0 0,-3 1 0,-3 3 317,-2 4 0,-1 2 1,-5 4-1,-2 4 1,-2 5-1,0 1 1,-1 1-494,0 2 0,4 2 0,-3 5 0,1-1 1,2-1-1,2-2 216,3 2-648,6 1 1,-2-2 486,9-1 0,-3-5 0,3 3 0</inkml:trace>
  <inkml:trace contextRef="#ctx0" brushRef="#br0" timeOffset="41">8063 8292 8355,'-15'-16'122,"0"1"1,3-4-1,5 3 1,-1-1 0,0 1-1,1 0 344,-2 0 0,0 3 0,0-2 1,3 2-1,-1 2 0,2-1 0,-1 1-271,0 0 1,2 3 0,-4 2 0,1-1 0,-1 2 0,0 0 0,-2 3-270,-4 0 1,2 2 0,-5 2 0,1 3 0,-3 6 0,-3 7 0,-1 3-123,0 2 0,1 5 0,0 4 0,3 5 0,4 3 0,2 1 23,2-3 1,4 1-1,3-1 1,4-2-1,4-4 1,5-6 0,5-2-43,5-1 1,3-6-1,1-6 1,-1-6 0,1-4-1,0-2 1,0-4 403,0-6 0,1-7 1,0-7-1,0-5 0,-2-1 1,-2-6 43,-2-2 0,-2-5 0,-6-4 1,-1-4-1,-2-2 0,-2-7 1,-3-3-134,-1 32 1,-1-2-1,-1-3 1,-1 1-1,-1 1 1,1 1 0,-1 0-1,0 0 1,0 0-1,0 2 1,-2-28 0,0 7 97,2 7 1,1 10 0,-1 11-140,0 5 1,-3 15 0,4 15 0,-3 14 0,0 14 0,0 11 0,2 11-82,2-27 1,1 1 0,0 5-1,1 0 1,1 0 0,0 0 0,2 3-1,1 0 1,1 2 0,2 0-1,1 1 1,1 1 0,1 2 0,1-1-219,1 2 0,0 0 0,0-3 0,0-1 0,2 1 1,1-1-132,2-2 1,0-1-1,1-5 1,1-1 0,26 43-1</inkml:trace>
  <inkml:trace contextRef="#ctx0" brushRef="#br0" timeOffset="42">16138 7401 8625,'-8'-4'0,"0"0"352,0 2 0,-3-1 0,0 0 0,-2 0-212,-2 0 1,-3 7 0,-6 4-1,-1 2 1,-2 1 0,1 1 0,-1-1-1,0 2 76,2 2 1,1-2 0,2 2 0,2-1 0,2 1 0,2 4 0,3 3 0,3 0-3,2 1 0,6 1 1,-2 2-1,3 2 0,1 1 1,0 1-1,2 0-402,6-4 0,1-2 0,11-2 0,3-3 0,3-5 0,5-5 0,3-5-754,3-3 1,5-2 0,-3-5 0,0-4 941,1-4 0,-2-11 0,-4 1 0</inkml:trace>
  <inkml:trace contextRef="#ctx0" brushRef="#br0" timeOffset="43">16195 7583 8355,'0'-11'1939,"0"5"0,5 6-1734,2 7 1,4 7 0,0 1 0,2-1 0,2-1 0,4-1-166,3-1 0,0 0 1,3 0-1,1-3 1,3-1-1,2-1 0,-2-1-339,-1 0 0,-3-1 0,-6-3 0,-3 2-2364,-4 1 1470,-5 5 1193,-2-8 0,-15 4 0,-3-5 0</inkml:trace>
  <inkml:trace contextRef="#ctx0" brushRef="#br0" timeOffset="44">16423 7481 8355,'-15'1'0,"0"1"0,1 4 0,1 0 667,2 3 0,1 2 0,1 3 0,2 3 1,1 0-1,0 4 0,-3 0-721,-1 2 1,-1 4-1,3-1 1,0 1 0,-1 0-1,-1-1 1,0 0-1167,2-2 1,3-3-1,5-2 1220,0-3 0,5-4 0,1 0 0</inkml:trace>
  <inkml:trace contextRef="#ctx0" brushRef="#br0" timeOffset="45">16515 7458 8355,'-12'0'775,"7"-5"-1443,5-3 1438,5 3 0,8-1 0,1 3 0,2-1 0,1 2 1,-1 1-1,-2 1-474,-1 0 1,-3 5-1,-1 4 1,-3 4-1,-1 7 1,-2 1-1,-2 3-336,-1 3 0,-4-3 0,1 3 1,-1-3-1,0-1 0,0-1 1,2 0-261,0-3 1,2 1 0,0-4 271,0-3 0,2-5 1,0-5-1,3-7 1,0-8-1,2-5 0,-1-5 22,3-1 0,0-8 0,1-5 0,-1-3 0,2-3 0,-1 1 0,2 4 69,-3 6 1,-2 3 0,2 7 0,-2 5 0,-1 6 75,0 3 1,1 5 0,1 6-1,-1 3 1,-1 3 0,-1 3-1,2 2-62,-1 4 1,0-1 0,2 1 0,-3 2-1,-1 0 1,0 2-136,-2 0 0,-1-4 1,-1 0-1,0 0 1,0-1-1,-1-3 133,-3-2 0,2-3 1,-6-3-1,1-4 0,0-7 1,3-7-62,3-7 0,1-5 0,1-4 0,3-3 0,5-4 0,4-3-144,2-1 1,5 2-1,-1 5 1,3-1-1,-1 4 1,0 4-1,-2 5 174,1 4 1,-2 6-1,0 2 1,-2 3 0,-2 6-1,-2 5 1,-4 7 204,0 5 0,-5 4 0,0 4 0,0 3 0,-1 3 1,2 2-374,-1-1 1,3 0 0,2-1 0,2-2-1,0-5 1,0-2 0,0-2 123,3-3 0,1 2 0,-3-3 0</inkml:trace>
  <inkml:trace contextRef="#ctx0" brushRef="#br0" timeOffset="46">23104 7469 8355,'0'-16'-294,"0"3"1,0-2 592,0 2 1,0 6 0,-1-1 0,-1 2 0,-2 3 0,1 8 0,2 9 0,1 8 1448,0 3-1744,0 12 1,0-7 0,0 10 0,0-2-1,0-2 1,0-1 0,0-4-54,0 1 1,0-4 0,0-3 0,1-4-1,2-6 1,1-2-99,-2-2 0,1-7 0,-1-8 0,3-11 0,0-10 0,2-10 99,-1-5 1,-3-5 0,0 1-1,-1 2 1,-2 4 0,0 4 75,0 3 0,0 8 0,0 8 0,-2 4 102,-1 3 0,1 8 0,0 8 1,4 3-1,6 3 0,2 1 1,2 1-87,-1 0 0,4 1 0,2 2 1,-1-4-1,1-3 0,-3 0 0,-2-1-96,0 1 0,-1-2 0,-1-1 0,-2-2 0,-3 2 84,0 1 1,-5-3 0,0-3-110,-6-3 1,-3-2-1,1-3 1,4-5-1,3-5 1,2-6-109,3-6 1,4 1-1,7-6 1,4 0 0,3-1-1,2 1 1,1 5 208,2 2 1,-3 6 0,-4 4 0,2 5 0,-3 5 0,-1 3-250,-4 1 657,-2 10 0,-2 3 0,-2 11 0,-4 3 1,-2 3-1,1 3-257,1 1 1,1-1 0,-1-1 0,4-1 0,5-1 0,4-2 0,2-4-958,5-4 1,4-6 0,7 0 0,3-5 781,4-5 0,3-3 0,0-1 0</inkml:trace>
  <inkml:trace contextRef="#ctx0" brushRef="#br0" timeOffset="47">23972 7458 8355,'5'-7'71,"2"2"0,4 5 0,2 2 0,1 1 0,2 5 190,2 2 0,1 5 1,5 2-1,2 1 1,0 2-1,0 2 0,-1 0-27,2 1 0,1 0 1,2-1-1,-3-2 1,-3-2-1,-1 0-638,0-1 0,-1-3 1,0 1-1,-3-2 1,-4-3-1,-2-2 404,-2-4 0,1-3 0,-1-1 0</inkml:trace>
  <inkml:trace contextRef="#ctx0" brushRef="#br0" timeOffset="48">24463 7401 8355,'-31'-4'72,"4"0"1,2 0 0,10 4 0,1 0 0,1 0 0,1 2 205,1 1 1,0 8-1,-2 6 1,-2 4-1,-4 4 1,-3 3 0,-1 5-338,0 4 1,-3-2 0,-2 5-1,0-2 1,0 0 0,4-2-1,2-1-554,3-5 1,10-2-1,2-5 613,4 0 0,3-5 0,0-2 0</inkml:trace>
  <inkml:trace contextRef="#ctx0" brushRef="#br0" timeOffset="49">24886 7538 8355,'-11'-5'-253,"-1"-3"0,1-1 537,-1 2 0,5-2 0,-1 4 1,-1 0-1,-1-1-158,-1 4 1,-1 1 0,1 1-1,-1 1 1,1 3 0,0 2-1,-1 2-87,1-1 0,-1 6 1,1 5-1,-1 1 1,1 1-1,0 3 1,0 2-9,4 1 1,1 2 0,3-2-1,-1 0 1,3-2 0,2-3 0,6-2-22,3-3 1,0-5 0,9-3-1,1-5 1,3-1 0,2-5 4,2-4 0,4-2 1,-5-12-1,0-3 1,-4-5-1,-1-4 0,-4-4-119,0-5 0,-6-1 0,-4-10 0,-2-2 0,-4-2 0,-3-2 1,-6-2 277,-2 1 0,-5 4 0,-2 7 1,1 7-1,-1 6 0,2 7 1411,-2 6-1300,5 6 1,-5 5-1,6 2 1,1 4-202,2 6 0,3 7 1,5 12-1,0 9 1,0 8-1,0 8 1,1 7-143,3 6 1,4 4 0,6 0 0,-6-30 0,1 1 0,1 1-1,1-1 1,1 0 0,2-1 0,1 1 0,2-1-864,2-1 0,1-1 0,4 3 0,2-2 921,2 1 0,1-1 0,-1 1 0,1-1 0,33 27 0</inkml:trace>
  <inkml:trace contextRef="#ctx0" brushRef="#br0" timeOffset="50">3232 4888 8355,'0'-23'-121,"-4"4"0,0 1 331,2 2 1,1 5 0,-1 4 0,-3 3 0,-5 7 0,-5 8 0,-4 12 0,-4 9 0,-2 7 0,-1 4-179,2 4 1,5 8 0,0 2 0,10-26 0,-1 1 0,1 2 0,-1 1 0,0 1-1,1 0 1,-1 2 0,1 0-73,0 2 1,0-1 0,-1 3 0,-1 0 0,1 0-1,-1 1 1,0 0 0,-2-1 0,0 1 0,0-1-1,0 0 1,1 0-34,2 1 1,0-1-1,1-4 1,2-1 0,1-1-1,2 0 1,-3 26 0,8-9-1,12-7 1,14-8-68,13-6 1,19-9 0,-22-15-1,2-2 1,6-2 0,1-1 139,5-1 0,1-4 0,5-4 0,0-3 0,64-15 0</inkml:trace>
  <inkml:trace contextRef="#ctx0" brushRef="#br0" timeOffset="51">4488 4797 8294,'31'-17'194,"7"5"0,10 4 0,8 3 0,5 2-110,4 2 1,-31 3-1,0 2 1,2 2-1,-1 1 1,0 3-1,0 2 1,-2 2-1,-1 2 1,-3 2-1,-1 2 1,-2 3-1,-1 1-156,-2 3 1,-2 2-1,-2 2 1,-4 1 0,-3 4-1,-2 1 1,-3 1-1,-1 1 1,-4 2 0,-1 1-1,-2 1 1,-1 0 27,-3 0 0,-2 0 0,-3 4 0,-1 0 0,-4-2 0,-1 0 0,0 0 0,-1 0 0,1-1 0,-1 0 1,1-1-1,0-1 0,2-1 0,0 0-257,2 0 1,0 0-1,0-4 1,0-1-1,4 0 1,1-1 300,0 0 0,0 0 0,-1 1 0,1 2 0,0 3 0,0 0 0,1-1 0,0 0 0,1 0 0,0-1 0</inkml:trace>
  <inkml:trace contextRef="#ctx0" brushRef="#br0" timeOffset="52">9845 4568 8355,'0'-11'-470,"-1"0"0,-2-1 989,-1 1 1,-3 3-1,1 2 1,1-1-1,-1 2-685,0 0 0,4 1 0,2 4 0,7 0 0,4 0 0,3 2 0,1 0-8,-1 2 1,4 0-1,1-4 1,3 0-1,1 0 1,1 0-1,2 1 138,5 3 1,7-3-1,5 3 1,5-3-1,6-1 1,1 0 0,4 0 165,2 0 1,3 0 0,-28 0 0,-1 0 0,2 0 0,-1 0 0,-1 0-1,1 0 1,0 0 0,0-1 0,1 0 0,1-1-80,2 1 1,0-1 0,3-1 0,0 1 0,0 0 0,-1 1-1,2-1 1,0-1 0,2 0 0,0 1 0,2-1 0,0 0-88,-1-1 1,0 1-1,0 1 1,1 0 0,-4-1-1,-1-1 1,2 0-1,0 0 1,1 0 0,0 1-1,0-1 1,0 1-1,1 0 1,0 0-73,1 0 1,-1-1 0,3 1 0,1-1 0,-2-1 0,1 0-1,1 0 1,2 1 0,0 0 0,2 0 0,0 0 0,1-1-1,0 1 1,-1-1 54,-1 2 1,1-1 0,-2-1 0,0 1 0,-2 1 0,0 1 0,-1-1 0,0 1 0,-1-1 0,0 1 0,0 0 0,0 0 0,-1 0 0,0 0 99,0 0 0,0 0 0,0 0 0,0-1 0,-3 2 0,1 0 0,0-1 0,-1 0 0,2 1 0,-1-1 1,1 1-1,0 0 7,0-1 1,1 0 0,2 1 0,0 1-1,0-3 1,-1 1 0,3 0 0,-1 0-1,2 0 1,-1 0 0,2 1 0,-1 0-1,-1-1 1,0 1-59,-2-1 0,0 0 0,1 2 1,-1-1-1,-3-1 0,0 0 1,-2 1-1,1 1 0,-3 0 1,0 0-1,-2 0 0,-2 0 1,-3 0-1,-1 0-83,29 0 1,-7 0-1,-4 0 1,-5 0-1,-3 0 1,-5 1 33,0 3 55,3-3 0,-4 4 0,6-3 1,-1 0-1,4 2 0,3-2 8,3 0 1,-1-4 0,-1 0 0,-2-2 0,-1 0-1,-4-1 1,-3-1 34,-4-1 1,-4 1 0,-3 4 0,-6-2 0,-3 0 0,-4 0 0,-2-1-48,-2-1 2,-1 3 0,-3-6 0,-3 6 0,-1-1 0</inkml:trace>
  <inkml:trace contextRef="#ctx0" brushRef="#br0" timeOffset="53">9948 5539 8355,'39'-16'-231,"-5"-3"1,-1 2 0,-5 3 0,1 4 0,3 4 0,1 1 274,1 2 1,1 2 0,-1 1 0,0 0 0,0 1 0,1 3 0,-1 3-124,0 4 1,0 0 0,2 0 0,3 1 0,6-1 0,5 1-231,6-1 299,-24-7 1,1-2 0,4 1 0,1 0 0,3-3 0,2 0 0,1 0 0,2 0 0,4-1 0,1 0 0,4-1 0,1-1 8,3-2 1,1-1 0,-17 2 0,1 0 0,1-1 0,0-1 0,1 0 0,0-1 0,0 1-1,0-1 1,0 1 0,1 0 0,0-1 0,0 1 0,1 0 0,0 0 0,1 0 0,1 0 0,1 0-1,0 0 65,1 1 1,1-1 0,-1 0 0,2-1 0,0 1 0,0 0-1,0-1 1,1-1 0,1 1 0,0 0 0,1 0 0,0 1 0,0-1-1,1 1 1,0 0 0,0-1 0,0 1 0,-1 0 0,0-1-1,-1 1 1,1 0-80,-1-1 1,0 1-1,0 0 1,-2 1-1,1 0 1,-1 1 0,2-2-1,0 1 1,0-1-1,0 1 1,0 0 0,1 0-1,-1 0 1,0 0-1,0 0 1,1 0 0,-1 0-1,0 1 1,0-1-1,-1 1 1,0 0 9,0 0 1,0 0 0,0 1-1,-1-1 1,0 0 0,-1 0 0,0 0-1,-1 1 1,1-1 0,-1 0-1,0 1 1,0 0 0,-2 0 0,-1 0-1,0 0 1,-2 0 0,0 1-1,-1 0-103,-2 1 0,0-1 0,-1 0 0,16 0 1,0 1-1,-3 0 0,1 2 0,-3-1 1,-1 0-1,-1 0 0,-2 0 0,-1 0 0,-2 0 1,-1 0-1,-1 0 14,-4 0 0,1 0 0,2 0 0,-1 0 1,-5 0-1,0 0 0,-2 0 0,0 0 1,-2-1-1,-1 2 0,26 0 0,-7 1-414,-7 2 508,-7 5 0,3-5 0,-3 5 0,1 0 0,-2-4 0,-4-3 0</inkml:trace>
  <inkml:trace contextRef="#ctx0" brushRef="#br0" timeOffset="54">21231 2398 8355,'12'5'-42,"-1"2"1,1 5 0,-1 4-1,0 3 1,1 4 151,-1 3 1,-3 7 0,0 8 0,-1 2-1,1 5 1,-1 3 0,2 4-76,1 0 1,-1 2 0,1 2 0,3 3 0,-6-28 0,-1 1 0,0 1 0,1 1 0,-2 1 0,0 0-95,-1 0 1,-1 0 0,2 1-1,-1 0 1,-1 2 0,-2 0 0,0 2-1,1-1 1,-2 1 0,1 1 0,-2 0-1,-1 0 29,-1 1 0,-1 1 0,0 1 0,-1 1 0,-4 1 0,-3-1 0,1 2 1,-2-1-1,0 2 0,-2 0 0,0-1 0,0 0 0,0 0 0,1 0 82,-1-1 0,2 0 1,1 0-1,2 0 0,2-2 1,1 0-1,0 1 1,1 0-1,1 1 0,0 0 1,1 0-1,1 1 0,0-2 1,2 0-13,0-2 0,1 0 0,-1 0 0,2-1 0,-2-1 1,2 0-1,-1 1 0,1 0 0,0 0 0,0 0 1,2-2-1,-1 0 0,1-2 0,0-1-55,-1-1 1,1 0 0,0-4 0,1 0 0,-1 0 0,-1-1 0,1-1 0,-1-1 0,3 29 0,-2-4-247,-2-2 1,-1-7 0,0 0 0,-1-3-1,-2-5 1,-2-2 0,-1-4-287,-3-2 1,-1-6 0,-3 0 546,-2-2 0,0 3 0,-3 0 0,3-2 0,-3-1 0,-2-1 0</inkml:trace>
  <inkml:trace contextRef="#ctx0" brushRef="#br0" timeOffset="55">21825 2010 8355,'-6'-2'-437,"2"3"0,4 9 727,4 10 1,1 6-1,4 8 1,0 7-1,2 5 1,4 10 0,3 6-316,-8-28 0,0 1 0,1 3 1,0 0-1,0 1 0,1 0 0,-1 1 1,1 2-1,-1 2 0,-1 0 0,1 0 1,-1 2-1,-1 0 0,1 0 0,-1 1 1,1 0-112,-1 1 0,-1-1 1,3 2-1,-1 0 1,-2-1-1,-1-1 1,0 1-1,0-1 1,-1 3-1,-1-1 1,0 1-1,-2-1 71,-1 2 1,0 0 0,-1 2 0,-1 1 0,0 1 0,0 0 0,0 1 0,0 1 0,0 0-1,-1 1 1,0 1 0,-1 0 0,0 2 0,-1-1 195,0 0 1,0 0-1,-1 3 1,0-1 0,-1-1-1,0 0 1,0 1-1,1 1 1,1 1 0,0 0-1,1-20 1,0-1 0,-1 0-1,2 0 1,-1 0-1,0 0-60,1 1 1,-1 0 0,0-1-1,0 21 1,1-1 0,0 1-1,2 0 1,-1-1 0,0-2-1,0 0 1,0-1 0,0 0-1,0-1-24,0 0 0,0-1 1,-2-1-1,0 0 1,0-2-1,0-2 1,1-2-1,-1-2 1,2-3-1,-1 0 1,1-3-1,0 0 1,0-3-1,0 0-343,0-3 1,0 0-1,1-1 1,-1-1-1,3 26 1,2-1 295,1 3 0,-1-8 0,4 6 0,3 3 0,-6-31 0,0 0 0,10 35 0</inkml:trace>
  <inkml:trace contextRef="#ctx0" brushRef="#br0" timeOffset="56">9536 4900 10799,'-11'11'170,"0"2"0,-1 2 1,2 5-1,1 4 1,2 4-1,-1 1 0,0 3-124,1 1 1,4 0 0,-1-1 0,3-3 0,1 0 0,1-2-1,3-2 1,2-4-321,1-4 0,3-1 0,-1-6 1,4-3-1,3-3 0,1-3-86,-1-1 0,4-5 0,1-5 1,3-6 359,2-7 0,6-18 0,-3-1 0</inkml:trace>
  <inkml:trace contextRef="#ctx0" brushRef="#br0" timeOffset="57">9434 4648 8355,'-11'-12'268,"3"-1"0,1 0 0,2 3 0,3 0 964,0 0 0,2 5-1293,0 5 0,0 5 0,2 6 0,1 1 0,5-1 0,3 0-299,5 1 0,-2-5 0,5 0 0,1-2 0,0-3 0,1 0 0,-4-2 0,1-2-21,0-1 0,-8-4 1,0-4-1,-3-1 1,-7 2 503,-7 3 1,-2-2 0,-11 5 0,-3 3-1,-2 3 1,1 6 0,3 2-124,6 1 0,2 6 0,2 1 0</inkml:trace>
  <inkml:trace contextRef="#ctx0" brushRef="#br0" timeOffset="58">13282 2787 7647,'-6'7'165,"2"1"1,3 1-1,1 1 1,0 1 0,0 2-1,0 1 1,0 3 0,0 0-1543,0 4 1377,0 0 0,5 7 0,1 1 0</inkml:trace>
  <inkml:trace contextRef="#ctx0" brushRef="#br0" timeOffset="59">13317 3495 8355,'-10'1'-173,"2"4"1,4 5-1,3 6 1,1 0 45,0 1 1,0 3 0,0-1-1,0 2 1,0 4 0,0 0-1,0 3-62,0 1 1,0 1 0,1 5-1,2-1 189,1 0 0,4 1 0,-1-1 0</inkml:trace>
  <inkml:trace contextRef="#ctx0" brushRef="#br0" timeOffset="60">13282 4477 8355,'-10'11'-190,"3"1"1,3 1-1,3 0 1,1 3 138,0-2 1,0 0 0,0 0 0,0 2 0,0 2 0,0 2-1,1 2 396,3 1 1,-3-2-353,3-2 0,1 3-50,-1-3 0,-1-1-2,-3 1-775,0-5 387,0 2 447,6 1 0,-5-5 0,4 5 0</inkml:trace>
  <inkml:trace contextRef="#ctx0" brushRef="#br0" timeOffset="61">13168 2261 8355,'-11'-5'0,"-1"3"219,1-6 0,3 6 1,1-2-1,-2 4 0,0 5 1,0 6-1,3 6 0,-1 3 207,1 3 0,0-2 1,-2 10-1,3-1 0,1 1 1,-1-1 89,-1 2 0,3-4-737,-1-1 1,3 1 0,1-3-1,0-2 1,0-4 0,1-3-794,3-2 0,4-1 0,7-3 1014,4-2 0,3-3 0,1-5 0</inkml:trace>
  <inkml:trace contextRef="#ctx0" brushRef="#br0" timeOffset="62">13431 2398 8355,'-23'0'489,"5"0"0,3 0 0,2 0 0,2 0-226,0 0 1,-1 5 0,1 2 0,-1 0 0,0 1-1,-2 1 1,-2 2-230,2 5 0,-2-4 1,-1 5-1,1-2 0,-2 0 1,0 0-1,-2 1 1,-1-1-458,-2-1 0,5-1 0,3-2 1,2 0-1,3 1 71,2-1 0,6-4 0,9-4 0,9-1 0,5-2 460,6 0 1,1 0-1,3 0 1,0 0-1,1 0 1,1 0-1,1 0 14,0 0 0,-3 3 0,-1 3 0,2 0 0,1 3-122,1 1 0,5 6 0,2 2 0</inkml:trace>
  <inkml:trace contextRef="#ctx0" brushRef="#br0" timeOffset="63">13157 4466 6893,'-5'-7'-390,"2"2"1,-4 5 602,-2 0 1,2-1 0,0-2-1,-2 0 717,-1 0 1,2 0 0,1 1-716,-2-2 1,-2 0-1,0 4 1,0 0 0,-1 0-1,0 0-152,-4 0 1,-1 5 0,-6 2 0,0 0 0,0 1 0,0 2 0,2 4 0,0 4-28,2 0 0,1 3 1,-1-2-1,4 3 1,3 1-1,0-1 1,2 1-45,2 0 0,-1 0 0,6-1 0,0-2 0,3-2 0,4-2 0,4-2-100,2-1 0,1-6 0,2 0 0,2-2 0,3-3 1,2 0 7,3-2 136,-3-5 1,12-3-1,-5-6 1,-2-3 0,-2 0-1,-3-5 1,-2-3 305,-2-6 0,0 2 1,-6 0-1,-3-2 1,-3 0-1,-3-5-162,-1 1 1,0-1 0,-1 2 0,-4 0-1,-5-1 1,-5 2 0,-3 2-298,-2 0 0,2 2 0,-1-3 0,-1 3 0,-2 1 1,0 3-1,2 1-438,1 1 0,5 6 0,-1 5 0,2 4 1,2 3-2720,-1 2 3274,6 2 0,-4 11 0,4 3 0</inkml:trace>
  <inkml:trace contextRef="#ctx0" brushRef="#br0" timeOffset="64">13248 4237 9345,'-11'-7'430,"-1"-1"1,6 4 0,1-2 95,0 1 1,4-2-389,-3 7 0,3 3 0,1 10 0,0 2 0,0 3 0,0 1 0,0 1-85,0 4 1,0-5-1,0 4 1,1-2-1,1 0 1,2-1-1,0-2-392,1-2 0,1 0 0,6-6 0,-1-3 0,2-3 0,2-3 202,4-1 0,-1 0 0,0-1 0,-1-4 0,0-5 0,-1-5 0,-2-2 213,-1 1 1,-1-3 0,-2 2-1,-3 1 1,-2-2 0,-1 1 484,0 1 0,0 1 0,-5 5-649,-3 2 0,2 4 0,-1 8 0,1 4 1,4 2-1,0 2-61,2 4 1,4-2 0,-3 5 0,1 0-1,2 0 1,-1 0-444,1 1 586,-1-4 0,1 6 1,0-3-1,-1 3 1,1-1-1,-2 0-14,-1-2 0,3-2 1,-4 4-1,-2-4 0,0 1 1,-2-1-1,-2-1 101,-2-2 0,-6-1 1,-6-2-1,-2 1 1,-1-1-1,0-1 0,-1-2 43,-4-4 0,5 1 0,-4-1 0,2-2 0,4-1 0,1-1 0,5-1-152,3-3 1,0-2-1,4-5 1,1-1-328,2 1 1,6-5 0,4 1 0,5 0 0,5 0 0,4-2-1,3-1 355,5-2 0,7-1 0,2-2 0</inkml:trace>
  <inkml:trace contextRef="#ctx0" brushRef="#br0" timeOffset="65">13796 4443 8355,'-6'-12'868,"-3"5"0,5-1-602,2-1 0,1 5 0,-1 4-230,-2 7 1,3 4 0,-3 3 0,3 3-1,1-1 1,0 2 0,0 0-200,0 2 1,0-4 0,0 1 0,0-2 0,1 0 0,3-1-167,4-1 0,-2-7 0,3-2 1,2-3-1,5-2 0,1-4 329,4-6 0,5-6 0,4-6 0</inkml:trace>
  <inkml:trace contextRef="#ctx0" brushRef="#br0" timeOffset="66">13785 4306 8355,'-22'-2'540,"3"0"0,4-2 1051,2 2-1591,7 0 0,6 7 0,6 2 0</inkml:trace>
  <inkml:trace contextRef="#ctx0" brushRef="#br0" timeOffset="67">12746 5105 8447,'1'-6'-61,"3"2"0,3 3 0,4 1-628,0 0 1810,5-5-718,7 3 0,6-8-93,6 3 1,4-4-137,3 0 0,7 0-153,5-1 1,2 1-140,1-1 1,4 1-13,0-1 1,-29 7 0,1-1-5,0 0 0,-1 1 1,30-7-49,-1 1 1,-5 4-18,-6 4 1,-2-2-227,-10 1 1,0 0-152,-4 4 1,-6 0-126,-5 0 701,0 0 0,-8 0 0,0 0 0,-5 0 0,1 0 0,1 0 0</inkml:trace>
  <inkml:trace contextRef="#ctx0" brushRef="#br0" timeOffset="68">13054 5425 8274,'-1'-6'519,"-2"0"1,-2 3-366,-1-1 1,-2 0 0,-3 4 0,-1 0 0,0 1 0,-4 3-264,-3 4 0,-2 3 1,-3 4-1,-2 4 1,0 3-1,0 1 0,3 0 233,4 0 0,-1-1 0,5 2 0,1 2 0,1 1 0,3-1 0,2 1-52,5-1 1,1 0 0,4-6-148,1-1 1,5-5 0,6 1 0,3-2-58,0-2 0,2-4 0,5-3 0,3-3 0,2-2 0,2-3 243,-1-4-9,1-7 1,3-3-1,-1-5 1,-1-1-1,-3-1 1,-3-3-1,-3 0 364,-2 0 1,-9-7 0,1 0 0,-5 1 0,-3 1 0,-4 4-332,-4 1 0,-8-4 0,-8 3 0,-5-1 0,-7 0 0,-5 4-2120,-4 4 1105,-9-1 133,2 11 0,-9-1-55,3 5 0,3 6 397,8-2 1,3 3 129,5 1 1,6 1-93,5 3 1,6 3 366,10 9 0,2-4 0,15 10 0,3-4 0</inkml:trace>
  <inkml:trace contextRef="#ctx0" brushRef="#br0" timeOffset="69">13214 5391 9510,'0'-12'106,"0"5"1,1 0 0,3 2-181,4 3 1,2-1 73,1-1 1,6 3 76,2-3 0,2 2-60,2-2 0,-1 3-105,-3-3 103,7 3-87,-12 1 0,12 0-9,-11 0 1,1 3 13,0 1 0,-7 5-130,2-1 0,-7 2 20,0 1 0,-3 1 89,-1-1 1,-3 6 0,-4 2 73,-8 2 1,-6 3 0,-3 2 0,-3 2 0,-3-1 481,-3 1 1,-1-1 36,-1-4 1,6 0-147,3 0 1,2-4 36,1 0 1,5-9-242,3 1 1,6-3 296,1-1-418,6 4 0,-2-10 0,9 3 389,6-3-545,6-1 0,6-1 1,1-2-1,2-2 1,5-1-1,1-3 3,-2-1 1,3 2 0,-4 0 0,2 1-176,-1 1 1,-4-3-91,0 5 358,-2 0-435,-6 4 1,2 0 165,-4 0 0,-1 0-1433,-4 0 1728,-4 0 0,8 0 0,-2 0 0</inkml:trace>
  <inkml:trace contextRef="#ctx0" brushRef="#br0" timeOffset="70">13694 5596 8355,'-5'-11'965,"5"1"1,-2 3-829,5 7 1,4 5-1,-3 8 1,-1 1 0,-2 3-1,-1 0 1,0 5-106,0 3 1,-4-1 0,-1 4 0,0 0 0,-1 1 0,1 1-1,-2-4-504,1-2 1,3 2 0,0-3 0,1-6 0,2-3 471,0-2 0,11-6 0,1-1 0</inkml:trace>
  <inkml:trace contextRef="#ctx0" brushRef="#br0" timeOffset="71">13979 5573 8355,'-11'0'3110,"-1"-3"-3110,1-1 1,5 5 0,0 7-1,3 3 1,-2 3 0,-3 3-1,-3 0-104,-3 4 0,-5 0 0,2 2 1,-1 0-1,-2-2 0,0 0 0,-1-4-167,2 0 1,4-3 0,-3-5-1,2-3 1,2-1-101,1-2 0,8-2 613,5-1 0,10 0 0,9 0 0,4 1 0,4 2 0,3 1 0,3-1-12,2 3 1,0-4 0,2 4 0,0 1 0,-3-2 0,-4 1 0,-2 1-2578,-2 1 2347,-2-2 0,-1 4 0,-1-4 0</inkml:trace>
  <inkml:trace contextRef="#ctx0" brushRef="#br0" timeOffset="72">18113 4854 8355,'-11'0'258,"5"-5"-258,2-3 0,4 2 74,4-2 0,2 6-58,5-2 1,6 1-52,2 0 0,4 1 16,4-2 0,2 3 0,5 1-233,0 0 1,11 0-1,4 0 1,7 0-1,6 0 252,-28 0 0,1 0 0,1-2 0,1-1 0,43-3 0</inkml:trace>
  <inkml:trace contextRef="#ctx0" brushRef="#br0" timeOffset="73">19644 4763 8355,'8'0'326,"-1"0"1,2 0 0,2 0-1,3-2 1,3 0-414,1-2 1,6 0 0,6 4 0,3 0 0,3 0 0,1 0 0,1 0-371,-2 0 0,4 0 0,-1 0 0,0 0 0,2 0 0,-2 0 0,1 1 457,-3 3 0,-1-3 0,1 3 0,0-2 0,-3-2 0,-2 0 0,0 0 4,1 0 1,0 0 0,-2-2 0,-1 0-1,-3-2 1,-1 0 0,-2 0 161,-1 0 0,0-3 1,-1 2-1,1 0 1,1-2-1,2 2 3,0 0 1,6-2 0,-1 3 0,3 0 0,3 0 0,2-1 0,2 0-1620,2 0 1450,1 1 0,-3-1 0,-2-1 0</inkml:trace>
  <inkml:trace contextRef="#ctx0" brushRef="#br0" timeOffset="74">17394 4329 8355,'0'-8'316,"1"2"1,3 0-134,4 4 0,-2 2 1,2 5-1,1 6 0,-1 7 1,1 5-1,-2 4-193,-2 3 0,2 3 0,-3 1 1,-1 1-1,-2-1 0,-1-1-470,0-3 0,4 2 0,1-5 0,0-2 480,0-1 0,9-6 0,-1-1 0</inkml:trace>
  <inkml:trace contextRef="#ctx0" brushRef="#br0" timeOffset="75">17794 4397 9000,'-8'-6'655,"0"2"0,0 3-808,-3 1 0,0 5 0,-2 2 1,-1 3-1,-2 2 0,-1-1 0,1 1-267,2-1 1,-3 1 0,2-1 0,1 0 0,2 1 540,0-1 1,6-3 0,2-1 0,3 2 0,2 2 0,2 0 85,0 0 0,10 1 0,0-1 0,2 1 0,3-1 0,1 0-80,5 1 0,2-1 0,5 1 0,-3-1 0,0 1 0,1-1 0,0 0-554,-2 1 1,2-2 426,1-2 0,9 2 0,1-4 0</inkml:trace>
  <inkml:trace contextRef="#ctx0" brushRef="#br0" timeOffset="76">21905 4157 8355,'-6'-11'121,"1"-4"1,5-1 0,0 2 0,0 2-1,0 0 1,0 1 0,0-1 462,0 1 0,-1 1 0,-2 1 0,-2 1 1,-1 1-417,-3 0 1,-1 2 0,-2 5-1,1 0 1,-2 2 0,-1 3 0,-2 5-1,-1 5-486,1 3 1,-5 2 0,3 5-1,-1 3 1,2 2 0,0 0 123,3-1 0,5 3 1,3-7-1,1-2 1,2-4-1,3-2 271,4-3 0,4-3 0,6-3 0,2-4 0,2-4 0,2-4 1,2-5 124,1-5 1,0-4 0,-1-5 0,1-1-1,0-3 1,0-4 0,-1-6-206,-3-5 1,1-4 0,-5-1-1,-1-1 1,-3 3 0,-3-1-1,-4 5-78,-3 4 0,-2 2 0,-4 8 0,-8 3 0,-7 4 0,-8 5-151,-5 2 0,0 7 0,-8 2 0,1 3 0,-1 3 0,-1 6 0,3 7 0,5 5-1105,6 3 1,1 9 1336,4 2 0,3 3 0,8-3 0</inkml:trace>
  <inkml:trace contextRef="#ctx0" brushRef="#br0" timeOffset="77">22236 3974 8355,'-21'0'45,"2"0"1,4 0-1,2 0 1255,1 0 0,6-5-1131,2-2 0,8 0 0,4 1 0,2 1 1,3 2-1,1 1 0,2-1-76,2 0 0,1-1 1,4 4-1,0 0 0,-1 0 1,1 0-1,0 0-293,0 0 1,0 1 0,0 2 0,-1 2-1,0 0 1,-3 1-41,-4 0 0,-3 2 0,-5 3 0,-4 1 0,-6 1 0,-6 1 0,-6 2-26,-8 2 1,-5 1-1,-6 4 1,-1 0-1,-2-1 1,-3 1 181,0 0 0,4-1 0,2-2 0,7-2 0,6-2 0,3-2 1264,2-1-831,5-2 0,6-3 1,7-2-1,3-1-70,6-2 1,7-2-1,9-1 1,3 0-1,3 0 1,3 0 0,0 0-274,2 0 0,6 0 0,-4-1 1,2-2-1,-1-1 0,-2 1 0,-3-1-1052,-5 0 0,1 0 1,-5 4 1045,-2 0 0,-1-5 0,-1-1 0</inkml:trace>
  <inkml:trace contextRef="#ctx0" brushRef="#br0" timeOffset="78">22830 4134 8355,'-6'-14'3050,"2"3"-2890,-2 7 0,5 0 0,-3 8 0,2 4 0,2 2 0,0 1-97,0 1 0,-3 3 0,-1 0 0,1 0 1,2 1-1,1 0 0,0 1-430,0-1 0,0-1 1,0-3-1,0-1 1,0 1 366,0-1 0,10 1 0,3-1 0</inkml:trace>
  <inkml:trace contextRef="#ctx0" brushRef="#br0" timeOffset="79">23070 4112 8355,'-11'-12'552,"3"6"-414,0 2 1,6 4 0,-3 4 0,1 5 0,-1 3 0,-1 4-378,-3-2 0,-1-2 0,-3 1 0,-1 1 0,-3 1 0,1-1 0,-2-1 80,0-2 1,4-3 0,-1-2 0,3 0 0,0 1 152,1 2 1,4-3 0,5 0 0,4-1 0,7-2 230,5-2 0,4 3 0,5 1 0,0 0 0,0 0 0,-1-1 0,0 0-49,-3 0 0,-1 5 0,-4-3 0,1 2 0,-1-2 1,-1 0-427,-2 1 1,0-1 0,1 3 0,-2-2 249,-2 2 0,2-4 0,-4 0 0</inkml:trace>
  <inkml:trace contextRef="#ctx0" brushRef="#br0" timeOffset="80">21677 4648 8744,'-12'0'-366,"6"0"0,3 0-224,11 0 0,5 0 723,10 0 1,10-1 0,6-2-1,10-2 1,11 0 0,-27 2-1,1 0 1,2 0 0,1 0 142,1-2 0,1 1 0,-1 0 0,0 1 1,4 0-1,1 0 0,0 0 0,-1 0 0,1 0 1,1 1-1,-1-1 0,1 1 0,-1 0 1,-1 1-67,-1 0 0,-1 1 0,3-2 0,-1 0-249,-3 0 1,-1 0 0,-2 0-1,-1 0-755,26 2 1,-9 0 150,-7 0 541,1 0-958,-16 0 0,-2 0 1060,-12 0 0,-1 0 0,-4 0 0,-2 0 0,1 0 0,3 0 0</inkml:trace>
  <inkml:trace contextRef="#ctx0" brushRef="#br0" timeOffset="81">22225 5037 8355,'0'-8'2405,"0"0"-2294,0-1 0,1-1 0,2-1 0,1-1 1,-3 2-1,-4 1-35,-4 2 0,-5 3 1,-3-2-1,-4 1 1,-4 2-1,-3 2 0,-5 2-93,-2 3 1,-1 4-1,0 5 1,-1 4 0,2 1-1,3 2 1,3 2-30,3 0 1,6 3 0,3 0 0,2 3 0,3 0-234,3 0 0,2-2 204,5-3 1,5-1 29,2-3 0,9-3 163,3-4 0,2-2 288,2-3 0,5-3-208,2-8 1,3-2 62,2-5 0,0-2 30,3-2-223,-2-3 1,-1-10 0,-4-2 0,-1-5 0,-1-3 0,-2-4 0,-5-2-128,-7-2 1,-1 7 0,-12 3 0,-4 5 0,-11 0 0,-12 3-1,-13 4-774,-9 4 661,-16 6 1,31 6-1,0 1-5,-4 2 0,-1 2 0,1 0 0,0 1 0,1 2 1,2 0-1,-28 1-862,9 3 1,3 5 811,11 10 1,0 0 0,4 9 0</inkml:trace>
  <inkml:trace contextRef="#ctx0" brushRef="#br0" timeOffset="82">22351 4991 8355,'-8'-4'230,"0"0"0,6-1 0,-2 1 0,4-2 133,4 0 1,6-3-1,7 5 1,-1 2-1,2 0 1,0 2-1,2 2-30,1 1-465,2 4 1,-4 5-1,-1 2 1,-1 3 0,-3 1-1,-3 2-85,-3 1 1,-3 2 0,-5 0 0,-2 0 0,-1 0 0,-5-2-1,-2-2-22,-2-3 0,-3-4 0,0 0 0,1-2 0,1-1 0,2-3-236,-1-1 0,6-2 1,2-7 474,3-4 0,16-7 0,4-3 0</inkml:trace>
  <inkml:trace contextRef="#ctx0" brushRef="#br0" timeOffset="83">22762 4900 8355,'-17'-6'122,"5"5"1,-4-3 0,2 3 0,0 1 39,-1 0 1,-5 6-1,2 6 1,-1 6-1,1 3 1,2 2-1,2 0 221,1 0 1,7 1 0,2 1 0,3 2-1,2-2 1,4-1 0,5-2-603,4-3 0,10-3 1,0-4-1,4-1 1,4-1-1,1-2 1,1-4-1139,1-3 1,3-2-207,0-3 1378,5-2 0,-8-6 0,5 1 0</inkml:trace>
  <inkml:trace contextRef="#ctx0" brushRef="#br0" timeOffset="84">22945 5185 8355,'-11'1'475,"4"3"0,3 4 1,3 3 1365,1 4-1663,0-2 0,1 9 1,1-3-1,4 2 95,0 2 0,5 1-188,5 3 94,-1-3-44,1 9 0,-2-8-381,5 6 0,-5-2 39,1 1 0,-2 0-10,-1-4 0,-6-2 32,-2 3 1,-3-8-1,-2-4 1,-4-2 0,-7-2-357,-6 1 0,-4-5 0,-5 0-22,-3-2 1,0-1-126,0-4 688,4 0 0,-1-10 0,4-3 0</inkml:trace>
  <inkml:trace contextRef="#ctx0" brushRef="#br0" timeOffset="85">23070 4968 9615,'-16'-1'1356,"4"-3"1,6 4-1,6 0-1356,0 6 0,-5 10 0,-2 1 0</inkml:trace>
  <inkml:trace contextRef="#ctx0" brushRef="#br0" timeOffset="86">4134 11649 8355,'-6'-11'123,"1"-1"0,1 1 1,-1 0-1,0-1 1,-1 1-1,-1-1 1,0 1-1,-1 1 1,0 1-146,0 1 1,-4 6 0,-2-2 0,-1 3-1,0 1 1,-2 0 159,-2 0 0,-1-2 0,0 0 1,1-2-1,-3 2 0,-2 0 1,-3 2-121,2 0 1,-4 5 0,-1 3 0,0 3 0,0 5 0,-2 3 0,0 3 27,2 5 1,-2-2 0,5 6-1,3-1 1,4 1 0,6-1 49,5 2 0,4-3 0,5 0 1,2-1-1,6-2 0,9-3 0,7-4-76,6-4 1,7-4 0,2-3 0,3-4 0,4-3 0,2-2 0,-1-3 48,-4-4 1,2-3 0,-5-4 0,1-6 0,-3-3 0,-4-4 163,-3-1 0,-3-1 1,-7-6-1,-3-1 1,-5-2-1,-6-2 1,-2-3 8,-2-4-338,-7 1 1,-2-14 0,-7-1 0,6 27-1,0-1 1,-1-4 0,-1 0 0,1-3 0,0-1-43,0 0 0,-1-2 0,-1-1 0,0-1 1,1 1-1,-1 0 0,-1 3 0,-1 1 1,0 3-1,-1 3 0,-1 6 0,-1 3 1,-18-17-125,-7 14 0,-4 15 1,-4 10-1,-3 9 1,2 8-1,-1 9 1,3 8-1485,-1 7 1746,10 6 0,0 5 0,9 6 0</inkml:trace>
  <inkml:trace contextRef="#ctx0" brushRef="#br0" timeOffset="87">4637 11192 8213,'-12'-5'-180,"1"-2"0,3 0 0,1 1 1,-1 0-1,1 1 1140,-1 0 0,4-3 0,-2 5-608,1 5 0,1 3 1,4 7-1,0 2 0,0 4 1,0 2-1,1 5-214,3-1 1,2 4 0,6 0 0,0-1 0,2 1-1,3-1 1,1-2-236,2-2 1,5 1 0,3-10 0,0-2 0,1-5 0,-1-2-108,0-2 0,-1-7 0,-3-5 0,0-3 0,0-6 0,-3-2 0,-4-5 213,-3 1 0,-2-4 0,-5 0 0,-3 1 0,-3 0 1,-1 4-1,0 4 572,0 3 0,-5 0 1,-2 6-525,-4 3 0,5 8 0,2 10 0,3 8 1,1 5-1,0 6 0,0 3-41,0 6 0,0 0 0,0 3 1,0 1-1,0 3 0,0 3-56,0 5 0,4-4 0,1 1 0,0-1 0,0-2 1,-2-2-1,-2-5-125,-1-1 1,0-2 0,-1-5 0,-3-1 0,-5-3 0,-4 0 0,-3-1-13,-2 0 0,-5-3 0,-6-4 0,-3-4 0,-3 0 0,-1-3-64,1-2 0,-3-5 1,0-3-1,2-4 0,3-4 1,5-4-1,3-3 186,3-4 0,11-3 0,1-6 0,4-3 0,9-3 0,7-2 0,9-1-72,7-1 0,4 2 0,7-5 0,2 5 1,1 6-1,1 3 127,4 4 0,-2-3 0,8 4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9-04T21:35:41.119"/>
    </inkml:context>
    <inkml:brush xml:id="br0">
      <inkml:brushProperty name="width" value="0.09086" units="cm"/>
      <inkml:brushProperty name="height" value="0.09086" units="cm"/>
      <inkml:brushProperty name="color" value="#FF0000"/>
    </inkml:brush>
  </inkml:definitions>
  <inkml:trace contextRef="#ctx0" brushRef="#br0">5486 11669 8355,'-11'0'67,"-1"0"0,9-1 1873,-3-5-1722,4 4 1,2 2-1,0 13 1,0 7-136,0 8 0,0 3 0,0 5 0,0 1-117,0 1 0,0 3 1,0-4-1,0 2-48,0-2 0,0-8 1,2-3-1,4-2-415,5-4 1,-2-9 0,2-5-1,4-4-66,5-2 1,-1-15 0,5-7-63,0-8 0,-6-10 625,4-5 0,-3-3 0,-3-2 0</inkml:trace>
  <inkml:trace contextRef="#ctx0" brushRef="#br0" timeOffset="1">5569 11304 8355,'-26'7'371,"4"4"-163,3 4 1,3 2 0,-1-1 0,2 1-123,4-1 0,-2 1 1,8 0-1,1-1-86,2 1 0,9-8 0,3-1 0</inkml:trace>
  <inkml:trace contextRef="#ctx0" brushRef="#br0" timeOffset="2">3312 12597 9642,'13'-7'204,"2"-1"1,3 4 0,6-2 0,2-1-1,7 2 1,7 0 0,7 2 0,4-1-196,3 0 1,6 0 0,2 4 0,1 0 0,-29 0 0,1 0 0,1 0 0,2 0 0,2 0 0,1 0 0,2 1 0,0-1-10,3 2 0,1 0 0,0-1 1,1-1-1,2 2 0,1 0 1,1-1-1,0 0 0,3-2 1,1 0-1,1 0 0,0-2 1,0 0-1,0-1 0,-1-1 0,-1 0-66,-1-1 1,-1 0 0,3 0 0,-1 1 0,-2 0 0,0 0 0,-1 0 0,-1 1 0,-1 0 0,-2 1-1,-3 1 1,-1-1 0,-3 2 0,0 0 257,-3 0 0,-1 1-160,-3-1 1,-2 2-1,28 0 1,-11 1-1,-8 3 1,-8 2-1,-8 2-70,-4 1 1,-6-3 0,-8 1-1,-3 1 1,-4 0 0,-4-2-139,-3-3 1,-7-2 175,-1-2 0,-3 3 0,4 1 0,0-1 0,-4-2 0,-2-1 0</inkml:trace>
  <inkml:trace contextRef="#ctx0" brushRef="#br0" timeOffset="3">4134 13431 8355,'-17'0'-223,"-5"-4"0,3-1 0,-3 0 0,0-1 0,-3 1 393,-1-1 0,0-1 0,-3 3 0,0 2 1,0-1-1,-3 0 0,-1 0 133,-1 0 1,0 3-1,-2 4 1,-1 4-1,-1 3 1,1 4 0,2 5-150,1 6 0,-1 8 1,2 9-1,2 5 0,3 6 1,2 3-1,6 3-209,2 0 0,8 1 1,8-5-1,5-3 1,10-6-1,10-7 1,10-11-47,8-7 1,11-12 0,6-13 0,-25-3 0,0-3 0,1-4 0,0-3 0,2-4 0,0-3 0,-1-4-1,-1-1 172,2-3 0,-2-3 0,-2 0 0,-2-1 0,-1 0 1,-1 0-1,-2 0 0,-2-1 0,-2-1 0,-2 0 0,-3 1 1,-1-2-1,-4 1 0,-1-2 16,-4 0 0,-2 0 0,-1-2 0,-3-1 0,-2-4 0,-4 0 0,-2-2 0,-2 2 0,-5-2 0,-2 2 0,-3 1 0,-2 2 0,-2 4 0,-3 3-266,1 5 1,-3 4-1,-3 5 1,-3 5-1,0 5 1,-3 5 0,0 2-1,-2 3 1,-2 4-1,0 3 1,-1 3-1,0 4 1,0 3 0,0 3-33,2 3 1,2 2-1,4-2 1,3 0 0,5 1-1,2 2 211,-12 20 0,8-12 0,18-12 0,15-30 0,12-10 0</inkml:trace>
  <inkml:trace contextRef="#ctx0" brushRef="#br0" timeOffset="4">4523 13408 8355,'-12'0'-742,"2"-1"1156,2-3 0,5 3 0,6-3 0,6 3 0,5 1 0,4 0-38,0 0 0,3 1 0,-2 3 0,2 5 1,-2 3-1,-4 5-280,-2 1 1,-2 1-289,1 3 0,-6 3 0,-4 1 0,-4 6 0,-8 5 0,-7 5-294,-6 2 1,-11 2 0,0-1 0,-2 0 0,2-2 0,4-2 0,4-3-787,6-5 1272,3 1 0,6-10 0,0 4 0</inkml:trace>
  <inkml:trace contextRef="#ctx0" brushRef="#br0" timeOffset="5">4991 13351 8355,'-23'0'321,"-1"0"0,-1 1 0,-2 4 0,2 5 19,0 4 1,3 8 0,-1 1-1,0 6 1,0 5 0,2 3 0,1 2-402,5 2 1,4 1 0,2 2 0,3-1 0,1-2 0,3-2 0,6-3-61,7-4 1,3-1-1,8-5 1,3-3 0,5-4-1,4-3 1,4-3-1492,3-4 0,4-5 1612,5-8 0,-1-8 0,-3-5 0</inkml:trace>
  <inkml:trace contextRef="#ctx0" brushRef="#br0" timeOffset="6">5208 13808 8355,'-12'6'315,"2"-1"1,3 0-1,3 3 58,3 2 1,1 2-1,1-1 1,3 2 0,5 1-1,3 2 1,4 2-342,-3 2 1,4 2 0,-2 2-1,-1 1 1,-2 3 0,-5 1 0,-3 3-244,-3 1 0,-1 1 0,-1-1 0,-3 0 0,-3-1 0,-4 1 0,-1-3 216,-3 0 1,1 0 0,-5-3 0,-1-3 0,1-3 0,0-3-217,-1-1 1,2-3 0,1-7 0,-1-3 0,1-4 0,2-5 210,5-6 0,-1-16 0,4-9 0</inkml:trace>
  <inkml:trace contextRef="#ctx0" brushRef="#br0" timeOffset="7">5151 13568 8355,'-12'5'127,"2"3"1,1 2-1,2 1 1,-1 1 364,2-1 0,-4 2 1,3 2-1,0 3 1,0 1-1,2 0 1,3 0-373,0-1 1,2 2 0,0-5 0,2-1-1,3-2 1,5-5 0,5-3-358,3-3 1,-3-6 0,4-4 0,1-6 0,2-7 0,0-3-1,-3-2 274,-4 0 1,-4 2 0,-3-1 0,-4 3-1,-3 4 1,-2 4 0,-3 3-271,-4 5 0,-8 3 0,-6 9 0,-4 6 233,-4 7 0,0 4 0,-4 1 0</inkml:trace>
  <inkml:trace contextRef="#ctx0" brushRef="#br0" timeOffset="8">7058 12118 8355,'1'6'569,"3"-2"43,4-3 1,2-5-1,3-1 1,2 0 0,4 0-1,4 1 1,3 0-377,5 1 1,7-5-1,4 4 1,2 0-1,3 0 1,3 1 0,3-1-451,3-1 1,-3 4-1,-1-5 1,0 3-1,0-2 1,1-1-1,-1 0-640,-2 0 1,-6 3 0,-4-2-1,-7 1 1,-5 1 0,-8 1 853,-7 5 0,-7 8 0,-6 7 0</inkml:trace>
  <inkml:trace contextRef="#ctx0" brushRef="#br0" timeOffset="9">7138 12780 8355,'18'0'532,"5"0"1,7-1-1,8-2 1,7-2 514,3-1 0,8-2 1,-1-3-1254,5-1 1,-26 7 0,1-1 0,-2 0 0,1 0-362,1 1 0,0-1 1,27-10-1,5-2 0</inkml:trace>
  <inkml:trace contextRef="#ctx0" brushRef="#br0" timeOffset="10">11706 10781 8355,'-17'-5'0,"0"3"289,6-6 1,-1 6-1,1-2 1,-2 2-1,-1 4 1,-2 2-1,-2 3 1,-2 3 0,-3 3-1,-4 1 1,-5 2-349,-4 2 1,-11 1-1,-9 4 1,25-11-1,-2-1 1,-2 1-1,-2-1 1,-5 0-1,-1 1 1,-4-1-1,-1 0 20,-3 1 0,0-1 0,0 0 0,-2 0 0,0-1 0,-2 0 0,0 0 0,-1-1 0,-1 1 1,0 1-1,1-1 0,1 1 0,3 0 0,0 0 363,5-2 0,0 1 0,3 0 0,2 0 0,4-2 1,1 0-1,3 1 0,1-1 0,-24 10 0,10 0 1,10 1-205,9-2 1,8 1 0,12-4-1,6 3 1,7-1 0,10 1 0,13-4-210,11 0 1,9-6 0,14-4-1,-27-2 1,0 0 0,4-1 0,1 0-1,4 0 1,1 0 0,2 0-1,1 0 24,1 0 1,1 0-1,4 0 1,0 0 0,-3 0-1,1 0 1,0 0 0,0 0-1,0 0 1,1 0 0,0 0-1,-1 0 1,1 0 0,0 1 217,-2 1 1,-1 0-1,-3-1 1,-1 0-1,-4 3 1,-2 0-1,-1 1 1,-2 0-1,-2 1 1,-1 1-1,26 9 1,-10 2-11,-8 2 0,-10-1 1,-8 3-1,-7 3 1,-11 3-1,-10 4 1,-15 3-219,-18 7 0,14-20 1,-3-1-1,-10 6 1,-2 0-1,-3 0 1,-3 0-1,-4 1 1,-2 0-1,-4 1 1,-2-1-1,17-9 1,-1 0-1,0-1-28,-1 0 0,0-1 0,0 1 0,-4 2 0,-1 0 0,1 0 0,1-1 0,1 0 0,0 0 0,0 1 0,0-1 0,0 0 0,1 1 0,-1-1 0,1 0 0,1-1 0,1 0 1,-1 0-1,-17 8 0,0 0 221,1 0 1,2-1 0,2-1 0,1 0 0,3-2 0,2-1 0,3 0-1,1-1 1,2 0 0,2-1 0,3 0 0,1-1 0,4-1 0,2 0 92,-19 14 1,10-5 0,11-5 0,9-4-1,10 0 1,9-3-238,9-1 1,18-7 0,16-2 0,16-3-1,-23-1 1,2-1 0,5-1 0,2 0 0,4-1-1,2-2-54,2 0 0,1 0 85,3 0 0,2-1 0,0 0 0,2 0 0,-19 3 0,1-1 1,1 0-1,0 0 0,2 0 0,-1 1 0,2-1 0,0 0 0,-1 0 1,0 0-1,0 1 0,-1-1-64,-2 0 0,0 0 0,0 0 0,20 0 0,0 1 0,-4-1 0,-1 1 0,1 1 0,-2-1 0,0 2 0,-1 0 0,-4 0 0,-1 0 0,-3 1 0,-2 0-649,-2 0 0,-1 0 412,-6 0 1,-1 0 0,-2 2 0,-1 0 0,20 5 295,-6 3 0,-7 1 0,-2 7 0,-1-3 0,-1 3 0,1 2 0</inkml:trace>
  <inkml:trace contextRef="#ctx0" brushRef="#br0" timeOffset="11">10324 13431 8205,'-11'0'-156,"0"6"0,-1 4 0,1 6 0,-1 1 1,1 5 533,0 3 0,-1 5 1,1 4-1,-2 0 0,-1 2 1,-1 2-1,1 4 28,1 2 1,2 0 0,1 0 0,1-3-1,1 3 1,-1-1 0,0 0-457,2-1 1,-2-7 0,5 1 0,0-4 0,0-2 0,1-1-161,0-2 1,2-7 0,2-3 209,3-5 0,7 2 0,7-7 0</inkml:trace>
  <inkml:trace contextRef="#ctx0" brushRef="#br0" timeOffset="12">10758 13557 8355,'25'-11'144,"0"4"0,2 3 0,-2 3 0,-2 1 1,-4 0 187,-4 0 1,-4 5 0,-3 2 0,-4 5 0,-4 3 0,-4 5 0,-6 4-157,-8 3 0,-2 4 0,-12-4 1,-3 1-1,-6 0 0,-3-2 0,-3-2-184,-3-1 0,3 0 0,-2-2 1,1-2-1,1-2 0,0-2 1,3 0-257,4-1 1,3-3 0,7-2 0,4-2 0,6-1 203,5 0 1,10-2-1,10 3 1,14-2 0,14-3-1,11-1 116,8-1 1,5-3 0,4-1 0,-28 2 0,0 0 0,2 0 0,0 0 0,1 0-1,-1 0 1,-1 1 0,1 0 323,-2 0 0,0 1 1,26 0-1,2 1 1,-5 3-1,-7 3 1,-7 3-1,-6 3-300,-6 2 0,-7-1 1,-9 5-1,-5 2 1,-7 0-1,-5 2 1,-9 0-1334,-6 0 0,-7 1 1,-3 1 1252,-1 2 0,-1 5 0,-5-3 0</inkml:trace>
  <inkml:trace contextRef="#ctx0" brushRef="#br0" timeOffset="13">13774 10987 8355,'-8'0'-19,"0"1"1,-1 3-1,-1 2 1,-2 2-1,-2-2 356,-2-1 1,-4 3 0,1-3 0,-4 0 0,-3 1 0,-5 1 0,-2 2-111,-1 1 0,0 3 0,-2 0 0,-1 4 0,-1 1 0,1 1 0,1 1-95,-2 3 0,6-3 0,-1 8 1,4 0-1,5 3 0,3 1 1,7 3-70,5-1 1,4 0 0,5 1 0,3-1 0,4-1 0,9-4-1,5-6-86,6-7 1,3-4 0,8-5 0,4-3-1,3-5 1,0-7 0,2-8-53,3-8 0,-3-7 0,2-7 0,-3-5 0,-4-4 0,-4-5-1,-20 25 1,-1-2 0,-2 0 0,-2-1 0,0-5-1,-3 0 1,-1-1 0,-3-1 0,0 0 0,-3 0-1,-1-1 1,-2-1 0,-3 1 0,-1 0-31,-2-1 1,-3 1 0,-3 2 0,-4 1 0,-2 1 0,-2 3 0,-3 3 0,-2 3 0,-3 2-1,-1 3 1,-2 1 0,-2 3 0,-1 2 0,-2 2 146,0 1 0,-1 1 0,3 4 0,1 1 0,-1 2 1,0 2-1,-29 2 0,3 7 0,3 9 0,5 7-1495,6 6 1454,6 8 0,11 3 0,1 5 0</inkml:trace>
  <inkml:trace contextRef="#ctx0" brushRef="#br0" timeOffset="14">14048 10838 8355,'-12'-11'235,"1"1"1,-1 1-1,1 3 1,0-1-1,-1 2 113,1 0 0,-1 1 0,2 6 0,1 1 0,3 5 1,1 2-157,2 2 0,2 4 0,2 3 1,4 3-1,7 2 0,6 1 0,3 2-80,2-2 1,4-2 0,1-3-1,1-2 1,2-1 0,4-5-1,2-3-104,1-5 0,0-3 1,-4-2-1,0-3 0,-1-3 1,-2-5-24,-5-3 1,-2 1 0,-2-4-1,-3 0 1,-4 1 0,-3-2-1,-5 0-144,-3 0 176,-3 0 0,-1 1 0,0 3 0,-1 3 0,-3 4-119,-3 5 1,-4 8 0,1 6 0,1 7 0,2 5 0,-2 3 0,0 6 76,1 5 1,0 0 0,3 5 0,-1 1 0,1 1 0,3 2 0,1 0 51,1-1 1,1 1 0,3 0-1,3-2 1,2-2 0,0-3 0,-1-1-71,1 0 0,-3-3 0,0-6 0,-1-1 0,-2-4 0,-2-3 0,-2-3 10,-3-1 1,-4 2-1,-7-5 1,-5-3-1,-6-2 1,-4-1-124,-3-2 0,-3-1 0,-2-6 1,-3-3-1,-3-4 0,3-3 0,4-3-420,5-1 604,-1-6 1,14 4 0,1-6 0,8 1 0,8 2 0,5 1 16,9-1 0,14-2 1,12-1-1,7-1 1,4-1-1,7-2 0,-25 14 1,0 1-172,3-1 1,1 2 0,0-1 0,1 1 0,-2 0 0,-1 0 0,-1 1 0,0 1 0,27-6 0,-3 2 0,-1 3 125,-5 2 0,-1-2 0,-4 4 0</inkml:trace>
  <inkml:trace contextRef="#ctx0" brushRef="#br0" timeOffset="15">14973 11261 8355,'-7'1'1367,"4"3"-785,1 4 1,4 7 0,0 4 0,3 2 0,0 2 0,2 0-473,-1 0 1,-2 4-1,2-1 1,0 0 0,0-3-1,0-3 1,-1-2-261,0-2-395,4-1 1,-7-5 0,6-2 0,1-4 0,1-3-373,2-1 0,0-6 0,2-6 0,1-7 917,-1-6 0,4 1 0,0-4 0</inkml:trace>
  <inkml:trace contextRef="#ctx0" brushRef="#br0" timeOffset="16">15110 11033 8426,'-29'-11'267,"2"4"1,3 2 0,2 5-1,3 0 1,4 0 0,2 0 146,2 0 0,1 5 0,1 2 0,3 4 0,0 0-414,4 0 0,6 6 0,2 1 0</inkml:trace>
  <inkml:trace contextRef="#ctx0" brushRef="#br0" timeOffset="17">13271 12060 8355,'56'-29'442,"-27"15"1,2 0 0,3 2 0,3 1 0,-1 1 0,1-1 0,0 1 0,1 0-1,2 0 1,1 1 536,4-2 0,0 1-1013,-1 2 0,1 0 0,6-1 0,0 1 0,-5 2 0,-1 0 0,1-1 0,-1 0 0,1 0 1,-1 0-1,-1 1 0,-1 0-202,-1 2 1,0-1 0,-3 2 0,-1-1-1,-1-1 1,0 0 0,-2 0 0,0 1-1,28-4 1,-5 0 0,-4 2-4376,-5 2 4423,-2-2 1,-5 5 0,-1-4-1,-2 1 1,-2 0 0,-3 1-76,-3 2 1,-1 1 262,-7 0 0,-2-4 0,-5 1 0,3 0 0,2 2 0,2 1 0</inkml:trace>
  <inkml:trace contextRef="#ctx0" brushRef="#br0" timeOffset="18">13648 12437 8526,'-13'-9'263,"-2"-2"0,1-3 0,-4 3 0,1 0 0,-1 3 0,-3 1 53,0 2 1,-6-2-1,-1 3 1,-1 1 0,-1 3-1,-1 4-146,1 4 1,2 3 0,-5 6 0,-3 4 0,1 7 0,-1 4 0,2 5 0,1 3-201,3 7 1,3 0 0,8 6 0,5 2 0,5 0-1,5-1-4,3-1 1,7-6 0,6-1-1,7-7 1,5-6 0,5-5 0,3-7 42,3-7 1,7-7 0,0-12 0,4-6 0,3-10 0,5-9 0,-26 10 0,-1-1-43,2-1 1,-1-3 0,1-2 0,-2-2 0,0 2 0,0-1 0,-3-3 0,0-2 0,-2 0 0,-2-2 0,-2-2-1,-2-1 1,-2 0 0,-1 0-87,-3-2 0,0 1 0,-2 0 0,-1 1 0,-3-1 0,-2 0 0,-1 2 0,-2 1 0,-2 1 0,-2 1 0,-13-26 1,-11 11 50,-11 10 0,-8 7 0,-14 14 1,29 12-1,-1 1 0,-2 1 1,-1 3-1,1 0 0,-1 3-94,0 1 1,0 1 0,-1 2 0,0 2 0,3 4 0,0 2-1,3 0 1,1 1 0,-23 17 161,10 3 0,5 7 0,4-1 0</inkml:trace>
  <inkml:trace contextRef="#ctx0" brushRef="#br0" timeOffset="19">13933 12540 8355,'-17'-5'160,"1"-3"1,4 2-1,0-2 1,2 0 0,3-3-1,3 0 452,3 0 1,2-1 0,3 1-1,6-1 1,6 1 0,8 1-437,4 2 1,-1-1 0,2 5 0,0 2 0,-1 1 0,0 1-1,-4 1 1,-2 3-301,-3 3 1,-6 7 0,-1 3-1,-4 1 1,-3 3 0,-3 3-192,0 3 0,-11 5 0,-4-2 0,-5 3 0,-6 3 1,-5 0-1,-4 2 173,-1-1 1,-3-1 0,-2-3-1,-3-3 1,1-3 0,2-3 0,2-2 482,4-3 1,5-3 0,9-6 0,4-1-11,2-1 0,17-6 0,7 2 0,10-4 0,7-4 0,6-3 0,7-2-230,3 1 1,7-2 0,2 4 0,2-2-1,-1 2 1,-2-1-188,-1 1 1,-2 3 0,-4-2-1,-5 2 1,-4-2 0,-7-1 0,-3 1-3166,-5 3 2448,-6 1 803,2 1 0,-6 5 0,1 1 0</inkml:trace>
  <inkml:trace contextRef="#ctx0" brushRef="#br0" timeOffset="20">14687 12700 8355,'-7'-11'360,"-1"0"0,-1 4 1,-1 3 1,0 4 0,1 4-1,1 5 1,-1 5 0,1 6-1,-1 4-182,1 3 0,2 4 0,-2 0 1,3 2-1,1 0 0,0-1 1,2-2-559,1 2 1,1-3-1,0 0 1,0-1 0,0-3 378,0 0 0,0 2 0,0 3 0</inkml:trace>
  <inkml:trace contextRef="#ctx0" brushRef="#br0" timeOffset="21">14927 12803 8355,'-5'-18'396,"-1"3"1,-2 3-1,0 3 1,0 3 27,-3 1 0,0 1 0,0 6 1,-1 1-1,1 5 0,-1 3 1,1 3-444,-1 2 1,-4 4-1,-3-1 1,-3 2 0,-2 2-1,-1 0 1,-3-1-528,-1-3 1,3-1 0,0-6 0,3 1-1,3-3 1,2-1 625,1-3 1,7 1 0,9-5 0,8 2 0,13-1 186,7-2 1,6-1-1,3 0 1,2 0 0,4 0-1,2 1 1,2 2-85,0 0 0,3 2 0,1-2 0,-2 1 0,-1 0 1,-3-1-1894,-2 1 0,-4 4 1710,-7-4 0,2 5 0,-4-3 0</inkml:trace>
  <inkml:trace contextRef="#ctx0" brushRef="#br0" timeOffset="22">18125 10861 8285,'0'-11'102,"0"-1"0,0 1 0,-1 0 1,-2-1-1,-2 1 0,-1-1 330,-3 1 0,-1-1 0,-2 1 1,0-2-1,-4-1 0,-3-1-361,-2 1 1,-7 2-1,-4 0 1,-5 1 0,-6 1-1,-4 1 1,-5 2 0,-4 2-197,-6 3 0,29 3 0,-1 3 0,-3 1 0,0 2 1,-2 3-1,0 2 0,-3 2 0,1 2 0,0 2 0,0 1 172,0 1 1,0 2-1,3 2 1,2 2 0,-1 0-1,2 1 1,2 1 0,2 1-1,1 1 1,1 2 0,3 1-1,0 1 1,3 2 0,1 0-402,2-1 0,3 1 424,3-4 1,2 0 0,2 28 0,13-9 0,11-8 0,12-8 0,13-9-36,10-8 1,4-7-1,-20-7 1,0-3 0,3-2-1,-1-2 1,4-3-1,0-3 1,3-3 0,0-3-1,0-2 1,-1-1-20,0-2 0,0-1 0,0-4 0,-1-2 0,-4 2 0,0-1 0,0-2 0,-1-3 0,0-3 0,0-1 0,-1-2 0,-1-2 0,0-2 0,-1-2-135,-1-2 0,-1-1 0,-3-2 0,-2-2 0,-2-2 0,-2-2 0,-2-1 0,-3-1 0,-4 0 0,-2 1 0,-3 1 0,-2 1 0,-4 4 1,-2 2-126,-2 3 0,-4 3 1,-6 6-1,-4 4 1,-4 1-1,-3 4 0,-5 4 1,-2 3-1,-2 4 1,-2 3-1,-3 3 1,-1 2-1,-1 3 0,-1 3 227,-3 2 1,-1 3 0,-3 2-1,0 3 1,0 5 0,1 3 0,1 1-1,0 2 1,3 1 0,0 1 16,3 0 0,0 2 0,0 3 0,0 4 0,0 3 0,0 3 0,2 6 0</inkml:trace>
  <inkml:trace contextRef="#ctx0" brushRef="#br0" timeOffset="23">18410 10656 8355,'-11'-5'-146,"1"-3"0,2-2 533,4-2 0,4 1 0,6 0 0,5-1 0,7 2 0,3 1 177,2 1 0,5 1 1,1-3-1,2 1 0,-1 2 1,1 2-1,-1 3 127,1 1-621,-6 1 1,2 1 0,-8 3 0,-4 3 0,-4 5 0,-3 4-630,-4 7 0,-13 5 1,-9 8-1,-9 2 1,-9 5-1,-6 4 1,18-22-1,-1 0-485,0 2 1,0-2 1046,-2 0 1,0-1 0,0 0-1,-1-1 1,0-3 0,0 0-1,0 0 1,1 0 0,-1-2-1,0 0 1,-25 18 198,1-2 1,5-5 0,8-2-1,6-4 1,5-5 0,7-6-1,8-4 368,4-3 0,9-1 0,3-5 1,13-3-1,9-5 0,9-4 1,7-2-420,3 1 0,7-3 0,2 2 0,3 1 0,1 3 0,-1 2 1,0 1-121,1-1 0,-11 4 0,3 2 0,-3 1 1,-3 2-1,0 0 0,-3 0-833,-5 0 0,1 5 1,-10 3-1,-2 2 0,-3 2 1,-6-1 801,-2 0 0,-2 6 0,0 1 0</inkml:trace>
  <inkml:trace contextRef="#ctx0" brushRef="#br0" timeOffset="24">19130 11044 8355,'-8'-11'1096,"1"-1"1,4 5-638,-1-1 0,-1 7 0,1 1 0,2 6 0,1 4 0,-1 3-339,-1 2 0,0 4 1,-5 8-1,1 3 1,-1 2-1,2 0 1,0-2-1,0 2-677,1 1 1,0-3 0,3-1 0,-2-1 0,1-2 0,2-2 556,1-1 0,5 0 0,2-1 0</inkml:trace>
  <inkml:trace contextRef="#ctx0" brushRef="#br0" timeOffset="25">19438 11124 8355,'7'-18'197,"-2"5"1,-7 7 461,-1 1 0,-4 3 0,-5 5 0,-4 5 1,-4 3-1,-5 3 0,-6 3-1398,-2 1 0,-2-1 1,-2 4-1,-1-4 0,0 1 1,0-1-1,0-1 652,1-2 1,6-1 0,6-3 0,5-1 0,4-3 0,5 1 554,3-1 1,6-4 0,10 3 0,7-1 0,6 1 0,6 2-1,5 2-64,4 1 1,1-3 0,4 1 0,0 1 0,-1 0 0,3 0-1,2-2-1028,0 2 0,-3-4 0,0 0 0,-1-1 0,-3 0 624,-4-2 0,-7 5 0,1-1 0</inkml:trace>
  <inkml:trace contextRef="#ctx0" brushRef="#br0" timeOffset="26">17086 11969 8844,'-12'-11'268,"6"3"1,3 2-1,7 1 1,8 1 0,8 0-129,9 0 0,9-5 1,17 3-1,-24 2 1,2-1-1,5 0 1,1 0-1,4-1 1,1-1-1,5 1 1,1 0-152,4-1 1,0 1 0,3-2-1,0 1 1,2-2 0,1 1-1,3 0 1,0 0 0,-19 2-1,1 0 1,-1 0 0,2 0 0,0 0-1,1 0 1,-1 0 0,2-1-1,-2 1-92,1 0 0,0 0 0,-1 0 0,-2 0 1,0-1-1,-1 0 0,20-1 0,-1 1 1,1 0-1,-1 0 0,-2 0 0,0 1 1,1 0-1,-1 1 0,-3-1 0,0 0 204,-2 1 0,-1-1 0,-7 0 0,-1 0 1,-3 1-1,-1 0 0,-4 1 0,0 1 0,-3 0 1,-1 2-1,24-2-261,-10 0 1,-17 1 0,-14 0 0,-8 4 159,-9 6 0,-7 3 0,-7 5 0,0 0 0,-4-2 0,-2-4 0</inkml:trace>
  <inkml:trace contextRef="#ctx0" brushRef="#br0" timeOffset="27">18045 12540 8355,'1'-11'-5,"2"-1"1,1 1-1,-2-1 1,-1 1 288,-1 0 0,0-1 0,-2 1 0,-4-1 0,-7 0 0,-5-2 0,-6-2-227,-5 2 0,-4 6 0,-2 0 1,0 0-1,-3 2 0,-4 2 1,-1 3-48,1 1 0,-1 5 0,2 3 1,-1 3-1,-3 4 0,-2 6 0,-5 4 68,-3 5 1,27-11 0,0 1 0,2 0 0,0 3 0,2 0-1,1 2 1,2 2 0,0 0 0,2 2 0,2 1 0,1 0-1,1 1 104,-9 28 0,14-2 0,2-3 1,8-5-1,8-3 0,7-4 0,8-5-327,7-6 1,2-8-1,11-9 1,3-6 0,3-11-1,4-11 1,1-12 202,-26 9 1,0-2 0,1-1-1,-1-2 1,0-2 0,0-1-1,-1-2 1,-1 0 0,-1 0 0,0-1-1,-2-1 1,1-1 0,-2 0-1,0-2-54,-1-2 1,0-1 0,-1-2-1,-1-3 1,-2-1 0,-2-2 0,-1 2-1,-1-1 1,-3 0 0,-3 1-1,-1 0 1,-3 1-144,-1 0 0,-4 1 0,-2 5 1,-3 1-1,-4 1 0,-4 2 1,-23-22-1,14 30 0,-4 3 0,-3 2 1,-2 2-1,-4 3 0,-3 3 51,-3 1 0,-1 3 0,-3 2 0,0 2 0,-3 4 0,0 2 0,1 2 0,0 1 0,0 2 0,0 2 0,2 0 0,0 2 0,2 1 0,0 1-1883,3 0 0,2 1 1971,7 0 0,2 0 0,1-1 0,2 1 0,-10 14 0,10-7 0,10-8 0,8-6 0</inkml:trace>
  <inkml:trace contextRef="#ctx0" brushRef="#br0" timeOffset="28">18102 12323 9753,'11'0'240,"7"0"1,5 1 0,8 3 0,5 3-1,6 1 1,3 3 0,0 3-253,1 2 0,-5 3 0,-5 5 0,-4 3 0,-6 3 0,-7 3 0,-8 2 0,-6 0-266,-4 3 0,-11-1 0,-8 4 0,-8-2 1,-9-4-1,0-2 180,-1-2 0,1-6 1,-2 1-1,0-5 0,4-3 1,5-3-1,6-5 98,3-5 0,2-3 0,6-2 0</inkml:trace>
  <inkml:trace contextRef="#ctx0" brushRef="#br0" timeOffset="29">18810 12369 8355,'-5'-7'-27,"-5"2"0,-7 5 0,-2 2 0,-5 1 0,-5 6 444,-4 5 0,-5 4 0,0 5 0,1 0 0,3 1 0,3 3 0,6 3-224,5 3 1,5 0 0,7-1 0,4-3 0,4 0 0,6-1 0,8 0-194,8-3 1,10-2 0,2-4 0,7-4 0,4-3 0,5-3-791,3-2 0,0-4 1,2 1-1,1-4 790,-2-4 0,-4-3 0,1-4 0</inkml:trace>
  <inkml:trace contextRef="#ctx0" brushRef="#br0" timeOffset="30">19027 12803 8355,'-7'6'550,"0"-1"-231,2 0 0,1 2 0,4 4 0,0 0 0,2 2 1,1 2-1,5 4-47,2 3 1,-2 1 0,-1 1 0,1 3 0,-2 3 0,-1 3-1,-1 1-301,0 1 0,0-1 0,-4 0 1,0 0-1,0-1 0,-1-1 0,-3-3 110,-4-1 0,-3-2 0,-3-6 0,-3-2 0,0-2 1,-4-2-1,0-1-267,-2-2 1,4-3-1,0-2 1,0-1 0,0-3-1,1-5 1,1-6-717,3-5 1,3-5 901,3-8 0,-2-7 0,4-6 0</inkml:trace>
  <inkml:trace contextRef="#ctx0" brushRef="#br0" timeOffset="31">19176 12437 8355,'-26'2'388,"3"0"0,6 3 0,4 3 0,4 5-55,1 4 0,2 5-333,-2 1 0,-2 0 0,4-1 0</inkml:trace>
  <inkml:trace contextRef="#ctx0" brushRef="#br0" timeOffset="32">18045 13876 8355,'34'-5'91,"6"-6"0,8-2 0,11-3 0,-25 7 1,1 1-1,1-1 0,0 0 0,2 0 1,-1-1-1,0 1 0,0 1 0,0-1 0,1 1 1,-1 1-1,0 0 0,2 1 0,-1-1 1,0 2-1,0 0 140,0 1 0,0 1 0,-5-1 0,-1 1 0,30 1 0,-8-2 0,-4 1 1,-7 2-1,-7 1-513,-9 0 1,-7 1-1,-7 3 1,-5 5 281,-8 5 0,-15 4 0,-9 5 0</inkml:trace>
  <inkml:trace contextRef="#ctx0" brushRef="#br0" timeOffset="33">4420 12540 8355,'6'-5'95,"4"-1"1,-2-6 0,2 1-1,2-1 1,0 2 0,3 1-1,5 3 1,2 0 189,5-1 1,3 4-1,9-4 1,2 2-1,6 3 1,5 0-1,8 4-1414,-27-1 1,0 1 1128,2 1 0,1 1 0,6 1 0,1 1 0,43 6 0</inkml:trace>
  <inkml:trace contextRef="#ctx0" brushRef="#br0" timeOffset="34">13488 13637 8355,'17'-12'0,"2"1"40,7-1 1,5-3 34,7 0 0,4-4 0,6 4 1,3 2-1,1 3 0,2 3 1,2 2-1,2 1 0,3 1 0,-29 1 1,1 0-1,1 1 0,-1 1 1,1 0-1,0 1-220,-2 0 1,0 2 0,4 1 0,-1 1 0,0-2 0,-1 1 144,1 1 0,0 0 0,0 1 0,-1 0 0,35 5 0</inkml:trace>
  <inkml:trace contextRef="#ctx0" brushRef="#br0" timeOffset="35">18239 11524 8355,'33'0'0,"3"0"-129,9 0 1,5 0-268,-1 0-2350,11 0 2746,-2 0 0,-21 2 0,0 1 0,38 3 0</inkml:trace>
  <inkml:trace contextRef="#ctx0" brushRef="#br0" timeOffset="36">8954 14504 8355,'-18'0'-1497,"7"-5"1617,6-1 1,5 1 0,0 5 0,0 6 0,0 6-1,-2 3 1,0 4 200,-2 3 0,-4 6 1,3 2-1,-1 3 0,-4 1 1,-3 0-1,-2 1-164,1-1 0,1-4 1,2 0-1,-1-2 1,1-3-1,1-2 0,1-4-301,1-4 1,5-4 0,-4-4 98,2-7 0,6-5 0,8-7 0,5 0 0,7-4 0,3-1 0,4-1-155,1 3 0,1 2 0,5 2 1,-2-1-1,-2 2 0,0 2 190,0 5 0,2 1 0,3 2 0,1 2 0,2 0 0,2 3 0,3 2 121,4 1 0,4-1 0,5-1 0,2 0 0,2 0 0,-29-4 0,2 1 0,1-2 0,1 0-54,2 0 1,0-1 0,1 0 0,-1 0 0,1 0 0,0 0-1,-1 0 1,0 0 0,1 0 0,1 0 0,0 0 0,1 0-1,1 0 1,0 0-44,-1 0 0,0 0 0,-2 0 0,-1 0 0,0 0 0,-1 0 0,1 0 0,0 0 0,0 0 1,1 0-1,0 0 0,0 0 0,-1 0 0,-1 0 14,-1 0 1,-1 0 0,-1 0 0,-2 0 0,25 0 0,-1 2-1,-4 0 1,-6 2 0,-8-1 32,-6-2 1,-4-1 0,-7 0 0,-2 1 0,-4 2-854,-2 0 525,-2 1 511,-4-4 1,-6-5-1,-5-2 1,3-2-214,4 1 1,-1 2 0,6 3 0,1-2 0,1-1 0,0-3-15,-2-1 0,0 2 0,-4 0 0,-1 0 0,-2-3 0,-1-1 1,0-2 193,0-1 0,-4-10 1,-1 1-1,0-4 1,0-3-1,2-2 0,2-3-287,1-2 0,0 1 1,0-5-1,0 1 0,1 0 1,3 3-528,4 2 0,-3 8 1,0 6-1,-1 5 0,-2 7 1,-5 7 602,-11 11 0,-9 12 0,-12 10 0</inkml:trace>
  <inkml:trace contextRef="#ctx0" brushRef="#br0" timeOffset="37">13020 13705 8355,'-19'22'-869,"2"-2"840,5-1 0,-2 0 0,7 5 0,1 1 0,1 2 0,1 0 0,0-1 0,0 2 0,1 0 0,-1 1 1,1-1-1,2 0 329,1-2 1,0-2 0,1-3 0,2-2 0,2-2 0,1-2-115,3 0 1,3 4 0,1-3 0,4-2 0,2-2 0,4 0 0,2-2-251,1-3 93,3 4 0,0-10 0,7 3 0,2-4 0,5-3 0,5-2-62,5-1 0,8-1 0,-28 3 0,0-1 0,2 2 0,1 0 1,3 0-1,0 1 0,1 1 0,1 0 0,1 0 0,1 0 91,0 1 1,0 0 0,1 1-1,0 0 1,1 0 0,0 0 0,-1 1-1,1 1 1,-2 0 0,0-1-1,0 1 1,-1-1 0,-1 0 0,-1 0 42,-1 1 0,0-1 0,-1-1 1,0-1-1,-3 2 0,0 0 0,-2-1 1,-1 0-1,31-3 0,-7 0 0,-7-3 140,-6-2 1,-5 3 0,-9-2 0,-6 0 0,-6 1 0,-6-2 0,-3 1-144,-4-3 0,-3 3 0,-1-2 1,-3-1-1,-3-2 0,-7-3-263,-3-1 1,-2-4 0,-2 2 0,2-1 0,1-2 0,5-3 0,3-3-527,5-5 0,9 3 0,7 2 1,7 1-1,7 4 0,7 2 691,4 4 0,11-3 0,-1 0 0</inkml:trace>
  <inkml:trace contextRef="#ctx0" brushRef="#br0" timeOffset="38">17280 13979 8355,'-12'-5'1823,"6"13"-1655,2-1 1,4 12 0,3 4-1,1 6 1,-2 6 0,-1 1-172,-1 2 1,-5 4-1,-2-4 1,-2-1-1,0-1 1,1-3 11,-1-3 1,-1-2-1,0-5 1,1-1-1,3-3 1,1-4 0,2-3-42,2 0 0,2-2 1,3-2-1,6-5 0,8-1 1,11-4-1,10-1-7,11-5 0,10 2 0,-28 2 0,2 0 0,1 0 0,2-1 0,3 1 0,1-1 0,3 1 0,1-1 0,3 2 0,2-1 73,2-1 0,1 1 1,0 1-1,1 1 1,5-1-1,1 1 1,-1 0-1,1 0 1,1 0-1,0 0 1,1 1-1,0 0 1,1 0-1,0 0 43,0 1 0,0 0 0,1 0 1,0-1-1,-1 0 0,-1 0 1,-2-2-1,0 1 0,-2-1 1,-1-1-1,-1 0 0,-1-1-1,-1 0 0,-1 0 0,-2 0 0,-1-1 1,-7 0-1,-1 0 0,-1 1 0,-1-1 1,-3 0-1,0-1 0,-4 1 0,0-2 1,24-8-46,-7-2 1,-9-5 0,-8-5 0,-8-1 0,-7-3-1,-5 1 1,-7-2-322,-3-2 1,-8 7 0,-4-6 0,-5 2 0,-6 2-1,-6 1 1,-3 0-230,0-1 0,-3 4 1,5-2-1,2 2 0,2 6 1,4 2-1,4 4-1391,2 2 1910,7 0 0,1 6 0,5 0 0,0-1 0,0 0 0,0-1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9-04T21:35:41.158"/>
    </inkml:context>
    <inkml:brush xml:id="br0">
      <inkml:brushProperty name="width" value="0.09086" units="cm"/>
      <inkml:brushProperty name="height" value="0.09086" units="cm"/>
      <inkml:brushProperty name="color" value="#FF0000"/>
    </inkml:brush>
  </inkml:definitions>
  <inkml:trace contextRef="#ctx0" brushRef="#br0">4774 3609 8355,'-11'-6'103,"-1"2"1,4 3-1,1 1 1,-2 0 0,-1 0-1,-2 0 1,1 0 0,0 0-1,-1 1 55,1 3 0,-1-2 0,2 6 0,1 1 0,2 1 1,-2 1-1,-1 1 0,-2 0-122,1 4 0,-1 0 0,1 4 1,0-1-1,-1 2 0,1 0 104,-1 2 1,1 4-1,1-1 1,2 1 0,4 0-1,3-1 1,1 1 0,0 0-53,0-1 1,3 1-1,3-4 1,7-2-1,3-2 1,4-2-68,2-1 0,1-7 0,2 3 0,3-3 0,4-3 1,0-2-1,2-4 0,1-4 108,3-4 0,4-3 0,-5-4 1,-3-4-1,-3-3 0,-3-2 113,-3-3 0,-1 2 1,-2-4-1,-3 0 0,-4-1 1,-4-1 631,-3-2-770,-3-2 0,-5 1 1,0 1-1,-1 1 0,-3 3 1,-4 1-1,-3 3-140,-4 1 0,-4 6 0,-8 3 0,-3 3 1,-5 5-1,-1 3-366,-2 3 0,-6 3 0,4 5 1,-2 5-1,3 5 0,4 3-1170,10 2 157,1 6 1415,11-4 0,-3 14 0,4-3 0</inkml:trace>
  <inkml:trace contextRef="#ctx0" brushRef="#br0" timeOffset="1">2867 3586 8355,'-5'-11'-115,"3"-1"274,-2 1 0,4-1 0,4 1 0,4 0 0,2-1 0,1 1 0,1 1 1,1 1-1,1 1 0,2 1 0,1 0 0,0 3 425,1 3 0,1 1 1,4 0-1,0 0 0,0 1 1,-1 4-629,1 7 1,-4 1 0,-1 6-1,-1 2 1,-5 3 0,-2 4-1,-3 0-87,-2 0 1,-4 4 0,-7-2 0,-7 3 0,-5 1 0,-4 1 0,-5-1 33,-2 0 0,-2-5 0,-2-2 1,3-3-1,3-2 0,3-3-756,1-4 1,2-4 0,2-3 852,3-4 0,14-13 0,3-4 0</inkml:trace>
  <inkml:trace contextRef="#ctx0" brushRef="#br0" timeOffset="2">3415 3392 8355,'-12'0'446,"0"-1"0,-2-2 1,-3-1-1,1 2 1,-2 2-11,0 4 1,-1 2 0,-4 7 0,1 2-1,0 4 1,2 4 0,2 3-248,1 5 1,7-2-1,6 2 1,3 0 0,1 2-1,1 2-277,3-1 0,3-4 0,4-1 0,2-1 0,1-2 0,2-2 0,2-3 0,2-2-1003,2-3 0,1 0 1,-1-1-1,1-2 1091,0-4 0,5 1 0,1-4 0</inkml:trace>
  <inkml:trace contextRef="#ctx0" brushRef="#br0" timeOffset="3">3700 3746 8355,'-19'1'129,"2"3"1,0 2 0,4 2 0,3 0 554,3 1 1,4 1 0,-1 1 0,3 1 0,1 0 0,0 2 0,1 3-520,3 0 0,-3-1 0,4 1 0,-1 1 0,0-1 0,0-1-802,1-2 0,-4-1 0,4-2 0,-1 1 637,0-1 0,5 6 0,-3 0 0</inkml:trace>
  <inkml:trace contextRef="#ctx0" brushRef="#br0" timeOffset="4">4580 5231 8355,'1'-10'5242,"3"2"-5374,-3 3 1,4 10 0,-5 3 0,-1 3 0,-2 4 0,0 4-338,0 3 0,2 1 0,2 1 1,4 1-1,5 3 469,4 1 0,12 7 0,-2 4 0</inkml:trace>
  <inkml:trace contextRef="#ctx0" brushRef="#br0" timeOffset="5">4694 6350 8355,'-6'16'16,"2"-3"1,8 2 0,3-1 0,3 0 0,1 2-166,-4-2 0,2-2 0,-4 0 1,0-1-1,0 0 0,-2 1 1,-2-1-39,-1 1 1,0-1-1,0 1 1,0-1 268,0 0 0,1-4 0,3-3 0,4-3 0,2-1 0,1 0-82,1 0 0,-1 10 0,1 3 0</inkml:trace>
  <inkml:trace contextRef="#ctx0" brushRef="#br0" timeOffset="6">4683 8269 8355,'-18'0'269,"1"0"1,7-2 0,1 0 0,2-2-195,-2 2 1,-1 0 0,-2 2 0,1 0-1,-1 2 1,1 1 0,0 6 51,-1 5 0,1 0 0,-1 5 0,0 3 1,-2 3-1,-2 7 0,4 3 165,3 3 1,0 7-1,5 1 1,2 4-1,0 4 1,4-1-1,1 1-295,5 2 1,7-2-1,6-2 1,4-3-1,5-4 1,3-7-99,2-7 1,3-3 0,2-6 0,3-4 0,4-7-1,0-7 1,0-8 386,-1-7 1,3-12 0,1-13 0,-26 15 0,0-2 0,0-3 0,-2 0-1,-1-2 1,-2 0 0,-1-1 0,-1 0-262,-2-1 0,-2-1 0,-3-1 1,-1-1-1,-2-2 0,0-1 0,-3 0 1,-1 0-1,-2 0 0,-2 2 0,-2 0 1,-3 2-366,-11-29 1,-9 9 0,-14 7-1,-9 11 1,-10 11 0,24 16-1,-1 3 1,-6 3 0,-1 2 339,-4 2 0,-2 4 0,-3 5 0,-2 3 0,-55 20 0</inkml:trace>
  <inkml:trace contextRef="#ctx0" brushRef="#br0" timeOffset="7">2775 8805 8355,'0'-22'245,"5"-1"1,4 0-1,5 1 1,4 2 0,1 2 91,0 2 0,1 2 0,6 6 0,0 4 1,0 3-1,-1 1 0,0 3-247,2 4 1,0 6 0,-4 11-1,-2 2 1,-2 1 0,-5 4-1,-5 3-193,-5 3 1,-4 6 0,-4-1 0,-6 2 0,-7 2 0,-7 0 0,-4-1-304,-3 1 0,-1-4 1,0-1-1,2-3 1,-1-5-1,3-5-718,6-4 0,1-10 1124,10-3 0,-3-7 0,8 1 0</inkml:trace>
  <inkml:trace contextRef="#ctx0" brushRef="#br0" timeOffset="8">3426 8497 8355,'-19'-10'139,"1"2"0,1 5 1,-1 3-1,-2 5 66,-2 6 1,-5 7 0,-1 7 0,1 4 0,-1 3 0,2 4 0,3-1 177,4 1 1,8 3-1,7 2 1,3 1-1,2 1 1,4 1-202,7 0-229,4 0 0,8-10 1,3 0-1,3-1 0,5-2 1,1-6-1,4-3-1331,0-3 1,1-7 1377,1 0 0,2-1 0,-3-5 0</inkml:trace>
  <inkml:trace contextRef="#ctx0" brushRef="#br0" timeOffset="9">3940 9125 8355,'7'-5'271,"-4"-2"1,-1-4-1,-2 0 617,0 0 1,0-1-1,-2 2 1,-1 1-648,-5 2 0,-2 0 0,-3 0 1,-1 3-1,-2 2 0,-1 2 1,-1 0-257,1 0 1,-2 0 0,-4 3 0,-1 3 0,-2 7 0,0 4 0,-1 4-103,-1 5 1,8 1 0,-2 6-1,6 0 1,5 4 0,6 1-145,4 2 0,2 1 0,4-2 1,7-4-1,6-3 0,5-7 1,3-4 48,5-6 0,3-8 0,3-3 0,-1-4 0,-1-4 0,-5-6 0,-2-6 394,-2-7 0,-4-8 0,-3 0 1,-3-6-1,-5-4 0,-3-1 117,-5 1 1,-1-5 0,-4-5 0,-3-2 0,-6-6 0,-7-3 0,8 29 0,-1 0 0,-1 0 0,0-1-277,-2-1 0,1 0 0,1 0 1,0 0-1,-2 3 0,0 0 1,1 1-1,-1 2 0,-12-26 1,0 7 115,2 5 0,8 9 0,3 8 0,5 6 0,2 5-73,0 2 0,7 17 0,0 10 0,4 13 0,5 15 0,3 11 0,-5-20 0,-1 1-208,0 4 1,0 0 0,2 1 0,0 1 0,0 4 0,1 2 0,1 1 0,1 0 0,1 2 0,0 1 0,2-1 0,1 1 141,0-1 0,1 0 0,0 1 0,0 0 0,17 48 0</inkml:trace>
  <inkml:trace contextRef="#ctx0" brushRef="#br0" timeOffset="10">9525 3266 8355,'-18'-1'477,"3"-3"1,2 3 0,3-4-1,1 1 1,3-1-178,1-1 0,10 3 0,8-1 1,3 3-1,4 0 0,3-2 1,4-1-342,3 2 1,3 1 0,3 1 0,-1-2 0,1 0 0,-3-2 0,-1 2-71,-3 0 0,-6 6 0,-8 1 0,-2 1 0,-3 3 1,-3 3-77,-3 3 1,-8 2 0,-4 4 0,-8 1 0,-7 3-1,-6 2 1,-4 2 178,-1 0 1,0-2 0,-1 2-1,1-1 1,1-3 0,4-1 0,5-1 138,4 0 0,7-5 1,0-3-1,6-2 72,2-2 1,7-5 0,10-2 0,5-2 0,6-4-1,4-2 1,2-3-96,0-3 1,4 2 0,-4 0-1,2 1 1,-2-1 0,0 2 0,-1 1-757,0 2 0,-1-2 0,-5 1 0,1 2 0,-1 1 648,-3 1 0,2 0 0,-3 0 0</inkml:trace>
  <inkml:trace contextRef="#ctx0" brushRef="#br0" timeOffset="11">10096 3529 8355,'0'-11'988,"1"-1"1120,3 1 0,-3 2-1990,3 5 0,-3 9 0,-1 12 1,0 0-1,0 4 0,2 0-596,2 2 0,-3 0 1,4 0-1,0 0 1,3 0-1,2-2 478,1-2 0,11 3 0,2-5 0</inkml:trace>
  <inkml:trace contextRef="#ctx0" brushRef="#br0" timeOffset="12">9788 4500 9600,'6'1'672,"-2"3"0,-3 5-677,-1 5 1,0 0-1,0 5 1,0 2 4,0 5 0,0 8 0,0 7 0</inkml:trace>
  <inkml:trace contextRef="#ctx0" brushRef="#br0" timeOffset="13">9822 5459 8355,'-10'12'-155,"2"0"1,6 4-1,3 3 1,3 2-667,-2 2 1,0 1 820,-2 3 0,-6 2 0,0 5 0</inkml:trace>
  <inkml:trace contextRef="#ctx0" brushRef="#br0" timeOffset="14">9776 6373 8355,'-7'19'449,"0"0"1,2 0-1,3 0 1,0 0-486,2 1 0,0 3 0,-1 3 0,-1 1 0,-2 1 0,0 2 0,0-3-87,0 1 0,1 3 0,3-4 0,0-1 0,0 1 0,0-2-620,0-3 597,5 1 0,-3-11 0,6 4 146,1-4 0,1-5 0,1-2 0</inkml:trace>
  <inkml:trace contextRef="#ctx0" brushRef="#br0" timeOffset="15">8920 8292 8355,'0'7'-10,"1"0"1,4-1-1,5-1 453,4 0 1,10-1 0,0-4-1,6 0 1,4 0 0,5 0-1,4 0-93,4 0 0,5 0 1,-2 0-1,-2 0 1,-2 0-1,-6 1 1,-5 4-578,-8 7 0,-4 0 1,-5 7-1,-7 2 1,-5 1-1,-8 6 0,-7 5-289,-10 4 1,-7 10 0,-10-1-1,-2 2 1,-2 2 0,19-26-1,0 1 433,-21 23 1,0-1 0,-3-2-1,4-4 1,4-2 0,5-5 0,5-4 774,3-3 1,7-3 0,3-2 0,5-3 0,7-5 0,9-6-331,8-4 0,15-2 1,9-4-1,4-2 1,4-4-1,2-5-351,4-2 1,7-1-1,1 5 1,-3 0-1,-3 0 1,-7 4-1,-3 3-2653,-4 3 2024,-9 1 618,6 0 0,-14 0 0,4 0 0</inkml:trace>
  <inkml:trace contextRef="#ctx0" brushRef="#br0" timeOffset="16">9845 8920 8355,'-12'0'2732,"6"1"1,2 3-2567,3 3 0,1 5 1,1 3-1,2 4 1,1 3-1,-1 0-75,2 1 1,-3 1 0,3 2 0,-1 0 0,-1-1 0,0-5-383,-2-5 1,3-2 0,1-3 0,0-5 216,0-9 1,3-8 0,-3-15 0,1-4 0,3 0-1,1-2 1,3 0 15,2-3 0,-2 1 0,2 3 0,-2 4 0,-2 4 0,-1 6 216,-2 4 0,2 9 1,-3 5-1,-1 8 237,-2 6-354,-3 3 0,-1 6 0,-1 1 1,-2 2-1,-1 2 0,2 0-12,1 0 0,1-3 0,0-5 0,0-2 0,0-2-342,0-2 285,0-1 0,0-8 0,0-5 0,1-6 0,3-6-22,3-3 0,3-3 0,2-4 0,-1-1 0,2 0 0,1 0-53,1 0 0,2 4 1,-2 0-1,3-1 0,1 0 1,0 1-1,0 2 387,-2 1 1,4 7-1,-6-2 1,-1 5 0,-1 5 10,-2 3 0,-5 6 0,-2 6 0,-3 2 0,-1 2 1,0 3-482,0 0 1,4 2 0,1-1 0,3-3-1,5-4 1,4-3 185,5 0 0,6-6 0,1-1 0</inkml:trace>
  <inkml:trace contextRef="#ctx0" brushRef="#br0" timeOffset="17">10827 3472 8355,'0'-17'0,"0"-2"0,5-2 0,1-2 0</inkml:trace>
  <inkml:trace contextRef="#ctx0" brushRef="#br0" timeOffset="18">10975 3232 8028,'-11'0'-187,"0"0"1,-1 0-1,1 0 1,-2 0 400,-2 0 0,2 4 1,-2 1-1,2 0 1,2 0 333,-1-2 0,1-2 0,0-1 1,-1 0-1,1 0-262,-1 0 1,1 1-1,-2 3 1,-2 4 0,-4 4-1,-1 7 1,-1 8-263,2 5 1,5 8-1,-1 5 1,4 4-1,3 3 1,4 3 0,4-2-170,4-3 0,7-2 1,10-10-1,4-3 0,6-3 1,2-6 187,1-6 118,5-9 0,2-6 0,3-6 0,-1-5 0,-2-9 0,-2-12 0,-3-9-62,-4-6 1,-4-3-1,-7-6 1,-3-5 0,-7-5-1,-6-2-321,-3 30 0,-2 0 0,-7-27 0,-4 7 1,-7 11-1,-6 9 0,-8 9-181,-10 7 0,-10 15 0,21 8 1,-1 4-1,-3 4 0,0 3 1,-2 4-1,0 2 0,-1 5 1,-1 1 402,-1 4 0,1 2 0,1 3 0,2 2 0,-38 47 0</inkml:trace>
  <inkml:trace contextRef="#ctx0" brushRef="#br0" timeOffset="19">10941 5094 8355,'-6'-12'480,"-3"5"1,4 0 0,-1 1-1,-3 1-364,-1 0 0,-2 1 1,-1 7-1,-1 3 1,-2 8-1,-1 5-57,1 5 1,1 8 0,3 1 0,1 5-1,1 1 1,2 2-263,4-1 119,3 2 0,2-4 0,4-1 1,6 0-1,4-3 0,3-2 1,2-7 87,1-4 1,7-1 0,3-6 0,2-4 0,2-6 0,2-8 274,1-7 0,3-11 1,-6-10-1,-2-5 1,-1-4-1,-4-4 1,-4-2-192,-4-2 0,-7-3 0,-2-5 0,-7 2 0,-8 4 0,-7 7 0,-9 6-286,-9 9 1,-12 7-1,-14 16 1,-4 7 0,26 4-1,0 3 1,-3 3-1,1 3-229,-3 3 1,0 3 0,-1 1-1,0 2 427,1 1 0,0 2 0,3-1 0,1 2 0,-28 30 0</inkml:trace>
  <inkml:trace contextRef="#ctx0" brushRef="#br0" timeOffset="20">10975 8132 8355,'-5'-12'79,"3"2"1,-6 1 0,-1 3 0,-1 1 0,-3 2 113,-2 2 1,-1 1 0,-3 1 0,2 3-1,2 5 1,-1 5 0,-1 5 58,1 2 1,0 9 0,5 4-1,-1 8 1,2 6 0,1 5 0,3 3-158,1 1 0,2 2 0,7 0 1,4 2-1,2-1 0,3-4 0,2-7-237,4-7 0,8-8 1,3-7-1,4-9 1,3-9-1,2-11 318,2-8 0,1-15 0,2-11 0,0-4 1,-4-7-1,-2-5 0,-20 24 0,-2-1 10,1-2 0,-2 1 0,7-29 0,-2-2 0,-6 3 1,-9 2-1,-7 3 0,-11 5-324,-9 5 1,-13 8 0,-15 11 0,-9 8-1,24 11 1,0 2 0,-4 2 0,-2 3-793,-4 3 0,-1 2 1,-2 0-1,0 2 493,-1 7 0,-1 2 0,3 0 1,0 1-1,-49 27 0</inkml:trace>
  <inkml:trace contextRef="#ctx0" brushRef="#br0" timeOffset="21">15624 3072 8355,'7'-4'241,"1"1"291,0-6 1,-1 4 0,0-4 0,-4 2-267,-4 2 0,-4 2 0,-8 4 1,-3 4-1,-6 5 0,-4 5 1,-2 3-1,-2 4-220,1 3 1,4 4 0,0 7 0,4 0-1,7 4 1,5-1 0,6 1-127,1-4 1,9 2 0,4-2 0,7-6-1,5-3 1,5-7 0,5-3 108,3-7 1,6-4 0,-1-8 0,2-6 0,3-7 0,-3-5 0,-4-4-25,-3-3 0,-3-2 0,-4-6 0,-6 0 0,-8-3 0,-6-4 0,-5-2-396,-3-2 0,-11 1 0,-7 5 0,-8 6 1,-11 8-1,-8 10-62,-8 8 0,-10 17 0,29-1 1,0 3-1,-2 3 0,1 2 453,0 4 0,1 1 0,4 2 0,2 1 0,-29 33 0</inkml:trace>
  <inkml:trace contextRef="#ctx0" brushRef="#br0" timeOffset="22">15647 4511 8355,'-4'-21'398,"0"2"1,1 3-1,1 5 1,-2 3 86,-4 5 1,-3 3-1,-3 5 1,0 6-1,3 7 1,3 5-1702,3 3 0,1 4 0,5 5 1216,3 3 0,8 3 0,5 4 0</inkml:trace>
  <inkml:trace contextRef="#ctx0" brushRef="#br0" timeOffset="23">15567 5448 8355,'-11'21'299,"4"0"1,3-4 0,4 0-1,3-2-475,0 2 1,1 0 0,-3 6 0,2 0-1,1 0 1,0 0 0,-1 1 92,1 3 1,0-3 0,-4 2-1,0 0 1,1-1 0,2 2-131,1-2 136,5 4 1,-3-5 76,5 3 0,1-3 0,-1-1 0</inkml:trace>
  <inkml:trace contextRef="#ctx0" brushRef="#br0" timeOffset="24">15612 6339 8355,'-11'21'0,"5"-6"0,2 8 0,2-2 0,2 1 0</inkml:trace>
  <inkml:trace contextRef="#ctx0" brushRef="#br0" timeOffset="25">15430 7880 8355,'-30'0'971,"5"0"1,5 0 0,6 2-836,5 1 0,0 4 0,4 4 1,0 2-1,0 2 0,2 4 1,2 4-55,1 4 0,0 6 0,0 6 1,0 2-1,0 3 0,0 3 509,0 2-572,5 6 1,3-7 0,7 4-1,4-1 1,4-4 0,3-5-75,5-8 1,2-5 0,2-8-1,2-6 1,3-8 0,0-7-1,2-7 197,-1-8 0,2-12 0,-4-7 0,-1-7 0,-1-5 0,-7-1 0,-4-1-152,-8 0 1,-6 2 0,-5-6 0,-9 2 0,-8 1 0,-10 2 0,-11 4-155,-10 5 0,-14 6 0,23 22 0,-2 3 1,-2 0-1,0 2 0,-4 2 0,0 2 0,-3 2 1,-1 2-68,-1 2 1,0 2 0,2 1-1,0 1 1,2 3 0,2 2 0,3-1-1,2 0-19,-23 13 0,18-2 0,6-1 0</inkml:trace>
  <inkml:trace contextRef="#ctx0" brushRef="#br0" timeOffset="26">16686 2947 8355,'1'-27'271,"2"2"0,0 2 0,1 4 0,0 2 701,0 3-757,0 7 0,-9-2 0,-3 5 1,-2 1-1,-2 2 0,0 2 207,-3 3 0,2 8 0,-2 8 0,2 5 0,2 7 0,-1 6-254,1 8 0,4 1 0,4 5 0,1-1 0,4-3 0,3-3 0,6-1-279,7-3 1,5-9 0,3-1 0,5-7 0,3-5 0,4-5 0,3-5 11,-1-6 0,3-8 0,-5-6 1,-1-8-1,-2-5 0,-5-4 146,-3-1 0,-8-2 0,-5-2 0,-5 1 0,-6 5 0,-1 1 0,-4 6 114,-1 2 0,0 3 0,-5 5 1,0 2-1,-1 6-308,1 4 1,3 6 0,6 7 0,2 4 0,2 4 0,0 3-51,0 5 0,3 2 1,-5 2-1,0 2 0,-2 3 1,-1 0-1,-1 3 0,-3 1 39,-3-3 1,-4 3 0,0-6 0,0-2 0,-2-1 0,-1-5 269,-1-3 0,-4-3 1,2-3-1,-1-2 1,-2-3-1,-3-5-90,-3-3 0,1-3 1,0-5-1,5 0 0,5 0 1,2-3-1,3-3 1,2-7-856,4-3 1,4 1 0,7-6 0,7 0 832,7-1 0,15-8 0,-1 6 0</inkml:trace>
  <inkml:trace contextRef="#ctx0" brushRef="#br0" timeOffset="27">17371 3506 13840,'0'12'213,"0"-1"0,0 3 0,0 4 0,0 6 0,0 4 0,0 4-536,0 1 0,4 5 0,1 2 323,1 5 0,7-2 0,5 8 0</inkml:trace>
  <inkml:trace contextRef="#ctx0" brushRef="#br0" timeOffset="28">16652 8223 8355,'0'-29'642,"0"1"0,0 5 1,1 2-1,1 1 11,2 5 0,-1 5 1,-7 6-1,-2 9 1,-2 9-432,0 9 0,6 5 0,-2 8 1,3 3-1,2 5 0,3 5 0,3 0-230,4 2 0,5-2 0,2 1 0,2-8 1,2-7-1,3-4 0,2-6-265,1-5 1,0-4 0,-2-10 0,3-6 0,1-9 0,-4-7 77,-2-7 1,-2-8 0,-3 1 0,-4-3 0,-3-3 0,-5 1 0,-3 0 101,-3 6 1,-1 8-1,-1 4 1,-3 5 0,-3 6 363,-3 8 1,3 10-1,3 11 1,3 8-1,2 6 1,3 6-330,4 5 1,6-1 0,1 5 0,-1 2 0,-1 6 0,-3 4-1,-3-1 129,-3-1 1,-3 3 0,-1-4-1,-1-2 1,-4 0 0,-6-2 0,-6-3 32,-1-4 1,-7-6-1,1-11 1,-3-3-1,-1-9 1,2-8 0,-2-8-233,-3-4 0,-2-3 0,0-6 0,3-8 0,3-9 0,3-5 0,3-3-1604,2-1 1,3 1 0,7 1 1731,2 2 0,4-1 0,-2-3 0</inkml:trace>
  <inkml:trace contextRef="#ctx0" brushRef="#br0" timeOffset="29">17657 8920 8355,'-17'-12'724,"6"1"1,-2 1-1,4 1 1,0 1 0,-1 1-197,-1 0 0,-1-3 0,0 4 1,-2-1-1,-3 4 0,-1 1 0,-2 2-333,-1 0 1,-2 2 0,-1 4 0,-3 8 0,-2 9 0,-2 5 0,3 3-105,4 2 1,4 5 0,10 2 0,3-1 0,9 0 0,8-3 0,10-3-162,9-3 1,9-4 0,17-2 0,-23-15-1,1-2 1,3-2 0,3-2 0,1-2-1,2-1-240,1-1 0,2-1 0,4-3 1,1-2-139,1-2 1,0-1-1,2 0 1,0-2-1,49-10 1</inkml:trace>
  <inkml:trace contextRef="#ctx0" brushRef="#br0" timeOffset="30">15669 5231 8355,'-22'6'0,"-1"-1"-68,0-5 0,4 1 249,0 3 0,5-2 0,-1 3 0,2 0 0,3 2 0,1 3 0,1 3 0,1 2 1,-1 6-1,0 4 0,0 5 50,-3 3 0,-4 8 1,-1 4-1,-2 3 1,-1 1-1,0 1 0,2-2-197,5-4 1,-1 2 0,9-5 0,2-1 0,2-3 0,5-5 0,6-6-21,7-1 0,5-3 1,5 0-1,6-4 0,7-7 1,3-6-1,3-4 103,2-1 0,-2-11 1,4-7-1,-1-8 0,0-6 1,0-5 700,-3-2-760,-22 16 0,-2-1 0,9-23 0,-1-3 0,-5 2 0,-8-1 0,-6-5 0,-4 0 57,-4 1 1,-9 2 0,-7 5-1,-7 2 1,-7 2 0,-9 6-198,-5 8 0,-7 4 0,-5 12 0,-7 3 0,-4 4 0,28 5 0,0 2 0,-2 3 0,-1 2-384,-1 2 1,0 3 0,-1 1 0,1 2-1,1 2 1,2 2 0,3-2 0,2 2 0,3 0-1,4 2 1,-16 19 465,14 3 0,6 2 0,9 1 0</inkml:trace>
  <inkml:trace contextRef="#ctx0" brushRef="#br0" timeOffset="31">17177 5219 8355,'0'-19'38,"0"0"0,0 0 0,0 0 0,0 0 312,0-1 1,0 2-1,0 0 1,-1 2-1,-2 2 1,-2 1 95,-1 2 1,-1 3 0,-1 2 0,0 1 197,-1 2-574,4 12 1,-1 4 0,3 11 0,-1 3 0,2 3 0,0 4-45,2 4 1,6-2 0,1 2 0,5-3 0,3-2 0,4-2 0,2-4-64,2-3 0,1-7 0,2-3 0,2-5 0,0-5 0,1-4 1,0-4 78,3-3 1,-4-9 0,-2-3 0,-3-3 0,-3-4 0,-3 0 0,-3 1 66,-4 5 1,-6 0 0,0 5 0,-3 1-185,-1 1 0,-5 7 0,-3 3 1,-1 6-1,0 5 0,2 5-53,-2 2 0,4 9 1,1-1-1,3 3 1,1 0-1,1 2 1,2 1-86,0 3 1,6 1 0,-1 3 0,2 1 0,0 1 0,-1 0 36,-1 1 1,-2-2 0,3 5 0,-3 1 0,1 1 0,-2 2 0,0 0 194,-3-1 0,0-4 1,-2-3-1,0-3 0,-2-2 1,-2-2-1,-4-4 209,-6-3 1,0-3 0,-5 0 0,-2-4 0,-2-1 0,-2-5-1,-3-3-203,-1-3 1,2-2-1,-3-3 1,-2-2-1,0-4 1,2-6-1,3-2-313,3-2 0,4-2 0,3-5 0,6 0 0,2 2 0,3 0 235,2 2 1,9 4-1,6-4 1,7 0-1,6 1 1,6 2 0,5-1-152,4-2 1,3 1 0,4-1 0,0 0 203,-1 2 0,6-5 0,1 4 0</inkml:trace>
  <inkml:trace contextRef="#ctx0" brushRef="#br0" timeOffset="32">18022 5756 8355,'-11'-4'2197,"1"-1"-1929,2-1 1,4 5 0,7 1 0,2 6 0,1 5 0,2 3-118,-2 2 1,3 4-1,-5 0 1,-2 4-1,0 3 1,-2 0-1,0-1-118,0 1 0,0 3 0,1-4 0,1-3 0,3-4 1,1-2-1,0 0-253,0-1 0,2-2 0,3-6 0,2-4 0,2-3 0,4-2 0,3-3-960,1-4 1,5-11 1179,2-4 0,3-12 0,1-1 0</inkml:trace>
  <inkml:trace contextRef="#ctx0" brushRef="#br0" timeOffset="33">18102 5379 9360,'-24'0'906,"-1"0"1,9 1 0,4 3-1762,3 4 855,4 2 0,5 7 0,0 0 0</inkml:trace>
  <inkml:trace contextRef="#ctx0" brushRef="#br0" timeOffset="34">4511 5756 8113,'-11'-7'362,"-1"-1"0,1 4 1,0-2-1,-1-1 1,1 2-1,1-1 1,1 1 65,1 0 0,0 1 0,-2 5 0,1 4 0,3 8 1,1 9-411,2 7 1,2 9 0,1 5-1,0 4 1,0 1 0,3-2-1,3-3-99,5 0 1,9-2 0,0-2 0,4-3 0,4-7 0,1-4 0,2-3 109,-2-3 1,4-8-1,-4-7 1,1-3 0,0-3-1,-1-6 241,0-7 0,-4-7 0,2-6 0,-3-6 0,-2-6 1,-3-5-1,-4-2-189,-2-2 0,-3-3 0,-3-5 0,-3-1 0,-4 3 0,-4 1 1,-5 5-290,-5 2 0,-5 11 0,-8 6 0,-8 7 0,-8 8 1,-10 9-1,-11 8-97,30 3 1,-1 1-1,-2 5 1,1 1 0,2 4-1,1 1 1,1 2 0,1 2-1,1 0 1,2 2 304,2 2 0,2 1 0,4 1 0,3 0 0,-16 30 0</inkml:trace>
  <inkml:trace contextRef="#ctx0" brushRef="#br0" timeOffset="35">2570 6042 8355,'-4'-16'-3,"0"0"0,2-1 0,0 1 581,2 2 1,0 1 0,2 1-1,3-2 1,5-3 0,5 1-1,4-2-285,5 0 0,4 5 0,6 1 0,1 4 0,-2 3 0,0 5 0,-2 6-317,1 10 1,2 4 0,-8 4 0,-5 1 0,-4 5 0,-6 1 0,-3 6-574,-4 2 0,-4 3 0,-5 3 1,-8-1-1,-9 1 0,-7 0 242,-4-2 0,-1 1 1,0-9-1,-1-3 1,2-4-1,4-7 1,6-5-385,7-8 0,4-6 739,5-14 0,12-12 0,7-16 0</inkml:trace>
  <inkml:trace contextRef="#ctx0" brushRef="#br0" timeOffset="36">3186 5665 8355,'-15'0'351,"-1"1"0,-2 4 0,-2 7 0,-2 7 0,-1 6 105,0 5 0,1 5 1,0 1-1,3 4 1,4 0-1,3 2 1,5 0-226,3 0 1,4-4 0,5 3 0,5-3 0,5-4 0,3-4 0,2-2-306,2-2 1,6-7 0,2-4 0,5-4 0,1-3 0,5-4 0,2-3-351,4-1 0,1-5 0,-2-3 0,0-2 424,-1-1 0,-4-1 0,-2 1 0</inkml:trace>
  <inkml:trace contextRef="#ctx0" brushRef="#br0" timeOffset="37">3495 6202 8355,'-5'-7'532,"0"-3"1,-3 2 0,3 0 273,0 0 1,5 3 0,0 6 0,7 4 0,7 7-570,5 5 0,-1 6 0,1 3 0,0 2 1,0 1-1,-1 2 70,-1 2-462,-7 2 0,-1 0 0,-6 2 0,0 1 0,-3-1 0,-4-3 0,-3-2-286,-4-2 0,-4-4 1,0-1-1,0-5 0,0-4 1,-1-5-71,2-3 1,2-3 0,0-8 510,1-4 0,-6-11 0,0-11 0</inkml:trace>
  <inkml:trace contextRef="#ctx0" brushRef="#br0" timeOffset="38">3495 5870 8355,'-18'0'1767,"4"3"-1103,5 4 0,4 2 0,5 10-664,0 2 0,-5 0 0,-1 2 0</inkml:trace>
  <inkml:trace contextRef="#ctx0" brushRef="#br0" timeOffset="39">4648 5927 8355,'-11'0'0,"-1"0"1118,1 0 1766,5 0-2786,1 0 0,6 0 0,3 0 1,5 0-1,5 0-250,5 0 1,2 0 0,3 0 0,4 0 0,6-1 0,8-3 0,7-3 65,4-3 0,8-2 0,-29 6 0,0 1 1,3-1-1,0-1 0,2 0 0,1 0 0,2-1 1,0 1-1,1 0 0,-1 0 63,1 0 1,-1 1-1,0 1 1,0-1-1,1 0 1,0-1-1,0 0 1,1 0 0,3 0-1,-1-1 1,2 0-1,1 1 35,0-2 1,1 1-1,1 1 1,1 0-1,-1-2 1,0-1-1,1 0 1,0 0 0,2-1-1,0 0 1,1 0-1,-1-1 1,2 1-1,-1 1 23,0 0 0,1 1 1,-2-2-1,1 0 1,-1 2-1,0 1 0,2-1 1,0 0-1,-1 0 1,0 1-1,0 1 0,0-1 1,-2 0-1,-1 1-6,0 0 1,-1 0-1,2 0 1,0 1-1,-2 0 1,1 1 0,-1-1-1,1 0 1,-2 1-1,0-1 1,-2 0 0,0 0-1,-2 1 1,0 0 34,0 2 1,-1-1 0,-1-1 0,1 0 0,-3 1 0,0 0 0,0-1 0,0 0 0,0-1 0,-1 0 0,1 1-1,0-1 420,0 0 1,0 1-468,0-1 0,0 0 0,0-1 1,-1-1-1,0 0 0,-1 1 1,-1 0-1,0 0 0,-1 0 1,0 0-1,0 0 0,-1 0-11,3-1 1,-1 1-1,-1-2 1,1 1 0,-1 1-1,1 0 1,-1 0 0,1-1-1,-1 0 1,1 1 0,1-1-1,-1 0 1,1 1 0,0-1-99,0 1 1,-1 0-1,0 1 1,-2 1 0,-2 0-1,-1 1 1,30-2-1,-1-1 1,-1 2-1791,-4 0 1713,-4 1 0,-12 4 1,-2 0-1,-3 0 1,-5 0-1,-3 0 40,-3 0 0,-6 0 0,-3 0 3090,-2 0-1226,-7 0-1283,-1 0-146,-5 0 1,-5 0-2650,-3 0 0,-2 0 2343,-1 0 0,-6 0 0,-1 0 0</inkml:trace>
  <inkml:trace contextRef="#ctx0" brushRef="#br0" timeOffset="40">9594 4785 8355,'-11'-6'94,"4"-4"1,3-4 476,3 0 0,1 5 1,1 3-637,3 1 0,2 5 0,6 5 0,-1 1 0,2 4 0,1 3 1,2 2 128,2-1 0,1 3 0,4-1 1,1 2-1,1 2 0,3 2 1,0-1-23,0-2 0,2 2 0,-2-5 1,0 1-1,1-1 0,-1-2 1,2-1 76,-1-2 1,-4 1 0,2-1 0,-4 0 0,-3 2 0,-2 1 0,-3 1-232,-5-1 0,0 0 0,-6 1 1,-1 4-1,-2 2 0,-2-1 170,-3-1 1,-4 0 0,-6 4 0,-2 0 0,-2-2 0,-2 0 0,-2-2 782,-1 1-918,0 2 0,1-1 0,-1 0 0,0-2 0,0 0 0,0 0-793,0 0 0,6-4 870,1 4 0,4-5 0,0 2 0</inkml:trace>
  <inkml:trace contextRef="#ctx0" brushRef="#br0" timeOffset="41">11044 5254 8355,'18'-8'111,"6"2"0,9 1 0,7 2 0,5 2-165,1 1 1,4 1 0,5 2 0,3 0 0,4 1 0,-29-1 0,-1-1 0,2 1 0,-1 1 108,1-1 1,0 0 0,4 1 0,0 1-1,-2-2 1,0-1 0,3 1 0,0 0-1,0 1 1,1 0 0,0 0 0,-1-1 32,-1 1 0,0 0 1,6 0-1,1 0 1,1 1-1,-1 0 1,5-1-1,-1 1 1,3-1-1,-1-1 1,0 2-1,0-1 1,0 1-1,1 0-80,1 1 0,0 0 0,0 1 0,-1 1 1,6 0-1,0 1 0,-2-1 0,0 0 1,-1 1-1,0 0 0,1 0 0,0 0 1,0 0-1,1 1 34,0-2 1,1 1 0,3 2 0,0-1-1,0-2 1,0-1 0,1 0 0,0 0 0,1-1-1,0 1 1,0-2 0,-1 1 0,1 0 0,-1-1 47,-1 1 1,0 0-1,0-2 1,1-1-1,-4 1 1,0-1-1,0 0 1,0 0-1,-1 0 1,0-1-1,1 1 1,0-1-64,-1 0 1,1-1-1,-1 1 1,0 1 0,-2-1-1,-1 0 1,-2-1 0,-1 0-1,-3 0 1,-1 1-1,-3-1 1,-1 0 0,-5 1-1,0 0-114,-4-1 1,-2 1 0,20 3 0,-9-1 0,-10-2-1,-9 1 1,-9-1-223,-5 2 1,-13 0 0,-6-4 0,-13 0 0,-11 0 0,-7 0 0,-5 0-1115,-1 0 1,1-4 1422,-1 0 0,0-3 0,1 0 0,-1 0 0,0-2 0,1 1 0</inkml:trace>
  <inkml:trace contextRef="#ctx0" brushRef="#br0" timeOffset="42">14710 5334 8355,'-28'-8'681,"7"-1"-474,8 0 1,8 7 0,9 0 0,3 6 0,3 3-1,2 1 1,0 3-258,4 0 1,1 4 0,8 2 0,0-1 0,3 2 0,1 0 0,3 1-171,1-1 1,-4 3 0,-4-2 0,-3 3 0,-6 1 0,-3-1 0,-7 2 211,-3 3 1,-14 2 0,-11 6-1,-16-1 1,11-17 0,-3 0-1,-6 1 1,-2 0 184,-3 1 1,-3 0 0,-5-1-1,-2 1 1,-2 2 0,-1 1 0,-1 0-1,-1 1-177,-1 1 0,0 1 0,14-7 0,0 0 0,-1 0 0,-89 34 0</inkml:trace>
  <inkml:trace contextRef="#ctx0" brushRef="#br0" timeOffset="43">11204 5676 8355,'-10'-1'0,"1"-2"80,1 0 1,4-5 889,-3 4 0,6 0-865,1 4 0,10 0 1,9 0-1,2 0-118,2 0 0,5 0 0,3 0-145,1 0 1,3 2-1,-2 0 1,-2 3-1,-1 2 1,-2 1 0,-3 3-23,-1 0 0,-2 0 1,-3 1-1,-4-1 0,-4 1 1,-2-1-1,-2 2 361,-2 2 0,-7 2 1,-5 3-1,-5-1 0,-3 1 1,-4 0-190,-3 0 1,-4 5 0,-2-2 0,-1 1 0,-3 0 0,-1-1 0,-1 0 25,-1-1 1,3 1 0,0 0-1,3-1 1,2-2 0,4-2 0,5-2 235,6-2 1,3-1 0,10-2 0,4 0-1,7-4 1,7-3-59,6-3 1,4-1 0,5 0 0,2 0 0,1 0-1,1 0-348,-1 0 1,-6-4 0,-3-1 0,-2 0 0,-6-1-1,-2 1 1,-4 0-170,-2 2 0,-4-2 321,0 1 0,-1-5 0,5 3 0</inkml:trace>
  <inkml:trace contextRef="#ctx0" brushRef="#br0" timeOffset="44">11718 6053 8355,'-31'0'817,"3"0"0,4 1 1,7 3-1,3 4-702,2 2 0,-1 6 1,0 3-1,-3 3 1,2 1-1,2 1 1,0 1-129,1 2 0,3 3 0,2-2 0,1 0 0,1 0 0,0-2 0,0-2-217,2-1 0,1-1 0,1 0 0,1-3 0,3-4 0,5-3 0,4-3-402,6-2 0,4-4 632,4 0 0,7-6 0,7-4 0</inkml:trace>
  <inkml:trace contextRef="#ctx0" brushRef="#br0" timeOffset="45">11786 6076 8838,'-23'-12'528,"1"1"1,4 5 0,4 3 0,4 6 0,1 4 0,-3 3-285,-1 2 1,-3 4-1,5 3 1,-2 3 0,-1 1-1,-2 0-638,-2 0 1,3-1-1,-4 1 1,-2 0 0,0 0-1,-2 0 1,0-2-1123,0-2 1547,11-2 1,-2-2-1,10 0 1,5-1-1,9-2 1,16-5-16,12-3 0,15 1 1,-19-3-1,1 0 1,2 0-1,0 0 1,3 0-1,-1 1 0,1 0 1,0 1-1,-1 1 1,1 1-17,-2-1 0,0 1 0,4 2 0,0 1 0,39 8 0</inkml:trace>
  <inkml:trace contextRef="#ctx0" brushRef="#br0" timeOffset="46">4614 5996 8355,'-10'-11'0,"1"0"0,1 4 39,1 2 1,-5 1-1,1 0 1,1 0 0,3 0-1,7 1 1,8 0-128,6 2 1,4 1 0,5 0 0,2-1 0,3-2 0,5-1 0,1 0-64,3-1 1,1 3 0,-1-6 0,2 1 0,1-1 0,0 0 139,1-1 0,-1 3 1,3-1-1,-1-2 1,3-2-1,3 1 1,5 1 206,3 2-208,1-1 1,-24 4 0,0 1 0,2-1 0,0 1 0,2 0 0,1 0 0,2 0-1,1 1 1,2-1 0,0-1-33,2 1 1,0 0-1,3 1 1,0 0-1,0-1 1,1 0-1,1 0 1,1 0-1,0 0 1,2-1-1,-1 0 1,1-1 0,1 0-1,0 0 5,1 0 0,0-1 0,0-2 0,1-1 0,0 1 0,1-1 0,0-1 0,1-1 0,0 1 0,1-1 0,-1-1 0,1 0 0,-1 0 0,0-1 109,1 1 0,-1 0 0,1 0 0,0 0 0,3 0 0,0-1 0,0 0 0,0-1 0,-2 1 1,1 1-1,1-1 0,-1 0-22,2 0 0,-1 0 0,-1 1 0,0 0 0,-1-2 0,0 1 0,0 1 0,-1 0 0,-1 1 0,0 0 0,-1 1 0,0 0 0,0 1 0,-1-1-261,2 0 0,0 0 174,-3 2 1,1-1-1,1-1 1,-1 0-1,-2 1 1,0 1-1,1 0 1,-1 0-1,1 0 1,-1-1-1,2 2 1,0-1-11,-1 0 0,0 0 0,1 1 0,0 1 1,-4-1-1,-1 0 0,-2 2 0,0 0 1,-3 1-1,0 0 0,-3 1 0,-1-1 1,-3 0-1,0 0 35,-4 0 0,-1 0 1,17 1-1,-5-4 1,-11 2-1,-8 3 169,-8 0 1,-13 2 0,-11 0 0,-12 2 0,-13 2 0,-6 3 91,-6 3-247,-3 2 0,0 0 0,-1 4 0,0 3 0,1 2 0</inkml:trace>
  <inkml:trace contextRef="#ctx0" brushRef="#br0" timeOffset="47">11467 5185 8355,'34'0'-18,"0"0"1,3 0 0,5 1-1,9 3 1,8 5 0,-25-2 0,1 0-1,3 2 1,2 1 14,5 1 1,0 0 0,1 1 0,0 0 0,6 0 0,1 1 0,1 1 0,0 0 0,1 0 0,0 0 0,3 1-1,1-1 1,1 0 0,1 0-18,-19-5 1,0 1 0,1-1 0,-1 0-1,1 0 1,0 0 0,1-1 0,0-1-1,1 0 1,0 1 0,0 0 0,1-1 0,-1 1-1,1-1 1,0 0 0,2 0 0,0-1-1,1 0-77,-1-1 0,1 0 0,1 0 1,0-1-1,1 0 0,0 0 0,0-2 1,0 1-1,1-1 0,1 0 0,0 0 1,0-1-1,1 1 0,1-1 0,-1 0 1,1 1-1,1-1 0,-1 1 0,-1 0 1,1 0-1,-1 0 20,-1 1 1,0 0 0,-1 0 0,-1 0 0,-1 1-1,-1-1 1,-2 1 0,-1 1 0,-1-1 0,20 4 0,-2 1 76,-1 2 0,-2 1 0,-3-1 0,-2 0 0,-4 2 0,-2 1 0,-4-2 0</inkml:trace>
  <inkml:trace contextRef="#ctx0" brushRef="#br0" timeOffset="48">12517 12414 8355,'-7'-10'-1067,"0"1"972,2 2 1,0 0 0,3-1 0,-3 1 0,-1 1-1,0 1 1,0-2 0,-3 2 0,-1 0 0,-3 3-1,-1 1 494,-1 1 0,-5 0 1,1 0-1,-4 0 1,-3 1-1,-2 3 1,-1 3-172,-3 3 1,-1 6 0,-1 0 0,0 3 0,1 4-1,1 4-194,2 2 0,-1 3 1,-2 4-1,3 4 0,3-1 1,3 2-1,4-2 85,5 0 0,1-2 0,10-5 0,3-2 0,4 1 1,9-2-1,6-2-100,3-3 0,7-3 0,4 0 0,3-4 1,5-1-1,0-5 0,3-3 102,2-3-103,0-2 0,1-9 0,0-5 0,-2-8 1,-1-5-1,-2-6 25,-2-3 1,-2-5 0,-6-11-1,-6-4 1,-6-5 0,-6-4-1,-9 28 1,-1 0-49,0-3 1,-1-1 0,-1-4-1,-3 0 1,-1-2 0,-1-1-1,-2 0 1,0-1 0,-1-1-1,-1 1 1,-1 2 0,-1-1-1,-1 3 1,0-1-1,0 4 1,-1 0 0,1 3-1,0 2 1,-14-26 0,0 7-1,-3 7 1,-1 8-300,-3 7 1,-1 8 0,-1 7 0,0 5 0,-1 6 0,1 9 303,0 10 0,0 16 0,-1 6 0</inkml:trace>
  <inkml:trace contextRef="#ctx0" brushRef="#br0" timeOffset="49">12917 12026 8355,'0'-18'492,"1"7"0,2 8-14,1 6 0,-1 1 1,-3 7-1,-1 6 0,-3 4 1,-3 6-1,-3 3-358,-2 3 1,6 5 0,2 2-1,3-1 1,1 0 0,0-2-1,1-2-410,3-5 0,3-2 1,7-7-1,4-1 1,2-7-1,6-4 0,2-5 51,3-3 0,2-6 0,2-4 1,-1-4-1,-1-7 0,-3-2 1,-4-5 260,-6-3 0,-3-1 0,-7-2 0,-3-1 1,-3 1-1,-3 2 172,-1 3 1,-5 2 0,-3 4 0,-5 3 0,-2 5 0,-1 5-1,1 6 859,0 1-1035,0 2 1,5 10 0,2 7 0,4 6 0,3 6 0,2 3-116,3 3 0,7 11 0,8 0 0,3 1 1,1 1-1,0 1 0,-1 5-124,1 1 1,-1 2-1,-3-1 1,-4-1 0,-2-2-1,-3 0 1,-2-2 23,-5-5 1,-8 0 0,-6-6-1,-7 0 1,-5-5 0,-5-4 230,-6-4 0,-1-5 0,-7-7 1,-1-3-1,-1-5 0,1-3 1,3-4-160,0-4 0,6-3 1,6-9-1,4-3 1,6-3-1,6-4 0,4-2-35,4-1 0,13 4 0,8-2 160,7 3 0,15-4 0,8-1 0</inkml:trace>
  <inkml:trace contextRef="#ctx0" brushRef="#br0" timeOffset="50">13534 12574 8355,'-17'-5'418,"7"-1"-124,9 0 1,2 6 0,7 8 0,1 6-1,1 5 1,0 3-186,-3 1 0,2 1 0,-5 1 0,-1 3 0,-2 0 1,-1 0-1,0-2-231,0-2 0,0-2 1,0 1-1,0-1 0,0-3 1,1-4-1,2-2-559,1-2 1,6-4 0,0-4 680,4-1 0,6-12 0,-2-3 0</inkml:trace>
  <inkml:trace contextRef="#ctx0" brushRef="#br0" timeOffset="51">13682 12335 8355,'-34'-26'0,"7"5"0,10 7 293,4 7 1,6 9 0,4 4 0,3 7 0,3 3-294,5 4 0,7 12 0,3 4 0</inkml:trace>
  <inkml:trace contextRef="#ctx0" brushRef="#br0" timeOffset="52">11935 13625 8355,'12'-11'147,"5"-1"1,6 1 0,7-1 0,7 1 120,5 0 0,11-5 1,6 1-1,-28 8 1,1 0-1,2 1 0,1-1 1,1 2-1,1-1 1,2 1-1,1 0-210,2 1 1,1 0 0,2 0 0,0-1 0,1 3 0,1-1 0,0 1 0,1-1 0,-1 1 0,1-1-1,0 2 1,0 0 0,-1-1 0,-1 1-228,-1-1 0,0 0 0,-2 2 0,-1-1 0,0-1 0,0 0 1,-4 1-1,-1 0 0,-4 0 0,0-1 0,24-2-483,-6 2 1,-12 1 0,-7 1-1,-11 1 652,-7 3 0,-5 2 0,-9 5 0</inkml:trace>
  <inkml:trace contextRef="#ctx0" brushRef="#br0" timeOffset="53">12392 14208 8355,'0'-12'-125,"1"2"0,3 1 0,2 1 0,2 0 299,-1-3 0,0 0 0,2 1 0,-3 1 1,-1 1 359,-3-1 0,-9 4 0,-7 2 0,-6 1 1,-8 4-1,-4 1 0,-4 6-501,-2 5 0,0 5 1,-6 8-1,-4 3 1,-2 3-1,-1 3 1,4 1-132,4 1 0,1 4 0,8-3 0,5 0 0,5 1 1,6-4 25,7 0 1,4-6-1,9 0 1,3-4 0,7-4-1,10-6 1,8-4-3,7-5 0,0-3 1,5-8-1,2-6 0,3-6 1,3-10-1,-1-4 31,2-6 1,-4-5 0,1-1-1,-6-3 1,-6-2 0,-7-3-95,-5-8 1,-5 0-1,-11-5 1,-6 0-1,-7 4 1,-12 2-1,-12 5 226,-10 6 0,-12 10 0,-6 12 0,25 15 0,-1 2 0,-1 2 0,-1 2 1,-2 1-1,1 2 0,1 0 0,0 2-126,2 2 1,0 0 0,-22 5 0,9 11-1,9 4 1,9 5 0,10 4 36,8 2 0,10 4 0,7 2 0</inkml:trace>
  <inkml:trace contextRef="#ctx0" brushRef="#br0" timeOffset="54">12734 14162 8195,'-4'-12'220,"1"1"1,-1 0 0,4-1-1,0 1 435,0-1 0,1 5 0,4 0 0,7 2 0,7 2 1,5-1-1,5 0-566,4 1 1,-1 2 0,6 1 0,-4 1 0,-2 2 0,-3 2-244,-1 1 0,-7 2 0,-5 5 0,-5 1 0,-3 2 0,-8 2 0,-10 3-278,-13 5 1,-10 3-1,-8 4 1,-6-1-1,-2-2 1,-3 1-1,1-1 323,0 1 1,8-7-1,9 0 1,6-5 0,5-3-1,4-2 275,4-1 0,7-5 1,5-2-1,7-1 0,9-3 1,10-2-1,10-3-253,7-5 1,9-2-1,3-2 1,2 1-1,5 0 1,0-1-1,1 1-184,-3-1 1,-2 2 0,-11 3-1,-3 2 1,-7 1 0,-6 0 270,-4 1 0,-6 7 0,-2 3 0</inkml:trace>
  <inkml:trace contextRef="#ctx0" brushRef="#br0" timeOffset="55">13499 14333 8355,'-7'-10'851,"-1"2"0,2 5 1,-3 6-535,1 5 0,5 7 0,-4 4 1,2 3-1,3 1 0,0 1-281,2 2 1,0-1 0,0 2 0,0 0 0,0 1 0,0 0-882,0 0 0,0-3 1,0-4-1,0-4 845,0 0 0,5-2 0,2-4 0</inkml:trace>
  <inkml:trace contextRef="#ctx0" brushRef="#br0" timeOffset="56">13751 14425 8355,'-18'0'254,"3"0"1,2 0 0,2 0-44,-1 0 0,1 3 1,-1 2-1,1 2 0,0 2 1,-1 1-1,1 1-267,-1 1 1,1 0-1,-1 2 1,2 2 0,1-3-1,3 0 1,1-1-345,2-1 0,3-3 1,4-2-1,4 0 0,3-1 1,3 0-1,4-1 362,4 1 0,-1-3 0,8 1 1,0-1-1,1-2 0,1 1 281,2 3 0,2-2 0,-2 5 0,-2-2 0,-1-1-243,-3 1 0,5 1 0,-3 5 0</inkml:trace>
  <inkml:trace contextRef="#ctx0" brushRef="#br0" timeOffset="57">16343 12666 8355,'-4'-12'206,"-1"1"0,-1 1 1,-3 1-1,-1 1 329,-1-1 0,-5-1 1,1 0-1,1 1 1,1 2-1,2-2 1,0 0-342,-1 1 1,1 3-1,1 4 1,1-2 0,1-1-1,-2 2 1,-4 1-268,-5 1 0,-3 1 1,-2 3-1,-2 5 1,-6 5-1,-5 5 1,-5 3-164,-2 5 0,2 2 1,3 6-1,3 0 1,8 2-1,7 2 105,5 2 1,9-1 0,4 2-1,7-4 1,9-2 0,10-3-1,10-3 78,7-3 1,8-9 0,4-7 0,3-7 0,3-8-1,-1-7 1,-1-8 223,-2-7 0,-6-4 1,0-9-1,-5-7 0,-23 20 1,-2-1-1,0-3 0,-3 0-184,-1-2 0,-1-1 1,-1-1-1,-3 0 0,-3-3 1,-1 0-1,-1-2 0,-1-1 1,-1-1-1,-2-1 0,-3-1 1,-2 1-1,-3 0 1,-3 1-137,-2 3 1,-2 1 0,-6 1 0,-2 1 0,-3 6 0,-2 2 0,-2 3 0,-3 3 0,-2 3-1,-1 3 1,-2 4 0,0 3 0,-2 2 0,0 2-273,-2 0 1,0 4 0,2 3 0,1 3 0,1 1 0,0 2 139,4 2 1,2 2-1,-17 22 1,4 5 0</inkml:trace>
  <inkml:trace contextRef="#ctx0" brushRef="#br0" timeOffset="58">16789 12437 8089,'0'-11'133,"1"-1"1,3 2-1,3 1 1,5 2-1,3-1 1,4 1 930,3-1-1037,6 5 1,1-5-1,6 4 1,3 1-1,3 2 1,1 1-54,0 0 0,0 1 0,2 3 1,-2 4-1,-4 2 0,-4 1 1,-5 1-2,-6-1 1,-6 4-1,-10 2 1,-4 1-1,-7 3 1,-9 3-1,-9 4 34,-11 1 0,-4-2 0,-9 5 1,-6 2-1,24-16 0,-1 1 1,-1 0-1,-1 0-24,1 1 0,0-1 0,-24 13 0,3 1 0,4-3 0,6-3 0,7-2 0,8-4 167,7-4 0,6-1 0,6-5 0,10-1 0,11-2 0,13-4 1,11-3-201,11-1 0,12 0 0,-26-1 0,1 1 0,-1-1 0,-1-1 1,-1 0-1,0-1 0,-1 0 0,0 0 0,1-1 0,-1 0-308,1 1 0,-1 0 1,26-6-1,-1 4 0,-7 0 1,-7-2-1,-6 2 358,-6 0 0,-3-4 0,-5 3 0</inkml:trace>
  <inkml:trace contextRef="#ctx0" brushRef="#br0" timeOffset="59">17759 12780 8355,'-1'-10'894,"-3"2"1,-1 4 0,-4 8-577,2 4 0,3 7 1,-4 4-1,-1 3 1,1 0-1,0 3-221,4 1 1,-1 0-1,1 3 1,2-1-1,0-2 1,2 1-1,0 0-1246,0-2 0,0-1 0,0-1 1149,0 0 0,0-5 0,0-2 0</inkml:trace>
  <inkml:trace contextRef="#ctx0" brushRef="#br0" timeOffset="60">18022 12883 8355,'-18'-14'792,"3"2"1,2 6 0,2 3-852,0 3 0,-1 2 0,1 2 0,-2 3 0,-1 3 0,-2 2 0,-2 0-17,-2 4 0,2-2 1,0 3-1,2 1 1,2-1-1,1-1 1,1-2-294,1-1 0,6 2 0,5 0 0,6-2 1,6-3-1,4-4 494,7 0 0,5-1 1,6-3-1,0 2 1,2 0-1,2 0 61,4-1 1,-3 2-1,-1-2 1,-2 2-1,-1 0 1,1 1-1,-2 1-986,-5 2 0,-8 0 800,-6-2 0,-7 8 0,-3-2 0</inkml:trace>
  <inkml:trace contextRef="#ctx0" brushRef="#br0" timeOffset="61">16023 13659 8355,'-19'-15'445,"12"0"0,17 1 1,19 1-1,16 1-217,9-4 0,-22 9 1,1 0-1,5-2 1,3-1-1,2 1 0,1-1 1,5 1-1,1-1 1,4 1-1,1 1 0,3-1 1,1 1-162,2 1 1,0 0-1,1 1 1,0 1 0,0 0-1,1 2 1,-2 1-1,-1 0 1,-1 1 0,-1 1-1,-2 0 1,0 0-1,-3 0 1,-1 0-282,-1 0 1,-2 0-1,-2 0 1,-2 1 0,-4 0-1,-1 1 1,-3 0 0,-2 1-1,26 3 1,-11 3 0,-12 1 213,-12 2 0,-7 9 0,-7 3 0</inkml:trace>
  <inkml:trace contextRef="#ctx0" brushRef="#br0" timeOffset="62">16617 14288 8355,'-11'-12'38,"1"1"1,1 1-1,3 1 1,-1 1 476,1-1 1,2-1-1,-2-1 1,1-2 0,2-1-1,2-3 1,1 1-218,0-1 0,0 2 0,-1 4 0,-5 1 0,-5 2 0,-8 5-456,-6 6 1,-5 3-1,-5 7 1,-4 2-1,-6 4 1,-3 3-1,0 2 4,1 3 0,1-2 0,2 5 0,2 2 0,5 1 0,5 1 204,6 1 0,3-1 1,5 0-1,7-1 1,6-1-1,6-3 1,8-2-123,10-6 0,10-4 0,12-10 0,7-4 0,5-7 0,7-7 1,1-7-36,-30 8 1,0-2-1,-1 0 1,1-2 0,26-14-1,-1-1 1,-4-3-1,-7-2 130,-5-4 1,-7 1-1,-7-6 1,-8-3 0,-8-2-1,-7-2 1,-8 1-39,-11-1 0,-14 6 0,-18 6 1,20 21-1,-1 1 0,-2 1 0,-2 2 1,-1 1-1,-2 2 0,-1 1 0,0 2-66,-3 1 0,1 2 1,2-2-1,0 2 1,3 1-1,1 2 1,-24-1-1,11 5 1,11 6 80,7 5 0,14 9 0,4 6 0</inkml:trace>
  <inkml:trace contextRef="#ctx0" brushRef="#br0" timeOffset="63">16823 14036 8355,'6'-11'74,"6"1"1,5 1-1,5 2 1,2 2 339,3 3 1,-2 1-1,6 1 1,-1 1 0,2 3-1,0 5 1,-1 3-438,-3 3 0,-4 6 1,-5-2-1,-5 2 1,-5 3-1,-5 2 0,-5 2-38,-7 1 1,-6 0 0,-14 3 0,-7-3-1,-8-1 1,-7-3 0,-1-2 29,1-4 1,0-2 0,6-6 0,3 1 0,7-1 0,7-1-659,7-2 1,10-3 0,12-5 688,12 0 0,14-15 0,13-4 0</inkml:trace>
  <inkml:trace contextRef="#ctx0" brushRef="#br0" timeOffset="64">17268 14036 8355,'-17'-4'208,"1"1"0,2 0 0,0 2 0,-2 1 440,-2 0 0,4 1 0,-1 4 1,2 7-1,3 5 0,3 6 1,3 4-598,2 3 0,4 3 1,2 2-1,4-1 1,5-1-1,2-1 1,1-3-254,0-1 1,-2-3 0,5-6 0,1-4 0,2-2 0,2-3 0,3-2-950,3-4 0,3-3 1151,1-1 0,6 0 0,0 0 0</inkml:trace>
  <inkml:trace contextRef="#ctx0" brushRef="#br0" timeOffset="65">17565 14390 8355,'-6'-5'2091,"2"-2"-1886,3 2 1,6 1 0,3 8 0,2 3 0,1 5-1,1 3-106,-1 4 1,4 2-1,0 4 1,-2 0-1,-3 2 1,-3-1 0,-2 1 28,-3-1 1,-1 2 0,-1-3 0,0-1 0,-1-4-1,-3-2 1,-3-4-36,-3-2 0,-3-2 1,-1-2-1,-2-4 1,-2-3-1,-3-1 0,0-1-902,-2-3 0,1-1 0,2-5 809,1-2 0,0-2 0,-4-8 0</inkml:trace>
  <inkml:trace contextRef="#ctx0" brushRef="#br0" timeOffset="66">17668 14265 8355,'-23'-18'476,"9"6"0,3 9 1,1 1-477,0 2 0,-7 5 0,-1 2 0</inkml:trace>
  <inkml:trace contextRef="#ctx0" brushRef="#br0" timeOffset="67">8726 2730 8355,'-11'-9'539,"4"-3"-743,3 0 306,3-1 0,-1 7 1,0 3-1,-2 6 0,2 5 1,-1 8-1,-1 7 0,-3 7 1,-4 7-1,0 6 0,0 6-192,-1 9 1,1 5 0,5-27 0,0 2 0,1 1-1,-1 2 1,0 2 0,0 1 0,1 2 0,0 1 0,1 2-1,-1 1 69,2 2 1,-1 1 0,0 2 0,0 2 0,-1 6-1,-1 2 1,2-21 0,0 0 0,-1 1 0,0 1 0,0 1-1,0 0 1,-1 1 0,-1 1 0,1 0 0,-1 1-1,0 0 1,-1 1 13,1 1 1,-1 0 0,0 1 0,1-1 0,0 0 0,0 0 0,0-1-1,1 0 1,0-1 0,1 0 0,0-1 0,1 1 0,0-1 0,1 0 0,1 0-1,0 0 1,0 0 0,1 0 62,-1 1 1,0 0 0,1 0-1,0 1 1,1 1 0,0 0-1,-2-1 1,1 0 0,0 0 0,0 0-1,1 1 1,-1-1 0,1 1-1,0 0 1,0 0 0,0 1 0,0-1-1,0 2 1,0 0 0,0 1-1,0-1-51,0 1 1,0 0-1,0 0 1,0 0 0,0 0-1,0 0 1,0-2 0,0 0-1,0 0 1,1 0 0,-1 0-1,-1-1 1,1 1 0,0 0-1,-1 0 1,1 1 0,-1 0-1,0 1 1,-1-1 0,0 1-1,1-1-114,-1 1 1,0 0 0,-1 0-1,1-1 1,0 1 0,-1-1-1,-1-1 1,0-1 0,-1 1-1,0 0 1,-1-1 0,0 1-1,0-1 1,-1 1 0,-1-1-1,-1-1 1,0 1 0,-1-2 71,-1 1 0,0 0 1,0-2-1,1-1 1,-1-1-1,0-1 1,-1 0-1,0-1 1,-1-1-1,-3 19 1,-1-2-1,3-1 1,-1-2-1,1-2 1,-1-1-1,1-2 1,0-1 144,0-3 1,0 0-1,1-3 1,0 0 0,1-2-1,2 0 1,0-2-1,1 0 1,0-2 0,2 0-1,-1-2 1,2 1-1,-1-2 1,1 0 39,1-2 0,0-1 0,0 0 1,1 0-1,-8 25 0,1 2 0,-2 0 1,-1 0-1,-2 0-145,-2-1 1,3-2 0,-4-2 0,0-3 0,1-5 0,4-5-97,5-4 0,4-5 0,6-4 0,3-4 1,5-7-1,8-8 0,9-6 146,11-4 1,9-11-1,7-5 1,8-5 0,-28 8-1,1 0 1,2-1-1,0 0 1,2 0 0,1 0 59,0 0 1,0 0 0,1 1 0,0 0 0,1 0 0,-1 1-1,2 0 1,0 1 0,1-1 0,0 1 0,1 1 0,0 1-1,1-1 1,0 0-139,3 0 1,1 0 0,-3 2 0,1 0 0,5-1-1,1 1 1,0 0 0,0 0 0,3 0 0,0 0-1,3-1 1,0-1-111,1 0 0,0 1 0,3 1 0,0 0 1,-19 1-1,1 1 0,-1-1 0,2 1 1,-1-1-1,1 1 0,2-1 0,0-1 1,0 1-1,0-1 0,-1 0 0,1-1 0,0 1 1,-1-1-1,0 0 90,-1 1 0,-1-1 0,0 0 1,-1 2-1,0 0 0,-1-1 1,18-2-1,0-1 0,-2 0 1,0 0-1,-2 0 0,0 0 1,-3 0-1,0-1 0,-4 2 1,-1 1 284,-4-1 0,-2 1 0,-2 0 0,0 1 1,-4 1-1,1 1 0,-3-1 0,-1 0 0,-1 0 1,-1 1-1,29-7 0,-4 1 152,-2-1 0,-7-3 0,3 0 1,-2 1-1,-1 0 0,-2 0 0,-5-1-407,-6 1 1,-1 0 0,-9 1-1,-6-1 1,-4 2 0,-6-2-20,-3 1 1,-2-5-1,-5 0 1,-3-1 0,-4-1-1,-3-4 1,-3-4 43,-1-1 1,-1-8 0,6 2 0,1-6 0,3-6 0,1-6 0,2-8-4,2 27 1,1-1 0,0 1 0,0-2-1,0-2 1,1-1 0,0-1 0,1-1-1,0-3 1,1 0 0,-1-2 0,1-2 0,0-1-1,0-1 73,0 0 1,1-1 0,-1-1 0,1 0 0,2-1 0,0-1 0,-1-1 0,1-1 0,0-2 0,0 0 0,-1-2 0,1-2-77,-1-2 1,1 0 0,2 2-1,0 0 1,-3 17 0,0 0 0,0 0-1,0 2 1,-1-1 0,1 1 0,-1-1-1,0 1 1,-1 0 0,2-21 0,-1 0-1,0 0 1,1 0 0,-1 21 1,0 0 0,1-1 0,0-1-1,0 0 1,1 0 0,2-2 0,0 0 0,0 0-1,1 0 1,0 1 0,0-1 0,1 1 0,0 0-1,0 0 1,1 0 0,0 1 0,0 0 0,1-1-1,-1 1 1,1-1-75,-1-1 1,0 0 0,1 0 0,-1 1 0,1 1 0,-1-1 0,1-3-1,-1 0 1,0 0 0,1 1 0,-1 0 0,-1 0 0,1 2 0,-1 0-1,0 0 1,-1 0 0,0 0 0,0 0 0,-1 0 0,-1 0 0,0-1 7,0 0 0,-1 0 1,0-1-1,0 0 0,-1 0 1,0 0-1,-2 2 0,-1 2 1,0-1-1,0-19 0,-1 0 1,-2 1-1,-1 0 1,-1 1-1,-3 0 131,0-1 0,-2 0 0,1 3 0,-2 0 0,-1 1 0,0 0 0,0 1 0,1 2 1,-1 0-1,-1 1 0,1 2 0,-1 0 0,0 1 0,0 1-72,2 1 1,-1 1 0,0 1-1,0 1 1,2 3 0,1 0-1,-1 2 1,2 0 0,-1 2-1,1-1 1,0 1 0,0 0-1,1 1 1,-1 0-35,0 0 1,1 1-1,-1 2 1,0 0 0,1 3-1,-1 1 1,-6-29-1,1 3 1,0 1 0,-2 1-119,-2 3 0,2 2 0,-2 7 1,2 1-1,0 2 0,-1 2 153,-1 2 1,0 1-1,3 2 1,1 1-1,0 1 1,-1 3-1,1 1 171,-1 3 0,0 1 0,-2 1 0,-3 0 0,-1 1 0,-2 3 0,-3 3-338,-3-1 0,-9 5 0,-10-2 0,-12 5 0,20 6 0,-1 2 0,-7 0 0,-3 2 1,-7 1-1,-2 1-3,-5 2 0,-2 2 0,17-3 1,0 2-1,-2 0 0,-2 1 1,-2 1-1,0 0 0,-1-1 1,-1 1-1,0 0 0,-2 0 1,-2 0-1,0 0 0,-3 0 1,-1 1-1,-1 0 143,14-1 1,-1-1-1,0 1 1,-1 0 0,-2 1-1,0 0 1,-1 0 0,1 1-1,-1-1 1,-1 1 0,1-1-1,0 1 1,1-1 0,0 0-1,0 0 1,0-1 0,2 1-1,0-1 1,0 0 0,0 0-1,3 0 1,0-1 0,1 0-1,0 0 1,-13 3 0,0-1-1,2 0 214,2 0 1,2-1 0,0 1 0,5-1 0,1 0 0,1 1 0,4 0 0,0 0 0,1 1 0,-17 7 0,1 2-187,5 2 0,2 2 0,1-1 0,3 2 0,3 0 0,1 1 0,1-1 0</inkml:trace>
  <inkml:trace contextRef="#ctx0" brushRef="#br0" timeOffset="68">11021 12060 8355,'5'-19'101,"3"2"1,2 0 0,0 2 0,-1 0 0,-3-1 0,-1 2 232,-2 2 0,-3 0 0,-4 1 0,-6 1 0,-8 2 0,-10 4 0,-10 4-300,-11 4 0,-12 8 0,24-3 1,-1 2-1,-1 1 0,1 0 1,-4 2-1,0 1 0,-2 1 1,-1 0-68,-3 1 0,0 1 1,-1 3-1,1-1 1,-1-1-1,0 0 1,2 0-1,-1-1 1,3-1-1,0 0 1,3-1-1,0 0 1,4-1-1,0-1 52,3 0 0,2 0 0,2-1 0,1 1 0,-18 9 0,11-2 0,11-1 0,11-1 0,10 0-47,13-1 0,16-1 0,25-7 0,-17-6 1,1 0-1,7-2 0,3-1 0,3 0 1,3 0-1,2-1 0,0 0 59,3 0 0,-1 0 0,-2 0 1,1 0-1,2 0 0,1 0 1,1 0-1,0 0 0,-2 0 1,1 0-1,-3 0 0,0 0 49,-3-1 0,-2 2 1,-5-1-1,-1 1 0,-4 0 1,-1 2-1,28 4 1,-13 3-1,-12 3 0,-14 4 845,-11 5-974,-18 6 1,-21 13 0,3-18 0,-4 1 0,-6 3 0,-3 0 0,-7 4 0,-1-1 0,-7 3 0,-1-1-121,14-9 1,0 1-1,-2-1 1,1 0-1,-1 0 1,0-1-1,-4 3 1,-1 0-1,0-1 1,0 0-1,1 0 1,-1 0-1,0 1 1,0-1 0,0 0-1,-1 0 1,0 0-1,-1 0 1,1 0-1,-2 0 1,1 0 99,-1 1 0,-1-1 0,1 0 0,1-1 0,1 0 0,0-1 0,4-1 0,0 1 0,1-1 0,-15 9 0,1 1 0,5-3 0,2-1 0,5-2 0,1 0 0,7-3 0,1-1 176,-18 17 0,15-7 1,20-5-1,13-2 1,14-3-1,22-6 43,20-8 0,-19-5 0,2-1 0,6-1 0,2 0 0,3-1 0,1-1 1,4-1-1,1-1 0,4-3 0,1 0 0,2-2 0,1 0-15,-1 0 1,1-1-1,3 1 1,-1 0-1,-2-1 1,0 0-1,-1 1 1,-1 0-1,-2 1 1,-1 1-1,-3 1 1,-2 1-1,-4 0 1,-1 2-360,-3 0 1,-2 1 0,-7 0 0,-1 0-1,18 2 1,-11 1 0,-12 3 0,-10 5-1,-14 5-3825,-13 5 4049,-20 13 0,2-14 0,-3-1 0,-40 29 0</inkml:trace>
  <inkml:trace contextRef="#ctx0" brushRef="#br0" timeOffset="69">9468 14413 8355,'8'0'419,"-2"1"1,-1 3-1,-3 4 1,0 3-70,-2 4 1,-2 1-1,0 7 1,-4 4 0,-3 6-1,-5 6 1,-1 2-278,-2 4 0,-2 3 0,2 0 0,0-1 0,-4 1 0,1-1-395,1 0 146,3-6 1,4 0 0,1-5 0,-1 1 0,1-3 0,-1-3-467,1-3 1,5-3 0,2-6 0,3-4 641,1-2 0,5-7 0,1 0 0</inkml:trace>
  <inkml:trace contextRef="#ctx0" brushRef="#br0" timeOffset="70">9399 14721 8253,'-17'-30'-35,"1"0"1,7 0 0,2 0 0,-2 2 0,0 1 0,0 1 498,2 0 1,0-2-1,0 2 1,3-1 0,3 0-1,2 2-432,3 4 1,3-1 0,9 5 0,3 1-1,3-1 1,6 4 0,5 0-71,4 1 0,5 6 0,-3 2 0,2 3 0,2 2 0,0 4 0,-2 5-142,-7 4 0,-5 8 1,-8 1-1,-6 5 1,-8 2-1,-5 2 0,-7 2 217,-7 3 1,-11 1 0,-11-4-1,-7 1 1,-4-1 0,-5 0 0,-2-1-18,0-2 0,-4-2 1,4-4-1,0 1 1,4-4-1,6-3-20,8-2 0,5-2 0,6-3 0</inkml:trace>
  <inkml:trace contextRef="#ctx0" brushRef="#br0" timeOffset="71">10073 14482 8355,'8'-4'-194,"-2"-1"377,-1-2 1,-6 5 0,-8-1 0,-6 6 0,-7 6 0,-3 5 0,-2 5-38,-1 2 0,3 3 0,-4 2 0,2 0 1,6 0-1,4-2 0,6-1-229,3 0 1,3-6 0,5-1 0,1-4 0,4-2 0,5-2 0,7-4-92,5-3 1,-2-6 0,6-3 0,-1-3 0,-4-3 0,-1-2 135,-1-2 0,-6-2 1,0-6-1,-6 0 1,-1-1-1,-4 0 1,-2 1 43,-4 0 0,-2 2 0,-7 1 0,-1 2 0,-1 3 0,0 5 1,0 6 82,-1 2 0,1 1 0,5 5 1,2 4-1,5 5 0,1 5 144,2 3 1,7 1-1,4 5 1,7 2-1,3 2 1,4 0-44,1-1-242,-2 0 1,4-8 0,-4-1 0,2-3 0,0-3 0,0-5-29,-2-2 1,-3-2 0,0-7-1,-4-4 1,0-3 0,-4-4 0,-4-6 63,-6-4 1,2 0-1,-1-6 1,-1-1-1,-2-1 1,-1-1-1,-1-1 118,-3-3 1,3 1-1,-3-4 1,3 2-1,1 2 1,0 3-1,0 2 279,0 2 1,0 8-1,0 0 1,0 5 762,0 3-1106,0 6 1,-4 4 0,-1 11 0,-2 7 0,-1 10 0,-3 6-55,0 6 0,0 6 1,0 0-1,4 3 0,3 3 1,3 2-1,1-2-266,0-1 1,2-3 0,5 0-1,5-4 1,5-2 0,4-5-1,3-6-143,3-7 1,6-5 0,0-7 0,5-7-1,1-6 1,1-9 323,-3-6 1,-2-7 0,-2-9-1,-2-4 1,-6-2 0,-6-3 0,-6-4-1,-6 1 141,-2 1 0,-1 2 0,-5-1 0,-4 2 1,-5 2-1,-4 5 315,0 5 0,-3 5 0,2 8 1,1 4-1,1 4 0,3 4 54,3 7 0,2 7 1,5 8-1,1 5 1,1 6-1,3 4 1,1 4-428,-1 4 0,-2 3 0,-3 5 1,-1-1-1,-3 2 0,-3 2 1,-3-1-252,-2-4 0,1 1 0,-1-7 0,1-3 0,-1-3 0,2-7 0,3-4 44,3-6 1,3-9-1,2-7 1,4-9-1,6-9 1,8-7-9,7-4 0,2-3 1,3-1-1,0-1 1,1 2-1,1 3 282,1 3 134,-5 3 1,-1 5-1,-6 1 1,-3 3 0,-4 5 137,-2 5 0,-3 5 0,-3 5 1,-4 6-1,-6 7 0,-3 4-143,0 1 1,-3 3 0,5 2-1,1 0 1,2 0 0,1-3-1,0 0-335,0-3 0,6-4 0,5-4 0,4-5 0,1-5 0,2-3 0,0-2 75,2-3 1,6-4 0,0-7 0,-2-5-1,-2-4 1,-4-3 0,-2 2 89,-2 1 1,-1 1-1,-3 0 1,-2 0-1,-5 2 1,-3 0 79,-3 2 0,-4 5 0,-4-1 0,-2 4 0,-2 3 0,-4 4 0,-3 3-43,-1 1 0,1 1 0,-1 3 0,0 5 0,0 5 0,1 5 0,3 2-295,4 2 1,4 4 0,3 0-1,6-2 1,4 0 0,7 1-52,5 0 1,4 1-1,5-5 1,-1-2-1,1-2 1,0-1 0,-1-1 32,-3-4 1,-3 1 0,-6-8-1,-3 0 1,-9 0 267,-8-2 0,-6-7 0,-7-2 0</inkml:trace>
  <inkml:trace contextRef="#ctx0" brushRef="#br0" timeOffset="72">10062 14447 8355,'-23'-33'170,"8"3"1,8 8 0,12 11-1,7 5 1,7 2 0,6-1-1181,6-2 1010,2 5 0,6 2 0,2 6 0</inkml:trace>
  <inkml:trace contextRef="#ctx0" brushRef="#br0" timeOffset="73">8223 13168 8763,'-18'-10'-248,"7"2"1,4-3 0,4 7-1,-6 3 1,-5 1 0,-6 0 0,-6 0 471,-4 0 1,-10 0 0,-5 0 0,-9 1 0,-7 2 0,28-1 0,-1 0 0,-1-1 0,0 0-77,2 0 0,-1-1 0,0 2 0,0 0 0,-30 2 0,1 0 0,3 0 0,7 1 0,7 0-1106,7 0 673,8 4 1,5-3-1,8 7 285,6 2 0,11 3 0,8 5 0</inkml:trace>
  <inkml:trace contextRef="#ctx0" brushRef="#br0" timeOffset="74">8269 13477 8355,'-41'-4'-49,"3"-1"0,2 0 0,1 0 0,-4 2 273,-7 2 0,0 5 0,-4-1 0,-3 1 0,-4 0 0,25-2 0,0 1 0,-3 0 0,0 0-167,-1 2 0,0-1 0,-3 2 0,0 0 0,0 0 1,1 2-1,-2-1 0,0 1 0,-1-1 0,1 1 0,1 0 1,0 1-1,1-1 0,0 1-514,0 0 1,1 0 74,2 4 1,-1 1-1,-1-5 1,0 1-1,-31 18 1</inkml:trace>
  <inkml:trace contextRef="#ctx0" brushRef="#br0" timeOffset="75">2707 13065 8355,'-17'-13'297,"6"-7"1,4 1 0,7 4-1,0 3 1,-1 0-136,-3 1 0,3 3 0,-4 0 0,1 0 0,-1-3 0,-1 1-131,-3 3 1,1-2-1,-3 4 1,-6 0 0,-3-2-1,-4 2-61,-3 0 1,-6 1 0,-7 6-1,-3 3 1,-4 5 0,-2 6-1,-1 7-44,-4 9 0,26-15 0,1 0 0,-2 4 0,0 0 0,2 0 0,0 1 0,1 1 0,1 0 0,2 1 1,2 1-1,0 1 0,2 0 33,-14 26 0,7 3 0,10-6 1,10 0-1,10-2 0,11-3 1,13-3 61,11-7 0,8-6 1,13-9-1,-29-11 0,1-2 1,2-1-1,1-1 0,0-2 1,1-2 21,1 0 1,0-2 0,-4-3 0,1-2 0,1-3 0,1-1 0,0-2 0,-1-2 0,0-2 0,-1-2 0,-1 0 0,0-1 0,-3-1-1,-1-1 51,-1 0 0,-1-1 1,-2-4-1,-1-1 1,-2-2-1,-3-1 1,-2-2-1,-1 0 1,-3-2-1,-3 0 0,-3 0 1,-2-1-1,-2-2 1,-2 0-158,-1-3 0,-2-1 0,-5-1 0,-3-1 0,-3-6 0,-2 1 0,-2 1 0,-1 2 0,-3 1 0,-1 2 1,-2 3-1,-2 1 0,-1 4 0,-3 2-86,-1 2 0,-1 4 0,-3 4 0,-2 4 1,2 3-1,-2 4 0,2 1 0,-1 3 0,1 2 1,0 2-1,1 0 0,0 1 0,1 2 0,0 1-332,-28 3 1,5 8-1,13 9 481,5 6 0,-5 8 0,7 6 0</inkml:trace>
  <inkml:trace contextRef="#ctx0" brushRef="#br0" timeOffset="76">2935 12643 8355,'-14'-14'476,"3"3"1,6-2-261,-3 9 1,2 5 0,-2 7 0,4 3 0,3 6 0,1 4 0,0 6-37,0 2 1,0 2-1,3 2 1,3-2-1,5-1 1,3-2-389,3-3 0,-3-1 0,6-2 0,3-3 1,4-4-1,3-4 0,4-3 51,3-4 0,1-4 1,-5-5-1,-1-7 1,-3-6-1,-1-3 1,-3-3 128,-1-3 1,-7-1 0,-6-5 0,-6 0 0,-3-1 0,-2 1 0,0 2 177,0 4 0,-5 4 0,-3 5 0,-2 3 0,-2 5-123,1 4 0,3 12 0,2 6 0,1 10 1,2 8-1,3 7 0,4 5-19,4 2 1,6 3-1,2 2 1,1 1-1,1 1 1,-3 1-1,-1 0-96,-4 3 0,-2-1 1,-1 0-1,-3-5 0,-3-2 1,-2-1-1,-3-2 65,-3-2 0,-9 0 1,-3-7-1,-4-3 1,-3-3-1,-3-3-215,-1-2 180,-3-6 1,8-3 0,-4-8 0,0-3 0,1-3-1,0-3 0,2-6 1,7-4 0,4-12 0,4-3 0,3-4 0,6-2 0,4-1 22,6 0 0,12 0 0,7-1 0,6 1 0,6 1 0,7 1 0,6 3-81,4 1 116,1 2 0,-26 12 0,0 0 0,32-15 0</inkml:trace>
  <inkml:trace contextRef="#ctx0" brushRef="#br0" timeOffset="77">3826 12997 7795,'0'16'-117,"0"-2"0,0 4 1,0 0-1,0 1 1,1 4 364,3 2 1,-1 7-1,3-3 1,0 2-1,-1-2 1,2-1 0,-1-4-281,3-4 0,-3-3 0,1-6 1,-1-1-1,2-2 0,3-4 0,4-6 12,3-5 1,1-6 0,4-11 19,0-3 0,5-12 0,1-8 0</inkml:trace>
  <inkml:trace contextRef="#ctx0" brushRef="#br0" timeOffset="78">3917 12654 8355,'-12'-5'27,"2"7"0,10 0 0,0 9 0,0 7-590,0 6 0,3 0 563,1 7 0,0 4 0,-4 6 0</inkml:trace>
  <inkml:trace contextRef="#ctx0" brushRef="#br0" timeOffset="79">1405 14208 8355,'49'-12'23,"11"-4"1,-21 6 0,3 1 0,3-2 0,1 0 0,5 0 0,0-1 0,5 0 0,1 0 38,5-1 1,0-1-1,-19 5 1,-1-1-1,1 0 1,3-1-1,1 0 1,-1 0-1,-1 1 1,0-1-1,1 1 1,-2 0-1,1 0 1,0 0-1,1 1 1,0 0-1,-1 1 1,-1 0-1,0 0 1,0 1-75,19-4 1,-2 2 0,-2 1 0,-2 2-1,-1-2 1,0 0 0,-3 2 0,0 0 0,-2 0-1,0 0 1,-5 1 0,0 0 0,-2 1-1,0 0-60,-2 2 1,-2 1 0,-3-2-1,-3 1 1,30-2 0,-11 1-1,-10 3 1,-10 5 0,-7 5-2041,-8 4 2112,-15 12 0,-14 3 0,-13 12 0</inkml:trace>
  <inkml:trace contextRef="#ctx0" brushRef="#br0" timeOffset="80">2490 14813 8355,'-5'-22'38,"-3"3"0,-2 4 1,-2 2-1,0 3 82,-3 3 0,-3-2 1,-6 5-1,-3 1 0,-3 2 1,-3 2-1,-4 4-130,-5 7 1,-1 6 0,-11 8-1,0 5 1,26-15 0,0 2-1,-1 1 1,1 0 0,0 1-1,0 1-103,1-2 0,1 2 0,0 3 0,2 0 0,-18 23 1,6 4-1,5 2 0,8 1 0,7-1 23,3 2 1,9-5 0,8-1 0,13-6-1,11-8 1,12-7 191,11-9 0,4-10 0,9-8 0,-31-3 0,0-3 0,1-3 1,-1-3-1,2-3 0,-1-1 0,0-3 0,-1-1 80,0-1 1,-1-2-1,1-2 1,0-2-1,-3 0 1,0-1-1,-2 0 1,-2-2-1,-1 0 1,-3-1-1,-2-1 1,-2-2-1,-2-1 1,-1-2-105,-3 0 0,-1-1 0,-4-1 0,-2 0 1,-3-2-1,-4 0 0,-2-1 0,-3 0 0,-6 0 1,-3 0-1,-5 0 0,-3 2 0,-4 2 1,-3 2-350,-3 2 0,-2 4 0,-3 6 0,-2 5 0,-6 1 0,-1 2 0,-1 4 0,0 3 0,-3 4 0,-1 3 0,-2 2 0,0 3 0,0 3 0,0 3-63,1 1 0,1 2 1,6 1-1,1 2 1,2 2-1,3 2 1,3 1-1,3 0 334,6 1 0,1 1 0,-21 16 0,14-2 0,6-4 0,4-2 0,2 0 0</inkml:trace>
  <inkml:trace contextRef="#ctx0" brushRef="#br0" timeOffset="81">2878 14687 8355,'-22'-10'-20,"3"-4"0,4-2 1,3 0 919,0 4 1,6 4-1,4 3 1,8 4-677,5 6 0,12 5 0,1 5 0,3 4 0,-1 3 0,-3 1 1,-4 1-448,-2 2 1,-3 2-1,-7 4 1,-4-1 0,-7 2-1,-9 2 1,-8 4-395,-9 2 1,-6 0-1,-4 0 1,0-1-1,-3-2 1,-1-1-1588,3-4 2204,6-4 0,7-6 0,6 0 0</inkml:trace>
  <inkml:trace contextRef="#ctx0" brushRef="#br0" timeOffset="82">3255 14619 8355,'-11'-10'140,"-1"2"1,-1 5 0,-2 7 65,-4 8 1,-1 4 0,0 8 0,2 3 0,1 3 0,3 5 0,2 1-303,0 2 0,6 1 0,3-5 1,6 0-1,6 0 0,5-1 0,6-2-111,5-5 1,6-7-1,8-3 1,6-5-1,3-3 1,0-4 206,-1-3 0,-1-6 0,-1-2 0</inkml:trace>
  <inkml:trace contextRef="#ctx0" brushRef="#br0" timeOffset="83">3495 14973 8355,'-5'5'-269,"6"2"0,8 5 0,6 2 0,3 2 356,2 2 0,6 1 0,1 5 0,3 2 0,0 2 0,-1 1 0,-3 2 250,-6 2 0,-5 6 0,-7-1 1,-4 0-1,-4 0 0,-4 0 1,-5 0-220,-5 1 1,-8 1-1,-4 1 1,-1-3-1,-1-3 1,-1-5 0,-1-4-119,-1-6 0,1-4 0,-5-4 0</inkml:trace>
  <inkml:trace contextRef="#ctx0" brushRef="#br0" timeOffset="84">3849 14767 8490,'-7'-18'-106,"4"7"1,5 8 0,2 6 0,-3 6 105,-3 5 0,-5 9 0,-4 6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9-04T20:51:15.445"/>
    </inkml:context>
    <inkml:brush xml:id="br0">
      <inkml:brushProperty name="width" value="0.09086" units="cm"/>
      <inkml:brushProperty name="height" value="0.09086" units="cm"/>
      <inkml:brushProperty name="color" value="#FF0000"/>
    </inkml:brush>
  </inkml:definitions>
  <inkml:trace contextRef="#ctx0" brushRef="#br0">12597 3186 8355,'-16'7'0,"3"-1"-1267,-2-2 1237,2-3 1,3 3 0,4-7 0,4-2 0,6-1 0,2-2 568,3 2-490,-4 1 1,6 1 0,-3 0 0,5 1 0,4-1 0,-1 0 0,3 3 0,2 2-99,3 3 0,1 5 0,-1-2 1,3 3-1,3 2 0,3-1 1,1-1-30,1-2 0,4 2 1,2-3-1,2-1 1,1-2-1,3-3 0,3-2 30,4-3 1,0 1 0,6-4 0,-1-2 0,-2-1 0,0 0 0,-1 1 50,-3 1 1,-2 5 0,-7 0 0,-2 1 0,-4 4-4,-2 1 0,-7 4 0,-1 4 0</inkml:trace>
  <inkml:trace contextRef="#ctx0" brushRef="#br0" timeOffset="1">9948 3426 8355,'6'-5'0,"4"-1"0,-2-6-14,2 1-1,6 0 38,7-6 1,5 4 0,9-3 0,6 1 0,4-1-1,5 2 1,4 1 0,6-1 0,-29 6 0,0 0-1,2 1 1,0 0 0,0 1 0,1 0-102,1 0 1,-1 0 0,0 2 0,0 1 0,1-1 0,2 0 0,-1 0 0,1 0 0,1 1 0,0-1 0,2 0 0,0 1 0,1 1 0,0-1 0,1 2 0,1 0 77,1 0 0,-1 1 0,0-3 0,-1 1 0,53-5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9-04T17:12:38.453"/>
    </inkml:context>
    <inkml:brush xml:id="br0">
      <inkml:brushProperty name="width" value="0.09086" units="cm"/>
      <inkml:brushProperty name="height" value="0.09086" units="cm"/>
      <inkml:brushProperty name="color" value="#FF0000"/>
    </inkml:brush>
  </inkml:definitions>
  <inkml:trace contextRef="#ctx0" brushRef="#br0">1850 4797 8355,'-29'-5'447,"2"-3"-280,8 3 1,3-1 0,7 4 0,6 2 0,12 5 0,12 3 0,10 1-249,10-1 0,8-1 0,-17-2 0,1 0 0,3 0 1,2-2-1,2 0 0,1-1 0,4 0 0,1 0 0,4 0 1,1 0-1,4-1 0,1 0 100,3 0 0,0-1 0,-14 0 0,0 0 0,1-1 0,2 0 1,0 0-1,1-1 0,1 0 0,2 0 0,-1-1 0,3 0 0,1-1 1,0 1-1,4-1 0,0 0 0,2 0 0,2 0 0,1 0 1,0-1-1,-13 2 0,0 0 0,0-1 0,0 1-72,0-1 0,0 0 0,0 0 1,1 0-1,1 0 0,0 0 0,1 1 1,-1-1-1,2 1 0,0 0 0,0 0 1,1 1-1,2-1 0,0 0 1,1 0-1,0 0 0,0 0 0,1 1 1,-1-1-1,1 0 0,1 0 0,0 0 1,0 0-1,0 0 0,0 1 1,1-1-1,-1 1 0,1-1 92,0 1 1,1 0-1,-1 1 1,1-1-1,-11 0 1,0 0 0,0-1-1,0 1 1,0 0-1,1 1 1,-1-1-1,1 1 1,-1-1 0,1 1-1,0-1 1,-1 0-1,1 1 1,0-1 0,0 0-1,0 0 1,-1 1-1,1-1 1,0 1-1,0-1 1,-1 1 0,0 0-1,1 1 1,-1-1-1,0 1 1,13-1-1,0 1 1,-1-1 0,1 1-10,-1 0 0,0 0 0,-1 0 0,1 0 0,-1 0 0,0 0 0,0 0 0,-1 0 0,0 0 0,0 1 0,-1-1 0,0 1 0,0-1 0,-2 1 0,1 0 0,-1 0 0,-2 1 0,0-1 0,-1 1 0,0 0 0,-2 0 0,0-1 0,-1 1 1,0 0-1,-2 0 0,0 0 0,-1 0 0,0 0-23,-1 0 0,0 0 0,-1 1 1,0-1-1,15 0 0,0 0 0,-2 0 1,-5 1-1,-1-1 0,0 1 0,-2-1 1,0 1-1,-2-1 0,-1 1 0,-1 0 1,0-1-1,-4 0 0,1 0 1,-2 0 82,21 1 0,-1-1 0,-7 2 0,-3 0 0,-6-1 1,-2-1-1,-4 1 0,-3-1 0,-4 1 0,-1 1 1,22 2-1,-13 2-220,-11-2 0,-10 4 0,-6-2 0,-9 3 275,-4 4 0,-18 3 1,-4 5-1</inkml:trace>
  <inkml:trace contextRef="#ctx0" brushRef="#br0" timeOffset="1">2992 12506 8355,'-11'0'43,"5"5"0,0-3 0,6 6 1,0 1-1,0 1 0,2 3 0,0 3 1,3 6-1,0 3 0,2 2 0,-2 0 382,0-1 1,-1 6-1,-3-3 1,1 2 0,2-2-1,-1-1 1,-2-3-268,-1-1 0,0 3 1,0-1-1,0 0 1,0-3-1,0-3 1,0-1-259,0 1 0,0-2 0,0 0 0,0 0 0,-1-2 0,-2 1 94,-1-3 0,-4-2 0,1 0 118,1-1 1,1-6-1,6-5-119,3-6 0,2-6 0,6-3 0,-1-4 0,1-2 1,0-2-1,2 0-264,1 0 1,1 0 0,-5 2-1,0 2 1,1 3 0,-1 4-1,1 0 336,-1 1 1,-1 3-1,-1 2 1,-1 1 0,1 2 124,1 2 1,1 2 0,1 3 0,-1 4 0,1 2 0,0 3 0,2 0-5,1 3 1,6 0 0,-4-2 0,3 3 0,-1-1-1,1 1 1,1-2-161,2 1 0,0-3 0,0 1 0,0-4 0,0-3 0,-1-1 66,1 0 0,-1-3 0,-2-1 0,-2-3 0,-2-4 1,0-3-1,-2-3-56,-3-3 1,2-8-1,-9 1 1,-2-6 0,-1-3-1,-1-5 1,-1-1-16,-3-1 1,2-2 0,-6-1 0,-1 2-1,0 1 1,0 6 0,2 1-239,-2 5 0,4 2 0,1 4 0,2 4 217,-2 2 0,8 2 0,-3-1 0</inkml:trace>
  <inkml:trace contextRef="#ctx0" brushRef="#br0" timeOffset="2">4043 12038 8355,'0'-12'623,"0"1"1,-1 4-528,-3 4 1,-1 3-1,-4 3 1,1 6 0,-1 4-1,-1 3 64,-1 2 1,-4 5 0,-1 6 0,1 3 0,0 4-1,0-1 1,1 1 107,1-2 1,2 0-1,1 0 1,1-1 0,2-1-1,2-3 522,3-1-893,0 4 1,4-8-1,1 3 1,5-4-1,4-3 1,1-2-331,3-2 0,3-1 0,-3-3 0,2-2 0,2-2 0,2-5 433,1-1 0,0-7 0,-1-2 0</inkml:trace>
  <inkml:trace contextRef="#ctx0" brushRef="#br0" timeOffset="3">4294 12300 8355,'-10'-7'220,"1"0"-34,2 2 1,3 1-1,-4 4 1,1 2-1,-1 2-60,0 3 1,6 3 0,-3 2-1,1-1 1,0 2 0,0 1 0,0 2 803,1 2-847,-1-4 1,4 6 0,0-4-1,0-1 1,1 0 0,3 0 0,2-1 58,1-1 0,3-2 0,-3-1 0,4-1 0,1-2 0,2-2-30,1-3 0,2 0 1,-3-2-1,2 0 1,1 0-1,-1-2 1,0-2-238,0-3 1,-3-7 0,2-3-1,-2 0 1,-3-2 0,-1 0 0,-3 0-246,-1-2 0,-1 0 1,-5-2-1,-4 0 1,-6 1-1,-4 3 1,-3 4-888,-2 2 1,-1 7 0,-2 2 1256,0 3 0,-5 6 0,-1 1 0</inkml:trace>
  <inkml:trace contextRef="#ctx0" brushRef="#br0" timeOffset="4">4488 12026 8391,'-6'-5'35,"2"4"1,8-2 528,4 6 0,7 3 0,4 7 1,4 2-1,3 4 0,5 3 0,2 1-317,1-1 0,0 5 0,1 1 0,-1 1 0,-1 3 0,-4 1 0,-6 1-297,-7 0 0,-8 1 0,-5-1 0,-7 1 0,-9 2 0,-10 1 0,-10-1-1188,-7-1 0,-6-2 0,-4 0 1,-2-1 1237,0-2 0,25-15 0,-1 1 0,-24 12 0</inkml:trace>
  <inkml:trace contextRef="#ctx0" brushRef="#br0" timeOffset="5">5288 12974 8355,'1'-11'705,"3"-1"-510,4 1 0,6 3 0,2 1 1,2-1-1,3 0 0,3 2 1,3 1-1,0 2 0,-1 2 1,1 1-334,-2 0 0,0 0 1,-3 0-1,0 1 1,-2 2-1,-2 2 1,-1 1 137,-4 3 0,5 1 0,0 2 0</inkml:trace>
  <inkml:trace contextRef="#ctx0" brushRef="#br0" timeOffset="6">5254 13134 8355,'-32'0'504,"5"0"1,8 0-398,5 0 0,9 0 0,5 0 0,9 0 0,9 0 0,11-1 0,9-3-313,8-4 0,7 2 1,2-2-1,4 1 1,-26 3-1,0 0 1,2 0-1,0 1 206,1-2 0,0 1 0,3-3 0,0-2 0,36-8 0</inkml:trace>
  <inkml:trace contextRef="#ctx0" brushRef="#br0" timeOffset="7">6339 12837 8355,'-18'-8'52,"3"2"1,2 0 0,1 1 669,1 0 1,5 2-1,2 7-446,3 3 0,1 9 1,0 3-1,0 2 0,1 2 1,1 0-1,4 1-267,0 3 1,0-3 0,3 4 0,-1-2-1,1 1 1,1-3 0,1-2-194,1-3 0,-1-4 1,0 3-1,1-2 1,-1-3-1,1-4 103,-1-5 0,1-3 0,0-1 0,2 0 0,1-1 0,-1-4 0,-1-6-20,-2-3 0,0-6 0,-2 0 1,-3-4-1,0-4 0,-1-1 1,2-2 260,-1 2 0,-3-4 0,2 4 0,-2-2 0,2 2 0,1 3 1,0 3 113,0 2 0,-2 7 0,4-1 0,1 4 0,1 3 0,1 4-158,1 3 1,-1 2 0,0 3 0,1 4 0,-2 3 0,-2 4-188,-5 4 0,2 4 0,-1 3 1,-1 0-1,-3 0 0,-3-2 1,-2-1-34,-1 0 1,2-1 0,-2 0 0,-1-3 0,2-4 0,0-2 0,3-2-171,0 1 1,1-6 199,-3-2 0,4-8 1,-1-5-1,5-3 0,2-5 1,3-1-1,1-2 40,2-2 1,0 0-1,2-1 1,3 1-1,-1 2 1,2 2-1,-1 2 115,-1 2 0,1 1 1,-4 1-1,4 2 0,-1 1 1,2 3-1,-1 1 108,-1 2 1,1 3-1,-3 4 1,1 4 0,-1 2-1,-1 3-133,-2 2 1,-1 3 0,-2 5 0,-3-1 0,-1 1 0,-1 0 0,0 1-55,-2 3 1,-1-3 0,0 1 0,0-3 0,0-4 0,2-1 0,0 0-2,2-1 0,5-4 1,0-6-1,5-1 0,3-2 1,4-3-96,2-4 0,-3-7 0,6-8 0,0-4 0,-2-3 0,-1 0 0,-5-1 199,-4-1 0,-4 4 1,-3-3-1,-3 3 1,-3 3-1,-1 0 1,0 4 242,0 0 0,0-2 0,-1 4 0,-1 1-272,-2 1 0,0 8 1,4 5-1,0 8-198,0 6 1,0 3 0,0 6 0,1 0 0,3 1 0,2 2 0,2 0 54,0 0 1,-1-2 0,5-1 0,-1-1-1,0 1 1,1 0 0,-1-1 49,1-3 0,3 1 0,0-5 0,0-2 0,1-3 0,-1-4 0,0 0 37,2-4 0,-1-1 0,4-2 1,-1-3-1,2-3 0,0-5 180,2-3-188,0-3 1,-1-8 0,-2-4-1,-1-1 1,1-6 0,0-2 42,0-5 1,0 0 0,-5-4 0,-1-4 0,-1-7 0,-3-2 0,-1-2 82,-2 0 1,-3 3 0,3-1 0,-1 4 0,-1 4-1,1 4 1,-1 8-135,0 6 1,3 4-1,-3 8 1,0 5 0,2 5-84,-1 6 0,-4 3 0,4 9 0,-3 8 1,1 9-1,-1 11 0,-2 9 56,-1 7 0,-1 3 1,-2 5-1,-2 0 0,0 1 1,-1 2-1,1 1-13,-1-2 1,3 0-1,3-3 1,1-3-1,3-5 1,3-5-1,5-5 5,3-2 1,3-7 0,6-4-1,3-6 1,3-7 0,4-7-145,4-4 0,-1-3 0,4-6 0,-1-8 0,0-7 1,-1-5-1,-3-1-1762,-5-3 1937,-3-1 0,-5-7 0,0 0 0</inkml:trace>
  <inkml:trace contextRef="#ctx0" brushRef="#br0" timeOffset="8">7538 12620 8838,'1'-11'391,"3"-1"0,7 5 0,10 0-391,4 2 0,4-4 0,5 3 0</inkml:trace>
  <inkml:trace contextRef="#ctx0" brushRef="#br0" timeOffset="9">6419 12346 8355,'-7'-5'67,"3"4"1,9-4-1,6 1 1,3 0-1,1 3-494,1 3 427,2 5 0,0 4 0,-2 0 0</inkml:trace>
  <inkml:trace contextRef="#ctx0" brushRef="#br0" timeOffset="10">2661 15258 8355,'-4'-7'266,"-1"-1"0,-1 0 0,-2 1 0,2-1 0,1 1-90,0 0 1,3-3 0,-3 2 0,2-2 0,-1-1-1,0-1 1,0 1-36,0 0 0,-1-1 0,3 0 1,-2-2-1,0-3 0,0-1 0,1-3-143,0-5 0,-2 1 1,1-5-1,2-2 0,0-2 1,1-6-1,-2-4-171,0-4 1,-1-6 0,3 4 0,-2-3 0,-1 0-1,2 1 1,0 4 10,2 5 0,0 7 0,2 7 1,2 1-1,3 3 0,3 1 111,2 1 0,3 5 0,1 3 0,2 2 0,2 3 0,2 2 0,2 5-60,3 1 0,-2 4 0,4 1 0,1 6 0,-3 4 0,1 3 0,-2 2-310,-2 3 0,-3 4 1,-1 3-1,-7 2 1,-4 3 420,-5 0 0,-3 14 0,-1-5 0</inkml:trace>
  <inkml:trace contextRef="#ctx0" brushRef="#br0" timeOffset="11">2364 14916 8355,'-16'-5'24,"4"-3"0,6-2 1,7-3-1,4-1 0,8-1 1,8 0-73,9-2 1,8 3-1,4-2 1,3 1 0,5 3 47,3 2 0,8-3 0,2 7 0</inkml:trace>
  <inkml:trace contextRef="#ctx0" brushRef="#br0" timeOffset="12">3438 14756 8355,'-12'-4'45,"1"0"1,-1-5 0,0 3 0,-2 0 0,-3 0 0,0 3 297,-4-1 0,0-4 1,-2 3-1,0 0 1,1 0-1,2 1 1,1 0-104,-1 1 0,3-1 1,2 4-1,2 1 1,2 3-1,1 3 0,2 4-275,4 0 1,3 2-1,1 2 1,0 4-1,1 1 1,3 1-1,5-2-253,5 1 1,0-2 0,6 0 0,3-2 0,2-2 0,2-3 165,1-3 0,-3 1 0,5-5 0,-2-2 1,-4-1-1,-3-1 0,-3 0 218,-2 0 0,0-5 1,-5-3-1,1-5 0,-2-2 1,-3-1-1,-3 0-35,-3-3 1,-1-7-1,0 0 1,0 0-1,-1 2 1,-4 1-1,-5 2-92,-4 2 0,-3-1 1,3 4-1,-2 4 1,-2 2-1,-1 2 0,1 0-3,3 2 1,-1 1 0,2 4 0,2-2-24,3-1 0,7 6 0,-2 5 1,4 3-1,4 3 0,5 1 138,5 1 1,0 0-1,5-3 1,1-2 0,3-1-1,3-3 1,5-1 120,2-2 1,1-2 0,2-1-1,1-1 1,1-3 0,-2-4-1,0-2-215,-2-1 1,-1-4 0,-2-2 0,-6 1-1,-5-1 1,-4 3-306,-4 1 0,-5 2 1,-5 0-1,-4 0 1,-7 4-1,-5 3 326,-5 3 1,-7 1 0,0 1-1,0 2 1,2 2 0,1 1 0,2 3-50,2 1 0,0 1 0,6 1 0,4-1 1,3 1-1,5-1-79,3 1 0,4-2 0,7-1 0,2-3 0,3 0 0,1-1 112,0 0 195,0 4 0,3-2 0,-2 4 0,-1 0 0,0 2 0,0 1 130,0 1 1,-4 2-1,3-3 1,-1 2 0,-2 2-1,0 1 1,2 0-605,0 0 0,4 0 0,4 3 0,3-2 1,1-2-1,2-2 287,-2-2 0,9-1 0,-3-2 0</inkml:trace>
  <inkml:trace contextRef="#ctx0" brushRef="#br0" timeOffset="13">5345 14242 8355,'-6'-12'782,"2"1"0,3 10 1,1 6-575,0 7 1,0 4 0,-2 5 0,0 5-1,-2 2 1,0 5-20,-1 3 1,0 0 0,-4 2 0,1-1 0,0 0 0,-1 1 0,1-2-44,4 0 0,3-6 0,1 0 0,0-2 1,0-3-1,1-1 0,3-2-127,4-3 1,6-3-1,2-4 1,2-1-1,4-1 1,2-2 0,4-4-420,1-3 1,0-6-1,1-3 1,-3-3-1,-3-5 1,-2-3 399,-3-2 0,-3-7 0,-4-1 0</inkml:trace>
  <inkml:trace contextRef="#ctx0" brushRef="#br0" timeOffset="14">5048 14664 8355,'11'-6'-84,"11"-3"0,6 4 0,7-1 0,9-2 0,4 1-154,5-1 1,0 2 0,3-3 237,3 1 0,0 0 0,-2-3 0</inkml:trace>
  <inkml:trace contextRef="#ctx0" brushRef="#br0" timeOffset="15">5813 14539 8683,'-11'-5'203,"4"2"0,5-3 1,6 1-1,6 2 479,4 2 1,6-3-1,0 0 1,6 2-1,4-1 1,5 1 0,1-2-866,2 1 0,2 2 1,-3 1-1,-1 0 1,-1 0-1,-5 0 1,-3 0-2149,-6 0 1,1 1 2330,-7 3 0,0 2 0,-3 6 0</inkml:trace>
  <inkml:trace contextRef="#ctx0" brushRef="#br0" timeOffset="16">5859 14733 8355,'-22'11'-168,"3"1"0,5-1 0,5 1 462,6-1 1,4-3 0,7-2 0,7-1 0,6-1 0,6 0 0,3-1-164,3 0 1,7-3 0,2-4 0,3-3 0,5-4 0,2 0 0,0 0-2073,-3-1 1941,3-4 0,-5-2 0,4-5 0</inkml:trace>
  <inkml:trace contextRef="#ctx0" brushRef="#br0" timeOffset="17">6864 14128 8355,'-6'5'-17,"2"2"0,3 3 0,1 3 0,0 4 712,0 5 1,-4 5 0,-1 5 0,0-2 0,-2 2 0,2 2 0,-1 3-596,-1 1 1,0 0-1,-3-4 1,1 1 0,1-2-1,1-2 1,0-1-531,3-2 1,-1-6 0,2-4 0,0-1 0,2-3 0,2-2 429,3 0 0,7-1 0,7 1 0</inkml:trace>
  <inkml:trace contextRef="#ctx0" brushRef="#br0" timeOffset="18">7252 14767 8754,'17'0'-115,"2"0"0,2 0 0,1 0 0,-2 0-1957,-1 0 2072,0 0 0,9 5 0,1 2 0</inkml:trace>
  <inkml:trace contextRef="#ctx0" brushRef="#br0" timeOffset="19">8052 14744 8355,'0'-11'557,"9"3"0,2 1 0,3-1 0,2 0 1,4 2-497,1 1 1,6-3-1,1 5 1,1-1-1,3 0-61,1 0 0,1 0 0,0 4 0</inkml:trace>
  <inkml:trace contextRef="#ctx0" brushRef="#br0" timeOffset="20">8600 14710 8355,'-4'-8'312,"0"1"1,4 3-1,5-2 1,2-1-1,3 2 1,4-1-132,5 0 0,6 3 1,3-2-1,1 1 0,2 0 1,-2 2-1,-1 1-945,0 1 1,-8 0 0,2 1 0,-5 1 0,-4 3 0,-3 1 728,-2-1 0,-6 0 0,1-3 0,-6 2 890,-4-1 1,2-3 0,2-3 0,7-2 0,7 0 1764,7 0-2615,9-4 1,2 4 0,5-4 0,1 3-1,0 1-5,3 2 0,3-3 0,4-1 0</inkml:trace>
  <inkml:trace contextRef="#ctx0" brushRef="#br0" timeOffset="21">10130 14036 8737,'-17'-5'456,"1"-1"0,9-7 0,5-1 1,8-1-86,5 1 1,8 3-1,0 3 1,3 4 0,0 3-1,0 1 1,-3 1-297,-4 3 1,-2 7 0,-3 8-1,-2 3 1,-4 2 0,-3 3 0,-1 4 12,0 6 0,-1 3 1,-3 3-1,-4 0 1,-2 3-1,-1 2 218,-1 0-287,1-1 1,1-1 0,2-2-1,4-2 1,3-3 0,1-2-124,0-3 1,0 2 0,0-9 0,1-3 0,3-4-1,4-6 1,3-5-400,4-5 1,3-3 0,5-2 0,0-4 0,1-7 0,0-6 502,-1-3 0,2-7 0,-7-1 0</inkml:trace>
  <inkml:trace contextRef="#ctx0" brushRef="#br0" timeOffset="22">9936 14345 8809,'-18'-13'333,"7"-2"0,8 8 0,7 1 0,9 2-438,8 3 1,9-3 0,9 0 0,7 2 0,6 1-1,4 2 1,-1 1-1820,-1 2 1924,7 5 0,-8-3 0,9 6 0</inkml:trace>
  <inkml:trace contextRef="#ctx0" brushRef="#br0" timeOffset="23">10713 14333 8355,'-18'-7'1986,"3"-1"-1447,7 5 0,3 5 1,5 9-1,1 7 1,3 5-1,3 3 1,0 6-466,1 5 0,-1-2 0,4 2 0,-3-4 0,0-2 0,1-1 1,1-1-351,1-2 0,1-8 0,1-4 0,1-3 1,3-5-1,4-4 0,4-6-3453,3-4 3729,-3-9 0,13-6 0,-2-8 0</inkml:trace>
  <inkml:trace contextRef="#ctx0" brushRef="#br0" timeOffset="24">10656 14105 8355,'-24'-8'323,"5"1"0,11 4 1,8 0-1,8 6-1016,5 5 693,5 2 0,10 6 0,1 2 0</inkml:trace>
  <inkml:trace contextRef="#ctx0" brushRef="#br0" timeOffset="25">10964 14699 8355,'-6'-12'345,"2"1"0,9-2 1,6-2-1,7-3 0,5-1 1,5-1 101,6-4 0,4 1 0,7-5 0,-1 0 0,2-2 0,-3-2 0,-4 0-576,-3 2 1,-7-1 0,-4-2 0,-4 3 0,-7 2 0,-4 2 0,-4 4-533,-1 4 0,-2 4 0,-7 4 0,-4 2 0,-3 4 0,-4 3 417,-4 1 1,1 5-1,-1 4 1,-2 5-1,0 4 1,-1 1-1,3 0 343,4 1 1,6 0 0,3 1 0,1-4-1,2 1 1,3-1 0,4-1 161,4-2 0,3-1 0,4-2 1,3 1-1,1 0 0,-1 2 0,0 2 133,-1-2 0,-1 0 0,1-1 0,0 4 1,-2-1-1,0 1-142,1-3 0,-1 2 1,-4 0-1,2-2 0,2-2 1,4-2-1,3-1-237,1-1 1,5-6-1,3 1 1,5-6-1,3-4 1,2-5 0,1-2-444,-2-1 1,3-5 0,-5 0-1,-2-4 1,-4-4 0,-7 0 281,-5 0 0,-8-3 1,-8 3-1,-3 0 1,-2 1-1,-3 1 0,-4 3 192,-2 4 1,-9 4 0,-3 6 0,0 3-1,-4 1 1,2 4 0,1 4 31,4 9 0,-1 0 0,5 7 0,1 3 1,2 2-1,5 4 0,4 1-313,6 3 1,4 0-1,10-1 1,6 0-1,7-1 1,7 0-1,5-4 235,2-2 0,12-1 0,2 0 0</inkml:trace>
  <inkml:trace contextRef="#ctx0" brushRef="#br0" timeOffset="26">12848 14493 8355,'0'-33'304,"-1"1"1,-1 2 0,-3-1-1,-3 0 275,-5-4 1,-2 9 0,-5-5 0,1 6 0,-2 2 0,0 2 0,-2 2-588,0 3 0,0 5 0,0 3 0,2 4 0,1 3 1,2 2-1,0 3-60,0 4 1,3 7 0,-3 4 0,2 4-1,2 4 1,2 3 0,4 4 6,0 4 1,5-2 0,0 3-1,3-1 1,3 0 0,6-1 0,5-3 72,5-3 0,3-3 0,2-7 0,1-3 1,3-6-1,1-7 0,2-5 51,-2-4 1,3-8 0,-6-8 0,0-5 0,-2-7 0,-1-5-145,0-5 1,-4-3 0,-2-5 0,-1-4 0,-5-7 0,-7 28 0,0-2 0,-1-1 0,-1-1-33,-1-2 0,0-1 1,2-2-1,-1-1 1,0-5-1,0-2 1,0-1-1,0 0 1,0 0-1,0 1 1,0 4-1,0 1 1,-1 7-1,-1 1 527,-3-24 0,-3 19 0,-5 13 1,-2 9-1,-1 10 0,-3 11 1,0 14-190,-4 14 0,0 12 1,-1 12-1,12-22 1,1 2-1,2 3 1,0 3-1,2 4 1,0 1-279,1 4 1,0 1-1,3 2 1,0 0-1,-1 1 1,1 1 0,2 0-1,1 0 1,2 0-1,1 1 1,1 0 0,2 1-423,1-2 1,1 0-1,0 3 1,1-1-1,12 54 1</inkml:trace>
  <inkml:trace contextRef="#ctx0" brushRef="#br0" timeOffset="27">3084 16435 8355,'-12'-12'370,"6"1"0,2 1 0,7 3 0,0 9 1,0 8-1,-2 7 123,-1 5 0,-1 6 0,-2 2 0,0 2 0,-1 1 0,0-1 0,0 1-542,2-1 1,-1-2 0,1 0-1,-2-3 1,1-4 0,2-3-209,1-1 0,1-6 0,4-2 0,5-7 1,6-8-1,1-8-69,4-10 1,0-2 0,2-5 0,0 0-1,0 1 1,0 1 196,0 6 1,-1-2 0,0 5-1,-3 1 1,-4 5 0,-2 4-1,-2 3 408,1 3 1,-1 0-1,1 4 1,-2 1-1,-1 6 1,-2 4 0,3 3-173,4 2 0,-1-4 1,4 3-1,-2-2 1,0 0-1,0-1-227,2-1 1,-1-6 0,5 0 0,-4-2 0,0-3 0,-3 0 0,-2-2 276,0 0 1,-2-3 0,-2-3 0,-3-7-1,-2-5 1,1-6 0,-1-5-189,-2-4 1,-6-1 0,-1 1-1,-2 1 1,0 2 0,1-1 30,0 2 0,-8-4 0,3 4 0</inkml:trace>
  <inkml:trace contextRef="#ctx0" brushRef="#br0" timeOffset="28">4374 15784 8355,'-7'0'72,"-1"1"0,-1 3 308,-1 3 1,-1 5-1,-1 3 1,1 4-1,-2 3 1,-1 2-1,-2 2-304,-2 5 1,4 2-1,-1 0 1,3-1-1,3-3 1,3-1-1,1-3-72,2-1 0,2-2 0,1-2 0,1-2 0,3-2 0,4-3-29,2-4 1,6 0-1,3-5 1,3-2 0,2-2-1,1-4 1,3-3-389,2-4 1,-1-1 0,2-3 0,-1-3 0,-4-1 412,-4 0 0,6 0 0,-4-4 0</inkml:trace>
  <inkml:trace contextRef="#ctx0" brushRef="#br0" timeOffset="29">4169 16023 9125,'19'0'-38,"0"0"1,-4-3-1,4-2 1,1 0-1,2-2 1,1 2-117,0 0 0,-4-3 0,-2 3 1,0 0-1,-3-1 0,-2 1 0,0-2-432,-1 1 586,-4-1 0,3-10 0,-4-1 0</inkml:trace>
  <inkml:trace contextRef="#ctx0" brushRef="#br0" timeOffset="30">3952 15852 8826,'-18'5'109,"1"5"0,7 7 1,1 1-1,2 2 1,-1 2-67,2 0 1,1 6 0,3 3 0,0 2 0,-2 1 0,2 0 0,2 1 50,3-1 0,5 0 0,7 0 1,4-1-1,4-2 0,4-3-318,3 0 1,7-8 0,2 1 0,2-3 0,2-5 223,1-4 0,12-4 0,3-5 0</inkml:trace>
  <inkml:trace contextRef="#ctx0" brushRef="#br0" timeOffset="31">4865 15909 8355,'-10'2'121,"1"0"0,3 3 1,0 1 173,-1 3 1,5 5 0,-2 2-1,3-1 1,1 0 0,0 0 0,0 0 95,0 2 1,0-4-1,0 2 1,0-2-1,1-2 1,1 0-693,2 1 1,1-2 0,-2-1-1,1-2-1762,-2 2 1,-6 0 2062,-3-1 0,-3-3 0,-2-5 0</inkml:trace>
  <inkml:trace contextRef="#ctx0" brushRef="#br0" timeOffset="32">4568 16126 8355,'5'-10'469,"4"1"0,5 2 1,5-1-1,4 0-264,4 1 1,2 0-1,5-1 1,2 0 0,1 0-1,1 1 1,-2 0-1089,0 2 0,-6-2 0,1 2 0,-1 0 883,0-1 0,3-2 0,-4 1 0</inkml:trace>
  <inkml:trace contextRef="#ctx0" brushRef="#br0" timeOffset="33">5151 15852 8355,'-12'-5'68,"6"5"0,2 0 205,3 6 0,1 5 0,0 1 0,0 3 0,0 5 0,1 1 0,2 2-524,1 0 1,-1 0 0,-1-1-1,0 0 1,3-2 0,0-2-1,2-1-1388,-1-3 1639,2-2 0,8-5 0,2-2 0</inkml:trace>
  <inkml:trace contextRef="#ctx0" brushRef="#br0" timeOffset="34">5219 15635 8355,'-6'-2'1083,"3"0"1,6 5-779,5 2 1,7 6 0,5 6 0,6 1 0,4 3 0,3 3 0,1 3-341,0-2 0,1 3 0,-2 0 0,-2 0 0,-3 0 1,-2-1-1,-5-1-1001,1 1 928,-6 5 1,-4-8 0,-8 2 0,-3-1-1,-1-3 1,-3 1 20,-4 0 1,-2-1 0,-10-3 0,-1-4 0,-2-2 0,-2-2 86,-3 0 0,3 1 0,-4-1 0</inkml:trace>
  <inkml:trace contextRef="#ctx0" brushRef="#br0" timeOffset="35">5939 16617 8355,'-10'-5'3724,"2"-2"-3339,4-3 1,6 2 0,5 0-1,8 1 1,6-1 0,3 0 0,2 0-723,5-3 1,2 4 0,1 0 0,0 2 0,1 2 0,-1-1 0,0 0-882,0 1 0,-4 2 1,-4 1 1217,-2 0 0,-6 0 0,-1 0 0</inkml:trace>
  <inkml:trace contextRef="#ctx0" brushRef="#br0" timeOffset="36">5939 16743 8355,'-9'4'547,"5"0"1,9-2 157,8-1 0,10-1 0,8-1 0,8-3 0,6-3 0,6-3 0,4-2-760,2 1 0,-4-1 0,7 1 0,-3-1 55,1 1 0,2-5 0,-3-2 0</inkml:trace>
  <inkml:trace contextRef="#ctx0" brushRef="#br0" timeOffset="37">7572 16378 8355,'-8'-8'2709,"1"0"-2410,4 1 1,-2 5-1,5 7 1,0 8-1,0 7 1,-1 5-187,-3 1 0,3 7 1,-4 0-1,1 4 0,-1 0 1,0-2-1,-2-2-226,1-2 0,2 1 0,-2-6 0,1 0 0,2-4 0,2-3-180,1-3 1,0-4-1,1-1 150,3-4 0,4-11 1,7-8-1,4-5 1,3-3-1,0-2 1,3-1-11,1 1 0,-2-1 0,3 1 0,-3 2 0,0 2 0,2 3 0,0 3 346,0 4 1,-1 5 0,2-1-1,2 3 1,1 2 0,1 3-1,0 4 2,2 2 1,-2-1 0,-2 0 0,0 1 0,-1-1 0,1 1-128,1 0 1,-5-3 0,0 0 0,-3-2 0,-4-3 0,-2 0 0,-2-4 26,-1-1 1,-6-9 0,0-7 0,-2-4 0,-3-3-1,0-3 1,-4-2-311,-1 1 0,-4-1 1,-4-2-1,-2 3 1,-2 3-1,-3 3-4016,0 1 4231,2 5 0,-1-3 0,0 3 0</inkml:trace>
  <inkml:trace contextRef="#ctx0" brushRef="#br0" timeOffset="38">8920 15772 8355,'-10'-7'138,"1"-1"0,1 0 0,-1 2 501,-1 2 1,-1-1 0,-1 3-1,2 4-297,2 8 0,-2 3 1,3 7-1,-4 4 0,0 6 1,0 3-1,-1 1-72,1 0 1,-1 4-1,1 0 1,1-1-1,1-1 1,3-3-1,1-3-269,2-3 0,2 1 0,1-3 0,1-3 0,4-5 0,5-3 1,5-1-149,3-3 1,1-6 0,4 0 0,1-3 0,2-1-1,1-3-2859,3-4 2494,0-1 0,-1-12 0,-2 3 0,-4 0 512,-4-4 0,-3 0 0,-4-2 0</inkml:trace>
  <inkml:trace contextRef="#ctx0" brushRef="#br0" timeOffset="39">8611 16092 8541,'16'-1'604,"0"-2"0,3-1 0,5 1 0,5-1-376,4 0 1,2-4 0,0 3 0,2 0 0,1-1 0,-2 1 0,-3 0-229,-3 2 0,0-3 0,5-1 0</inkml:trace>
  <inkml:trace contextRef="#ctx0" brushRef="#br0" timeOffset="40">9936 16480 9477,'0'-11'1079,"0"3"0,1 2 0,3 0 0,4-1-871,2-2 1,6 3-1,4-2 1,2 1-1,4-1 1,0 2-1,1-1-328,1 1 0,-1 4 0,4-2 0,2 1 1,-1 1 119,1-2 0,5-5 0,3 3 0</inkml:trace>
  <inkml:trace contextRef="#ctx0" brushRef="#br0" timeOffset="41">11067 15978 8355,'-13'-12'508,"6"1"1,5 1-27,6 2 0,2-2 1,7 2-1,2-2 0,4-1 1,4-2-1,4-1-418,3-1 1,2-4 0,0 4 0,-3 1 0,0 1 0,0 2 0,2-1 71,-2 1 1,-1 1 0,-5 1 0,0 2 0,-2 2 0,-2 3-1,-4 2-32,-2 4 1,-3 3 0,-2 8 0,-4 4 0,-3 6 0,-2 4 0,-3 6-33,-4 5 0,-6 3 1,-2 5-1,-1 2 1,0-1-1,0 0-38,1 1 1,0-1-1,4-4 1,-2-2-1,-2-2 1,4-2-1,2-3-26,2-5 0,2-4 0,-2-7 0,4-2-177,3-2 1,2-12 0,3-11-1,5-11 1,5-8 0,6-5 0,4-5-179,3-2 1,5-4 0,-2 4 0,2 1 0,0 2 0,-2 2 0,2 2 226,1 5 0,0 2 0,-3 2 0,-3 3 0,-3 4 0,-3 3 492,-1 5 0,1 2 0,-3 6 0,1 4 0,-1 7 1,-3 7-1,-4 5-122,-2 2 1,-6 7 0,-1 2-1,-4 6 1,-7 6 0,-5 4-1,-5 1 17,-3 3 1,-1 1 0,2 1 0,2-1 0,4-3-1,3-4 1,5-2-219,3-1 1,4-5 0,5-5 0,8-4 0,8-7 0,11-4 0,8-7-513,10-5 1,-19-7 0,3-1 0,1-2 0,2-3 462,2 0 0,-1-3 0,2-3 0,0-2 0,40-17 0</inkml:trace>
  <inkml:trace contextRef="#ctx0" brushRef="#br0" timeOffset="42">13191 15795 8258,'0'-11'198,"1"-1"1,2 1 0,2 1 0,1 1 420,3 1 0,3 6 0,3-2 0,4 1 0,5 1 0,5-2 0,7 1-315,3 2 0,4 1 0,5 1 0,3 2 0,1 1 0,2-2-403,-2 0 0,2-2 0,-4 0 0,-2 0 1,-2 0-1,-5 0 0,-4 0-268,-5 0 0,-5 0 0,-8 0 0,-4 0 459,-2 0 1,-13 3 0,-8 2 0,-9 3 0,-4 3 0,-2 5 0,0 3 147,0 5 1,0 1 0,1 8 0,-2 4 0,-2 4 0,-1 4 0,2 5-69,1 2 0,0 0 0,-2 2 0,0 0 0,0 0 0,2 1-164,2-2 1,0 0 0,2-6 0,2-3 0,1-4 0,3-3 0,3-3-261,3-3 1,-1-5 0,6-5 0,-1-5 0,0-2 0,0-4-999,2 0 1,2-6 1249,4-4 0,2-10 0,5-8 0</inkml:trace>
  <inkml:trace contextRef="#ctx0" brushRef="#br0" timeOffset="43">12951 15772 8355,'-18'0'113,"5"1"0,4 3 462,5 4 0,3 3 0,2 6 0,3 4 1,3 6-1,5 3 0,3 6-153,4 5 0,4-1 0,3 1 1,5 1-1,2 1 0,2 4 0,2-1-308,1-3 1,0 1-1,-2-2 1,1 1-1,1 0 1,-3-1 0,-3 1-295,-5 2 0,-4-3 0,-4-2 0,-4-1 0,-4 0 1,-3-1-1,-3-2-533,0-3 1,-4 0-1,3-6 1,-3-3-1,-1-4 1,2-4 712,1-4 0,4 0 0,4-1 0</inkml:trace>
  <inkml:trace contextRef="#ctx0" brushRef="#br0" timeOffset="44">14584 15784 8916,'-11'-12'1223,"5"5"0,3 0 0,6 3-859,4 6 0,0-1 0,0 8 0,1 4 0,-2 4 0,-2 6 0,-3 3-226,-1 0 0,-1 11 0,-3 1 0,-3 5 0,-5 3 0,-2 0 0,-2 1-101,-2 2 0,0-3 1,-2 1-1,2-4 1,0-1-1,1-2 1,-2-2-110,1-2 1,1-3 0,6-3 0,-1-3 0,1-3 0,1-2-184,2-3 1,3-3 0,8-6 0,4-2-1,9-4 1,5-3 194,6-1 0,5-1 0,7-3 1,7-5-1,2-4 0,5-2 1,2 1 132,4 2 1,-2-4 0,4 1 0,-2 1 0,-1 3 0,0 2 0,-1 2-382,-4 2 0,-10 2 1,-5 3-1,-4 0 1,-5 0-1,-6 1 308,-6 3 0,-15 2 0,-3 5 0</inkml:trace>
  <inkml:trace contextRef="#ctx0" brushRef="#br0" timeOffset="45">13774 16674 8355,'-7'-11'2085,"2"0"-1438,0-1 1,4 7 0,-2 5-1,5 8 1,1 4-520,0 4 0,2 8 1,-1 0-1,-2 3 1,0 2-1,-2 0 1,0 1-101,0 0 1,0-1 0,0-5 0,0 0 0,0-4 0,0-2-1,0-4-286,0-1 0,1-8 0,3-5-45,3-7 1,5-4 0,3-4 0,3-4 0,1-3-1,0 1 168,1 2 0,-2-2 0,0 6 0,-1 1 0,0 3 1,-1 2-1,-2 2 416,-1 2 1,2 2 0,0 3-1,1 0 1,-1 0 0,1 0-1,2 0-214,2 0 0,-2 3 0,0 1 0,0-1 0,0-2 0,1-1 0,-2 0-287,-1 0 0,-4 0 0,-2-1 0,-2-4 0,-4-6 0,-3-4-133,-1-3 1,-1 1-1,-4-4 353,-7 2 0,-4 0 0,-7-4 0</inkml:trace>
  <inkml:trace contextRef="#ctx0" brushRef="#br0" timeOffset="46">11124 17348 8355,'-6'0'209,"2"-1"0,8-2 1,3-2-1,3 0 1,3 0-1,2 1 1,6 1-1,3-1 1,4 1-1,1 2 264,3 1 0,6-4 1,5 0-1,4 2 0,3 1 1,2 1-1,3 0-489,1 0 1,2 0 0,2 0 0,1 0 0,-2 0 0,0 1 0,-2 1-3189,0 2 3204,-5 0 0,-1 1 0,-6 1 0</inkml:trace>
  <inkml:trace contextRef="#ctx0" brushRef="#br0" timeOffset="47">13328 17451 8355,'5'-6'347,"3"2"1,3 3 0,4 1 0,6 0 0,4 0-1,7 0 1,5 0 0,5 0 0,2 0-169,2 0 1,8 0-1,6 0 1,5 0-1,-31 0 1,1 0-1,0 0 1,0 0-1,1 0 1,1 0-162,0 0 0,2 0 0,-2 0 0,2 0 0,2 0 0,2 0 1,-2 0-1,0 0 0,0 0 0,1 0 0,0 0 0,1 0 1,-1-1-1,1 0-102,-1-1 0,1 1 1,-1 0-1,-1 0 1,-2-1-1,0 1 0,-2 0 1,-1 0-1,-2 1 1,0 0-1,28 0 0,-6 0-221,-6 0 0,-8 0 1,-5 0-1,-5 0 1,-7 0-1,-5 0-1078,-4 0 1,-9 2 1382,-3 1 0,-18-1 0,-5 3 0</inkml:trace>
  <inkml:trace contextRef="#ctx0" brushRef="#br0" timeOffset="48">7515 16092 8355,'4'-8'181,"0"1"0,1 4 1,-2-1-1,5 3 0,3 1 1,3 0-1,4 0 0,2 1 72,5 3 0,5-2 0,2 1 0,5-1 0,6-2 0,5 0 0,5-2-183,3-1 1,1-4-1,0-6 1,2 0-1,-1-3 1,0 2-1,-4 2-435,-6 0 0,-2 1 0,-12 1 0,-6 1 0,-7 2-237,-5 2 307,-9 2 0,-4 3 0,-11 0 0,-7 0 1,-5 1-1,-3 3 295,0 3 0,0 3 0,0 2 0</inkml:trace>
  <inkml:trace contextRef="#ctx0" brushRef="#br0" timeOffset="49">8337 15715 8355,'-26'-5'-120,"-2"-1"1,-2-1-1,0 4 1,0 0 371,-1-1 0,6 3 0,-1-3 0,6 4 1,5 3-1,3 2 0,5 1 124,3 3 0,3 1 0,3 3 1,7 1-1,10 1 0,10 0 0,8 0-200,5 1 1,2-1 0,2-4 0,-1 1 0,-2-1-1,-3 1 1,0-1-191,-4 0 0,-6 1 0,-6-1 0,-7 1 0,-4-1 0,-8 2-475,-6 2 1,-12-1-1,-12 5 1,-11 0-1,-9 1 1,-6 2 488,-4 2 0,0 1 0,-3-2 0</inkml:trace>
  <inkml:trace contextRef="#ctx0" brushRef="#br0" timeOffset="50">2718 16161 8355,'-11'0'-16,"-2"0"0,-1 0 0,-1 0 0,1 0 577,1 0 0,-1 1 0,2 1 0,1 2 0,3 0-340,1 1 1,7-4 0,9 3 0,6-3 0,8-1 0,8 0 0,7 0-69,7 0 0,6-5 0,6-2 1,2-2-1,0-1 0,2-1-147,-1-1 1,-2-2-1,-2 4 1,-3 0-1,-4 1 1,-8-1 0,-5 1-350,-4-2 1,-12 5 0,-1 0-1,-5-1-34,-3 1 0,-6 4 0,-5-2 0,-6 2 0,-5 2 0,-3 0 377,-2 0 0,-4 0 0,2 0 0</inkml:trace>
  <inkml:trace contextRef="#ctx0" brushRef="#br0" timeOffset="51">3301 15932 8355,'1'-8'166,"3"1"1,3-1 0,3 2 210,2 2 1,-1-1 0,1 1 0,0 2-1,4 0 1,1 4 0,2 0-268,0 2 1,1 5 0,2 0-1,1 3 1,0 5 0,0 1-1,-2 2-985,-2 2 0,-3 6 0,-9 2 0,-3 6 875,-3 5 0,-11 1 0,-2 9 0</inkml:trace>
  <inkml:trace contextRef="#ctx0" brushRef="#br0" timeOffset="52">1793 9868 8355,'-18'0'-15,"2"0"99,-1 0 0,5 0 0,-4 0 0,4 0 0,2 1 0,1 1 0,1 4 0,-1 0 160,-1 3-98,4-4-155,1 0 1,5-4 0,-2 3 0,0 4 0,-2 2-35,1 1 1,-2 4 0,0 2 0,0 1 0,-1 3 0,1 3-1,-2 4 90,1 1 1,4 2-1,-2 3 1,3 0 0,1 1-1,0-2 1,0-2 37,0 0 0,1-6 0,1 2 0,2-3 0,0-2 0,0-2 0,1-2-141,1-2 0,-3-4 0,0-5 33,-1 2 0,-2-3 1,1 1-68,3-2 0,-2 2 1,6-3-1,1-1 64,1-2 1,5-1 0,0 0 0,-1 0-1,-1 0 1,-1 0 17,-1 0 1,0-4 0,1 0 0,-1 2 0,1 1 0,-1 1 0,2 0-124,2 0 0,-1 0 0,4 1 131,-2 3 0,5-3 0,-4 4 0</inkml:trace>
  <inkml:trace contextRef="#ctx0" brushRef="#br0" timeOffset="53">16777 9502 8355,'-5'-16'-151,"-1"2"168,-6-5 0,5 5 253,-1-2 0,6 4 0,-3 0 1,1 1-1,0 0 0,0 0-119,-1 4 0,5-2 0,0 5 0,8 2 0,6-1 0,6 0-1078,5 0 901,-1-6 0,8 6 0,-4-3 1,0 1-1,1 2 0,-1 2 155,0 1 0,2 0 0,-4 0 0,-3 0 0,-4 0 0,-3 1 0,-2 3-49,-1 4 0,-7 6 0,-2 1 0,-3 0 0,-1 2 1,0 2-1,-1 2-113,-3 2 1,-2 1 0,-6 2 0,1 0-1,0 1 1,-1-1-10,1 1 1,-1 4 0,1-3 0,1-1 0,1 3 0,3-1 0,-1 3 231,1 1 0,3-3 0,0 0 0,1 2 0,2 0 0,0 0 0,0-2-34,0 2 0,2-3 0,0 0 0,3 0 0,0-1 0,2 0 0,-2-2-69,0-2 0,-1-1 1,-4-2-1,1-1 1,1-2-1,2 0-328,-1 0 266,-2-4 1,-1 2-1,0-4 1,1-1-1,2 0 1,2 1-19,1-1 1,-2 1-1,4-2 1,0-1 0,4-3-1,2-1 1,1-1-1,-1 1 0,3-4 0,-2 3 0,-1-3 59,-2-1 1,-5 2-72,-3 1 1,-3 0 0,-2 3-1,-2 1 1,-2-2 0,-3 1-193,-4 0 0,-1 1 1,-7 2-1,-3-2 0,-5 2 1,-4 1-1,-5 2-111,-2-1 1,-5 2 0,-10 2 0,24-6 0,-2 1 0,-2 1 0,-2 1 307,-1 1 0,-2 1 0,-7 0 0,-2 1 0,-51 19 0</inkml:trace>
  <inkml:trace contextRef="#ctx0" brushRef="#br0" timeOffset="54">12700 15372 8355,'-6'0'2067,"6"7"-1940,7 4 1,3 2 0,2 6 0,-1 3 0,1 2 0,-1 5 0,1 4 0,-1 6 0,0 6 0,0 4-65,-4 4 0,2 10 0,-7-30 0,0 1 0,-1 2 0,0 1 0,0 2 0,0 0 0,-1 2 0,0 0 0,-1 2 0,0-1-123,0 2 1,-1 1 0,-1 2 0,-1 0 0,-1 1 0,0 1-1,0-2 1,1 1 0,1-1 0,0 0 0,0-2 0,-1 0-1,1 0 1,0 0 55,-1 0 1,-1 0 0,2-2 0,0 0 0,-1-1 0,0-1 0,1-2 0,-1-1 0,0-1 0,0-2 0,1 0 0,0-1 173,0-2 0,1 1-185,-2 29 1,3-10-1,-2-3 1,-1-3 0,2-5-1,0-6-467,2-3 0,4-11 0,1 1 0,2-5 482,2-7 0,6-4 0,3-6 0</inkml:trace>
  <inkml:trace contextRef="#ctx0" brushRef="#br0" timeOffset="55">12586 15247 8355,'25'-27'-101,"4"1"1,7 0-1,4 2 1,7 2 335,5 3 1,7-1 0,-28 12 0,1 0-1,3-1 1,0 1 0,2 0 0,0 1-1,1 1 1,1 1 0,1 0 0,0 2-199,2 0 0,0 1 1,1-2-1,0 0 0,4 2 1,0 0-1,2 0 0,0 1 1,2-1-1,2 0 0,1-1 1,1 1-1,2-1 0,1 1-206,2-1 1,1 1 0,1-2 0,0 0 0,2 1-1,-1 1 1,1-1 0,0 1 0,-21 0 0,1 0 0,-1-1-1,21 1 1,0-1 0,-2 1 0,0-1 67,-3 2 1,0 0 0,2-2-1,-1 1 1,-6 0 0,0 0-1,-3 0 1,-1 1 0,-3 1 0,-1-1-1,-3 1 1,-1 0 0,-3 0-1,-1 1 344,-2 1 1,-2 0 0,23 4 0,-11 7 0,-8 1 0,-6 3 0,-7 0 851,-5 4-1063,-3 0 1,-9 7 0,-2 3 0,-1 3 0,-3 4-1,0 4-23,-2 2 0,0 6 0,0 1 0,0-1 0,-2 4 1,0 0-1,-2 5-12,2-1 1,-1 2 0,1-1-1,-2 5 1,2-32 0,1 2 0,0 0-1,0 1 1,-1 1 0,1-1 24,-1 2 1,0 0-1,0-3 1,-1 1-1,2 0 1,0 1 0,-1-1-1,0-1 1,0 3-1,1-1 1,1 1-1,-1-1 1,1 1 0,0 0 14,0 0 0,0 0 0,0-4 1,0 0-1,0 1 0,0 0 1,0 0-1,0-1 0,0 0 1,0 0-1,0 0 0,0 0 246,0 32-70,0-5 1,-5 2-1,-1-6 1,-2-3-1,0-4 1,1-3-52,0-4 1,-3 1 0,4-6 0,-2-3 0,1-3 0,-1-5 0,0-4 48,1-6 1,-1-3 0,-3-3-1,-2-2 1,-2-4 0,-4-3-1,-4-1-314,-4 0 1,-11 0 0,-10-1-1,-6-3 1,22 0 0,-1 0 0,-4-1-1,-1 0 1,-6-1 0,-1 1-564,-4-1 0,-2 0 0,-3 1 0,-1-1 0,-4 0 0,-2 0 666,-1 1 0,-1-1 0,0 1 0,-1 1 0,20 1 0,-1 0 0,1 0 0</inkml:trace>
  <inkml:trace contextRef="#ctx0" brushRef="#br0" timeOffset="56">5585 11375 8355,'-18'0'-432,"3"-1"-454,2-3 1121,7 3 0,-3-6 0,6 5 0,5-2 1,5 2-1,7-1 0,5 1-87,3-2 1,6 0 0,3 3 0,5-2 0,3-1 0,2 2 0,3 0 0,5 2-34,4 0 1,3 0-1,2 0 1,3 2-1,-28-1 1,0 0-1,2 1 1,0 0-103,1-1 1,0 1-1,0 0 1,0 1-1,0-1 1,-1 0 0,2-1-1,0 0 1,2 0-1,-1 1 1,1-1-1,-1 0 1,-1 1 0,-1 0 24,-2-1 1,-1 0 0,3 0 0,0 0 0,-3-1 0,0 1 0,-1 0 0,0 1 0,32 1 0,-6 0 0,-2-2 13,-3-1 1,-10 4 0,-1 0-1,-6 0 1,-6-1 0,-3 1-1,-4 0-288,-4 1 0,-3-4 0,-6 4 1,-1-1-1,-2 1-691,-2 2 1,-3-1 0,-6 3 926,-3-1 0,-8-1 0,-3 5 0</inkml:trace>
  <inkml:trace contextRef="#ctx0" brushRef="#br0" timeOffset="57">8748 11329 8276,'-7'-3'-27,"-1"-1"1,7-4 0,1 4-1,6 2 1,4 1 0,3 1 456,2 0 1,4 0 0,8 0 0,3 0 0,5 0 0,3 0 0,4 0-406,2 0 1,7 3-1,3 1 1,5-1-1,4-1 1,-30 0-1,1-1 1,3 1-1,1 0-93,3-1 0,0 0 0,1 0 0,1-1 0,2 1 0,2-2 0,2 2 0,0-2 0,0 1 0,1-1 0,1 0 0,-1 0 0,1-1 0,-1 0 109,-1 1 1,1-1-1,-1 0 1,-1-1-1,-1 1 1,0 0-1,0 1 1,0-1 0,-1 0-1,0 0 1,-3 0-1,0 0 69,-2 1 0,-1 0 0,0 0 0,0 0 1,-5 1-1,-1 0 0,29 0 0,-5 2 1,-6 0-1,-6 3-361,-7 1 1,-4 2 0,-5 3 0,-5 0 0,-4-1 250,-6 1 0,-2-2 0,-2 8 0</inkml:trace>
  <inkml:trace contextRef="#ctx0" brushRef="#br0" timeOffset="58">19016 9297 8355,'16'-3'-302,"3"-3"0,3-6 122,1 0 1,5-1-1,2 1 1,3 0 179,1-3 0,1-3 0,-1-5 0</inkml:trace>
  <inkml:trace contextRef="#ctx0" brushRef="#br0" timeOffset="59">19370 8931 8355,'-12'-1'44,"1"-2"0,0 0 0,0-1 0,2 0 344,2 0 1,-1 0-1,-3 4 1,-1 0 0,0 0-1,-3 2 1,-5 1 0,-2 5-243,-5 2 1,-2 7-1,-7 0 1,-2 4 0,-4 0-1,-3 5 1,-5 2-115,-3 3 1,23-15 0,0 0 0,-1 0 0,0 1 0,-1-1-1,-1 1 1,-1 1 0,0 0 0,-2-1 0,-1 1 0,0 0 0,0 1 4,-2 0 1,0 0 0,0-1 0,-1 1 0,0 1-1,-1 2 1,0-1 0,0 1 0,-1-1 0,0 1 0,1 0-1,0-1 1,0-1 0,2 1-16,0-2 0,1 1 1,2 1-1,0 0 1,3-2-1,1 0 0,2-1 1,0 1-1,1-1 1,0-1-1,-23 16 0,7-2-105,5-5 1,10-3 0,5-4 0,4-4 0,6-3-1,2-3-1295,2-2 291,5-4 1,-1 2 146,3-5 1,3-5 0,-3-3 939,3-2 0,6-1 0,1-1 0</inkml:trace>
  <inkml:trace contextRef="#ctx0" brushRef="#br0" timeOffset="60">17634 9571 8355,'-19'-7'184,"0"4"1,4 1 0,-5 2 0,0 0 0,-1 0 0,-4 2 71,-1 1 0,-2 5 0,-4 6 0,3 1 1,0 0-1,1 1 0,0 0-130,3 2 0,1 2 0,1 6 1,0 0-1,1 1 0,3-1 1,3 1-201,-1-1 0,8-2 1,-1-2-1,4 1 1,3 0-1,2 0 1,4-1 5,4-3 1,2-2-1,10-3 1,3 2-1,3-2 1,7-2-1,5-2 189,4-2 0,11-3 0,8-5 0,-26 0 0,1 0 1,1 0-1,1-1 0,2-1 0,0-1-211,0-3 1,0 0 0,1 1 0,0-1 0,0-1 0,0 0 0,-1 1 0,0 2 0,-3 0 0,0 1 0,-3 1-1,-1-1 1,26 1 89,-5 1 0,-2 1 0,-5 0 0</inkml:trace>
  <inkml:trace contextRef="#ctx0" brushRef="#br0" timeOffset="61">19964 7926 8623,'-7'1'191,"4"3"0,1 4 0,2 3 0,-1 4 5,-3 4 0,3 8 1,-4 4-1,1 3 1,-1 4-1,-1 5 0,-2 5-93,2 6 1,-1 1-1,5 1 1,-2-1 0,1-3-1,2-1 1,1-3-87,0-1 1,0-3-1,0-2 1,0-3 0,0-1-1,0-1 1,0-2 57,0-4 1,0-7-1,0 0 1,0-5-1,0-1 1,0-1 0,0-1-414,0-2 0,1-5 0,2-1 0,2 1-3138,1 1 3476,-3-4 0,12-6 0,-2-6 0</inkml:trace>
  <inkml:trace contextRef="#ctx0" brushRef="#br0" timeOffset="62">20009 8760 8355,'0'-12'156,"2"1"1,1 0 0,5-1 0,2-1 106,2-2 0,3 3 1,1-4-1,1 2 0,1 0 1,-1-2-1,2-1-330,-1 1 1,4-3-1,-3 2 1,2 1-1,1-2 1,-2 2-1,-1-1-55,2 3 0,0 3 0,2 2 0,1 2 0,1 2 0,3 3 0,0 1 107,0 1 0,-1 1 0,-4 3 1,0 5-1,-1 5 0,1 5 1,0 2 84,0 2 0,-5 5 0,-4 2 0,-4 2 0,-4 0 0,-1-2 0,-2 2 35,-2 1 1,-7 1 0,-4-1 0,-6-1 0,0-3 0,-3 0-70,-3 1 1,1-1-1,-10 1 1,-1-3-1,1-3 1,-1-1 0,2-2-247,-2-2 0,-1 2 0,-1-6 0,-1-1 0,0-1 0,-2-3 0,0-1-116,4-2 1,1-4 0,8 1 0,4-4 0,4-4 325,5-4 0,0-7 0,5-3 0</inkml:trace>
  <inkml:trace contextRef="#ctx0" brushRef="#br0" timeOffset="63">21129 8588 8355,'0'-11'-170,"0"0"1,0-1 0,0 1 0,0-1 0,0 1 240,0 0 1,1-2 0,1-1 0,3-1 0,1 1 0,-1 1 0,-3 0 4,-1-2 0,-1 2 0,0-2 0,0 2 1,0 2-1,0 0 558,0-1-504,0 1 1,-3-1 0,-2 1 0,-1 0 0,0-1 0,1 1 156,0-1 0,-4 5 0,1 0 0,-3 2 1,-3 3-228,-1 0 0,-2 9 0,2 4 1,-5 7-1,-4 5 0,-3 2 0,2 3-36,1 1 1,1 6-1,1 4 1,3 2 0,5 0-1,5 0-112,6-3 0,3-2 0,5-3 0,6-2 0,8-3 1,6-2-1,5-6 51,-1-2 0,3-3 1,-5-5-1,1-2 0,0-5 1,-2-1-1,-2-2 248,-1 0 1,-2-2 0,-1-1 0,-2-4 0,-1 0-1,-3-1 1,-2-1-52,0-1 1,-2-1-1,-2-2 1,-3-1 0,-2-3-1,1 0-183,-1-4 0,-1-1 0,1-4 0,1-2 0,-1 0 0,1-1 1,0 1-136,-1 0 0,-2 6 0,0 4 1,2 1-1,1 3 0,-2 2 1,-1 0 48,-1 1 1,0 3 82,0 1 0,4 9 0,1 3 0,2 7 0,1 4 0,3 3 0,0 5-32,0 5 0,1 1 0,-1-1 0,1 0 0,-1-1 0,1 1-200,-1 0 0,2-3 0,2 0 0,4-3 0,2-3 0,4-2 0,1-3-559,5-4 1,7-5 0,4-6 816,2 0 0,7-5 0,1-2 0</inkml:trace>
  <inkml:trace contextRef="#ctx0" brushRef="#br0" timeOffset="64">22042 8086 8355,'-11'0'132,"-1"0"1,1 0 0,0 0 130,-1 0 0,1 0 1,-2 1-1,-2 2 0,-4 2 1,-3 1-1,-2 3-162,-3 1 0,0 2 1,-5 0-1,3 2 0,-1 3 1,3 1-1,-1 2-40,2 1 0,2 4 0,3 1 0,2 6 0,3 3 0,5 4 0,3-1-80,4 1 0,4-4 0,4 4 0,4-5 1,5-2-1,4-3-154,6-1 1,9-7-1,1-4 1,5-3-1,3-2 1,2-3 0,0-2-131,-1-5 0,2-2 0,-2-4 0,1-3 0,0-5 1,-2-2-1,-2-2-1407,-2-2 1710,-1 4 0,3-13 0,2 3 0</inkml:trace>
  <inkml:trace contextRef="#ctx0" brushRef="#br0" timeOffset="65">22373 7572 8363,'6'-8'1010,"1"2"-869,3 1 1,0 2 0,-2 7-1,-4 5 1,-3 4 0,-1 5-10,0 3 0,-5 2 0,-1 11 1,-2 7-1,1 5 0,-1 4 0,2 2-85,2 3 0,2 5 1,2 0-1,0 0 1,0-2-1,0-2 1,0-1-53,0-2 0,0-5 0,0 1 0,0-5 0,0-5 0,2-3-47,2-7 1,-3-4 0,3-2 0,-2-1-1,1-3-512,1-4 1,-1-5 0,-1-6-1,3-8 564,6-5 0,6-12 0,5-3 0</inkml:trace>
  <inkml:trace contextRef="#ctx0" brushRef="#br0" timeOffset="66">22853 7903 8355,'17'-18'116,"2"3"0,2-1 0,2 1 0,0 1 0,0 2 0,0 5 199,-1 3 0,0-1 1,-3 1-1,-4 1 1,-3 3-1,-3 4 1,-3 4-248,-1 2 1,-4 6-1,-8 3 1,-9 4 0,-6 3-1,-9 2 1,-7-1-270,-5 1 0,-3 0 1,1-2-1,-2 0 1,-2 0-1,0-2 1,2-1 9,4-1 0,1-2 0,5-3 0,3 0 1,2-3-1,7-2 215,3 0 0,8-1 1,0 1-1,5-1 0,6 1 1,3-1 188,3 0 0,9 1 0,8 0 0,7 2 1,7 3-1,7 1 0,3 1-105,2-1 0,3 3 0,2-2 0,0 1 1,-2 1-1,-3-3 0,-4-1-159,-3 1 1,-5-4 0,-6 1 0,-2-1-1,-6 0 1,-2 1-110,-4-1 1,-3-1 0,-2-2 0,-1 1-1,-1-1 1,1 2 0,-1 0-1260,2-2 0,-4 3 1419,-1-6 0,3 2 0,-1 1 0</inkml:trace>
  <inkml:trace contextRef="#ctx0" brushRef="#br0" timeOffset="67">23253 8017 8355,'-6'-7'1149,"2"2"-827,2 3 1,2 6 0,0 13-1,-1 7 1,-3 9 0,-3 9-1,-3 5-215,-2 2 1,1 6 0,-1-2 0,1 3 0,0 1 0,-1 0 0,2 0-293,2 0 1,-1-3-1,6-4 1,0-1 0,2-6-1,1-3-167,0-3 1,4-3 0,1-4-1,1-6 1,3-5 0,1-4-1,3-5-1829,2-5 2181,-2-4 0,8-11 0,-3-2 0</inkml:trace>
  <inkml:trace contextRef="#ctx0" brushRef="#br0" timeOffset="68">23230 8052 8355,'1'-22'-166,"3"3"0,2 1 1,7 4-1,1-1 0,1 1 1,-1 3 584,-1 3 0,2-2 1,0 2-1,-1 0 0,-2-1 1,-3 2-1,-2 1-287,2 0 1,-2 3-1,0-2 1,2 1-1,1-1 1,3 0-1,1 0-180,1 2 1,5 2 0,1 1-1,3 0 1,2 0 0,1 1-1,0 3-96,-1 4 0,1 3 0,-5 3 0,-3 3 0,-4 0 1,-4 3-220,-3-3 345,-3 5 0,-8-4 0,-4 4 1,-8 1-1,-7 0 0,-3 0-4,-2 0 0,-5 0 1,1-1-1,-6 1 0,-5 1 1,-1 2-1,0 0 5,1 0 0,1 2 0,-2 0 0,2 0 0,2 0 0,3-3 0,5-1-44,4-1 0,8-5 0,5-3 183,5-2 0,14-7 0,12-4 0,7-4 0,5-7 0,2-4 0,-1-1 109,2 4 0,-1-1 0,1 3 0,-3-2 0,-1-1 1,-2 0-1,-1 3 20,2 0 1,-3 0-1,4-3 1,-2-1-1,2 0 1,1-2 0,2-1-181,-2 1 1,4-3-1,-4 1 1,2-2 0,-1-2-1,2-2-253,1-1 0,0-1 0,-3-1 0,-3-2 0,-4 0 0,-4-1 0,-4-2-27,-2-3 1,-2 3-1,-1 0 1,-2 2-1,-4 3 1,-3 2-1,-1 4 165,0 4 0,0 2 0,-1 3 0,-3 3 0,-5 4-71,-5 6 1,-4 2 0,-4 5 0,-1 0 0,-1 3 0,-2 1-42,0 2 1,-1-3 0,5 2 0,2-2 0,4-2 0,2 1-1,5-1 252,2 0 0,5-3 0,6-2 0,5 1 1,4-2-1,7 0 0,2-3 49,5 0 0,1-2 0,4 0 1,-3 1-1,-3 1 0,-3 3 0,-4 2 23,-2 2 1,-3 2 0,-7 3 0,-3 3-1,-3 0 1,-1 4 317,0 0-532,0-3 1,0 2-1,0-3 1,0-1-1,0 2 1,0-1-227,0-1 1,6-2 0,2-5 0,6-1 0,5-1 0,4-1-1,4-2 272,3-2 0,8-8 0,3 0 0</inkml:trace>
  <inkml:trace contextRef="#ctx0" brushRef="#br0" timeOffset="69">24486 7743 8355,'-21'-3'245,"2"-1"1,2 0 0,6 4 0,-1 0 0,1 1 0,-2 4 73,-2 7 1,1 0 0,-4 7 0,1 3 0,-1 3 0,-1 6 0,0 1-653,0-2 1,1 3 0,-2-3-1,2 2 1,0-1 0,3-5-377,2-2 616,4-6 1,9 2-1,0-4 1,2-2-1,1-3 1,6-2 245,5-1 1,8-6-1,6 2 1,1-4 0,1-4-1,0-4 1,-4-2-110,-2-1 0,-2-1 0,-3 0 0,-4-2 0,-3-3 0,-5 1 0,-3-2-157,-3 0 1,-1-2-1,-1-5 1,-4-3 0,-5 0-1,-5 0 1,-3 3-143,-3 0 1,-4 8-1,-3 1 1,-1 5 0,-2 3-1,1 5 1,1 3 506,1 3 1,3 8 0,6 5 0,5 1 0,5 0 0,5 0-124,3-1 1,11 1-1,6-5 1,11 1 0,10-4-1,8-3 1,6-4-8,4-5 1,-5-1-1,1-6 1,-1-4-1,-1-1 1,-2-3-1,-4 0 221,-5-2 0,-6-1 0,-3-2 0,-1 0 0,-4 0 1,-2-1-1,-4-1-162,-2-2 1,-4 0 0,-6 4 0,-1 2 0,-2 2 0,-2 4-179,-1 2 1,0 5 0,-1 2 0,-5 1 0,-4 5 0,-5 5 0,-1 8-122,-1 3 0,-3 4 0,1 7 0,-2 4 0,1 2 0,2 2 0,2 2-18,2 1 1,1 5 0,2 0-1,1 3 1,1 2 0,2-1-1,2 0 183,3-4 1,2 3-1,4-6 1,3 2-1,3-1 1,2-2 158,-1-2 1,-1-1 0,-1-3 0,-2-2 0,-1-1 0,-1-4 0,0-3-13,-2-3 1,-1-6 0,1 1-257,1-2 0,-1-8 0,-3-6 1,-1-8-1,-1-6 0,-4-3 1,1-3-109,0-5 1,-2-4 0,2-7 0,-2-4 0,0-2-1,-1-4-134,0 0 1,6-4 0,-2 1 0,3-2 0,1-3 0,1 1 0,3-2 257,3-1 1,4 7 0,1-3-1,2 6 1,3 4 0,1 2 0,2 2 111,1 2 1,-2 1-1,-1 3 1,-1 3 0,-3 2-1,-2 3 1,0 1-86,-1 2 1,-3 6-1,-2-2 1,-1 1-1,-2 3 107,-2 2 0,0 5 0,2 5 1,2 4-1,0 7-75,0 5 0,4 4 1,-1 5-1,2 1 0,1 2 1,1 4-1,0 0 118,4 1 0,-3-2 0,6 1 0,1-3 0,-1-3 0,-2-1 0,0 0-92,-3 0 0,-3-4 1,-3-2-1,-4 0 1,-4-3-1,-5-2-219,-7 0 0,-9 3 0,-12 2 0,-8-1 1,-9 2-1,-7 0 0,25-8 0,0 1-1764,-4 2 0,-1 0 1944,-6 1 0,-1 1 0,3-1 0,-1 1 0,-48 13 0</inkml:trace>
  <inkml:trace contextRef="#ctx0" brushRef="#br0" timeOffset="70">12689 17691 8355,'7'0'0,"1"0"-641,1 0 750,1 0 1,1 0 0,2-1 0,1-2 0,1-1-1,-1 2 1,0 0 0,1 2 0,4-1 0,3-1-1,2-3 118,3-2 0,3 3 0,7-2 0,2 0 0,2 1 0,3 0 0,4 2-148,6 2 0,2 1 1,2 0-1,3 0 1,-28 0-1,0 0 1,2 0-1,0 0 0,1 0 1,1 0-1,1 0 1,0 0 8,3 0 1,0 0 0,-1 1-1,1 2 1,2-1 0,0 1-1,0-1 1,0 1 0,0-1-1,-1 1 1,2-2 0,-1 0-1,0 0 1,0 0-12,1-1 1,1 0 0,-2 0 0,0 0 0,1-1 0,0 0-1,0 0 1,-1 0 0,1-2 0,-1 1 0,-1-1 0,-1 1-1,0-1 1,-2 1-66,0 0 0,-2 1 0,0-1 0,-1-1 0,-4 0 0,0 1 0,28-3 0,-5 0 0,-8 2-931,-8 2 428,-6 1 1,-15 0-1,-3 0 1,-6 1-111,-9 3 0,-8 2 0,-15 6 0,1-1 601,-1 1 0,0-1 0,0 0 0</inkml:trace>
  <inkml:trace contextRef="#ctx0" brushRef="#br0" timeOffset="71">15567 14870 8355,'-11'-1'-210,"4"-3"1,3-4-1,3-2 514,1-1 1,1 1-1,3 2 1,3 3 0,4 1-1,0 0-349,0 2 0,-3 2 1,0 4-1,-1 4 0,0 5 1,-4 4 12,-1 0 0,2 7 1,-1 7-1,0 3 0,-2 4 1,-1 5-1,0 6 14,0 4 0,-1 12 1,-1-31-1,0 1 0,-1 3 1,-2-1-1,1 3 0,0 0 1,-1 2-1,1 0 49,0 1 1,0 0-1,1 0 1,0 1 0,-2 0-1,1 0 1,0 0 0,0 0-1,0 1 1,-1 0 0,1 1-1,-1 1 1,1 0-1,-2 1 71,1-1 1,-1 0-1,1 2 1,0-1-1,-4 1 1,-1 0-1,0 0 1,1-1-1,-1-2 1,1 0-1,0-1 1,0-1-1,0 0 1,1 1 2,1 0 0,0 0 0,-1-1 1,0 0-1,0-2 0,1 1 1,0-2-1,1-1 0,1-2 0,0-1 1,1-2-1,2-1 0,-1-1 1,0-1-93,1 29 0,1-5 0,2-5 1,3-7-1,3-3 0,3-6-1071,2-3 951,-1-9 1,1-7 0,-1-6 0,1-2 0,0-7 0,2-6-748,1-6 1,2-4 853,-2-1 0,-1-1 0,5-6 0,1 0 0,2 0 0</inkml:trace>
  <inkml:trace contextRef="#ctx0" brushRef="#br0" timeOffset="72">12963 15087 8355,'-12'-11'-58,"1"-1"0,-1 1 0,2-1 0,1 1-29,2-1 0,0 1 0,-1 1 0,1 1 0,1 1 0,1-1 0,0-1 81,2-1 1,2 3-1,1 1 1,0-2 0,0-1 49,0-2 0,0 7 1,0 5-1,-1 8 70,-3 6 0,1 9 1,-4 10-1,-2 6 0,0 9 1,0 7-1,1 7-56,4-30 0,0 2 0,0 4 0,1 1 1,0 2-1,0-1 0,0 4 0,1 0 1,0 3-1,1 0 0,0 2 0,1 1-65,0 0 0,0 0 0,0 0 1,1-1-1,0 1 0,1-1 0,0-1 1,1-1-1,0 0 0,0-1 0,1 0 1,1 1-1,0-1 0,-1 1 8,0 1 1,0 0 0,0-1 0,0 0-1,-1-3 1,-2 0 0,0 0 0,0-1 0,-2-1-1,-1 1 1,-1-2 0,-2 0 0,0-1-1,-1 0 228,-2-2 1,1 0 0,0 0 0,1-1 0,-2-2 0,1 0 0,0 0-1,1 0 1,0-2 0,1 0 0,-5 30-186,2-3 1,-1-7 0,5-3 0,2-5 0,0-4 0,2-6 0,0-5-475,0-6 1,0-4 0,2-10 429,1-2 0,1-3 0,5-5 0,3 0 0,0 0 0,4 0 0</inkml:trace>
  <inkml:trace contextRef="#ctx0" brushRef="#br0" timeOffset="73">6864 17428 8355,'0'22'-246,"0"-3"156,0-4 0,9 2 0,4-2 0,4 0 0,7 0 0,6 2 0,3-1 0,2 2 1,3 0-1,5 1 278,6-1 1,-1 3-1,6-3 1,3 1-1,-26-10 1,1 1-1,1 0 1,1 0-1,2 1 1,1-1-1,2 0 1,1 0-185,2 0 1,0-1 0,2 0-1,2 0 1,3 0 0,0 1 0,1-2-1,0-1 1,3 0 0,1 0 0,0-1-1,2 1 33,1-2 0,1 1 0,4 1 0,0 0 0,1-3 1,0 0-1,-18-1 0,0 0 0,0-1 0,2 1 1,0 0-1,0-1 0,1 0 0,0-1 0,0 0 1,2 0-1,0-1 0,0 0-2,2 0 1,-1 1 0,1-2 0,0 0 0,1-1 0,-1 0 0,2 0 0,0-1 0,0 0 0,1 0 0,0 0 0,1-1 0,-1 1 0,0-1 0,0 0 0,-1 0-1,1 0 1,-1 0 0,-1 1 0,-1-1 0,0 0 56,-2 0 1,0 0 0,1 1 0,1-1 0,1 0 0,0 0 0,-2 0 0,-1 1-1,0-1 1,0 0 0,0 0 0,0 0 0,-2 1 0,-1-1 0,0 1 0,-2 0 0,-1 1-1,-1 0-89,18-1 1,-1 2 0,-2 0 0,-1 1 0,-2-1 0,-1 2 0,-4-1 0,-2 0 0,-4-1 0,-2 2 0,-3-1 0,-2 1 0,-2 0 0,-1 0-238,28 3 0,-10 4 0,-8-3 0,-7 0 0,-8 0 0,-4-2 1,-8-1-195,-3 2 1,-7-4 0,-4 0 118,-1-6 1,-7-1 0,-3 1 0,-1 0-1,0 0 309,2 1 0,0 2 0,-3 3 0,1 0 0,0 0 0,2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9-04T20:51:15.542"/>
    </inkml:context>
    <inkml:brush xml:id="br0">
      <inkml:brushProperty name="width" value="0.09086" units="cm"/>
      <inkml:brushProperty name="height" value="0.09086" units="cm"/>
      <inkml:brushProperty name="color" value="#FF0000"/>
    </inkml:brush>
  </inkml:definitions>
  <inkml:trace contextRef="#ctx0" brushRef="#br0">1188 2730 8355,'-29'24'2,"1"1"0,6-10-47,3-1 76,3-1 1,8-2 0,2 1 0,1 0 0,3 2 0,5 3 0,4 1 0,2 3-1,0 5 1,-1 5-189,1 6 0,1 5 0,1 6 0,1 3 0,-1 2 1,1 4-1,-1 6 118,-5-30 0,-1 1 1,1-1-1,0 1 0,-1 4 1,0 2-1,-1 0 0,0 1 1,-2 1-1,-1 1 1,1 0-1,-1 1 0,0 0 1,0 0-1,1 0 0,0-1 1,0 1-1,-1-1 13,0-1 1,-1 0 0,0-5 0,0-1 0,0-2-1,1-1 1,3 26 0,4-6 0,2-7-93,1-4 67,1-9 0,-5-2 0,1-4 1,1-3-1,1-2 51,1-3 0,1-5 0,-1 2 0</inkml:trace>
  <inkml:trace contextRef="#ctx0" brushRef="#br0" timeOffset="1">1142 3038 8355,'12'-11'0,"0"-1"0,3 1 0,4-1 0,3 1 17,1-1 1,5 1 0,4 1 0,3 1 0,3 3 0,-1 1 0,0 2-282,1 2 1,-3 2-1,3 3 1,-2 5 0,-1 3-1,2 4 1,3-1 273,0 1 1,2-3-1,4 2 1,2-2 0,7-2-1,-24-5 1,2-1 0,4-1-1,0-1 14,2 0 0,1-2 1,2-1-1,1 0 1,1-2-1,2 0 1,1-1-1,2-1 0,2-1 1,1-1-1,0 1 1,1 0-38,1 1 1,0 1 0,-1-2 0,1 1 0,1 1 0,0 2 0,0-1 0,-1 1 0,3 1 0,-1-1 0,1 1 0,0 0 0,1 0 0,0 0-57,-1 0 0,0 0 1,1 0-1,0 0 1,0 1-1,0-1 1,1 2-1,0 0 1,0 1-1,-1 1 1,0-1-1,1 1 1,-1-1-1,-1 0 55,0 0 0,0 0 1,6 0-1,0 1 0,-2-2 1,0 0-1,2-1 1,1 1-1,-20-2 0,0 1 1,0-1-1,0 0 1,1-1-1,0 1 0,1-1 1,0-1-1,1 1-54,-1-1 1,1-1 0,-1 0 0,1 0-1,-1-1 1,1 0 0,1-1 0,1 1-1,0-1 1,-1 0 0,-1 0 0,1-1-1,0 2 1,-1-1 0,0 1 0,0-1-1,0 1 1,0 0 68,1 0 1,-1 0 0,0 0 0,-1 2-1,-1-1 1,0 1 0,1 0 0,0-1-1,-1 1 1,0 1 0,-1-1 0,0 0-1,19 1 1,-1 0 0,-1 0 0,-1 1 0,0 0-1,-1 0 30,1-1 0,0 2 0,1 1 0,-1 1 0,-4 1 0,1 1 0,-2 0 0,0 2 0,-1 1 1,0-1-1,-1 1 0,0 0 0,1 0 0,-1 0-11,0 2 0,-1-1 0,1 0 0,0-1 0,-1-1 0,0 1 0,1-1 0,0 0 0,1-1 0,0 1 0,2-1 0,1-1 0,0-1 0,0-2-12,1 0 0,0-1 0,1-1 0,1 0 0,1-1 0,1-1 0,1 0 0,1-2 0,-21 0 0,0 0 0,1-1 0,20-2 0,0-2-17,-1-1 1,1 0 0,-3-1 0,1 1-1,-2 0 1,-1 1 0,-2 2 0,-1 0-1,-2 2 1,0 1 0,-3 2 0,-1 1-1,-2 0 1,-1 0-10,-2 1 1,-1 0 0,-3 1 0,-2 1 0,-2 0 0,0 2 0,-1 2 0,-1 1 0,0 1 0,0 0 0,-2 2 0,1 1 0,-1-1 0,0 1 17,-1 0 1,-1 1-1,5 1 1,-1 1-1,0-1 1,-1 0 0,1 0-1,0 0 1,0-1-1,1 0 1,-1-1-1,1-1 1,1 1 0,-1-1-17,2 0 0,-1-1 1,1-2-1,-1 0 1,1 0-1,0 0 1,-1-2-1,0-1 0,-1-2 1,-1-1-1,0 0 1,0 0-152,-1-1 1,-1 0 203,28 0 1,0 0 0,-8 0 0,-6 0 0,-6 0-1,-10 0-296,-5 0 1,-3 5 258,-12 2 0,1 2 0,-7 1 0,2-1 0,-2 0 0,-2-1 0</inkml:trace>
  <inkml:trace contextRef="#ctx0" brushRef="#br0" timeOffset="2">11855 3129 8355,'-5'8'-29,"-2"0"0,0 0 1,0 4-1,1 3 62,0 4 1,-2 8-1,-3 4 1,-2 6-1,-1 6 1,-2 6-1,-2 4-9,-2 3 0,2 1 1,-1 0-1,-2 0 0,0 0 1,-2 2-1,1 0-135,3 2 1,-1 0 0,5-4 0,1 0 0,3-2-1,2-4 1,2-6-42,2 0 1,1-2 0,6 0-1,0-2 1,3-2 0,0-2 19,0-2 0,3 3 0,-3 2 0,0-1 0,2 0 132,-1-2 0,-4-6 0,3-3 0</inkml:trace>
  <inkml:trace contextRef="#ctx0" brushRef="#br0" timeOffset="3">11512 4797 8355,'-26'16'208,"-1"-4"0,5-6 1,7-6 9,2 0 0,6 0 0,-1 0 0,-1 0 0,-2 0-397,-4 0 1,-4 0 0,-11 0 0,-8 0 0,-12 0 0,18 0 0,-2 0-1,-8 1 1,-3 1 178,-7 1 0,-4 1 0,-6 2 0,-4 1 0,-77 16 0</inkml:trace>
  <inkml:trace contextRef="#ctx0" brushRef="#br0" timeOffset="4">14904 14082 8355,'0'8'58,"0"-1"1,5-4 0,4 0 0,4-3 0,3-3 0,2-6-59,2-5 0,7-14 0,2-8 0</inkml:trace>
  <inkml:trace contextRef="#ctx0" brushRef="#br0" timeOffset="5">15761 16263 8355,'-5'17'163,"-2"-10"1,-4 9 0,0-10 0,0 2-164,4-1 0,-8 1 0,2 3 0</inkml:trace>
  <inkml:trace contextRef="#ctx0" brushRef="#br0" timeOffset="6">13728 17154 8355,'7'0'-9,"1"0"1,-5 1 0,0 3 0,-1 4 0,-2 2 0,0 1-1621,0 1 1629,-5-6 0,-2 4 0,-4-3 0</inkml:trace>
  <inkml:trace contextRef="#ctx0" brushRef="#br0" timeOffset="7">13225 17702 8355,'8'0'-674,"0"0"418,0 0 0,-1-5 0,-1-2 0,1-2 0,-2 0 387,0 1 1,0 6-1,-1-3 1,3 1-1,3 0-84,2 2 1,3-4 0,3 3-1,3-1 1,6 0 0,3 0-1,3 2 1,4 0-35,3 2 1,-1 5 0,4 3 0,3 2-1,-1 3 1,5 2 0,1 4-182,3 3 1,-2 1 0,0-1-1,-1 3 1,-1 0 0,-2 0-1,0-2 202,0-3 1,-2-6 0,6 0-1,0-5 1,0-5 0,3-5 0,0-6 121,2-4 0,-3-8 1,-2 0-1,-1-3 1,-2-2-1,1-1 1,-2 0-180,-4 3 0,1 0 0,-7 8 1,-2 3-1,-1 3 0,-4 3 0,-1 3-183,-2 0 0,-2 8 0,-3 1 1,1 5-1,0 2 206,-1 1 0,2 10 0,-7-1 0</inkml:trace>
  <inkml:trace contextRef="#ctx0" brushRef="#br0" timeOffset="8">20192 9742 8355,'-5'13'0,"-1"-3"-603,-6-10 544,6 0 0,0 0 1,2 0-16,-4 0 1,3-1 0,3-3 0,4-4 0,6-2 0,2-1 59,1-1 0,6 1 1,1-1-1,1 1 1,0-1-1,1 1 1,3 0 52,3-1 0,0-3 0,4 0 0,3 0 1,4-2-1,5-1-2,2 0 1,3-3-1,4 2 1,5-3-1,-25 11 1,0-1 0,2 1-1,0 1 1,2 0-1,0 0-48,0 0 1,0 1 0,1 1 0,1 2 0,-1-2 0,1 2 0,-1 0 0,1 1 0,1 2 0,0-1 0,2 0 0,0-1 0,1 0 0,-1 0-22,1-1 0,0 0 0,1 1 1,1 0-1,1 0 0,2 0 1,2 0-1,0 0 0,3-1 0,1-1 1,1 0-1,-1 0 0,2 0 1,0-1-18,1 1 1,1-1 0,-2-2-1,1 0 1,0 1 0,0 0-1,1-1 1,1 1 0,1-1-1,0 1 1,1-1 0,0-1 55,-1 1 1,0-1-1,-2 1 1,0 1-1,-1-1 1,0 1 0,1-1-1,0-1 1,0 1-1,1-1 1,0 0 0,-1-1-1,-1 1 1,0-1 21,-1 1 1,-1-1-1,1 0 1,0 0-1,-1 0 1,0-1-1,0 0 1,0-1-1,-1 1 1,0 0-1,-2-1 1,0 1 0,0 0-1,-1-1 3,1 2 1,-1-1 0,-5 1 0,0 0 0,2 0 0,1 1 0,-2 0 0,-1-1 0,-2 1-1,0-1 1,-1 1 0,1 1-217,-3 0 1,0 1 139,-5-2 1,-1 0-1,3 4 1,-1 1 0,26-9-1,-2 2 1,-5 3-1,-7 3 44,-7 3 0,-5 3 0,-7 1 0,3 0 0,-4 0 0,-25 0 0</inkml:trace>
  <inkml:trace contextRef="#ctx0" brushRef="#br0" timeOffset="9">7561 17885 8355,'5'6'0,"4"-2"0,5-3-141,-2-1 0,10-1 0,-2-1 1,5-2-1,6 1 0,3 2 1,3 1-1,2-1 0,3-2 0,4-1 1,3 2-1,3 1 220,3 1 1,5 0-1,3 0 1,-30 0-1,0 0 1,3 0-1,0 0 1,2-1-1,1 0 1,1 0-1,2 0-68,0-1 1,1 0-1,2-1 1,1 1-1,2 1 1,1-1-1,0 1 1,0-1-1,1 0 1,0 1-1,0 0 1,1 1-1,1 0 1,-1 1-95,1 1 1,-1 0 0,0-1-1,1 0 1,0 2 0,0 1 0,0-1-1,1 0 1,1 0 0,0 0 0,0 2-1,0-1 1,0 2 0,0 0 68,-2 1 1,1 1 0,-1-2 0,0 1 0,0 0-1,0 1 1,1-1 0,-1-1 0,2-1 0,0 0-1,1-1 1,-1 1 47,2-1 1,0-1 0,-2-1 0,-1-1 0,1 1-1,0 0 1,0-2 0,1 1 0,-2-1 0,-1 0 0,-1 0-1,0 0 1,-4 0 0,1 0-47,-2 0 1,0 0 0,0 0 0,-2 1 0,0 0 0,0 1 0,-2 0-1,0-1 1,-1 1 0,-1-1 0,-1 0 0,-1-1 0,-1 0 0,0 0-59,-3 0 1,0 0 0,0 0 0,-2 0 0,2 0 0,0 0 0,29 0 0,-6 0 0,-5 0 0,-3-1 69,-4-3 0,3 7 0,-6-6 0,3-1 0,0-2 0,1-2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9-04T20:51:15.596"/>
    </inkml:context>
    <inkml:brush xml:id="br0">
      <inkml:brushProperty name="width" value="0.09086" units="cm"/>
      <inkml:brushProperty name="height" value="0.09086" units="cm"/>
      <inkml:brushProperty name="color" value="#FF0000"/>
    </inkml:brush>
  </inkml:definitions>
  <inkml:trace contextRef="#ctx0" brushRef="#br0">1645 2593 8355,'22'-12'0,"-3"-1"-485,1-2 451,-1 8 0,3-9 1,1 9-1,0-2 1,0 1-1,0 4 0,0 2 1,1-1-1,1 0 1,2 0-1,-1 2-1,2 1 0,-2 0 0,4 0 0,2 0 0,1 0 1,2 0-1,5 0 0,4 0-15,4 0 1,6 0-1,-2 1 1,2 2-1,5 0 1,-1 0 0,2-1 54,1 2 1,-2-1-1,5 4 1,-1 2-1,-1 1 1,2 2-1,-1-1 27,-30-5 0,0 0 0,1 1 0,1 1 0,0 0 0,1-1 0,0 1 0,1-1 0,1 1 0,-1 0 0,1-1 0,0 1 0,1-1 0,1 0-3,2-1 1,0 0 0,-2 0 0,0 0 0,6 0 0,0-1 0,1 1 0,0 0 0,1-1 0,-1 0 0,2-1 0,0 0 0,-1-2 0,1 1-26,-1-1 0,1 1 1,3-3-1,-1 1 0,-2 1 1,0 1-1,0-1 0,0 0 1,-1 0-1,1 0 0,0 0 1,0-1-1,1 1 0,0 0 11,0 0 0,0 0 1,0 1-1,-1-1 1,1-1-1,-1 1 1,0-1-1,0 1 0,0 0 1,0 0-1,1 0 1,0 0-12,0 0 0,0 0 1,0 0-1,1 0 1,-1-2-1,1 0 1,-1 0-1,-1 0 1,0 0-1,0 0 1,0 0-1,0 0 1,1 0-1,0 0 8,0 0 1,0 0 0,-4 0 0,-1 0 0,2 0 0,-1 0 0,1 0 0,0 0 0,1 0-1,0 0 1,1 0 0,0 0 0,-1 0 0,-1 0-7,0 0 1,-1 0-1,-1 0 1,0 0-1,0-1 1,-1 0-1,-1 0 1,0 0-1,-1-1 1,0 0-1,-2 0 1,-1 0 31,-2 0 0,-1-1-26,29 2 0,-33-2 1,1 1-1,24 2 0,-5 0 1,-5 0-1,-5 0-72,-4 0 0,-4 1 1,-5 3-1,-5 2 1,-5 2-1,-4-1 1,-4 4-876,-6 3 0,-4 0 935,-1 5 0,-15 0 0,-4 3 0</inkml:trace>
  <inkml:trace contextRef="#ctx0" brushRef="#br0" timeOffset="1">4112 4420 8355,'-6'6'-407,"5"-6"367,-4-1 0,10-8 0,3 4 0,2 0 0,1 0 0,1 2 0,-1 2 0,1 1 0,-1 3 0,-1 3 397,-2 5-426,-3 3 0,-5 4 1,0 4-1,0 4 1,0 3-1,0 3 1,0 2 47,0 5 1,0 0 0,0 4-1,1-2 1,3-1 0,5 1-1,5 2-1,5 1 1,2 2 0,2 0 0,0-1-1,0 1 1,0 1 0,0 1 53,-1 2 0,-4 4 0,-4-2 1,-4 3-1,-3 1 0,-2 3 0,-4 2 2,-4 2 0,1-31 0,-2 0 0,-7 30 0,-2 1 0,6-32 0,0 1 0,-9 30-52,-2 0 1,4-1-1,-3-4 1,2-1 0,-1-1-1,-1-3 1,1-1-20,2-3 1,5-2-1,2-3 1,2-4-1,3-2 1,2-5-1,4-3 57,3-4 1,2-2 0,0-4 0,-1-4 0,1-2 0,1-3 0,1-1-142,1-1 1,-1-6 0,0 2 0,1-3 120,-1-1 0,1-5 0,-1-1 0</inkml:trace>
  <inkml:trace contextRef="#ctx0" brushRef="#br0" timeOffset="2">3963 4386 8355,'0'5'-183,"0"-5"0,0-7 1,0-3 150,0-1 1,5 3 0,3 2 0,2-1-1,3 1 1,2-1 0,4-1-21,2 0 0,2 4 0,0-2 0,0 0 0,0 1 0,1 0 0,1 1 8,2-1 1,0 3 0,-3-1-1,1 1 1,2 2 0,-1 0-1,2 0-38,3 0 1,0 2-1,2 0 1,-1 3 0,1 0-1,-1 2 1,1-2 48,0 0 1,1 2 0,0-1 0,1-1 0,-1 0 0,-1-1-81,-3 1 164,3-4 0,-7 5 1,3-3-1,0 1 1,-1-2-1,1-1 45,0-1 1,1 0 0,1 0-1,0 0 1,0 0 0,2 0 0,2 0-88,-1 0 0,0 0 0,1 0 0,-1 0 0,0 0 0,0 0 0,1 0-20,-1 0 0,-1 0 0,-1 0 0,-3 0 1,0 0-1,-1 0 19,0 0 1,2 0 0,-3 0 0,0 2 0,-1 0 0,1 2 0,-1-1 5,2-2 0,-2-1 0,3 0 0,0 0 0,0 0 0,2 0 0,-1 0-6,1 0 0,-5 0 0,4 0 0,-3 0 0,-1 0 0,-3 0 0,-3 0 53,-1 0 0,-4 0 0,3 0 0,-1 0 1,-4 0-1,0 0-49,-1 0 0,-1 0 0,0 0 0,1 0 0,-1 1-136,1 3 1,-2-2-1,-1 5 1,-3-1-8,-1 0 1,-1-2 129,-4 4 1,0-4 79,0 3 1,1-3-76,3 4 0,-3-1 0,3 5-1,-3-1 0,-1-3 0,0-1 0,-1 2 0,-1 3 0,-2 2 0,1 1-4,2-1 0,1 2 0,0 1 0,0 1 0,0 1 0,0 0 0,0 0 21,0 1 1,0 2 0,-1 0 0,-2 1 0,-1-1-1,2-2 13,1-1 1,1 0-1,0 5 1,0 2-1,0 0 1,0 1-1,0 0-47,0-1 0,0 6 0,0-2 0,0 3 0,0 0 0,0-1 0,0-1-3,0 0 0,3-1 0,2 0 0,2 0 0,0 1 0,1-1 0,-2 2 41,-1 1 1,-1-2-1,-4-1 1,0 2-1,0 1 1,0 1-1,0 0 52,0 0 1,-5 1-1,-2-1 1,-4 0-1,0 2 1,0 1 0,-2 1-68,-2-2 0,2 4 0,-2-1 0,2 0 0,2 2 0,-1-2 0,2 1-49,2-3 0,2-2 0,4-1 0,-2 1 0,1-1 0,2 0-27,1 0 99,0-4 1,1 1 0,2-3-1,2 0 1,1 0 0,2-1 57,-2 1 1,4-7 0,-3 3 0,0-1 0,0-4 0,-1-1 0,-1-3-55,0 2 0,3-5 0,-5 4 0,0-4 0,-2 0 0,1-1-43,1 1 0,-1-1 1,1 0-1,-1 1 533,-2-1 918,0-4-573,0-2 0,0-7-1132,0-1 0,-4-4 0,-1-3 1,-2 1-1,-1 3 0,-3 0-27,0-1 1,-5 5-1,-4-2 1,-2 1 0,-5 1-1,-3-2-294,-3 1 583,-2 2 0,-3 1 0,0 0 0,0 0 0,1 0 0,0 0 93,1 0 1,1 0 0,-5 0 0,-2 0 0,0 0 0,-4 0 0,1 0-60,-4 0 0,0 0 0,1 0 1,-2 0-1,1 0 0,-2 0 1,-2 0-41,-3 0 0,0 0 0,1 0 0,2 0 1,0 0-1,1-1 0,2-2-31,3 0 0,0-1 0,0 4 0,1-2 0,1 0 0,2-3-327,2-1 272,2 3 1,6-2 0,3 4 0,3-2 0,3-1 0,1 2 0,1 0-1210,3 2 1300,-2 6 0,-2 5 0,-6 7 0</inkml:trace>
  <inkml:trace contextRef="#ctx0" brushRef="#br0" timeOffset="3">3974 6853 8355,'7'-2'167,"-3"-2"1,-3 2 0,0-3 0,3 4 0,2 6-228,1 4 0,-1 1 0,-3-1 0,0-2 0,0 2 0,-1 1 0,1 3-29,1 2 0,1-1 0,-3 5 0,2 1 0,-1 2 0,-2 2 1,-1 3 82,0 3 1,-5 7 0,-3 2-1,-2 3 1,-3 5 0,-2 8 0,6-25-1,-1 2 21,-1 2 0,1 0 1,0 4-1,1-1 1,-1 1-1,1-1 0,-2 2 1,1 0-1,0 1 1,0 1-1,0-1 0,0 1-5,0 0 1,1-1-1,1 0 1,2-1-1,-3 0 1,1-1-1,0 0 1,1-1-1,0 0 1,0-1 0,1-2-1,1 0 1,0-1-1,2-1-8,-2 30 0,1-5 0,4-5 0,0-1 0,0-4 0,0-3 0,0-3-26,0-2 0,0 3 0,-1-5 0,-2-3 0,-2-3 1,0-4-180,0-1 1,-4-2 0,2-1-1,-2-2 1,0-2 202,1-3 0,-5 1 0,-4 1 0</inkml:trace>
  <inkml:trace contextRef="#ctx0" brushRef="#br0" timeOffset="4">3974 6955 8355,'-29'0'-1171,"4"0"1042,5 0 1,8-1 0,10-2 0,5 0 0,8 0 0,3 2-1,0 1 175,-2 0 1,3-4-1,2 0 1,-1 2-1,3-1 1,3 1-1,6-3 93,4-2 0,3 3 1,5-2-1,4 1 1,5 1-1,3 0 0,2 1-137,-2 0 0,7 2 0,-1 1 0,0 0 0,2 0 0,-2 0 0,0 1-31,-2 3 1,-1-3 0,2 3-1,0-3 1,-1-1 0,0 0 74,1 0 0,-4 0 1,5 0-1,-3-1 0,-2-2 1,1-2-1,-4-1 24,-3-3 0,3 3 0,-6-2 1,4 1-1,1-1 0,-2 2 0,-2 0-107,1 4 1,0-3 0,-2 1-1,-2 2 1,-3 0 0,-1 2-294,0 0 290,0 0 1,-3 0 0,-2 0 0,-2 0 0,-1 0 0,-1 0 44,0 0 1,-7 0 0,-1 0-1,-3 0 1,-4 0 0,-1 0 144,-2 0 0,-3 0 1,-2 2-1,-1 1 0,-4 5-174,-3 2 0,-3 2 1,-4-2-1,2-1 1,1-2-1,1 2-28,0 1 0,1 2 0,4-1 1,0 0-1,0 2 0,0 1 1,0 3 46,0 0 0,0 2 0,-1 4 1,-2 1-1,-1 2 0,1 3 0,-1 3 55,0 3 0,-4 3 1,5 0-1,0 4 0,2 4 1,1 2-43,0 2 1,0 4 0,0-1 0,0 3 0,0 1 0,0 1 0,0-1 24,0 0 1,0 0-1,0-1 1,0-2-1,0 0 1,0 0 0,0 1 26,0-2 0,0 2 0,0-5 0,-1 2 0,-2 2 0,-1-4 0,0-3 36,-1-4 1,3-4 0,-6 1 0,-1-1 0,0-2 0,1-1 6,0-2 0,0-3 1,-3-2-1,1 0 1,1-1-1,3 0 1,-1-4-112,1-4 0,3 2 0,-2-5 1,1 1-1,1-3 0,0-2-188,2-1 0,1-1 818,0 0 1,0-5-1,-1-5-541,-3-4 1,-1-2-1,-4 3 1,1-2-1,-1 0 1,-1 0-1,-1 0-399,-1 2 0,-3-1 1,-1 1-1,-2-2 1,-4 1-1,-2 2-918,-3 1 1200,-4 0 0,0 0 0,-7 0 0,-5 0 0,-5 0 0,-7-1 106,-4-3 0,-1 3 1,27-1-1,0 0 1,-2 1-1,0-1 0,-2 1 1,-2 0-1,-2-1 1,-2-1-1,-2 0 1,-1 0-42,-3-2 1,0 1 0,-2 0 0,-2 1 0,-1 0 0,-1 0 0,-2 0 0,-1 1 0,-1 0 0,0 1 0,-1 1 0,0-1-1,3 1 1,0 0-60,3 0 0,0 0 0,3 0 0,1 0 0,4 1 0,2-1 0,0 1 0,1 1 0,3 0 0,2 1 0,2 0 0,2 0-203,-28 6 0,1 1 0,2 2 0,4 0 0,0 2 233,3 2 0,1 4 0,5-1 0,1 3 0,-1 0 0,0 1 0</inkml:trace>
  <inkml:trace contextRef="#ctx0" brushRef="#br0" timeOffset="5">19644 8086 7842,'0'-11'-19,"0"-1"0,5 1 0,3-1 0,3 2 0,3 1 0,2 3 0,1 1 0,-1 2 0,-2 1 0,-1-1 0,-1-1 34,-1 2 0,0 1 0,1 1 0,-1 0 1,1 1-1,-1 1 0,0 3 0,1 1 15,-1-1 0,5 4 1,0-2-1,2 3 0,2 2 1,2-1-1,2 1-53,2-1 1,4 0 0,4 0 0,1-3-1,3-1 1,6-1 0,3-1 47,2 0 1,9-1 0,1-4 0,3 0 0,-29 0 0,1 0 0,2 0 0,-1-1 0,3 0 0,0-1 15,2 1 1,-1-2 0,3 0-1,0-1 1,0 1 0,1 1 0,0-1-1,0 1 1,2-1 0,-1-1-1,0 1 1,1 0 0,-1-1 0,1 0 1,-1 1 0,-1 0 0,-2-2 0,-1 0 0,2 2 1,-1 0-1,-2-1 0,-1 0 0,0 1 0,-1 0 0,-2 0 1,-1 1-1,-2 0 0,0 0-31,28-3 0,-10 3 1,-5-1-1,-2 0 0,-2 0 1,-4 0-65,-5 0 0,-1 2 0,-4 1 0,-2 0 1,-2 0-1,-3 0 0,-2 0-261,-1 0 0,-6 0 0,-3 1 0,-1 3 313,0 4 0,3 2 0,-4 1 0</inkml:trace>
  <inkml:trace contextRef="#ctx0" brushRef="#br0" timeOffset="6">17600 9673 8355,'11'0'-92,"0"0"1,1 0 0,-1-1 0,2-1 0,1-2-1,2 1 1,2 1 0,2-1 0,1-1 204,-2 2 0,6-3 1,-2 1-1,1 1 1,0 1-1,0-1 1,3 0 62,3 0 0,3 1 0,2-1 1,-1-1-1,1 2 0,2 0 1,3 2-253,0 0 1,-2 0 0,4 0 0,1 0 0,2 0 0,-1 0-366,-2 0 255,2 0 1,-9-3-1,0-1 1,-4 1 0,-3 2 185,-3 1 0,-1-10 0,-1-3 0</inkml:trace>
  <inkml:trace contextRef="#ctx0" brushRef="#br0" timeOffset="7">1839 12757 8355,'-12'0'0,"2"1"-698,3 3 0,0-1 0,3 3 1309,-3-1-548,2-1 1,2-4-1,10 0 1,4 0-1,2 1 1,-1 2-1,1 1-123,2-2 1,-2 1-1,3-1 1,0 2-1,-1-1 1,0-2-1,0-1 30,1 0 1,0 0 0,-1 0-1,4 0 1,4 0 0,3 0-1,3 0 88,4 0 0,-2 0 1,9-1-1,-1-2 1,3-1-1,2 2 1,2 0-34,0 2 0,-4 0 0,-2 0 0,1 0 0,-2 0 1,1 0-33,-4 0 1,-1 0-1,-4 0 1,0 0 0,1 0-1,1-1 1,1-1 9,0-2 0,-1-1 0,0 2 1,0-2-1,3 0 0,-1-1 0,1 1 4,-2-1 0,-4-1 0,1 2 0,1 0 0,-1 0 0,1 2 0,-2 2-18,2 1 0,0 0 1,0 0-1,-3 0 1,0 0-1,-1 0 19,0 0 1,4 0 0,-2 0 0,3 0 0,1 0 0,1 0 0,-1 0-6,0 0 1,0 0-1,1 0 1,-1 0-1,0 0 1,0 0 0,1 0-9,-1 0 1,0-4-1,-1-1 1,-1 0-1,-3-1 1,0 0 0,-1 0 69,0 0 1,-1 2-1,-6-2 1,0 1-1,-2 2 1,1 2-24,2 1 0,-5 0 0,-1 0-42,-4 0 0,0 0 0,-1 0 0</inkml:trace>
  <inkml:trace contextRef="#ctx0" brushRef="#br0" timeOffset="8">5516 12757 8355,'12'0'0,"-5"0"-626,1 0 584,0 0 1,-1 0 0,1 0 0,2 0 0,3 0 0,3 0-1,2 0 1,2 0 0,3 0 0,4 0 5,3 0 1,3 0-1,3 0 1,-1 0 0,2 0-1,-1 0 1,2 0 5,1 0 0,-1 0 0,3 0 0,-1 0 0,0 0 0,0 0 1,1 0 25,2 0 1,1 0 0,1 0 0,-2 0 0,-1 0 0,1 0 0,1 0 36,2 0 1,-4 0 0,-2 0-1,1 0 1,-2 0 0,1 0 0,-5 0 39,-3 0 0,4 0 0,-5 0 0,1 0 0,1 0 0,0 0-41,1 0 0,1 0 0,-1 1 1,0 2-1,0 1 0,1 0 1,-1-1-75,0 1 0,2 0 1,0-4-1,2 1 1,-1 2-1,-1 1 1,-2-2 34,0-1 0,1-1 1,0 0-1,2 0 1,1 0-1,0 0 1,0 0 111,0 0 1,2 0 0,-4 0-1,4 0 1,-1-1 0,2-1-96,-1-2 1,-2-4 0,3 3-1,0-1 1,-2-2 0,1 0-1,0 2-7,-1 1 0,-1-3 0,-2 5 0,1 0 0,2 1 0,0-1 0,1-1 29,-4 2 1,5-3-1,0 1 1,0 1-1,1 1 1,1-1-1,2-1-31,1 2 0,3 1 0,1 1 1,-3-2-1,-3 0 0,-3-2-102,-2 1 0,-2 2 0,-6 1 0,-1 0 1,-1 0-1,-1 0 0,1 0 113,0 0 1,2 0-1,2 0 1,-2 0 0,0 0-1,2 0 1,2 0 31,3 0 0,4-1 0,-4-2 0,0 0 0,0-1 1,0 0-14,-1 0 0,3-1 0,-4 3 0,-1-2 0,-5 1 0,-1 2 1,-1 0 17,0-3 0,3 3 0,-5-3 1,0 2-1,-2 2 0,-3 0 0,0 0-81,-2 0 1,-4 0 0,3 0 0,-1 0 0,0 0 0,-1 0 0,-2 0-225,-1 0 0,-2 0 0,1 0 0,-1 0 1,1 2 255,-1 2 0,-5-3 0,0 4 0</inkml:trace>
  <inkml:trace contextRef="#ctx0" brushRef="#br0" timeOffset="9">10907 12814 8355,'0'-11'8,"5"-1"1,3 2-1,2 1 1,2 2 0,4-1 15,3 2 1,-2-1-1,3 5 1,-1-2-1,0 2 1,-2-1-1,1 0-79,0 0 1,-3-1 0,4 4 0,1 0 0,3 0 0,3 0 0,0 0 76,0 0 1,4 1 0,3 2 0,4 0 0,0 0 0,-2-2-108,0-1 0,3 4 1,0 0-1,-2-2 1,-1 0-1,-5-2 1,-4 0-24,-6 0 0,-4 0 0,-5 1 0,-5 1 1,-7 2-208,-10-1 315,-5 3 0,-12 1 0,-1 4 0</inkml:trace>
  <inkml:trace contextRef="#ctx0" brushRef="#br0" timeOffset="10">12517 12803 8355,'0'-8'8,"0"1"135,0-2 1,5 0-1,2 0 1,0 3-1,1 0 1,1 3 0,1-1-164,1 0 1,5-1-1,0 2 1,2 0 0,2 0-1,2 2 1,2 1 0,2 0 16,5 0 1,2 0 0,2 0 0,4 0 0,4 0-1,5 0-128,5 0 1,-1 0 0,-1 0 0,-3 0 0,-3 0 0,-1 0-1,-2 0-88,-4 0 1,-2 0-1,-14 0 1,-4 0 218,-4 0 0,-8 5 0,0 1 0</inkml:trace>
  <inkml:trace contextRef="#ctx0" brushRef="#br0" timeOffset="11">1930 13420 8355,'-7'0'-1857,"-1"0"2211,5 0 1,-2 1 0,8 1-421,4 2 1,1 0 0,9-4 0,-1-1 0,3-2 0,1-1 0,1 1 111,-2-3 1,0 4 0,4-4-1,-1 0 1,3 4 0,0-1 0,2 1 12,-2-2 1,3 0-1,0 4 1,1 0-1,3 0 1,1 0-1,2 0-73,3 0 0,-1 0 0,5 0 0,2 0 0,3 0 0,4 0 0,0 0-37,0 0 1,-2 0 0,-3-1 0,-2-2-1,-1 0 1,-1 0 0,1 2 87,2 1 0,-3 0 0,1 0 0,2 0 0,4 0 0,0 0-30,2 0 0,-7 0 0,6 0 0,1 0 0,1 0 0,1 0 0,0 0-88,-1 0 0,4-1 0,-4-2 0,0-1 0,-2 2 0,-5-1 0,-2 1 133,-1-2 1,-4-1-1,3 2 1,-2-2 0,-1-1-1,1-2 21,-1 2 1,3-3 0,-1 4 0,-1 0 0,0-2 0,-2 2 0,-1 0-105,-2 3 0,-1-3 1,-1 1-1,-2 1 0,1 2 1,-2 1-1,-2 0-266,-3 0 1,-3 0 0,-2 0 0,-4 0 296,-2 0 0,-1 0 0,-1 0 0</inkml:trace>
  <inkml:trace contextRef="#ctx0" brushRef="#br0" timeOffset="12">6110 13465 8355,'12'0'-224,"0"0"0,5 0 1,4 0-1,6-1 251,2-3 1,3 3 0,5-4 0,2 1 0,0 0 0,2 0 0,0 1 61,2-1 1,4-1 0,1 2 0,0-1 0,4 1 0,3-3 0,3 0-104,3 0 0,2-3 1,-28 6-1,-1 1 1,1-1-1,0 1 1,1-1-1,0-1 1,2 2-1,0-1 1,1 0-1,0 0-7,-1 0 0,0 0 0,3 1 0,2 0 0,-2-1 0,0-1 0,2 2 0,0-1 0,0 1 0,1 1 0,-1-1 0,0 0 0,-1 0 0,1 0-30,-1 1 1,1-1 0,-1 1 0,0 0 0,-2 0 0,0-1 0,-1 0 0,0 1 0,0-1 0,-2 1 0,0 0 0,0 1 1,0 0 0,0 0 1,-3 0-1,0 0 0,1 0 1,0 0-1,-2 0 1,0 0-1,30 0 0,0 0 1,-4 0 17,1 0 1,-2 0 0,-3 0 0,-4-2 0,-2 0-1,-2-2 1,1 2 95,-1 0 1,4 1-1,-2-1 1,1-2-1,-1 1 1,2 2 99,1 1-141,2 0 1,3-4-1,1 0 1,3 2 0,2 0-1,2 2 14,0 0 1,-4-3-1,2-1 1,-1 1 0,-2 2-1,0 1 1,-1 0-57,2 0 1,-4 0 0,-5 0 0,-1 0-1,-3 1 1,-1 2 0,-2 1 4,-3-2 0,-3-1 0,-6-1 0,-1 0 0,-3 0 0,-1 0 0,-3 0-95,-1 0 1,-6 0 0,-3 0 107,-2 0 0,-2 0 0,1 0 0</inkml:trace>
  <inkml:trace contextRef="#ctx0" brushRef="#br0" timeOffset="13">13534 13477 8355,'16'0'-247,"3"0"0,3 0 1,2-2-1,1 0 0,3-2 1,1 1 257,3 2 1,1-3 0,1 1-1,1 0 1,-1 1 0,0-1 0,2-2 133,2-1 0,2 2 0,7-3 0,3 1 0,3 1 0,6-1 0,4 1-140,-29 2 1,0 0 0,5 1 0,0-1 0,0 2 0,1 0 0,2-1 0,1 0 0,1 1 0,2 0 0,2-1 0,0 1 0,3 0-1,0-1-85,2 1 1,0-1 0,-1-1 0,0 2 0,1 1 0,0 0 0,-2 0 0,-1 0 0,-1 0 0,0 0 0,-1 0-1,0 0-221,0 0 0,-2 0 0,-2-2 0,0 0 1,-3 0-1,-1 0 301,-3 1 0,0 0 0,-2 0 0,-1 0 0,26 1 0,0 0 0,1 0 0</inkml:trace>
  <inkml:trace contextRef="#ctx0" brushRef="#br0" timeOffset="14">1747 14150 8355,'-11'-3'0,"1"-2"0,2-2 0,-1 3 31,6-3 0,-1 3 0,5-4 0,3 1 0,3-1 1,4 2-1,1-1 0,3 1 0,5-1 8,1 0 0,6-2 1,1 5-1,1 2 1,3-1-1,1 1 0,2-2-53,3 2 0,3 0 1,6 4-1,1 0 1,3 2-1,2 0 1,4 1-71,3 2 1,-28-3-1,0-1 1,32 3-1,-31-3 1,0-1-1,2 0 1,0 0 0,0 0-1,1 0 1,0 0-1,0 0 66,0-1 0,0 0 1,5 0-1,0-1 1,-2 0-1,0 0 0,1 0 1,-1 0-1,0 0 1,-1 0-1,0 0 0,-1 0 66,-1 0 0,-1 0 1,2 0-1,-1 0 1,28-1-1,-31 0 0,0 0 1,0-1-1,-1 0 1,28-2-1,-6 0-73,-4 0 0,-5-1 0,-4 3 1,-8-2-1,-9 1 0,-7 2-46,-5 1 1,-8 0 0,-8 0-1,-10 0 1,-6 1-171,-3 3 0,0-1 1,2 4 240,2 2 0,-8 1 0,3 2 0</inkml:trace>
  <inkml:trace contextRef="#ctx0" brushRef="#br0" timeOffset="15">8360 14150 8355,'0'-7'79,"0"-1"0,3 1 0,4-4 1,10 3-1,7 1 0,9 2 0,6 1 1,9 1-1,7-3 0,8 1 0,-28 3 1,0-1-97,3 2 0,0 0 1,4 0-1,1 1 1,3-1-1,0 2 1,2-1-1,0 0 0,2 0 1,0 0-1,2 0 1,-1 0-1,3 0 1,0 0-21,2-1 1,0 2-1,-1-1 1,0 1-1,-1 0 1,0 0-1,0 2 1,0-1-1,-1 1 1,0-1 0,2 2-1,0-1 1,-3-1-1,0 1-34,-3-1 1,-1 1 0,2 1 0,-2 0-1,-3-2 1,-1-1 0,-1 1 0,0 0 0,-1 0-1,-1 0 1,-3 0 0,-1 0 0,-2-1 0,-1 0 81,31 1 1,-7-2-1,-6 0 1,-2 0-1,-4 0 1,-4 0-63,-3 0 1,-4 0-1,-3 0 1,1-2-1,-2 0 1,-4-2-1,-4 1-1077,-2 2 1128,-7 1 0,2 0 0,-5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9-04T21:02:50.275"/>
    </inkml:context>
    <inkml:brush xml:id="br0">
      <inkml:brushProperty name="width" value="0.09086" units="cm"/>
      <inkml:brushProperty name="height" value="0.09086" units="cm"/>
      <inkml:brushProperty name="color" value="#FF0000"/>
    </inkml:brush>
  </inkml:definitions>
  <inkml:trace contextRef="#ctx0" brushRef="#br0">320 12597 8355,'-23'0'-420,"5"0"0,3 0 1,2 0 416,2 0 1,3 0 0,4 0 0,6 0 0,8 0 0,6 0 0,7-1 0,4-2 0,1 0 159,0 0 0,3-2 0,0 0 0,1 0 1,-1-2-1,0 2 0,-1 0-64,-1 3 1,4-3 0,-3 1 0,0 1-1,0 1 1,1-1 0,-1-1-108,1 2 0,1 1 0,4 1 0,2 0 0,-1 0 0,-1 0 0,-2 0-55,0 0 1,1 0 0,-1 0 0,-1 0 0,-1 0 0,-2-2 0,0 0-18,0-2 1,-1 0-1,-5 3 1,0-2-1,-4 0 1,-2-1-12,-4-1 0,-3 2 1,-4-3-1,-7 1-829,-7 2 926,-3 2 0,-6 1 0,-2 0 0</inkml:trace>
  <inkml:trace contextRef="#ctx0" brushRef="#br0" timeOffset="1">1199 12300 8355,'-6'-5'-288,"2"-2"1,3 0 0,2 1 286,3 1 0,2-3 1,6 6-1,-1 2 0,0 3 1,0 4 78,-4 2 1,3 1 0,-2 3-1,2 0 1,2 4 0,0-1-42,3 1 6,-2 3 1,9-6 0,-3 4 0,2-1 0,2-4 0,0 1-31,0 2 0,1-7 0,3 2 0,2-1 1,1 0-1,-1 0 0,-1-1 35,-2-1 1,-3-6-1,-4 2 1,-5-1-1,-6 1-34,-4 3 1,-14 3-1,-11 3 1,-15 2 0,-13 6-1,-10 3-107,27-11 0,-1 0 1,0 3-1,-1 0 0,-1 0 1,-1 0-1,-1 2 0,-1 2 93,-1 3 0,-2 0 0,0-3 0,0 0 0,-39 25 0</inkml:trace>
  <inkml:trace contextRef="#ctx0" brushRef="#br0" timeOffset="2">9445 14859 8355,'-5'7'0,"-3"1"-37,-2 1 1,4 1-1,2 2 1,2 2-1,-1 3 1,-1 1-1,2 2 1,0 3-1,2 4 1,-1 3-1,-1 3 1,-4 2-1,1 4 214,0 2 1,-2 4-1,2 2 1,-2 2-1,0 5 1,0 1 0,2 4 320,0 2-526,2-27 0,0 0 0,-1 3 1,0 0-1,0 1 0,1 1 1,-2-1-1,1 0 0,-1 0 0,1 1 1,-1-1-1,1 1 0,0 0 1,0 1 9,0 0 0,-1 1 0,1-2 0,-2 1 0,1-3 0,-1 0 0,1 1 1,0-1-1,0 1 0,0 0 0,0 2 0,-1 0 0,1 1 0,-1 0-36,2-2 0,-1 0 50,-1 2 0,1-2 0,2-4 0,-1-1 0,-1 1 0,0-1 0,1-1 0,-1-1 0,-2 30 1,-1-2-56,2-2 1,-4-6 0,2-2-1,-1-3 1,0-3 0,3-1 0,0-2-76,-1-2 0,5 1 0,-2-5 0,3 1 0,1-4 0,0-2 1,1-3-243,3-3 1,2 0 0,5-9 375,1-1 0,-1-1 0,1-2 0</inkml:trace>
  <inkml:trace contextRef="#ctx0" brushRef="#br0" timeOffset="3">7218 17531 8449,'5'-6'-442,"5"2"1,7 3-1,7-1 1,4 0 558,3-2 1,4 0 0,4 3 0,5-2 0,5-2 0,0 0 0,3-1-4,5 0 1,2 2-1,-27 1 1,0-1 0,2 1-1,0 0 1,0 0-1,1 1 1,2-1 0,0 0-1,0 0 1,0 1-92,-1-1 0,1 0 0,4 0 1,-1-1-1,1 1 0,0 1 1,1-1-1,1 1 0,1-1 0,1-1 1,0 1-1,0 0-74,0-1 0,1-1 0,0 2 0,1 0 0,0-1 1,1 0-1,1 0 0,1-1 0,1 1 0,1-1 0,0 1 1,0 0-1,0 0 0,1 1 23,0 0 0,-1 1 0,-1 0 0,0 0 1,3 2-1,0 0 0,-1 0 0,0 0 1,1 0-1,-1 0 0,1 0 0,0 0 1,1 0-1,0 0 74,2 0 1,0 0 0,2 0 0,-1 0-1,0 0 1,0 0 0,0 0 0,0 0-1,2 1 1,0 0 0,0 0 0,0 0 0,2 1-1,-1 1-52,1 1 1,1-1-1,-20-2 1,1-1 0,-1 1-1,1 0 1,0 1 0,0-1-1,1 0 1,1-1 0,-1 0-1,1 0 1,1 0 0,0 0-1,1 0 1,1 0-1,0 0-57,0 0 0,0 0 0,1 0 0,0 0 0,0 0 1,0 0-1,-1 0 0,0 0 0,0 0 0,0 0 1,1 0-1,-1 0 0,1 0 0,0 0 0,0 0 1,2 0-1,-1 0 0,1 0 0,0 0 0,-1 0 1,1 0 67,-1 0 1,1 0 0,0 0 0,-1 0 0,0-1 0,0 1-1,-1-1 1,0 0 0,0 0 0,0 0 0,0-1 0,0 0 0,1 0-1,2 0 1,-1 0 0,0-1 0,1 0 0,0 0 0,1 0-1,1 0 1,-1 0 45,0 1 0,1-1 0,0 1 1,-3-2-1,-1 1 0,2-1 1,0 2-1,2 0 0,-1 0 1,2 0-1,0-1 0,0 0 0,0 1 1,0 0-1,0 0 0,1 0 1,0 1-1,-1-1 0,1 1 1,-1-1-1,0 1-15,2-1 1,-1 1 0,1-1-1,-1 1 1,1 1 0,-1-1 0,3-1-1,-1-1 1,1 1 0,0 0-1,0 1 1,-1-1 0,0 1 0,1 0-1,-1 1 1,0-1 0,-1 1-1,1-1-91,0 1 0,0 0 0,0 0 0,-2 0 0,1 0 1,-1 0-1,2 0 0,-1 0 0,0 0 0,0 0 0,-1 0 1,1 0-1,-1 0 0,-1 0 0,1 0 0,-1 0 1,-1 0-1,0 0 0,-1 0 0,1 0 0,-1 0-7,0 0 1,0 0 0,-1 0-1,-4 1 1,0-1 0,0 1 0,0-1-1,0 1 1,-1 0 0,-3 0-1,0 1 1,-1-1 0,18 0 0,-1 0-1,-1 0 1,-1 0 0,-4-1-1,-1 0-330,-3 0 1,-1 0 391,0-1 0,-1 2 0,-9 0 0,-1 2 0,1-1 0,1-1 0,0 1 0,-1-1 0,1 0 0</inkml:trace>
  <inkml:trace contextRef="#ctx0" brushRef="#br0" timeOffset="4">10005 14756 8355,'-5'0'-668,"5"0"1,5 0 741,6 0 1,-3 1 0,-1 2 0,1 2 0,0 0-5,-1 0 1,-3 0-1,2-1 1,1 3-1,-2 3-57,0 2 1,2-1 0,-3 1 0,-1-1 0,-2 1 0,-1-1-1,1 2-59,3 2 0,-3-2 0,4 2 1,-1-1-1,1 0 0,0 1 1,2 0 67,-1 2 1,2-5 0,3 5 0,1-2 0,-1 2 0,2-1 0,1 2 59,1 0 0,1-3 0,-2 3 1,2-1-1,-2 1 0,-2 1-66,0-1 0,0 2 1,2-3-1,1-1 0,1 2 1,-1-2-1,1 2-7,2 0 0,0-3 1,2 3-1,-1 0 0,0-2 1,0 2-1,0 0-41,2 2 1,0-3-1,2-1 1,0 1-1,0 0 1,0 1 0,0-1 16,-1-1 1,1-2 0,0 4 0,0 0 0,0-2 0,0 1 15,-1-3 1,5 3 0,0 1 0,-2 0 0,0-2 0,1 0 0,2-1 17,1-1 0,0 2 0,2 0 0,-3-3 0,-2 0 0,2-1 0,0-1-18,0 0 0,-1 1 0,-5-1 0,1-1 0,1-1 0,2-1 35,0 1 1,1 0 0,-4 0 0,1-2 0,1 1 0,3-1 0,1 0-15,3-2 0,1 2 1,1-1-1,1-1 0,-1 1 1,-1-1-1,0 1-84,1 1 1,-6-3-1,6 3 1,-2 1 0,-1-1-1,-1 0 31,2-2 0,-3 2 0,0-3 1,-1 0-1,-1 0 0,-1 1 1,1 0 5,-2 0 0,1 3 0,-1-3 0,1 0 0,-4 1 1,-1-1-1,0 0 8,5-2 0,-2 2 1,2-1-1,-2 0 1,1-1-1,0 1 1,2 0 49,-2 1 0,3-2 0,0 3 0,0-1 0,0-1 0,-2 0 0,1 1-21,0 1 1,1 0 0,-3 3 0,2-2 0,-1-1 0,2 0-40,3 3 1,-2-2-1,0-1 1,0 0-1,0-1 1,3 2-1,0-2 45,-2 0 1,3 2 0,-2-2 0,2 1 0,1-1 0,-1-3 0,0-1 19,1-1 0,-2 0 0,7 2 0,-1 0 0,2 2 0,-1-1-57,0-2 0,1 0 0,-5 2 0,1 0 0,-3 1 0,0 0 0,0 0 175,1-2 0,4 0 1,1-1-1,1 1 1,0 2-1,1-1 0,2-2-91,2-1 1,0 0-1,1 1 1,-2 2 0,-2 1-1,-4 0 1,-2-1-71,-2 1 1,-5 1-1,-1-2 1,-1 1-1,-1-1 1,0 1 25,-2 0 22,4 0 0,-4 0 0,1 1 0,-3 0 0,-3 1 0,0-1-18,-1 0 0,0 0 0,-5-2 0,4 1 0,1-2 1,1-1-1,0-1-174,0 0 0,0-1 1,4-1-1,0-2 0,-1 0 1,1 0 148,0 0 0,0-4 0,0 1 0</inkml:trace>
  <inkml:trace contextRef="#ctx0" brushRef="#br0" timeOffset="5">10267 15041 8355,'-11'-11'0,"1"-1"-109,2 1 0,-1 0 0,5-1 1,2 1-1,1-1 0,2 1 1,1-1-1,4 1 0,0 0 1,2-1-1,-1 1 188,1-1 0,-6 5 0,2-1 0,-1-1 1,-1-1-1,2-1 312,-1-1 0,-3 1 0,-3-1 0,-2 1 0,-1 0 215,-3-1-427,4 1 1,-4 3 0,4 2-223,-2 1 1,5 2-1,-2 7 1,3 5 0,1 5-87,0 5 1,0 4-1,0 3 1,0 5-1,0 3 1,1 4 62,3 4-14,-3 8 0,4-2 1,-4 4-1,2-1 1,1-3-1,0-1-31,1-2 1,-4 1 0,3-2 0,-3 0 0,0-4 0,2 0 0,1-4 47,-2 0 1,-1-6 0,1 0 0,0-4 0,2-3 0,-1-4-1,-2-2 230,-1-3 1,1-7-1,3-4 1,5-7-60,5-8 0,3-9 0,6-10 0,0-3 0,0-4 0,-1-3 1,-2 0 36,-1-1 0,0 1 0,3-1 0,-3 4 0,-3 3 0,-1 2 0,0 2-2,-1 5 1,0 1 0,0 4 0,2 2 0,-2 4-1,-2 2-174,0 1 1,-1 2-1,1 3 1,-1 3-1,0 3 1,1 2-1,-1 3-226,1 3 0,-1 9 0,-1 3 0,-1 3 0,-3 4 1,1 2-1,-2 1 81,0 3 1,0 1 0,-2 1 0,2 0 0,0 0 0,1 1 141,0-1 1,-2 0 0,4 0 0,1 1 0,0-2 0,-1-2-1,-1-1 17,-2-2 1,2-2-1,-1-3 1,-1 0-1,1 0 1,-1-2-1,0-2 103,-2-3 0,-1-5 0,1-2 0,2-3 0,1-2 164,3-5 0,5-9 1,2-9-1,2-4 0,4-4 1,2-3-271,3-3 0,4-7 0,1-3 0,4-4 1,2-2-1,-2 2 0,0 2-31,-2 3 1,-1 6-1,-2-1 1,-5 5-1,-2 7 1,-2 3-1,-3 4 157,-4 2 1,-2 5 0,-2 4 0,1 2 0,-1 3-531,1 0 329,-6 2 1,3 9 0,-4 4 0,0 5 0,0 6 0,-1 5-6,1 4 1,-4 2-1,3 2 1,-3 3-1,-1 0 1,0 3-1,0 2 71,0 0 1,0 0-1,0-2 1,0-2-1,0-2 1,2-2-1,0-3 2,2-4 0,5 2 0,-3-5 0,2-3 0,-1-4 0,2-5 0,1-2 54,2-1 1,-1-6-1,1-2 1,-1-4 0,1-4-1,0-4 338,3-2-358,-2-6 1,9-3 0,-5-7 0,3-2 0,-1 0 0,1-1 22,1 0 0,-2-1 0,1-5 0,0 1 0,0 1 1,0 1-1,-2 3 43,-1 1 1,2 2 0,-3 3 0,1 1-1,-1 3 1,-1 5-93,2 5 0,-4 4 0,2 5 1,-2 0-1,-1 1 0,2 3 1,0 5-106,-4 5 0,2 4 1,-6 6-1,2 3 1,-2 3-1,-1 4 1,-2 3 76,-2 1 1,-1 0-1,0-2 1,0 1 0,0 1-1,0-1 179,0-2-77,0-1 1,5 1-1,1-2 1,2-3-1,0-3 1,2-3-40,4-1 0,-2-6 0,5-3 1,-1-3-1,2-5 0,1-1 1,1-4-56,5-3 0,-1-6 0,6-7 0,2-5 0,1-5 0,0-1 0,-1-1 66,-2-1 1,-3 0 0,1-2-1,-3 3 1,-5 4 0,-1 3 218,-1 1 0,-4 5 0,1-1 0,-2 2 0,-2 2 0,1 1-191,-1 2 0,-3 3 0,-1 5 0,2 1 0,0 3 0,0 4 0,-1 3-277,1 4 0,1-1 1,0 6-1,-1 3 0,-2 3 1,1 0 101,-2 2 1,3-4-1,-4 4 1,2-1 0,2 0-1,1-2 1,1-1 141,1-1 1,-5-5-1,1-3 1,-1-2-1,1-3 1,0-3 270,0-3 1,-1-3 0,0-2 0,2-3 0,1-5-142,2-5 0,1-2 1,2-6-1,4 1 1,1-3-1,0 0 1,-1 0-237,2 1 0,0 0 0,1 1 1,-2 3-1,-1 4 0,0 2 1,-1 2 49,-3-1 1,-1 5 0,0 1-1,1 0 1,-1 4 0,-1 2-100,-1 4 1,-1 2 0,0 7 0,0 2-1,-4 4 1,-2 3 0,-1 0 31,0 1 1,0 1-1,-4 2 1,0 0 0,0 1-1,0 0 1,0-1 93,0 0 0,0-3 1,0-3-1,0-2 0,1-1 1,3 0 4,3-1 0,0 0 0,0-5 1,2-1-1,1-1 0,2-3 1,-1 0 38,1-4 1,3-1-1,0-2 1,0-3 0,0-3-1,2-5 1,-1-2 15,1-1 0,-1-1 0,-2 2 1,2-2-1,-1 1 0,0 0 42,0 0 0,1-1 1,-5 6-1,0 1 0,1 2 1,-1-1-1,1 1-31,-1-1 0,1 5 0,-1 0 1,0 1-1,1 2 0,-1 0 0,2 0-195,2 0 1,-1 5 0,4 3-1,-2 2 1,0 3 0,-1 1 37,0 1 1,0 4-1,-3-2 1,-1 0 0,-1 2-1,-1 0 1,-1-1-46,1-1 1,1-1 0,0-1 0,-1 3 0,-2 1 0,2-1 0,1-2 90,2-2 0,-1 3 0,1-2 1,-1-2-1,1-4 76,-1-5 0,2-3 0,1-2 1,2-5-1,1-4 0,0-5 0,1-3 153,2-2 1,2-2 0,1 1 0,0 1 0,0 2 0,-1 1 0,0 3-105,-3 2 1,1 0-1,-3 2 1,-1 2 0,1 5-1,-3 1-126,-2 2 0,4 2 0,-1 3 1,-1 5-1,-1 4 0,-2 1 1,2 0-92,2 1 0,-2 3 1,3-3-1,-1 1 1,2 0-1,1 0 1,2-1 196,1-2 1,4-1-1,1-3 1,5-1-1,0-3 1,0-1-142,-5-2 1,-1-2-1,-3-1 1,1 0-1,0 0 1,0 0-1,0-1-1019,0-3 1102,-6 3 0,5-9 0,-4 3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9-04T21:12:26.649"/>
    </inkml:context>
    <inkml:brush xml:id="br0">
      <inkml:brushProperty name="width" value="0.09086" units="cm"/>
      <inkml:brushProperty name="height" value="0.09086" units="cm"/>
      <inkml:brushProperty name="color" value="#FF0000"/>
    </inkml:brush>
  </inkml:definitions>
  <inkml:trace contextRef="#ctx0" brushRef="#br0">16971 3095 8355,'0'-8'302,"0"1"0,0-1 0,2-3 0,1 1 0,5 2 0,2 3 0,2 0 0,-1-1 0,2-1-38,2 3 1,-2 3 0,3 1 0,-1 0 0,2 0 0,1 0 0,1 1-1,-2 3-237,-1 4 0,0 3 0,-1 3 1,-1 3-1,-1 0 0,-3 4 0,-1-1-1046,-1-1 897,-6 3 0,3-6 0,-5 4 0,-1-1 0,-3 1 0,-5-3 0,-3 0-21,-4-1 0,-4-2 0,1 4 0,-2-1 1,-2-4-1,1 0-145,3-1 0,-2-1 0,3-1 0,0-1 0,3-3 0,2-1-964,2-2 1,6-3 1251,5-4 0,15-7 0,9-7 0</inkml:trace>
  <inkml:trace contextRef="#ctx0" brushRef="#br0" timeOffset="1">17463 2992 8355,'-12'0'-343,"1"0"0,-1 0 1,1 0 1373,-1 0 0,1 0 0,1 2-780,2 1 0,3 0 0,5 4 0,0 4 0,1 1 1,2 5-1,1 1 1,-2 2 1,1 0 0,-1 1 0,2-2 0,0 0-1,0 0 1,1-2-185,1 0 0,-3-1 0,2-2 1,0 2-1,1-2 0,3-3-854,3-3 0,-2 2 0,9-4 0,1 0 786,2-2 0,6 3 0,1-1 0</inkml:trace>
  <inkml:trace contextRef="#ctx0" brushRef="#br0" timeOffset="2">17839 3358 12340,'7'5'143,"-2"-3"0,-5 6 0,-1 1 1,-3 1-1,-4 1 0,-3 1-456,-5-1 1,-1 1-1,-6 0 1,0 2 312,0 2 0,0 4 0,0-2 0</inkml:trace>
  <inkml:trace contextRef="#ctx0" brushRef="#br0" timeOffset="3">18273 3049 8355,'0'-7'55,"0"-1"2232,0-1-2083,0 4 1,0 5 0,0 8 0,0 2 0,0 3 0,-1 1 0,-1 2-239,-2 2 0,0 1 0,5 2 1,3 0-1,4-3 0,2-2 1,1-2-328,1-1 1,3-3 0,0-1 0,0-3 0,1-1 0,-1-2 284,-1-2 1,-2-2 0,0-3-1,-1-4 1,1-2 0,-2-3 0,-1-1-1,-3-1 1015,-1 1 0,-1 2 0,-4 0 1202,0 1-1566,0-1-739,0 6-651,0 1 702,0 15 1,0-1 0,0 9 0,1-1 0,2 1 0,2 3 0,1 0-295,3 2 0,-3 0 0,1 1 1,-1 1 333,0 2 1,-2 0-9,4-5 0,-4 5 237,3 0 1,-4-1-65,1-3 0,-3 0-128,-1 0 1,0-4 58,0 0 0,-1-5 166,-3 1 0,1 0-177,-4-3 1,-1 2-56,-3-7 0,-5 2-162,1-1 1,-4 1 87,4-5 1,-4-1 0,2-3-21,0 0 0,3 0 228,-2 0 0,4 0 0,2-1 0,2-3 36,4-3 0,-1-3 1,1-3-1,2-2 0,0-4 1,5-3-257,5-1 1,1-5-1,10-2 1,1-3-1,1 0 1,4 2-1,0 5 1,2 3-1572,-2 4 0,3-1 1700,-1 4 0,4 1 0,-2 4 0</inkml:trace>
  <inkml:trace contextRef="#ctx0" brushRef="#br0" timeOffset="4">19484 2958 6978,'6'-5'316,"-1"2"0,-5-4 1,-1-1-1,-1 1 1,-3 0 64,-2 2 1,3 1 0,-5 4 0,-2 0 0,-3 2-1,-1 0 1,-2 3-233,-2 2 0,-2 1 0,-2 6 0,-1 3 0,-2 1 1,-1 1-1,-3 1-150,-1 3 1,3-4 0,1 6 0,4-3-1,4-1 1,4 0 0,4 0 46,3 1 0,3-1 1,5 0-1,0-4 0,1 1 1,3-1-1,4-1-57,2-2 0,6-1 0,2-2 1,1 1-1,0-1 0,1-1-62,2-2 1,1-3-1,1-5 1,1 0 0,2 0-1,-2 0 1,-1-1-414,-1-3 1,0 1 0,-1-4 0,-2-2 0,-2-1 0,-2-2 485,-2 1 0,-6-6 0,-3 0 0</inkml:trace>
  <inkml:trace contextRef="#ctx0" brushRef="#br0" timeOffset="5">19153 3186 8355,'-12'-6'2400,"1"2"-2155,5 3 0,2 1 0,8 0 0,4-1 0,6-2 0,7-1-330,4 2 1,4-1-1,6 1 1,-1-3 0,1 0-1,2 0 1,1 1-1340,-1-1 1,-1 2 1423,-2-4 0,0-1 0,0-4 0</inkml:trace>
  <inkml:trace contextRef="#ctx0" brushRef="#br0" timeOffset="6">19941 2912 8355,'-1'-7'848,"-2"-1"555,-1-1 1,0-1-1114,4-1 0,0 6 1,0 5-1,2 6 0,0 5 1,2 5-224,-1 3 1,-2 3 0,-1 5 0,-1 4-1,-2 0 1,-2 1 0,-1-2-416,-3 2 0,0 0 0,0 0 0,1-3 0,1-1 1,-1-3-395,0-1 1,6-2 0,-3-2-1,1-2 1,0-2 741,2-2 0,6-1 0,2-2 0</inkml:trace>
  <inkml:trace contextRef="#ctx0" brushRef="#br0" timeOffset="7">20135 2901 8355,'-8'-6'1607,"2"0"-1175,1 1 0,1 5 0,4 0 0,1 8 0,2 6-247,1 5 0,0 3 0,-3 0 0,1 3 1,2 0-1,-1 3 0,-2 0-478,-1 0 0,0 2 1,0-2-1,0 0 0,0 0 1,0-3-1,0-2-535,0-4 0,0 1 0,0-4 0,0-2 828,0-2 0,0-5 0,0-2 0</inkml:trace>
  <inkml:trace contextRef="#ctx0" brushRef="#br0" timeOffset="8">20055 2889 8355,'-6'-5'537,"2"-2"1,3-3 0,3-2-71,6 1 0,1-1 0,10 1 0,2 0 0,5 0 0,4 2 0,3 2-404,1-2 0,1 3 1,-1-1-1,0 1 1,0 1-1,-1 0 0,-2 2-68,-5 2 1,-1 2 0,-4 3-1,-2 4 1,-5 2 0,-5 1 0,-5 2-300,-3 2 0,-2-1 0,-3 5 1,-5 1-1,-6 2 0,-7 1 0,-4 0 8,-3 0 1,-2-1 0,-4 1 0,-2 0 0,-1 0 0,0-1-1,0-2 256,-1-1 1,3-5 0,5 2 0,5-2 0,3-1 0,4-4 156,3-3 1,5-1 0,2-2 0,4 1-1,4-2 1,6-1 120,4-1 0,9 0 0,3 0 0,6 0 0,2 2 0,3 0 0,1 3 110,1 2 1,-1 0-1,-1 5 1,-3-1 0,0 2-1,-1 1 595,0 1-871,-1 5 1,-5-6-1,1 5 1,0 0-1,0 0 1,-2-1-239,-2-1 0,-2 2 0,-4-4 0,1-1 0,1-1 0,-1-2 1,-1 0-196,-2 1 0,0-1 361,1 1 0,4-1 0,2 0 0</inkml:trace>
  <inkml:trace contextRef="#ctx0" brushRef="#br0" timeOffset="9">20626 2478 8355,'0'-11'0,"1"-1"0,3 1 0,-1 0 748,4-1 1,-4 1 0,1-1 93,-3 1-713,-1 10 0,-4 6 0,0 11 0,1 2 1,-1 4-1,0 3-296,1 5 1,2 3-1,1 2 1,0-2 0,0 0-1,1-2 167,3 1 0,3 9 0,4-6 0</inkml:trace>
  <inkml:trace contextRef="#ctx0" brushRef="#br0" timeOffset="10">16949 4694 8355,'-7'-1'233,"3"-3"1,3 1 62,1-4 1,1 3-1,3-2 1,4-1 0,2 2-1,1 0 10,1 3 0,3 0 0,0 2 0,-1 0 0,0 0 0,1 0 0,3 2 0,1 0-317,0 2 1,0 5 0,4-2-1,0 4 1,0 1 0,-2 2-1,0 1-356,-2-1 1,-7 3-1,1-1 1,-5 2-1,-3 2 1,-3 1 0,-2-1 162,-3-1 0,-5 0 0,-7 4 0,-6 0 1,-3 0-1,-2-2 0,-1 0 41,-1-2 0,3-5 0,-5 1 0,1-3 0,1 0 0,2-2 0,4-2-687,6-5 850,8-1 0,-2-2 0,4 0 0</inkml:trace>
  <inkml:trace contextRef="#ctx0" brushRef="#br0" timeOffset="11">17440 4648 8355,'-18'0'96,"3"0"1,2 0-1,2 0 1,-1 0 0,2 2 191,2 1 0,-2 0 1,4 5-1,0 0 1,0 3-1,3 0 1,-1 0-107,1 1 0,2 3 0,1 0 0,0 1 1,0-1-1,1 1-118,3 2 1,-1-3-1,3 3 1,0-2-1,1 0 1,2-1-1,1 0 1,1-1 61,1-1 0,-1-3 0,2-1 0,2-3 0,3 1 0,1-2-398,0 0 1,0-2-1,5-3 1,1-1-1,2-3 1,-2-3-2258,-1-3 2529,4-7 0,-4-1 0,4-4 0</inkml:trace>
  <inkml:trace contextRef="#ctx0" brushRef="#br0" timeOffset="12">16869 4477 8171,'5'-6'138,"1"1"1,2 1 0,-1 0-1,2 0 351,1-1 0,2 4 0,0-3 0,2 3 0,3-1 0,-1 0 0,2-2-193,0 2 0,0 0 1,2 2-1,-1 0 0,0 0 1,0 0-308,0 0 0,0 2 0,4 0 0,0 2 0,0-2 0,1 0 0,1-2 0,2 0-358,-2 0 0,3 0 0,-3 0 0,-2-2 0,-4 0 0,-2-2-880,-3 2 0,-1 0 0,-3 1 1249,-3-3 0,-2 3 0,-5-4 0</inkml:trace>
  <inkml:trace contextRef="#ctx0" brushRef="#br0" timeOffset="13">17257 4306 8355,'-6'0'1039,"1"0"1,6 0-694,3 0 1,-2 0-1,6 0 1,1 0-99,1 0 0,1 0 0,1 0 0,0 0 0,2 1 0,1 1 0,-1 4 0,-1-1-118,-1 0 1,0 4 0,2-2 0,1 3 0,-1 2-1,-1-1-182,-1 1 1,-1 3-1,0 0 1,1-1-1,-1-1 1,-1-2-1,-1 1-91,-1-1 0,-6 0 0,3 0 0,-1-3 0,0 0 0,-1 1-1279,-2 1 0,-2-2 1422,-3-1 0,-8 6 0,-5 5 0</inkml:trace>
  <inkml:trace contextRef="#ctx0" brushRef="#br0" timeOffset="14">18719 4511 8355,'-4'-11'-14,"-1"-1"0,-1 2 1,-2 1-1,0 2 1,1-1-1,-3 2 1,-3 2-1,-2 1 1,1 1 151,1-2 0,0 0 0,-1 6 1,-2 1-1,-2 5 0,-2 2 1,-3 3-81,-4 2 0,2 0 1,-6 7-1,1 3 1,1 2-1,2 2 1,4 0-1,4 3-59,4 1 0,7 0 0,5-1 1,1-2-1,5 1 0,5-2 1,7-3-187,5-1 0,4-4 0,2-1 0,1-2 0,1-1 0,2-5 0,-3-1 159,1-4 1,3-4-1,-4 0 1,-2-1-1,0-2 1,1-2-1,0-1 35,0-5 0,-6-6 1,-2-2-1,-2-1-7,-2 1 0,4-5 0,0 4 0</inkml:trace>
  <inkml:trace contextRef="#ctx0" brushRef="#br0" timeOffset="15">18353 4763 8355,'-6'0'352,"11"0"202,10 0 1,6 0-1,3 0 1,1-2 0,3 0-1,1-3-923,3-2 1,1 1 0,1-3 0,2 3 0,1 1 0,2 1 368,1-1 0,2-2 0,4-4 0</inkml:trace>
  <inkml:trace contextRef="#ctx0" brushRef="#br0" timeOffset="16">19278 4431 8355,'-6'-11'-79,"2"-1"368,3 6 0,1 2 0,0 8 1,-1 4-1,-2 2 0,-1 4-197,2 5 0,1 0 0,-1 9 0,0 0 0,-2 2 0,1 3 0,1 1-139,-2 1 1,3 3 0,-4 0 0,1-1 0,-1-2 0,0-1-928,0 1 698,1-6 0,0 3 1,0-6-1,2 0 0,0-4 1,2-2 275,0-5 0,11-3 0,1 0 0</inkml:trace>
  <inkml:trace contextRef="#ctx0" brushRef="#br0" timeOffset="17">19530 4397 8698,'-13'-5'458,"-2"2"-193,7-4 0,3 6 1,1 2-1,3 8-269,1 5 0,1 7 0,2 1 0,1 4 0,-2 4 0,-1 0-577,-1-1 454,0 4 1,0-5 0,0 4 0,-1-3 0,-1 0 0,-2-1 0,1 0-305,2-3 1,1 0 0,0-4 0,0-1 0,0-2 430,0-1 0,-5-2 0,-1-4 0</inkml:trace>
  <inkml:trace contextRef="#ctx0" brushRef="#br0" timeOffset="18">19415 4374 8355,'-17'-11'70,"1"-1"1,4 1 0,2 0 74,2-1 0,-1 1 0,5-1 0,3 1 0,4-1 0,4 2-59,3 3 1,7-4-1,1 5 1,1-1 0,0 0-1,1 2 1,2 3 0,-1 0-1,-2 2 1,1 0 0,-3 2-1,-1 1 1,2 5 0,-1 2-369,-1 2 1,-2 4-1,-5 3 1,-3 3-1,0 1 1,-4-1-1,-1 1 92,-1 0 0,0 0 0,-1 0 0,-3 0 1,-3-2-1,-5-1 0,-2-2 232,-1-1 1,-1-2 0,0-4 0,-3 1 0,-2-1-1,-1-1 1,2-1 94,1-1 1,1-6-1,-2 2 1,2-3 0,1-1-1,3 0-247,2 0 1,5-1-1,5-1 122,4-2 1,9 0-1,5 4 1,2 1-1,3 2 1,4 2-1,1 0 142,0 0 0,-1 3 0,0-3 0,3 0 1,1 1-1,2-1 0,-1 2 79,1-1 1,-6 0 0,2 3 0,-3-2-1,-2-1 1,-3-1 0,-4 1-400,-3 1 0,-1-4 1,-3 4-1,-1-1 166,-2 0 0,-1 2 0,-4 4 0</inkml:trace>
  <inkml:trace contextRef="#ctx0" brushRef="#br0" timeOffset="19">20101 4100 8276,'-5'-11'99,"3"3"1,-1 0-1,1 0 1,2-3 0,0 0 134,0 0 0,2-1 0,0 1 0,2-1 0,-2 1-112,0-1 1,-6 5 0,-1 1 0,-2 0 0,-3 4-1,-2-1 1,-4 1-77,2-2 0,-3 0 1,-2 4-1,-3 0 0,1 1 1,0 3-1,2 4-259,-1 2 0,0 3 0,1 1 1,2 2-1,3 2 0,1 1 0,3 0 160,0 0 0,5-4 1,1 3-1,3 0 1,2-2-1,3 1 0,4-2 53,2 2 1,1-9 0,2 4-1,1-3 1,2-3 0,2-2 22,2-3 100,-3-1 0,4-1 1,-3-4-1,1-5 1,-1-6-1,-1-1 1,-3-5 127,-2-3 1,0-1 0,-1-4 0,-1-2 0,-2-1-1,-3-2-109,0-3 1,-4 2 0,2-3 0,-5 2 0,-3 3 0,0 6-1,-1 5 147,0 4 1,2 6-1,-3 0 1,1 6-321,0 2 1,3 6 0,-1 8-1,3 5 1,2 5 0,2 4-1,2 3-290,1 5 1,-2 2 0,3 2 0,-1 2-1,-1 3 1,1-1 0,1 1 105,2 1 0,1-4 1,1 1-1,2-3 0,2-2 1,5-1-1,7-3 215,7-1 0,6 4 0,5-3 0</inkml:trace>
  <inkml:trace contextRef="#ctx0" brushRef="#br0" timeOffset="20">21129 4397 8355,'-8'1'415,"0"3"-346,6-3 1,-3 6 0,5-3 0,0 3 0,0 3-1,0 2 1,1-1 0,3 1 0,3-1 0,5-1 191,3-2 1,-1 1 0,5-6 0,1 0 0,3-2-1,3-1 1,0-1-200,0-3 0,2-2 0,-2-7 1,0-1-1,-4-2 0,-3-1 0,-3 1 43,-4 2 1,-1 1 0,-3 2 0,-1-1-12,-2 1 1,-3 6 0,-4 5 0,-3 6 0,0 5-83,0 5 1,-3 1 0,4 8-1,2 0 1,0 3 0,2 1 0,2 3-160,1 1 0,3 1 0,2 0 1,0 1-1,0-1 0,-1 1 1,0 2 159,-2 1 0,2 2 1,-3-4-1,-1 2 1,-2 0-1,-2-1 0,-2-1-38,-1-3 1,-6-3 0,0 1 0,-5-5 0,-3-3 0,-2-4 10,-2-4 1,-1-2 0,0-3-1,1-2 1,-1-4 0,0-3-1,0-2 81,0-3-61,0-2 1,4-10 0,2 0-1,0-2 1,4-2 0,5-3 179,4-4 0,-1 6 1,1-5-1,3 1 0,3 2 1,6 2-1,3 3-128,4 1 1,4-2 0,7 3-1,2-1 1,1 1 0,4 2-1,2 1-146,3 2 1,6-1-1,-3 1 1,4 1 87,1 2 0,-1-7 0,1 2 0</inkml:trace>
  <inkml:trace contextRef="#ctx0" brushRef="#br0" timeOffset="21">22236 4249 8355,'0'-12'397,"0"5"1,0-1 58,0-1 0,0 3 0,-1-1 1,-3 2-1,-5 3 0,-3 2-281,-3 4 0,-6 2 0,2 7 0,-2 2 0,-2 4 0,0 2 0,1 2-161,3 0 0,-2 5 1,3 1-1,0 2 1,3-1-1,2 1 0,3-1-33,3 0 1,1-3-1,6 2 1,0-1 0,0-4-1,2-2 1,3-3-10,6 1 0,2-2 0,6-1 1,1-4-1,2-2 0,1-1 0,0-1 125,-1-2 0,5-2 0,1-5 1,0 0-1,0 0 0,-2-1-309,2-3 1,-4-2-1,3-5 1,-3-2-1,-2-1 1,-3-1-1,-4-1-1259,-2 0 1,-3 3-1,-2-3 1471,-5-1 0,-1 5 0,-2-5 0</inkml:trace>
  <inkml:trace contextRef="#ctx0" brushRef="#br0" timeOffset="22">21860 4580 8355,'-12'0'409,"2"1"0,2 3-60,5 3 1,8 0-1,7-1 1,9-1 0,5-2-1,5-2 1,3-1-181,3 0 1,5 0 0,-4 0 0,0-1 0,0-2 0,0-1-1,-1 1-2653,-2-2 2262,-6 3 0,-1-4 222,-5 2 0,0-2 0,0-6 0</inkml:trace>
  <inkml:trace contextRef="#ctx0" brushRef="#br0" timeOffset="23">20957 4249 8355,'8'-8'110,"0"2"1,0 1-1,4 1 1,2 0 352,1 0 1,4-4 0,-2 5 0,0 0 0,2 2 0,0 1 0,0 0-425,2 0 1,-4 0 0,1 0 0,-1 0-1,-2 0 1,0 0 0,0 0-1728,-1 0 0,-1 0 1688,-2 0 0,6 0 0,1 0 0</inkml:trace>
  <inkml:trace contextRef="#ctx0" brushRef="#br0" timeOffset="24">21311 4146 8355,'-7'0'1393,"0"-1"-1022,2-3 1,7 2-1,5-1 1,5 0-1,3 1 1,5-2-1,6 1-283,4 2 1,2 2 0,-2 3-1,-2 4 1,-3 2 0,0 1-1,-5 1-295,-2-1 1,-4 4-1,-7 0 1,-3 1-1,-4-1 1,-4 1-1,-3 1-1084,-4-1 0,-5 3 0,-3-3 1291,-3-2 0,5 3 0,0 1 0</inkml:trace>
  <inkml:trace contextRef="#ctx0" brushRef="#br0" timeOffset="25">22613 4169 8355,'7'-5'243,"-2"-3"0,0-2 798,2-2 0,-2 5 0,1 0-719,-1 2 0,0 7 0,2 6 1,-3 5-1,-3 5 0,-1 2 0,0 6-288,0 2 0,-1-1 0,-1 6 1,-3 3-1,-1 0 0,0-1 1,1-1-284,0 1 1,-3-2 0,3-2-1,0-2 1,-1 1 0,1-4-756,0-2 0,1 1 0,4-10 0,1-3 1,3-3 1003,4-5 0,2-8 0,1-2 0</inkml:trace>
  <inkml:trace contextRef="#ctx0" brushRef="#br0" timeOffset="26">22910 4123 8355,'-5'-6'-436,"3"-3"977,-6 5 1,5 1 0,0 7 0,1 5 0,2 5-125,0 5 1,0 4 0,0 2-1,0 3 1,0 1 0,0 3-1,-1 0 1,-1 0-453,-2-2 1,0-3 0,4 2-1,0-1 1,0-3 0,0-1-383,0-1 1,1-1-1,2-3 1,1-4 0,-2-2-1,1-3 417,0-3 0,4-2 0,4-5 0</inkml:trace>
  <inkml:trace contextRef="#ctx0" brushRef="#br0" timeOffset="27">22899 4134 8355,'-18'-16'144,"2"2"1,5-4 0,3 0 0,1 2 0,1-1 430,0 3 1,3 0 0,0 0 0,6-1 0,5 1-1,2 2 1,2 1-514,4 4 0,1-2 1,6 4-1,-1 0 1,-1 0-1,1 2 1,1 3-1,-2 3-238,0 1 1,-2 8 0,2 0-1,0 2 1,-4 1 0,0 1-170,-3 2 0,-5 1 0,-3 4 0,-1 0 0,-2 0 1,-2 0-1,-2-1 78,-3 1 1,-6-4 0,-8 0 0,-1 0 0,-4 0 0,0-1-1,-3-1 306,-2-3 0,2-6 1,0 0-1,2 0 0,2-2 1,3-2-1,4-3 136,2-1 0,5 0 1,3 0-1,4 0-128,6 0 0,4 0 0,2 0 1,2 0-1,2 1 0,3 3 204,0 4 0,3 2 0,-2 1 0,3 2 0,0 1 0,-2 1 0,-1-1 772,1-1-881,2 3 1,1-2 0,0 4 0,-2 0-1,-1-2 1,-2 1-166,-1-3 1,-2-1 0,-4-2-1,1 0 1,-1-1 0,1-1-1,-1-2-849,0-2 0,1-1 1,-1-4-1,1 0 0,0 0 872,4 0 0,1-11 0,6-1 0</inkml:trace>
  <inkml:trace contextRef="#ctx0" brushRef="#br0" timeOffset="28">23447 3461 6891,'0'-8'1089,"0"0"335,0-1 0,0 3 1,0-2-1,-1 1-1308,-3 0 1,0 2 0,-7 5 0,-4 0 0,-2 0 0,1 0-94,-1 0 1,-2 7 0,-6 3-1,-2 5 1,2 3 0,2 2 29,4 2 0,-2 4 1,7 1-1,3 0 1,3-1-1,3 1 1,4-2 61,4 0 0,7-4 1,8-1-1,3-2 0,7-1 1,4-3-1,2-3-328,0-3 0,6-3 0,0-5 1,2 0-1,1 0 0,2 0 0,2-2-6734,1-1 6947,-4 1 0,7-13 0,-5 2 0</inkml:trace>
  <inkml:trace contextRef="#ctx0" brushRef="#br0" timeOffset="29">17063 5836 7515,'0'-6'2192,"0"1"-1891,5 5 0,1 3 1,6 3-1,-1 0 0,0 3 1,2 1-1,1 3 0,3 1 1,2 2-82,5 2 1,0 1-1,5 4 1,0 0-1,0-1 1,2 1-254,-2 0 0,4 4 0,-4 1 0,2 0 0,-2-1 0,-1-1 1,-3-2-1,-1-1 41,-1 0 0,0-2 0,0 0 0,-2-2 0,0 0 0,-4-2 116,0-1 1,-2-5 0,-3-2 0,-1-2 0,0 1 0,1-2-256,-1-2 0,-3-4 1,-2-4-1,1-3 1,-2-5-1214,0-3 1,-1 1 1343,-4-5 0,-6 0 0,0-4 0</inkml:trace>
  <inkml:trace contextRef="#ctx0" brushRef="#br0" timeOffset="30">17771 5699 8355,'0'-8'228,"-1"2"0,-3 1 192,-4 2 0,-2 2 0,-1 1 0,-1 1 0,1 3 0,-1 4 0,0 3-109,-4 5 1,4-3 0,-5 7 0,1 1 0,-3 4 0,-3 6-194,-1 2 1,-3 2 0,-2 2 0,0 3-1,-1 0 1,1 2 0,-1 1 0,1 2-49,0 2 0,-4-3 0,3-2 0,0 0 0,2-2 0,3-2-259,1-2 0,5-6 0,3 0 1,4-2-1,2-4 0,2-4 0,2-4-668,3 1 0,0-8 0,4 1 857,2-4 0,2 3 0,5-2 0</inkml:trace>
  <inkml:trace contextRef="#ctx0" brushRef="#br0" timeOffset="31">18296 6453 7486,'1'-7'504,"3"4"0,-2 3 0,1 3-178,-1 5 1,-7 6 0,-3 3 0,-2 0 0,-3 4 0,-1 0-334,-1 2 0,-4-1 1,4-2-1,-1-2 1,1-2-1,1-2-2389,4-1 2396,-1-2 0,4 1 0,-4-1 0</inkml:trace>
  <inkml:trace contextRef="#ctx0" brushRef="#br0" timeOffset="32">18787 5779 8861,'-11'0'1391,"5"-1"-894,2-3 0,4 4 0,4-1 1,3 6-510,3 5 1,2-1-1,-1 7 1,1 1-1,-1 2 1,0 2-1,1 3-197,-1 3 0,2-3 1,1 3-1,1-2 0,-1 1 1,0 0-1,0-2-181,1-3 1,0-1-1,-3-4 1,-1 1 0,1-2 389,-1-5 0,6 2 0,0-6 0</inkml:trace>
  <inkml:trace contextRef="#ctx0" brushRef="#br0" timeOffset="33">19404 5756 8355,'-8'-4'-330,"1"1"957,-2 0 0,-1 2 0,-2 1 1,1 0-1,-2 1 0,-1 3-496,-1 3 0,-5 9 1,1 3-1,-3 2 0,-1 2 1,2 0-1,0 0-320,2 0 1,4-1 0,-3 1 0,2 1 0,2 2-1,1 0 1,2 0-4044,-1-2 4232,1-1 0,0 0 0,-1-1 0</inkml:trace>
  <inkml:trace contextRef="#ctx0" brushRef="#br0" timeOffset="34">19016 6144 8355,'-8'0'5660,"1"0"-5604,4 0 0,-2 2 1,6 2-1,3 3 1,2 5 41,1 3 1,-1 0 0,-3 7 0,0 3 0,0 3 0,-2 5 0,-1 2-31,0 3 1,-4 2 0,-1-3-1,-1 1 1,-3-2 0,0 0-211,2-2 1,-4-3-1,5-2 1,0-2 0,1-5-1,1-3-4053,0-2 4195,0-7 0,4 0 0,0-3 0</inkml:trace>
  <inkml:trace contextRef="#ctx0" brushRef="#br0" timeOffset="35">19895 6487 8355,'-11'0'77,"1"-5"1,1-1 0,2-2-1,2 0 1,3 0 0,0-3 0,2 0-1,0 0 296,0-1 1,2 1 0,2-1 0,2 0 0,1-2 0,1-2 0,1 2-180,1 2 1,-2 0-1,-1 1 1,2-1-189,1 1 1,1 3 0,-3 2 0,0 1-1,1 2 1,1 2-55,2 1 0,-5 1 0,1 2 0,1 2 0,1 1 0,1 2 0,1 0 28,-1-1 1,0 1 0,1 2 0,-1-1 0,1-1 0,-1 0 96,1 3 1,-1-1 0,0-1 0,1-3 0,-1 0 0,1-1-72,-1 0 1,-3-1-1,-1-4 1,2 0-1,1 0 1,2-1-1,-1-3-710,1-3 0,-2 0 1,-1 1-1,-3 0 704,-1-1 0,-1 0 0,-4-5 0</inkml:trace>
  <inkml:trace contextRef="#ctx0" brushRef="#br0" timeOffset="36">20398 6087 8834,'-7'-5'778,"-3"3"1,3-6-181,-4-1 0,5 3 0,1-2 1,1-1-1,-1 0-543,-1 2 1,2-3 0,-4 3 0,1 0-1,-2 0 1,-1 2 0,-4 3 0,-3 1-114,-3 1 1,-2 0 0,0 1 0,-3 3 0,-1 4-1,-5 5 12,-2 2 1,3 6 0,1-2 0,1 2 0,2 3 0,4 2 0,2 0-15,5 0 0,4 2 0,3 0 0,4 0 1,3 1-1,1-1 0,1 0 165,3-3 0,6-5 1,7-2-1,1-1 0,2-3 1,2-2-1,-1-2-22,-2-2 0,6-3 0,-2-5 0,3 0 0,0-1 0,1-3 0,0-4-415,1-2 0,-4-2 0,2-2 1,-3-2-1,-4 2 0,-4 2-1363,-2 0 0,-7 5 1695,-2-1 0,-2 0 0,-2-3 0</inkml:trace>
  <inkml:trace contextRef="#ctx0" brushRef="#br0" timeOffset="37">19952 6327 8355,'-11'0'0,"-1"0"0,1 0 563,0 0 1,4-1 0,5-2 0,5 0 0,8-1 0,4 0 0,4-1-193,5-1 0,4 2 0,6-3 0,0 1 0,1 1 1,-1-1 207,0-1-978,1 5 1,1-5 0,0 5 0,-3-2 0,0 1 398,0 2 0,1-4 0,0-1 0</inkml:trace>
  <inkml:trace contextRef="#ctx0" brushRef="#br0" timeOffset="38">20786 6087 8355,'0'-11'-113,"0"-1"1,0 1 0,1 0 638,3-1 1,-3 5-1,4 0-122,0 2 1,1 3-1,1 5 1,-3 5-1,-3 3 1,-1 5-194,0 3 1,0 4 0,0 2 0,0 3 0,0 1-1,0 3 1,0 0-191,0-2 1,0 3-1,-1-3 1,-2 2-1,-2 0 1,0-3-623,0-1 0,1-1 0,4-5 0,0 0 0,0-3-2453,0-4 2002,0-7 1052,5-3 0,7-10 0,6-1 0</inkml:trace>
  <inkml:trace contextRef="#ctx0" brushRef="#br0" timeOffset="39">21049 6007 8355,'0'-7'1190,"-2"-1"-685,-1-1 1,1 5 0,-1 6 0,1 7 0,2 6-142,0 3 1,0 4 0,0 6-1,2 2 1,0 1 0,2 1-319,-2-2 1,1 3-1,-1-3 1,2 0 0,-1-1-1,-2-1 1,0-2-205,3-2-243,-3-1 1,4-1 0,-5 0-1,0-3 1,0-4-3673,0-2 4073,0-7 0,0 4 0,0-3 0</inkml:trace>
  <inkml:trace contextRef="#ctx0" brushRef="#br0" timeOffset="40">21026 6030 8355,'-10'-11'27,"2"-1"0,4 1 0,2 0 594,-2-1 1,3 1 0,-2 1 0,7 2-1,7 3 1,7 1-547,4 0 0,2 0 0,1 4 1,3 0-1,0 2 0,1 2 1,-1 3-301,0 3 1,-3 2 0,-4 0-1,-5 2 1,-2 3 0,-5-1-1,-3 2-162,-3 0 0,-4 0 1,-6 2-1,-5-1 1,-6 1-1,-5 1 0,-4-2 1,-2-3 265,-3 1 0,5-5 1,-1 4-1,1-4 1,0-2-1,2-1 157,1-1 1,6-4 0,3 2 177,2-1 1,12-1 0,6-4 0,8 0 0,6 0-1,2 0 1,2 0 104,0 0 1,1 1 0,1 2 0,3 2 0,0 0-1,1 1 1,-1 1-123,0 1 0,-1-1 0,-4 0 1,0 2-1,-1 1 0,1 2 0,0-1-528,0 1 1,-4-2-1,-1-1 1,-2-2-1,-2 1 1,-1-2 330,-2-2 0,1 2 0,-1 1 0</inkml:trace>
  <inkml:trace contextRef="#ctx0" brushRef="#br0" timeOffset="41">21391 5562 8355,'0'-6'1817,"5"6"0,-3 6 0,1 5-1572,-1 1 1,-2 3 0,0 2-1,0 0 1,0 4 0,1 0-201,3 2 1,-3 0 0,3-2 0,-3 0 0,-1-2 0,1 0-432,3-1 1,-3-2-1,3-5 1,-2 1 265,-2-1 1,0-6-1,0-6 1,0-9-1,1-8-32,3-3 0,2-3 0,5-4 1,2-5-1,1-4 0,3 0 1,-1 3 161,1 3 0,-4 5 0,-4 7 0,-2 3 0,-1 5 227,0 3 1,-3 5 0,2 8 0,-1 5 0,0 4-160,-2 0 0,3 3 0,-1 2 1,0 2-1,0-1 0,-1-1 0,0 0-144,-2-1 0,3-2 1,0-4-1,-2-1 68,0 1 1,-2-7-1,1-5 1,3-8-168,3-6 1,4-4 0,1-6 0,2-1 0,3-2-1,-1 3 1,1 4-249,-3 5 0,2-2 1,-1 2-1,-1 2 640,-1 4 0,-2 4 0,0 7 0,-4 1 0,-2 6 77,0 5 0,-2 0 0,3 4 0,1 0 0,-1-1 0,3 2 0,1 1-575,1-1 0,5-2 1,-1 4-1,-1-4 0,0 0 1,0-3-1,2-1-914,2-2 0,-4-3 1,1-1 1184,-2 2 0,3-4 0,2 0 0</inkml:trace>
  <inkml:trace contextRef="#ctx0" brushRef="#br0" timeOffset="42">22202 5528 8355,'-6'1'-431,"3"2"862,6 0 0,3 7 0,6 1 0,-1 4 0,2 1 1,1 2-1,2 0-252,2 2 0,0-2 1,2 1-1,-1 0 1,0-1-1,0-3 1,0-2-501,1-2 1,-3 1 0,-1-2-1,0-3 1,-1-3 0,-1-3 0,0-1-1724,1 0 2044,-2 0 0,3-10 0,-4-2 0</inkml:trace>
  <inkml:trace contextRef="#ctx0" brushRef="#br0" timeOffset="43">22476 5516 8355,'-11'5'-28,"-1"0"1,2 4 0,1 0 0,2 3-1,-2 2 264,-1 0 0,-2 2 0,2-1 1,1 0-1,2 1 0,-2 0 1,-1 1-417,-2-1 0,5-1 1,-1-3-1,-1-1 0,-1 1 1,0-1 179,2 1 0,-2-1 0,4 0 0</inkml:trace>
  <inkml:trace contextRef="#ctx0" brushRef="#br0" timeOffset="44">22625 5471 8355,'1'-11'275,"2"3"1,2 1 0,0 1 0,1 1 420,0 0 0,-2 0 0,4 2 0,1-1 1,1 2-1,1 2-451,1 4 0,-2 2 0,-1 5 1,-3 1-1,-1 0 0,-2 4 0,-2 3-248,-1 2 0,0 2 0,0-1 0,-1-2 0,-2-1 0,-2 0 0,0 0-233,0 0 0,1-5 0,3 1 1,-2-2 231,-1-2 1,1-5 0,4-8-1,3-8 20,3-8 1,4-3 0,0-3 0,0-2 0,2-2 0,1 0-278,1 1 0,4 0 1,-3 5-1,-3 3 1,1 5-1,0 5 0,2 6 320,-2 1 1,-2 2-1,0 0 1,0 2-1,2 1 1,2 5-1,-1 3 149,1 5 0,-3 0 0,2 4 0,-2 0 0,-2 0 0,1 0 0,-2 0-240,-3-1 0,2-1 0,-4 3 0,1-4 0,-1 0 0,-2-2 0,1 0-1281,0 0 0,0 1 1313,-4-5 0,5 1 0,1-1 0</inkml:trace>
  <inkml:trace contextRef="#ctx0" brushRef="#br0" timeOffset="45">1233 2969 8302,'-11'0'237,"0"0"1,-1 0 0,1 0 0,1 2 143,2 2 0,3-2 1,6 6-1,3 1 1,5 1-131,5 1 0,0 1 1,5 0-1,1 3 0,2 4 1,1 3-1,-1 1-135,1 0 1,4 1-1,1 1 1,0 3-1,1 0 1,0 1-264,3 0 138,1-3 0,1 4 1,0-6-1,1-2 1,-2 0-1,-3-2 1,-2 0-14,0-1 0,-5-5 0,1 1 1,-5-2-1,-3 0 0,-3 1 91,-4 1 0,0 0 1,-5-3-1,-1-1-1332,3 0 188,-5 1 1,5-11-1,-3-5 1075,0-5 0,6-2 0,-2 0 0</inkml:trace>
  <inkml:trace contextRef="#ctx0" brushRef="#br0" timeOffset="46">1987 3643 8355,'-5'-7'-420,"-1"-1"0,-2 0 1090,1 2 0,4-4 287,-1 2 1,2 4-722,-2 4 0,3 11 1,-4 8-1,1 4 0,0 3 1,1 3-252,2 1 0,1 6 1,0 0-1,0 3 1,1 6-1,2 2 1,2 3-31,1 2 0,-3 2 0,1 3 0,-2 0 1,1 1-1,1 4 0,-3-28 0,0 0 60,0 1 0,-1 1 1,0 2-1,0 0 1,0-1-1,0 1 1,0 1-1,0 0 0,0 3 1,0 0-1,0 1 1,0 0-90,0 1 1,0 0-1,0 0 1,0 0 0,0 2-1,0 0 1,0 1 0,0 0-1,0 1 1,0 1 0,0-1-1,0 0 1,0 0-1,-1 0-11,-1 0 0,0-2 0,1 1 0,0-1 0,-3 0 0,0-1 1,0 1-1,-1-2 0,0 1 0,0-1 0,0 0 0,-1-1 1,0-1-1,0 1 99,1-2 1,-1 0-1,0 0 1,0-1-1,1 0 1,-1 0 0,0 0-1,1-1 1,-1 0-1,0-1 1,0 0 0,1-1 87,-1 0 0,0 0 0,1 0 0,0 1 1,1-3-1,-1-1 0,2 0 0,0-2 0,-2 32 1,1-6-1,0-3-25,0-6 0,1-6 1,3-2-1,0-3 0,0-4 1,0-3-1,0-2-130,0 0 1,0-3 0,-2 2-1,0-2 1,-2 1 0,0 0 17,-1 0 1,3-2 0,-5 1-1,2-2 1,1-1 0,1 0-1,-1-1 1,1-2-364,2-1 1,1-5 0,0 1 0,0-2 397,0-2 0</inkml:trace>
  <inkml:trace contextRef="#ctx0" brushRef="#br0" timeOffset="47">1976 3586 8355,'0'-6'-168,"0"-4"1,0 2-1,0-2 329,0-2 0,4 5 1,1 1-1,1 0 1,3 4-1,2 1 1,3 1 28,2 0 0,4 0 1,-1 0-1,4 0 0,3 0 1,5 0-20,2 0 1,6 0-1,4 0 1,4 0-1,5 0 1,5 0-153,-24-1 0,0 2 1,1 0-1,1 1-77,3 0 0,0 0 0,0 1 1,1-1-298,3 0 1,0 0 0,2-1 0,0-1 337,3 2 1,1 0 0,1 1-1,1-1 21,3 0 0,0 0 1,-1 0-1,1 0 0,1-2 1,1 0-1,0-1 0,0 1 1,2-2-1,0 0 0,2-2 1,-1 0-70,2-1 1,-1 0 53,-1-1 0,0 1-405,4-1 0,0 0 0,-2 0 1,-1 0 524,2-2 1,0 0 0,-1 2 0,0 0-67,-3-2 1,0 0 0,-1 3 0,1 1-321,-2 1 0,0-1 0,1 0 0,0 0 297,-3-1 0,0-1 1,1 2-1,-1 0 7,-1 0 0,-1 1 0,0 1 0,-1 0-301,0-2 1,-1 0-1,2 2 1,-1 0 258,-3-2 0,1 1 0,1 1 0,-1 1-24,-2-1 1,0 0 0,1 0 0,0-1 31,-3 1 1,-1 1 9,2-2 0,0 2-19,1 3 0,0 1 0,-3-2 0,0 0 53,-1 3 0,0 0 1,-4-1-1,0 0 151,-2 1 0,0 0 0,-1 1 1,0-1-98,-1-2 0,1 0 0,-2 1 0,1 1 143,-2-2 0,0 0 0,1 0 0,-1 0 504,25-2 1,5-1-514,-8-3-138,-1 2-189,-7-8 0,2 4-44,-2-5 0,2-1 0,-7 1 1,-1-1-253,-2 1 1,-2-1 0,-3 1 0,-3 0 0,-3-1 397,-3 1 0,-9 2 0,0 0 0,3 0 0,2 4 0,3 3 0</inkml:trace>
  <inkml:trace contextRef="#ctx0" brushRef="#br0" timeOffset="48">1256 4169 8355,'0'-12'-239,"0"1"0,2-1 448,1 1 0,-1 0 0,1-1 0,-1 1 0,-2-1 0,-2 2-18,-1 2 1,-4 3-1,-4 5 1,-2 0 0,-1 0-1,-1 0 1,0 0-169,-2 0 1,3 2 0,-3 0 0,0 3 0,3 0 0,1 2-65,2-1 1,0 2 0,-1 3 0,1 1-1,-1-1 1,1 0 0,1 2-13,2 2 1,-1-2-1,4 3 1,0 0-1,0 0 1,2 1-1,2 0 14,1 1 0,0-3 0,1 3 0,2-1 0,2-3 0,3 0 1,3 0 13,3 1 1,6 0 0,-2-4 0,1 1 0,0-1 0,2 1 0,0-1 6,2 1 0,0-1 1,-2 2-1,0 1 1,-4 1-1,0 0 13,-3 2 1,-1-1 0,-2 4 0,-1-2 0,-2-1 0,-4-2 0,-3 0 140,-1 0 0,-1 2 1,-3-3-1,-4 1 1,-3-1-1,-5 0 1,-3-1 28,-2-2 0,-2 3 0,0-6 1,0 0-1,1 1 0,-1-2 0,0-2-685,0-3 1,-2 0 0,-1-2 0,2 1 519,-1 3 0,-1-3 0,4 4 0</inkml:trace>
  <inkml:trace contextRef="#ctx0" brushRef="#br0" timeOffset="49">651 5722 6250,'0'13'298,"0"1"0,1 1 0,3 0 125,4 1 1,2 1-1,3 3 1,0-1-1,4 0 1,1 0 0,2 0-306,2 2 0,0-4 0,1 2 0,0 1 0,0-1 0,0 0-138,0 1 0,-2-2 0,0 1 0,-4 0 1,-1 0-1,-5-1 0,-2-2-1301,0-2 0,-3-1 1321,2-2 0,-1-5 0,5 0 0</inkml:trace>
  <inkml:trace contextRef="#ctx0" brushRef="#br0" timeOffset="50">1325 5710 8355,'-4'-11'-562,"0"0"1013,2-1 1,-5 6-1,1 3 1,-2 6-1,1 4-321,-2 4 1,-1 6 0,-2 5-1,1 3 1,-1 2 0,1 1-132,0 2 1,-5 2 0,1 0-1,1-2 1,2 1 0,0-1 0,1-1-1,-2 1-795,-2-1 1,6-4 0,-3 2 795,2-3 0,0-1 0,-1 0 0</inkml:trace>
  <inkml:trace contextRef="#ctx0" brushRef="#br0" timeOffset="51">640 6887 8174,'-2'10'-75,"0"-1"0,-2-2 0,0 2 0,0 3 228,1 3 1,-1 0 0,2 7-1,0 2 1,-2 1 0,2 3-1,0 3-8,2 2 0,-1 1 1,-2 1-1,-2 2 0,0 3 1,-1-1 800,0 0-963,-2 4 0,-2-3 0,1 3 0,1-3 0,1-1 1,-1-5-1,2-2-182,1-1 0,-3-3 0,4-2 0,2-6-1966,1-5 2165,1-2 0,5-7 0,1-1 0</inkml:trace>
  <inkml:trace contextRef="#ctx0" brushRef="#br0" timeOffset="52">594 7161 8355,'0'-12'56,"0"1"83,0 0 0,1 6 0,2 5 0,2 6 0,1 4 0,3 3 0,1 1-36,2 1 1,-1 5-1,0-1 1,2 3-1,1 1 1,1 0-1,-1-1 39,-1 1 1,-2 0-1,1 0 1,-1-2-1,1 0 1,-1-2-1,0 0-723,1-1 1,-1-1-1,1-3 1,-1 2 580,1-2 0,4-2 0,2 0 0</inkml:trace>
  <inkml:trace contextRef="#ctx0" brushRef="#br0" timeOffset="53">1188 7081 7624,'0'-11'17,"0"-1"0,0 1 0,0-1 1,0 1 894,0-1 0,0 7 0,0 5 0,-1 7-814,-3 3 1,-3 6-1,-4 5 1,-2 4-1,-1 5 1,-2 5 0,-2 2-25,-2 1 1,2 3 0,-1-1 0,-1 0 0,-1 4 0,1 0 0,2 2-312,2-1 1,-3-3 0,5-2 0,2-4 0,5-4 0,2-3 236,2-3 0,7-2 0,2-1 0</inkml:trace>
  <inkml:trace contextRef="#ctx0" brushRef="#br0" timeOffset="54">1222 7264 8355,'-6'-5'-135,"2"-3"161,3-2 0,1-3 0,0-1 1,0-2-1,1-2 0,1-1 0,3 0 1,1 1 587,-1 2 0,-2 0-123,-3 5 1,-1 5 0,-3 3 0,-2 6 0,-2 4-320,1 3 1,4 2-1,-1-1 1,3 2-1,1 2 1,0 4 0,0 3-96,0 1 0,0 4 0,0 4 0,-1 3 0,-2 3 0,-2 2-141,-1 2 0,2 1 1,-3 4-1,-1-2 0,2-1 1,1-2-1,1-2-243,0-2 0,0-7 0,4-3 0,0-4 1,0-4-1,1-4 0,3-4-874,4-3 1,2-3 0,1-5 1180,1 0 0,4-5 0,2-1 0</inkml:trace>
  <inkml:trace contextRef="#ctx0" brushRef="#br0" timeOffset="55">3095 2752 8355,'0'-11'-33,"0"0"1,1-1 0,2 1 0,1-1 0,-2 1 0,-1-1 0,1 0 353,2-3 0,-3 2 0,3-2 1,-4 2-1,-4 3 0,-4 2-231,-2 4 1,-3 3-1,-1 1 1,-2 0 0,-2 0-1,-2 1 1,-2 3-81,-1 4 1,1 6 0,-1 1 0,1 0 0,2 2 0,2 0 0,3 3-208,5-1 0,0-4 0,6 4 0,1 1 0,2 0 0,2 1 23,3-2 0,4 0 0,6 4 0,3-1 0,4 1 0,3 0 0,0-1 83,0-3 0,3 2 0,-1-2 0,1 3 0,-2 1 1,-1 0-1,-3-2 114,-3-2 0,-3 2 0,-5-5 0,-2 1 0,-5-1 0,-1-2 840,-2-1-734,-5-2 1,-2 1 0,-6-1-1,-2 0 1,-5 0 0,-4-3 0,-4-1 55,-1-2 1,-2 2 0,-3-3 0,0-1 0,-1-2 0,1-1-521,0 0 0,5 4 0,3 0 0,6-2 0,5 1 335,2 1 0,7 2 0,1 5 0</inkml:trace>
  <inkml:trace contextRef="#ctx0" brushRef="#br0" timeOffset="56">4214 2627 8355,'-10'-1'52,"1"-2"1,3-2 199,1-1 1,1 4 0,4 2 0,0 8 0,0 5 0,0 4-197,0 5 0,1 2 1,4 8-1,6-2 1,4 2-1,3 1-250,2 1 1,1 0-1,2 1 1,0-1-1,0-1 1,1-1-1,0-3-290,-1-1 1,2-3-1,-7-4 1,0-4 483,-3 0 0,3 3 0,0-2 0</inkml:trace>
  <inkml:trace contextRef="#ctx0" brushRef="#br0" timeOffset="57">4785 2672 8355,'-6'2'-244,"2"2"0,2 3 640,-2 3 0,3 6 0,-4 0 0,1 1 0,-1 2 0,-2 1 0,-2 4-298,-1 0 0,-5 1 0,-1 1 1,-2 1-1,-3-2 0,0 0-515,-2 2 1,0-2 0,0 4 0,2-1-1,2-2 1,4-1 416,2 2 0,1-3 0,1 4 0</inkml:trace>
  <inkml:trace contextRef="#ctx0" brushRef="#br0" timeOffset="58">6373 2490 7203,'-7'11'63,"2"1"0,0-1 0,-1 3 0,-2 4 300,1 5 1,-1 7-1,-3 2 1,1 3 0,1 3-1,1-1 1,0 0-264,2 1 1,-3-2 0,5 2 0,2-4 0,1-2 0,-1-3 0,0-1 0,-2-3-917,1-1 1,2-6-1,1-3 816,0-2 0,5-7 0,2-1 0</inkml:trace>
  <inkml:trace contextRef="#ctx0" brushRef="#br0" timeOffset="59">6281 2524 8355,'-11'0'492,"0"0"0,-1 0-103,1 0 1,6 0-1,5 1 1,6 3-1,4 5 1,3 5 0,2 5-355,4 3 0,7 0 1,0 1-1,0 1 1,-2 2-1,0 0 1,2 0-632,5-2 0,1-1 0,-1-2 0,0-2 596,1-3 0,6 1 0,2 1 0</inkml:trace>
  <inkml:trace contextRef="#ctx0" brushRef="#br0" timeOffset="60">7229 2570 8355,'-6'-18'78,"0"1"0,2 6 1,-4 1-1,-2 2 223,-1 4 1,-1 3-1,1 1 1,-2 1 0,-2 3-1,-3 4 1,-1 3-435,0 5 1,0 1 0,-4 7 0,0 3-1,1 3 1,-1 3 0,0 2-229,0-1 1,5-4 0,2 0 0,2-2 0,1-3 0,3-2 0,1-4 0,3-4 360,2-2 0,3-2 0,1 1 0</inkml:trace>
  <inkml:trace contextRef="#ctx0" brushRef="#br0" timeOffset="61">7264 2535 8355,'0'-6'-337,"0"2"0,0 9 1,0 6 709,0 2 0,-5 9 0,-3 1 0,-2 5 0,-2 4 0,0 1 403,-4 2-740,4 7 0,-5-5 0,6 3 0,-2 1 1,1 0-1,-1 0 0,3 0-721,0-3 1,-1 1 684,0 0 0,0-1 0,-1-4 0</inkml:trace>
  <inkml:trace contextRef="#ctx0" brushRef="#br0" timeOffset="62">2787 4123 8355,'3'-11'-88,"1"-1"240,0 1 1,-4 3 36,0 0 1,-5 6 0,-3-2 0,-2 3-1,-1 1 1,-1 0 555,1 0-497,0 0-62,-1 0 0,5 0-36,-1 0 1,4 0-613,-3 0 320,4 0 1,-3-4 206,2 0-224,3-5 174,-5 8-180,1-4 0,-1 5 61,-5 0 1,-2 1 100,-2 3 1,2 2-1,-3 6-315,-1-1 237,4 1 1,1-1 36,4 1 0,6-5-15,-2 1 1,2-1-203,2 5 0,2-1 123,2 1 0,1-5 210,2 1 0,7-2-185,-2 2 44,2 2 41,-3-9 1,4 4 0,2-5 0,-1 0 453,1 0 0,-1-5-58,-1-2 0,-2-4-74,2 0 0,-6 0 0,-2-1 0,-1 0 24,0-4 0,-3 4-218,1-4 0,-3 0 0,-1-1 1,0 0 200,0-4 1,-4 0-207,0-2 0,-5 3-406,2-3 1,0 6 152,0-6 0,-1 3 63,-3-3 0,1 4 90,2 0 0,-3 5 11,-1-1 1,1 6-224,-5 1 1,-1 6 135,-2-2 1,-3 3 63,-1 1 1,4 0-200,0 0 1,4 5-849,-4 3 0,6 3 473,2 4 1,4-1 0,7 5 590,0 2 0,0-5 0,0 1 0</inkml:trace>
  <inkml:trace contextRef="#ctx0" brushRef="#br0" timeOffset="63">2867 3895 8359,'-7'0'1142,"2"0"-850,5 0-413,0 5 1,1 0 0,2 4-48,1-2 0,5 2 193,-2 6 0,3-2-177,2 2 0,-1-2 54,1-2 0,-1 1 71,1-1 1,-1-3-130,0-1 295,1-4-6,-1 2 1,1-5 5,-1 0 1,1-4 0,-2-1 0,-1-3 250,-2-4 0,0 0-253,0-3 0,2 2 0,-5 2 434,-2 0-452,0 4 23,-2-3 0,1 9-288,3-3 1,-2 4-45,6 4 0,-4 2 57,3 6 0,0-1 147,0 0 1,2 6-58,-5 2 1,1-1 25,-1 1 1,-3-4-63,3 4 55,-3-5-101,-1 8 0,0-10-77,0 4 1,0-4 126,0 0 1,-1-1-126,-3 0 0,2 0-101,-6-4 1,0 3 148,-3-2 1,-2-2 0,-1 1-204,-1-2 245,0 4 0,3-8-50,1 3 0,0-3-187,-1-1 435,1-5 0,3-1 1,2-6-1,1 1 0,2-1 1,3 1 229,4-1 0,2 1-310,6 0 1,3-3-1,1 1 1,1 3 25,-1 0 0,5 0-31,-2-2 0,1 4 0,0 1 0,-2-1 0,0 1 0,0 0-468,2 2 0,-2 1 26,1 4 439,0 0 0,-1 0 0,-2 0 0</inkml:trace>
  <inkml:trace contextRef="#ctx0" brushRef="#br0" timeOffset="64">2524 4420 8007,'11'0'20,"1"0"1,1 0-1,1-1 1,2-2-1,2-1 1,3 0 229,5-1 1,-1 4 0,6-3 0,0 3 0,4 1 0,1-1 0,4-2 0,0-2-67,3-1 0,-2 2 1,0-4-1,-2 1 1,-3-1-1,-3 1-253,-3-2 0,-6 2 1,0 1-1,-5 1 1,-4 1-632,-4-1 590,-5 4 0,-9-3 0,-3 8 0,-7 3 0,-3 2 0,-4 0-1936,-2-1 2046,4-1 0,-8 10 0,1 1 0</inkml:trace>
  <inkml:trace contextRef="#ctx0" brushRef="#br0" timeOffset="65">2695 4694 7234,'-1'-6'23,"-1"1"0,-4 1 648,0 0 0,2 0 1,-2 3-295,1-3 0,-4 3 0,1-3 0,-2 3-307,-1 1 0,-1 1 1,1 3-1,-2 3 0,-1 4 1,-1 1-1,0 2-235,-2 1 0,5 4 1,-4-2-1,4 1 1,0 1-1,2 0 1,1-1-162,2-2 1,4-1 0,-1-3 0,4-1-1,4 1 246,4-1 1,2-5-1,1-2 1,2-3 0,1-1-1,1 0 1,0-1 0,1-3 292,-1-3 0,0-5 0,-3-2 0,-1-1 0,0 0 0,0-2 208,-4-2 0,-1-2 0,-3-2 0,1 0 0,-2 0 0,-2-1-401,-3-3 1,-3 3 0,-2-2 0,0 3 0,-1 4 0,-1 4 0,-3 2-1,-1 3-517,-1 2 1,-4 3-1,3 5 1,-2 1 0,-1 4-1,0 6-975,0 3 1,5 6 1471,-2-1 0,4 2 0,0 2 0</inkml:trace>
  <inkml:trace contextRef="#ctx0" brushRef="#br0" timeOffset="66">2878 4683 8355,'0'-8'3359,"0"0"-3260,0 6 0,1-3 1,3 5-1,4 1 1,2 2-35,1 0 0,6 2 0,1-1 0,1 3 0,-2 0 0,1 1 0,-1 1-539,-1 1 1,-4 5 0,-6 0 0,-1 1 0,-2-1 0,-5 1 118,-5 2 1,-2 0 0,-9 2 0,0-2 0,2-2 0,-1-2-1,2-2 1,0-3-162,0-2 0,1-6 516,6-1 0,3-10 0,5-7 0</inkml:trace>
  <inkml:trace contextRef="#ctx0" brushRef="#br0" timeOffset="67">3164 4671 8326,'-5'-6'260,"-3"2"1,-2 3 0,-2 2 0,0 3 20,-4 3 1,4 7-1,-4 3 1,4 1-1,2 2 1,2 2-262,4 0 0,3-3 0,1 0 0,1 0 0,3-1 0,5-3 0,5-2-422,5-1 1,4-2-1,3-3 1,5-3 401,2-3 0,11-6 0,3-1 0</inkml:trace>
  <inkml:trace contextRef="#ctx0" brushRef="#br0" timeOffset="68">2718 5836 8362,'-6'-5'171,"2"-3"0,-1-2 0,0-1 0,-1-1 0,-3 2 0,-2 3 0,-1 3 1,-2 3 76,-1 1 0,-6 1 0,4 3 0,-2 3 0,1 3 0,0 2 0,1-1-177,1 1 1,-3-1 0,4 0 0,2 2 0,3 1 0,4 3-1,0 0-222,4 4 0,1 0 1,1 2-1,0 0 1,0 0-1,1 0 65,3-1 0,1 1 0,5-1 0,-1-3 0,2-4 0,1-2 0,3-3 199,1-2 0,3-3 0,4-5 0,0-2 0,1-3 0,3-7 0,2-10 84,0-7 0,4-4 1,-4-3-1,1-2 0,-4-4 1,-4-2-108,-7-2 0,-1-3 1,-11-3-1,-5-1 1,-5-3-1,-7 4 0,-7 3-154,-4 9 0,-5 6 1,-7 7-1,-3 8 1,0 6-1,-3 7 1,-2 6-39,0 6 1,-1 6 0,1 3 0,5 4 0,6 2 0,7 2 0,8 1-506,8 3 1,4-3 0,7 3 0,3-3 0,4-1 606,9 0 0,9-1 0,4 1 0</inkml:trace>
  <inkml:trace contextRef="#ctx0" brushRef="#br0" timeOffset="69">3004 5745 8081,'0'-8'223,"-2"2"0,-1 1 380,-5 2 1,2 2-1,-1 2 1,2 3 0,1 4-1,1 2-455,-1 1 1,0 4 0,4 2 0,0-1 0,1 1 0,3-2-196,4 2 0,2-9 0,3 3 0,2-4 0,3-2 0,1 0 0,0-2-268,1-2 0,-2-6 0,-1-4 0,1-3 0,-1-4 0,-1 1 0,-2 0 531,-1 0 0,-6-4 0,0 3 0,-2 2 0,-3 2 190,0 0 0,-4 2 0,-1 4 1,-4 6-1,1 6-408,2 4 1,3 6 0,1 0 0,0 0 0,1 2 0,2-1-192,0-1 1,6 3 0,-1-2 0,2 1 0,0 1 0,-2 0 0,-3 0 120,0 1 0,-4-2 0,3 1 0,-3 1 0,-2 2 0,-3 0 0,-3 1-36,-3 0 1,1 0 0,0-1-1,-1-2 1,-1-2 0,-1-2 128,-2-2 1,-1-5-1,3-3 1,-1-1 0,0-2-1,-4-2 1,1-1 22,-1 0 1,-2-5 0,2-2 0,1-4-1,-1-1 1,4-2 0,1-3-14,5-1 1,1 3-1,6-3 1,0 2 0,0 1-1,2 0-10,2-1 1,6 5 0,6 3-1,2-1 1,2-1 0,2-1-1,1-1-329,-1 1 0,3 0 0,0-2 1,2-1-1,-2-1 0,-1-1 0,-1 1-2524,0 0 2832,0-5 0,-1 2 0,1-5 0</inkml:trace>
  <inkml:trace contextRef="#ctx0" brushRef="#br0" timeOffset="70">2981 5493 8355,'-4'-7'-41,"-1"0"2016,-1 2-1609,3 2 0,-1 3 1,8 0-1,4 0-219,2 0 1,3 0 0,0 0 0,4-2 0,-1 0 0,2-3 0,0 0-145,2 0 0,1 1 0,-1 4 0,-1-2 0,1 0 0,1-2 0,-1 2-33,-1 0 1,-1-1 0,1-1 0,-4 1 0,-2 1-877,-2-2 0,-2 3-2610,-5-3 3516,-6 2 0,-14 13 0,-2 1 0</inkml:trace>
  <inkml:trace contextRef="#ctx0" brushRef="#br0" timeOffset="71">3175 5356 8355,'-8'0'1430,"1"0"-695,4 0 0,-1-5-305,8-2 1,3 2-1,3 2-337,-3 6 0,0 3 0,-5 7 0,3 1 0,0 1-146,0-1 0,3-2 0,-3 0 0,0-1 0,2 1 0,-1-1 0,2 1-332,-2-1 1,3-3-1,-4-2 142,1-1 1,-3 0-1,-1-2 1,-4 2 0,-6 1-584,-2 3 1,-5 1 825,-1 2 0,-4 4 0,2 2 0</inkml:trace>
  <inkml:trace contextRef="#ctx0" brushRef="#br0" timeOffset="72">2535 6373 6828,'2'-12'462,"3"2"0,6 1 1,7 2-1,4-2 0,0 0-77,1 1 0,5 0 1,3 2-1,2 1 0,1 0 1,0 1-307,0-1 0,4 4 1,1-4-1,-3 1 1,0 0-1,-2 2 1,0-1-269,1 0 1,-5-3-1,-1-2 1,-1 1 0,-2 1-1,-2 1 1,-1-2-841,-1 1 0,-4 4 0,-5-2 1029,-8 3 0,-11 6 0,-12 1 0</inkml:trace>
  <inkml:trace contextRef="#ctx0" brushRef="#br0" timeOffset="73">2638 6693 8355,'-7'-8'291,"-1"0"1,0 0 0,1-3-80,-1 0 0,2 3 1,-3 2-1,1 1 0,-1 1 1,-1 0-1,-1 0-108,-1 2 1,1 1-1,0 2 1,-1 3-1,1 5 1,-1 3-1,1 5-39,-1 1 0,2-1 1,1 4-1,3-2 0,1 1 1,2 2-1,2 0-249,1 1 1,1 0-1,3-1 1,5-2 0,4-4-1,3-2 1,1-5 32,-1-2 1,5-4 0,-2-3-1,2-1 1,2-4 0,-1-6-1,-2-7 214,-1-4 1,-5 0 0,1-3 0,-3 0 0,-5-3-1,-3-1 1,-3-3 175,-1-1 0,-9 3 0,-3 1 0,-5 2 1,-4 4-1,-5 4-298,-4 3 0,-3 5 0,-3 8 0,0 1 1,-4 4-1,1 3 0,0 5-135,2 4 0,5 2 0,4-2 0,4 1 0,7-1 0,7-1 0,6 0-2451,3 2 2645,6-2 0,12 3 0,7-4 0</inkml:trace>
  <inkml:trace contextRef="#ctx0" brushRef="#br0" timeOffset="74">2798 6613 10437,'12'-10'862,"-1"1"1,2 2-1,1 1-643,1 0 0,5 2 1,-1-3-1,1 2 0,0 3 1,-5 1-1,-3 1 0,0 1-329,-1 3 0,-3 6 1,-2 6-1,-1 2 0,-5 4 1,-5 2-942,-6 2 739,-8 6 0,5-6 0,-5 3 0,-2-1 0,0-3 1,-2-1-117,0-1 0,4-5 0,3-3 0,2-4 0,5-2-567,2-1 995,9-16 0,9 1 0,7-16 0</inkml:trace>
  <inkml:trace contextRef="#ctx0" brushRef="#br0" timeOffset="75">3084 6567 8355,'0'-11'1679,"0"-1"-1060,0 1 1,-5 4 0,-3 5 0,-2 4 0,-2 7 0,1 5-499,0 5 1,0-1-1,2 1 1,3 1-1,1 2 1,3 1-1,0-2-171,2-2 1,3 2 0,3-6 0,7-1 0,3-3 0,6-2-1,3-2-466,6-2 1,2-3 0,2-6 515,3-3 0,3-9 0,5-1 0</inkml:trace>
  <inkml:trace contextRef="#ctx0" brushRef="#br0" timeOffset="76">2558 7663 8355,'-11'0'-82,"-1"0"0,1 0 557,0 0 0,-1-3-147,1-1 1,-1-1 0,1 2 0,-1-1 0,1 1 0,0-1-72,-1 0 0,1 0 0,-1 4 0,1 0 0,0 1 0,-1 2 0,1 2 0,-2 1-95,-2 3 0,2 1 1,-3 3-1,0 2 1,1 4-1,0 3-276,-2 1 31,5 0 1,-10 5-1,4 3 1,1 4-1,1 0 1,4-2-1,2-1-156,2-3 0,3-1 0,7-5 0,5-2 0,5-3 0,6-7 128,6-5 1,0-5 0,7-4 0,1-3 0,1-8-1,1-5 1,0-6 103,0-3 1,-4-3-1,-4-4 1,-3-1-1,-4-1 1,-5 1-1,-5-4 116,-5 1 1,-4-4-1,-4 5 1,-5 1-1,-5 1 1,-6 3-107,-6 3 0,-3 7 0,-6 8 0,-2 3 1,-2 5-1,-1 3 0,0 4 0,0 4-276,1 3 0,5 5 0,6 2 0,4 2 0,6 2 0,5 1-971,6-1 0,7 2 1244,7-5 0,13 6 0,5-4 0</inkml:trace>
  <inkml:trace contextRef="#ctx0" brushRef="#br0" timeOffset="77">2570 7492 8355,'0'-11'3415,"0"-1"-3045,0 6 0,1 1 0,2 7 1,2 5-1,1 4-319,3 2 0,6 3 0,3 1 0,1 1 0,0 1 0,0 0 0,0-2-437,0 0 1,-1 2-1,1-3 1,-4 1 0,-2-1-1,-2-2 1,-1-1-1679,-2-1 1,-3-1 2063,-5 0 0,5 1 0,1-1 0</inkml:trace>
  <inkml:trace contextRef="#ctx0" brushRef="#br0" timeOffset="78">3027 7401 8355,'-8'0'322,"0"1"1,-1 3 0,1 3-184,0 4 0,-1 0 1,4 0-1,0 2 1,0 1-1,1 1 1,0 1-326,0 0 0,-4 1 0,1 3 1,-2-1-1,-1 1 0,-3 2 0,-1 1-127,-2-1 0,3 1 1,-2 0-1,2-1 313,2-3 0,-6 2 0,0-3 0</inkml:trace>
  <inkml:trace contextRef="#ctx0" brushRef="#br0" timeOffset="79">2867 7686 8916,'-12'5'1138,"2"3"-897,2 2 1,3 2 0,5-1-1,0 0 1,0 2 0,0 1 0,2 2-434,1 2 1,-1-3 0,2 3 0,-3 0 0,0 0 0,2 2 0,0 0-1343,0-1 1,-2 2 1533,-1-6 0,0 5 0,0-2 0</inkml:trace>
  <inkml:trace contextRef="#ctx0" brushRef="#br0" timeOffset="80">2159 8349 7737,'-6'-4'363,"6"0"1,7-4 0,7 3-1,2-1 1,3-2 0,4 1 61,3-1 0,5 2 0,1-3 0,4 1 1,3-1-1,1-1-444,4-1 0,1-2 0,5-1 0,2-1 1,1 0-1,-1 0 0,-1-1 0,-2 2-117,2 2 1,-8 4 0,0 0 0,-5 1-1,-6 0 1,-4 4-823,-6 1 0,-5 2 0,-6 2 958,-4 1 0,-7 4 0,-6 4 0</inkml:trace>
  <inkml:trace contextRef="#ctx0" brushRef="#br0" timeOffset="81">2478 8691 8355,'-1'-7'-71,"-3"0"0,-2 1 1,-2 1-1,1-1 293,-2-1 1,2 1 0,0-2 0,-2 3 0,-1 1 0,-2 1 98,1 0 1,0 2 0,-1 1-1,1 0 1,-1 1 0,1 3-146,-1 3 0,1 7 0,0 3 0,-1-1 0,2 3 0,1 2 0,2 3-244,-2 0 0,2 4 0,1-1 1,1-1-1,2 1 0,3-1 1,3-1-158,1-5 0,6-4 0,0-4 0,4-2 0,1-2 0,2-5 0,0-1 230,1-2 1,4-7 0,-4-4 0,1-8-1,-2-5 1,1-4 242,0-1 0,-4-3 0,1-5 0,-4-2 0,-2-2 0,-2-2 1,-2-1-202,-3-2 1,-2 1 0,-3 5 0,-5 6 0,-4 7 0,-4 7 0,-7 6-216,-6 5 0,-5 5 0,-4 9 1,-3 7-1,-1 5 0,0 6-242,-1 4 0,8-2 0,3 4 0,6-1 0,10-2 0,6-4 410,6-2 0,13 1 0,4-3 0</inkml:trace>
  <inkml:trace contextRef="#ctx0" brushRef="#br0" timeOffset="82">2650 8588 9017,'-11'-1'567,"5"-3"1,5-3 0,5-3 0,2-2-126,3 1 1,5-1 0,2 1-1,1 0 1,1 0 0,-2 4 0,1 3-360,-3 3 1,-2 1-1,-2 1 1,-2 3-1,-4 5 1,-3 5-1,-1 5 1,-1 2-276,-3 2 1,-2 4 0,-7 1-1,-1 0 1,-1 1 0,1 0-490,1 3 0,0-3 0,0 1 0,-4 1 0,1-2 1,-1-1-1,3-3-580,1-2 0,6-3 1261,-1-8 0,6-1 0,-3 1 0</inkml:trace>
  <inkml:trace contextRef="#ctx0" brushRef="#br0" timeOffset="83">2981 8474 8355,'-5'-11'326,"1"3"0,-6 2 0,-3 1 0,-1 2 0,-2 2 116,-3 1 1,-3 6 0,0 5-1,3 4 1,3 3 0,2 1-1,1 0-244,3 0 0,6 1 0,1 5 1,1 2-1,4 0 0,1-1 1,6 1-1,5-2-112,5-1 0,8-2 1,3-2-1,3-2 1,3-1-1,1-4-1407,1 0 557,5-6 0,-4 1 764,3-4 0,2 0 0,-3-4 0</inkml:trace>
  <inkml:trace contextRef="#ctx0" brushRef="#br0" timeOffset="84">4374 3974 8355,'0'-7'-143,"-1"1"0,-3 0 306,-3 4 1,-4-1 0,0 1 0,0-2-127,-1 1 1,1 3-1,-1 3 1,1 2 0,-1 1-1,1 3-114,0 1 1,-1 2-1,1-1 1,1 2-1,1 2 1,1 3 17,-1 0 0,4 0 1,0-5-1,1 4 1,0-1-1,2 1 1,2-3 77,4-1 0,1-6 0,5 0 1,0-2-1,3-3 0,1-1 1,1-1 201,0 0 0,5-6 0,0-4 0,1-5 0,1-3 0,-3-2-41,-4-2 0,1-2 0,-2-1 0,-2-2 0,-5 0 1,-2-1-1,-3-2 0,-5-2-37,-4 2 1,-9-2-1,-3 4 1,-3 0-1,-4 2 1,-2 4-222,-1 5 1,-1 5 0,-5 2 0,1 2 0,0 5-1,1 6-738,2 5 610,3 2 1,8 2-1,4 2 1,5 3 0,6 1-1,8 2 1,8 2 205,11 0 0,11-4 0,8-1 0</inkml:trace>
  <inkml:trace contextRef="#ctx0" brushRef="#br0" timeOffset="85">4557 3826 8355,'-6'-1'-332,"2"-3"495,3-2 1,1 0-105,0 6 0,-2 6 1,0 5-1,-2 0 1,1 2-1,2 2 1,1 3-79,0 0 0,0 2 1,0-3-1,1-1 1,3 1-1,4-3-9,2-2 0,1-2 0,2-2 0,1-4 0,2-3 1,2-1-1,3-1 0,-1-2 125,-1 0 1,2-10 0,-3 0 0,0-2-1,-3-3 1,-2 2 53,-2-1 1,-1-2 0,-1 4 0,-2 1-1,-2 1 1,-3 2 104,0-1 1,-2 7-397,0 5 0,0 9 0,0 8 1,1-1-1,1 2 0,3 0 41,2 2 1,-1-2 0,3 1-1,-1 1 1,1 0 0,-1 1-1,1-2-64,-1 1 0,-6 2 1,2 1-1,-2-1 1,-2 1-1,-2-1 1,0-2 40,-2-1 0,-5-5 1,1 1-1,-2-2 1,-1-3-1,-1-1 125,1-1 1,0-6-1,-1 2 1,1-3-1,-1-1 1,1-1 0,0-2 151,-1 0 1,1-5-1,1 3 1,2-1-1,4-3 1,3-1-1,1-3-95,0-2 1,10 1 0,5-4 0,6 0 0,1 2 0,1-2-155,0 0 0,4 3 0,-1-3 1,1 2-1,0 2 0,-1 1 1,-2 3 93,-3 2 0,0-2 0,-3 4 0</inkml:trace>
  <inkml:trace contextRef="#ctx0" brushRef="#br0" timeOffset="86">4214 4443 6218,'12'-5'195,"-1"2"0,2-3 0,2-1 0,4 1 0,4-2 83,4 2 1,-2-4-1,7 4 1,2-2-1,4 0 1,3 0-1,2-1-121,1 1 1,2-2 0,0 2 0,-2-1 0,-1 0 0,-4 2 0,-2-1-277,-4 2 0,-6-3 0,-2 4 0,-3 0 0,-4 0 0,-2 2-2489,-2 2 2608,-6 1 0,-8 5 0,-7 1 0</inkml:trace>
  <inkml:trace contextRef="#ctx0" brushRef="#br0" timeOffset="87">4523 4728 8355,'-12'-7'-35,"1"0"1,-1 2 0,1 3-1,0 0 164,-1 2 1,-3 0 0,0 0 0,1 0 0,0 0 0,0 2 0,-1 1-185,1 5 0,-3 2 1,1 2-1,-1-1 0,1 1 1,2 0 16,1 3 1,5-1 0,2 4 0,1 0 0,2 0 0,2 2 0,1 2-24,0 0 0,1 0 0,3-2 0,4-2 0,3-1 0,3-4 0,1-1 40,-1-4 0,4 0 1,0-4-1,1-1 1,-1-2-1,-1-2 754,1-3-590,-4-2 1,7-11 0,-5-1 0,1-1 0,-1 0 0,-2-2 0,-3-3 145,-3-3 0,1 0 0,-5 3 1,-2-1-1,-2-2 0,-4 2-264,-3 1 1,-5 2 0,-3 3 0,-5 3 0,-4 2 0,-5 1 0,-3 4-333,-4 3 0,-2-2 0,1 6 0,-1 2 0,3 3 0,3 4 0,5 2-402,3 1 1,7 5 0,1 1 708,4 2 0,0 1 0,1 4 0</inkml:trace>
  <inkml:trace contextRef="#ctx0" brushRef="#br0" timeOffset="88">4671 4763 8355,'0'-8'9,"0"0"0,1-1 152,3-1 1,3 0 0,4 1 0,0 3 0,1 1 0,-1 2 0,1 2-73,-1 1 1,1 0-1,-1 0 1,-1 1 0,-1 3-1,-3 4-210,-1 2 1,3 1 0,-4 2 0,-2 1 0,1 1-1,-1-1 1,2-1 0,-1-2-57,-2 1 1,-1-1 0,-1 0 0,-3 1-1,-4-1 42,-2 1 0,-1-1 1,-1-1-1,1-1 0,0-2 135,-1-2 0,1 3 0,-1-1 0</inkml:trace>
  <inkml:trace contextRef="#ctx0" brushRef="#br0" timeOffset="89">4968 4614 8355,'0'-8'37,"0"1"0,-1-1 0,-3 2 100,-4 2 0,-2 3 1,-1 2-1,-1 3 0,1 3 1,1 5-1,1 2-209,1 1 0,6 5 1,-2-2-1,3 1 1,1 0-1,0 2 20,0 0 0,0-2 0,0-1 0,1-2 0,3 0 0,3-1 0,4 0 0,0-2 52,0-4 1,2 0 0,2-6-1,3 0 1,1-2 0,0-1-31,1 0 1,2-5-1,0-3 1,-3-2-1,-3-2 1,-1-2-1,1-3 30,-2-1 0,-2 4 0,0-2 0</inkml:trace>
  <inkml:trace contextRef="#ctx0" brushRef="#br0" timeOffset="90">4523 4648 8355,'3'-7'-27,"3"0"0,1 1 0,5 1 1,2-1 211,-1-1 0,4 5 1,-1-3-1,1 1 0,1 0 1,-2 1-1,2 2-86,0 1 0,-4 0 1,2 0-1,-1 0 0,2 0 1,-1 0-806,1 0 465,-2 0 0,-3-4 0,0 1 0,1-1 0,0 0 0,-3-1 0,0-1 241,0-3 0,2-1 0,-1-2 0</inkml:trace>
  <inkml:trace contextRef="#ctx0" brushRef="#br0" timeOffset="91">4831 4466 8355,'-5'0'381,"5"0"-168,6 0 0,8 0 0,3 0 0,1 1 0,2 1 0,1 2 0,2 0-286,0 1 1,0 0 0,-2 4-1,-1-1 1,-5 1 0,-3 1-146,0 1 0,-2 1 0,-2 0 1,-5 3-1,-4 4 0,-6 3 0,-9 2 218,-4 3 0,-8-3 0,-1 4 0</inkml:trace>
  <inkml:trace contextRef="#ctx0" brushRef="#br0" timeOffset="92">6521 3917 8355,'-6'-11'104,"1"0"1,1-1 0,-1 2 0,0 1 0,-1 3 0,1-1 0,-2 2 0,1 0 90,-3 3 0,-1-3 1,-2 1-1,1 1 1,0 3-1,-1 4 1,-1 4-1,-1 2-205,-1 1 0,-4 1 0,3-1 1,-1 1-1,1 0 0,2 3 0,1 3-76,2 0 0,3 2 0,2-3 0,1-1 1,2 2-1,2 0 0,1 1 8,0-1 0,1-2 0,3-4 0,2-1 0,2 0 0,1 0 253,3-4 1,0 2 0,4-5 0,0-2-1,-1 0 1,0-2 0,0-2 0,2-1 72,0-5 1,-1-6 0,1-3 0,1 0 0,-1-5 0,-2-3-211,-5-6 0,0-2 0,-6-2 0,-1-2 0,-3-2 1,-4-1-1,-5 1-185,-5 2 0,-5 7 0,-8 4 0,-3 7 0,-3 7 0,-3 4 0,-2 4-69,-4 5 0,3 5 0,2 5 0,6 0 1,5 2-1,6 1-539,5 1 0,7 6 755,4-2 0,8 2 0,2 2 0</inkml:trace>
  <inkml:trace contextRef="#ctx0" brushRef="#br0" timeOffset="93">6601 3678 7874,'-6'-8'217,"2"0"961,3-1 1,1 3 0,1 0-668,3 1 1,-2 2-1,6 7 1,1 5 0,1 3-455,2 4 1,0 4 0,2-2 0,1 1-1,1-1 1,-1-1 0,1 0 0,1-1-539,-1-2 0,0-1 0,-5-2 0,2 1 1,1-2-1,1-2-959,-1-5 1,-5-1-1,-2-2 1440,2 0 0,1-10 0,2-3 0</inkml:trace>
  <inkml:trace contextRef="#ctx0" brushRef="#br0" timeOffset="94">7001 3552 8355,'-8'0'119,"1"1"1,-2 3 154,-1 4 1,2 2-1,2 1 1,-1 1-1,2-1 1,0 2 0,1 2-465,-1 4 1,3 3 0,-6-1 0,1-1-1,-1-1 1,0 0-127,0-1 1,-3 3-1,1-6 1,1-1-1,3-2 316,1 0 0,-4-1 0,3 1 0</inkml:trace>
  <inkml:trace contextRef="#ctx0" brushRef="#br0" timeOffset="95">6910 3757 8355,'-8'11'248,"2"-3"1,1 0-1,2 1 1,1 1 238,-2 2 0,2-1 0,-1 0 0,1 1 1,2-1-1,0 1 0,2 0-578,1 4 1,-1-4-1,3 5 1,-1-2-1,-1 2 1,0-1-1402,-2 0 1430,-1 0 62,0 0 0,0-3 0,0 3 0</inkml:trace>
  <inkml:trace contextRef="#ctx0" brushRef="#br0" timeOffset="96">6693 3643 8355,'-2'-6'1060,"-1"2"-364,-5 3 1,2 1 0,-1 1 0,2 3-498,3 4 0,0-2 1,2 1-1,0 2 1,2 2-1,0 1 1,2 3-123,-1 4 1,-2 2-1,0-1 1,2-1 0,0 1-1,0 2 1,-1 1-55,2 0 1,-1-2-1,4-2 1,2-2-1,1-2 1,2-1-94,-1-4 0,2 0 0,2-6 0,3-1 0,1-2 0,0-2 1,1-3-142,2-4 1,2-7 0,1-4 0,1-3 0,-3 0 0,-4-3-1,-3 0 119,-2-2 1,-2 1 0,-5 4 0,-3 2 0,-3 2 0,-1 2 456,0 2 0,-1 6 0,-3 4 0,-3 3 0,-4 1-269,0 0 1,3 5-1,2 3 1,1 2-1,2 1 1,2 2-52,1 2 0,0-2 0,1 2 0,2-1 1,1 0-1,0 1 0,-1-1-69,1-1 1,4 2 0,-4 2-1,-1-1 1,1 2 0,0-2-1,-1 1-245,-2-3 0,3 4 0,-1-1 0,0 2 0,-2-1 1,-1-1-160,0-3 0,0-2 0,0 0 0,-1-1 347,-3 1 0,-2-6 0,-6-2 0,1-3 0,0-1 0,-1-1 180,1-3 1,-1 1 0,1-4-1,-1-2 1,1-1 0,1-2-70,2 1 0,3-1 1,5 0-1,0-2 1,0-1-1,0 1 0,1 1-85,3 1 0,0 1 0,6 1 0,3 1 0,0 3 0,1-1 0,0 2-377,1 0 0,1 1 0,-1 4 0,3 0 0,1 0 0,0 0-1061,2 0 1493,0 0 0,2 0 0,0 0 0</inkml:trace>
  <inkml:trace contextRef="#ctx0" brushRef="#br0" timeOffset="97">6247 4340 8226,'-6'-1'451,"3"-2"-69,6-1 1,3-1-1,6 3 1,0-2 0,4 0-1,3 0 1,2 0-200,2 2 1,5-3 0,1 0 0,3 0 0,2-2 0,4 2-236,2 0 1,5-2 0,0 2 0,3-2 0,0-2 0,-2 0 0,-3 1-115,-1 0 1,-9 4 0,0-2 0,-3 1 0,-3 1 0,-2 0 0,-3 0-141,-1 2 1,-4-1-1,-2 1 1,-2-2-1,-2 1-895,1 2 0,-5 1 1201,1 0 0,-6 0 0,3 0 0</inkml:trace>
  <inkml:trace contextRef="#ctx0" brushRef="#br0" timeOffset="98">6578 4660 8355,'-7'-5'98,"0"-3"1,2-2 225,3-2 0,-3 1 0,0 0 0,-2 0 0,0 3 1,-1 1-102,1 2 0,-1 1 0,-4 4 0,0 0 0,-2 2 0,-3 3-303,0 6 0,1 2 0,-1 6 0,-1 1 0,1 2 0,1 1 0,2-1 12,1 1 0,3 0 1,2 0-1,5 0 1,1 0-1,2-2 0,2-1-46,1 0 0,4-8 0,4 1 1,2-5-1,2-3 0,3-3 520,0-1-353,3-1 0,-3-6 0,4-4 1,-2-5-1,-1-3 0,0-2 1,-1-2 229,-3-1 0,-4 0 1,-3-1-1,-3-2 1,-1-5-1,0-2-355,-2-1 1,-6 3-1,-3 2 1,-3 1 0,-3 4-1,-1 4 1,-4 5-238,-3 2 0,0 3 1,-5 2-1,3 4 1,2 3-1,4 2 1,0 3-308,3 4 0,7 2 0,3 3 616,3 2 0,6 3 0,1 5 0</inkml:trace>
  <inkml:trace contextRef="#ctx0" brushRef="#br0" timeOffset="99">6738 4523 8355,'-7'0'510,"-1"0"1,7 0-191,1 0 1,6 5 0,8 2 0,1 4 0,1 1-206,0 3 1,-2-1-1,4 4 1,0 0-1,-2-2 1,2 2-1,-2-1-168,1-1 0,-2-1 1,-2-3-1,1-1 1,1 1-1,-1-1 0,-1-1-330,-2-2 1,0-2-1,1-3 1,-1 1-925,1-2 1307,-1-6 0,1-2 0,-1-5 0</inkml:trace>
  <inkml:trace contextRef="#ctx0" brushRef="#br0" timeOffset="100">7058 4408 8355,'-10'8'164,"1"0"1,0 2 0,-2 4 0,-4 5 242,-3 2 1,0 6 0,-2 1 0,1 1 0,-2 3 0,1 1 0,0 0-626,1-3 1,1 3 0,-1-3 0,2 0 0,1 0 0,-2 2 217,0 1 0,-3 1 0,3 1 0</inkml:trace>
  <inkml:trace contextRef="#ctx0" brushRef="#br0" timeOffset="101">4580 5745 8355,'-7'5'0,"-3"-4"90,3 3 337,-3-3 1,-2-1-1,1 0 1,-1 0-155,1 0 1,4 1 0,2 3-1,0 3 1,-2 1 0,-3 3-1,-2 3-190,1 2 1,-1 3 0,1 4 0,-1 0 0,1 0 0,1-1-110,2 1 0,-1 0 0,6 0 1,0 0-1,2-2 0,1-2 1,0-3-1,1-4-160,3 0 0,2-2 0,6-2 0,0-5 1,2-1-1,3-2 226,1 0 0,1-7 0,2-3 1,-1-4-1,-2-1 0,-1 0 0,-2-2 240,1-1 1,-7-1-1,3-3 1,-3-1-1,-3 0 1,-2 0-1,-3 0-137,-1 0 0,-1-5 0,-4-1 0,-5-1 1,-6-1-1,-1 1-167,-4 1 1,0-4 0,-2 3 0,0 3-1,0 2 1,2 6 0,0 3-63,2 2 0,1 3 0,-2 2 0,2 2 0,2 2 0,2 3-845,1 0 1,3 4 0,2 2 0,5 4-1972,1 6 2078,7 4 824,2 5 0,4 5 0,1 1 0</inkml:trace>
  <inkml:trace contextRef="#ctx0" brushRef="#br0" timeOffset="102">4934 5699 8355,'0'-8'275,"-1"2"1,-3 1 0,-4 2 178,-2 2 1,2 6 0,2 3-1,1 2 1,2 1 0,2 1-308,1-1 1,0 5 0,0-1 0,1-1 0,3-2 0,4 0 0,2-1-250,1 1 0,1-2 1,-1-1-1,1-3 1,-1-1-1,0-2-487,1-2 518,-1-1 0,1-1 0,-1-4 0,-1-6 0,-1-3 0,-2 0-85,-2 2 0,2 0 0,-3 1 0,-1 0 0,-2-1 233,-1 1 0,0 2 110,0 5 1,0 9 0,0 10-1,1-1 1,2 0 0,2 0-114,1 1 1,2 6 0,3-4 0,1 3 0,-2-1 0,-1 0 5,-2-2-127,1 5 1,2-4 0,-2 3-1,-5 0 1,-1-4 0,-2 1-1,0-1-7,0-1 1,0 3 0,-2-4 0,-1-1 0,-6 0 0,-4 0-75,-2 1 0,-6 1 0,2-5 0,-2-1 1,-2-1-1,0-3 0,0 0-48,0-4 1,2-1 0,1-1 0,2 0 0,1-1 0,5-3 0,2-3 151,2-3 0,5-2 0,0 1 0,3-2 0,3-2 0,5-3 0,3-1-101,5 0 1,1 5 0,5-3-1,-2 2 1,-1 0 0,2 1-1,0 1-323,2 2 0,-4-2 0,0-1 0,1-1 448,2 1 0,1-4 0,0 1 0</inkml:trace>
  <inkml:trace contextRef="#ctx0" brushRef="#br0" timeOffset="103">4820 5493 9245,'11'0'214,"2"2"1,2 0-1,3 2 1,2-1 190,3-2 1,-3 3 0,7-1 0,-2 0 0,1 0-1,0-1 1,-2 2-625,-3-2 0,-4 4 0,-3-3 0,2 1-2059,-2 1 0,-6-4 2278,0 3 0,0-2 0,3-2 0</inkml:trace>
  <inkml:trace contextRef="#ctx0" brushRef="#br0" timeOffset="104">5082 5448 8708,'-7'10'1295,"2"-2"-954,3-5 0,1-1 1,10-2-1,2 0 1,5 0-1,0 0 0,2 0-556,0 0 0,-3 3 0,3 2 1,-2 2-1,-2 2 0,-3 2 0,-3 3-303,-4 1 0,-3 6 1,-1-2-1,-1 2 1,-3 2-1,-4 0 518,-2 0 0,-6 0 0,-2-1 0</inkml:trace>
  <inkml:trace contextRef="#ctx0" brushRef="#br0" timeOffset="105">4431 6373 8355,'8'-1'86,"0"-3"0,0-3 0,4 0 381,3-1 0,-1 6 0,5-3 1,1 1-1,2 0 0,2 1 1,3 1-455,3-2 0,3 3 1,1-3-1,2 1 1,2 1-1,3-3 0,0 0-166,1 0 0,-4-3 0,3 4 0,-2 0 0,-3 1 0,-3-2 0,-5 0-441,-4-1 0,0 3 0,-9 3-151,-1 0 0,-6 1 0,-6 1 745,-4 2 0,-5 10 0,-4-1 0</inkml:trace>
  <inkml:trace contextRef="#ctx0" brushRef="#br0" timeOffset="106">4591 6738 8355,'0'-7'258,"0"-1"137,0-1 0,0-1 0,0-1 1,-1 0-251,-3 4 0,2 2 1,-6 5-1,-1 0 1,-1 0-1,-1 1 1,-1 2-109,1 0 1,-5 10-1,1-1 1,0 0 0,0 2-1,0 1 1,1 3-39,1 0 1,1 3-1,1-1 1,0 1-1,0 1 1,4-2 33,3-1 1,3-5-1,1 1 1,0-2 0,1-2-1,3-1 1,3-2 40,4-4 1,0-3 0,2-1 0,2-1 0,3-3 0,1-5 0,0-4 83,1-2 1,2-6 0,1 0 0,-2-3 0,-2 0 0,-4-1 258,-2 1-434,-7 0 0,1 5 1,-5 0-1,1-2 0,-4 0 1,-6-2-1,-3 0-260,-1 0 1,-6 0 0,-3 0 0,-6 2 0,-4 3 0,-3 5 101,-1 5 1,2 5-1,-1-1 1,-1 4-1,1 4 1,4 2-1,3 2-212,5 0 0,9-1 0,2 5 1,4-1-1,6 0 387,6 1 0,12-1 0,11 1 0</inkml:trace>
  <inkml:trace contextRef="#ctx0" brushRef="#br0" timeOffset="107">4808 6738 8355,'-10'-1'-21,"2"-3"1,3 2 625,5-6 1,0 4 0,2-2 0,1 0 0,5 1-1,3-1-472,5 4 1,-4-3 0,4 1-1,-2 1 1,0 2 0,1 1 0,0 0-316,1 0 1,-3 5 0,2 3-1,-3 2 1,-3 3 0,-3 2 0,-1 3-121,-2-1 0,-2 9 1,-4-3-1,-3 1 1,-5 0-1,-3-1 1,-2-2 262,1-2 0,-1-2 0,2-6 0,-1 1-1333,1-1 1372,6-5 0,8-6 0,6-6 0</inkml:trace>
  <inkml:trace contextRef="#ctx0" brushRef="#br0" timeOffset="108">5059 6727 8355,'7'-8'1638,"-3"1"-1641,-3 4 0,-1-1 1,-1 9-1,-3 6 1,-4 3 202,-2-1 1,-1 5 0,0 1 0,3 3-1,0 1 1,0-2 0,2 0-66,2-2 0,3-2 0,1 4 0,1-4 0,2 0 0,2-3 0,1-1-328,3-2 0,5 0 0,1 1 0,0-2 0,2-2 0,1-5 0,1-1 2,0-2 0,0 0 0,2 0 0,0-2 0,-4-1 0,1-5 0,-1-2-321,-1-2 0,-2 1 1,-5-2-1,-3-1 1,1-2 511,-1-2 0,-3-1 0,2-4 0</inkml:trace>
  <inkml:trace contextRef="#ctx0" brushRef="#br0" timeOffset="109">4728 6636 8243,'2'-7'1306,"1"3"-821,5 3 1,2 1 0,2 0-1,-1 0 1,2 0 0,2 0 0,3 0-500,-1 0 0,5 0 0,-4 0 1,1-1-1,0-2 0,0-1 0,0 1-714,0-2 1,-1 2-1,1-3 1,-3 1 0,-1 1-1,1 0 728,-2 0 0,-2-5 0,0 3 0</inkml:trace>
  <inkml:trace contextRef="#ctx0" brushRef="#br0" timeOffset="110">4991 6498 8607,'-6'6'591,"-5"-5"0,11 4-192,0-5 0,11 0 0,8 0 0,2-1 0,3-2 0,2-1-160,0 2 0,1 0 0,-4 2 0,-2 0 0,0 2 0,-5 2 0,-2 4-407,-4 6 0,-5 4 0,2 5 0,-2 0 1,-4 1-1,-5 3 0,-6 2-600,-4 0 1,-2 4 0,0-4 767,-3 0 0,-2 4 0,-2-3 0</inkml:trace>
  <inkml:trace contextRef="#ctx0" brushRef="#br0" timeOffset="111">4089 7675 8355,'-12'0'625,"5"0"1,-1 0-1,0 1-352,2 3 1,1 7 0,5 8 0,0 4 0,0 5 0,1 5 0,2 5-181,1 3 1,3 2 0,-3 5 0,-1 3 0,-1 1 0,1 4 0,0 2-175,0 3 0,-2-28 0,-1 0 1,0 30-1,0 1 0,0-3 1,0-4-1,0-5-593,0-6 0,0-7 1,0-9-1,0-4 1,0-6-807,0-5 1052,0-7 0,2-5 428,1-11 0,-1-10 0,3-11 0</inkml:trace>
  <inkml:trace contextRef="#ctx0" brushRef="#br0" timeOffset="112">4032 7789 7749,'7'-5'-154,"2"-3"0,2-2 0,3-1 0,2-1 599,0 1 0,2-4 1,5 1-1,0 2 1,-1 3-1,0 2 1,0-1-257,0 1 0,-1 4 1,5-1-1,-1 3 1,-1 1-1,1 1 259,2 3-538,4-3 0,-1 4 0,5-5 0,3 0 1,4 0-1,2 0 0,3 0-70,3 0 1,-3-3 0,2-1-1,0 0 1,0 0 0,4 0 180,3 2 0,-3-3 0,0 0 0,-1 0 1,-2-2-1,2 1 0,-1-3 219,0-1 1,2-2 0,-2 1 0,1 0-1,2-1 1,2 0 0,0-2-210,-3-2 1,-2 1 0,-5 4 0,-3-1-1,-4 2 1,-4 2-277,-2 5 1,-9 1 0,-3 2 0,-3 0-1,-4 0-281,-1 0 1096,-7 0 0,-1-1-238,-5-3 1,0 2 0,0-6 0,1-2 0,3-3 0,3-3-411,-1-2 104,4-6 1,0-1 0,5-6 0,-2 1-1,-3 0 1,-2 3 0,0-1-266,-2-3 0,3-2 0,-5 0 0,-2 1 0,-1 2 0,-1-3 208,0-4 1,0 0 0,-1-3 0,-3-2 0,-3-1 0,-2-4 0,0-1 1,1-3 1,2-5-1,-3-6 1,3 0-1,-1-1 1,2 5-1,0 4 106,3 4 1,-3 7-1,0 2 1,-1 3 0,0 5-1,1 7 216,0 5 1,-4 1-1,3 5 1,-2 1-1,1 1 1,-1 2-1,0-1-170,1 1 1,4-1-1,-1 0 1,3-3 0,2-5-1,2-1 1,3-2-304,4 0 1,-1 0-1,6 1 1,-2-1-1,-1 1 1,-2 3 72,-3 4 0,2 2 0,-5 2 0,0 1 0,0 1 187,-1 1 1,1 4 0,-4-3 0,2-2-102,1-1 1,5-2 0,7 1-1,5-2 1,5-2 0,3-3-240,1 0 1,-4 1 0,2 4 0,-3 0-1,-1 3 1,-2 1 0,-2 3 130,-3 2 0,0 3 1,-1 1-1,-1 0 1,0 0-1,0 0 1,3 0 238,0 0 1,2 0-72,4 0 0,5 4 0,4-1 0,5 0-204,5-2 0,6-1 153,1 0 0,6 0-47,-2 0 1,3-4 0,1-1 0,-1 0-180,-3 0 0,1 0 145,-9 1 1,2 3 44,-9-3 1,4-1 145,-4 1 1,-4 0 155,-3 4 1,-7 0-89,-1 0 1,-2 2 480,-5 2-298,-1-3-174,-4 9 0,-1-7-16,-2 4 1,2 1-104,-2 3 0,2 1-230,1-1 1,0 0 39,-4 1 0,3 3 0,-2 0 0,1-1-130,-2-1 0,2 2 0,-4 2 0,0 0 218,1 4 1,-1 0-23,-2 2 1,-1 4 207,1-1 0,-5 7 0,-3 0 0,-1 4 0,-2 3 0,0 1-77,1 5 0,-1 6-224,-3-2 1,3 8-130,0-1 0,5-24 0,-1 1 0,-2 1 0,-1-1 22,-1 3 1,1 0-109,1-1 0,-1 1 0,-1 5 0,0 1 231,2-3 0,0 0 1,0-2-1,0 0 152,-2 0 1,0 0-1,2 0 1,0 1-71,-2 1 0,0-1 1,1-1-1,1-1 1,-1 0-1,0 0 0,-1-1 1,-1-1 70,0-1 0,0 1 1,0 0-1,-1 1 631,-1-4 0,-1 0-519,1 2 1,0 0-1,-1 0 1,1 0 0,0 0-1,0-1 1,1 0 0,0 0-1,0-1 1,1 0 0,-1-1-1,0 0 234,-12 29-353,4-2 0,-2 2 0,5-2 0,-1-2 0,1-2 0,0-2-35,1-2 0,0-4 1,0-3-1,-1-1 0,1-1 1,1-1-1,2-5 111,-1-3 1,1-7 0,1 2-219,2-3 1,2-5-32,2 0 0,1-5 238,-4 1 0,4-2 0,-2-3 1,1-1-319,1-1 430,-6-6 1,2 7 0,-4-4-167,0 2 1,-5-5 0,0 3-80,-2 0 52,4-3 0,-7 7 1,2-6-1,-3 1 1,-2 0-1,-2 0-8,0-2 1,-6 3-1,0-1 1,-3 0-1,-6 1 1,-2 1-84,-4 1 34,-6 3 218,1-4 0,-7 6 7,-1-1 1,27-5-1,1 1-332,-4 0 0,-1 1 0,2-2 0,-1 1 211,-2 0 0,0 1 0,2-2 1,0-1-222,-2-1 1,0 0 0,0 1-1,0 0 108,-2-1 0,0 0 1,-1-2-1,0 1 70,-1-1 1,1 0-571,3-2 1,0 1 649,-2-1 1,1 0 0,0 2 0,1 0 108,-2-1 0,0 1 0,0 1 0,1 0-208,1-1 0,0-1 1,0 0-1,1 1 60,-1 1 0,0 2 0,-3-2 0,-1 2 99,2 3 1,0 0 0,1-2 0,0 0-4,0 2 1,1 0 0,5-2-1,0 1-162,1 1 1,0 0-1,-30 3-68,4 1 0,6-2 18,14-6 0,2-1-199,9-3 0,5-5 23,7-2 1,8-4-414,3 0 1,2-2 972,2-2 0,16-3 0,3-4 0</inkml:trace>
  <inkml:trace contextRef="#ctx0" brushRef="#br0" timeOffset="113">2204 5311 6523,'1'10'12,"2"-1"0,2-2 0,0 2 1,2 1-1,-1 3 0,3 1 0,1 3 1,1 0-1,1 5 0,-1 3 27,1 6 1,-6 7 0,-2 5 0,-3 5 0,-1 5 0,0 6 0,-3 4-38,0-29 1,-1 1 0,0 1-1,-1 0 1,-4 1 0,-1 0-1,0 1 1,1 1 0,-1 2-1,0-1 1,-1 1 0,0 0-1,-1 0 1,0 0-7,0 0 1,0-1-1,0-1 1,1-2 0,1-1-1,1-1 1,1-1 0,1-2-1,-5 29 1,3-4-7,2-3 1,4-5 0,-1-7 0,3-3 0,1-2-1,0-1 1,0-4-44,0-3 1,0-4 0,0-6-1,0-4 1,1-3 0,3-5 52,4-3 0,7-13 0,3-3 0</inkml:trace>
  <inkml:trace contextRef="#ctx0" brushRef="#br0" timeOffset="114">2204 5288 8355,'15'-1'-334,"1"-3"1,0-1 0,-2-4 0,3 1-1,2-1 1,5-1 404,5-1 0,5 2 0,6-1 0,7-4 0,7-1 0,7-2 0,-29 9 0,-1 1-71,2-2 0,0 1 1,30-4-1,-1-4 1,-3 5-1,0 2 0,-5 3 1,-2-1-44,-3 1 0,-2 2 0,-3-2 1,-1 1-1,-2 2 0,-2 2 53,-2 1 1,-3-4 0,-3 0 0,-5 2 0,-2 1 0,-2 2 0,-3 3 21,-4 3 1,-2 0 0,-3 0 0,-2 2 0,-5 1 0,-1 3 0,-4 2-52,-1 4 1,-4-1 0,-3 1 0,1 1 0,3 2 0,1 1 0,2-2-48,2-2 0,4 3 1,4-3-1,7 1 0,5 2 1,1-1 34,1 4 1,3 1 0,-6 1 0,-1 3 0,-1 5-1,-4 4 1,0 5 75,-1 5 0,-4 5 0,-4-1 0,-3 6 1,-3 4-1,-1-29 0,0 1 4,-1-1 0,0 2 0,-1 0 0,-1 1 0,0 0 1,-1 0-1,-1 0 0,-1 1 0,0 0 0,0 1 1,-1 0-1,1-1 0,1 1 0,-1 0-31,0-1 0,0 0 0,1-4 0,1-1 0,1 1 1,-1-1-1,-5 31 0,2-4 0,0-2 0,0-2-56,4-3 1,-2-3 0,5-7 0,0-3 0,-1 0 0,-2-4-1,-2-1 6,1-5 1,-6-2-1,3-6 1,-2-3-1,-1-4 1,0-2 84,-1-2 0,-4-1 0,1-2 0,-2-4 1,-6-3-1,0-2 0,-5-3-36,-2-4 1,-5-2 0,-10-1 0,-3-1-1,-2 2 1,-7 1 0,28 6 0,-2 0-63,-1 0 0,-1 1 1,1 0-1,1 0 0,0 2 1,2 0-1,-2 0 0,2 0 1,-32 1-1,3 3 0,4 4-153,5 2 1,14-3 197,8 1 0,9 0 0,5 3 0</inkml:trace>
  <inkml:trace contextRef="#ctx0" brushRef="#br0" timeOffset="115">3678 3769 8355,'-12'-5'-494,"1"-2"0,1 0 600,2-1 0,4 6 0,7-1 1,3 6-166,4 4 0,-1 7 0,8 3 0,-1 1 1,3 3-1,3 4 0,2 6-22,2 2 0,-2 2 1,3 5-1,-4 5 1,-4 8-1,-4 2 1,-2 4-29,-2 2 1,-4-2-1,-3 5 1,-3-1-1,-1-1 1,0-1 151,0-5 0,0-3 1,0-6-1,1 0 1,2-4-1,2-1 1,1-4-5,3-2 0,-3 5 0,2-8 0,-1 0 0,1-3 1,-2-2-1,1-3-96,-1-1 0,-3-2 57,0-3 0,-1-3 0,-2-4 0</inkml:trace>
  <inkml:trace contextRef="#ctx0" brushRef="#br0" timeOffset="116">3815 3735 8355,'-7'-27'-181,"3"2"1,4 2 0,4 4 0,4 1 243,2 0 1,3 4 0,2-1 0,4 1 0,3 0 0,0 0 0,4 1-152,4 1 0,1 7 0,7-7 0,-1 3 0,1 2 0,3 0 0,5 1-40,4 0 1,2 3 0,6-2 0,3 1 0,-28 2 0,0 0 0,2 1-1,0-1-193,1-1 0,0 1 316,0-1 1,0-1 0,0 0-1,-1 1 1,0-1 0,0 1-1,-1 0 1,0 0 0,-1 0-1,-1 1 1,31-4 81,-6-1 1,-6 5 0,-10-3-1,-3 1 1,-3 0 0,-5 1-1,-3 2 70,-3 1 1,-6 1-1,-4 3 1,-5 5-1,-6 5 1,-1 5-1,-2 4-22,0 4 1,-5-1 0,-3 7 0,-2 4 0,-2 1 0,2 3-260,3-1 1,-2 2-1,5 5 1,1 1-1,3 3 1,4 1-1,3 3 102,-1 1 0,4 4 0,-4 1 1,2-1-1,-2 0 0,1-1 1,-2 3 36,0 2 1,-1-3 0,-3 4 0,0-33 0,0 0-1,5 32 1,-1-3 3,0-3 1,0-5 0,-3-2 0,2-3 0,-1-5 0,-1-1 0,1-4 18,1-2-27,-1-4 0,-3-11 0,-1-2 0,-1-4 0,-4-3 227,0-4 1,-2-3 0,-3-7 0,-2-3 0,-2-6 0,-5-6-1,-7-2-214,-7 0 0,-7 5 0,-11 0 0,-11 7 0,24 7 0,-1 2-14,-5 4 0,-2 2 0,-8 3 0,-1 1 0,-59 22 0</inkml:trace>
  <inkml:trace contextRef="#ctx0" brushRef="#br0" timeOffset="117">4763 10530 8355,'-16'0'23,"1"0"1,-1 0 0,2 0 0,-3 0 0,-1 1 0,-2 3 0,-3 2 0,-2 2 0,-2 0 0,2 1 181,1 1 0,1 1 0,0-1 0,0 0 0,2-1 0,0 3 1,3-1-95,2 3 1,0 5 0,2 0-1,-2 4 1,1 4 0,0 3-1,0 3-3,1 1 1,2 4 0,5 1 0,3-4 0,3-2 0,1-4-95,0-1 0,5 1 1,4-5-1,4-3 1,8-5-1,4-6-897,6-5 782,2-3 0,5-4 1,1-1 97,2-5 1,-1-7-49,2-4 0,1-8 155,-5-3 0,-1-5 0,-6-3 0,-5-4 0,-3-3 0,-4-5 0,-5-3-24,-5-3 0,-4-5 0,-6 0 0,-3 2 0,-5 2 0,-5 5 1,-5 6-74,-2 7 1,-9 4-1,-4 6 1,-8 5 0,-5 6-1,-5 6-23,-4 5 1,2 5-1,-7 3 1,4 1-1,5 4 1,7 0-717,10 3 385,6 1-109,11 1 1,3 2 0,10 1 0,8 3 455,11 0 0,17 2 0,4 4 0</inkml:trace>
  <inkml:trace contextRef="#ctx0" brushRef="#br0" timeOffset="118">5139 10530 8355,'-10'-8'304,"1"2"0,2 1 1,-1 1-1,1 0 59,-1 1 0,0-1 1,-2 5-1,1 3 1,3 3-1,1 5-160,2 3 1,2 3-1,2 5 1,3 0 0,4-1-1,3 1-338,4 0 0,-1 0 1,5-1-1,2-3 1,1-4-1,4-3 1,2-1-48,1-4 0,-2-2 1,2-5-1,-1-1 1,-3-4-1,-1-5 1,-1-5 232,0-3 1,-5-1-1,-2-4 1,-2 0 0,-1 2-1,-4 0 722,-3 2-630,-2 5 0,-4-2 0,0 4 0,0 1 1,-1 1 97,-3 2 0,-3 4 0,-3 8 1,3 4-1,3 3-268,3 4 0,1 4 0,1 7 0,3 2 0,3 1 0,3 4 0,3 2-75,2 3 0,-2 4 0,2-2 1,-2 0-1,-2 3 0,0 2 1,-3 1 71,0-1 1,-5 1-1,0 0 1,-1-2-1,-2-1 1,-2-1 109,-1 1 0,-4 0 0,-5-1 0,-4-4 0,-3-2 0,-2-2 0,-2-1-78,0-2 1,0-4 0,0-5-1,0-3 1,-1-4 0,-1-3 0,-2-5-54,2-3 0,1-3 0,1-2 0,0-4 0,0-8 0,2-7-76,2-5 0,2-7 0,6 1 0,-1-3 0,2-3 0,3-1 0,3 2-67,3 0 1,2-1-1,1 2 1,3 3 0,3 3-1,3 5 1,5 2-77,1 3 1,-1 6-1,3 1 1,1 4-1,3 2 1,2 1-342,2 0 408,0 1 1,-3 2 0,1 0-1,3-3 1,0-1 0,0-3 202,-3-1 0,4-2 0,-5-4 0,4-2 0</inkml:trace>
  <inkml:trace contextRef="#ctx0" brushRef="#br0" timeOffset="119">4922 10176 8092,'-11'0'852,"5"0"0,1-1-527,5-3 0,5 1 0,4-4 0,3-1 0,3 2 71,-1 2 1,0 1 0,2 1 0,3-2 0,2 2 0,2 0 0,1 2-312,3 0 0,2 0 0,5 2 1,2 0-1,2 2 0,2-2-344,1 0 1,3-2-1,-3 0 1,1 0-1,-3 0 1,-2 0 0,-5 0-998,-3 0 0,-6 0 0,-7-2 81,-3-1 1175,1 1 0,-13-3 0,4 5 0</inkml:trace>
  <inkml:trace contextRef="#ctx0" brushRef="#br0" timeOffset="120">5345 9970 8764,'-6'-7'1352,"3"0"-1045,6 2 1,8 2 0,7 3 0,1 0 0,1 1 0,3 3 0,4 3-487,2 3 1,-4 3 0,2 2 0,-3 3 0,-1 1-1,0 0 1,-2 1 0,-2 2-594,-4 1 0,-3 4 633,-4-1 1,-3 1 20,-5-4 1,-3 1-403,-5 2 407,1-1 26,-15 8 0,1-8-582,-6 5 669,-5 1 0,3-2 0,-5-1 0</inkml:trace>
  <inkml:trace contextRef="#ctx0" brushRef="#br0" timeOffset="121">4100 11843 9553,'13'-7'493,"2"-1"0,3 4 0,5-2 1,1 1-1,2 2 0,5 2-364,2 1 1,5 0 0,3 0-1,3 0 1,7 0 0,3 0-1,3 0-190,0 0 0,-24 0 0,0 0 0,2 0 0,0 0 0,1 0 0,1 0 0,0 0 0,0 0 0,0 0 1,0-1-1,0 0 0,0-1 43,-2 1 0,1-1 1,-4 0-1,0 0 0,28 0 1,-5 0-1,-7-2 1,-5 2-1,-6-1 30,-5-1 0,-6 3 0,-7-3 0,-4 3-356,-2 1 1,-8 0 0,-5 1-1,-6 4 344,-4 7 0,-12 4 0,-2 7 0</inkml:trace>
  <inkml:trace contextRef="#ctx0" brushRef="#br0" timeOffset="122">4329 12826 8355,'-6'-12'-43,"0"-3"1,-4 0 0,1 1 0,1 1 0,0 2 301,-3-1 0,-1 2 0,-2 1 1,-3 3-1,-1 0 0,-1 0 0,0 1-62,0 3 0,0 1 0,-3 1 0,-1 0 0,0 1 0,1 3 0,2 3-74,1 3 1,0 7 0,-4 2-1,0 4 1,0 2 0,1 3-1,0 3-239,3 4 0,-1 1 0,4 5 0,2 3 1,3 0-1,3 2-214,5-1 1,1 1 0,4 0 0,1-2 0,6-2 0,5-5 0,5-5 68,3-6 1,4-7-1,2-5 1,2-5 0,3-5-1,2-5 1,2-6 619,-4-4 1,1-12 0,-5-1 0,2-5-1,-2-8 1,-1-6 3118,-3-5-3335,-1-7 1,-6 3 0,-4-8 0,-5-3 0,-7 29 0,0-1 0,-2 0 0,0-1-161,-1 0 1,-2-1 0,-2 0 0,-1 0 0,-3-1 0,-1 0 0,-1 1 0,-1 2 0,-1 1 0,-1 0 0,-1 3 0,-2 0 0,0 3-1,-2 2-381,-23-23 1,0 9 0,-4 13-1,-3 9 1,-3 8 0,-2 6-1,1 4-374,1 4 1,-3 11 0,6 10 0,2 2 771,4 5 0,3 1 0,6 1 0</inkml:trace>
  <inkml:trace contextRef="#ctx0" brushRef="#br0" timeOffset="123">4546 12837 8355,'1'-8'-38,"1"1"0,3-1 439,2 2 0,-2-3 1,5 4-1,3-1 1,1-3-1,2 0 0,3 0-16,3 1 0,1 6 0,1-2 1,1 3-1,2 2 0,-2 3 0,-1 5-434,-1 5 0,-1 5 0,-3 7 0,-4 5 0,-4 3 1,-3 3-1,-4 2-344,-3 2 1,-7 4-1,-5 5 1,-4-2 0,-3-2-1,-2-3 771,-1-1-289,-2-5 0,0-2 1,0-6-1,0-1 0,0-4 1,1-3-1,0-6-1401,3-2 1,2-7 1311,6-2 0,5-13 0,1-4 0</inkml:trace>
  <inkml:trace contextRef="#ctx0" brushRef="#br0" timeOffset="124">5231 12643 8355,'-12'0'247,"1"0"1,-1-1 0,1-2 0,0-1-1,-1 2 126,1 0 0,-1 6 0,2 1 0,1 2 0,3 2 0,1 1 0,2 1-231,2 1 0,1 4 0,0 3 0,0 4 0,0 4 0,0 3 0,0 4 45,0 4 0,1 3 0,2 5 0,2-2 0,1-1 0,3-1 0,1 0-255,2-1 0,1-3 0,2-8 1,5-3-1,5-4 0,5-4-277,-1-4 0,8-4 0,-3-3 0,3-6 1,2-4-1,2-7 345,-1-5 0,10-9 0,-3-6 0</inkml:trace>
  <inkml:trace contextRef="#ctx0" brushRef="#br0" timeOffset="125">6898 11398 9992,'12'0'2145,"-1"0"-1960,6 0 1,0 0 0,6 0-1,1 0 1,2 0 0,2 0-1,1 0 1,2 0-183,2 0 0,3 0 0,1 0 1,2-1-1,0-2 0,0-1 0,-5 2 1,-2 1-1674,-1 1 0,-3 0 0,-2 0 1670,-6 0 0,-4 5 0,-4 1 0</inkml:trace>
  <inkml:trace contextRef="#ctx0" brushRef="#br0" timeOffset="126">6978 11821 8355,'-15'11'713,"0"0"1,6-4 0,10-3-267,9-3 1,7-1 0,7-1-1,4-3 1,6-4 0,7-2-469,3-1 1,3-5 0,2 0 0,5-1 0,2 1 0,1 1 0,-1 1-920,-3 2 0,-1 0 1,-4 7 939,2-2 0,-1 5 0,-3-3 0</inkml:trace>
  <inkml:trace contextRef="#ctx0" brushRef="#br0" timeOffset="127">10302 9514 8355,'0'-12'-25,"0"1"1,0-1 0,0 0 0,0-2 0,0-2 0,0 1 296,0-1 1,-2 3-1,0-2 1,-3 2-1,0 2 1,-2-1-1,1 1 29,-3-1 0,-2 5 0,-5 0 0,-1 1 1,-2 1-1,0-1-64,-2-1 1,0 5 0,-2-2-1,0 3 1,0 1 0,2 1-1,0 3-188,2 3 0,2 4 0,-3 1 0,4 4 0,1 3 1,0 2-1,1 2-24,1 0 1,3 5-1,1 2 1,3 3-1,0 1 1,4 2 123,1 2-90,1-2-112,0 8 1,0-7 62,0 5 0,1 1 25,3 6 0,-3 0-36,3 4 0,-3-5 32,-1 2 1,0 2-307,0 1 1,0-1 295,0 1 0,0 0-73,0 5 1,-4-1 79,0 0 0,-4 4 14,0 0-1148,-2 0 1139,-2 1 1,7-30-1,-1 2 37,0 0 1,1 0 0,-1 1-1,0 0-121,-5 26 0,5-27 0,0 0 70,1-1 1,-1-1 0,-2 4 0,-1-1-7,0 0 1,-1-1 0,1 0-1,1 0 18,-2 2 0,1 1 0,-1-1 0,0 1 17,-1-1 1,0 1-819,-1 4 0,1 0 773,0-3 0,-1 0 0,-1 5 1,-1-1-54,1-2 1,0 0 0,0-2-1,0 0-63,4 0 0,-1 0 0,-1 0 0,1 1 52,0 0 1,1 1 0,-2 0-1,1 0 11,1 0 1,-1 0 0,0 0 0,0 0 39,2 0 0,1 0 0,-3 0 0,1 0 38,1 0 1,0 0-323,1 0 0,-1 0 285,0 0 0,0 0 0,1 0 0,0-1 26,-3-1 1,1 0 0,1 3 0,1 0-96,-3-1 1,1 0 0,0 0 0,0-1 76,-1-1 1,1 0 0,-2-3-1,1 0 191,3-1 0,-1 0 1,-1 3-1,-1-1-206,2-2 1,1 0 0,-1 1-1,-1 0-60,2-3 0,-1 1 1,2 0-1,0 1 29,-2-1 1,0-1 0,-8 30-36,1-1 1,-2 1 25,2-1-14,2 0 120,-3-9 1,0 6-92,1-4 1,-1 4-1,2-5 1,-1 2 173,1-2 0,5 3 0,1-4 1,0 1-1,1-1 0,0-1 1,2-4-83,3-4 0,-3 0 0,1-3 0,0-1 0,0-1 0,1-4 0,-1-3 240,-1-3 1,3-2 0,-1-3 0,0 0-1,1 0 1,-2-2-294,1-2 0,2-2 0,1-6 1,1 0-1,3-4 0,4-3 135,2-3 0,2-1 0,4 0 0,4 0 0,5-1 0,6-2 0,2 0-227,1 0 0,9-3 1,4-1-1,5 0 0,5 0 1,3 2-183,0 3 0,2 1 0,-1 1 0,-2 0 0,-2 0 0,-3 1 0,-5 1 276,-2 2 0,-6 5 0,-2-3 0</inkml:trace>
  <inkml:trace contextRef="#ctx0" brushRef="#br0" timeOffset="128">13020 9148 8355,'0'-11'116,"0"-1"1,0 1 0,1-1 0,2 0 234,0-3 0,6 2 0,-1-2 0,3 1 0,3 0 0,2-2 0,-1 2-2,1 2 1,-2 2 0,4 1 0,0 2 0,-2 2 0,2 3-1,0 1-277,2 1 0,2 0 0,0 0 0,3 0 0,0 0 1,2 1-165,-2 3 0,-2 2 1,-3 7-1,-2 1 1,-2 2-1,-3 2 1,-3 2 47,-2 2 1,-6 2 0,2 1 57,-3 2 0,-2 8 107,-3 0 1,2 5-134,-6-2 1,1 9 42,-5-1 0,5 6-406,-1-2 1,5 0 124,0 0-468,1 2 699,2 0 1,4 4 7,0-3 1,1 7-28,-1 1 0,-3 3 59,3-3 1,-3-29-1,0 1 118,3 28 1,-3-27 0,0 2-9,1-2 0,-1 0 0,0 3 0,-2 0-109,0-3 0,-1 0 0,1 6 0,-1 0 0,-2-2 1,-1 0-1,0 3 0,-1 0 0,-2 1 0,0 1 1,0 0-1,0 0 0,-1 1 0,0-1 0,0 1 0,0 0 8,-1 0 0,0 1 0,1-1 0,0 1 0,0-1 0,1 0 0,-1 0 0,1 0 0,1 0 0,1 1 0,1 0 0,0 0-10,1 0 1,1 1 0,-1 2 0,0 1 0,-1 0-1,-1 1 1,0 0 0,0 0 0,0 0 0,1 0-1,-1 0 1,0-1 0,0 1 0,0 0-110,-2 1 1,0 0 0,2 0 0,-2-1 0,0 1 0,-1-1 27,1-1 0,-1 1 1,-2 1-1,-2 0-242,2 3 1,-1-1-1,0 1 1,-1-1 243,1-2 0,1 0 0,-1 0 1,0 0 40,-1-2 0,-1 1 0,2 2 0,0 0 1,-1-2 0,0-1 1,-1 3-1,1 0 52,1-2 0,1-1 0,-2-3 1,1-1-52,5 3 1,1 0 0,-2-7 0,-1 0 66,3 3 1,1 0 0,1-3 0,0 0 29,0 1 1,1 0 0,1-4 0,1 0 8,0-2 1,-2 0-79,0 2 1,0-1 10,0-2 0,0 0 1,0 0-1,-1-1 1,-1 26-1,2-1 0,-3-3 1,0-2-52,-3 0 1,3-10 0,-3 2 0,-2-2 0,-3-1 0,0-1-90,1-4 131,2 3 0,3-10 0,2 2 0,1-3 1,2-5-1,2-1 172,1-1 1,0 0 0,0 0 0,1-1 0,2 1-1,0 0 1,1 0-131,1 0 0,-2-4 0,3-1 0,0-2 0,0-2 0,-1-1 1075,-3-2 1,1-4-1121,0-4 0,-6-10 0,-1-5 0,-6-2 0,-5-1-638,-5 0 393,-1 0 0,-3 5 0,-4 1 1,-6 2-1,-8 4 0,-9 4-3241,-10 5 3475,30 1 0,-1 1 0,-4 3 0,1 2 0,2 4 0,2 3 0,1 3 0,2 2 0,-1 4 0,2 2 0</inkml:trace>
  <inkml:trace contextRef="#ctx0" brushRef="#br0" timeOffset="129">15567 8828 8355,'-5'-11'2709,"3"6"-2452,-2 5 1,3 5-1,1 8 1,0 2 0,0 4-1,0 4-74,0 3 1,1 4 0,2 5 0,1 3 0,0 4 0,-1 4 0,1 3-62,-1 4 0,-2 5 1,-2 3-1,0-29 1,-1 1-1,0 2 0,-1 0 1,0 2-1,0 0 158,-1 0 1,-1 1-258,0-3 1,0 1-1,-1 5 1,0 0-1,1-1 1,-1 0-1,1 1 1,0-1-1,0 1 1,1 0-1,0-2 1,0 0 0,0 0-1,1 0 23,0-1 0,-1 0 0,0-1 0,-1 1 0,3-1 0,1 1 0,-1-3 0,0-1 0,0 0 0,0-2 0,0 1 0,0-1 48,0 32 1,0-1-1,2-5 1,-1 1 0,-1-5-1,-2-3 1,1-6-280,2-6 0,1-9 1,1-4-1,2-6 1,2-6-1,1-5 1,3-5-933,1-3 0,2-2 0,-1-3 0,1-4 0,-2-3 1117,-3-4 0,3 2 0,-3-4 0</inkml:trace>
  <inkml:trace contextRef="#ctx0" brushRef="#br0" timeOffset="130">15018 10827 8355,'11'6'172,"1"3"1,11-4 0,0 2 0,1 2-1,1 1 199,2 1 0,9 1 1,-2-1-1,1 2 1,2 1-1,0 1 0,1-1-357,-1-2 0,2 0 1,-1-1-1,0 1 0,-1-1 1,-1 2-1,-3 1-1691,0 1 0,-5 0 1677,-2-3 0,3 4 0,1 2 0</inkml:trace>
  <inkml:trace contextRef="#ctx0" brushRef="#br0" timeOffset="131">16161 10576 8808,'-12'0'245,"1"0"1,-1 0-1,1 0 1,-1 0-1,1 1 1,0 3 121,-1 3 0,-1 5 0,0 3 0,-4 4 1,-1 4-1,-1 2 0,0 5-101,0 2 0,0 1 1,-4 9-1,-1 3 1,-2 3-1,-4 5 1,0 3-451,-1 1 0,6 0 0,-3 0 1,3 1-1,1-3 0,3-1 184,4-5 0,1-7 0,5-3 0</inkml:trace>
  <inkml:trace contextRef="#ctx0" brushRef="#br0" timeOffset="132">16823 9377 8355,'0'-12'187,"0"6"1,-4-4 163,0 2 1,1-2 0,4-2-1,3 1 1,4 0 0,5 0 142,2 4 0,6-2 1,-4 5-1,2 3 1,1 3-1,-1 6 1,-2 5-484,-1 6 0,-4 1 0,0 10 0,-2 2 1,-1 2-1,-3 3 0,-1 1-97,-2-1 0,2-1 0,-1-2 0,-2-1 0,-1-1 0,-1-3 1,-1-1 61,-3-3 0,2-2 0,-6-4 0,1-4 0,-1-2 0,0-3 0,-1-2 42,-1-4 0,3-3 0,-1-2 1,-1-5-1,0-5 0,2-9 0,3-8-173,3-6 0,2-8 1,3 0-1,5-3 0,4 1 1,7 2-1,1 4-149,2 2 0,-1 5 1,-2 3-1,-1 6 1,0 4-1,-1 5 0,-2 1 428,1 5 1,-5 1 0,4 6-1,-4 0 1,1 0 0,1 2-1,2 2 284,2 3 0,-4 3 0,3 2 1,-2 0-1,0 4 0,-1 3-212,-1 2 0,-2 3 0,1 2 0,-2 2 1,-1 1-1,-2 1 0,2 1-161,1-1 0,-2-4 0,-1 0 0,2-2 0,2-2 0,1-3 0,2-4-789,1-2 0,2-3 0,-3-2 0,2-5 754,2-1 0,1-12 0,4-3 0</inkml:trace>
  <inkml:trace contextRef="#ctx0" brushRef="#br0" timeOffset="133">17691 9239 8355,'-12'-1'537,"1"-3"1,3 2 107,1-6 0,1 7 1,-2 2-1,4 9 1,4 8-1,3 4-487,0 1 1,3 5-1,-3 2 1,5 3 0,2 0-1,3-1 1,1-2-327,1 2 0,4 0 0,-3-2 0,2-3 0,1-4 0,0-4 0,-1-4-278,-1-3 0,2-5 1,-4-3-1,-1-4 0,-2-4 1,0-5 414,-1-5 1,1-5 0,-1-6 0,-1-3 0,-2 0 0,-4-3 0,-3 1 0,-1-3 481,0 1 0,0 4 1,0-1-1,0 1 1,0 3-1,-1 2 393,-3 4 0,3 2-794,-3 6 1,3 6 0,1 5 0,1 7-1,1 6 1,3 4 0,1 0-164,-1 4 1,2 2 0,-2 2 0,2 3 0,2 1-1,1 3 1,0-1-1,-3 0 1,7 1-1,-2-6 1,2 0-1,1-3 1,0-6 0,0-4-28,2-4 1,-3-7 0,4 2-1,-2-4 1,-2-5 0,-1-5 262,-2-4 1,1-11 0,-1-2 0,1-6 0,-1-5 0,0-4 0,1-4-19,-1-3 0,-1-2 1,-1-2-1,-1 5 1,1 4-1,1 8 1,0 4 104,-2 5 0,1 8 0,-6 4 1,1 4-1,1 3 693,3 4-895,2 3 0,1 2 1,1 4-1,-1 5 0,1 7 1,-1 3-1,1 6-39,-1 1 0,0 5 0,0 5 0,-3 1 0,-1-1 0,-1-2-13,0 0 0,-3-1 1,1-1-1,-3-3 0,-1-4 1,0-6-1,0-5 0,0-2 192,0-2 1,-1-4-1,-3-5 1,-2-6-1,-1-6-196,3-4 1,3-10 0,1 0 0,0-4 0,1-3-1,3-4 1,5-2-197,5-1 0,0-3 0,4 2 0,0 4 0,-2 2 0,1 4 0,-2 1 128,1 2 0,-4 7 1,0 4-1,-3 4 0,0 3 1,1 4 307,2 3 1,-5 2-1,1 3 1,1 5-1,0 5 1,0 6-1,-2 6-155,2 4 0,-4 1 0,-1 2 0,-3 2 0,-1 1 0,0-1 74,0-1-199,0 1 1,0-6 0,0-2 0,0-5 0,-1-4 0,-1-5 92,-2-4 1,0-8 0,4-2-1,1-11 1,2-9 0,2-8-63,1-4 0,6-11 0,4-3 1,2-2-1,1-2 0,0 3 1,1 2-314,4 4 1,-5 8-1,4 7 1,-3 6-1,-2 4 1,-3 7-1,-2 4 626,-1 3 0,-2 7 0,-1 4 0,-2 4 0,1 6 0,-1 6 0,0 4-56,-2 4 1,4 0 0,-3 1-1,2 0 1,-1 2 0,2 1 0,1-2-282,2-3 1,3-4 0,2-4 0,0 0-1,4-1 1,0-3-231,2-4 0,5-7 1,2-5 310,3-1 0,7-13 0,0-1 0</inkml:trace>
  <inkml:trace contextRef="#ctx0" brushRef="#br0" timeOffset="134">19598 9011 9743,'-18'-6'1724,"2"1"-1714,10 0 1,7 3 0,9-3 0,5 0 0,3-1 0,4-2 38,3 1 1,0-1-1,6-3 1,1 0-1,1 3 1,0 0-1,-2-1-2299,0-1 1293,-6 4 1,-1-3 956,-5 5 0,-5-5 0,3 3 0</inkml:trace>
  <inkml:trace contextRef="#ctx0" brushRef="#br0" timeOffset="135">19610 9171 8355,'0'18'458,"0"-3"0,1-4 0,3-3 288,3-4 1,3-3-1,3-1 1,2 0-1,4-1 1,3-3 0,2-4-774,3-2 0,-2-5 0,6-2 0,0 1 0,4-2 0,1 2 0,2-2 27,-1 0 0,4 4 0,-1-2 0</inkml:trace>
  <inkml:trace contextRef="#ctx0" brushRef="#br0" timeOffset="136">20786 8828 8355,'-11'-11'279,"3"-1"0,2 1 0,1-2 1,2-2-1,0-4-119,0-2 1,1-2 0,-1 0 0,1 0 0,1 1 0,-2 2-1,-2 2-112,-1 2 0,-3 1 0,-5 4 0,-2 4 0,-2 3 0,-4 3 0,-3 3 55,-5 6 0,0 2 0,1 12 0,0 3 0,1 4 0,0 7 0,4 4-90,4 5 0,3-3 0,7 0 0,2 1 0,5 0 0,3-3 0,5-5-155,6-7 1,6-6 0,6-2 0,1-7 0,1-4 0,2-6 0,-1-7 161,2-7 1,-2-6-1,3-7 1,-1-4 0,-4-6-1,-3-8 180,-2-6 1,-5-4-1,0-7 1,-4-3-1,-6 29 1,-1-1 0,0-3-1,-1 0 1,-1-1-1,0-1-137,0-2 1,0 1 0,-1 1 0,0 2-1,0 2 1,0 2 0,-2-24 0,0 12-1,-3 10 1,0 11 36,0 8 0,-3 6 0,3 7 0,0 11 1,0 8 1,1 11-1,4 4 1,0 6 0,1 6-1,2 6 1,2 4-56,1 3 1,2 2 0,3 2-1,1 1 1,0-2 0,2-2-1,3-3-617,1-5 0,1-7 1,3-4-1,1-4 1,1-3-1,3-6-3934,4-4 4086,-4-10 1,6-6 418,-2-5 0,2-10 0,1-3 0</inkml:trace>
  <inkml:trace contextRef="#ctx0" brushRef="#br0" timeOffset="137">21288 8588 8810,'-11'0'276,"-4"4"0,0 1 0,1 2 1,1 2 113,2 1 1,3-1 0,2 1 0,1 4-1,2 1 1,2 3-121,1 0 1,1 4 0,2 5-1,2 0 1,1-1 0,2 2-1,-1 0 1,1 0-257,1-3 0,5 0 1,1-4-1,0-2 1,2-4-1,0-3-253,1-5 1,4-2-1,-3-6 1,4-3-1,2-6 1,0-6-1,-2-8-3729,-3-4 3968,-1-3 0,4-13 0,0-3 0</inkml:trace>
  <inkml:trace contextRef="#ctx0" brushRef="#br0" timeOffset="138">21231 8406 8355,'-33'7'400,"3"1"1,5 1-1,4 1 1,7 1-297,5 1 0,4-1 0,8-1 0,4-1 0,10-2-104,7-2 0,10-1 0,7-4 0</inkml:trace>
  <inkml:trace contextRef="#ctx0" brushRef="#br0" timeOffset="139">21585 8463 8355,'-17'0'241,"1"0"-49,4 0 0,5 1 0,4 3 1,3 4-1,5 2 0,5 1 1,5 1 380,3-1 1,-3 5 0,4 2 0,0 1 0,-1 2 0,-2 1 0,-2 5-660,-2 2 1,0-2 0,-8 3 0,-1 2 0,-3 0-1,-3 0 1,-2-5-32,-1-2 0,-2-1 1,-2-9-1,1-2 0,3-3 427,1-3 1,1-10-1,4-5 1,0-9-1,1-5 1,3-5-278,4-4 0,3-7 1,3-3-1,3-5 0,0-2 1,4-1-1,0 4-89,2 2 0,-5 11 0,-3 3 0,-2 8 0,-2 9 0,1 4 69,-1 3 1,-1 10-1,-2 8 1,-4 5-1,-3 4 1,-1 5 87,0 2 1,4 2 0,-1 3 0,0-1 0,-1-1 0,1-3 0,1-1-189,-2-3 0,0-1 0,-2-2 0,0-3 0,0-4 79,0-2 1,0-8-1,0-6 1,0-10 0,0-8-1,1-7 34,3-9-62,-3-4 1,13-8 0,-1-2 0,3-5-1,4-1 1,2-3-249,1 1 1,0 10 0,0 7 0,-1 8-1,0 9 1,-2 8 0,-2 6 335,-1 5 1,2 4-1,-4 5 1,-3 7-1,-1 8 1,-5 8 0,0 6 174,1 2 0,-5 4 0,3 2 0,-1 3 0,1 2 1,1 1-1,3 0-2891,2-3 2664,5 5 0,7-8 0,6 9 0</inkml:trace>
  <inkml:trace contextRef="#ctx0" brushRef="#br0" timeOffset="140">11387 9456 8355,'-12'-3'0,"1"-2"0,-1-2 0,1 5 93,-1-2 1,-4 3 0,-4 1 0,-4 0-1,-3 0 1,0 0 0,1 0 0,-1 0 0,2 0-1,2 0 228,4 0 1,-2 0 0,5 1 0,-1 1 0,1 4 0,2 0 0,1 3-217,2 1 0,-4 6 0,-1 3 1,2 4-1,2 4 0,0 3 0,2 3-149,3 2 1,2-2 0,5-2 0,0-1 0,2-3 0,4-1-814,6-2 741,7-1 1,4-5-1,7-4 1,3-6-1,1-4 1,2-5-1,1-7 62,1-7 1,0-10-1,-4-7 1,0-5 0,-1-5-1,-3-2 175,-8-2 0,-5-5 1,-8-3-1,-3-4 1,-2-5-1,-5 2 1,-7 2 2,-6 3 0,-4 4 1,-5 2-1,-1 10 1,-2 8-1,-6 9 0,-4 8-290,-2 6 0,-9 5 0,2 8 0,-1 5 0,3 4 0,6 3 0,5 2-2778,6 2 2944,7 2 0,7 1 0,7 0 0</inkml:trace>
  <inkml:trace contextRef="#ctx0" brushRef="#br0" timeOffset="141">11638 9262 8638,'-10'-7'315,"2"-1"0,3 0 0,0 2 57,-3 2 1,2 3 0,-2 1-1,1 1 1,-1 3-321,1 4 0,4 7 0,-1 3 0,3 2 0,2 2 0,2 3 0,2 3 46,1 4 1,2-3 0,3 0 0,2 0 0,2-2 0,3-2 0,1-4-187,0-4 0,0-1 1,4-6-1,0-3 1,-1-3-1,1-3 36,0-1 1,0-6-1,0-4 1,-2-5 0,0-3-1,-4-2 1,-1-2 190,-6-1 0,0 2 0,-6 0 1,-2 4-1,0 0 0,-2 3 315,0 1 1,-5 7 0,-2 3-564,1 6 1,1 5 0,5 6 0,0 1 0,1 0 0,3 2 0,3 2-32,4 2 1,4 2 0,0 1 0,-1 1 0,-1 3 0,-2 2 0,1 1-12,-1 2 1,-5 2 0,-1 0 0,-1 2 0,0 2 0,-3 1 0,-2-1-57,-3-2 1,-5 0 0,2-1 0,-5 2 0,-2-2 0,-2-3 0,-2-4 274,-2-1 0,-6-3 1,-2-4-1,-1-4 1,-2-1-1,-1-5 1122,1-2-1084,3-6 0,6 0 0,0-8 0,3-5 0,4-6 0,3-6-126,5-6 1,4-5 0,11-5 0,8-4 0,7-1 0,6 1 0,4 4-1504,7 3 0,3 4 1523,3 1 0,-1 4 0,1-2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9-04T21:21:28.969"/>
    </inkml:context>
    <inkml:brush xml:id="br0">
      <inkml:brushProperty name="width" value="0.09086" units="cm"/>
      <inkml:brushProperty name="height" value="0.09086" units="cm"/>
      <inkml:brushProperty name="color" value="#FF0000"/>
    </inkml:brush>
  </inkml:definitions>
  <inkml:trace contextRef="#ctx0" brushRef="#br0">12243 9605 10316,'-6'1'1711,"2"4"-1523,3 7 0,-3 3 0,0 5 0,2 1 0,0 1 0,2 4 0,0-1 0,0-1 0,0-1-515,0 0 1,0 0 0,0-2-1,0-2 1,2-3 0,0-4-1,3 0-3113,2-1 3440,-5-5 0,8-6 0,-3-6 0</inkml:trace>
  <inkml:trace contextRef="#ctx0" brushRef="#br0" timeOffset="1">11067 10302 8355,'0'-8'205,"1"2"0,3-1 1,4 2-1,2 0 1,2 1-1,4 1 13,3-1 1,3-1 0,5 2 0,4-1 0,3 2 0,5 1 0,6 1-178,3 0 0,8 0 1,1 0-1,7 0 1,-29-1-1,0 0 1,1 0-1,1 0 1,-1-2-1,0 1-130,1-1 0,0-1 0,-3 1 1,0 0-1,1-1 0,-1-1 0,28-3 1,-5 1-1,-5-1 0,-6 2-120,-7 1 0,-10-3 0,-6 4 0,-7 2 0,-3 1-236,-1 1 1,-11 0 444,-5 0 0,-10 5 0,-4 1 0</inkml:trace>
  <inkml:trace contextRef="#ctx0" brushRef="#br0" timeOffset="2">11318 10530 8383,'-6'-5'333,"-4"4"0,2-3-30,-2 3 1,-2 1 0,1 0 0,0 0 0,-1 1 0,1 3-1,-1 3-151,1 3 0,-1 7 1,0 3-1,-2 6 1,-1 5-1,1 5 1,2 3-208,5 2 0,-2-3 0,5 3 0,1-2 0,2-4 0,2-3 0,3-5-33,4-3 1,7-3 0,4-3-1,3-6 1,2-7 0,1-4 235,2-1-85,4-10 1,-1-8 0,4-12 0,0-5 0,-1-3 0,-2-5-1,-6-4 141,-5-2 1,-4-1-1,-9 3 1,-4-1 0,-7-1-1,-8 0-208,-5 2 0,-9 7 1,-3 4-1,-3 8 1,-4 9-1,-5 7 0,-5 5-406,-2 7 1,-1 10 0,3 9 0,2 6 0,2 4 0,5 5 0,6 3-1719,9 2 2128,4-3 0,11 3 0,2-5 0</inkml:trace>
  <inkml:trace contextRef="#ctx0" brushRef="#br0" timeOffset="3">11581 10610 8355,'-17'6'176,"6"1"0,1-5 352,8 2 1,9 0 0,8-4 0,5 0 0,4 0-1,4 1 1,0 2-550,0 0 1,-5 3 0,-5-3 0,-2 5-1,-2 2 1,-2 2 0,-5 0-149,-3 3 0,-5 3 1,-6 5-1,-5 1 0,-5 2 1,-4 1-1,-3 1-523,-3 0 0,0 3 0,4-5 0,2 0 0,2-3 692,4-4 0,2-3 0,1-4 0</inkml:trace>
  <inkml:trace contextRef="#ctx0" brushRef="#br0" timeOffset="4">11878 10473 8355,'-13'5'479,"-1"3"0,-2 3 0,-1 6 1,-1 4-5,1 4 1,3 5 0,-2-1 0,4 5 0,1 2-1,4-2 1,3-2-447,3-2 0,2-5 0,4 1 0,7-5 0,5-3 0,5-3 0,2-3-245,3-3 0,2-7 1,4 2-1,-1-3 1,-2-1 215,2 0 0,-4-5 0,0-1 0</inkml:trace>
  <inkml:trace contextRef="#ctx0" brushRef="#br0" timeOffset="5">11044 11798 8341,'-11'0'128,"-1"0"1,-1 0 0,-1 1-1,-1 2 1,0 2 0,0 1 102,0 3 1,-6 5-1,4 1 1,-3 0-1,1 2 1,0 1-1,0 1-34,0 0 0,4 0 0,-3 5 1,2 1-1,2 2 0,2-1 1,4 2-256,0 3 1,5 2 0,0 1 0,1 0 0,4-1 0,1-1 0,5-4-289,2-4 0,5 0 0,2-9 1,1-2-1,2-4 0,2-8 339,0-7 0,5-8 1,0-13-1,-2-4 1,-2-6-1,-3-5 1,-3-4-1,-3-2 492,-4-1 0,-6-7 0,-1 0 1,-3-4-1,-5 1 0,-6 3-325,-7 6 0,-5 6 0,-2 11 1,-2 5-1,1 8 0,-1 8 1,-1 6-585,-1 3 1,0 12 0,-2 6 0,5 7 0,3 5 0,2 3 0,5 3-3171,3 1 3594,-1 1 0,13-1 0,-4 0 0</inkml:trace>
  <inkml:trace contextRef="#ctx0" brushRef="#br0" timeOffset="6">11158 11706 8355,'-16'0'393,"-3"0"0,2 4 1,2 1-1,2 0 0,2 2 1,-1-1-129,1 3 0,5 5 0,2 1 0,4 0 0,4 2 0,5 1 0,3 1-153,3 0 1,6-2 0,-1 4 0,4-4 0,3 0-1,-2-4 1,-1-3-351,-1-3 1,-1-4 0,-2 1 0,-2-4 0,-2-4 0,-2-4-1,-1-3 112,-2-4 0,1 1 1,-2-4-1,-1 0 1,-3 2-1,-1-1 129,-2 3 0,-2 8 0,-1 7 0,0 9-214,0 8 0,0 2 1,0 1-1,0-2 1,1 2-1,3 3 1,4 3 99,2-2 1,1 5-1,1 0 1,-2 3-1,-3 1 1,-1 1 0,-3-1 319,1 0 1,-1 0-1,-7 1 1,-5-1 0,-4 0-1,-3-1 1,-1-4-31,1-6 0,-4-1 0,0-8 0,0-3 1,0-3-1,2-4 0,0-6-470,1-4 0,3-9 1,-2-4-1,5-4 1,3-4-1,5-3 1,1-3 290,2-1 0,5-6 0,2 0 0</inkml:trace>
  <inkml:trace contextRef="#ctx0" brushRef="#br0" timeOffset="7">11638 11958 8355,'-5'1'2774,"5"3"-2433,6 3 0,4 2 0,2 0 1,-1-1-1,1-1 0,-2 1-505,-3 0 1,2-1-1,-5 5 1,-1-1 0,-2 0-1,-1 1 1,0-1-49,0 1 0,-1 3 0,-3 0 0,-4-1 0,-2 0 0,0 0 0,1 1-81,1-1 0,1-1 0,-3-2 0,1 1 0,2-1 405,2 1 1,1-5 0,6 0 0,2-2 0,3-3 206,3-1 0,6-1 1,-1 0-1,0-1 1,1-3-1,2-2 1,1-2-431,0 1 0,0-1 0,5-3 1,2-2-1,0-1 0,0-2 111,-2-2 0,4 4 0,1-3 0</inkml:trace>
  <inkml:trace contextRef="#ctx0" brushRef="#br0" timeOffset="8">10998 12631 8355,'-21'4'770,"2"0"1,9 0-1,10-4 1,7 0-502,7 0 0,9 0 0,7-1 1,5-3-1,3-4 0,4-2 1,3-3-402,5-2 1,-2-1-1,7-5 1,2 2-1,2 0 132,1 2 0,-2-5 0,-1 4 0</inkml:trace>
  <inkml:trace contextRef="#ctx0" brushRef="#br0" timeOffset="9">11284 12860 8355,'-22'6'101,"2"-2"0,2-3 0,2-1 0,0 0 177,0 0 1,3 0 0,-2 0 0,2 0 0,2 0 0,0 0 0,-1 0-119,1 0 1,-1 5 0,1 3 0,-1 3 0,1 5 0,0 3 0,-1 2-88,1 2 0,1 1 0,1 2 0,2 0 0,2 0 1,4-1-1,2 0-295,3 2 1,9 1 0,-1-3-1,4 1 1,1-5 0,1-4 0,3-6 70,0-3 1,6-3 0,-1-8 0,0-4 0,-2-10 0,-1-7 1301,0-6-832,-6-13 1,0 2-1,-7-6 1,-2 4-1,-6 0 1,-4 0 0,-7-1-116,-5 3 0,-5 5 0,-8 3 1,-3 9-1,-3 9 0,-2 6-341,1 5 0,0 9 0,1 6 0,2 8 0,5 6 0,3 1 137,4 0 0,2 3 0,6 0 0</inkml:trace>
  <inkml:trace contextRef="#ctx0" brushRef="#br0" timeOffset="10">11444 12769 12008,'5'-7'509,"-3"1"1,6 3-1,1-1-686,1 2 1,-2 2 0,-1 4 0,2 3 0,0 5 0,0 3 0,-3 4-283,-1 3 0,0 2 0,-2 1 1,1 3-1,-2 1 0,-1 2 1,-1-1 179,0 1 0,-1-6 0,-1 0 0,-2-4 0,0-6 279,-1-2 0,-1-2 0,-6 0 0</inkml:trace>
  <inkml:trace contextRef="#ctx0" brushRef="#br0" timeOffset="11">11649 12700 8355,'-16'13'405,"-2"2"1,0 4 0,3 3 0,4 0-189,3 1 1,-1 1 0,5 2 0,3 0 0,4 1 0,4 0 0,3 1-341,2 1 0,3-4 0,1 2 0,2-4 0,3-4 123,0-4 0,2 3 0,0-1 0</inkml:trace>
  <inkml:trace contextRef="#ctx0" brushRef="#br0" timeOffset="12">11021 13762 8355,'-4'-11'594,"1"-1"-556,0 1 1,2 6 0,1 5-197,0 6 1,0 4-1,0 2 1,1 0-1,2 2 158,0 2 0,6-1 0,-2-4 0</inkml:trace>
  <inkml:trace contextRef="#ctx0" brushRef="#br0" timeOffset="13">10964 14367 8355,'-11'7'-495,"0"-2"1,3-1 494,0-1 0,5 6 0,-2-2 0</inkml:trace>
  <inkml:trace contextRef="#ctx0" brushRef="#br0" timeOffset="14">10713 14870 8355,'-12'-11'26,"1"-1"1,0 2-1,-2 1 1,-1 3 0,-1-1-1,-1 2 1,1-1-1,-1 0 1,-1-2 0,1 0 128,2 1 0,-3 0 0,2 0 0,0 2 0,-2 1 0,-2 0 0,-2 4-230,-2 6 1,-5 3 0,-1 10 0,-2 2 0,1 0 0,-2 3 0,0 3 129,2 3 1,5 3 0,8 2 0,7-1 0,4-1 0,4-1-7,5-2 1,8-8 0,10-1 0,3-4 0,4-7 0,1-5-1,2-4 24,2-1 0,3-10 0,1-6 0,1-8 0,-1-8 0,-3-5 0,-4-5 0,-3-2 0,-8-7 1,-5-4-1,-5-4 1,-7 26-1,0 0 0,-2-1 1,0-1-1,-2 1 1,-1 0-194,-9-30 0,-9 12 0,-11 10 0,-6 13 0,-7 11 0,-4 11 0,-2 6-230,0 4 0,2 8 1,5 5-1,3 2 1,8 3-1,9 3 0,9 6 350,6 3 0,9-2 0,6 9 0</inkml:trace>
  <inkml:trace contextRef="#ctx0" brushRef="#br0" timeOffset="15">10724 14779 8355,'-11'0'100,"4"1"0,4 3 278,1 3 1,2 3-1,2 3 1,0 1-1,3 3 1,0-1 0,2 2-306,-1 0 0,-2 1 1,2 3-1,-1 0 0,-1-2 1,1-2-1,1 0-140,1 0 1,3-8-1,-2 0 1,3-4 0,3-3-1,2-2 1,3-3-152,6-6 1,-3-1 0,5-11 0,-3-3 0,-2-4 0,-3-1-190,-4 0 505,-2 2 0,-3 4 1,-1 3-1,-3 4 0,-1 2 103,-2 2 0,-3 5 1,-4 3-1,-2 7 1,-1 7-1,2 7-20,0 4 0,4 2 0,-3 2 0,3 3 1,1 2-1,0 1 0,1 2-240,3 3 0,-3 1 0,3-3 0,-3 2 0,-1 1 1,0-2-1,-2-3-22,-6-3 0,-1-1 0,-10 2 0,-1-5 1,-3-3-1,-2-4 0,-3-3-119,-2-4 1,1-5-1,-1-4 1,3-1 0,3-5-1,2-3 1,3-8-625,4-6 1,8-6 823,3-8 0,13-11 0,3-1 0</inkml:trace>
  <inkml:trace contextRef="#ctx0" brushRef="#br0" timeOffset="16">11341 15133 8190,'-12'0'-64,"5"0"0,-1 0 1,1-2-1,-1 0 432,0-2 0,1-4 1,-5 3-1,1 0-178,0 0 0,-1 1 0,-1 6 0,-1 0 0,-2 3 0,-2 2 0,-1 3 16,1 4 1,-2-2 0,5 5 0,1-1-1,3 3 1,3 2-250,4-2 96,3 2 1,1-7 0,2 5-1,5 0 1,5-1 0,6-3-604,6-2 0,0-3 0,7-2 0,1-3 0,1-1 550,1 0 0,0-1 0,0-3 0</inkml:trace>
  <inkml:trace contextRef="#ctx0" brushRef="#br0" timeOffset="17">10176 15727 8355,'22'0'23,"7"-2"0,15-2 1,9-3-1,11-3 1,-29 4-1,1-1 140,1-1 0,1 1 1,2 0-1,0 0 0,2-2 1,0 0-1,-1 0 0,0 0 1,0 1-1,-1 0 0,0-1 1,0 1-1,0 1 0,-1 0-223,-1 1 1,0 0-1,-3 0 1,-1 0 0,25-4-1,-4 2 1,-8 5-1,-8 1 1,-10 2 59,-7 0 0,-6 11 0,-4 1 0</inkml:trace>
  <inkml:trace contextRef="#ctx0" brushRef="#br0" timeOffset="18">10656 16023 8355,'-12'0'95,"1"0"1,-1 0-1,1 0 297,0 0 1,-1 0-1,-1 0 1,-1 0 0,-1 0-1,0 0 1,0 0-279,0 0 1,-6 6 0,2 1 0,-2 3-1,-2 3 1,-1 2 0,-2 3-89,0 0 0,3 7 0,5-2 0,3 1 0,3 1 0,5 1 0,2 1-201,2-2 1,7 3 0,4-3 0,3-2-1,4-4 1,6-4 0,4-5 36,5-4 0,3-5 0,2-2 0,-1-5 1,1-5-1,1-7 0,0-5-84,-3-3 0,-7 0 0,-2-5 0,-7-4 1,-10-3-1,-5-2 106,-6-3 1,-10-2 0,-11 1-1,-11 2 1,-6 6 0,-7 8-1,-5 9 136,-4 5 0,-3 9 0,1 5 1,1 8-1,3 6 0,8 5 1,8 3 30,10 0 0,11 2 0,9 3 0,10 2-51,10 1 0,11 2 0,9-2 0</inkml:trace>
  <inkml:trace contextRef="#ctx0" brushRef="#br0" timeOffset="19">10724 16138 8355,'-25'0'337,"2"0"0,3 0 1,8 0-1,1 0 267,-1 0 1,7 0 0,7 0 0,9 0 0,11 0 0,7 1-522,4 3 0,-3-2 1,1 6-1,-1 2 1,-1 3-1,-3 2 1,-6 0-414,-5 2 1,-7-1 0,-4 5-1,-6-1 1,-5 3 0,-10 2-1,-6 2-319,-3 1 1,-5-4-1,3 4 1,-1-2-1,0 0 649,4-5 0,-2 2 0,9-5 0</inkml:trace>
  <inkml:trace contextRef="#ctx0" brushRef="#br0" timeOffset="20">11033 16183 8355,'-8'-3'904,"0"0"-633,-1 4 0,4 6 0,2 8 0,1 4 0,2 2 1,0 4-1,0 0 0,0 3-657,0 1 1,5 0 0,4 3 0,6-2 385,8 2 0,5-4 0,7 0 0</inkml:trace>
  <inkml:trace contextRef="#ctx0" brushRef="#br0" timeOffset="21">3689 16754 8355,'-11'0'-943,"-1"-3"1074,1-1 0,-1-4 0,2 3 0,2-1 0,5-3 0,1-1 0,2-2 0,0 1 85,0-1 1,0 5 0,-1-1-1,-3 1 1,-3 0-171,-3 3 1,-3 3-1,-1 2 1,-3 3-1,0 4 1,-4 2 0,0 3-111,-2 2 1,-1-1 0,0 5-1,0 1 1,2 2 0,2 1-1,2 0 61,3-1 1,2 5 0,3 0 0,2-2 0,4-1 0,4-1 0,4-1 13,4-3 0,3 1 0,5-5 0,3-2 0,3-3 0,5-4 1,2-1 5,0-2 1,4-2 0,-2-2 0,1-2 0,-2-3 0,-2-3 0,-1-5 133,-1-2 1,0-3-1,-6-4 1,-2-1-1,-2-3 1,-3-3 0,-4-5-88,-5-3 0,1-2 0,-2-7 1,-1-2-1,-5-1 0,-4-1-267,-4 0 180,-5-3 1,-3 12 0,-8 1 0,-3 8 0,-3 7-1,-3 3-151,-2 4 0,-4 6 0,-6 7 1,-3 2-1,-1 5 0,-1 7 0,0 7-2278,-1 8 2452,1 0 0,1 15 0,1-3 0</inkml:trace>
  <inkml:trace contextRef="#ctx0" brushRef="#br0" timeOffset="22">3986 16583 8355,'-8'0'-272,"1"0"1,-2 1-1,0 3 1,0 5 421,1 5 0,2-1 0,-2 3 0,3 1 0,2 0 0,-1 2 0,1-1-17,2-1 0,1 3 1,1-2-1,2 0 0,2-3 1,2-2-1,6-2-53,5 0 0,3 0 1,2-4-1,1-3 0,2-4 1,2-4-1,0-5-108,0-5 0,-2 0 0,-3-3 0,-1-1 0,-3 1 1,-5 0-1,-4 0 135,-3 1 0,-4 0 0,-1 6 1,-3 1-1,-4 3 19,-1 1 1,-2 1 0,-2 5-228,2 3 1,3-1 0,5 4 0,2 2 0,0 3 0,3 2 0,2 1 40,1-1 0,3 3 0,-1 1 0,-1 1 0,-2 0 1,1 2-1,-2 0-12,-2 2 1,-1 1-1,-1 2 1,2 0-1,-3 0 1,-2-1-1,-4 0 12,-2 2 1,-4 0 0,-4-5 0,1 0 0,0-2 0,0-2 0,-1-3 33,1-5 0,0 2 1,0-6-1,-1 1 1,1-4-1,1-1-19,2-2 0,-1-2 0,1-1 0,1-6 0,1-4 0,2-3 0,2-2-26,3-3 0,0 0 0,4-2 0,1 0 0,6 2 0,4 2 0,4 3-29,0 4 0,2 0 0,4 1 0,0 1 1,0 2-1,1 4 0,3 3-240,3 1 340,-2 0 0,5 0 0,-4 0 0</inkml:trace>
  <inkml:trace contextRef="#ctx0" brushRef="#br0" timeOffset="23">3312 17417 8230,'8'6'129,"1"-2"0,2-3 0,5-1 1,5 0 72,3 0 0,10 0 1,3-1-1,6-3 1,8-3-1,6-4 1,6-1-234,-29 4 0,1 0 1,1 2-1,0 0 1,0-2-1,1-1 1,0 2-1,0-1 1,1 0-1,-1 1 1,0 0-1,-1 0 1,-1 0-1,-1 1-265,1 0 1,-1 1 0,28-5 0,-5 1 0,-6 2 0,-5 2 0,-4 3 0,-7 1 295,-7 1 0,4 0 0,-8 0 0</inkml:trace>
  <inkml:trace contextRef="#ctx0" brushRef="#br0" timeOffset="24">3609 17931 8355,'4'-8'-98,"0"1"0,-1 3 0,-4-4 0,-3-1 564,-3-1 1,0 0-1,1 1 1,0 3-1,-1-1 1,-2 2 0,-1-1-355,-1 0 1,-1 2 0,1-3-1,-2 2 1,-2 3 0,-3 1 0,-1 1-293,0 0 1,-1 5 0,-5 2 0,-2 5-1,2 2 1,-1 2 0,1 2-32,-2 2 0,2 3 1,6 2-1,4 2 0,2 0 1,3-1-1,2 1 109,4-2 0,3 3 0,1-2 1,3-5-1,3-3 0,7-3 151,3 0 1,3-4 0,4-8 0,0-1 0,0-2 0,1-3 0,1-3 262,2-6 1,-1-10 0,-4-3 0,-2-2 0,-2-5 0,-1-4 0,-2-4-270,1-6 0,-7-7 1,1-1-1,-2-1 0,-3-1 1,-1 4-1,-7 6-347,-7 7 0,-8 8 0,-10 5 0,-6 4 1,-8 7-1,-6 7 0,-5 7 7,-3 5 1,-1 3 0,2 9 0,7 3 0,10 2-1,10 3 1,8 3 296,5 3 0,8 2 0,7-1 0,15 2 0,10-4 0</inkml:trace>
  <inkml:trace contextRef="#ctx0" brushRef="#br0" timeOffset="25">3735 17885 8355,'-12'0'101,"6"-5"0,3-1 0,6-2 0,6 2 183,5 1 1,1-4 0,6 2 0,4 0 0,-1 0 0,0 2 0,-3 3-422,-2 1 1,2 1 0,-6 1 0,-1 4 0,-3 6-1,-3 7 1,-4 4-208,-3 0 0,-2 3 0,-3 1 1,-5 5-1,-4 2 0,-3 1 1,-1-1 117,1-3 0,-3-2 1,4-5-1,1-1 1,2-3 225,5-4 0,2-2 0,5-2 0</inkml:trace>
  <inkml:trace contextRef="#ctx0" brushRef="#br0" timeOffset="26">4203 17817 9689,'-22'5'0,"2"1"-325,1 0 1,5 4-1,-2-1 1,0 4-1,2 2 1,3 0 474,2 2 0,6-1 0,0 5 1,1-2-1,4 1 0,1 2 0,5-1-205,2-2 0,3 3 1,1-4-1,1-1 1,0 0-1,1-2 1,0-1 20,2-4 0,1 2 0,4-6 0,0 2 0,-1-2 0,1-1 1,0-2-260,0-2 1,4-7 0,-1-5 292,0-3 0,-2-6 0,-1 2 0</inkml:trace>
  <inkml:trace contextRef="#ctx0" brushRef="#br0" timeOffset="27">3598 17805 8355,'10'-5'-131,"-3"-3"1,3 2-1,-2 0 1,4-1-1,1 2 1,4-1 369,1 0 1,0 3 0,3-1 0,1 3 0,0 1 0,0 0-1,-2 0-398,1 0 0,0 0 0,1 0 0,-2 0 0,-2 0 1,0 0-1,-2 0-1676,1 0 1835,-2 0 0,1 0 0,2 0 0</inkml:trace>
  <inkml:trace contextRef="#ctx0" brushRef="#br0" timeOffset="28">4077 17657 8355,'-15'0'414,"0"0"1,1 0 0,1 0 414,2 0 0,7-4 0,8 0-767,10 2 1,7 0-1,5 2 1,2 2 0,1 0-1,1 3 1,1 1-349,-1 3 1,-5 3-1,2 2 1,-3 1-1,-2 0 1,-3 0-1,-4 1-104,-2-2 0,-7 2 0,-2-1 1,-3 1-1,-2 0 0,-3 2 1,-3 1-115,-4 0 1,-5-4 0,-3 3 503,-3-2 0,4 5 0,2-4 0</inkml:trace>
  <inkml:trace contextRef="#ctx0" brushRef="#br0" timeOffset="29">5162 17268 8355,'-18'0'686,"3"0"1,9 0-629,6 0 1,10 0 0,9 0 0,3 0 0,2 0 0,2 2-503,5 1 0,1-1 0,-1 1 0,0-1 444,0-2 0,2 5 0,2 1 0</inkml:trace>
  <inkml:trace contextRef="#ctx0" brushRef="#br0" timeOffset="30">5174 17497 8355,'-7'-2'1004,"6"0"-460,7-2 0,13-6 1,16 0-1,7-5 0,7-3 1,8-1-1,-26 10 0,2 0-544,0 1 0,1 1 0,2-2 0,1 0 0,38-9 0</inkml:trace>
  <inkml:trace contextRef="#ctx0" brushRef="#br0" timeOffset="31">7344 16971 8355,'-4'-7'-55,"0"-1"160,0 6 0,3-9 0,-2 4 0,-2-3 0,-1 0 0,-2 1 0,1 2 0,-1 1 0,-2 1 0,-3-1 18,-2-1 0,-5 5 0,1-2 0,-3 3 1,-2 1-1,-3 0 0,-2 0-126,0 0 0,-4 5 0,3 1 0,-2 2 1,1-1-1,3 2 0,3 1 23,2 2 1,3-1 0,9 1-1,-1-1 1,2 2 0,2 1 0,5 2-85,1 2 1,4 1-1,1 4 1,5 1 0,2 1-1,2 3 1,-1 0-9,0 0 1,1 4 0,-2-2-1,-2 4 1,-5 3 0,-1 4 62,-2 3 1,-5-1 0,-3 8 0,-3-1 0,-3-1-1,-3 1 1,-1 0 70,-2 4 0,-5 0 1,-2 1-1,3-3 1,2-1-1,5-3 1,0-2 120,3-5 0,1-3 0,2-6 0,1-3 1,2-2-1,4-4 0,3-4-289,1-3 0,0 0 0,1-6 0,3-3 0,5-3 1,4-3 40,2-1 0,7 0 0,0-1 1,8-1-1,3-3 0,2-2 0,3-2-30,4-1 1,4-1 0,3-1 0,5 1 0,1 1 0,1 2 0,-1 4 94,-2 3 0,-5-4 0,3-1 0</inkml:trace>
  <inkml:trace contextRef="#ctx0" brushRef="#br0" timeOffset="32">19427 16595 8355,'-10'-8'14,"2"0"0,4-1 1,3-1-1,1-1 249,0-1 1,1 4-1,3-1 1,4-3-1,2 1 1,3-2-1,1 3 54,1 1 1,5 3 0,-2-3-1,1 3 1,0 0 0,1 4 0,3 1-226,4 1 0,2 0 1,4 1-1,-1 3 1,-3 3-1,-1 5 1,-3 3-353,-1 4 0,-6 6 1,-4 5-1,-5 1 1,-7 6-1,-5 2 1,-8 6 145,-3 3 0,-5-1 1,4 4-1,0 0 1,0 2-1,-2 3 209,-1 1 0,4 4 0,-1 0 0,1-2 0,0 1 0,-1 0 0,1 2-24,1 1 1,2-4-1,1 0 1,1-4-1,3-3 1,1-5-1,2-4-10,2-6 0,1-1 0,0-9 0,0-3 0,0-3 0,0-6-14,0-3 1,-1-5-1,-3-3 1,-5-3-1,-5-1 1,-5-1-1,-4-3-60,-4-4 1,-2-2 0,-6 0 0,-3 1 0,-4 3 0,-4-1-1,-3 2-642,-5 0 1,-3 1 0,-4 4 654,-4 0 0,32 2 0,-1 1 0,-34 4 0</inkml:trace>
  <inkml:trace contextRef="#ctx0" brushRef="#br0" timeOffset="33">8371 17188 8355,'-3'-7'0,"-2"-1"0,-2-1 0,1 3 40,-2-2 1,-2 2 0,3-3 0,-5 3-1,-2 1 1,-1 1 0,0 0 0,-1 0 0,0 2-1,-2 0 1,-1 2 0,0 0 179,0 0 1,0 0 0,-4 0-1,2 2 1,-1 0 0,1 3 0,-4 2-183,1 2 0,-4 6 1,0 3-1,1 2 1,-3 1-1,2 5-41,1 2-73,0 2 1,5 1 0,3-2 0,5 0 0,5-2 0,6-1 19,1 0 0,7-10 0,4 3 0,5-5 0,7-4 1,4-2-1,5-6-44,3-4 0,2-6 0,-2-7 0,-2-5 0,0-4 0,-1-4 0,-1-3 37,-2-4 1,-3-2 0,-2-7 0,-3-5 0,-4-1 0,-4-5 0,-3 0-21,-4 2 0,-5 2 0,-7 7 0,-7 2 0,-7 7 0,-7 7 26,-9 9 1,-3 10 0,-11 5 0,0 4 0,-2 5 0,2 5 0,3 5-227,9 3 0,9 2 0,9 7 283,5 4 0,4 2 0,2 1 0</inkml:trace>
  <inkml:trace contextRef="#ctx0" brushRef="#br0" timeOffset="34">8212 16994 8378,'-14'-4'219,"2"1"0,8 0-125,1 7 1,1 2-1,4 7 1,0 2-1,2 4 1,0 3-1,0 1-115,-1-1 0,6 1 1,-1 0-1,2-1 1,1-3-1,1-3 1,1-2-32,2-2 0,3 0 0,4-8 0,1-1 0,0-2 0,1-1 0,2-1-116,0-3 1,6-4 0,-3-6 0,0-2 0,-2-1-1,-4 0-380,-4-1 625,-3 4 0,-8 1 0,-2 5 128,-1 0 0,-2 3 0,-7 2 0,-2 6 0,-2 4 1,2 3-1,-1 3-68,1 2 0,4-1 0,-2 5 0,2 2 1,2 0-1,0 2 0,0 0-221,0 0 1,4-1-1,0 1 1,0 0 0,0 0-1,0 0 1,-1-2-144,2-2 0,-3 3 0,0-4 0,-4 1 0,-7 0 0,-4 0 0,-3-1 100,-2-3 1,-5-2 0,-5-3 0,0-1 0,-1-3 0,1-1-1,1-2 93,6-2 0,-1-6 1,7-4-1,2-5 0,4-4 1,6-1 318,1 0-117,2 0 0,11-4 1,4 0-1,8 1 1,6-1-1,6 0-116,5 0 0,0 5 0,3 3 0,-1 2 0,1 3 0,2 1 0,-1 3-556,-2 1 0,-4 1 504,-7 4 0,2 0 0,-4 0 0</inkml:trace>
  <inkml:trace contextRef="#ctx0" brushRef="#br0" timeOffset="35">7812 17817 8355,'16'-6'-309,"3"0"0,8-5 0,5-1 0,5 1 1,3-1-1,2 1 443,0 0 0,0 0 1,3 3-1,1 1 0,0 1 1,0 1-1,-1 0-105,1 2 1,2 2-1,-1 1 1,-2 0-1,-2 0 1,-3 0-1,0 0-29,-1 0 0,-4 5 0,5 1 0</inkml:trace>
  <inkml:trace contextRef="#ctx0" brushRef="#br0" timeOffset="36">8189 18193 7354,'0'-11'430,"-2"1"1,0 1-209,-2 1 0,-5 5 0,2-4 0,-4 2 0,-1 3 1,-2 0-1,-1 2-67,1 0 1,-3 2 0,1 1 0,-2 5 0,-2 2 0,-2 2-158,-1-1 0,0 4 0,1 2 0,-1 1 0,1 1 0,3 0 0,4 0-17,2 1 0,3 1 0,2 1 0,5-2 1,1-2-1,2-1 0,3-3-116,4-2 1,2-2 0,10-2-1,3-4 1,3-4 0,6-5-1,2-7 51,1-5 1,-1-6 0,-1-3-1,-3-2 1,-1-1 0,-3-1 0,-2-1 153,-4 1 1,1-1 0,-6-3 0,-3 0-1,-6 0 1,-4 1 0,-4 2-88,-4 5 1,-11 4 0,-13 7 0,-3 7-1,-4 6 1,-6 3 0,-6 4-146,-3 6 0,-3 2 0,9 6 0,5 0 0,5 0 1,10 0-293,5 1 1,11 1 0,8-1 453,6-1 0,8 0 0,7 4 0</inkml:trace>
  <inkml:trace contextRef="#ctx0" brushRef="#br0" timeOffset="37">8337 18091 8500,'-18'0'445,"3"0"1,3 0 0,1-2-1,3 0-210,0-2 1,8 0 0,2 4 0,10 0-1,4 0 1,6 0 0,2 0-331,3 0 0,1 1 0,-4 3 0,-1 4 0,-6 2 0,-3 1 0,-4 1-126,-2-1 1,-3 5 0,-6 0-1,-3 2 1,-5 2 0,-5 2 122,-5 1 0,-1-4 0,0-2 0,1 1 0,-2-1 0,1-1 0,1-2-1680,4-1 1778,2-2 0,12-10 0,2-2 0</inkml:trace>
  <inkml:trace contextRef="#ctx0" brushRef="#br0" timeOffset="38">8668 18079 8355,'-11'-5'276,"0"-1"1,-1-1 0,-1 4-37,-2 1 0,3 4 0,-4 1 1,2 5-1,0 3 0,-1 3 1,1 3-193,2 1 0,4-1 0,2 4 1,1-2-1,3 0 0,5 0 0,4 0-265,4 1 0,4-3 0,1-2 1,1-4-1,1-2 0,-1-2 1,4-2-203,0-3 0,3-1 1,2-1-1,0-1 419,0-3 0,-2-7 0,-1-7 0</inkml:trace>
  <inkml:trace contextRef="#ctx0" brushRef="#br0" timeOffset="39">8840 18182 8279,'7'1'644,"0"3"0,-2 5 1,-3 4-469,0 2 1,-2 5 0,0-1 0,0 4 0,0 2 0,0 2 0,-2 0-727,-1 1 550,1-4 0,-8 9 0,4-4 0</inkml:trace>
  <inkml:trace contextRef="#ctx0" brushRef="#br0" timeOffset="40">10781 17303 8355,'-11'-5'43,"-1"-3"1,1 2-1,0-1 1,-2 1 0,-1 0-1,-3-2 168,0 2 0,-1-3 0,-2 5 1,1 1-1,-2 1 0,1-1 0,0-1-190,1 2 0,3 1 0,-3 2 1,0 3-1,0 5 0,0 3 1,-1 5-231,-2 1 1,1 1 0,1 5 0,0 2-1,1 4 1,3 0 68,5 0 1,0-4 0,8 0 0,0-3 0,3-2 0,4-5 0,5-2 106,5-4 0,1-6 0,6-1 0,5-7 1,2-8-1,4-5 0,1-5 14,1-1 1,-4-5-1,-1-3 1,-2-6-1,-4-5 1,-4-3-1,-3-2 21,-2-2 1,-2 1-1,-5-3 1,-4 3 0,-6 5-1,-7 3 1,-6 7-74,-7 5 0,-13 14 0,-2 7 0,-5 6 1,-4 6-1,0 5-95,2 4 1,-2 10 0,10-1 0,4 2 165,5 3 0,4 1 0,1 5 0</inkml:trace>
  <inkml:trace contextRef="#ctx0" brushRef="#br0" timeOffset="41">10827 17108 8355,'-25'-3'49,"3"-1"0,4 1 0,4 2 145,2 1 1,4 0 0,2 1-1,1 3 1,3 4 0,5 2-82,4 1 0,5 5 1,2 0-1,2 2 1,1 1-1,1-1 1,-1-2-292,4 1 0,-4-5 0,1 3 0,0-2 0,-2-3 0,2-1 0,-1-2-133,-1-2 1,3-2 0,-2-4-1,-1-3 1,2-3 0,-1-5 0,-1-2 190,-2-1 0,-5-5 0,-3 2 0,1-1 0,-2 0 0,0 0 647,-3 1 0,0 2 1,-2 4-334,0 1 1,5 6-1,2 5 1,3 6 0,2 4-1,-1 3-170,1 2 1,-5 2-1,0 3 1,-2-1-1,-2 0 1,1 1-1,-1 2-136,-4 2 1,-2-2-1,-7-3 1,-4 1-1,-3 0 1,-3-1-1,-1-2 95,-2-1 1,-4-3-1,0 1 1,2-4 0,1-4-1,2 0 1,3-4-85,4-1 1,6-2 0,3-3 0,1-3 0,3-5 0,6-2 0,6-2-3,4-2 1,7 3-1,-1-3 1,5 2-1,6 2 1,2 1 41,1 1 1,2 1-1,2 1 1,4 1 60,2 1 0,7 1 0,1-5 0</inkml:trace>
  <inkml:trace contextRef="#ctx0" brushRef="#br0" timeOffset="42">10313 17805 8290,'14'-5'15,"5"-3"1,5-2-1,10-1 1,2-1-1,2 1 1,4 0 16,2-1 1,7-3-1,2 0 1,2 2 0,-1 3-1,-1 2 1,-3 1-125,-2 0 1,-1 1 0,-2 3 0,-3 0 0,-5 0 0,-4 2-1,-6 1 92,-2 0 0,0 5 0,-7 1 0</inkml:trace>
  <inkml:trace contextRef="#ctx0" brushRef="#br0" timeOffset="43">10804 17919 8355,'-7'-7'-293,"-1"0"1,-1 2 0,-2 3 403,-5 0 1,0 2 0,-4 2-1,1 2 1,-3 3 0,-2 3-1,-3 3 137,2 2 1,-3 2 0,1 3 0,2-1-1,1 3 1,1 2 0,1 2-230,3 0 1,-2 2 0,3 0-1,0 0 1,3 1 0,4-1-1,2 1-43,1 0 0,6-4 0,-1 1 0,4-5 0,4-3 0,3-3 0,5-3 155,4-3 0,5-7 1,1 1-1,1-7 1,3-6-1,2-5 352,0-3-502,4-6 0,-4 0 1,4-4-1,-1 0 1,-4-3-1,-3-3-68,-3-4 0,-7 1 0,0-3 0,-3 0 0,-6 5 0,-6 3 0,-9 5-78,-9 3 0,-3 6 0,-14 4 0,-4 6 0,-4 4 0,-3 2 0,2 4-222,2 2 0,4 2 0,9 5 1,6 1-1,6 0 387,5 4 0,5 1 0,2 6 0</inkml:trace>
  <inkml:trace contextRef="#ctx0" brushRef="#br0" timeOffset="44">10987 17988 8355,'-17'-5'4094,"6"-3"-4051,5 3 1,8 5 0,4 8 0,7 2-1,2 3 1,3 1-204,0 1 0,-4 5 0,1-1 0,-2 3 0,-3 0 1,-2 1-1,-5 1-63,-1 3 1,-11-3-1,-4 3 1,-3-3-1,-3-1 1,0-2-1081,-1-2 909,7-2 0,-4-6 0,7-2-1420,2-5 1814,13-10 0,13-12 0,11-5 0</inkml:trace>
  <inkml:trace contextRef="#ctx0" brushRef="#br0" timeOffset="45">11375 17942 6533,'-16'10'-39,"-3"-2"1,-3 6 0,-2-1 0,0 3 0,0 4 0,2 2 880,1 1 1,4 1 0,3 1 0,5 2 0,5-2-1,6-2 1,5-3-1089,9 0 0,9-7 1,5 3-1,5-5 1,4-3-1,5-4 246,5-3 0,10-11 0,0-3 0</inkml:trace>
  <inkml:trace contextRef="#ctx0" brushRef="#br0" timeOffset="46">12780 17668 8355,'16'-10'105,"2"2"1,1 5-1,0 3 1,2 2-1360,0 2 1254,2 0 0,5 1 0,1 1 0</inkml:trace>
  <inkml:trace contextRef="#ctx0" brushRef="#br0" timeOffset="47">13385 17759 8355,'17'-5'-353,"1"3"0,6-5 1,2 1-1,5 1 1,2 0 352,1 2 0,5-3 0,2 0 0,5-6 0</inkml:trace>
  <inkml:trace contextRef="#ctx0" brushRef="#br0" timeOffset="48">14242 17611 8493,'11'-5'47,"1"-3"0,9-1 1,6 2-1,5 3-47,2 3 0,5-4 0,2-2 0</inkml:trace>
  <inkml:trace contextRef="#ctx0" brushRef="#br0" timeOffset="49">11581 18216 8355,'-12'0'103,"2"-1"0,1-2 195,2 0 0,0-2 1,1 2-1,6-1-74,6 2 1,6 0-1,3 2 1,4 0-1,3 0 1,0 0 0,1 0-248,0 0 0,0 0 1,0 2-1,0 0 0,-2 2 1,-2 0-1,-2 1-225,-1 3 0,-7-2 0,1 2 0,-3 2 1,-6 2-1,-4 5 0,-7 1 1,-8 2 0,-1 1 0,-9 2 1,1 0-1,-4 0 0,-1-1 1,3-3 492,6-4 0,6-2 0,5-2 0,2 0 0,5 0 0,9-4-50,10-3 1,16-3 0,10-2 0,9-3-1,11-5 1,-27 3 0,2 0 145,2-2 1,0 0-1490,3 0 1,1 1 774,2 1 0,0 1 0,3-3 1,0-1-1,45-9 0</inkml:trace>
  <inkml:trace contextRef="#ctx0" brushRef="#br0" timeOffset="50">17440 16937 8355,'-8'-11'46,"0"-1"1,6 5 0,-2-1 0,2 0 0,-1 1 0,-1-1 418,2-1 1,-3 3-1,0-2 1,-2 1 0,-2 0-354,-1 4 1,-3 1-1,-1 2 1,-2 2-1,-2 1 1,-2 5-1,-2 2-303,0 2 0,-5 4 0,0 3 0,2 4 0,1 2 1,2 2 47,3-2 0,-1 0 0,6-3 0,4 1 1,5 0-1,3-1 0,2-3 161,0-4 1,7-2 0,4-3 0,7-3 0,5-3 0,2-4 0,3-4 36,1-3 1,-1-5-1,4-3 1,1-4-1,-3-4 1,-1-3 0,-3-5-129,-2-2 1,-2-8-1,-3-3 1,-5-4-1,-4 0 1,-4 1-1,-2 0-104,-5-3 0,-10 8 0,-9 0 0,-7 7 0,-7 6 0,-9 6 1,-8 8-8,-6 6 0,3 4 0,5 6 0,6 4 1,6 6-1,6 7 184,4 4 0,8 6 0,3 1 0</inkml:trace>
  <inkml:trace contextRef="#ctx0" brushRef="#br0" timeOffset="51">17531 16686 8179,'-6'-5'74,"2"-3"0,3 2 106,1-2 0,0 11 0,0 2 1,1 6-1,1 6 0,2 1 1,-1 2-159,-2 1 0,-1 4 1,1 0-1,2 2 0,2-3 1,1-3-1,3-2-60,1 2 0,3-5 0,2-2 0,3-4 0,1-3 0,0-2-41,1-3 1,6-6 0,0-3 0,0-3 0,-2-3 0,-3-2 0,-2-3 77,-3 0 1,-4-2 0,-1 3 0,-4 1 0,-3-1 0,-3 3 175,-1 2 0,0 3-221,0 5 1,4 7-1,1 12 1,0 3-1,2 1 1,-2 0-1,1 1-104,0 1 0,-3 2 0,1 1 0,-4 2 0,-4 0 0,-4 0 0,-2-2 23,-1-1 0,-6-4 0,-2 0 0,-1 0 0,0-3 0,0-3 267,0-4 1,0-7-1,0 2 1,2-2-1,1-2 1,3 0 0,3-3 32,3-5 0,3 1 0,5-10 0,0 1 0,2-2 0,3-1 0,6 1-220,7 2 1,7-3 0,3 3-1,3 3 1,4 0 0,4 3-1,5 1-979,1 1 1,-2 6 1025,7-2 0,-3-3 0,-2 1 0</inkml:trace>
  <inkml:trace contextRef="#ctx0" brushRef="#br0" timeOffset="52">17166 17508 8355,'22'-11'-37,"3"-1"0,1 1 0,5 1 1,3 1-1,4 1-16,4-1 0,7 3 0,3 0 0,2 1 0,-2 1 0,-2 0 0,0 0 86,1 2 0,-4 0 0,1 2 1,-4 0-1,-3 2 0,-3 0-402,-5 2 0,0 4 369,-6-5 0,-6 11 0,-4-1 0</inkml:trace>
  <inkml:trace contextRef="#ctx0" brushRef="#br0" timeOffset="53">17520 17817 8355,'-7'-6'16,"-2"4"0,4-4 1,-1-1 73,-3 1 0,-1 3 0,-3 1 0,-1 3 0,-2 4 0,-1 2 0,0 1-30,-1 3 0,0 0 0,-2 0 1,1 2-1,-2 1 0,0 1 1,-2 0 34,0 2 0,0-1 1,0 5-1,1-2 1,-1 1-1,1 0-112,3-1 1,3 3-1,5-3 1,4 1 0,3-1-1,3-3 1,1-4 33,0 0 0,9-2 1,3-2-1,5-5 0,4-3 1,5-2-1,3-5 50,0-3 1,4 1 0,-4-7-1,2-1 1,-2-3 0,0-4-1,-2-4 61,-3-1 0,0-2 0,-9-3 0,-2 0 1,-4-2-1,-5 0 0,-3-2-248,-1 1 1,-10 6 0,-7 5 0,-7 3 0,-8 4 0,-6 5 0,-6 5-269,-4 5 1,-7 4 0,3 4 0,1 4 0,6 3 0,5 3-906,5 1 1127,11 5 0,2-2 166,11 5 0,4 0 0,2 0 0</inkml:trace>
  <inkml:trace contextRef="#ctx0" brushRef="#br0" timeOffset="54">17657 17931 8355,'11'0'-342,"0"0"0,1 0 0,-2-2 892,-2-1 1,2 1 0,-3-1 0,4 1 0,0 2-370,0 0 0,1 4 0,-2 1 0,-1 2 0,-1 1 0,0 3 0,3 0-312,0 0 1,-5 2-1,-2 2 1,-3 3-1,-3 1 1,-6 0-1,-7 1-100,-5 2 0,-8 0 0,-3-2 0,-3-2 0,-1-2 0,0-2 0,5-1-278,1-2 1,10-1 0,0-2 508,5-4 0,7-8 0,2-2 0</inkml:trace>
  <inkml:trace contextRef="#ctx0" brushRef="#br0" timeOffset="55">18056 17896 8355,'-12'0'53,"-2"0"0,-1-1 0,-1-1 0,0-2 318,-3 1 0,2 2 1,2 2-1,1 3 1,0 4-1,0 2 0,3 1-298,2 1 1,6 4 0,0 3-1,1 3 1,2-1 0,2 0 0,1-2-214,5 1 1,6 2-1,1-1 1,0 0 0,2-4-1,3 0 1,4-3-644,3-2 0,5 0 0,-3-2 0,1-1 783,1-1 0,-1-1 0,4 5 0</inkml:trace>
  <inkml:trace contextRef="#ctx0" brushRef="#br0" timeOffset="56">18456 18273 8355,'-11'-1'1149,"-1"-3"1,1-1-987,-1-2 0,1-2 0,0 5 1,-1 1-1,1 2-129,-1 1 0,-3 0 0,-1 0 1,-1 1-1,1 2 0,0 2 0,1 1-64,0 3 0,-2 1 0,5 2 0,-1-1 0,3 1 1,0-1 85,0 0-96,3 1 1,2 3-1,5 0 1,0-1-1,0-1 1,0-2-121,0 1 1,9-1 0,2-1-1,3-2 1,2-4 0,0-3 0,1-1 105,-1 0 1,3-1 0,-4-3-1,-1-4 1,-2-2 0,-3-1-1,-3-2 273,-1-2 1,-1-2-1,-4-4 1,0-1 0,0-2-1,-1-1 1,-2-3-133,-1-3 0,0-5 0,4-5 0,2-2 0,3-4 1,5 1-1,4 3-152,0 5 1,-5 8-1,-2 4 1,1 6-1,-2 7 20,-2 8 1,-3 8 0,-1 13-1,-1 7 1,-3 7 0,-2 7 116,0 5 1,-4 4 0,3 2 0,0 2-1,0-2 1,2-1 0,3-2-674,0 1 0,9 0 0,4-2 601,7-2 0,9 2 0,2-3 0</inkml:trace>
  <inkml:trace contextRef="#ctx0" brushRef="#br0" timeOffset="57">15452 15704 8355,'0'-12'-9,"6"6"1,2 2 0,6 2 0,5-1 0,4-1 0,4 2 0,3 0 0,5 2 0,3 0 0,5 0 0,4-1 0,4-1 298,1-2 0,6 0 1,-25 4-1,0 0 0,2 0 1,1-1-1,2-1 0,0 0 1,1-1-1,1 0 0,1-1 1,0 0-211,3 0 0,0 0 1,0 1-1,2-1 1,4-2-1,1 0 0,1 1 1,1 0-1,-1 1 1,1-1-1,1 1 1,0 1-1,1-2 0,0 1-251,1-1 0,1 0 0,1 1 1,1 0-1,-1 1 0,-1 0 0,-1 0 1,-1 1-1,-2 0 0,-1 1 0,-3 0 1,0 0-1,-3-1 0,0 1 83,-2-1 1,0 0 0,-2 0 0,0-1-1,-4 2 1,0 0 0,-2-2 0,0 0-1,-1 1 1,-1-1 0,-2 0 0,0 0-1,28-3 35,-5-3 0,-5 2 0,-5 0 0,-5-1 0,-5 1 0,-9 0 0,-4 2-617,-3 3 1,-6-1 669,-2-1 0,-5 3 0</inkml:trace>
  <inkml:trace contextRef="#ctx0" brushRef="#br0" timeOffset="58">18068 15213 8355,'-24'-11'-272,"6"3"344,8 0 0,5 7 0,6 1 0,3 7 0,5 6 1,3 3-1,6 2 131,4 3 0,-2-4 1,8 2-1,0 0 1,2 0-1,3-1 4,2-1-174,-6 3 1,2-4 0,-4 4 0,-3-4 0,-3 1 0,-6 2 46,-3 2 0,-5 1 0,-5-1 0,-5 1 0,-9 2 0,-7 0 0,-9 0-1,-10-1 1,-4 0-1,-11 0 1,-2 0-1,-1-1-79,-1 1 0,0 5 0,0 1 0</inkml:trace>
  <inkml:trace contextRef="#ctx0" brushRef="#br0" timeOffset="59">19998 15315 8594,'-15'-12'184,"-1"-4"0,1 4 0,3-3 1,-2 2-1,-3 0 0,-1-1 14,-2-1 1,0 0 0,-1 3 0,2 1 0,0-1 0,0 1 0,2 1-200,0 2 1,-2 3-1,3 5 1,-1 0-1,-1 0 1,1 1-1,-3 5 7,3 5 0,-5 3 1,4 8-1,1 3 1,1 2-1,4 2 1,0 0-263,1 3 1,4-3-1,4 0 1,3-1-1,3-3 1,6-2 112,5-4 1,2-7 0,5-9-1,5-1 1,0-5 0,3-4-1,2-10 165,4-7 0,-2-5 0,3-6 0,-6-1 1,-2-5-1,-1-6 0,-2-4 23,-2-3 0,1-2 0,-9 0 1,-2 3-1,-4 3 0,-4 6 0,-1 6-121,0 7 0,-2 7 0,-6 5 0,-3 5 0,-3 5 418,-2 6 1,5 6-1,0 6 1,2 4-1,3 3 1,0 4-1,2 4-196,0 5 1,5 4-1,3 2 1,4 3-1,3 4 1,4 3-1,2-1-144,2-2 0,0-3 0,0-4 1,1-2-1,1-3 0,3-5-708,1-4 733,2 0 1,-1-12 0,0 1 0,-1-3 0,-1-5 0,0-2-110,-3-4 0,-2-3 0,-3-8 0,-2-6 0,-3-3 0,-5-5 0,-5-1-151,-3-2 0,-2-2 0,-3 7 0,-5 1 0,-7 4 1,-6 3-1,-5 3 126,0 4 0,-5 5 0,3 4 0,0 3 0,0 3 0,3 6 0,1 5 395,1 5 1,5 3 0,4 2 0,5 3 0,6 2 0,1 1-163,2 1 1,7-6 0,4 2 0,8-4 0,7-4 0,5-4 0,5-4-340,2-3 0,6-3 1,1-5-1,3-1 0,-1-4 1,-4-6-1,-5-4 104,-2-3 1,-3-1 0,-3-3 0,-5-1 0,-4 0 0,-6 0 0,-2 0 793,-2 0 1,-5 6-1,-2 1 1,-1 4-186,1 0 0,-3 7 0,3 5 0,-3 8 1,-1 4-462,0 4 1,0 4 0,0-1-1,0 3 1,0 0 0,-1 0-1,-2-3-281,-1-4 0,-3 2 1,2-2-1,-2-1-14,-2-1 1,3-7 0,0-3 0,2-7-1,5-6 1,7-7-56,6-5 1,4 2-1,6-8 1,1 2-1,3-1 1,0 2-1,1 0 255,0 3 1,-3 0 0,2 2 0,-3 2 0,-1 2 0,-2 3 0,-2 3 395,-2 2 1,2 6 0,-5-2 0,-1 2 0,-1 4 0,-2 3 0,-1 5-2,-2 4 0,-3 7 1,-5 1-1,0 3 0,-1 2 1,-2 0-1,-2 1-252,-1 1 1,-2-3-1,-3 4 1,1-2-1,1-3 1,2-1-154,2-1 0,2-2 0,3-1 1,1-5-1,4-3 0,5 0 66,4-1 0,11-4 0,0-2 0</inkml:trace>
  <inkml:trace contextRef="#ctx0" brushRef="#br0" timeOffset="60">21711 15155 8355,'17'-11'60,"-3"1"1,5 1 0,1 3 0,4-1 0,4 1 373,2-3 0,5 4 0,-9 0 0,0 1-434,-2 0 0,-6 6 0,-2 4 0</inkml:trace>
  <inkml:trace contextRef="#ctx0" brushRef="#br0" timeOffset="61">21620 15350 8355,'-18'0'89,"3"0"1,8-2 0,9-1 0,9-5 38,11-2 1,7-2-1,9 2 1,5 1-1,5 2 1,6-2 0,0 0-608,-1 1 1,-3 3 478,-8 5 0,-3-5 0,-5-1 0</inkml:trace>
  <inkml:trace contextRef="#ctx0" brushRef="#br0" timeOffset="62">22933 15167 8355,'0'-17'0,"-4"5"-208,0-4 0,1 3 130,3-3 1,0 2-1,-2-3 1,0-1-1,-3 1 1,-3 0 0,-3 0-1,-4 1 1,-3 3-1,-4 3 546,-3 2 1,-1 6-1,-4-2 1,0 2-1,-2 4 1,0 3-1,0 6-189,4 7 0,7 4 0,3 2 0,3 2 0,5 5 0,5 2 1,3 1-332,2 0 1,5-1-1,4-2 1,5-5-1,7-3 1,4-4-1,5-5-142,3-5 1,2-4-1,-1-5 1,0-2-1,0-6 1,1-7-1,-2-5 76,-3-3 1,2-5 0,-7-4 0,-2-5-1,-4-5 1,-4-2 0,-4-3-94,-6-2 0,-4-2 0,-1-4 0,-1 3 0,-3 3 0,-5 3 0,-5 4 86,-5 3 1,1 10-1,0 7 1,2 6-1,2 4 1,1 4 576,2 3 0,3 2 0,2 4 0,1 4 0,2 6 0,2 7 1,1 5-25,0 4 0,5-1 0,1 7 0,2 4 0,0 2 0,1 5 0,1 0-409,1 2 1,-3-2 0,-1-1 0,2-1 0,0 0 0,0-1-1,-1-3-272,0-3 0,1-6 0,0-2 0,-1-4 0,1-4 0,1-5 0,1-5-8,1-5 0,3-3 0,1-2 0,2-5 1,3-5-1,-1-7-479,-1-3 612,2-7 1,-4 2 0,2-3 0,-4 0 0,-2 0 0,-3-2 230,-2 2 0,-2 1 0,-3 7 1,0 0-1,0 4 0,-2 0 1996,-1 3-1777,0 7 1,0 3-1,0 9 1,0 5-226,0 4 0,4 6 1,1 1-1,0 3 1,1 4-1,1-1 1,2 1-346,1-2 1,-3-2-1,1-3 1,1-1 0,1-5-1,2-3 37,-1 0 0,0-6 0,1-3 0,-1-6 0,1-4 0,-1-5 0,0-2 197,1-1 1,1-5 0,1 1 0,2-3 0,1-1 0,0 2 0,1 0 32,2 2 1,-3 5 0,-2-1 0,-2 2-1,-2 3 260,1 3 0,-6 4 0,-2 9-70,-3 6 1,-1 2 0,0-3 0,0 2-1,0 1 1,0 1 0,0-1-598,0-1 0,5-6 0,3 0 0,3-2 0,3-3 0,1-2 69,-1-3 1,-1-5-1,0-6 1,1-3-1,2 0 1,1-4-1,0 0 272,1-2 0,5 5 1,4 3-1,-2 2 1,-1 3-1,-2 3 0,-2 3 363,-1 2 0,-4 2 0,3 2 0,-1 3 0,-5 5 1,-2 5-1,-3 3 167,-2 2 1,-1 2-1,-4 1 1,-2-2 0,0 1-1,-3-2 1,0 2-634,0-2 1,1-5-1,4 0 1,0-2-1,1-3 1,3-2 111,3-4 38,9-3 0,1-11 0,6-3 0</inkml:trace>
  <inkml:trace contextRef="#ctx0" brushRef="#br0" timeOffset="63">23310 14653 8355,'-33'-19'452,"10"0"1,12 6-1,15 2 1,4 6-1,6 3 1214,5 2-1666,8 6 0,12 5 0,8 7 0</inkml:trace>
  <inkml:trace contextRef="#ctx0" brushRef="#br0" timeOffset="64">24475 14756 8355,'-12'-5'161,"7"0"0,5-3 1,7 3-1,3 1 0,3 0 264,2 2 1,3 0-1,4 2 1,3 0 0,0 0-1,2 2 1,-1 2-179,2 3 1,-4 1 0,2 2 0,-5 3-1,-3 1 1,-2 2 0,-3 3-635,-4 3 0,-5 6 1,-9 2-1,-7 4 1,-7 3-1,-7 2-125,-9 2 1,0-4 0,-7 1 0,-1-3 0,0-2 0,0-2 0,3-4 641,5-3 0,-1-7 1,11-1-1,4-4 1,8-1 560,4-4 1,18-2 0,7-5 0,16-1 0,12-3 0,9-3 0,10-4-868,-28 6 0,2-1 1,2 0-1,1 1 1,4-1-1,0 0 1,0 1-1,-1 0 1,-1 1-1,1 0 176,-2 2 0,0 1 0,-2-2 0,-2-1 0,37-2 0</inkml:trace>
  <inkml:trace contextRef="#ctx0" brushRef="#br0" timeOffset="65">23287 8075 8355,'-5'0'783,"5"1"-295,6 3 1,1 6 0,-1 6 0,0 3-1,0 7 1,-1 7 0,-2 9-288,2 6 1,-2 0 0,5 4 0,2 0 0,4-1 0,5-2 0,2-3-202,2-3 0,0-1 0,0 4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9-04T21:21:29.035"/>
    </inkml:context>
    <inkml:brush xml:id="br0">
      <inkml:brushProperty name="width" value="0.09086" units="cm"/>
      <inkml:brushProperty name="height" value="0.09086" units="cm"/>
      <inkml:brushProperty name="color" value="#FF0000"/>
    </inkml:brush>
  </inkml:definitions>
  <inkml:trace contextRef="#ctx0" brushRef="#br0">5254 4591 8355,'-7'-5'101,"2"3"0,5-6 1,0-1-1,0-1 447,0-1 0,-4 3 0,-1 0 0,-1-1-312,-3-1 0,-1 4 0,-2 1 0,1 1 0,0 0 1,-2 2-194,-2 0 1,-2 2 0,-4 0 0,-1 0 0,-3 2 0,-2 1-1,-2 5 1,0 4-48,-3 3 0,4 3 0,0 4 0,3 1 0,1 1 0,2 2-141,0 0 0,6 5 1,2-5-1,5 0 1,5-1-1,3-1 0,1 0-133,0-2 0,1-3 1,3 0-1,4-2 1,3-3-1,3-1 0,3-1 258,0-2 1,-1 1 0,1-7 0,1-1 0,-1-2-1,0-1 777,1 0-486,-4 0 1,4-5 0,-4-4 0,2-4 0,1-3 0,1-2 0,-2-2 58,1-2 0,2-6 1,-4-2-1,0-3 1,0-1-1,1-2-224,-2-2 1,-2-3-1,-2-6 1,-1 1-1,-2-1 1,-1 2-1,-1 2-113,0 2 1,-1 2 0,-5 5 0,-3 0 0,-4 1-1,-3 1 1,-4 3-50,-4 1 0,-3 1 1,-2 4-1,-3 0 1,-3 1-1,-5-1-262,-3 0 0,2 4 0,-5 1 0,0 2 0,2 2 0,-2 1 1,3 3-144,3 2 1,-1-1 0,10 5 0,0 3 0,2 4 0,3 4 0,2 6-2055,3 6 2515,9 5 0,-8 16 0,2 0 0</inkml:trace>
  <inkml:trace contextRef="#ctx0" brushRef="#br0" timeOffset="1">5539 4420 8355,'0'-8'329,"-1"2"1,-3 0 0,-4 0 719,-2 1 0,-1 2 0,-1 3-907,1 0 1,5 5 0,2 2-1,3 5 1,1 3 0,0 4-1,1 3-109,3 0 1,3 1-1,7 0 1,3 0-1,-1 0 1,2-2-397,0-2 1,1 2 0,4-7 0,-1-4 0,1-5 0,1-4-1,2-1 322,0 0 0,1-1 0,-4-4 0,0-5 0,-2-6 1,-2-1-1,-3-2 254,-4 1 1,-2-4 0,-1 5 0,-2-1 0,-2 3-1,-3 2 1627,0 1-1709,-2 6 0,0-2 1,0 10-204,0 7 0,0 3 0,0 10 0,1 2 1,1 1-1,3 3-145,2 3 0,-1 0 0,3 1 0,-1-1 1,1 0-1,1 2 0,1 2 102,1-1 0,-5-2 0,1 1 0,-1 1 1,0-1-1,-3-3 0,-3-1 189,-1 1 1,-1-5 0,-3 2-1,-4-3 1,-3-1 0,-5-1-19,-3 1 0,-2-4 1,-2-1-1,0 0 1,-1-2-1,-1 1 1,-2-4-13,2-5 1,1 1 0,1-5 0,0-1-1,0-2 1,0-2 0,2-3-19,2-4 0,2-7 0,6-5 0,0-4 0,4-6 0,3-3-851,3-6 637,1 1 0,1-5 1,3 6-1,3 3 0,5 3 1,2 3-1,2 4-250,2 4 1,-3 4 0,3 4 0,0 1-1,0-1 1,3 1-1373,5-1 1810,3 6 0,0-9 0,-1 2 0</inkml:trace>
  <inkml:trace contextRef="#ctx0" brushRef="#br0" timeOffset="2">5356 4020 8355,'-10'-1'1922,"3"-3"-1623,2 3 0,10-4 1,4 5-1,3 0 0,6-2 1,2 0-196,4-2 1,7 0-1,-1 3 1,3-2-1,3 0 1,1-1 0,2 0-180,2 0 1,0 0 0,5 3 0,-1-1-1,-4-2 1,-3 1-223,-2 2 1,-3 1-1,-4-1 1,-5-2 0,-5-1-1,-2 2-376,-3 1 1,-7-1 0,-4 0 672,-6-2 0,-8-10 0,-7 1 0</inkml:trace>
  <inkml:trace contextRef="#ctx0" brushRef="#br0" timeOffset="3">5859 3815 11134,'11'0'332,"1"0"1,4 0 0,3 0 0,3 1 0,1 1 0,1 3-224,2 2 1,0 4 0,3 6 0,-1 0 0,-3 4 0,-1 0 0,-1 3-912,0 3 1,-6-2-1,-6 6 1,-6 2 0,-5 2-1,-5 5-1145,-6 0 1947,-11-3 0,-12 8 0,-7-5 0</inkml:trace>
  <inkml:trace contextRef="#ctx0" brushRef="#br0" timeOffset="4">4568 5676 8355,'9'0'-196,"1"0"1,4 0 0,3 0 0,4 0 534,5 0 1,4 0 0,8 0-1,5-1 1,6-2 0,7-2-1,6-1 1,-28 2 0,1-1-24,2 0 1,0 0-1,5-1 1,1 0-1,3 1 1,1-1-1,1 0 1,0 1-1,1-1 1,0 0-1,-1 1 1,-1-1-323,-1 0 1,-1 0 0,-1 2 0,-1 1 0,0-1 0,0 0 0,-2 0 0,-1 1 0,-1-1-1,0 1 1,-4 1 0,-1-1 0,29-1-622,-9 1 0,-9-1 0,-11 4 0,-6 0 0,-5 0 0,-6 1 0,-5 4 627,-7 6 0,-14 6 0,-4 6 0</inkml:trace>
  <inkml:trace contextRef="#ctx0" brushRef="#br0" timeOffset="5">4957 6601 8355,'0'-7'-65,"0"-1"1,0-1 281,0-1 0,-4-1 0,0-1 0,0 1 0,-1-1 203,-2 1 1,-4 1 0,0 2 0,0 4 0,-1 3-1,1 1 1,-2 0-283,-2 0 0,-3 1 0,-5 3 1,-1 5-1,-1 5 0,-3 5-188,-1 3 0,3 2 0,-2 2 0,2 5 0,0 2 0,3 1 0,4 2-300,3 2 0,1-2 0,5 5 0,2-2 0,4-2 0,4-3 0,4-3-6,4-4 0,7-5 0,4-3 0,2-3 0,3-5 0,2-3 1,2-6 595,1-4 0,-2-6 1,3-7-1,1-4 1,-1-4-1,0-5 1,1-5 424,-2-4 0,0-6 0,-3 0 1,-1-4-1,-3-4 0,-6-2-523,-3-5 0,-3 0 0,-2-2 0,-6 1 0,-4 5 0,-7 3 0,-7 6-362,-6 5 1,-11 3 0,-11 7 0,-5 4 0,-7 6 0,-5 6-1,-2 4-48,30 6 1,0 0-1,-28 2 1,4-1 0,7 6-1,8 4 1,9 5-416,9 3 0,12-1 683,8 5 0,8 5 0,2 5 0</inkml:trace>
  <inkml:trace contextRef="#ctx0" brushRef="#br0" timeOffset="6">5242 6510 8355,'-11'0'576,"7"0"1,8-1-217,10-3 1,7 1-1,6-3 1,3 1 0,3 2-1,2 2 1,-2 1-463,-3 0 1,1 3 0,-7 3-1,-4 7 1,-4 3 0,-5 7 154,-6 6-92,-4 2 1,-7 9 0,-6-2 0,-7 4 0,-5 3 0,-4 0-1,1 0-7,3-3 1,-1-4 0,7-7-1,0-3 1,3-4-591,3-6 0,5-6 636,3-9 0,13-14 0,4-13 0</inkml:trace>
  <inkml:trace contextRef="#ctx0" brushRef="#br0" timeOffset="7">5745 6464 8355,'-12'0'2808,"1"0"-2330,-1 0 0,1 5 0,1 4 1,1 5-1,3 6 0,1 6 1,2 4-417,2 3 1,1 2 0,0 0-1,1 2 1,3 2 0,3 1-1,4-1-226,0-2 0,6-7 0,2-3 0,1-3 0,0-1 0,-1-2-741,1-2 786,2-2 1,1-11 0,1-2-1,1-4 1,3-5 0,1-7-123,3-5 0,-3-6 1,1-4-1,-2-2 1,-4-1-1,-3-2 241,-2-4 0,-5-3 0,3-7 0</inkml:trace>
  <inkml:trace contextRef="#ctx0" brushRef="#br0" timeOffset="8">5071 6327 9311,'10'-7'456,"-2"-1"1,2 4 0,-1-2 0,5-1 0,5 1 0,2-2-118,2 2 0,5-4 0,2 2 0,5-1 1,2 1-1,2 0 0,0 0-389,1 2 1,3-4 0,-3 4 0,2-2 0,-3 2 0,-2-1-1076,-4 1 1,-2 2 0,-1-2 0,-3 1 1124,-3 2 0,-1-3 0,0-1 0</inkml:trace>
  <inkml:trace contextRef="#ctx0" brushRef="#br0" timeOffset="9">5733 5996 8751,'-10'1'429,"3"3"1,-2-1-1,5 4 1,3 2 0,4 1-223,9 2 1,4 0 0,8 2 0,2 3 0,2 1 0,0 1 0,2 0-268,3 0 0,-6 0 0,2 2 0,-8 0 0,-5-4 0,-5 1 0,-3-1-704,-4-1 0,-11 6 0,-8-1 0,-12 6 764,-8 2 0,-11 2 0,-6 3 0</inkml:trace>
  <inkml:trace contextRef="#ctx0" brushRef="#br0" timeOffset="10">7012 5311 8355,'-7'0'4612,"-1"0"-4412,6 0 1,-2 0-1,8 1 1,3 2 0,5 0-1,2 0-193,1-2 1,5 3 0,-1 0 0,3-2 0,1 0 0,-1-2 0,3 0-1214,1 0 0,3 0 1,7 0-1,1 0 1206,1 0 0,0-11 0,-4-1 0</inkml:trace>
  <inkml:trace contextRef="#ctx0" brushRef="#br0" timeOffset="11">7115 5608 9965,'-16'11'357,"4"0"0,2-3 0,6 0 0,3-1 105,4 0 0,9-2 0,11-5 0,8-2 0,7-3 0,7-6 0,10-7-1346,-24 8 0,1-1 884,3-3 0,0 0 0,5-1 0,0 1 0,40-21 0</inkml:trace>
  <inkml:trace contextRef="#ctx0" brushRef="#br0" timeOffset="12">11501 3403 8355,'-7'-5'0,"-1"-1"0,4-5 0,-4 3 136,4 0 0,-5 5 1,2-4-1,-5 1 0,-2 1 1,-2-2-1,-2 2 1,-3 0-1,-3 3 0,-3 0 1,0 2 34,-1 0 1,-1 0 0,-5 2 0,1 2 0,1 2 0,2 2 0,-1-1 478,2 2-460,-4 1 0,9 0 1,-1-1-1,3-1 0,4 1 1,3 1-1,4 3-28,2 2 1,6 0 0,-1 7-1,3 3 1,1 4 0,1 7 261,3 4-353,-3 10 0,8-2 0,-5 7-74,-1 3 1,-2 2 0,-1-27-1,0 1 1,0 1 0,0 1-63,0 1 0,0-1 0,0 1 1,-1-1-1,-1 1 0,0 1 1,-2 0-1,0 0 0,-1 1 0,0 0 1,-1 4-1,1 0-19,-1 1 0,0 0 0,0 2 0,0 0 1,-1-1-1,0 1 0,-1 0 0,0 1 0,1 0 1,-1 1-1,1 1 0,-1 1 0,0 0 1,-1 0-4,1-1 1,-1 1-1,0 2 1,0 0 0,-1-1-1,0 0 1,0 0 0,1 2-1,-1 1 1,-1 1 0,1 0-1,-1 0 1,-1 1 0,1 0 111,-1-1 1,1 0 0,0 0 0,-1 1-1,1 1 1,-1 1 0,0 1 0,0-1-1,-1 1 1,0 0 0,-2-1 0,0 1-6,1-1 1,-1-1 0,0-3-1,1-1 1,1 0 0,1 0-1,-2 1 1,1 0 0,1 0-1,0-1 1,1-1 0,0 0-1,2-2 1,1-1 0,-1 0-1,1 0-21,1-1 0,0 1 0,-1 1 1,0-1-1,-1 2 0,1 0 1,0-2-1,0 0 0,-1-3 0,0 0 1,0-1-1,1-1 59,0 1 1,0-1 0,-2-2 0,1 0 0,0-2 0,1 0 0,0-3 0,0-1 0,-1-1 0,0-1 0,1-1 0,0 0 0,-1-2 0,0 1 185,-9 30 0,0-1 0,-1-4 0,4-1 0,2-3 0,2-4 1,1-5-121,2-2 1,3-5-1,5 0 1,0-4 0,0-4-1,0 0 120,0 0-363,0-9 1,4 7 0,1-9 0,0 0-1,1-3 1,-1-3 66,0 0 0,3-4 0,-3-2 0,1-1 0,5-3 1,3 0-1,5-2 71,2 0 1,3-5-1,4-3 1,6-3-1,7-5 1,5-3 0,3-2-42,5-2 0,3 0 1,2 2-1,-28 11 0,0 1 1,32-5-1,-1 3 0,-1 5-402,1 1 0,-4-3 0,2 5 0,-5-1 1,-7 0-1,-5 0 424,-5 2 0,-1 0 0,-2 2 0,2 0 0,0 0 0,1 0 0</inkml:trace>
  <inkml:trace contextRef="#ctx0" brushRef="#br0" timeOffset="13">19758 3061 8355,'-10'-12'1039,"2"1"0,5 0-737,1-1 0,4 4 1,1 1-1,6-2 0,6-1 1,8 0-1,6 1-166,4 1 0,7 1 0,2-4 1,2 4-1,1 3 0,-2 3 1,-3 1-8,0 0 0,-4 5 0,-5 2 1,-4 5-1,-3 2 0,-3 4 1,-2 3 17,-4 7 1,-3 0 0,-3 4 0,-3 2 0,-1 5 0,-2 4 0,-2 6-83,-1 1 0,0 4 0,0 5 0,0 5 0,0-30 1,-1 2-1,-1 1 0,0 0 0,-2 3 0,0 0-112,0 1 1,-2 1-1,-2 3 1,0 1 0,-2 0-1,1 1 1,-2 2-1,0 1 1,0 0 0,-1 1-1,1 2 1,-1 0-1,1 1 1,1 0-44,0 0 0,1 1 0,-2 3 0,0 0 1,2 0-1,0 0 0,0 1 0,1 0 0,0 1 1,0 1-1,2-2 0,0 0 44,0-2 0,0 1 75,0 1 1,1-1 0,1-4 0,2 0-1,-1 1 1,0 0 0,2-1 0,-1 0-1,-1-1 1,1-1 0,-1 1 0,-1 0-1,0-1 1,1 0 66,0 0 0,-1 1 0,-2 0 0,-2-1 0,2 0 1,0 0-1,-2 1 0,0 0 0,0 0 0,-1 2 1,-1-1-1,1 1-23,-3 0 0,-1 1 1,1 3-1,-2-1 1,-1 1-1,-1-1 0,3-3 1,0 0-1,1-3 1,1-2-1,1-4 0,1-1 1,1-1-1,1 0-47,0-1 1,1 0 0,0-2 0,1 0 0,-1 1 0,0-1 0,0-1 0,1 0 0,-1-1 0,0 1 0,1 1 0,0 0 0,1 0 0,-1 1 8,1-2 1,1 1 0,1 0-1,1-1 1,-1-4 0,0 0 0,1 0-1,1-1 1,0 0 0,0-1 0,0-1-1,0 0 1,0 30 5,0-1 1,-4-1-1,-1-5 1,0-2-1,-1-4 1,1-2-1,-2-1-139,1-2 0,0-3 0,-3 0 0,2-4 1,1-4-1,0-4 164,-3-3 0,2 1 0,0-1 1,-2-3-1,-1-3 0,-2-3 1,2-1-61,3-3 0,-7-6 0,2-1 1,-2-2-1,-1-3 0,-1 0 0,-2-4-286,-3-1 1,-5-5-1,-6-7 1,-3-3-1,-6-2 1,-3-2-1,-8-2 23,-7 0 0,26 14 1,-2 1-1,-4 1 1,0 1-1,-3 0 0,-1 1 1,-3 0-1,-2 2 1,-2-1-1,-1 2 0,-2 1 1,0 2 256,0 0 0,-1 2 0,-1 3 0,0 2 0,-2 1 0,0 3 0,0 0 0</inkml:trace>
  <inkml:trace contextRef="#ctx0" brushRef="#br0" timeOffset="14">9845 3769 8355,'0'-12'-1638,"1"-3"1582,3 0 0,-3-1 1,3 2-1,-3-3 0,0 1 1,2-2-1,1 1 0,-2 1 1,0 2-1,-2 1 0,-2 2 274,-1-1 1,-3 1 0,-2-1 0,0 1 0,0 0 0,2-1 126,2 1 1,3-1-1,1 0 1,0-2-1,0-2 1,0 3-1,0 0 1,0 1 541,0 1 0,0 0-744,0-1 1,0 7 0,0 6 0,0 11-1,0 11 1,-1 10-115,-3 7 0,1 10 1,-3 4-1,0 7 1,3-28-1,-1 1 1,1 2-1,-1 1 0,0 0 1,0 1-77,0 0 0,0 1 0,1 2 0,-1 1 0,-2 0 0,0 1 1,1-1-1,-1 1 0,0-1 0,1 1 0,-1-3 0,0 1 0,1-2 1,0-1 40,1-1 1,0-1-1,-1-4 1,0 0 0,-1 29-1,-2-4 1,2-3 0,1-6-1,2-5-46,2-5 1,0-4 0,-2-2 0,-1-3 0,2-1 0,1-3-1,1-2-678,0-4 1,0-2 0,0-6-1,-2-1 730,-1-2 0,-4 2 0,-4-3 0</inkml:trace>
  <inkml:trace contextRef="#ctx0" brushRef="#br0" timeOffset="15">9297 4945 8828,'11'-6'117,"0"1"0,2 1 0,1 0 0,3 2-63,0 0 1,7 4 0,6 0 0,0 3-1,1 2 1,0 2 0,2 1-304,2 1 1,-1-5 0,0-1 0,0-1-1,1 0 1,-1-1 0,0-2-644,0-1 1,1-5 891,-1-3 0,0-7 0,0-3 0</inkml:trace>
  <inkml:trace contextRef="#ctx0" brushRef="#br0" timeOffset="16">10096 4694 8355,'-11'1'47,"-1"3"0,1 5 1,-1 4 446,1 2 1,0 5 0,-1 0-1,1 5 1,-1 2 0,0 3-1,-2 1-755,-2 2 0,-4 2 0,2-1 1,-1 0-1,0 2 0,-1-1 1,-2 1 260,0-3 0,-1-2 0,0 4 0</inkml:trace>
  <inkml:trace contextRef="#ctx0" brushRef="#br0" timeOffset="17">9251 6293 8857,'-6'-5'895,"4"2"0,7-3-682,2 1 1,0 0 0,5 2 0,-1-1 0,1 2-1,-1 1 1,2 1 0,2 0-578,4 0 1,4 0 0,3 1 0,6 1 363,5 2 0,4 5 0,4-3 0</inkml:trace>
  <inkml:trace contextRef="#ctx0" brushRef="#br0" timeOffset="18">10210 6281 9237,'-18'7'904,"3"-3"1,9-7-1035,6-1 1,5 0 0,6 3-1,1-1 1,1-3 0,2-2-1,5-2 54,5-1 0,3-1 1,4-1-1,-3 2 0,0 1 1,-1 3-1,-1 0 7,-5-1 0,-1 5 0,-4-2 1,-1 3-1,1 1 0,-3 0 85,-2 0 1,0 0-1,-1 0 1,1-2 0,0 0-1,2-3 1,1 0-930,-1 0 913,-1 1 0,4-1 0,0-2 0</inkml:trace>
  <inkml:trace contextRef="#ctx0" brushRef="#br0" timeOffset="19">8783 5859 8355,'-8'0'793,"2"-1"-515,1-3 1,-4 3-1,1-1 1,-1 7-1,0 9 1,2 7-1,-2 7 15,-1 3 0,-2 5 0,2 1 0,1 2 0,3 0 0,1 1-531,2-4 1,2 0-1,2-3 1,3-3 0,4-4-1,3-5 1,6-4-441,5-4 1,3-5 0,5-8 0,2-2-1,1-6 678,1-7 0,0-10 0,1-5 0</inkml:trace>
  <inkml:trace contextRef="#ctx0" brushRef="#br0" timeOffset="20">8646 5573 6700,'0'-5'265,"0"5"0,0 7-22,0 3 0,0 5 0,0 2 1,0 0-1,0 2 0,0 0 1,0-1-167,0-1 0,1 2 0,1-4 1,3-2-1,2-3 0,2-4 46,1-1 0,1-1 1,1-5-1,-1-3 1,1-4-1,-2-3 1,-3-4-2,-3-4 0,-3 2 0,-1 2 0,-1 3 1,-3 5-565,-3 3 242,-9 3 1,4 2 0,-2 4 0,4 7 199,2 5 0,0 5 0,-3 1 0</inkml:trace>
  <inkml:trace contextRef="#ctx0" brushRef="#br0" timeOffset="21">15704 3118 8355,'0'-12'1847,"0"1"-204,0 0-1432,0 4 1,0 3 0,0 8 0,0 5 0,0 6-206,0 8 0,0 10 0,0 9 0,0 4 1,0 3-1,0 5-844,0 1 0,0 6 0,0 3 838,-1-31 0,2 1 0,1-1 0,1 0 0,3 41 0</inkml:trace>
  <inkml:trace contextRef="#ctx0" brushRef="#br0" timeOffset="22">15487 4625 8355,'-7'12'102,"4"-1"1,3-1-1,2-1 0,3-1-467,1 1 0,-2 1 0,4 1 1,0 1-1,-1-1 0,1-1 365,1-2 0,6 7 0,3-2 0</inkml:trace>
  <inkml:trace contextRef="#ctx0" brushRef="#br0" timeOffset="23">15555 5448 8355,'-11'23'-19,"-1"-1"0,6 0 0,2-2 0,3-2 0,1 0 0,0 0-115,0 2 0,1 1 1,2 1-1,1 0 0,-2-1 1,-1 3-1,-1 2 299,0 2 1,-5-4-166,-2 2 0,-3 4 0,-2-1 0</inkml:trace>
  <inkml:trace contextRef="#ctx0" brushRef="#br0" timeOffset="24">16492 2535 8355,'-7'12'-50,"2"-5"1,5 1 0,0 1-1,2 1 1,1 2 337,5-1 0,2 5 0,3 3 1,1 4-1,1 3 0,-1 2 1,-1 0-145,-2-1 0,-1 1 1,-1-2-1,-3 0 0,0-1 1,-3-4-190,2-2 0,-3-4 0,0 3 0,-4-1 1,-7-2-1,-5 0 0,-6 0 0,-6-1-26,-4-1 1,-3 2 0,-3-1 0,-1-2 0,-2-5 0,1-2-50,2-2 1,1-2 0,8-1 0,3-1 0,4-4 0,6-7 0,5-5 9,5-5 0,4-1 1,4-1-1,5-1 0,6-3 1,8 0-1,6 0 46,4 2 1,0 4 0,-1 3 0,-2 2 0,1 2 0,-1 1-86,1 4 0,-6-2 1,2 5-1,-4-2 1,-3 0-1,-2 1 149,-2-1 0,4-1 0,-2-1 0</inkml:trace>
  <inkml:trace contextRef="#ctx0" brushRef="#br0" timeOffset="25">16469 2216 8355,'-14'-4'-995,"3"0"1,7 1 1367,0 7 0,3-1 0,-1 4 0,0 2 0,-2 1 1011,1 2-1272,2-1 0,1 1 0,0-1 1,0 1-1,0-1 0,0 0 1,0 1-28,0-1 1,9-4-1,4-4 1,3-1-1,5-2 1,0 0-225,2 0 1,4-7 0,-2-3 0,-3-4 0,-6-1-1,-3 0 1,-3 0 137,-2 1 1,-3 1 0,-8 3-1,-6 2 1,-9 4 0,-7 4-336,-4 4 336,-2 8 0,-3 5 0,0 6 0</inkml:trace>
  <inkml:trace contextRef="#ctx0" brushRef="#br0" timeOffset="26">14961 5242 8355,'0'-11'0,"-3"3"0,-1 1-15,-5-1 0,2 2 1,-5 2 77,-3 2 0,1 2 0,-4 0 0,0 0 0,2 0 0,-2 2 0,1 0 0,0 2 72,-1-1 1,4-1 0,-1 1-1,2 1 1,1-1 0,1 2 0,0 3-1,-2 2-107,-2 2 1,1 5 0,-4 5-1,0 5 1,2 3 0,-1 4-1,2 4-76,-1 3 0,7 1 1,-2 4-1,5-2 0,4-2 1,0-5-385,2-6 406,10-3 1,3-6 0,11-4 0,3-6 0,3-4 0,5-4 0,1-6 28,3-4 1,2-8 0,-3-4 0,-1-2-1,-1-5 1,-3-2 216,-3-1 1,2-5 0,-7 0 0,-2-5 0,-4-3 0,-4-3 0,-4-3-13,-6-2 1,-4-6-1,-2 2 1,-4-4-1,-7-3 1,-6 0-1,-4 3-253,-5 3 0,-7 7 1,-8 1-1,-4 8 1,-3 6-1,-5 7-98,-2 5 1,4 8-1,3 8 1,2 4 0,3 4-1,3 4 1,8 3 0,9 4-894,7 4 0,6 8 1036,3 4 0,8 7 0,7 2 0</inkml:trace>
  <inkml:trace contextRef="#ctx0" brushRef="#br0" timeOffset="27">15247 5002 8355,'-12'0'456,"1"0"1,3-3-274,1-1 0,4 1 1,-1 7-1,3 4 1,1 2-1,0 2 0,0 4-23,0 3 0,1-2 0,2 3 1,2 0-1,1 1 0,3 1-122,1-3 1,2 1-1,1-4 1,2-3 0,4 0-1,2-3 1,2-2-1,0-4-128,0-3 1,1-1 0,1-1 0,2-3 0,-2-5 0,0-4 122,-3-2 1,-4-4 0,-3 3 0,-2-2 0,-3-1-1,-2 0 1,-4 1 131,-3 2 0,-1-4 0,-1 5 0,-3 3 0,-4 3-177,-2 5 1,-1 5 0,0 5 0,4 7 0,3 4-69,3 3 1,1 3 0,0 2-1,1 2 1,3-1 0,3 1-1,4 0 1,0-1-11,0 2 1,1-4 0,-1 4 0,1-1 0,-2 1-1,-1 0-2,-2 0 0,-3 4 0,3-2 0,-2 3 0,-3 1 0,-1-1 1,-1-2 87,0-5 1,-5-2-1,-2-1 1,-5-1-1,-2-2 1,-2-2-1,-2-2 29,-2-2 0,-6-1 0,0-3 0,-1-1 0,0-3 0,1 0 101,0-4 0,4-1 1,1-2-1,4-3 0,0-3 1,4-5-1,3-2-44,3-1 0,4-7 0,-1 1 0,4-6 0,4-1 0,4 0 0,3 2-150,4-2 0,3-1 0,5-3 1,0 4-1,0 5 0,-1 3-59,1 2 0,0 2 1,-1 5-1,-2 3 0,-1 1 1,1 2-1,2 3-274,1 0 0,-2-1 1,0-1-1,-2 1 1,1 3-1,2 3 401,0 1 0,6-1 0,1-3 0</inkml:trace>
  <inkml:trace contextRef="#ctx0" brushRef="#br0" timeOffset="28">15989 5368 8666,'0'-8'2134,"0"1"-2016,0 4 0,-4 3 1,-1 8-1,-1 3 0,-2 4 1,1 4-1,-1 4-78,-1 4 1,4-3 0,1 4 0,3-1 0,1-2-1,0-2-197,0-3 0,1-2 1,3 1-1,3-4 0,1-2 1,3-3-1,1-2-35,1-5 0,3-1 0,1-2 0,1-2 0,2-1 0,2-6 1,0-5-449,1-5 0,-1-3 1,-2-2 639,-1-3 0,-5-2 0,3-5 0</inkml:trace>
  <inkml:trace contextRef="#ctx0" brushRef="#br0" timeOffset="29">15978 5151 8355,'0'-12'-137,"0"1"1,0 0-1,0-1 740,0 1 1,0 3-1,-1 3-459,-3 4 1,1-1 0,-3 10 0,-1 2 0,1 3 0,-1 2 0,-1-1-162,0-1 0,6-2 0,-2 1 1,3-1 10,1 0 1,1-4 0,3-3 0,3-4 0,4-4 0,0-5 0,-1-4 141,-2-2 1,1 4 0,-6 3-615,0-1 1,-3 5 0,-3 4 0,-2 7 477,-1 3 0,3 6 0,-2 2 0</inkml:trace>
  <inkml:trace contextRef="#ctx0" brushRef="#br0" timeOffset="30">14562 6247 8355,'12'0'-172,"4"-1"0,3-3 0,2-3 1,3-4 541,3 0 1,3 0 0,8-2 0,4-1 0,4-3 0,2 1 0,3-2-269,1 0 0,6 4 0,-26 6 1,1 0-1,1 0 0,1 1 1,1-2-1,0 1 0,2 0 0,0 0 1,1-1-1,-1 1-125,0 1 0,1 0 0,1-1 0,1 0 0,-3 0 0,0 0 0,-2 1 0,0 1 0,-2-1 1,0 1-1,25-6-408,-4 1 1,-2 3 0,-7 2 0,-7 0-1,-6 1 1,-8 0 0,-4 2 430,-6 2 0,-2 1 0,-7 5 0,-1 1 0</inkml:trace>
  <inkml:trace contextRef="#ctx0" brushRef="#br0" timeOffset="31">14744 6761 8572,'-5'-6'152,"-2"2"0,-4 3 1,0 1-1,0 0 7,-1 0 1,-3 1-1,-1 3 1,-1 3 0,-1 4-1,2 1 1,-2 3-165,0 5 1,4 1 0,-1 2 0,2 1 0,2 1 0,1 3-1070,2 2 913,3-5 0,5 7 0,0-6 1,1 0-1,2-2 0,3-3 0,3-2 14,4-3 0,6-5 1,0-3-1,2-5 1,2-3-1,0-5 375,0-6 0,0-6 1,1-7-1,1-2 1,2-5-1,0-3 0,-1-4 411,1-4 1,0-2-1,-6-1 1,-2 2 0,-5 1-1,-4-1 1,-3-1-498,-2-2 1,-7 5 0,-8 3 0,-6 4 0,-11 4 0,-7 5-379,-9 9 1,-12 2 0,-6 11-1,27 4 1,-2 1 0,-1 2-1,0 2 1,-1 2 0,2 2-1,1 0 1,1 1-557,-25 12 1,11 0-1,11 0 1,6 0 0,10 0 791,8 0 0,7 4 0,6 3 0</inkml:trace>
  <inkml:trace contextRef="#ctx0" brushRef="#br0" timeOffset="32">15110 6658 8355,'-22'-5'105,"3"-2"0,8-3 0,7-2 0,3 1 591,1-1 1,6 2-1,4 1 1,5 2-1,4-2 1,4 0-1,4 0-846,2 1 1,-2 6 0,2-2 0,-1 4 0,-3 4 0,-2 5-188,-4 5 1,-2 3 0,-7 6 0,-3 1-1,-3 3 1,-4 3 0,-4 3 0,-4 0 237,-6-2 0,0 2 0,-5-4 0,-2 0 0,0-2 0,-2-3 85,0-1 0,1-4 0,2-1 0,1-2 1,0-2-1,1-2 0,4-4 14,5 0 0,-1-5 0,4 2 0</inkml:trace>
  <inkml:trace contextRef="#ctx0" brushRef="#br0" timeOffset="33">15589 6544 8355,'-12'-7'186,"-3"-1"1,2 5 0,-5 0 0,-1 3-1,-5 5 1,-3 5-11,-1 4 1,-3 7 0,1 1 0,1 3-1,4 2 1,6 1 0,7 2-225,7 3 0,4 0 0,1-1 0,3-2 0,3 1 0,7-2-461,3-2 440,-2-3 0,8-5 0,-2-1 0,4-2 0,3-2 0,-2-1 1,1-3-322,0-2 0,0 0 0,4-4 390,2-1 0,1-2 0,1-1 0</inkml:trace>
  <inkml:trace contextRef="#ctx0" brushRef="#br0" timeOffset="34">15852 7047 8355,'-6'-2'1084,"2"-1"102,3-5 0,2 4-1213,3 4 0,1 5 0,4 8 0,-3 1 1,0 2-1,0 2 85,-1 2 1,2 2 0,-3 1 0,-1 0 0,-2 0 0,-1-1 0,-1 1 48,-3 0 0,1-1 0,-4-2 0,-2-2 0,-3-2 0,-2-2 0,-2-1 58,-2-2 1,-1-1-1,-4-2 1,0-3 0,2-1-1,0 0 1,4-3-410,0-4 1,2-4 0,5-8-1,2-4 1,4-4 0,3-4 0,2-5-1394,3-4 0,4-5 1637,7-5 0,3-4 0,5-2 0</inkml:trace>
  <inkml:trace contextRef="#ctx0" brushRef="#br0" timeOffset="35">15886 6693 8355,'-16'6'65,"3"0"0,-2-3 0,2 2 0,2 0 558,-1 0 0,6 4 1,2-1-1,3 2 0,1 1-812,0 1 0,5-1 1,3-1-1,2-1 0,1-3 1,1-1-490,-1-2 653,1-2 0,-1-1 1,0 0-1,1-1 1,-1-3-1,1-5 1,-2-3-70,-3-4 1,0 0 0,-5 2-1,2-1 1,-3 1 0,-3 2-666,-6 5 0,-8 2 759,-7 5 0,-5 5 0,-6 1 0</inkml:trace>
  <inkml:trace contextRef="#ctx0" brushRef="#br0" timeOffset="36">20729 8954 8355,'0'-11'-450,"4"-1"0,-1 1 671,0-1 0,-2 5 0,1-1 0,0-1 0,2-1 0,-2-1 0,-2 0 0,-2 3 374,-2 0 1,-1 4 0,1-3-512,-3-2 1,0 4 0,0 1 0,-2 1 0,-1 1 0,-3-2-1,-1 1-219,-1 2 0,-6 6 1,2 3-1,-2 2 0,-2 3 1,0 1-522,0 1 625,0 5 0,2-2 0,1 6 0,2 1 0,1 3 1,3 1 67,2 3 1,2-3 0,2 3-1,4 1 1,3 3 0,2-1 0,4 2 41,7-2 1,2-4 0,7-4 0,4-3 0,3-3 0,4-2 0,1-3-139,1-4 0,2-4 0,1-2 0,2-2 0,0-4 0,1-5 0,-3-4-280,-2-4 1,-1-6-1,-1 0 1,-2-4-1,-3-2 1,-3-2 338,-2 2 0,2 1 0,-7 1 0</inkml:trace>
  <inkml:trace contextRef="#ctx0" brushRef="#br0" timeOffset="37">21437 8977 8355,'-15'-4'107,"0"0"0,1 0 1,1 1-1,1-1 217,1 1 0,5 3 0,2 4 0,3 4 0,3 2 1,7 1-421,10 1 0,4 0 0,7 2 0,2 3 0,2 1 0,3 1 0,1 0 152,-1 0 0,-3 0 0,-2 4 0,-2-1 1,1 0-1,-2-2 580,-2-1-642,-3-5 1,-5 3-1,-1-6 1,-2 1 0,-2-2-1,-1-1-202,-2-2 1,-3-4 0,-2-1 0,1-3 0,-2-5 0,1-3 207,0-4 0,-3-11 0,2 0 0</inkml:trace>
  <inkml:trace contextRef="#ctx0" brushRef="#br0" timeOffset="38">21871 8931 8355,'-18'-5'506,"3"-3"0,2 0 1,3-1-469,3 1 1,1 7-1,6 1 1,0 6 0,0 6-1,0 3-120,0 4 1,-1-1-1,-3 1 1,-5 1-1,-3 1 1,-6 4 248,-4 1 0,1 3 0,-8 6 0,-1-1 0,3 0 0,-1 0 0,4 1-391,3-1 1,5-4 0,4 0 0,2-2 223,3-3 0,-4-1 0,5-1 0</inkml:trace>
  <inkml:trace contextRef="#ctx0" brushRef="#br0" timeOffset="39">22682 8874 8107,'-15'-4'87,"-1"0"1,1-4-1,4 0 1,-1-2 0,0-2-1,-2 2 1,-3 1 228,-1 2 0,3 3 0,-3-2 0,1 0 1,0 4-1,-1 2 0,2 4-327,-1 3 0,1 5 0,2 3 0,-1 4 0,1 3 1,1 2-1,2 4-98,-1 6 0,2 0 1,1 5-1,3 1 0,1 0 1,2 2-1,2 0 36,1 1 1,1-3 0,3-2 0,4-4-1,2-4 1,1-4 0,1-6 154,-1-5 0,2-3 0,1-5 0,2-3 0,2-4 0,2-5 10,2-6 0,1-11 1,-2-10-1,0-4 0,-2-6 1,0-4-1,-2-3-151,-1-5 1,-4-7 0,-6 29 0,-2-2 0,1-1 0,-2-1 0,-1-2 0,0 0 0,-1 0 0,-1 0 0,0 1 0,0 0-54,0 3 0,0 0 0,-5-30 0,-4 4 1,-3 9-1,-4 9 0,2 9 1371,2 4-1074,0 7 1,1 2 0,1 5 0,1 2 284,1 4 1,7 5-1,0 9 1,4 8-1,2 10-439,1 10 1,1 7 0,-3 9 0,-1 3 0,-2 2 0,-2 7 0,-1-29 0,1 1 52,-1 2 1,0 0 0,0-1 0,0-1 0,2 30 0,0 0 0,2-5 0,3-3-149,6-6 0,7-3 1,10-4-1,6-4 1,7-4-1,6-4 1,6-3-573,-23-14 1,1-2-1,3-3 1,2-3 635,3-1 0,2-1 0,4-1 0,2-1 0,62-1 0</inkml:trace>
  <inkml:trace contextRef="#ctx0" brushRef="#br0" timeOffset="40">3369 11798 8355,'-6'-5'-89,"-4"-2"0,8 0 0,-3 0 0,2 1 45,-1 0 1,-4 2-1,3-2 1,-1 0-1,-3 4 1,-1 1-1,-2-1 1,1 0 287,-1-2 1,0 0-1,-2 4 1,-2 0-1,1 1 1,0 2-1,-1 2 1,-1 0-126,1 0 0,-5 4 0,2-1 1,-2 2-1,-3 1 0,-2 1 0,-1-1 1,1 4 0,3 2-1,-1 2 1,-1 4 0,-1 2-1,3 2 19,3 1 0,2-3 0,-1 6 0,4-1 0,4 0 0,3 1 0,4-1-89,3 0 0,1 1 0,0-3 0,1 0 0,4 0 0,5-4 0,4-2-77,0-3 1,4-4 0,1 3 0,3-2-1,0-3 1,1-3 0,0-4-77,0 0 0,1-3 0,1-3 0,3-1 0,0-3 0,0-5 154,-2-5 0,2-3 0,-2-6 0,-2 0 1,-2-1-1,-3-3 0,0-3 138,-1-3 0,-2 1 0,-4-1 0,-2-3 1,-1 0-1,-3-2 0,-1 0-106,-2 1 0,-2 1 0,-2 2 0,-3 0 0,-4-1 0,-2 2 120,-1 3-226,-1-8 0,0 11 0,-2-7 0,-2 1 0,2 0 0,2-3-207,0-2 0,2-2 1,1-7-1,2-1 0,-2-1 1,-1 4-1,-2 3 134,1 3 1,-6 6 0,-2 7 0,-4 6-1,-3 6 1,-6 5 0,-5 5 26,-5 3 1,-2 7 0,-2 4-1,1 7 1,0 3 0,3 6 0,4 2-1055,3 3 1124,11 7 0,-3 3 0,9 5 0</inkml:trace>
  <inkml:trace contextRef="#ctx0" brushRef="#br0" timeOffset="41">4340 11204 8164,'0'-12'-40,"0"1"0,-1 1 1,-3 2 476,-4 4 1,-2-1 0,-1 2 0,-1 0 0,1 3 0,-1 3-277,1 0 1,0 5 0,-1-3 0,-1 3 0,-1 3 0,-2 4 0,-1 3 10,1 2 0,-4 2 0,1 2 0,-4 1 0,-3 3 0,0 3 0,-1 4-25,-1 6 0,4 5 0,-3 2 0,3 1 0,3 0 0,2-2 10,4-2-146,7 1 1,-1-2 0,5-1 0,3-3-1,3-3 1,7-4 0,4-2-92,2-1 1,9 1-1,1-4 1,2-3-1,5-2 1,1-5-90,1 0 0,4-2 1,2-5-1,0-2 1,2-4-1,0-3 1,-1-1-503,-2 0 671,-1-5 0,-9-7 0,-1-5 0</inkml:trace>
  <inkml:trace contextRef="#ctx0" brushRef="#br0" timeOffset="42">4865 11592 8521,'-6'-1'561,"3"-2"0,5-2-196,1-1 1,6 3-1,-1 0 1,2 1-1,2 4 1,-1 1-1,0 6-83,1 5 1,-1 0 0,2 5-1,1 3 1,2 2 0,2 4-244,2 1 0,1-2 0,-1 2 1,-1 0-1,1-1 0,1 0 0,-1-3-334,-1-1 0,-4-1 0,3 0 0,-1-1 0,-4-3 1,0-4-422,-1-2 0,-1-3 1,-1-4-329,-2-6 1044,-3-10 0,0-8 0,1-5 0</inkml:trace>
  <inkml:trace contextRef="#ctx0" brushRef="#br0" timeOffset="43">5356 11501 8535,'-11'0'516,"3"0"1,2 1 0,0 3-184,-1 4 0,4 2 1,-5 2-1,-2 4 0,-4 3 1,-5 2-1,-3 3-103,-1 3 0,0-3 1,-1 4-1,-2-1 1,-5 1-1,-2 1-197,-1 2 1,0-1 0,1-1 0,2-1 0,5-3 0,2-1 0,2-1-141,3 0 1,0-2 0,6-1 0,3-4-1,1-1 1,3 0 106,2-1 0,8-1 0,2-1 0</inkml:trace>
  <inkml:trace contextRef="#ctx0" brushRef="#br0" timeOffset="44">5436 11227 8410,'-6'-2'1281,"2"-1"0,4 1-1102,4-1 1,0-3 0,6 3 0,3 0 0,1 2 0,1 2-135,0 3 1,5-2-1,-1 5 1,2-1-1,-1-1 1,-1 2-1,1-2-463,2 0 1,5-1 0,-1-4-1,1 0 1,-2-2 417,-2-2 0,2-7 0,-7-7 0</inkml:trace>
  <inkml:trace contextRef="#ctx0" brushRef="#br0" timeOffset="45">5653 11192 8355,'-6'2'1086,"2"2"1,4 1 0,3 3-714,1 0 1,3 4 0,-3 4 0,0 3-1,0 4 1,-1 4-220,0 2 0,-2 1 1,-2 4-1,-2-1 1,-2-1-1,0-1 1,-1 0-108,0 2 1,-2-2 0,-4-2 0,2 0-48,3 0 0,-9 7 0,4 4 0</inkml:trace>
  <inkml:trace contextRef="#ctx0" brushRef="#br0" timeOffset="46">6224 11604 8355,'-6'-5'512,"1"2"0,4-5-181,-3-1 0,3 3 0,-4 0 0,1 2 0,0 7-109,1 7 1,2 2-1,0 9 1,-2 2-1,-1 3 1,2 3-104,1 3 1,-3 1-1,0 1 1,2-1-1,0-1 1,2-3-1,0 0-324,0 1 1,0-6 0,0 0 0,0-5 0,0-3 35,0-2 1,5-6 0,3-6 0,2-5 0,2-9 0,-1-7 105,0-6 0,1-1 0,-1-4 0,1-2 0,-1 1 0,-1 0 0,-1 6 385,-1 4 1,-2 1 0,3 6 0,-1 4-101,0 5 1,3 10 0,-1 5-1,0 4 1,0 1 0,4 2 0,2 2-173,5 2 0,0 1 1,3-2-1,3-2 0,4-1 1,0-3-1,0-2-109,-5 0 1,2-1-1,-1 0 1,-3 0-1,-2-4 1,-5-2 95,0 0 0,-2-3 0,-3 1 1,-1-1-1,0-4 0,0-1 1,-3-6-73,0-5 0,-4-4 0,2-6 0,-1-3 0,-1-3 0,0-4 0,0-4-585,-2-4 1,-2-3 0,-2 2 0,-3 4 0,-2 7 0,-2 5 0,1 7 619,0 2 0,-7 3 0,2 4 0</inkml:trace>
  <inkml:trace contextRef="#ctx0" brushRef="#br0" timeOffset="47">6795 11124 8356,'-10'-11'193,"3"-1"0,2 1 185,5-1 0,5 6 1,2 2-1,5 5 1,3 6-1,4 5 1,3 5-137,0 3 1,6 7-1,1 3 1,2 5-1,-1 3 1,2 4-1,1 2-312,1 2 1,-1-1 0,-2 2 0,-5 1 0,-3 2 0,-4-2-1,-3-1-168,-4-1 0,-4-4 1,-2-2-1,-2 0 0,-5-4 1,-6-1 195,-3-5 0,-11 2 1,-6-5-1,-6-2 0,-5 0 1,-4 1-1,-2-1 42,-2-3 0,-10 6 0,-2-4 0</inkml:trace>
  <inkml:trace contextRef="#ctx0" brushRef="#br0" timeOffset="48">4466 11524 8355,'5'-12'342,"2"1"1,3 1 0,2 1 0,1 1 21,2-1 1,-1 3-1,5 0 1,1-1-1,2 2 1,0 0-1,1 3-275,0 0 1,1 2 0,2 0-1,0 0 1,0 0 0,-4 2-1,-1 0-677,-2 2 0,-5 0 1,1-4-1,-2 0-521,-2 0 1,-5-2 0,-3-1 1108,-6-5 0,-3-7 0,-5-3 0</inkml:trace>
  <inkml:trace contextRef="#ctx0" brushRef="#br0" timeOffset="49">4831 11261 7980,'-15'1'122,"0"3"0,-1-3 0,6 4 0,1-1 0,3 1 0,0 0 256,-1 0 1,5 4 0,-2-1-1,4 1 1,4 0 0,5-2-210,5 2 1,0-2 0,5 0-1,1 1 1,1-1 0,2 1-272,0 1 1,0 1 0,0 0 0,-2-1 0,0-1 0,-5 2 0,-2 3-353,-4 2 1,-6 0 0,0-4-1,-4 2 1,-4 2 0,-4 3 453,-2 0 0,-6 3 0,-2-3 0</inkml:trace>
  <inkml:trace contextRef="#ctx0" brushRef="#br0" timeOffset="50">6190 11398 8315,'-5'-6'207,"5"2"1,6 3 115,5 1 1,5 0 0,2 0 0,1 0-1,0 0 1,1 0 0,2 0-258,1 0 0,1 0 1,1 0-1,2 0 0,-2 0 1,-1 0-358,-1 0 1,4 0 0,-1-2-1,-2-1 1,-3-4 0,-5 0 0,-2-1 290,-2-1 0,2-6 0,-8-3 0</inkml:trace>
  <inkml:trace contextRef="#ctx0" brushRef="#br0" timeOffset="51">6510 11215 8838,'1'8'471,"3"-2"0,2 1 0,2-1 0,0 3-174,0 1 1,6 1 0,2 2-1,-2 1 1,-2 3 0,0 0 0,-1 2-634,1-1 0,-5 4 0,-1-3 0,0 2 0,-5 3 336,-4 3 0,-8-3 0,-7 4 0</inkml:trace>
  <inkml:trace contextRef="#ctx0" brushRef="#br0" timeOffset="52">2958 12860 8355,'8'-1'5,"-1"-2"0,2-2 0,3-1 0,3-2 231,4 2 0,11-4 0,6 2 0,4-2 0,7-2 0,8 1 1,8 0 1,-27 5 0,1 0 0,5-1 1,2-1-1,2 0 0,1 1 1,2-1-1,1 2 0,2-1 1,2 1-1,3 0 0,0-1 0,4 0 1,0 0-224,-18 2 0,1 1 0,0-2 0,-1 0 0,1-1 0,0 1 0,3 0 0,0 1 0,1 0 0,-1-1 0,1 0 0,0 0 0,2-1 0,0 1 0,0 0 0,0 0 0,0 0 0,0 0-1627,-1 1 1,0 0 0,0 0 1554,0-1 0,1 0 0,-2 0 0,-4 2 0,-1 0 0,-1-1 0,2 0 0,-1 0 0,0 0 1,19-2-1,0 1 0,-2 1 0,0 0 0,-4 1 0,-1-1-146,-4 1 0,-2 1 0,-3 1 0,-1 1 0,-8-1 0,-1-1 0,28-1 0,-15 1 0,-12 0-51,-9 2 1,-17 6-1,-12 2 254,-16 4 0,-19 5 0,-11 2 0</inkml:trace>
  <inkml:trace contextRef="#ctx0" brushRef="#br0" timeOffset="53">3837 13465 8355,'-6'-5'643,"2"-2"0,2-4 258,-2 0-680,3 0 1,-6-1 0,3 1 0,-3 1 0,-2 1 0,-1 1 0,0 0-59,-3 2 0,-6 1 0,0 5 0,-3 0 0,-2 1 0,-2 3 0,-5 5-223,-2 5 1,-5 0 0,-1 6 0,-2 3 0,-2 4 0,0 2 0,1 1 24,4-1 1,0 8-1,4-2 1,4 0 0,6 2-1,5-2-379,4 0 372,7 1 0,3-8 1,8 4-1,4-3 1,9-1-1,7-4-35,7-3 0,7-5 0,11-6 0,3-2 0,0-7 0,1-6 0,0-8 165,2-3 0,-3-8 0,-2-7 1,-2 0-1,-2-2 0,-3 0 1,-6-4 194,-4-3 0,-5 2 0,-7-3 0,-3-3 0,-3-1 0,-6-4 1,-1 0-262,-5 1 1,-5-2 0,-5 3 0,-3 3-1,-6 1 1,-6 2 0,-6 3-134,-4 3 0,-3 7 1,-2 4-1,-3 3 1,-4 1-1,-1 1 1,2 2-327,2 6 1,-2 3-1,2 1 1,-1 4 0,1 6-1,5 6-266,5 5 0,2 5 703,7 7 0,-2 3 0,7 6 0</inkml:trace>
  <inkml:trace contextRef="#ctx0" brushRef="#br0" timeOffset="54">4351 13340 8466,'0'-12'1810,"0"6"0,0 2-1693,0 8 1,0 7-1,0 8 1,0 4-1,2 4 1,0 3-170,2 3 1,4 0 0,-5-1 0,0-2 0,-1 1 0,1-1 0,1-1-306,-2-1 1,0-2 0,-2-7 0,0-4-756,0-2 1054,0-7 0,0-2 0,0-8 0,0-5 1,1-5-1,3-6-12,3-5 0,3-1 0,2-3 1,-1 1-1,-1 3 0,-1 2 1,-1 4 516,1 4 0,-4 2 0,0 3 0,0 1 0,3 4-98,2 4 1,1 3 0,2 9-1,1 2 1,2 2 0,3 4 0,4 4-445,3 4 0,5-3 0,0 3 0,2-3 0,1-3 1,0-2-68,1-3 1,-2-5-1,-3-3 1,-2-3-1,-3-1 1,-1-1-1,-3 0 240,-3-2 1,-3-6-1,-4-3 1,1-2-1,-1-2 1,-1-4-1,-2-3 150,-4-2 1,-3-3-1,-1-4 1,-1-5-1,-3-4 1,-4-1-318,-2-1 0,-1-1 1,-1-2-1,1 6 0,-1 4 1,1 5-1,-1 4-1085,1 4 1,3 3 0,1 6 1173,-2 2 0,-1 8 0,-2 6 0</inkml:trace>
  <inkml:trace contextRef="#ctx0" brushRef="#br0" timeOffset="55">4146 13214 8355,'-7'-11'689,"2"3"1,7 0 0,3 1-453,6 0 0,6-2 0,7 4 0,2 0 0,5 0 0,3 3 0,3 0-264,1 2 0,4 0 1,-3 0-1,1 0 1,0 0-1,-1 2-1054,1 1 969,-2-1 0,-4 3 0,-1-6 0,-2-2 0,-5-2 0,-3 0-850,-4 0 0,1-4 1,-4 1 961,-2-2 0,-2-1 0,0-1 0</inkml:trace>
  <inkml:trace contextRef="#ctx0" brushRef="#br0" timeOffset="56">4671 12974 8355,'-10'1'1002,"2"3"1,5-1 0,8 3-716,6-1 0,6 3 0,5-3 1,1 1-1,0 3 405,0 1-629,0 2 0,0-1 1,-2 0-1,-2 1 0,-4-1 1,-3 1-1,-5-1-216,-3 1 1,-2 3-1,-2 1 1,-3 2-1,-5 2 1,-7 2-803,-5 1 916,-3 0 0,-4-1 39,1 1 0,-6 0 0,3 0 0</inkml:trace>
  <inkml:trace contextRef="#ctx0" brushRef="#br0" timeOffset="57">7629 12335 8355,'-6'-6'466,"2"1"-164,8-2 1,2-2 0,6 4 0,0 0 0,3-2 0,5 2 0,0 0 0,0 3 0,-1 0 33,1 2 0,2 0 0,1 0 0,0 0 0,-2 0 1,0 0-1,-2 0-314,1 0-229,2 6 0,-3-5 0,0 3 0,0-2 1,0 1-1,-2 2 0,0 1-820,-3 3 1,-3-3 0,-2 2 1026,-1 1 0,-6 1 0,3 1 0</inkml:trace>
  <inkml:trace contextRef="#ctx0" brushRef="#br0" timeOffset="58">7709 12609 8355,'-28'7'78,"4"1"1,5-1 0,4 1 385,5 0 0,5-6 0,10 2 0,6-3 0,9-1 0,8-1-146,7-3 0,1 2 0,0-6 0,2 0 0,3 1 0,0-1 0,1-1-409,1-1 1,-3-1 0,-2 1 0,-3 1 0,-2 2 0,-2 2 90,-5 3 0,-1 1 0,-3 1 0</inkml:trace>
  <inkml:trace contextRef="#ctx0" brushRef="#br0" timeOffset="59">9571 11467 8355,'-2'-11'-171,"0"3"1,-3 1 0,-2 2 0,-1 1 292,-3-1 0,4 4 0,-1-4 1,-2 1-1,-3 0 0,-2 2 0,0 0 107,-2 2 0,3 0 1,-5 0-1,0 0 0,0 0 1,0 0-1,0 0-122,2 0 1,-5 2-1,3 0 1,-1 3 0,-1 2-1,2 0 1,0 2-208,1 3 0,2-6 0,5 8 0,-1 0 1,2 0-1,1 1 138,1 0 0,6 6 1,-2-4-1,3 2 0,1 0 1,1 2-1,2 2 160,0 3 1,1 0 0,-4 3-1,0 1 1,0 2 0,0 3 0,0 2-43,0 3 0,-4-4 0,-1 5 1,-1 0-1,-3-1 0,-1 3 20,-1 2-218,-1-5 1,1 5 0,-2-3 0,-1 1 0,-2-1 0,-1-4-20,1-3 1,-3 0-1,3-2 1,1-3-1,0-3 1,0-4 0,1-3 162,1-1 0,3-5 1,1 1-1,3-2 1,1-2 4,2 1 1,3-6 0,5-2 0,5-4 0,7-3 0,4-2 0,7-1-48,4-3 1,3-1-1,4-2 1,4 1-1,4-1 1,1 2-271,-4 3 0,2-2 0,-5 4 0,-2 0 0,-4 0 0,-3 2 0,-1 2-4471,-2 1 4681,-1 5 0,-5-4 0,-1 4 0</inkml:trace>
  <inkml:trace contextRef="#ctx0" brushRef="#br0" timeOffset="60">10861 11809 8355,'0'-11'-183,"2"-1"0,0 1 0,2-1 210,-2 1 0,-2 1 1,-2 1-1,-3 3 0,-2-1 1,-1 2-1,-3 0 296,0 3 0,0-3 0,-2 1 0,-1 1 0,-1 2 1,-1 1-175,0 0 1,2-4 0,-5 0 0,-1 2 0,-2 2-1,-1 2 1,0 3-170,1 2 0,-1 4 1,0 4-1,0 1 0,0 0 1,0 3-1,2 3 11,2 1 0,4-1 0,6 3 0,2 0 1,2 2-1,4-2 28,3-1 1,6-1 0,7 0 0,4 0 0,3-2 0,3-2 0,3-5 22,3-5 0,4 0 0,-4-5 0,2-2 1,1-2-1,0-5 0,0-5 168,1-4 1,-6-6 0,-2 1 0,-3-4 0,-3-2-1,-2-3 252,-4-2-369,-7-5 0,1-2 1,-5-6-1,-2-4 1,-2-5-1,-3-4-350,-5-1 0,-4 1 1,-4 3-1,-7 3 0,-7 5 1,-6 3-1,-3 5 97,-2 5 0,1 8 0,-4 6 0,4 3 0,2 5 0,4 5 0,4 4-111,6 1 0,1 2 0,11 6 0,3 8 0,4 8 271,6 7 0,4 7 0,7 3 0</inkml:trace>
  <inkml:trace contextRef="#ctx0" brushRef="#br0" timeOffset="61">11592 11261 8355,'-11'-4'-568,"-1"0"678,1 2 1,-1 1 0,1 1 0,0 0 0,-1 0 0,0 0 0,-2 1 199,-2 3 1,-3-2-1,3 6 1,-1 1-1,0 2 1,-1 4 0,-3 3-63,0 0 1,2 7 0,1-1 0,0 4-1,2 4 1,-2 1-146,0 1 1,4 6-1,-1 1 1,2 4 0,3 1-1,3-2 1,3-2-137,3-4 0,3-3 0,6-2 0,7-2 0,5-4 0,4-5 0,3-3-152,4-3 0,3-5 1,4-3-1,4-5 0,2-1 1,2-4-982,-1-1 0,1-4 1166,0-4 0,-6-6 0,0 0 0</inkml:trace>
  <inkml:trace contextRef="#ctx0" brushRef="#br0" timeOffset="62">11798 11524 8355,'0'-8'1325,"0"0"0,5 7 1,2 2-1140,4 10 1,1 1 0,2 7 0,1 2 0,1 0-1,0 2-159,3 0 1,-1 0 0,0 0-1,0-1 1,-2 1 0,2 0 0,-2-1-240,1-3 1,2 1 0,-4-5-1,-1-1 1,-1-1 0,-2-3-1821,1-2 1413,-1 2 1,-3-9-1,-1 3 619,2-3 0,1-11 0,2-3 0</inkml:trace>
  <inkml:trace contextRef="#ctx0" brushRef="#br0" timeOffset="63">12140 11524 8355,'-11'0'347,"0"0"1,-1 0-1,1 0 1,-1 1 0,0 3-124,-4 3 1,4 5 0,-5 3-1,1 4 1,-3 4 0,-4 4-1,-3 3-315,0 3 0,-1-3 1,4 1-1,2 1 1,0-1-1,4 0-425,0-5 0,2 1 0,5-3 0,2-4 516,4-2 0,-2-3 0,0-3 0</inkml:trace>
  <inkml:trace contextRef="#ctx0" brushRef="#br0" timeOffset="64">12060 11284 8355,'0'-12'281,"0"1"1,0 0-1,2-1 114,2 1 1,2 1 0,7 2 0,1 4 0,1 3 0,0 1 0,1 0-258,3 0 1,-1 0-1,1 0 1,0 0 0,0 0-1,-1 0-957,-1 0 0,-2 0 1,-4 1 818,1 3 0,-6 2 0,-1 6 0</inkml:trace>
  <inkml:trace contextRef="#ctx0" brushRef="#br0" timeOffset="65">12163 11284 8355,'-7'0'575,"0"1"0,2 3-282,3 4 1,0 2 0,2 1 0,0 0 0,0 2 0,0 2 0,0 4-258,0 3 1,0 1-1,0 0 1,0 0-1,0-1 1,0 1-1,0 0-3431,0 0 3395,0 0 0,5 0 0,2-1 0</inkml:trace>
  <inkml:trace contextRef="#ctx0" brushRef="#br0" timeOffset="66">12426 11569 8355,'0'-11'367,"0"-1"0,0 1 640,0 0 1,4 3 0,1 2-787,1 1 1,-3 2 0,0 8 0,-1 5 0,-2 6-377,0 1 0,0 4 0,-2 4 0,0 2 0,-2-2 1,2-1-286,0-1 1,2 0-1,0-2 1,0-2 0,0-3-1,2-5 1,1-2 173,5-1 0,-2-6 0,2 2 0,1-4 0,0-4 0,0-4 457,-2-2 0,1-1 0,2-1 0,-1 2 0,-3 1 182,-1 2 0,4 4 1,-1 1-1,2 3 1,0 4-148,-2 1 0,2 2 0,-3 3 0,4 1 0,0-2 1,2-1-408,2-1 0,-2-2 1,3 2-1,1-3-254,2 0 0,-3-4 188,-1 3 0,2-4-56,-2-4 1,-3 1 86,-5-4 1,0-1 54,0-3 0,2-2 0,-5-1-832,-2-1 993,0-5 0,-2-3 0,0-6 0</inkml:trace>
  <inkml:trace contextRef="#ctx0" brushRef="#br0" timeOffset="67">12791 11124 8355,'-6'-6'1487,"11"11"-1396,10 10 0,2 5 0,2 4 0,1 3 0,2 3 0,-1 3-124,-2 2 0,2 3 1,-5 1-1,1 0 1,-1 2-1,-2 0 1,-1 0-62,-2 0 1,-4 2 0,-4-3 0,-1-1 0,-2 0 0,-3-3 0,-3-3-47,-6-3 0,-7-4 1,-1 0-1,-5-2 1,-6-1-1,-2-1 1,-1-2 139,0-1 0,-6-5 0,0 3 0</inkml:trace>
  <inkml:trace contextRef="#ctx0" brushRef="#br0" timeOffset="68">10176 12449 8355,'23'-8'61,"0"1"0,1-1 0,2 0 1,4 1 204,-1-2 0,4 4 0,-1 0 0,3 1 1,6 0-1,2 0 0,5 0 26,3 1 0,2-1 1,7 4-1,4-1 1,-28-1-1,1 1 0,2-1 1,2-1-1,2 0 1,1 0-344,3-2 0,1 1 1,2 0-1,1 1 1,0 0-1,0-1 1,1 0-1,-1 0 0,1 0 1,0 0-1,1 1 1,0-1-1,0 0 1,0 0-153,0 1 1,0 0 0,-5-2 0,-1 0 0,-2 1 0,0 0 0,-1-1 0,-1 0-1,0-1 1,-1 1 0,0-1 0,-1 1 0,-3 1 0,-1 0 0,-4 0 1,0 0 0,20-2 0,-7-3 0,-9 2 0,-10 2 0,-7 3-205,-7 0 1,-9 2 0,-27 0 405,-6 3 0,-8 2 0,3 5 0,1 3 0,3 2 0</inkml:trace>
  <inkml:trace contextRef="#ctx0" brushRef="#br0" timeOffset="69">11044 12940 8355,'-1'-7'145,"-2"2"1,-1 0 0,2-2 322,1-3 0,-3 2 1,-1 2-1,0-1 1,-2 2-1,1-1-400,-3 0 1,-1 3 0,-2-1 0,1 3 0,0 1-1,-1 0-222,1 0 1,-6 0-1,-2 1 1,-2 3-1,-3 4 1,-3 2 0,-4 2 93,-2 4 1,-1 1 0,1 6 0,1 1 0,3 2 0,3 2-1,4 0 211,6 0 1,4 3 0,5 0 0,4 0 0,7 1 0,7-3 0,8-1-340,7-2 1,4-7 0,7-4 0,2-4 0,1-3 0,0-4 0,0-4 69,-1-4 1,3-2-1,-4-7 1,-1-2-1,-2-6 1,-1-4 281,1-5 1,-6-1-1,-4-2 1,-4-5-1,-6-4 1,-4-5-1,-3-1-56,-4-3 1,-4 4-1,-5-1 1,-9 5-1,-11 5 1,-10 4 0,-8 3-212,-8 4 0,-5 7 1,-3 4-1,-1 2 1,3 5-1,3 2-246,4 5 0,9 2 1,8 4-1,5 3 1,8 5 348,7 3 0,7 8 0,6 6 0</inkml:trace>
  <inkml:trace contextRef="#ctx0" brushRef="#br0" timeOffset="70">11478 12826 8355,'-8'-8'0,"2"0"652,1 0 1,2 2 0,7 3 0,4 1 0,2 4-374,1 1 0,0 4 0,-4 5 0,-2 4 1,-1 3-1,0 2 0,-2 2-325,0 0 1,1 1-1,1 1 1,-1 2-1,-2-1 1,-1-2-215,0-2 0,1 5 1,2-2-1,1-3 0,-2-5 1,1-6-86,1-3 1,2-3-1,5-7 1,1-3 0,-1-6-1,2-7 1,1-2 319,1 1 1,0-3 0,-2 3 0,1-1 0,1 1 0,-1 4 0,-2 2 482,-5 2 1,3 4 0,-2 3-1,2 4-3,1 4 1,-3 3 0,-2 5 0,1 2 0,-1 3 0,3-1-453,1 1 1,5-2 0,1-5 0,-1-1-1,0-3 1,2-1 0,-1-2-245,1-2 0,2-1 0,-4 0 0,-1-1 0,-2-3 0,0-4 0,-1-3 213,1-4 1,-2 1-1,-1-6 1,-2-3 0,1-3-1,-2 0-603,-2-2 588,-3-1 0,-1-2 0,0 2 1,0 1-1,-1 3 0,-3 2-850,-3 4 0,-3 2 0,-1 8 893,4 6 0,2 9 0,5 12 0</inkml:trace>
  <inkml:trace contextRef="#ctx0" brushRef="#br0" timeOffset="71">12369 12928 8355,'-7'-11'5390,"6"10"-5288,5 5 1,0 6-1,-4 5 1,0 4-1,0 4 1,0 3-124,0 5 1,0 2 0,0 1 0,1 0 0,2-1 0,2-1 0,0-3 20,0-1 0,9-1 0,-2-4 0</inkml:trace>
  <inkml:trace contextRef="#ctx0" brushRef="#br0" timeOffset="72">14059 12255 9114,'-6'-18'649,"2"3"0,4 3 1,4 3-1,3 3 1,4 1-1,0 2-35,0 2-555,1 1 0,0 0 0,2 0 0,3 0 1,1 0-1,2 0-328,2 0 1,5 0 0,5 0-1,6 0 269,8 0 0,5 0 0,6 0 0</inkml:trace>
  <inkml:trace contextRef="#ctx0" brushRef="#br0" timeOffset="73">15350 12175 9281,'1'-11'439,"3"4"1,3 3 0,3 3-1190,2 1 0,-1 0 1,1 0-1,0 0 750,4 0 0,1 0 0,6 0 0</inkml:trace>
  <inkml:trace contextRef="#ctx0" brushRef="#br0" timeOffset="74">16172 12129 8355,'11'-5'478,"1"-1"0,-1-1 1,1 3-1,-1 2-357,0-2 1,5 3 0,-1-3-122,-1 3 0,-1-4 0,-2-2 0</inkml:trace>
  <inkml:trace contextRef="#ctx0" brushRef="#br0" timeOffset="75">16515 12095 8355,'16'-12'-18,"3"1"1,3 3 0,1 2 0,1 0 0,2-1-1,5 0-158,2 0 1,6-3-1,4 2 176,5-2 0,10-1 0,5-1 0</inkml:trace>
  <inkml:trace contextRef="#ctx0" brushRef="#br0" timeOffset="76">18867 11364 8481,'0'-12'353,"0"1"1,-1-1 0,-2 1 0,-2 0-19,-1-1 1,-2 5-1,-3-1 1,-2 0 0,-1 1-1,-1-1 1,0 1-247,-2 0 1,1-2-1,-4 4 1,1 0-1,-2 0 1,0 3-1,-2 0-349,0 2 1,-6 2 0,-4 3 0,-5 5 0,-3 6 0,-3 5 0,-3 3 163,-3 0 0,1 5 1,6 0-1,3 2 1,7-1-1,7 1 733,8-2-599,1 4 1,16-8-1,0 4 1,8-1-1,13-4 1,9-2-50,8-3 1,3-10-1,7-2 1,3-5-1,2-6 1,1-5-1,-1-5 107,-1-5 0,-2-4 0,-3-3 0,-2-5 0,-2-3 1,-5-4-1,-5-5-201,-6-6 0,-7-5 0,-10 23 1,-2-2-1,-1-1 0,-1-1 1,-1-2-1,-2 0 0,-1 0 1,-3-1-1,-2 1 0,-3 0-218,-3 0 1,-2 2-1,-4 6 1,-2 1-1,-4-1 1,-2 2-1,-2 4 1,-1 2-1,-2 3 1,-2 3 0,0 2-1,-1 2 340,0 1 0,0 3 0,-1 3 0,0 1 0,-26 0 1,4 6-1,9 5 0,11 8-17,7 7 0,4 4 0,1 8 0</inkml:trace>
  <inkml:trace contextRef="#ctx0" brushRef="#br0" timeOffset="77">19541 10724 8355,'-8'-10'-125,"2"1"1,0 3 0,-1 1 4,-1 2 1,1 2-1,0 1 1,-2 0-1,-3 1 1,-3 3 0,-4 5 285,-3 5 0,-4 4 0,-3 6 0,-3 2 0,-4 5 0,1 3 0,-1 3 127,2 1 0,5 6 0,2 1 0,4 4 0,4 3 0,5 2-175,5-2 0,4-2 0,5-4 0,3-2 0,5-2 1,7-5-1,5-5-132,3-5 1,5-3 0,2-3 0,5-2 0,1-5 0,4-5 0,2-5-2653,5-3 2666,-2-1 0,11-10 0,-4-3 0</inkml:trace>
  <inkml:trace contextRef="#ctx0" brushRef="#br0" timeOffset="78">19667 11113 8355,'-7'-9'1688,"4"5"1,3 1-1488,3 11 0,4 3 0,5 5 0,2-1 0,3 1 0,2 3-72,5 3 0,-1 1 1,4-2-1,-3 0 0,0-2 1,2 0-1,4 0-294,-1 0 1,2-5 0,-3 1-1,0-2 1,0-2 0,-2-1-1,-4-1-1129,-3-1 1,2-6 1293,-6 2 0,0-3 0,-3-1 0</inkml:trace>
  <inkml:trace contextRef="#ctx0" brushRef="#br0" timeOffset="79">19987 11124 8355,'-18'-6'474,"3"2"0,2 3 0,1 1 0,1 1 0,0 3-258,-1 3 1,1 5-1,-1 3 1,1 4-1,-1 2 1,0 4-1,-2 1-342,-1 5 0,-6 2 0,2 0 0,-2-2 0,-2 0 0,1-1 126,3-1 0,-2-1 0,3-5 0</inkml:trace>
  <inkml:trace contextRef="#ctx0" brushRef="#br0" timeOffset="80">19941 10873 8355,'-10'-16'744,"2"1"1,8 5 0,8 6-538,2 3 0,1 1 1,2 0-1,2 0 1,4 0 318,3 0-740,-4 0 0,3 4 1,-2 0-1,3-2 1,-1-1-1,0-1 214,-2 0 0,0 0 0,4 0 0</inkml:trace>
  <inkml:trace contextRef="#ctx0" brushRef="#br0" timeOffset="81">20124 10793 8355,'-11'1'108,"4"3"0,-2 2 0,4 6 0,0-1 0,0 2 0,1 1 168,-1 1 1,4 9 0,-3-1-1,2 2 1,2 2 0,0 1-1,0 0-686,0 0 1,0 3 0,2-1 409,2-1 0,2 4 0,5-4 0</inkml:trace>
  <inkml:trace contextRef="#ctx0" brushRef="#br0" timeOffset="82">20489 11021 8511,'0'-11'675,"0"3"1,0 3-380,0 4 0,0 3 0,0 11 0,0 2 0,0 4 1,0 4-462,0 4 1,-4-3-1,0 4 1,2-2-1,1 1 1,1-2-1,0 0-393,0-3 1,0-4 0,0-3-1,1-3 1,3-5 353,3-3 0,3-8 0,2-3 0,-1-5 0,1-2 0,-1-2 0,1-1 397,-1 1 0,0-3 0,0 4 1,-3 2-1,0 3 0,1 3 225,1 2 1,2-2 0,-1 4 0,0 5-1,1 5-237,-1 7 1,1 0 0,-1 4 0,2 0-1,1-1 1,2 2 0,1-1-354,-1-3 1,3 1 0,-2-4 0,-1-2 0,1-1 0,-3-2 0,-2-4-23,0-1 0,-6-4 0,-2-3 0,-3-6 0,-1-7 0,0-5-277,0-3 1,-5-5 470,-3-7 0,3-2 0,0-6 0</inkml:trace>
  <inkml:trace contextRef="#ctx0" brushRef="#br0" timeOffset="83">20912 10553 8355,'-7'5'8,"5"3"0,6 3 0,6 4 1,5 4 160,3 3 0,2 2 1,5 3-1,3 3 1,1 3-1,2 1 0,-1 2-44,1 2 1,-7-1 0,-1 3 0,-7 1 0,-4-2 0,-5 2 0,-3-1-139,-3 4 0,-2-4 0,-4 2 0,-8 1 0,-7 0 0,-7 1 0,-2-4-1981,-3-1 1994,-11 0 0,1-5 0,-8 0 0</inkml:trace>
  <inkml:trace contextRef="#ctx0" brushRef="#br0" timeOffset="84">18068 12003 8355,'24'-7'-49,"4"-1"0,9 0 0,12 0 1,15-3 200,-28 5 1,1 0 0,6-1 0,2 0 0,1 1-1,0 0 1,2 1 0,1 0 0,2 1 0,1-1 0,1 2-1,1-1 1,3-1 0,1 1-12,-1-1 0,1 0 0,2 1 0,1 0 0,0 0 0,0 0 0,1 0 0,0 0 0,1-1 0,0-1 0,-1 1 0,1-1-252,0 1 1,0-1-1,-3-2 1,0 0-1,-1 1 1,-1-1-1,-1 1 1,-1 0-1,-2 0 1,-1 0-1,-3 0 1,0 0-1,-5 0 1,-1 0-35,-4 2 1,0 0 0,-6-1-1,-1 1 1,21-2 0,-10 1-1,-15 1 1,-13 1-208,-12 0 1,-17 2 351,-17 6 0,-9-3 0,-15 5 0,2 1 0,-2 0 0,-5 1 0</inkml:trace>
  <inkml:trace contextRef="#ctx0" brushRef="#br0" timeOffset="85">19027 12631 8355,'0'-11'-23,"-1"0"1,-2-1 0,0 1 0,0-1 357,2 1 1,-1 1 0,0 1 0,-3 1 0,-1 1 0,-2-1 0,-1 0-173,-2 0 1,2 3 0,-8 1 0,1 2-1,-3 2 1,-3 0 0,-2 0-292,-3 0 1,-3 6 0,-7 2 0,-2 5 0,-2 4-1,-2 0 107,-1 4 1,-1 4 0,3 2 0,4-2 0,4-1 0,4 0 0,4 2 118,6 0 0,5 2 1,7-2-1,4-1 1,4-2-1,5-3 1,7-1-56,5-1 1,11-5 0,5-7 0,5-1 0,3-4-1,2-3 1,2-7 26,0-5 0,1-4 1,0-5-1,-2 0 1,-2 1-1,-5-2 162,-6-3 1,0 3-1,-7-4 1,-4 0 0,-2-3-1,-5-2 1,-4-1-216,-6 0 1,-1 0 0,-4-2-1,-1-2 1,-6-3-1,-5 0 1,-5-1-806,-3-1 0,-1-6 0,1 0 0,-3 3 1,0 6-1,-3 7-1397,-1 3 2085,-7 9 0,-3 9 0,-4 9 0,1 3 0,-1 5 0,0 6 100,1 7 0,-3 3 0,5 2 0</inkml:trace>
  <inkml:trace contextRef="#ctx0" brushRef="#br0" timeOffset="86">19267 12403 8355,'0'-6'2136,"0"1"0,0 6-1928,0 3 1,0 2-1,0 7 1,0 2 0,0 4-1,0 3-158,0 0 0,0 1 0,0 1 0,0 2 0,-1-1 0,-2-2 0,-1-3-270,2 1 0,-3-5 0,1-1-63,1-2 1,2-8-1,1-5 1,1-8-1,3-5 1,5-7-1,4-1 50,2-2 1,2 0 0,-4 2-1,4 0 1,-1 4 0,2 0 0,-1 3 399,-1 1 0,-1 3 1,-3 3-1,-1 3 1,1 3-1,-1 1 1,1 0 141,-1 0 0,4 8 0,2 5 1,2 4-1,4 2 0,3 0-169,3 0 1,2 0 0,3 4 0,0-2 0,1-2 0,-1-4-1,-1-2-503,-3-1 0,2-6 1,-5-2-1,-2-3 0,-2-1 1,-3 0-1,-2-3 476,-1-4 1,-3-2-1,-6-10 1,-1-3-1,-2-2 1,-3-4-1,0-1-61,-2-3 1,-5 1 0,-4 0 0,-4 3 0,-2 2 0,0 0-1153,-2 5 984,9-2 0,-7 11 0,9 0 0,-2 4 116,1 3 0,4-4 0,-2 3 0</inkml:trace>
  <inkml:trace contextRef="#ctx0" brushRef="#br0" timeOffset="87">20386 12723 8355,'0'-12'34,"0"1"1,-1 0 0,-3 0 171,-3 4 0,-4-2 0,0 5 0,-2 2 0,-1 0 0,-2 2 1,-1 0-5,1 0 1,-3 0 0,2 0 0,0 0 0,-2 2 0,-1 1 0,3 5-236,0 2 0,1 3 1,2 1-1,-1 2 1,2 1-1,3 1 1,3-2-135,2 1 1,1 3 0,4-2-1,0-1 1,0 0 0,2-2-70,2 0 1,6 1 0,5-6-1,0-1 1,0-3 0,2-1 0,-1-2 445,1-2 1,-2-2 0,-3-2 0,-1-2 0,0-1 0,1-3 0,-1-3 202,1-3 1,-2 1-1,-1-5 1,-3-1-1,0-2 1,1-2-1,0-3-270,0-3 0,3-7 0,-3-2 0,5 0 0,2-2 0,1 0 0,-1-1-368,-1 2 1,-2 2-1,-1 9 1,-1 4-1,-3 6 1,0 3 417,-4 2 0,-2 8 0,-2 7-78,-2 9 1,-5 3 0,1 7 0,-1 3 0,0 4 0,2 2-48,-2 2 0,3 2 0,-1 2 0,2-1 1,3 0-1,0 0 0,2-1-292,0-2 1,7 1 0,3-6-1,5-2 1,4-3 0,5-6-1,7-4 224,6-3 0,3 2 0,6-4 0</inkml:trace>
  <inkml:trace contextRef="#ctx0" brushRef="#br0" timeOffset="88">21426 10393 8355,'0'-18'151,"0"3"1,1 2 0,3 3 144,3 3 0,5-2 1,2 4-1,2 0 1,2-2-1,3 2 1,4 0-83,1 2 0,2 1 0,-2-1 0,0 0 1,0 0-1,-4 2 0,-1 2-209,-2 3 0,-4 2 1,3 7-1,-3 2 1,-4 4-1,-3 4 1,-3 4 38,-2 3 1,-2 7-1,-1 4 1,-1 2 0,-2 5-1,-2 4 1,-1 6-19,-3 6 0,4-29 1,1 1-1,-1 1 0,1-1 1,0 1-1,0 0 0,0 1 1,-1 0-1,1 1 0,-2 1 9,1 2 0,-1 1 1,0-1-1,0 0 0,1 0 1,-1-1-1,0 0 0,1 0 1,-1-1-1,0-1 1,0 1-1,1 0 0,-1 0 1,2 0 66,0 0 1,0 0 0,-1 0 0,0 0 0,2-1 0,0 0 0,-1-2 0,0 1 0,1-2 0,0 0-184,0 1 1,1 1 0,-1-2-1,2 0 96,0 0 0,2 0 0,-1-1 0,0 0 63,0-1 0,0 1 0,0 1 0,1 0 0,0 0 0,2 0 0,0 1 0,1-1 0,1-1 0,-1 1-9,0-2 1,0 0-1,1 0 1,0 0-1,3 25 1,2 2-1,1-2 1,1-5-45,-1-4 0,-3-5 0,-1-2 0,1-3 1,-2-3-1,-1-6 0,-1-3-185,0-6 0,0-4 0,-4-7 0,-2-1 0,-3-2 0,-6-6 0,-9-6-437,-10-7 1,-6-7 0,-14-8 0,-4-5 0,24 14 0,-1 0 0,-3-1 0,-1-1 596,-2 0 0,-1 0 0,0-1 0,0 1 0,-2 1 0,0 0 0,-1 0 0,0-1 0,0 1 0</inkml:trace>
  <inkml:trace contextRef="#ctx0" brushRef="#br0" timeOffset="89">11375 11044 8355,'-6'-8'537,"2"1"-732,3 4 1,2-7-1,3 2 1,2-2-1,2-1 1,-1-1-1,2 1 1,1 0-1,2-1 206,-1 1 0,1 1 1,-1 1-1,1 1 0,-2-1 1,-1-1-1,-2-3 111,2-2 0,1 1 0,2-4 0,-1 1 0,0 0 0,0-1 0,-2 2-35,-2-1 1,1-2-1,3 4 1,1 1-1,-1 2 1,0 0-1,1 1-50,-1-1 0,1 6 0,-1 1 0,1 1 0,-1 0 0,0 2-15,1 0 1,-1 2-1,1 0 1,-1 2-1,0 0 1,1 3-1,-1 2-36,1 2 0,2-3 0,-2 1 1,-1 2-1,-1 2 0,0 0 1,0 0-10,-2 1 1,2-1 0,-4 1-1,2-1 1,-2 0 85,-1 1 0,0-1 0,-1 1 1,4-1-61,2 1 0,1-6 1,1-2-1,0-3 0,4-1 1,1 0-1,2 0-64,0 0 1,0-5 0,3-3-1,-2-2 1,-2-3 0,0-1 0,-2-2 81,1-2 0,-3 4 0,-5-2 0,-3 1 0,-1-1 0,-1 2 0,0 2 225,0 0 0,-1 5 1,-3-1-1,2-1-253,1-1 1,0 4-1,5 2-110,0 3 0,-1 1 1,-1 1-1,0 1 0,1 2-152,2-1 392,-4-2 0,0 0 0,-5 3 1,-1 2-58,-3 1 1,3 3 0,-5-2-1,3 3 1,-1 3 0,1 2-1,2 1-20,1-1 0,0 1 0,0-3 0,1 1 0,3-1 0,5-1 0,4-3-32,2-3 0,5 2 1,0-5-1,6-1 1,3-3-1,2-4-75,-1-4 0,0 2 0,5-2 0,-1-2 0,0-3 0,-1-2 0,-1 1 153,-2 2 1,-6 4 0,1 2-1,-6-1 1,-3 2 0,-2 0-44,-1 3 1,-6 0 0,0 4 0,-2 1 0,-3 6 0,0 4-217,-2 2 0,0 6 0,-2-1 1,0 4-1,-2 4 0,1 1 167,2 3 0,-4 1 0,-1 1 0</inkml:trace>
  <inkml:trace contextRef="#ctx0" brushRef="#br0" timeOffset="90">11980 9399 8355,'0'-11'0,"0"0"31,0-1 0,4 4 1,1 1-1,0-2 0,2-1 1,-2-2-1,1 1 0,1 1 1,0 1 822,0 1 1,-1 6-862,-2-2 1,-4 3 0,-2 1 0,-6 0 0,-6 1-101,0 3 0,-3 2 1,1 4-1,-2-1 0,-2-1 1,-2 1 79,-1 1 1,-4 5 0,1 0 0,2-1 0,2-1 0,3-2 0,0 1 18,1-1 1,1 1-1,3 0 1,-2 2-1,4 2 1,2-3-4,2 0 1,5-1 0,1-1-1,4-1 1,7-2 0,4-4 18,2-3-1,5-1 1,1 0 0,3 0 0,3 0 0,-2 0 0,-1 0 70,-1 0 0,-2 0 1,0 0-1,-4 0 1,0 0-1,-3 0 317,-1 0-380,-2 0 1,0 4 0,1-1 0,-1 0-115,1-2 1,-6 1-1,-2 1 1,-4 5 0,-4 2-1,-5 2 57,-5-1 0,-4 2 1,-4 1-1,-2 2 1,-2 1-1,0 0 1,-1 0 13,-1-1 0,3 5 0,-5-2 0,2 1 0,4 0 0,4-1 0,4 2 51,-1 0 1,6-2 0,-2-1 0,5-1 0,3-4 0,3 0 0,0-1 52,2-1 0,6-3 1,1-2-1,3-1 1,3-2-1,1-2 1,2-1 77,2 0 0,1-5 0,4-3 0,0-2 1,0-1-1,0-1-126,-1 1-272,-4-1 1,3 5-1,-5 0 1,0 1-1,1 1 244,-3 0 0,-1-4 0,-2 3 0</inkml:trace>
  <inkml:trace contextRef="#ctx0" brushRef="#br0" timeOffset="91">12083 9536 8355,'2'-11'-210,"1"0"0,8 3 0,4 0 1,0 1-1,0-1 0,0 1 305,-1-2 1,3 4-1,-2-1 1,-1 3-1,-1-1 1,-2 1 0,1 2 63,-1 1 0,-3 4 0,-1 1 0,2 1 1,0 4-1,0 3 0,-3 2-143,-1-1 0,3 3 0,-4-1 1,-2 1-1,0-1 0,-2 0 1,0-1-178,0 0 0,-6 0 1,-1-3-1,-3-1 1,-3 0-1,-1 1 107,-1-1 1,-5 1 0,0-2 0,0-1-1,1-3 1,3 0-390,-1 1 1,4-5 442,-2 2 0,13-8 0,3-2 0</inkml:trace>
  <inkml:trace contextRef="#ctx0" brushRef="#br0" timeOffset="92">12414 9468 8355,'0'-6'-1339,"0"2"1508,0 8 0,0 2 0,0 5 0,0 1 0,2-1 0,0 2-14,2 2 1,4-1-1,-3 5 1,0 0 0,1 0-1,-1-1 1,2 0-166,-1-1 1,-2-3-1,3 3 1,1-2 0,0 0-1,-1-2 1,1-3-552,-2-2 0,4-2 1,-2 3 560,2-1 0,7-1 0,0 5 0</inkml:trace>
  <inkml:trace contextRef="#ctx0" brushRef="#br0" timeOffset="93">12711 9628 8593,'0'-12'43,"0"6"0,0 2-178,0 8 1,0 2-1,0 7 1,2 1-1,0 1 1,2 0 71,-1 2 1,-2-3-1,0 4 1,2-2-1,2-2 1,0-1-1,1-3 74,0-2 1,-2-2-1,4-4 1,1 2-1,1-1-290,1-2 279,1-6 0,-1-6 0,1-7 0</inkml:trace>
  <inkml:trace contextRef="#ctx0" brushRef="#br0" timeOffset="94">12597 9559 8355,'-10'-9'91,"2"-2"1,6 0 0,3 0-406,3 4 1,5 4 0,-2-1 0,4 3-1,0 1 314,0 0 0,6 0 0,1 0 0</inkml:trace>
  <inkml:trace contextRef="#ctx0" brushRef="#br0" timeOffset="95">12814 9422 8355,'0'-15'265,"1"0"1,3 2-223,4 4 0,2 4 0,0 6 0,-1 3 0,-3 4 0,1 2-6,-1 1 0,-3 5 0,0 0 0,-1 2 0,-2 2 0,0 0 0,0 1 2,0-2 1,0-4 0,0 3-1,0 0 1,0-2 0,0 1-421,0-3 0,1-3 1,3-3-1,3-5 295,4-1 1,0-7-1,-1-3 1,-1-3-1,-1-3 1,1-3-1,1 1 448,1-1 0,-3 2 1,-1 3-1,2 1-226,1 0 0,2 6 0,-1 5 0,1 6 0,-2 4 0,-1 1-324,-2 1 1,1 1 0,3 0 0,1 3-1,-1-2 1,1-3 0,-1-2 79,0-1 0,1-6 1,-1 2-1,1-3 0,-1-1 1,1 0-1,-1-1 231,0-3 1,-3-3-1,-2-9 1,-1-3 0,-2-2-1,-1-3-59,2-3 1,-2-1 0,1-4 0,-1 3-1,-4 0 1,0 1 0,-3 1-233,-2 6 0,5 3 0,-3 7 1,0 0 167,-3 4 0,-2 7 0,-1 6 0</inkml:trace>
  <inkml:trace contextRef="#ctx0" brushRef="#br0" timeOffset="96">13431 9628 6431,'6'5'348,"-1"-3"0,-6 6 0,-3 0 1,-2-1-1,-2 1-114,1 1 0,3 1 0,-2 1 0,0 1 0,4 0 1,1 2-1,1 2-190,0-2 1,0 2 0,1-1 0,1-1 0,4-1-1,0-2 1,4 1-175,4-1 1,-1-4-1,3-4 1,-1-1 0,2-2-1,-1 0 1,2-2-96,0-1 0,-3-4 1,3-4-1,-2-2 1,-2-2-1,-1-4 1,-3-3-935,-2-1 1159,2 1 0,-9-11 0,4-3 0</inkml:trace>
  <inkml:trace contextRef="#ctx0" brushRef="#br0" timeOffset="97">13511 9514 8355,'-12'3'-103,"1"1"1,1 0 0,1 0 0,3 1 11,1 1 1,1-2 0,4 4 90,0 1 0,-5 1 0,-2 1 0</inkml:trace>
  <inkml:trace contextRef="#ctx0" brushRef="#br0" timeOffset="98">11821 10176 8355,'0'-6'807,"0"1"-706,0 5 1,1 3 0,1 2 0,2 2 0,-1 2 32,-2 1 1,3 1-1,0 1 1,-1-2-1,1-1 1,0-2-1,0 2-186,1 1 0,-4 2 0,4-1 0,0-1-183,3-2 0,2-3 0,2-5 0,-1-1 0,2-3 0,1-4 1,2-2-164,2-1 0,-4-4 0,2-2 0,-2 1 398,-2-1 0,7-8 0,-7 1 0</inkml:trace>
  <inkml:trace contextRef="#ctx0" brushRef="#br0" timeOffset="99">11843 10073 8355,'-11'7'-99,"0"-4"1,4 4-1,2 0 99,0 3 0,-1 2 0,-6-1 0</inkml:trace>
  <inkml:trace contextRef="#ctx0" brushRef="#br0" timeOffset="100">10633 14230 8355,'16'-11'0,"3"0"-135,3-1 1,6 1-1,2 1 1,3 1 0,0 1-1,0 0 1,0 1 0,2 0 384,-4 2 1,7-2-1,-3 3 1,1 0-1,5 0 1,3 1-1,6 0-142,2 2 0,-1 1 1,5 0-1,4 0 1,5-2-1,-30 1 1,1 0-352,1-1 0,0 0 37,1 0 0,0 0 0,1 2 1,1 0-1,-1 0 0,-1 0 0,-1 0 1,0 0-73,-3 0 1,1 0-1,4 2 1,-1 1-1,31 4 1</inkml:trace>
  <inkml:trace contextRef="#ctx0" brushRef="#br0" timeOffset="101">8840 15601 6817,'-2'-6'71,"-1"2"0,-6 2 0,-4 2 0,-3 0 1,-2 2-1,-4 0 175,-3 2 0,0 1 0,-5-2 0,2 2 0,2 0 0,-1 0 1,0-1-35,2 1 1,-3-3 0,2 6 0,0 1-1,2 1 1,1 1 0,2 1-136,2-1 1,-2 2-1,6 1 1,1 1 0,3 0-1,3 2 1,3 1 88,0-1 1,4 5 0,-3-3-1,4 4 1,2 2 0,3 3-123,2 1 0,-3 1 1,2 3-1,0 0 1,-1 2-1,0 2 1,-2 2-36,-2 3 0,-1 4 0,0 2 0,-1 3 0,-3 1 0,-6 5 0,-5 2 45,-4 2 1,5-27 0,0 0 0,-10 24 0,11-28-1,-1 1 1,0 1 0,-1-1 0,1 1 0,0-1 0,-1 0-1,1 0-6,-1-1 1,1-1 0,-12 29 0,0-5-1,1-5 1,4-5 0,2-6-86,4-5 1,3-4-1,3-7 1,3-2-1,1-4 1,4-3 0,4-5 18,9-3 1,6-4 0,10-5 0,5-5 0,7-5 0,8-3 0,11-2-13,-27 9 1,0 0-1,3 0 1,-1-1-1,0 1 1,0 1-1,1-1 1,0 1-1,1 1 1,-1 1-1,2-1 1,-1 1-1,-1 1 1,-1 2-168,0 0 0,-2 1 1,2-1-1,-2 1 1,29-1-1,-1 0 1,-4 0 196,-7 2 0,6 12 0,-8 4 0</inkml:trace>
  <inkml:trace contextRef="#ctx0" brushRef="#br0" timeOffset="102">9662 16195 8355,'11'0'108,"1"0"0,-1 0 0,1 0 1,-1 1-1,1 3 0,-1 3 0,0 4 1,2 1-1,1 4 0,1 3 63,-1 2 1,0 2-1,0 0 1,1 0-1,1 0 1,-1-1-1,0 1-148,-1 0 1,4-4 0,1-1 0,1-2 0,0-2 0,-1-1 0,1-3-215,-3-2 0,4-2 0,-6-3 0,-1 0 1,-2 0-1,-1-3-1696,-4-4 1887,-2 3 0,-5-14 0,0 2 0</inkml:trace>
  <inkml:trace contextRef="#ctx0" brushRef="#br0" timeOffset="103">10096 16103 8355,'-11'-3'28,"-1"-1"0,1 1 0,-1 7 0,0 4 0,-2 3 0,-3 4 129,-1 4 1,-2 0 0,-5 3 0,-3 3 0,0 2 0,-1 2-1,1 0 1,0 3 0,-3 1 1,5 1-1,0 1 1,2-1-1,3 0 0,0 0-303,2 1 1,5-5-1,0-1 1,6-2-1,4-5 1,5-5 144,7 0 0,9-10 0,13 4 0</inkml:trace>
  <inkml:trace contextRef="#ctx0" brushRef="#br0" timeOffset="104">10336 16560 8355,'0'-7'1185,"0"-1"-774,0 0 1,0 3 0,0 5 0,0 7-1,0 3-258,0 1 1,0 6 0,-1 3 0,-2 5 0,-2 6 0,-1 3 0,-3 3-4359,-1 1 4205,-2 5 0,1-2 0,-1 4 0</inkml:trace>
  <inkml:trace contextRef="#ctx0" brushRef="#br0" timeOffset="105">11649 16617 7898,'12'0'79,"-1"0"0,1 0 1,0 0-1,2 0 1,3 0-1,0 0-79,4 0 0,5 0 0,4 0 0</inkml:trace>
  <inkml:trace contextRef="#ctx0" brushRef="#br0" timeOffset="106">12780 16595 8355,'16'0'8,"2"0"0,3 0 0,0 0 1,4-2-9,3-2 0,8-2 0,5-5 0</inkml:trace>
  <inkml:trace contextRef="#ctx0" brushRef="#br0" timeOffset="107">13819 16583 8355,'12'0'-69,"4"0"0,3 0 0,3 0 69,1 0 0,5-5 0,1-1 0</inkml:trace>
  <inkml:trace contextRef="#ctx0" brushRef="#br0" timeOffset="108">14927 15989 8355,'0'-11'201,"1"1"0,3 2 78,4 4 0,-2 3 0,2 1 0,2 2 0,3 5 0,3 7 1,1 5-71,-1 5 0,4 5 1,-1-1-1,3 2 0,1 3 1,0 3-1,-1-2-426,1-1 1,1 2 0,2-8 0,2 1 0,1 0 0,1-4 0,0-3-381,-4-6 0,2-2 1,-1-3-1,-2-3 597,-1-3 0,4-3 0,1-1 0</inkml:trace>
  <inkml:trace contextRef="#ctx0" brushRef="#br0" timeOffset="109">15418 15932 8355,'-14'0'0,"4"1"0,2 2 0,2 2 368,-3 1 1,-1 3 0,-3 5-1,-2 4 1,-4 2 0,-2 6-1,-4 2 1,-1 3-448,-5 2 1,-5 2-1,-4-1 1,2 0-1,1 0 1,6 1-1230,1-1-306,4-5 1366,3 9 1,5-7 0,2 8 0</inkml:trace>
  <inkml:trace contextRef="#ctx0" brushRef="#br0" timeOffset="110">15875 16389 8355,'0'-11'-9,"0"-1"0,0 1 0,0-1 434,0 1 1,0 3 0,0 1 0,-1-1-87,-3 2 1,-2 1 0,-7 5-1,-1 1 1,-3 1 0,0 3-1,-2 2 1,0 2-291,0 1 1,3 1 0,-1 2 0,0 2 0,2 3 0,0 1 0,-2 1-347,-1 4 0,4-1 1,0 4-1,4-3 1,4-2-1,1-2 146,2-1 1,2-5 0,1 1 0,1-2 0,4-3 0,6-2 0,4-5 128,3-1 0,1-4 0,3-1 0,1-6 1,0-4-1,0-5 0,-1-2 115,-3-4 1,1-5-1,-5-1 1,-1-1 0,-1-5-1,-2-1 1,1-2 56,-1-3 0,-5-5 0,-2 2 0,-3 4 1,-1 4-1,0 5 0,0 4 326,0 6 0,-1 10 0,-3 2 0,-3 5 1,-2 8 50,1 7-458,3 6 1,5 8 0,0 3 0,0 3 0,1 3-1,3 2-259,4-1 1,3 0 0,4 2 0,5-1 0,1 1 0,2-3 0,0-2-690,0-1 1,3-2 0,2-6 0,0 0-1,1-4 879,0-7 0,-3 1 0,2-6 0</inkml:trace>
  <inkml:trace contextRef="#ctx0" brushRef="#br0" timeOffset="111">16195 15258 8355,'0'-17'306,"1"1"1,3 5 0,3 3 81,4 4 0,1 3 0,4 0 1,3-2-1,3 0 0,5 0 1,4 3-98,2 4 0,1-2 0,0 6 0,0 2 0,-1 3 0,-1 3 0,-4 2-276,-4 2 0,0 2 1,-9 2-1,-2 3 1,-4 3-1,-5 3 1,-4 1-38,-4 1 0,-4 5 0,-7 6 0,-4 5 0,-2 2 0,-2 0 0,0 3 86,0 4 0,1-1 0,12-26 0,0-1 0,1 0 0,0 1 0,1-1 0,1 1 0,-4 30-141,2-1 1,7-29-1,1-1 1,-3 30-1,3 0 1,1 1-1,0-4 1,1 0-49,3-2 0,3-4 1,4-2-1,2-3 1,1-4-1,1-1 0,-1-3 134,-1-6 1,-2-1-1,-1-6 1,-2-3-1,-4-4 162,-3-5-94,-11-7 1,-2-3 0,-13-5 0,-9-1-1,-8-3 1,-10-4 89,-7-2-167,26 4 0,-2 1 0,-9-1 0,-2 0 0,-53-5 0</inkml:trace>
  <inkml:trace contextRef="#ctx0" brushRef="#br0" timeOffset="112">17474 16206 8355,'-28'-5'666,"5"0"0,2-4 1,7 3-1,5 1 1,1 1-1,3 0-589,5 0 0,10 1 0,11 1 1,4 0-1,7-2 0,4 0 0,6 0-371,3 0 0,0 1 0,1 1 0,-2 0 0,0-2 0,-4 2-1062,0 0 1356,-2 2 0,-4 0 0,0 0 0</inkml:trace>
  <inkml:trace contextRef="#ctx0" brushRef="#br0" timeOffset="113">17188 16549 8355,'8'-4'-347,"9"-1"1,10-1-1,11-3 680,7-1 0,8-6 0,1 1 1,3 1-1,4 1 0,-29 8 0,0 0 1,2 1-1,-1-1-126,2 2 0,-1-1 0,0 0 0,-1 0 1,1-1-1,0-1 0,-1 0 0,0 2-207,-1 0 0,2 0 0,1-3 0,-1-1 0,30-5 0</inkml:trace>
  <inkml:trace contextRef="#ctx0" brushRef="#br0" timeOffset="114">18844 16012 8355,'-7'-5'1892,"2"-1"-1654,3-1 1,5 2 0,8 6-1,2 5 1,2 4 0,4 5-1,3 3 1,2 3-135,3 5 0,2-1 0,6 5 1,2 2-1,3 0 0,-1 0 1,0-2-451,-2 2 1,0-3 0,0 0 0,1-1 0,-1-2-1,-2-2-419,-1-2 0,-5-4 1,-2-4-1,-3-4 765,-1-2 0,0-6 0,0 4 0</inkml:trace>
  <inkml:trace contextRef="#ctx0" brushRef="#br0" timeOffset="115">19541 15978 8355,'-21'0'277,"1"0"1,5 0 0,1 1 0,0 3 334,-1 3 1,-5 4 0,1 1 0,-3 2-1,-2 4 1,-4 4 0,-6 6 0,-5 2-627,-2 0 1,-3 7-1,2-2 1,-4 0-1,-2 2 1,0 0-357,3 1 1,6 0-1,7-4 1,4 0 0,4-1-1,6-2 1,6-5 369,4-1 0,3-3 0,5 1 0</inkml:trace>
  <inkml:trace contextRef="#ctx0" brushRef="#br0" timeOffset="116">19495 15487 8355,'-3'-16'-61,"0"3"1,4 1-1,6 4 1,4 2 478,4 0 1,2-1 0,4-1-1,1 1 1,3 2 0,2 1 0,3 1-40,3-1 1,-1 0 0,8 4-1,-2 0 1,1 0 0,0 0-1,1 0-2737,-4 0 908,5 0 1320,-11 0 0,3 0 0,-10 0 0</inkml:trace>
  <inkml:trace contextRef="#ctx0" brushRef="#br0" timeOffset="117">19838 15475 8832,'-16'2'492,"4"1"1,6 5 0,6 7 0,0 4 0,0 3 0,0 2-316,0 3 1,0 3-1,1 9 1,2 6-1,0 4 1,-1 3-1,-5 4-638,-4 4 461,0-24 0,-2 1 0,-4 1 0,-2 1 0,-20 46 0</inkml:trace>
  <inkml:trace contextRef="#ctx0" brushRef="#br0" timeOffset="118">6270 12312 8355,'28'-35'-263,"-3"0"1,7-3 282,4-4 1,3-6 0,-16 22-1,1 1 1,0-1 0,1 0-1,1-1 1,0-1 0,0 1 0,-1 0-1,-1 0 1,-2 1 0,17-24-1,-5 2 1,-3 0 0,-6-1 0,-3 4 98,-3 2 0,-4 1 1,4-5-1,1-3 0,5-4 1,-11 24-1,2 0 0,3-3 1,1 0-165,3-3 0,1 1 1,5-1-1,1 0 1,3-4-1,2 1 1,3-2-1,0 1 1,3-1-1,1 1 1,1-1-1,0 0 82,0 1 1,0 0-1,-1 2 1,-2 0-1,-3 1 1,-1 1-1,0 0 1,-2 1-1,-3 2 1,-1 1-1,-3 1 1,-2 1-1,-3 2 1,-2 1 117,17-25 0,-12 3 0,-3 4 0,-6 4 0,-4 2 0,-5 4 0,-2 1-79,-2-1 0,2 5 1,-1 1-1,-1 1 1,1 2-1,0 4 1,-1 3-698,-2 3 0,-1 0 1,-1 1-1,-3 1 0,-4 2-1209,-2 5 1830,-6 2 0,-7 5 0,-6 0 0</inkml:trace>
  <inkml:trace contextRef="#ctx0" brushRef="#br0" timeOffset="119">2056 16240 8355,'6'-5'0,"4"0"0,-1-4 0,5 2-90,-1 4 0,7-3 0,-3 3 1,0 0-1,2 0 0,0 1 1,0-1-1,3-1 0,2 2 1,4 0-1,1 2 0,3-1 209,1-3 1,5 3-1,0-4 1,0 1 0,2-1-1,0 0 1,2-1-672,0-1 0,-5 5 552,1-2 0,-3-2 0,0-1 0</inkml:trace>
  <inkml:trace contextRef="#ctx0" brushRef="#br0" timeOffset="120">2044 16526 8355,'-5'-1'52,"7"-2"1,9-2 0,12-1 0,11-4 32,10-4 0,16-3 0,-26 7 1,1 0-1,-1 0 0,1 1 1,0-1-1,0 1 0,0-1 1,0 1-1,0 0 0,0 0-95,-1 1 1,0-1-1,0 0 1,0-1 0,25-5 9,2 1 0,-5 2 0,-5 0 0</inkml:trace>
  <inkml:trace contextRef="#ctx0" brushRef="#br0" timeOffset="121">3186 15898 8355,'5'-10'-332,"3"2"1,4 4 0,3 3 0,3 1 552,-1 0 0,6 6 0,-1 6 0,4 6 0,4 3 0,0 3 0,0 2 42,1 0 1,-1 6 0,5-3 0,-2 2 0,-2-1-1,0 1 1,-1-1-698,-1 0 0,4-4 1,-3 2-1,-1-3 1,-3-1-1,-3-3-500,-4-4 1,2-3 933,-6-6 0,0 2 0,-3-4 0</inkml:trace>
  <inkml:trace contextRef="#ctx0" brushRef="#br0" timeOffset="122">3780 15886 8290,'-19'5'47,"0"3"0,4 7 1,-4 6-1,-3 3 1,-2 4-1,-4 2 69,-1 6 0,-3 3 1,-3 5-1,-2 1 0,3-2 1,0 1-1,2 0-315,-1 0 0,5-1 0,1-1 0,4-5 1,4-4-1,4-5 199,3-4 0,5 1 0,2-7 0</inkml:trace>
  <inkml:trace contextRef="#ctx0" brushRef="#br0" timeOffset="123">3803 15532 8355,'8'-17'-309,"6"3"1,7 5 0,5 4 0,0 1 397,1 0 0,6 0 1,0 4-1,5 0 0,1 0 1,2 0-1,0 0-229,2 0 0,1-4 0,2 1 0,-2 0 140,-2 2 0,-3-4 0,-4-2 0</inkml:trace>
  <inkml:trace contextRef="#ctx0" brushRef="#br0" timeOffset="124">4180 15395 8355,'-18'10'56,"3"6"1,4 4 0,3 4 0,3 3 104,0 3 1,4 4 0,-3 3 0,3 3 0,-1 2 0,0 3-1,-3 5 30,-2 2 0,-5 10 0,3-28 0,-1 2-191,-1 0 0,0 1 0,-3 4 0,0-1 0,-15 47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spcBef>
                <a:spcPct val="0"/>
              </a:spcBef>
              <a:defRPr>
                <a:latin typeface="Arial" pitchFamily="-112" charset="0"/>
                <a:ea typeface="ＭＳ Ｐゴシック" pitchFamily="-112" charset="-128"/>
                <a:cs typeface="ＭＳ Ｐゴシック" pitchFamily="-112" charset="-128"/>
              </a:defRPr>
            </a:lvl1pPr>
          </a:lstStyle>
          <a:p>
            <a:pPr>
              <a:defRPr/>
            </a:pPr>
            <a:endParaRPr lang="en-US"/>
          </a:p>
        </p:txBody>
      </p:sp>
      <p:sp>
        <p:nvSpPr>
          <p:cNvPr id="19459"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0"/>
              </a:spcBef>
              <a:defRPr>
                <a:latin typeface="Arial" pitchFamily="-112" charset="0"/>
                <a:ea typeface="ＭＳ Ｐゴシック" pitchFamily="-112" charset="-128"/>
                <a:cs typeface="ＭＳ Ｐゴシック" pitchFamily="-112" charset="-128"/>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946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46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a:spcBef>
                <a:spcPct val="0"/>
              </a:spcBef>
              <a:defRPr>
                <a:latin typeface="Arial" pitchFamily="-112" charset="0"/>
                <a:ea typeface="ＭＳ Ｐゴシック" pitchFamily="-112" charset="-128"/>
                <a:cs typeface="ＭＳ Ｐゴシック" pitchFamily="-112" charset="-128"/>
              </a:defRPr>
            </a:lvl1pPr>
          </a:lstStyle>
          <a:p>
            <a:pPr>
              <a:defRPr/>
            </a:pPr>
            <a:endParaRPr lang="en-US"/>
          </a:p>
        </p:txBody>
      </p:sp>
      <p:sp>
        <p:nvSpPr>
          <p:cNvPr id="1946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spcBef>
                <a:spcPct val="0"/>
              </a:spcBef>
              <a:defRPr>
                <a:latin typeface="Arial" pitchFamily="-112" charset="0"/>
                <a:ea typeface="ＭＳ Ｐゴシック" pitchFamily="-112" charset="-128"/>
                <a:cs typeface="ＭＳ Ｐゴシック" pitchFamily="-112" charset="-128"/>
              </a:defRPr>
            </a:lvl1pPr>
          </a:lstStyle>
          <a:p>
            <a:pPr>
              <a:defRPr/>
            </a:pPr>
            <a:fld id="{07DD8A4E-80D5-E442-8CCA-D5A1F77B1F24}" type="slidenum">
              <a:rPr lang="en-US"/>
              <a:pPr>
                <a:defRPr/>
              </a:pPr>
              <a:t>‹#›</a:t>
            </a:fld>
            <a:endParaRPr lang="en-US"/>
          </a:p>
        </p:txBody>
      </p:sp>
    </p:spTree>
    <p:extLst>
      <p:ext uri="{BB962C8B-B14F-4D97-AF65-F5344CB8AC3E}">
        <p14:creationId xmlns:p14="http://schemas.microsoft.com/office/powerpoint/2010/main" val="2430448188"/>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7DD8A4E-80D5-E442-8CCA-D5A1F77B1F24}"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8"/>
        <p:cNvGrpSpPr/>
        <p:nvPr/>
      </p:nvGrpSpPr>
      <p:grpSpPr>
        <a:xfrm>
          <a:off x="0" y="0"/>
          <a:ext cx="0" cy="0"/>
          <a:chOff x="0" y="0"/>
          <a:chExt cx="0" cy="0"/>
        </a:xfrm>
      </p:grpSpPr>
      <p:sp>
        <p:nvSpPr>
          <p:cNvPr id="1279" name="Shape 12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80" name="Shape 128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4967374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8"/>
        <p:cNvGrpSpPr/>
        <p:nvPr/>
      </p:nvGrpSpPr>
      <p:grpSpPr>
        <a:xfrm>
          <a:off x="0" y="0"/>
          <a:ext cx="0" cy="0"/>
          <a:chOff x="0" y="0"/>
          <a:chExt cx="0" cy="0"/>
        </a:xfrm>
      </p:grpSpPr>
      <p:sp>
        <p:nvSpPr>
          <p:cNvPr id="1289" name="Shape 128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90" name="Shape 129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3111432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Shape 16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6" name="Shape 16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3874276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Shape 1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9" name="Shape 19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Becomes very useful when we work with complex functions</a:t>
            </a:r>
          </a:p>
        </p:txBody>
      </p:sp>
    </p:spTree>
    <p:extLst>
      <p:ext uri="{BB962C8B-B14F-4D97-AF65-F5344CB8AC3E}">
        <p14:creationId xmlns:p14="http://schemas.microsoft.com/office/powerpoint/2010/main" val="23699751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Shape 21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6" name="Shape 21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Things get even crazier</a:t>
            </a:r>
          </a:p>
        </p:txBody>
      </p:sp>
    </p:spTree>
    <p:extLst>
      <p:ext uri="{BB962C8B-B14F-4D97-AF65-F5344CB8AC3E}">
        <p14:creationId xmlns:p14="http://schemas.microsoft.com/office/powerpoint/2010/main" val="2824900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Shape 17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5" name="Shape 17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How to compute the analytic gradient for arbitrarily complex functions using frame called computational graph</a:t>
            </a:r>
          </a:p>
          <a:p>
            <a:pPr lvl="0">
              <a:spcBef>
                <a:spcPts val="0"/>
              </a:spcBef>
              <a:buNone/>
            </a:pPr>
            <a:r>
              <a:rPr lang="en"/>
              <a:t>Can use computational graph to represent any function, where the nodes of the graph are steps of computation that we go through</a:t>
            </a:r>
          </a:p>
          <a:p>
            <a:pPr lvl="0">
              <a:spcBef>
                <a:spcPts val="0"/>
              </a:spcBef>
              <a:buNone/>
            </a:pPr>
            <a:r>
              <a:rPr lang="en"/>
              <a:t>Linear classifier example</a:t>
            </a:r>
          </a:p>
          <a:p>
            <a:pPr lvl="0">
              <a:spcBef>
                <a:spcPts val="0"/>
              </a:spcBef>
              <a:buNone/>
            </a:pPr>
            <a:r>
              <a:rPr lang="en"/>
              <a:t>Advantage is that once we express a function using a computational graph, can use a technique called backpropagation which recursively uses the chain rule to efficient compute gradient</a:t>
            </a:r>
          </a:p>
          <a:p>
            <a:pPr lvl="0" rtl="0">
              <a:spcBef>
                <a:spcPts val="0"/>
              </a:spcBef>
              <a:buNone/>
            </a:pPr>
            <a:endParaRPr/>
          </a:p>
        </p:txBody>
      </p:sp>
    </p:spTree>
    <p:extLst>
      <p:ext uri="{BB962C8B-B14F-4D97-AF65-F5344CB8AC3E}">
        <p14:creationId xmlns:p14="http://schemas.microsoft.com/office/powerpoint/2010/main" val="33274852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0BA557F4-9B78-C140-AB19-BD396D2EE86C}" type="slidenum">
              <a:rPr lang="en-US"/>
              <a:pPr/>
              <a:t>39</a:t>
            </a:fld>
            <a:endParaRPr lang="en-US"/>
          </a:p>
        </p:txBody>
      </p:sp>
      <p:sp>
        <p:nvSpPr>
          <p:cNvPr id="230401"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0402" name="Text Box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0099265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Shape 5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9" name="Shape 51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What we’re doing in backprop is we have all these nodes in our computational graph, each node only aware of immediate surroundings</a:t>
            </a:r>
          </a:p>
          <a:p>
            <a:pPr lvl="0" rtl="0">
              <a:spcBef>
                <a:spcPts val="0"/>
              </a:spcBef>
              <a:buNone/>
            </a:pPr>
            <a:r>
              <a:rPr lang="en"/>
              <a:t>at each node have ...</a:t>
            </a:r>
          </a:p>
        </p:txBody>
      </p:sp>
    </p:spTree>
    <p:extLst>
      <p:ext uri="{BB962C8B-B14F-4D97-AF65-F5344CB8AC3E}">
        <p14:creationId xmlns:p14="http://schemas.microsoft.com/office/powerpoint/2010/main" val="2460749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Shape 5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9" name="Shape 51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What we’re doing in backprop is we have all these nodes in our computational graph, each node only aware of immediate surroundings</a:t>
            </a:r>
          </a:p>
          <a:p>
            <a:pPr lvl="0" rtl="0">
              <a:spcBef>
                <a:spcPts val="0"/>
              </a:spcBef>
              <a:buNone/>
            </a:pPr>
            <a:r>
              <a:rPr lang="en"/>
              <a:t>at each node have ...</a:t>
            </a:r>
          </a:p>
        </p:txBody>
      </p:sp>
    </p:spTree>
    <p:extLst>
      <p:ext uri="{BB962C8B-B14F-4D97-AF65-F5344CB8AC3E}">
        <p14:creationId xmlns:p14="http://schemas.microsoft.com/office/powerpoint/2010/main" val="37239680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7DD8A4E-80D5-E442-8CCA-D5A1F77B1F24}" type="slidenum">
              <a:rPr lang="en-US" smtClean="0"/>
              <a:pPr>
                <a:defRPr/>
              </a:pPr>
              <a:t>54</a:t>
            </a:fld>
            <a:endParaRPr lang="en-US"/>
          </a:p>
        </p:txBody>
      </p:sp>
    </p:spTree>
    <p:extLst>
      <p:ext uri="{BB962C8B-B14F-4D97-AF65-F5344CB8AC3E}">
        <p14:creationId xmlns:p14="http://schemas.microsoft.com/office/powerpoint/2010/main" val="27867535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2"/>
        <p:cNvGrpSpPr/>
        <p:nvPr/>
      </p:nvGrpSpPr>
      <p:grpSpPr>
        <a:xfrm>
          <a:off x="0" y="0"/>
          <a:ext cx="0" cy="0"/>
          <a:chOff x="0" y="0"/>
          <a:chExt cx="0" cy="0"/>
        </a:xfrm>
      </p:grpSpPr>
      <p:sp>
        <p:nvSpPr>
          <p:cNvPr id="1203" name="Shape 120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04" name="Shape 120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1865125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7DD8A4E-80D5-E442-8CCA-D5A1F77B1F24}" type="slidenum">
              <a:rPr lang="en-US" smtClean="0"/>
              <a:pPr>
                <a:defRPr/>
              </a:pPr>
              <a:t>55</a:t>
            </a:fld>
            <a:endParaRPr lang="en-US"/>
          </a:p>
        </p:txBody>
      </p:sp>
    </p:spTree>
    <p:extLst>
      <p:ext uri="{BB962C8B-B14F-4D97-AF65-F5344CB8AC3E}">
        <p14:creationId xmlns:p14="http://schemas.microsoft.com/office/powerpoint/2010/main" val="42806683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7DD8A4E-80D5-E442-8CCA-D5A1F77B1F24}" type="slidenum">
              <a:rPr lang="en-US" smtClean="0"/>
              <a:pPr>
                <a:defRPr/>
              </a:pPr>
              <a:t>58</a:t>
            </a:fld>
            <a:endParaRPr lang="en-US"/>
          </a:p>
        </p:txBody>
      </p:sp>
    </p:spTree>
    <p:extLst>
      <p:ext uri="{BB962C8B-B14F-4D97-AF65-F5344CB8AC3E}">
        <p14:creationId xmlns:p14="http://schemas.microsoft.com/office/powerpoint/2010/main" val="23637544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7DD8A4E-80D5-E442-8CCA-D5A1F77B1F24}" type="slidenum">
              <a:rPr lang="en-US" smtClean="0"/>
              <a:pPr>
                <a:defRPr/>
              </a:pPr>
              <a:t>59</a:t>
            </a:fld>
            <a:endParaRPr lang="en-US"/>
          </a:p>
        </p:txBody>
      </p:sp>
    </p:spTree>
    <p:extLst>
      <p:ext uri="{BB962C8B-B14F-4D97-AF65-F5344CB8AC3E}">
        <p14:creationId xmlns:p14="http://schemas.microsoft.com/office/powerpoint/2010/main" val="12056630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7DD8A4E-80D5-E442-8CCA-D5A1F77B1F24}" type="slidenum">
              <a:rPr lang="en-US" smtClean="0"/>
              <a:pPr>
                <a:defRPr/>
              </a:pPr>
              <a:t>60</a:t>
            </a:fld>
            <a:endParaRPr lang="en-US"/>
          </a:p>
        </p:txBody>
      </p:sp>
    </p:spTree>
    <p:extLst>
      <p:ext uri="{BB962C8B-B14F-4D97-AF65-F5344CB8AC3E}">
        <p14:creationId xmlns:p14="http://schemas.microsoft.com/office/powerpoint/2010/main" val="38734878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7DD8A4E-80D5-E442-8CCA-D5A1F77B1F24}" type="slidenum">
              <a:rPr lang="en-US" smtClean="0"/>
              <a:pPr>
                <a:defRPr/>
              </a:pPr>
              <a:t>61</a:t>
            </a:fld>
            <a:endParaRPr lang="en-US"/>
          </a:p>
        </p:txBody>
      </p:sp>
    </p:spTree>
    <p:extLst>
      <p:ext uri="{BB962C8B-B14F-4D97-AF65-F5344CB8AC3E}">
        <p14:creationId xmlns:p14="http://schemas.microsoft.com/office/powerpoint/2010/main" val="40477108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7DD8A4E-80D5-E442-8CCA-D5A1F77B1F24}" type="slidenum">
              <a:rPr lang="en-US" smtClean="0"/>
              <a:pPr>
                <a:defRPr/>
              </a:pPr>
              <a:t>62</a:t>
            </a:fld>
            <a:endParaRPr lang="en-US"/>
          </a:p>
        </p:txBody>
      </p:sp>
    </p:spTree>
    <p:extLst>
      <p:ext uri="{BB962C8B-B14F-4D97-AF65-F5344CB8AC3E}">
        <p14:creationId xmlns:p14="http://schemas.microsoft.com/office/powerpoint/2010/main" val="14315999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4"/>
        <p:cNvGrpSpPr/>
        <p:nvPr/>
      </p:nvGrpSpPr>
      <p:grpSpPr>
        <a:xfrm>
          <a:off x="0" y="0"/>
          <a:ext cx="0" cy="0"/>
          <a:chOff x="0" y="0"/>
          <a:chExt cx="0" cy="0"/>
        </a:xfrm>
      </p:grpSpPr>
      <p:sp>
        <p:nvSpPr>
          <p:cNvPr id="965" name="Shape 96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6" name="Shape 96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7116740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4"/>
        <p:cNvGrpSpPr/>
        <p:nvPr/>
      </p:nvGrpSpPr>
      <p:grpSpPr>
        <a:xfrm>
          <a:off x="0" y="0"/>
          <a:ext cx="0" cy="0"/>
          <a:chOff x="0" y="0"/>
          <a:chExt cx="0" cy="0"/>
        </a:xfrm>
      </p:grpSpPr>
      <p:sp>
        <p:nvSpPr>
          <p:cNvPr id="965" name="Shape 96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6" name="Shape 96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6545117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4"/>
        <p:cNvGrpSpPr/>
        <p:nvPr/>
      </p:nvGrpSpPr>
      <p:grpSpPr>
        <a:xfrm>
          <a:off x="0" y="0"/>
          <a:ext cx="0" cy="0"/>
          <a:chOff x="0" y="0"/>
          <a:chExt cx="0" cy="0"/>
        </a:xfrm>
      </p:grpSpPr>
      <p:sp>
        <p:nvSpPr>
          <p:cNvPr id="965" name="Shape 96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6" name="Shape 96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2994356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2"/>
        <p:cNvGrpSpPr/>
        <p:nvPr/>
      </p:nvGrpSpPr>
      <p:grpSpPr>
        <a:xfrm>
          <a:off x="0" y="0"/>
          <a:ext cx="0" cy="0"/>
          <a:chOff x="0" y="0"/>
          <a:chExt cx="0" cy="0"/>
        </a:xfrm>
      </p:grpSpPr>
      <p:sp>
        <p:nvSpPr>
          <p:cNvPr id="973" name="Shape 97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74" name="Shape 97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5934671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3"/>
        <p:cNvGrpSpPr/>
        <p:nvPr/>
      </p:nvGrpSpPr>
      <p:grpSpPr>
        <a:xfrm>
          <a:off x="0" y="0"/>
          <a:ext cx="0" cy="0"/>
          <a:chOff x="0" y="0"/>
          <a:chExt cx="0" cy="0"/>
        </a:xfrm>
      </p:grpSpPr>
      <p:sp>
        <p:nvSpPr>
          <p:cNvPr id="1364" name="Shape 136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65" name="Shape 136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1637861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
        <p:cNvGrpSpPr/>
        <p:nvPr/>
      </p:nvGrpSpPr>
      <p:grpSpPr>
        <a:xfrm>
          <a:off x="0" y="0"/>
          <a:ext cx="0" cy="0"/>
          <a:chOff x="0" y="0"/>
          <a:chExt cx="0" cy="0"/>
        </a:xfrm>
      </p:grpSpPr>
      <p:sp>
        <p:nvSpPr>
          <p:cNvPr id="982" name="Shape 98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83" name="Shape 98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4643000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0"/>
        <p:cNvGrpSpPr/>
        <p:nvPr/>
      </p:nvGrpSpPr>
      <p:grpSpPr>
        <a:xfrm>
          <a:off x="0" y="0"/>
          <a:ext cx="0" cy="0"/>
          <a:chOff x="0" y="0"/>
          <a:chExt cx="0" cy="0"/>
        </a:xfrm>
      </p:grpSpPr>
      <p:sp>
        <p:nvSpPr>
          <p:cNvPr id="991" name="Shape 9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92" name="Shape 99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Clr>
                <a:schemeClr val="dk1"/>
              </a:buClr>
              <a:buSzPct val="100000"/>
              <a:buFont typeface="Arial"/>
              <a:buNone/>
            </a:pPr>
            <a:endParaRPr/>
          </a:p>
        </p:txBody>
      </p:sp>
    </p:spTree>
    <p:extLst>
      <p:ext uri="{BB962C8B-B14F-4D97-AF65-F5344CB8AC3E}">
        <p14:creationId xmlns:p14="http://schemas.microsoft.com/office/powerpoint/2010/main" val="18733312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0"/>
        <p:cNvGrpSpPr/>
        <p:nvPr/>
      </p:nvGrpSpPr>
      <p:grpSpPr>
        <a:xfrm>
          <a:off x="0" y="0"/>
          <a:ext cx="0" cy="0"/>
          <a:chOff x="0" y="0"/>
          <a:chExt cx="0" cy="0"/>
        </a:xfrm>
      </p:grpSpPr>
      <p:sp>
        <p:nvSpPr>
          <p:cNvPr id="1001" name="Shape 100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02" name="Shape 100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Clr>
                <a:schemeClr val="dk1"/>
              </a:buClr>
              <a:buSzPct val="100000"/>
              <a:buFont typeface="Arial"/>
              <a:buNone/>
            </a:pPr>
            <a:r>
              <a:rPr lang="en">
                <a:solidFill>
                  <a:schemeClr val="dk1"/>
                </a:solidFill>
              </a:rPr>
              <a:t>Gradient switcher and scaler</a:t>
            </a:r>
          </a:p>
          <a:p>
            <a:pPr lvl="0" rtl="0">
              <a:spcBef>
                <a:spcPts val="0"/>
              </a:spcBef>
              <a:buClr>
                <a:schemeClr val="dk1"/>
              </a:buClr>
              <a:buSzPct val="100000"/>
              <a:buFont typeface="Arial"/>
              <a:buNone/>
            </a:pPr>
            <a:r>
              <a:rPr lang="en">
                <a:solidFill>
                  <a:schemeClr val="dk1"/>
                </a:solidFill>
              </a:rPr>
              <a:t>Mul: scale upstream gradient by value of other branch</a:t>
            </a:r>
          </a:p>
        </p:txBody>
      </p:sp>
    </p:spTree>
    <p:extLst>
      <p:ext uri="{BB962C8B-B14F-4D97-AF65-F5344CB8AC3E}">
        <p14:creationId xmlns:p14="http://schemas.microsoft.com/office/powerpoint/2010/main" val="40335785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0"/>
        <p:cNvGrpSpPr/>
        <p:nvPr/>
      </p:nvGrpSpPr>
      <p:grpSpPr>
        <a:xfrm>
          <a:off x="0" y="0"/>
          <a:ext cx="0" cy="0"/>
          <a:chOff x="0" y="0"/>
          <a:chExt cx="0" cy="0"/>
        </a:xfrm>
      </p:grpSpPr>
      <p:sp>
        <p:nvSpPr>
          <p:cNvPr id="1011" name="Shape 101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12" name="Shape 101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Gradients add at branches, from multivariate chain rule</a:t>
            </a:r>
          </a:p>
          <a:p>
            <a:pPr lvl="0" rtl="0">
              <a:spcBef>
                <a:spcPts val="0"/>
              </a:spcBef>
              <a:buNone/>
            </a:pPr>
            <a:r>
              <a:rPr lang="en"/>
              <a:t>Since wiggling this node affects both connected nodes in the forward pass, then at  backprop the upstream gradient coming into this node is the sum of the gradients flowing back from both nodes</a:t>
            </a:r>
          </a:p>
        </p:txBody>
      </p:sp>
    </p:spTree>
    <p:extLst>
      <p:ext uri="{BB962C8B-B14F-4D97-AF65-F5344CB8AC3E}">
        <p14:creationId xmlns:p14="http://schemas.microsoft.com/office/powerpoint/2010/main" val="20200736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9"/>
        <p:cNvGrpSpPr/>
        <p:nvPr/>
      </p:nvGrpSpPr>
      <p:grpSpPr>
        <a:xfrm>
          <a:off x="0" y="0"/>
          <a:ext cx="0" cy="0"/>
          <a:chOff x="0" y="0"/>
          <a:chExt cx="0" cy="0"/>
        </a:xfrm>
      </p:grpSpPr>
      <p:sp>
        <p:nvSpPr>
          <p:cNvPr id="1680" name="Shape 16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81" name="Shape 168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Clr>
                <a:schemeClr val="dk1"/>
              </a:buClr>
              <a:buSzPct val="100000"/>
              <a:buFont typeface="Arial"/>
              <a:buNone/>
            </a:pPr>
            <a:r>
              <a:rPr lang="en">
                <a:solidFill>
                  <a:schemeClr val="dk1"/>
                </a:solidFill>
              </a:rPr>
              <a:t>During forward pass cache intermediary computation</a:t>
            </a:r>
          </a:p>
        </p:txBody>
      </p:sp>
    </p:spTree>
    <p:extLst>
      <p:ext uri="{BB962C8B-B14F-4D97-AF65-F5344CB8AC3E}">
        <p14:creationId xmlns:p14="http://schemas.microsoft.com/office/powerpoint/2010/main" val="21507017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8"/>
        <p:cNvGrpSpPr/>
        <p:nvPr/>
      </p:nvGrpSpPr>
      <p:grpSpPr>
        <a:xfrm>
          <a:off x="0" y="0"/>
          <a:ext cx="0" cy="0"/>
          <a:chOff x="0" y="0"/>
          <a:chExt cx="0" cy="0"/>
        </a:xfrm>
      </p:grpSpPr>
      <p:sp>
        <p:nvSpPr>
          <p:cNvPr id="1689" name="Shape 168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90" name="Shape 169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Clr>
                <a:schemeClr val="dk1"/>
              </a:buClr>
              <a:buSzPct val="100000"/>
              <a:buFont typeface="Arial"/>
              <a:buNone/>
            </a:pPr>
            <a:r>
              <a:rPr lang="en">
                <a:solidFill>
                  <a:schemeClr val="dk1"/>
                </a:solidFill>
              </a:rPr>
              <a:t>The implementation exactly mirrors the algorithm in that it’s completely local</a:t>
            </a:r>
          </a:p>
        </p:txBody>
      </p:sp>
    </p:spTree>
    <p:extLst>
      <p:ext uri="{BB962C8B-B14F-4D97-AF65-F5344CB8AC3E}">
        <p14:creationId xmlns:p14="http://schemas.microsoft.com/office/powerpoint/2010/main" val="11973081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8"/>
        <p:cNvGrpSpPr/>
        <p:nvPr/>
      </p:nvGrpSpPr>
      <p:grpSpPr>
        <a:xfrm>
          <a:off x="0" y="0"/>
          <a:ext cx="0" cy="0"/>
          <a:chOff x="0" y="0"/>
          <a:chExt cx="0" cy="0"/>
        </a:xfrm>
      </p:grpSpPr>
      <p:sp>
        <p:nvSpPr>
          <p:cNvPr id="1709" name="Shape 170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10" name="Shape 171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0576023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4"/>
        <p:cNvGrpSpPr/>
        <p:nvPr/>
      </p:nvGrpSpPr>
      <p:grpSpPr>
        <a:xfrm>
          <a:off x="0" y="0"/>
          <a:ext cx="0" cy="0"/>
          <a:chOff x="0" y="0"/>
          <a:chExt cx="0" cy="0"/>
        </a:xfrm>
      </p:grpSpPr>
      <p:sp>
        <p:nvSpPr>
          <p:cNvPr id="1725" name="Shape 172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26" name="Shape 172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Clr>
                <a:schemeClr val="dk1"/>
              </a:buClr>
              <a:buSzPct val="100000"/>
              <a:buFont typeface="Arial"/>
              <a:buNone/>
            </a:pPr>
            <a:r>
              <a:rPr lang="en">
                <a:solidFill>
                  <a:schemeClr val="dk1"/>
                </a:solidFill>
              </a:rPr>
              <a:t>Higher level node</a:t>
            </a:r>
          </a:p>
          <a:p>
            <a:pPr lvl="0" rtl="0">
              <a:spcBef>
                <a:spcPts val="0"/>
              </a:spcBef>
              <a:buClr>
                <a:schemeClr val="dk1"/>
              </a:buClr>
              <a:buSzPct val="100000"/>
              <a:buFont typeface="Arial"/>
              <a:buNone/>
            </a:pPr>
            <a:r>
              <a:rPr lang="en">
                <a:solidFill>
                  <a:schemeClr val="dk1"/>
                </a:solidFill>
              </a:rPr>
              <a:t>Beautiful thing is only need to implement forward and backward</a:t>
            </a:r>
          </a:p>
        </p:txBody>
      </p:sp>
    </p:spTree>
    <p:extLst>
      <p:ext uri="{BB962C8B-B14F-4D97-AF65-F5344CB8AC3E}">
        <p14:creationId xmlns:p14="http://schemas.microsoft.com/office/powerpoint/2010/main" val="22561948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3"/>
        <p:cNvGrpSpPr/>
        <p:nvPr/>
      </p:nvGrpSpPr>
      <p:grpSpPr>
        <a:xfrm>
          <a:off x="0" y="0"/>
          <a:ext cx="0" cy="0"/>
          <a:chOff x="0" y="0"/>
          <a:chExt cx="0" cy="0"/>
        </a:xfrm>
      </p:grpSpPr>
      <p:sp>
        <p:nvSpPr>
          <p:cNvPr id="1734" name="Shape 173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35" name="Shape 173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40124395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3"/>
        <p:cNvGrpSpPr/>
        <p:nvPr/>
      </p:nvGrpSpPr>
      <p:grpSpPr>
        <a:xfrm>
          <a:off x="0" y="0"/>
          <a:ext cx="0" cy="0"/>
          <a:chOff x="0" y="0"/>
          <a:chExt cx="0" cy="0"/>
        </a:xfrm>
      </p:grpSpPr>
      <p:sp>
        <p:nvSpPr>
          <p:cNvPr id="1054" name="Shape 10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55" name="Shape 105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5043893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4"/>
        <p:cNvGrpSpPr/>
        <p:nvPr/>
      </p:nvGrpSpPr>
      <p:grpSpPr>
        <a:xfrm>
          <a:off x="0" y="0"/>
          <a:ext cx="0" cy="0"/>
          <a:chOff x="0" y="0"/>
          <a:chExt cx="0" cy="0"/>
        </a:xfrm>
      </p:grpSpPr>
      <p:sp>
        <p:nvSpPr>
          <p:cNvPr id="1395" name="Shape 139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96" name="Shape 139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617656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4"/>
        <p:cNvGrpSpPr/>
        <p:nvPr/>
      </p:nvGrpSpPr>
      <p:grpSpPr>
        <a:xfrm>
          <a:off x="0" y="0"/>
          <a:ext cx="0" cy="0"/>
          <a:chOff x="0" y="0"/>
          <a:chExt cx="0" cy="0"/>
        </a:xfrm>
      </p:grpSpPr>
      <p:sp>
        <p:nvSpPr>
          <p:cNvPr id="1075" name="Shape 107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76" name="Shape 107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Clr>
                <a:schemeClr val="dk1"/>
              </a:buClr>
              <a:buSzPct val="100000"/>
              <a:buFont typeface="Arial"/>
              <a:buNone/>
            </a:pPr>
            <a:r>
              <a:rPr lang="en">
                <a:solidFill>
                  <a:schemeClr val="dk1"/>
                </a:solidFill>
              </a:rPr>
              <a:t>Partial deriv. Of each dimension of output with respect to each dimension of input</a:t>
            </a:r>
          </a:p>
        </p:txBody>
      </p:sp>
    </p:spTree>
    <p:extLst>
      <p:ext uri="{BB962C8B-B14F-4D97-AF65-F5344CB8AC3E}">
        <p14:creationId xmlns:p14="http://schemas.microsoft.com/office/powerpoint/2010/main" val="6021122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9"/>
        <p:cNvGrpSpPr/>
        <p:nvPr/>
      </p:nvGrpSpPr>
      <p:grpSpPr>
        <a:xfrm>
          <a:off x="0" y="0"/>
          <a:ext cx="0" cy="0"/>
          <a:chOff x="0" y="0"/>
          <a:chExt cx="0" cy="0"/>
        </a:xfrm>
      </p:grpSpPr>
      <p:sp>
        <p:nvSpPr>
          <p:cNvPr id="1100" name="Shape 110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01" name="Shape 110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0656948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4"/>
        <p:cNvGrpSpPr/>
        <p:nvPr/>
      </p:nvGrpSpPr>
      <p:grpSpPr>
        <a:xfrm>
          <a:off x="0" y="0"/>
          <a:ext cx="0" cy="0"/>
          <a:chOff x="0" y="0"/>
          <a:chExt cx="0" cy="0"/>
        </a:xfrm>
      </p:grpSpPr>
      <p:sp>
        <p:nvSpPr>
          <p:cNvPr id="1125" name="Shape 112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26" name="Shape 112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38304651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8"/>
        <p:cNvGrpSpPr/>
        <p:nvPr/>
      </p:nvGrpSpPr>
      <p:grpSpPr>
        <a:xfrm>
          <a:off x="0" y="0"/>
          <a:ext cx="0" cy="0"/>
          <a:chOff x="0" y="0"/>
          <a:chExt cx="0" cy="0"/>
        </a:xfrm>
      </p:grpSpPr>
      <p:sp>
        <p:nvSpPr>
          <p:cNvPr id="1149" name="Shape 114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50" name="Shape 115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For each elem in input, for each elem in output</a:t>
            </a:r>
          </a:p>
        </p:txBody>
      </p:sp>
    </p:spTree>
    <p:extLst>
      <p:ext uri="{BB962C8B-B14F-4D97-AF65-F5344CB8AC3E}">
        <p14:creationId xmlns:p14="http://schemas.microsoft.com/office/powerpoint/2010/main" val="34941992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1"/>
        <p:cNvGrpSpPr/>
        <p:nvPr/>
      </p:nvGrpSpPr>
      <p:grpSpPr>
        <a:xfrm>
          <a:off x="0" y="0"/>
          <a:ext cx="0" cy="0"/>
          <a:chOff x="0" y="0"/>
          <a:chExt cx="0" cy="0"/>
        </a:xfrm>
      </p:grpSpPr>
      <p:sp>
        <p:nvSpPr>
          <p:cNvPr id="1222" name="Shape 122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23" name="Shape 122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3494848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0"/>
        <p:cNvGrpSpPr/>
        <p:nvPr/>
      </p:nvGrpSpPr>
      <p:grpSpPr>
        <a:xfrm>
          <a:off x="0" y="0"/>
          <a:ext cx="0" cy="0"/>
          <a:chOff x="0" y="0"/>
          <a:chExt cx="0" cy="0"/>
        </a:xfrm>
      </p:grpSpPr>
      <p:sp>
        <p:nvSpPr>
          <p:cNvPr id="1231" name="Shape 123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32" name="Shape 123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7769419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0"/>
        <p:cNvGrpSpPr/>
        <p:nvPr/>
      </p:nvGrpSpPr>
      <p:grpSpPr>
        <a:xfrm>
          <a:off x="0" y="0"/>
          <a:ext cx="0" cy="0"/>
          <a:chOff x="0" y="0"/>
          <a:chExt cx="0" cy="0"/>
        </a:xfrm>
      </p:grpSpPr>
      <p:sp>
        <p:nvSpPr>
          <p:cNvPr id="1241" name="Shape 124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42" name="Shape 124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7338435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4"/>
        <p:cNvGrpSpPr/>
        <p:nvPr/>
      </p:nvGrpSpPr>
      <p:grpSpPr>
        <a:xfrm>
          <a:off x="0" y="0"/>
          <a:ext cx="0" cy="0"/>
          <a:chOff x="0" y="0"/>
          <a:chExt cx="0" cy="0"/>
        </a:xfrm>
      </p:grpSpPr>
      <p:sp>
        <p:nvSpPr>
          <p:cNvPr id="1255" name="Shape 125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56" name="Shape 125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2805645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4"/>
        <p:cNvGrpSpPr/>
        <p:nvPr/>
      </p:nvGrpSpPr>
      <p:grpSpPr>
        <a:xfrm>
          <a:off x="0" y="0"/>
          <a:ext cx="0" cy="0"/>
          <a:chOff x="0" y="0"/>
          <a:chExt cx="0" cy="0"/>
        </a:xfrm>
      </p:grpSpPr>
      <p:sp>
        <p:nvSpPr>
          <p:cNvPr id="1265" name="Shape 126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66" name="Shape 126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5712209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a:t>(C) Dhruv Batra </a:t>
            </a:r>
          </a:p>
        </p:txBody>
      </p:sp>
      <p:sp>
        <p:nvSpPr>
          <p:cNvPr id="6" name="Slide Number Placeholder 5"/>
          <p:cNvSpPr>
            <a:spLocks noGrp="1"/>
          </p:cNvSpPr>
          <p:nvPr>
            <p:ph type="sldNum" sz="quarter" idx="12"/>
          </p:nvPr>
        </p:nvSpPr>
        <p:spPr/>
        <p:txBody>
          <a:bodyPr/>
          <a:lstStyle/>
          <a:p>
            <a:pPr>
              <a:defRPr/>
            </a:pPr>
            <a:fld id="{60C6FF14-906B-8C43-8206-00F0F407B02E}" type="slidenum">
              <a:rPr lang="en-US" smtClean="0"/>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a:t>(C) Dhruv Batra </a:t>
            </a:r>
          </a:p>
        </p:txBody>
      </p:sp>
      <p:sp>
        <p:nvSpPr>
          <p:cNvPr id="6" name="Slide Number Placeholder 5"/>
          <p:cNvSpPr>
            <a:spLocks noGrp="1"/>
          </p:cNvSpPr>
          <p:nvPr>
            <p:ph type="sldNum" sz="quarter" idx="12"/>
          </p:nvPr>
        </p:nvSpPr>
        <p:spPr/>
        <p:txBody>
          <a:bodyPr/>
          <a:lstStyle/>
          <a:p>
            <a:pPr>
              <a:defRPr/>
            </a:pPr>
            <a:fld id="{365AFEEC-C182-2D4A-848B-6A0ED98C1FE8}" type="slidenum">
              <a:rPr lang="en-US" smtClean="0"/>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a:t>(C) Dhruv Batra </a:t>
            </a:r>
          </a:p>
        </p:txBody>
      </p:sp>
      <p:sp>
        <p:nvSpPr>
          <p:cNvPr id="6" name="Slide Number Placeholder 5"/>
          <p:cNvSpPr>
            <a:spLocks noGrp="1"/>
          </p:cNvSpPr>
          <p:nvPr>
            <p:ph type="sldNum" sz="quarter" idx="12"/>
          </p:nvPr>
        </p:nvSpPr>
        <p:spPr/>
        <p:txBody>
          <a:bodyPr/>
          <a:lstStyle/>
          <a:p>
            <a:pPr>
              <a:defRPr/>
            </a:pPr>
            <a:fld id="{03D168A2-5B33-FA46-93E8-3B5149732374}" type="slidenum">
              <a:rPr lang="en-US" smtClean="0"/>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843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 Dhruv Batra </a:t>
            </a:r>
          </a:p>
        </p:txBody>
      </p:sp>
      <p:sp>
        <p:nvSpPr>
          <p:cNvPr id="6" name="Rectangle 6"/>
          <p:cNvSpPr>
            <a:spLocks noGrp="1" noChangeArrowheads="1"/>
          </p:cNvSpPr>
          <p:nvPr>
            <p:ph type="sldNum" sz="quarter" idx="12"/>
          </p:nvPr>
        </p:nvSpPr>
        <p:spPr>
          <a:ln/>
        </p:spPr>
        <p:txBody>
          <a:bodyPr/>
          <a:lstStyle>
            <a:lvl1pPr>
              <a:defRPr/>
            </a:lvl1pPr>
          </a:lstStyle>
          <a:p>
            <a:pPr>
              <a:defRPr/>
            </a:pPr>
            <a:fld id="{60C6FF14-906B-8C43-8206-00F0F407B02E}"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solidFill>
                  <a:schemeClr val="bg1">
                    <a:lumMod val="85000"/>
                  </a:schemeClr>
                </a:solidFill>
              </a:defRPr>
            </a:lvl1pPr>
          </a:lstStyle>
          <a:p>
            <a:pPr>
              <a:defRPr/>
            </a:pPr>
            <a:r>
              <a:rPr lang="en-US" dirty="0"/>
              <a:t>Research at TTI</a:t>
            </a: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t>(C) Dhruv Batra </a:t>
            </a:r>
          </a:p>
        </p:txBody>
      </p:sp>
      <p:sp>
        <p:nvSpPr>
          <p:cNvPr id="6" name="Rectangle 6"/>
          <p:cNvSpPr>
            <a:spLocks noGrp="1" noChangeArrowheads="1"/>
          </p:cNvSpPr>
          <p:nvPr>
            <p:ph type="sldNum" sz="quarter" idx="12"/>
          </p:nvPr>
        </p:nvSpPr>
        <p:spPr>
          <a:ln/>
        </p:spPr>
        <p:txBody>
          <a:bodyPr/>
          <a:lstStyle>
            <a:lvl1pPr>
              <a:defRPr/>
            </a:lvl1pPr>
          </a:lstStyle>
          <a:p>
            <a:pPr>
              <a:defRPr/>
            </a:pPr>
            <a:fld id="{7134A590-6033-DE48-865B-A0558AEFCBD1}"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 Dhruv Batra </a:t>
            </a:r>
          </a:p>
        </p:txBody>
      </p:sp>
      <p:sp>
        <p:nvSpPr>
          <p:cNvPr id="6" name="Rectangle 6"/>
          <p:cNvSpPr>
            <a:spLocks noGrp="1" noChangeArrowheads="1"/>
          </p:cNvSpPr>
          <p:nvPr>
            <p:ph type="sldNum" sz="quarter" idx="12"/>
          </p:nvPr>
        </p:nvSpPr>
        <p:spPr>
          <a:ln/>
        </p:spPr>
        <p:txBody>
          <a:bodyPr/>
          <a:lstStyle>
            <a:lvl1pPr>
              <a:defRPr/>
            </a:lvl1pPr>
          </a:lstStyle>
          <a:p>
            <a:pPr>
              <a:defRPr/>
            </a:pPr>
            <a:fld id="{BCAD4A4B-0330-AF4E-991D-7D58C0870B97}"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685800"/>
          </a:xfrm>
        </p:spPr>
        <p:txBody>
          <a:bodyPr/>
          <a:lstStyle/>
          <a:p>
            <a:r>
              <a:rPr lang="en-US" dirty="0"/>
              <a:t>Click to edit Master title style</a:t>
            </a:r>
          </a:p>
        </p:txBody>
      </p:sp>
      <p:sp>
        <p:nvSpPr>
          <p:cNvPr id="3" name="Content Placeholder 2"/>
          <p:cNvSpPr>
            <a:spLocks noGrp="1"/>
          </p:cNvSpPr>
          <p:nvPr>
            <p:ph sz="half" idx="1"/>
          </p:nvPr>
        </p:nvSpPr>
        <p:spPr>
          <a:xfrm>
            <a:off x="685800" y="914400"/>
            <a:ext cx="3810000"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914400"/>
            <a:ext cx="3810000"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(C) Dhruv Batra </a:t>
            </a:r>
          </a:p>
        </p:txBody>
      </p:sp>
      <p:sp>
        <p:nvSpPr>
          <p:cNvPr id="7" name="Rectangle 6"/>
          <p:cNvSpPr>
            <a:spLocks noGrp="1" noChangeArrowheads="1"/>
          </p:cNvSpPr>
          <p:nvPr>
            <p:ph type="sldNum" sz="quarter" idx="12"/>
          </p:nvPr>
        </p:nvSpPr>
        <p:spPr>
          <a:ln/>
        </p:spPr>
        <p:txBody>
          <a:bodyPr/>
          <a:lstStyle>
            <a:lvl1pPr>
              <a:defRPr/>
            </a:lvl1pPr>
          </a:lstStyle>
          <a:p>
            <a:pPr>
              <a:defRPr/>
            </a:pPr>
            <a:fld id="{56489279-66D6-F54A-8DF6-8569F0E44DC0}"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4"/>
            <a:ext cx="4040188" cy="41497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4"/>
            <a:ext cx="4041775" cy="41497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t>(C) Dhruv Batra </a:t>
            </a:r>
          </a:p>
        </p:txBody>
      </p:sp>
      <p:sp>
        <p:nvSpPr>
          <p:cNvPr id="9" name="Rectangle 6"/>
          <p:cNvSpPr>
            <a:spLocks noGrp="1" noChangeArrowheads="1"/>
          </p:cNvSpPr>
          <p:nvPr>
            <p:ph type="sldNum" sz="quarter" idx="12"/>
          </p:nvPr>
        </p:nvSpPr>
        <p:spPr>
          <a:ln/>
        </p:spPr>
        <p:txBody>
          <a:bodyPr/>
          <a:lstStyle>
            <a:lvl1pPr>
              <a:defRPr/>
            </a:lvl1pPr>
          </a:lstStyle>
          <a:p>
            <a:pPr>
              <a:defRPr/>
            </a:pPr>
            <a:fld id="{902DD396-FCC9-5D4C-A19A-0D227FF6545F}"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(C) Dhruv Batra </a:t>
            </a:r>
          </a:p>
        </p:txBody>
      </p:sp>
      <p:sp>
        <p:nvSpPr>
          <p:cNvPr id="5" name="Rectangle 6"/>
          <p:cNvSpPr>
            <a:spLocks noGrp="1" noChangeArrowheads="1"/>
          </p:cNvSpPr>
          <p:nvPr>
            <p:ph type="sldNum" sz="quarter" idx="12"/>
          </p:nvPr>
        </p:nvSpPr>
        <p:spPr>
          <a:ln/>
        </p:spPr>
        <p:txBody>
          <a:bodyPr/>
          <a:lstStyle>
            <a:lvl1pPr>
              <a:defRPr/>
            </a:lvl1pPr>
          </a:lstStyle>
          <a:p>
            <a:pPr>
              <a:defRPr/>
            </a:pPr>
            <a:fld id="{BA8D718F-682B-7343-BB3C-8AD70332433B}"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t>(C) Dhruv Batra </a:t>
            </a:r>
          </a:p>
        </p:txBody>
      </p:sp>
      <p:sp>
        <p:nvSpPr>
          <p:cNvPr id="4" name="Rectangle 6"/>
          <p:cNvSpPr>
            <a:spLocks noGrp="1" noChangeArrowheads="1"/>
          </p:cNvSpPr>
          <p:nvPr>
            <p:ph type="sldNum" sz="quarter" idx="12"/>
          </p:nvPr>
        </p:nvSpPr>
        <p:spPr>
          <a:ln/>
        </p:spPr>
        <p:txBody>
          <a:bodyPr/>
          <a:lstStyle>
            <a:lvl1pPr>
              <a:defRPr/>
            </a:lvl1pPr>
          </a:lstStyle>
          <a:p>
            <a:pPr>
              <a:defRPr/>
            </a:pPr>
            <a:fld id="{A51550E6-1DFF-B84C-BFE3-E4371400DA8D}"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60515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8895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(C) Dhruv Batra </a:t>
            </a:r>
          </a:p>
        </p:txBody>
      </p:sp>
      <p:sp>
        <p:nvSpPr>
          <p:cNvPr id="7" name="Rectangle 6"/>
          <p:cNvSpPr>
            <a:spLocks noGrp="1" noChangeArrowheads="1"/>
          </p:cNvSpPr>
          <p:nvPr>
            <p:ph type="sldNum" sz="quarter" idx="12"/>
          </p:nvPr>
        </p:nvSpPr>
        <p:spPr>
          <a:ln/>
        </p:spPr>
        <p:txBody>
          <a:bodyPr/>
          <a:lstStyle>
            <a:lvl1pPr>
              <a:defRPr/>
            </a:lvl1pPr>
          </a:lstStyle>
          <a:p>
            <a:pPr>
              <a:defRPr/>
            </a:pPr>
            <a:fld id="{7C01E281-1F8F-6944-BFC1-D0DAE21D9B05}"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a:t>(C) Dhruv Batra </a:t>
            </a:r>
          </a:p>
        </p:txBody>
      </p:sp>
      <p:sp>
        <p:nvSpPr>
          <p:cNvPr id="6" name="Slide Number Placeholder 5"/>
          <p:cNvSpPr>
            <a:spLocks noGrp="1"/>
          </p:cNvSpPr>
          <p:nvPr>
            <p:ph type="sldNum" sz="quarter" idx="12"/>
          </p:nvPr>
        </p:nvSpPr>
        <p:spPr/>
        <p:txBody>
          <a:bodyPr/>
          <a:lstStyle/>
          <a:p>
            <a:pPr>
              <a:defRPr/>
            </a:pPr>
            <a:fld id="{7134A590-6033-DE48-865B-A0558AEFCBD1}" type="slidenum">
              <a:rPr lang="en-US" smtClean="0"/>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(C) Dhruv Batra </a:t>
            </a:r>
          </a:p>
        </p:txBody>
      </p:sp>
      <p:sp>
        <p:nvSpPr>
          <p:cNvPr id="7" name="Rectangle 6"/>
          <p:cNvSpPr>
            <a:spLocks noGrp="1" noChangeArrowheads="1"/>
          </p:cNvSpPr>
          <p:nvPr>
            <p:ph type="sldNum" sz="quarter" idx="12"/>
          </p:nvPr>
        </p:nvSpPr>
        <p:spPr>
          <a:ln/>
        </p:spPr>
        <p:txBody>
          <a:bodyPr/>
          <a:lstStyle>
            <a:lvl1pPr>
              <a:defRPr/>
            </a:lvl1pPr>
          </a:lstStyle>
          <a:p>
            <a:pPr>
              <a:defRPr/>
            </a:pPr>
            <a:fld id="{D6CCFAE8-AF25-AC44-B97D-AB359B592C3A}"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 Dhruv Batra </a:t>
            </a:r>
          </a:p>
        </p:txBody>
      </p:sp>
      <p:sp>
        <p:nvSpPr>
          <p:cNvPr id="6" name="Rectangle 6"/>
          <p:cNvSpPr>
            <a:spLocks noGrp="1" noChangeArrowheads="1"/>
          </p:cNvSpPr>
          <p:nvPr>
            <p:ph type="sldNum" sz="quarter" idx="12"/>
          </p:nvPr>
        </p:nvSpPr>
        <p:spPr>
          <a:ln/>
        </p:spPr>
        <p:txBody>
          <a:bodyPr/>
          <a:lstStyle>
            <a:lvl1pPr>
              <a:defRPr/>
            </a:lvl1pPr>
          </a:lstStyle>
          <a:p>
            <a:pPr>
              <a:defRPr/>
            </a:pPr>
            <a:fld id="{365AFEEC-C182-2D4A-848B-6A0ED98C1FE8}"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19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76200"/>
            <a:ext cx="5676900" cy="6019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 Dhruv Batra </a:t>
            </a:r>
          </a:p>
        </p:txBody>
      </p:sp>
      <p:sp>
        <p:nvSpPr>
          <p:cNvPr id="6" name="Rectangle 6"/>
          <p:cNvSpPr>
            <a:spLocks noGrp="1" noChangeArrowheads="1"/>
          </p:cNvSpPr>
          <p:nvPr>
            <p:ph type="sldNum" sz="quarter" idx="12"/>
          </p:nvPr>
        </p:nvSpPr>
        <p:spPr>
          <a:ln/>
        </p:spPr>
        <p:txBody>
          <a:bodyPr/>
          <a:lstStyle>
            <a:lvl1pPr>
              <a:defRPr/>
            </a:lvl1pPr>
          </a:lstStyle>
          <a:p>
            <a:pPr>
              <a:defRPr/>
            </a:pPr>
            <a:fld id="{03D168A2-5B33-FA46-93E8-3B5149732374}"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311700" y="101600"/>
            <a:ext cx="8520600" cy="7636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6" name="Shape 26"/>
          <p:cNvSpPr txBox="1">
            <a:spLocks noGrp="1"/>
          </p:cNvSpPr>
          <p:nvPr>
            <p:ph type="body" idx="1"/>
          </p:nvPr>
        </p:nvSpPr>
        <p:spPr>
          <a:xfrm>
            <a:off x="311700" y="934633"/>
            <a:ext cx="8520600" cy="50496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7" name="Shape 27"/>
          <p:cNvSpPr txBox="1">
            <a:spLocks noGrp="1"/>
          </p:cNvSpPr>
          <p:nvPr>
            <p:ph type="sldNum" idx="12"/>
          </p:nvPr>
        </p:nvSpPr>
        <p:spPr>
          <a:xfrm>
            <a:off x="6296857" y="6179655"/>
            <a:ext cx="548700" cy="524800"/>
          </a:xfrm>
          <a:prstGeom prst="rect">
            <a:avLst/>
          </a:prstGeom>
        </p:spPr>
        <p:txBody>
          <a:bodyPr lIns="91425" tIns="91425" rIns="91425" bIns="91425" anchor="ctr" anchorCtr="0">
            <a:noAutofit/>
          </a:bodyPr>
          <a:lstStyle/>
          <a:p>
            <a:pPr>
              <a:spcBef>
                <a:spcPts val="0"/>
              </a:spcBef>
            </a:pPr>
            <a:fld id="{00000000-1234-1234-1234-123412341234}" type="slidenum">
              <a:rPr lang="en" smtClean="0"/>
              <a:pPr>
                <a:spcBef>
                  <a:spcPts val="0"/>
                </a:spcBef>
              </a:pPr>
              <a:t>‹#›</a:t>
            </a:fld>
            <a:endParaRPr lang="en"/>
          </a:p>
        </p:txBody>
      </p:sp>
    </p:spTree>
    <p:extLst>
      <p:ext uri="{BB962C8B-B14F-4D97-AF65-F5344CB8AC3E}">
        <p14:creationId xmlns:p14="http://schemas.microsoft.com/office/powerpoint/2010/main" val="327355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a:t>(C) Dhruv Batra </a:t>
            </a:r>
          </a:p>
        </p:txBody>
      </p:sp>
      <p:sp>
        <p:nvSpPr>
          <p:cNvPr id="6" name="Slide Number Placeholder 5"/>
          <p:cNvSpPr>
            <a:spLocks noGrp="1"/>
          </p:cNvSpPr>
          <p:nvPr>
            <p:ph type="sldNum" sz="quarter" idx="12"/>
          </p:nvPr>
        </p:nvSpPr>
        <p:spPr/>
        <p:txBody>
          <a:bodyPr/>
          <a:lstStyle/>
          <a:p>
            <a:pPr>
              <a:defRPr/>
            </a:pPr>
            <a:fld id="{BCAD4A4B-0330-AF4E-991D-7D58C0870B97}" type="slidenum">
              <a:rPr lang="en-US" smtClean="0"/>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r>
              <a:rPr lang="en-US"/>
              <a:t>(C) Dhruv Batra </a:t>
            </a:r>
          </a:p>
        </p:txBody>
      </p:sp>
      <p:sp>
        <p:nvSpPr>
          <p:cNvPr id="7" name="Slide Number Placeholder 6"/>
          <p:cNvSpPr>
            <a:spLocks noGrp="1"/>
          </p:cNvSpPr>
          <p:nvPr>
            <p:ph type="sldNum" sz="quarter" idx="12"/>
          </p:nvPr>
        </p:nvSpPr>
        <p:spPr/>
        <p:txBody>
          <a:bodyPr/>
          <a:lstStyle/>
          <a:p>
            <a:pPr>
              <a:defRPr/>
            </a:pPr>
            <a:fld id="{56489279-66D6-F54A-8DF6-8569F0E44DC0}" type="slidenum">
              <a:rPr lang="en-US" smtClean="0"/>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r>
              <a:rPr lang="en-US"/>
              <a:t>(C) Dhruv Batra </a:t>
            </a:r>
          </a:p>
        </p:txBody>
      </p:sp>
      <p:sp>
        <p:nvSpPr>
          <p:cNvPr id="9" name="Slide Number Placeholder 8"/>
          <p:cNvSpPr>
            <a:spLocks noGrp="1"/>
          </p:cNvSpPr>
          <p:nvPr>
            <p:ph type="sldNum" sz="quarter" idx="12"/>
          </p:nvPr>
        </p:nvSpPr>
        <p:spPr/>
        <p:txBody>
          <a:bodyPr/>
          <a:lstStyle/>
          <a:p>
            <a:pPr>
              <a:defRPr/>
            </a:pPr>
            <a:fld id="{902DD396-FCC9-5D4C-A19A-0D227FF6545F}" type="slidenum">
              <a:rPr lang="en-US" smtClean="0"/>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r>
              <a:rPr lang="en-US"/>
              <a:t>(C) Dhruv Batra </a:t>
            </a:r>
          </a:p>
        </p:txBody>
      </p:sp>
      <p:sp>
        <p:nvSpPr>
          <p:cNvPr id="5" name="Slide Number Placeholder 4"/>
          <p:cNvSpPr>
            <a:spLocks noGrp="1"/>
          </p:cNvSpPr>
          <p:nvPr>
            <p:ph type="sldNum" sz="quarter" idx="12"/>
          </p:nvPr>
        </p:nvSpPr>
        <p:spPr/>
        <p:txBody>
          <a:bodyPr/>
          <a:lstStyle/>
          <a:p>
            <a:pPr>
              <a:defRPr/>
            </a:pPr>
            <a:fld id="{BA8D718F-682B-7343-BB3C-8AD70332433B}" type="slidenum">
              <a:rPr lang="en-US" smtClean="0"/>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r>
              <a:rPr lang="en-US"/>
              <a:t>(C) Dhruv Batra </a:t>
            </a:r>
          </a:p>
        </p:txBody>
      </p:sp>
      <p:sp>
        <p:nvSpPr>
          <p:cNvPr id="4" name="Slide Number Placeholder 3"/>
          <p:cNvSpPr>
            <a:spLocks noGrp="1"/>
          </p:cNvSpPr>
          <p:nvPr>
            <p:ph type="sldNum" sz="quarter" idx="12"/>
          </p:nvPr>
        </p:nvSpPr>
        <p:spPr/>
        <p:txBody>
          <a:bodyPr/>
          <a:lstStyle/>
          <a:p>
            <a:pPr>
              <a:defRPr/>
            </a:pPr>
            <a:fld id="{A51550E6-1DFF-B84C-BFE3-E4371400DA8D}" type="slidenum">
              <a:rPr lang="en-US" smtClean="0"/>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r>
              <a:rPr lang="en-US"/>
              <a:t>(C) Dhruv Batra </a:t>
            </a:r>
          </a:p>
        </p:txBody>
      </p:sp>
      <p:sp>
        <p:nvSpPr>
          <p:cNvPr id="7" name="Slide Number Placeholder 6"/>
          <p:cNvSpPr>
            <a:spLocks noGrp="1"/>
          </p:cNvSpPr>
          <p:nvPr>
            <p:ph type="sldNum" sz="quarter" idx="12"/>
          </p:nvPr>
        </p:nvSpPr>
        <p:spPr/>
        <p:txBody>
          <a:bodyPr/>
          <a:lstStyle/>
          <a:p>
            <a:pPr>
              <a:defRPr/>
            </a:pPr>
            <a:fld id="{7C01E281-1F8F-6944-BFC1-D0DAE21D9B05}" type="slidenum">
              <a:rPr lang="en-US" smtClean="0"/>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r>
              <a:rPr lang="en-US"/>
              <a:t>(C) Dhruv Batra </a:t>
            </a:r>
          </a:p>
        </p:txBody>
      </p:sp>
      <p:sp>
        <p:nvSpPr>
          <p:cNvPr id="7" name="Slide Number Placeholder 6"/>
          <p:cNvSpPr>
            <a:spLocks noGrp="1"/>
          </p:cNvSpPr>
          <p:nvPr>
            <p:ph type="sldNum" sz="quarter" idx="12"/>
          </p:nvPr>
        </p:nvSpPr>
        <p:spPr/>
        <p:txBody>
          <a:bodyPr/>
          <a:lstStyle/>
          <a:p>
            <a:pPr>
              <a:defRPr/>
            </a:pPr>
            <a:fld id="{D6CCFAE8-AF25-AC44-B97D-AB359B592C3A}" type="slidenum">
              <a:rPr lang="en-US" smtClean="0"/>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n-US"/>
              <a:t>(C) Dhruv Batra </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2651A289-BEF2-FC49-AB93-B19BD27FB587}"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228600"/>
            <a:ext cx="77724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143000"/>
            <a:ext cx="77724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412" name="Rectangle 4"/>
          <p:cNvSpPr>
            <a:spLocks noGrp="1" noChangeArrowheads="1"/>
          </p:cNvSpPr>
          <p:nvPr>
            <p:ph type="dt" sz="half" idx="2"/>
          </p:nvPr>
        </p:nvSpPr>
        <p:spPr bwMode="auto">
          <a:xfrm>
            <a:off x="43434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spcBef>
                <a:spcPct val="0"/>
              </a:spcBef>
              <a:defRPr sz="1400">
                <a:latin typeface="Arial" pitchFamily="-112" charset="0"/>
                <a:ea typeface="+mn-ea"/>
                <a:cs typeface="+mn-cs"/>
              </a:defRPr>
            </a:lvl1pPr>
          </a:lstStyle>
          <a:p>
            <a:pPr>
              <a:defRPr/>
            </a:pPr>
            <a:endParaRPr lang="en-US" dirty="0"/>
          </a:p>
        </p:txBody>
      </p:sp>
      <p:sp>
        <p:nvSpPr>
          <p:cNvPr id="17413" name="Rectangle 5"/>
          <p:cNvSpPr>
            <a:spLocks noGrp="1" noChangeArrowheads="1"/>
          </p:cNvSpPr>
          <p:nvPr>
            <p:ph type="ftr" sz="quarter" idx="3"/>
          </p:nvPr>
        </p:nvSpPr>
        <p:spPr bwMode="auto">
          <a:xfrm>
            <a:off x="152400" y="64008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marL="0" marR="0" indent="0" algn="l" defTabSz="914400" rtl="0" eaLnBrk="0" fontAlgn="base" latinLnBrk="0" hangingPunct="0">
              <a:lnSpc>
                <a:spcPct val="100000"/>
              </a:lnSpc>
              <a:spcBef>
                <a:spcPct val="0"/>
              </a:spcBef>
              <a:spcAft>
                <a:spcPct val="0"/>
              </a:spcAft>
              <a:buClrTx/>
              <a:buSzTx/>
              <a:buFontTx/>
              <a:buNone/>
              <a:tabLst/>
              <a:defRPr sz="1400">
                <a:solidFill>
                  <a:schemeClr val="bg1">
                    <a:lumMod val="50000"/>
                  </a:schemeClr>
                </a:solidFill>
                <a:latin typeface="Arial" pitchFamily="-112" charset="0"/>
                <a:ea typeface="+mn-ea"/>
                <a:cs typeface="+mn-cs"/>
              </a:defRPr>
            </a:lvl1pPr>
          </a:lstStyle>
          <a:p>
            <a:pPr>
              <a:defRPr/>
            </a:pPr>
            <a:r>
              <a:rPr lang="en-US" b="1" dirty="0">
                <a:latin typeface="Arial Narrow" pitchFamily="-112" charset="0"/>
                <a:ea typeface="ＭＳ Ｐゴシック" pitchFamily="-112" charset="-128"/>
                <a:cs typeface="ＭＳ Ｐゴシック" pitchFamily="-112" charset="-128"/>
                <a:sym typeface="Symbol" pitchFamily="-112" charset="2"/>
              </a:rPr>
              <a:t>(C) Dhruv Batra </a:t>
            </a:r>
          </a:p>
        </p:txBody>
      </p:sp>
      <p:sp>
        <p:nvSpPr>
          <p:cNvPr id="17414" name="Rectangle 6"/>
          <p:cNvSpPr>
            <a:spLocks noGrp="1" noChangeArrowheads="1"/>
          </p:cNvSpPr>
          <p:nvPr>
            <p:ph type="sldNum" sz="quarter" idx="4"/>
          </p:nvPr>
        </p:nvSpPr>
        <p:spPr bwMode="auto">
          <a:xfrm>
            <a:off x="70866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defRPr sz="1400">
                <a:solidFill>
                  <a:schemeClr val="bg1">
                    <a:lumMod val="50000"/>
                  </a:schemeClr>
                </a:solidFill>
                <a:latin typeface="Arial" pitchFamily="-112" charset="0"/>
                <a:ea typeface="+mn-ea"/>
                <a:cs typeface="+mn-cs"/>
              </a:defRPr>
            </a:lvl1pPr>
          </a:lstStyle>
          <a:p>
            <a:pPr>
              <a:defRPr/>
            </a:pPr>
            <a:fld id="{2651A289-BEF2-FC49-AB93-B19BD27FB587}" type="slidenum">
              <a:rPr lang="en-US" smtClean="0"/>
              <a:pPr>
                <a:defRPr/>
              </a:pPr>
              <a:t>‹#›</a:t>
            </a:fld>
            <a:endParaRPr lang="en-US" dirty="0"/>
          </a:p>
        </p:txBody>
      </p:sp>
      <p:sp>
        <p:nvSpPr>
          <p:cNvPr id="7" name="Rectangle 5"/>
          <p:cNvSpPr>
            <a:spLocks noChangeArrowheads="1"/>
          </p:cNvSpPr>
          <p:nvPr userDrawn="1"/>
        </p:nvSpPr>
        <p:spPr bwMode="auto">
          <a:xfrm>
            <a:off x="0" y="0"/>
            <a:ext cx="9144000" cy="228600"/>
          </a:xfrm>
          <a:prstGeom prst="rect">
            <a:avLst/>
          </a:prstGeom>
          <a:solidFill>
            <a:srgbClr val="990000"/>
          </a:solidFill>
          <a:ln w="9525">
            <a:noFill/>
            <a:miter lim="800000"/>
            <a:headEnd/>
            <a:tailEnd/>
          </a:ln>
          <a:effectLst/>
        </p:spPr>
        <p:txBody>
          <a:bodyPr wrap="none" anchor="ctr">
            <a:prstTxWarp prst="textNoShape">
              <a:avLst/>
            </a:prstTxWarp>
          </a:bodyPr>
          <a:lstStyle/>
          <a:p>
            <a:pPr>
              <a:defRPr/>
            </a:pPr>
            <a:endParaRPr lang="en-US" sz="2400">
              <a:latin typeface="" pitchFamily="64" charset="0"/>
              <a:ea typeface="ＭＳ Ｐゴシック" pitchFamily="-112" charset="-128"/>
              <a:cs typeface="ＭＳ Ｐゴシック" pitchFamily="-112" charset="-128"/>
            </a:endParaRP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hf hdr="0" dt="0"/>
  <p:txStyles>
    <p:title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16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14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1200">
          <a:solidFill>
            <a:schemeClr val="tx1"/>
          </a:solidFill>
          <a:latin typeface="+mn-lt"/>
          <a:ea typeface="+mn-ea"/>
          <a:cs typeface="+mn-cs"/>
        </a:defRPr>
      </a:lvl5pPr>
      <a:lvl6pPr marL="2514600" indent="-228600" algn="l" rtl="0" fontAlgn="base">
        <a:spcBef>
          <a:spcPct val="20000"/>
        </a:spcBef>
        <a:spcAft>
          <a:spcPct val="0"/>
        </a:spcAft>
        <a:buChar char="»"/>
        <a:defRPr sz="1200">
          <a:solidFill>
            <a:schemeClr val="tx1"/>
          </a:solidFill>
          <a:latin typeface="+mn-lt"/>
          <a:ea typeface="+mn-ea"/>
          <a:cs typeface="+mn-cs"/>
        </a:defRPr>
      </a:lvl6pPr>
      <a:lvl7pPr marL="2971800" indent="-228600" algn="l" rtl="0" fontAlgn="base">
        <a:spcBef>
          <a:spcPct val="20000"/>
        </a:spcBef>
        <a:spcAft>
          <a:spcPct val="0"/>
        </a:spcAft>
        <a:buChar char="»"/>
        <a:defRPr sz="1200">
          <a:solidFill>
            <a:schemeClr val="tx1"/>
          </a:solidFill>
          <a:latin typeface="+mn-lt"/>
          <a:ea typeface="+mn-ea"/>
          <a:cs typeface="+mn-cs"/>
        </a:defRPr>
      </a:lvl7pPr>
      <a:lvl8pPr marL="3429000" indent="-228600" algn="l" rtl="0" fontAlgn="base">
        <a:spcBef>
          <a:spcPct val="20000"/>
        </a:spcBef>
        <a:spcAft>
          <a:spcPct val="0"/>
        </a:spcAft>
        <a:buChar char="»"/>
        <a:defRPr sz="1200">
          <a:solidFill>
            <a:schemeClr val="tx1"/>
          </a:solidFill>
          <a:latin typeface="+mn-lt"/>
          <a:ea typeface="+mn-ea"/>
          <a:cs typeface="+mn-cs"/>
        </a:defRPr>
      </a:lvl8pPr>
      <a:lvl9pPr marL="3886200" indent="-228600" algn="l" rtl="0" fontAlgn="base">
        <a:spcBef>
          <a:spcPct val="20000"/>
        </a:spcBef>
        <a:spcAft>
          <a:spcPct val="0"/>
        </a:spcAft>
        <a:buChar char="»"/>
        <a:defRPr sz="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hyperlink" Target="https://www.cc.gatech.edu/classes/AY2019/cs7643_fall/hw1-q6/" TargetMode="External"/><Relationship Id="rId2" Type="http://schemas.openxmlformats.org/officeDocument/2006/relationships/hyperlink" Target="https://www.cc.gatech.edu/classes/AY2019/cs7643_fall/assets/hw1.pdf" TargetMode="Externa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customXml" Target="../ink/ink7.xml"/><Relationship Id="rId1" Type="http://schemas.openxmlformats.org/officeDocument/2006/relationships/slideLayout" Target="../slideLayouts/slideLayout13.xml"/><Relationship Id="rId5" Type="http://schemas.openxmlformats.org/officeDocument/2006/relationships/image" Target="../media/image68.png"/><Relationship Id="rId4" Type="http://schemas.openxmlformats.org/officeDocument/2006/relationships/customXml" Target="../ink/ink8.xml"/></Relationships>
</file>

<file path=ppt/slides/_rels/slide2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customXml" Target="../ink/ink9.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customXml" Target="../ink/ink10.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customXml" Target="../ink/ink11.xml"/><Relationship Id="rId1" Type="http://schemas.openxmlformats.org/officeDocument/2006/relationships/slideLayout" Target="../slideLayouts/slideLayout13.xml"/><Relationship Id="rId5" Type="http://schemas.openxmlformats.org/officeDocument/2006/relationships/image" Target="../media/image79.png"/><Relationship Id="rId4" Type="http://schemas.openxmlformats.org/officeDocument/2006/relationships/customXml" Target="../ink/ink12.xml"/></Relationships>
</file>

<file path=ppt/slides/_rels/slide2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customXml" Target="../ink/ink13.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customXml" Target="../ink/ink14.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customXml" Target="../ink/ink15.xml"/><Relationship Id="rId1" Type="http://schemas.openxmlformats.org/officeDocument/2006/relationships/slideLayout" Target="../slideLayouts/slideLayout13.xml"/><Relationship Id="rId5" Type="http://schemas.openxmlformats.org/officeDocument/2006/relationships/image" Target="../media/image84.png"/><Relationship Id="rId4" Type="http://schemas.openxmlformats.org/officeDocument/2006/relationships/customXml" Target="../ink/ink16.xml"/></Relationships>
</file>

<file path=ppt/slides/_rels/slide27.xml.rels><?xml version="1.0" encoding="UTF-8" standalone="yes"?>
<Relationships xmlns="http://schemas.openxmlformats.org/package/2006/relationships"><Relationship Id="rId3" Type="http://schemas.openxmlformats.org/officeDocument/2006/relationships/image" Target="../media/image840.png"/><Relationship Id="rId2" Type="http://schemas.openxmlformats.org/officeDocument/2006/relationships/customXml" Target="../ink/ink17.xml"/><Relationship Id="rId1" Type="http://schemas.openxmlformats.org/officeDocument/2006/relationships/slideLayout" Target="../slideLayouts/slideLayout13.xml"/><Relationship Id="rId5" Type="http://schemas.openxmlformats.org/officeDocument/2006/relationships/image" Target="../media/image85.png"/><Relationship Id="rId4" Type="http://schemas.openxmlformats.org/officeDocument/2006/relationships/customXml" Target="../ink/ink18.xml"/></Relationships>
</file>

<file path=ppt/slides/_rels/slide2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customXml" Target="../ink/ink19.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6" Type="http://schemas.openxmlformats.org/officeDocument/2006/relationships/tags" Target="../tags/tag26.xml"/><Relationship Id="rId21" Type="http://schemas.openxmlformats.org/officeDocument/2006/relationships/tags" Target="../tags/tag21.xml"/><Relationship Id="rId42" Type="http://schemas.openxmlformats.org/officeDocument/2006/relationships/tags" Target="../tags/tag42.xml"/><Relationship Id="rId47" Type="http://schemas.openxmlformats.org/officeDocument/2006/relationships/tags" Target="../tags/tag47.xml"/><Relationship Id="rId63" Type="http://schemas.openxmlformats.org/officeDocument/2006/relationships/tags" Target="../tags/tag63.xml"/><Relationship Id="rId68" Type="http://schemas.openxmlformats.org/officeDocument/2006/relationships/tags" Target="../tags/tag68.xml"/><Relationship Id="rId84" Type="http://schemas.openxmlformats.org/officeDocument/2006/relationships/tags" Target="../tags/tag84.xml"/><Relationship Id="rId89" Type="http://schemas.openxmlformats.org/officeDocument/2006/relationships/tags" Target="../tags/tag89.xml"/><Relationship Id="rId16" Type="http://schemas.openxmlformats.org/officeDocument/2006/relationships/tags" Target="../tags/tag16.xml"/><Relationship Id="rId11" Type="http://schemas.openxmlformats.org/officeDocument/2006/relationships/tags" Target="../tags/tag11.xml"/><Relationship Id="rId32" Type="http://schemas.openxmlformats.org/officeDocument/2006/relationships/tags" Target="../tags/tag32.xml"/><Relationship Id="rId37" Type="http://schemas.openxmlformats.org/officeDocument/2006/relationships/tags" Target="../tags/tag37.xml"/><Relationship Id="rId53" Type="http://schemas.openxmlformats.org/officeDocument/2006/relationships/tags" Target="../tags/tag53.xml"/><Relationship Id="rId58" Type="http://schemas.openxmlformats.org/officeDocument/2006/relationships/tags" Target="../tags/tag58.xml"/><Relationship Id="rId74" Type="http://schemas.openxmlformats.org/officeDocument/2006/relationships/tags" Target="../tags/tag74.xml"/><Relationship Id="rId79" Type="http://schemas.openxmlformats.org/officeDocument/2006/relationships/tags" Target="../tags/tag79.xml"/><Relationship Id="rId5" Type="http://schemas.openxmlformats.org/officeDocument/2006/relationships/tags" Target="../tags/tag5.xml"/><Relationship Id="rId90" Type="http://schemas.openxmlformats.org/officeDocument/2006/relationships/tags" Target="../tags/tag90.xml"/><Relationship Id="rId95" Type="http://schemas.openxmlformats.org/officeDocument/2006/relationships/tags" Target="../tags/tag95.xml"/><Relationship Id="rId22" Type="http://schemas.openxmlformats.org/officeDocument/2006/relationships/tags" Target="../tags/tag22.xml"/><Relationship Id="rId27" Type="http://schemas.openxmlformats.org/officeDocument/2006/relationships/tags" Target="../tags/tag27.xml"/><Relationship Id="rId43" Type="http://schemas.openxmlformats.org/officeDocument/2006/relationships/tags" Target="../tags/tag43.xml"/><Relationship Id="rId48" Type="http://schemas.openxmlformats.org/officeDocument/2006/relationships/tags" Target="../tags/tag48.xml"/><Relationship Id="rId64" Type="http://schemas.openxmlformats.org/officeDocument/2006/relationships/tags" Target="../tags/tag64.xml"/><Relationship Id="rId69" Type="http://schemas.openxmlformats.org/officeDocument/2006/relationships/tags" Target="../tags/tag69.xml"/><Relationship Id="rId80" Type="http://schemas.openxmlformats.org/officeDocument/2006/relationships/tags" Target="../tags/tag80.xml"/><Relationship Id="rId85" Type="http://schemas.openxmlformats.org/officeDocument/2006/relationships/tags" Target="../tags/tag85.xml"/><Relationship Id="rId3" Type="http://schemas.openxmlformats.org/officeDocument/2006/relationships/tags" Target="../tags/tag3.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tags" Target="../tags/tag25.xml"/><Relationship Id="rId33" Type="http://schemas.openxmlformats.org/officeDocument/2006/relationships/tags" Target="../tags/tag33.xml"/><Relationship Id="rId38" Type="http://schemas.openxmlformats.org/officeDocument/2006/relationships/tags" Target="../tags/tag38.xml"/><Relationship Id="rId46" Type="http://schemas.openxmlformats.org/officeDocument/2006/relationships/tags" Target="../tags/tag46.xml"/><Relationship Id="rId59" Type="http://schemas.openxmlformats.org/officeDocument/2006/relationships/tags" Target="../tags/tag59.xml"/><Relationship Id="rId67" Type="http://schemas.openxmlformats.org/officeDocument/2006/relationships/tags" Target="../tags/tag67.xml"/><Relationship Id="rId20" Type="http://schemas.openxmlformats.org/officeDocument/2006/relationships/tags" Target="../tags/tag20.xml"/><Relationship Id="rId41" Type="http://schemas.openxmlformats.org/officeDocument/2006/relationships/tags" Target="../tags/tag41.xml"/><Relationship Id="rId54" Type="http://schemas.openxmlformats.org/officeDocument/2006/relationships/tags" Target="../tags/tag54.xml"/><Relationship Id="rId62" Type="http://schemas.openxmlformats.org/officeDocument/2006/relationships/tags" Target="../tags/tag62.xml"/><Relationship Id="rId70" Type="http://schemas.openxmlformats.org/officeDocument/2006/relationships/tags" Target="../tags/tag70.xml"/><Relationship Id="rId75" Type="http://schemas.openxmlformats.org/officeDocument/2006/relationships/tags" Target="../tags/tag75.xml"/><Relationship Id="rId83" Type="http://schemas.openxmlformats.org/officeDocument/2006/relationships/tags" Target="../tags/tag83.xml"/><Relationship Id="rId88" Type="http://schemas.openxmlformats.org/officeDocument/2006/relationships/tags" Target="../tags/tag88.xml"/><Relationship Id="rId91" Type="http://schemas.openxmlformats.org/officeDocument/2006/relationships/tags" Target="../tags/tag91.xml"/><Relationship Id="rId96" Type="http://schemas.openxmlformats.org/officeDocument/2006/relationships/tags" Target="../tags/tag96.xml"/><Relationship Id="rId1" Type="http://schemas.openxmlformats.org/officeDocument/2006/relationships/tags" Target="../tags/tag1.xml"/><Relationship Id="rId6" Type="http://schemas.openxmlformats.org/officeDocument/2006/relationships/tags" Target="../tags/tag6.xml"/><Relationship Id="rId15" Type="http://schemas.openxmlformats.org/officeDocument/2006/relationships/tags" Target="../tags/tag15.xml"/><Relationship Id="rId23" Type="http://schemas.openxmlformats.org/officeDocument/2006/relationships/tags" Target="../tags/tag23.xml"/><Relationship Id="rId28" Type="http://schemas.openxmlformats.org/officeDocument/2006/relationships/tags" Target="../tags/tag28.xml"/><Relationship Id="rId36" Type="http://schemas.openxmlformats.org/officeDocument/2006/relationships/tags" Target="../tags/tag36.xml"/><Relationship Id="rId49" Type="http://schemas.openxmlformats.org/officeDocument/2006/relationships/tags" Target="../tags/tag49.xml"/><Relationship Id="rId57" Type="http://schemas.openxmlformats.org/officeDocument/2006/relationships/tags" Target="../tags/tag57.xml"/><Relationship Id="rId10" Type="http://schemas.openxmlformats.org/officeDocument/2006/relationships/tags" Target="../tags/tag10.xml"/><Relationship Id="rId31" Type="http://schemas.openxmlformats.org/officeDocument/2006/relationships/tags" Target="../tags/tag31.xml"/><Relationship Id="rId44" Type="http://schemas.openxmlformats.org/officeDocument/2006/relationships/tags" Target="../tags/tag44.xml"/><Relationship Id="rId52" Type="http://schemas.openxmlformats.org/officeDocument/2006/relationships/tags" Target="../tags/tag52.xml"/><Relationship Id="rId60" Type="http://schemas.openxmlformats.org/officeDocument/2006/relationships/tags" Target="../tags/tag60.xml"/><Relationship Id="rId65" Type="http://schemas.openxmlformats.org/officeDocument/2006/relationships/tags" Target="../tags/tag65.xml"/><Relationship Id="rId73" Type="http://schemas.openxmlformats.org/officeDocument/2006/relationships/tags" Target="../tags/tag73.xml"/><Relationship Id="rId78" Type="http://schemas.openxmlformats.org/officeDocument/2006/relationships/tags" Target="../tags/tag78.xml"/><Relationship Id="rId81" Type="http://schemas.openxmlformats.org/officeDocument/2006/relationships/tags" Target="../tags/tag81.xml"/><Relationship Id="rId86" Type="http://schemas.openxmlformats.org/officeDocument/2006/relationships/tags" Target="../tags/tag86.xml"/><Relationship Id="rId94" Type="http://schemas.openxmlformats.org/officeDocument/2006/relationships/tags" Target="../tags/tag94.xml"/><Relationship Id="rId4" Type="http://schemas.openxmlformats.org/officeDocument/2006/relationships/tags" Target="../tags/tag4.xml"/><Relationship Id="rId9" Type="http://schemas.openxmlformats.org/officeDocument/2006/relationships/tags" Target="../tags/tag9.xml"/><Relationship Id="rId13" Type="http://schemas.openxmlformats.org/officeDocument/2006/relationships/tags" Target="../tags/tag13.xml"/><Relationship Id="rId18" Type="http://schemas.openxmlformats.org/officeDocument/2006/relationships/tags" Target="../tags/tag18.xml"/><Relationship Id="rId39" Type="http://schemas.openxmlformats.org/officeDocument/2006/relationships/tags" Target="../tags/tag39.xml"/><Relationship Id="rId34" Type="http://schemas.openxmlformats.org/officeDocument/2006/relationships/tags" Target="../tags/tag34.xml"/><Relationship Id="rId50" Type="http://schemas.openxmlformats.org/officeDocument/2006/relationships/tags" Target="../tags/tag50.xml"/><Relationship Id="rId55" Type="http://schemas.openxmlformats.org/officeDocument/2006/relationships/tags" Target="../tags/tag55.xml"/><Relationship Id="rId76" Type="http://schemas.openxmlformats.org/officeDocument/2006/relationships/tags" Target="../tags/tag76.xml"/><Relationship Id="rId97" Type="http://schemas.openxmlformats.org/officeDocument/2006/relationships/slideLayout" Target="../slideLayouts/slideLayout13.xml"/><Relationship Id="rId7" Type="http://schemas.openxmlformats.org/officeDocument/2006/relationships/tags" Target="../tags/tag7.xml"/><Relationship Id="rId71" Type="http://schemas.openxmlformats.org/officeDocument/2006/relationships/tags" Target="../tags/tag71.xml"/><Relationship Id="rId92" Type="http://schemas.openxmlformats.org/officeDocument/2006/relationships/tags" Target="../tags/tag92.xml"/><Relationship Id="rId2" Type="http://schemas.openxmlformats.org/officeDocument/2006/relationships/tags" Target="../tags/tag2.xml"/><Relationship Id="rId29" Type="http://schemas.openxmlformats.org/officeDocument/2006/relationships/tags" Target="../tags/tag29.xml"/><Relationship Id="rId24" Type="http://schemas.openxmlformats.org/officeDocument/2006/relationships/tags" Target="../tags/tag24.xml"/><Relationship Id="rId40" Type="http://schemas.openxmlformats.org/officeDocument/2006/relationships/tags" Target="../tags/tag40.xml"/><Relationship Id="rId45" Type="http://schemas.openxmlformats.org/officeDocument/2006/relationships/tags" Target="../tags/tag45.xml"/><Relationship Id="rId66" Type="http://schemas.openxmlformats.org/officeDocument/2006/relationships/tags" Target="../tags/tag66.xml"/><Relationship Id="rId87" Type="http://schemas.openxmlformats.org/officeDocument/2006/relationships/tags" Target="../tags/tag87.xml"/><Relationship Id="rId61" Type="http://schemas.openxmlformats.org/officeDocument/2006/relationships/tags" Target="../tags/tag61.xml"/><Relationship Id="rId82" Type="http://schemas.openxmlformats.org/officeDocument/2006/relationships/tags" Target="../tags/tag82.xml"/><Relationship Id="rId19" Type="http://schemas.openxmlformats.org/officeDocument/2006/relationships/tags" Target="../tags/tag19.xml"/><Relationship Id="rId14" Type="http://schemas.openxmlformats.org/officeDocument/2006/relationships/tags" Target="../tags/tag14.xml"/><Relationship Id="rId30" Type="http://schemas.openxmlformats.org/officeDocument/2006/relationships/tags" Target="../tags/tag30.xml"/><Relationship Id="rId35" Type="http://schemas.openxmlformats.org/officeDocument/2006/relationships/tags" Target="../tags/tag35.xml"/><Relationship Id="rId56" Type="http://schemas.openxmlformats.org/officeDocument/2006/relationships/tags" Target="../tags/tag56.xml"/><Relationship Id="rId77" Type="http://schemas.openxmlformats.org/officeDocument/2006/relationships/tags" Target="../tags/tag77.xml"/><Relationship Id="rId8" Type="http://schemas.openxmlformats.org/officeDocument/2006/relationships/tags" Target="../tags/tag8.xml"/><Relationship Id="rId51" Type="http://schemas.openxmlformats.org/officeDocument/2006/relationships/tags" Target="../tags/tag51.xml"/><Relationship Id="rId72" Type="http://schemas.openxmlformats.org/officeDocument/2006/relationships/tags" Target="../tags/tag72.xml"/><Relationship Id="rId93" Type="http://schemas.openxmlformats.org/officeDocument/2006/relationships/tags" Target="../tags/tag93.xml"/></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3.xml"/><Relationship Id="rId4" Type="http://schemas.openxmlformats.org/officeDocument/2006/relationships/hyperlink" Target="https://twitter.com/karpathy/status/597631909930242048?lang=en"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3.xml"/><Relationship Id="rId5" Type="http://schemas.openxmlformats.org/officeDocument/2006/relationships/image" Target="../media/image14.png"/><Relationship Id="rId4" Type="http://schemas.openxmlformats.org/officeDocument/2006/relationships/image" Target="../media/image13.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png"/><Relationship Id="rId7" Type="http://schemas.openxmlformats.org/officeDocument/2006/relationships/customXml" Target="../ink/ink2.xml"/><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98.png"/><Relationship Id="rId5" Type="http://schemas.openxmlformats.org/officeDocument/2006/relationships/customXml" Target="../ink/ink1.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20.tiff"/><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png"/><Relationship Id="rId1" Type="http://schemas.openxmlformats.org/officeDocument/2006/relationships/slideLayout" Target="../slideLayouts/slideLayout13.xml"/><Relationship Id="rId5" Type="http://schemas.openxmlformats.org/officeDocument/2006/relationships/image" Target="../media/image24.emf"/><Relationship Id="rId4" Type="http://schemas.openxmlformats.org/officeDocument/2006/relationships/image" Target="../media/image2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7.png"/><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customXml" Target="../ink/ink4.xml"/><Relationship Id="rId5" Type="http://schemas.openxmlformats.org/officeDocument/2006/relationships/image" Target="../media/image102.png"/><Relationship Id="rId4" Type="http://schemas.openxmlformats.org/officeDocument/2006/relationships/customXml" Target="../ink/ink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8" Type="http://schemas.openxmlformats.org/officeDocument/2006/relationships/image" Target="../media/image18.emf"/><Relationship Id="rId3" Type="http://schemas.openxmlformats.org/officeDocument/2006/relationships/image" Target="../media/image25.emf"/><Relationship Id="rId7" Type="http://schemas.openxmlformats.org/officeDocument/2006/relationships/image" Target="../media/image29.emf"/><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28.emf"/><Relationship Id="rId5" Type="http://schemas.openxmlformats.org/officeDocument/2006/relationships/image" Target="../media/image27.emf"/><Relationship Id="rId4" Type="http://schemas.openxmlformats.org/officeDocument/2006/relationships/image" Target="../media/image26.emf"/></Relationships>
</file>

<file path=ppt/slides/_rels/slide55.xml.rels><?xml version="1.0" encoding="UTF-8" standalone="yes"?>
<Relationships xmlns="http://schemas.openxmlformats.org/package/2006/relationships"><Relationship Id="rId8" Type="http://schemas.openxmlformats.org/officeDocument/2006/relationships/image" Target="../media/image18.emf"/><Relationship Id="rId3" Type="http://schemas.openxmlformats.org/officeDocument/2006/relationships/image" Target="../media/image25.emf"/><Relationship Id="rId7" Type="http://schemas.openxmlformats.org/officeDocument/2006/relationships/image" Target="../media/image29.emf"/><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28.emf"/><Relationship Id="rId5" Type="http://schemas.openxmlformats.org/officeDocument/2006/relationships/image" Target="../media/image27.emf"/><Relationship Id="rId4" Type="http://schemas.openxmlformats.org/officeDocument/2006/relationships/image" Target="../media/image26.emf"/></Relationships>
</file>

<file path=ppt/slides/_rels/slide56.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8" Type="http://schemas.openxmlformats.org/officeDocument/2006/relationships/image" Target="../media/image34.emf"/><Relationship Id="rId3" Type="http://schemas.openxmlformats.org/officeDocument/2006/relationships/image" Target="../media/image18.emf"/><Relationship Id="rId7" Type="http://schemas.openxmlformats.org/officeDocument/2006/relationships/image" Target="../media/image33.emf"/><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32.emf"/><Relationship Id="rId5" Type="http://schemas.openxmlformats.org/officeDocument/2006/relationships/image" Target="../media/image31.emf"/><Relationship Id="rId4" Type="http://schemas.openxmlformats.org/officeDocument/2006/relationships/image" Target="../media/image30.emf"/><Relationship Id="rId9" Type="http://schemas.openxmlformats.org/officeDocument/2006/relationships/image" Target="../media/image35.emf"/></Relationships>
</file>

<file path=ppt/slides/_rels/slide59.xml.rels><?xml version="1.0" encoding="UTF-8" standalone="yes"?>
<Relationships xmlns="http://schemas.openxmlformats.org/package/2006/relationships"><Relationship Id="rId8" Type="http://schemas.openxmlformats.org/officeDocument/2006/relationships/image" Target="../media/image33.emf"/><Relationship Id="rId13" Type="http://schemas.openxmlformats.org/officeDocument/2006/relationships/image" Target="../media/image26.emf"/><Relationship Id="rId3" Type="http://schemas.openxmlformats.org/officeDocument/2006/relationships/image" Target="../media/image30.emf"/><Relationship Id="rId7" Type="http://schemas.openxmlformats.org/officeDocument/2006/relationships/image" Target="../media/image35.emf"/><Relationship Id="rId12" Type="http://schemas.openxmlformats.org/officeDocument/2006/relationships/image" Target="../media/image29.emf"/><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34.emf"/><Relationship Id="rId11" Type="http://schemas.openxmlformats.org/officeDocument/2006/relationships/image" Target="../media/image28.emf"/><Relationship Id="rId5" Type="http://schemas.openxmlformats.org/officeDocument/2006/relationships/image" Target="../media/image32.emf"/><Relationship Id="rId10" Type="http://schemas.openxmlformats.org/officeDocument/2006/relationships/image" Target="../media/image27.emf"/><Relationship Id="rId4" Type="http://schemas.openxmlformats.org/officeDocument/2006/relationships/image" Target="../media/image31.emf"/><Relationship Id="rId9" Type="http://schemas.openxmlformats.org/officeDocument/2006/relationships/image" Target="../media/image25.emf"/><Relationship Id="rId14" Type="http://schemas.openxmlformats.org/officeDocument/2006/relationships/image" Target="../media/image18.emf"/></Relationships>
</file>

<file path=ppt/slides/_rels/slide6.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4.png"/><Relationship Id="rId7" Type="http://schemas.openxmlformats.org/officeDocument/2006/relationships/customXml" Target="../ink/ink6.xml"/><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image" Target="../media/image55.png"/><Relationship Id="rId5" Type="http://schemas.openxmlformats.org/officeDocument/2006/relationships/customXml" Target="../ink/ink5.xml"/><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8" Type="http://schemas.openxmlformats.org/officeDocument/2006/relationships/image" Target="../media/image31.emf"/><Relationship Id="rId13" Type="http://schemas.openxmlformats.org/officeDocument/2006/relationships/image" Target="../media/image26.emf"/><Relationship Id="rId3" Type="http://schemas.openxmlformats.org/officeDocument/2006/relationships/image" Target="../media/image25.emf"/><Relationship Id="rId7" Type="http://schemas.openxmlformats.org/officeDocument/2006/relationships/image" Target="../media/image30.emf"/><Relationship Id="rId12" Type="http://schemas.openxmlformats.org/officeDocument/2006/relationships/image" Target="../media/image33.emf"/><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29.emf"/><Relationship Id="rId11" Type="http://schemas.openxmlformats.org/officeDocument/2006/relationships/image" Target="../media/image35.emf"/><Relationship Id="rId5" Type="http://schemas.openxmlformats.org/officeDocument/2006/relationships/image" Target="../media/image28.emf"/><Relationship Id="rId10" Type="http://schemas.openxmlformats.org/officeDocument/2006/relationships/image" Target="../media/image34.emf"/><Relationship Id="rId4" Type="http://schemas.openxmlformats.org/officeDocument/2006/relationships/image" Target="../media/image27.emf"/><Relationship Id="rId9" Type="http://schemas.openxmlformats.org/officeDocument/2006/relationships/image" Target="../media/image32.emf"/></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23.xml"/></Relationships>
</file>

<file path=ppt/slides/_rels/slide6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23.xml"/></Relationships>
</file>

<file path=ppt/slides/_rels/slide6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23.xml"/></Relationships>
</file>

<file path=ppt/slides/_rels/slide6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23.xml"/></Relationships>
</file>

<file path=ppt/slides/_rels/slide6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23.xml"/></Relationships>
</file>

<file path=ppt/slides/_rels/slide6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23.xml"/></Relationships>
</file>

<file path=ppt/slides/_rels/slide6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18.xml"/><Relationship Id="rId4" Type="http://schemas.openxmlformats.org/officeDocument/2006/relationships/image" Target="../media/image38.png"/></Relationships>
</file>

<file path=ppt/slides/_rels/slide7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18.xml"/><Relationship Id="rId5" Type="http://schemas.openxmlformats.org/officeDocument/2006/relationships/image" Target="../media/image41.png"/><Relationship Id="rId4" Type="http://schemas.openxmlformats.org/officeDocument/2006/relationships/image" Target="../media/image40.png"/></Relationships>
</file>

<file path=ppt/slides/_rels/slide7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7.xml"/><Relationship Id="rId1" Type="http://schemas.openxmlformats.org/officeDocument/2006/relationships/slideLayout" Target="../slideLayouts/slideLayout18.xml"/><Relationship Id="rId6" Type="http://schemas.openxmlformats.org/officeDocument/2006/relationships/hyperlink" Target="https://github.com/BVLC/caffe/blob/master/LICENSE" TargetMode="External"/><Relationship Id="rId5" Type="http://schemas.openxmlformats.org/officeDocument/2006/relationships/hyperlink" Target="https://github.com/BVLC/caffe" TargetMode="External"/><Relationship Id="rId4" Type="http://schemas.openxmlformats.org/officeDocument/2006/relationships/image" Target="../media/image45.png"/></Relationships>
</file>

<file path=ppt/slides/_rels/slide76.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hyperlink" Target="https://github.com/BVLC/caffe/blob/master/LICENSE" TargetMode="External"/><Relationship Id="rId2" Type="http://schemas.openxmlformats.org/officeDocument/2006/relationships/notesSlide" Target="../notesSlides/notesSlide38.xml"/><Relationship Id="rId1" Type="http://schemas.openxmlformats.org/officeDocument/2006/relationships/slideLayout" Target="../slideLayouts/slideLayout18.xml"/><Relationship Id="rId6" Type="http://schemas.openxmlformats.org/officeDocument/2006/relationships/hyperlink" Target="https://github.com/BVLC/caffe" TargetMode="External"/><Relationship Id="rId5" Type="http://schemas.openxmlformats.org/officeDocument/2006/relationships/image" Target="../media/image49.png"/><Relationship Id="rId4" Type="http://schemas.openxmlformats.org/officeDocument/2006/relationships/image" Target="../media/image48.png"/></Relationships>
</file>

<file path=ppt/slides/_rels/slide77.xml.rels><?xml version="1.0" encoding="UTF-8" standalone="yes"?>
<Relationships xmlns="http://schemas.openxmlformats.org/package/2006/relationships"><Relationship Id="rId2" Type="http://schemas.openxmlformats.org/officeDocument/2006/relationships/image" Target="../media/image50.tiff"/><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2" Type="http://schemas.openxmlformats.org/officeDocument/2006/relationships/image" Target="../media/image51.tiff"/><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8.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38200"/>
            <a:ext cx="7772400" cy="1143000"/>
          </a:xfrm>
        </p:spPr>
        <p:txBody>
          <a:bodyPr/>
          <a:lstStyle/>
          <a:p>
            <a:r>
              <a:rPr lang="en-US" dirty="0"/>
              <a:t>CS 4803 / 7643: Deep Learning</a:t>
            </a:r>
            <a:endParaRPr lang="en-US" sz="3200" dirty="0"/>
          </a:p>
        </p:txBody>
      </p:sp>
      <p:sp>
        <p:nvSpPr>
          <p:cNvPr id="16" name="Subtitle 3"/>
          <p:cNvSpPr>
            <a:spLocks noGrp="1"/>
          </p:cNvSpPr>
          <p:nvPr>
            <p:ph type="subTitle" idx="1"/>
          </p:nvPr>
        </p:nvSpPr>
        <p:spPr>
          <a:xfrm>
            <a:off x="0" y="4648200"/>
            <a:ext cx="9144000" cy="1752600"/>
          </a:xfrm>
        </p:spPr>
        <p:txBody>
          <a:bodyPr/>
          <a:lstStyle/>
          <a:p>
            <a:endParaRPr lang="en-US" dirty="0"/>
          </a:p>
          <a:p>
            <a:r>
              <a:rPr lang="en-US" sz="2800" dirty="0"/>
              <a:t>Dhruv Batra </a:t>
            </a:r>
          </a:p>
          <a:p>
            <a:r>
              <a:rPr lang="en-US" sz="2800"/>
              <a:t>Georgia </a:t>
            </a:r>
            <a:r>
              <a:rPr lang="en-US" sz="2800" dirty="0"/>
              <a:t>Tech</a:t>
            </a:r>
          </a:p>
        </p:txBody>
      </p:sp>
      <p:sp>
        <p:nvSpPr>
          <p:cNvPr id="3" name="TextBox 2"/>
          <p:cNvSpPr txBox="1"/>
          <p:nvPr/>
        </p:nvSpPr>
        <p:spPr>
          <a:xfrm>
            <a:off x="1828800" y="2307610"/>
            <a:ext cx="6934200" cy="3416320"/>
          </a:xfrm>
          <a:prstGeom prst="rect">
            <a:avLst/>
          </a:prstGeom>
          <a:noFill/>
        </p:spPr>
        <p:txBody>
          <a:bodyPr wrap="square" rtlCol="0">
            <a:spAutoFit/>
          </a:bodyPr>
          <a:lstStyle/>
          <a:p>
            <a:pPr lvl="0" algn="l">
              <a:spcBef>
                <a:spcPct val="20000"/>
              </a:spcBef>
            </a:pPr>
            <a:r>
              <a:rPr lang="en-US" sz="2400" kern="0" dirty="0">
                <a:solidFill>
                  <a:prstClr val="black"/>
                </a:solidFill>
                <a:latin typeface="Arial"/>
                <a:ea typeface="Osaka"/>
                <a:cs typeface="Osaka"/>
              </a:rPr>
              <a:t>Topics: </a:t>
            </a:r>
          </a:p>
          <a:p>
            <a:pPr marL="742950" lvl="1" indent="-285750" algn="l">
              <a:spcBef>
                <a:spcPct val="20000"/>
              </a:spcBef>
              <a:buFontTx/>
              <a:buChar char="–"/>
            </a:pPr>
            <a:r>
              <a:rPr lang="en-US" sz="2000" kern="0" dirty="0">
                <a:solidFill>
                  <a:prstClr val="black"/>
                </a:solidFill>
                <a:latin typeface="Arial"/>
                <a:ea typeface="Osaka"/>
                <a:cs typeface="Osaka"/>
              </a:rPr>
              <a:t>(Finish) Computational Graphs</a:t>
            </a:r>
          </a:p>
          <a:p>
            <a:pPr marL="1200150" lvl="2" indent="-285750" algn="l">
              <a:spcBef>
                <a:spcPct val="20000"/>
              </a:spcBef>
              <a:buFontTx/>
              <a:buChar char="–"/>
            </a:pPr>
            <a:r>
              <a:rPr lang="en-US" sz="2000" kern="0" dirty="0">
                <a:solidFill>
                  <a:prstClr val="black"/>
                </a:solidFill>
                <a:latin typeface="Arial"/>
                <a:ea typeface="Osaka"/>
                <a:cs typeface="Osaka"/>
              </a:rPr>
              <a:t>Notation + example</a:t>
            </a:r>
          </a:p>
          <a:p>
            <a:pPr marL="742950" lvl="1" indent="-285750" algn="l">
              <a:spcBef>
                <a:spcPct val="20000"/>
              </a:spcBef>
              <a:buFontTx/>
              <a:buChar char="–"/>
            </a:pPr>
            <a:r>
              <a:rPr lang="en-US" sz="2000" kern="0" dirty="0">
                <a:solidFill>
                  <a:prstClr val="black"/>
                </a:solidFill>
                <a:latin typeface="Arial"/>
                <a:ea typeface="Osaka"/>
                <a:cs typeface="Osaka"/>
              </a:rPr>
              <a:t>(Finish) Computing Gradients</a:t>
            </a:r>
          </a:p>
          <a:p>
            <a:pPr marL="1200150" lvl="2" indent="-285750" algn="l">
              <a:spcBef>
                <a:spcPct val="20000"/>
              </a:spcBef>
              <a:buFontTx/>
              <a:buChar char="–"/>
            </a:pPr>
            <a:r>
              <a:rPr lang="en-US" sz="2000" kern="0" dirty="0">
                <a:solidFill>
                  <a:prstClr val="black"/>
                </a:solidFill>
                <a:latin typeface="Arial"/>
                <a:ea typeface="Osaka"/>
                <a:cs typeface="Osaka"/>
              </a:rPr>
              <a:t>Forward mode vs Reverse mode AD</a:t>
            </a:r>
          </a:p>
          <a:p>
            <a:pPr marL="1200150" lvl="2" indent="-285750" algn="l">
              <a:spcBef>
                <a:spcPct val="20000"/>
              </a:spcBef>
              <a:buFontTx/>
              <a:buChar char="–"/>
            </a:pPr>
            <a:r>
              <a:rPr lang="en-US" sz="2000" kern="0" dirty="0">
                <a:solidFill>
                  <a:prstClr val="black"/>
                </a:solidFill>
                <a:latin typeface="Arial"/>
                <a:ea typeface="Osaka"/>
                <a:cs typeface="Osaka"/>
              </a:rPr>
              <a:t>Patterns in backprop</a:t>
            </a:r>
          </a:p>
          <a:p>
            <a:pPr marL="1200150" lvl="2" indent="-285750" algn="l">
              <a:spcBef>
                <a:spcPct val="20000"/>
              </a:spcBef>
              <a:buFontTx/>
              <a:buChar char="–"/>
            </a:pPr>
            <a:r>
              <a:rPr lang="en-US" sz="2000" kern="0" dirty="0">
                <a:solidFill>
                  <a:prstClr val="black"/>
                </a:solidFill>
                <a:latin typeface="Arial"/>
                <a:ea typeface="Osaka"/>
                <a:cs typeface="Osaka"/>
              </a:rPr>
              <a:t>Backprop in </a:t>
            </a:r>
            <a:r>
              <a:rPr lang="en-US" sz="2000" kern="0" dirty="0" err="1">
                <a:solidFill>
                  <a:prstClr val="black"/>
                </a:solidFill>
                <a:latin typeface="Arial"/>
                <a:ea typeface="Osaka"/>
                <a:cs typeface="Osaka"/>
              </a:rPr>
              <a:t>FC+ReLU</a:t>
            </a:r>
            <a:r>
              <a:rPr lang="en-US" sz="2000" kern="0" dirty="0">
                <a:solidFill>
                  <a:prstClr val="black"/>
                </a:solidFill>
                <a:latin typeface="Arial"/>
                <a:ea typeface="Osaka"/>
                <a:cs typeface="Osaka"/>
              </a:rPr>
              <a:t> NNs</a:t>
            </a:r>
          </a:p>
          <a:p>
            <a:pPr marL="1200150" lvl="2" indent="-285750" algn="l">
              <a:spcBef>
                <a:spcPct val="20000"/>
              </a:spcBef>
              <a:buFontTx/>
              <a:buChar char="–"/>
            </a:pPr>
            <a:endParaRPr lang="en-US" sz="2000" kern="0" dirty="0">
              <a:solidFill>
                <a:prstClr val="black"/>
              </a:solidFill>
              <a:latin typeface="Arial"/>
              <a:ea typeface="Osaka"/>
              <a:cs typeface="Osaka"/>
            </a:endParaRPr>
          </a:p>
          <a:p>
            <a:pPr marL="742950" lvl="1" indent="-285750" algn="l">
              <a:spcBef>
                <a:spcPct val="20000"/>
              </a:spcBef>
              <a:buFontTx/>
              <a:buChar char="–"/>
            </a:pPr>
            <a:endParaRPr lang="en-US" sz="2000" kern="0" dirty="0">
              <a:solidFill>
                <a:prstClr val="black"/>
              </a:solidFill>
              <a:latin typeface="Arial"/>
              <a:ea typeface="Osaka"/>
              <a:cs typeface="Osak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10</a:t>
            </a:fld>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2000" y="1435100"/>
            <a:ext cx="5080000" cy="3987800"/>
          </a:xfrm>
          <a:prstGeom prst="rect">
            <a:avLst/>
          </a:prstGeom>
        </p:spPr>
      </p:pic>
      <p:sp>
        <p:nvSpPr>
          <p:cNvPr id="9" name="TextBox 8"/>
          <p:cNvSpPr txBox="1"/>
          <p:nvPr/>
        </p:nvSpPr>
        <p:spPr>
          <a:xfrm>
            <a:off x="1638991" y="6581001"/>
            <a:ext cx="6133409" cy="276999"/>
          </a:xfrm>
          <a:prstGeom prst="rect">
            <a:avLst/>
          </a:prstGeom>
          <a:noFill/>
        </p:spPr>
        <p:txBody>
          <a:bodyPr wrap="none" rtlCol="0">
            <a:spAutoFit/>
          </a:bodyPr>
          <a:lstStyle/>
          <a:p>
            <a:r>
              <a:rPr lang="en-US" dirty="0">
                <a:solidFill>
                  <a:schemeClr val="bg1">
                    <a:lumMod val="75000"/>
                  </a:schemeClr>
                </a:solidFill>
              </a:rPr>
              <a:t>By </a:t>
            </a:r>
            <a:r>
              <a:rPr lang="en-US" dirty="0" err="1">
                <a:solidFill>
                  <a:schemeClr val="bg1">
                    <a:lumMod val="75000"/>
                  </a:schemeClr>
                </a:solidFill>
              </a:rPr>
              <a:t>Brnbrnz</a:t>
            </a:r>
            <a:r>
              <a:rPr lang="en-US" dirty="0">
                <a:solidFill>
                  <a:schemeClr val="bg1">
                    <a:lumMod val="75000"/>
                  </a:schemeClr>
                </a:solidFill>
              </a:rPr>
              <a:t> (Own work) [CC BY-SA 4.0 (http://</a:t>
            </a:r>
            <a:r>
              <a:rPr lang="en-US" dirty="0" err="1">
                <a:solidFill>
                  <a:schemeClr val="bg1">
                    <a:lumMod val="75000"/>
                  </a:schemeClr>
                </a:solidFill>
              </a:rPr>
              <a:t>creativecommons.org</a:t>
            </a:r>
            <a:r>
              <a:rPr lang="en-US" dirty="0">
                <a:solidFill>
                  <a:schemeClr val="bg1">
                    <a:lumMod val="75000"/>
                  </a:schemeClr>
                </a:solidFill>
              </a:rPr>
              <a:t>/licenses/by-</a:t>
            </a:r>
            <a:r>
              <a:rPr lang="en-US" dirty="0" err="1">
                <a:solidFill>
                  <a:schemeClr val="bg1">
                    <a:lumMod val="75000"/>
                  </a:schemeClr>
                </a:solidFill>
              </a:rPr>
              <a:t>sa</a:t>
            </a:r>
            <a:r>
              <a:rPr lang="en-US" dirty="0">
                <a:solidFill>
                  <a:schemeClr val="bg1">
                    <a:lumMod val="75000"/>
                  </a:schemeClr>
                </a:solidFill>
              </a:rPr>
              <a:t>/4.0)]</a:t>
            </a:r>
          </a:p>
        </p:txBody>
      </p:sp>
    </p:spTree>
    <p:extLst>
      <p:ext uri="{BB962C8B-B14F-4D97-AF65-F5344CB8AC3E}">
        <p14:creationId xmlns:p14="http://schemas.microsoft.com/office/powerpoint/2010/main" val="1853682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24"/>
        <p:cNvGrpSpPr/>
        <p:nvPr/>
      </p:nvGrpSpPr>
      <p:grpSpPr>
        <a:xfrm>
          <a:off x="0" y="0"/>
          <a:ext cx="0" cy="0"/>
          <a:chOff x="0" y="0"/>
          <a:chExt cx="0" cy="0"/>
        </a:xfrm>
      </p:grpSpPr>
      <p:sp>
        <p:nvSpPr>
          <p:cNvPr id="1226" name="Shape 1226"/>
          <p:cNvSpPr txBox="1"/>
          <p:nvPr/>
        </p:nvSpPr>
        <p:spPr>
          <a:xfrm>
            <a:off x="197025" y="894550"/>
            <a:ext cx="2355300" cy="393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b="1" kern="0">
                <a:solidFill>
                  <a:srgbClr val="000000"/>
                </a:solidFill>
                <a:latin typeface="Arial"/>
                <a:ea typeface="Arial"/>
                <a:cs typeface="Arial"/>
                <a:sym typeface="Arial"/>
              </a:rPr>
              <a:t>current W:</a:t>
            </a:r>
          </a:p>
          <a:p>
            <a:pPr algn="l" eaLnBrk="1" fontAlgn="auto" hangingPunct="1">
              <a:spcBef>
                <a:spcPts val="0"/>
              </a:spcBef>
              <a:spcAft>
                <a:spcPts val="0"/>
              </a:spcAft>
            </a:pPr>
            <a:endParaRPr sz="2400" b="1" kern="0">
              <a:solidFill>
                <a:srgbClr val="000000"/>
              </a:solidFill>
              <a:latin typeface="Arial"/>
              <a:ea typeface="Arial"/>
              <a:cs typeface="Arial"/>
              <a:sym typeface="Arial"/>
            </a:endParaRPr>
          </a:p>
          <a:p>
            <a:pPr algn="l" eaLnBrk="1" fontAlgn="auto" hangingPunct="1">
              <a:spcBef>
                <a:spcPts val="0"/>
              </a:spcBef>
              <a:spcAft>
                <a:spcPts val="0"/>
              </a:spcAft>
            </a:pPr>
            <a:r>
              <a:rPr lang="en" sz="2400" kern="0">
                <a:solidFill>
                  <a:srgbClr val="000000"/>
                </a:solidFill>
                <a:latin typeface="Arial"/>
                <a:ea typeface="Arial"/>
                <a:cs typeface="Arial"/>
                <a:sym typeface="Arial"/>
              </a:rPr>
              <a:t>[0.34,</a:t>
            </a:r>
          </a:p>
          <a:p>
            <a:pPr algn="l" eaLnBrk="1" fontAlgn="auto" hangingPunct="1">
              <a:spcBef>
                <a:spcPts val="0"/>
              </a:spcBef>
              <a:spcAft>
                <a:spcPts val="0"/>
              </a:spcAft>
            </a:pPr>
            <a:r>
              <a:rPr lang="en" sz="2400" kern="0">
                <a:solidFill>
                  <a:srgbClr val="000000"/>
                </a:solidFill>
                <a:latin typeface="Arial"/>
                <a:ea typeface="Arial"/>
                <a:cs typeface="Arial"/>
                <a:sym typeface="Arial"/>
              </a:rPr>
              <a:t>-1.11,</a:t>
            </a:r>
          </a:p>
          <a:p>
            <a:pPr algn="l" eaLnBrk="1" fontAlgn="auto" hangingPunct="1">
              <a:spcBef>
                <a:spcPts val="0"/>
              </a:spcBef>
              <a:spcAft>
                <a:spcPts val="0"/>
              </a:spcAft>
            </a:pPr>
            <a:r>
              <a:rPr lang="en" sz="2400" kern="0">
                <a:solidFill>
                  <a:srgbClr val="000000"/>
                </a:solidFill>
                <a:latin typeface="Arial"/>
                <a:ea typeface="Arial"/>
                <a:cs typeface="Arial"/>
                <a:sym typeface="Arial"/>
              </a:rPr>
              <a:t>0.78,</a:t>
            </a:r>
          </a:p>
          <a:p>
            <a:pPr algn="l" eaLnBrk="1" fontAlgn="auto" hangingPunct="1">
              <a:spcBef>
                <a:spcPts val="0"/>
              </a:spcBef>
              <a:spcAft>
                <a:spcPts val="0"/>
              </a:spcAft>
            </a:pPr>
            <a:r>
              <a:rPr lang="en" sz="2400" kern="0">
                <a:solidFill>
                  <a:srgbClr val="000000"/>
                </a:solidFill>
                <a:latin typeface="Arial"/>
                <a:ea typeface="Arial"/>
                <a:cs typeface="Arial"/>
                <a:sym typeface="Arial"/>
              </a:rPr>
              <a:t>0.12,</a:t>
            </a:r>
          </a:p>
          <a:p>
            <a:pPr algn="l" eaLnBrk="1" fontAlgn="auto" hangingPunct="1">
              <a:spcBef>
                <a:spcPts val="0"/>
              </a:spcBef>
              <a:spcAft>
                <a:spcPts val="0"/>
              </a:spcAft>
            </a:pPr>
            <a:r>
              <a:rPr lang="en" sz="2400" kern="0">
                <a:solidFill>
                  <a:srgbClr val="000000"/>
                </a:solidFill>
                <a:latin typeface="Arial"/>
                <a:ea typeface="Arial"/>
                <a:cs typeface="Arial"/>
                <a:sym typeface="Arial"/>
              </a:rPr>
              <a:t>0.55,</a:t>
            </a:r>
          </a:p>
          <a:p>
            <a:pPr algn="l" eaLnBrk="1" fontAlgn="auto" hangingPunct="1">
              <a:spcBef>
                <a:spcPts val="0"/>
              </a:spcBef>
              <a:spcAft>
                <a:spcPts val="0"/>
              </a:spcAft>
            </a:pPr>
            <a:r>
              <a:rPr lang="en" sz="2400" kern="0">
                <a:solidFill>
                  <a:srgbClr val="000000"/>
                </a:solidFill>
                <a:latin typeface="Arial"/>
                <a:ea typeface="Arial"/>
                <a:cs typeface="Arial"/>
                <a:sym typeface="Arial"/>
              </a:rPr>
              <a:t>2.81,</a:t>
            </a:r>
          </a:p>
          <a:p>
            <a:pPr algn="l" eaLnBrk="1" fontAlgn="auto" hangingPunct="1">
              <a:spcBef>
                <a:spcPts val="0"/>
              </a:spcBef>
              <a:spcAft>
                <a:spcPts val="0"/>
              </a:spcAft>
            </a:pPr>
            <a:r>
              <a:rPr lang="en" sz="2400" kern="0">
                <a:solidFill>
                  <a:srgbClr val="000000"/>
                </a:solidFill>
                <a:latin typeface="Arial"/>
                <a:ea typeface="Arial"/>
                <a:cs typeface="Arial"/>
                <a:sym typeface="Arial"/>
              </a:rPr>
              <a:t>-3.1,</a:t>
            </a:r>
          </a:p>
          <a:p>
            <a:pPr algn="l" eaLnBrk="1" fontAlgn="auto" hangingPunct="1">
              <a:spcBef>
                <a:spcPts val="0"/>
              </a:spcBef>
              <a:spcAft>
                <a:spcPts val="0"/>
              </a:spcAft>
            </a:pPr>
            <a:r>
              <a:rPr lang="en" sz="2400" kern="0">
                <a:solidFill>
                  <a:srgbClr val="000000"/>
                </a:solidFill>
                <a:latin typeface="Arial"/>
                <a:ea typeface="Arial"/>
                <a:cs typeface="Arial"/>
                <a:sym typeface="Arial"/>
              </a:rPr>
              <a:t>-1.5,</a:t>
            </a:r>
          </a:p>
          <a:p>
            <a:pPr algn="l" eaLnBrk="1" fontAlgn="auto" hangingPunct="1">
              <a:spcBef>
                <a:spcPts val="0"/>
              </a:spcBef>
              <a:spcAft>
                <a:spcPts val="0"/>
              </a:spcAft>
            </a:pPr>
            <a:r>
              <a:rPr lang="en" sz="2400" kern="0">
                <a:solidFill>
                  <a:srgbClr val="000000"/>
                </a:solidFill>
                <a:latin typeface="Arial"/>
                <a:ea typeface="Arial"/>
                <a:cs typeface="Arial"/>
                <a:sym typeface="Arial"/>
              </a:rPr>
              <a:t>0.33,…] </a:t>
            </a:r>
          </a:p>
          <a:p>
            <a:pPr algn="l" eaLnBrk="1" fontAlgn="auto" hangingPunct="1">
              <a:spcBef>
                <a:spcPts val="0"/>
              </a:spcBef>
              <a:spcAft>
                <a:spcPts val="0"/>
              </a:spcAft>
            </a:pPr>
            <a:r>
              <a:rPr lang="en" sz="2400" b="1" kern="0">
                <a:solidFill>
                  <a:srgbClr val="FF0000"/>
                </a:solidFill>
                <a:latin typeface="Arial"/>
                <a:ea typeface="Arial"/>
                <a:cs typeface="Arial"/>
                <a:sym typeface="Arial"/>
              </a:rPr>
              <a:t>loss 1.25347</a:t>
            </a:r>
          </a:p>
        </p:txBody>
      </p:sp>
      <p:cxnSp>
        <p:nvCxnSpPr>
          <p:cNvPr id="1227" name="Shape 1227"/>
          <p:cNvCxnSpPr/>
          <p:nvPr/>
        </p:nvCxnSpPr>
        <p:spPr>
          <a:xfrm>
            <a:off x="2326800" y="921100"/>
            <a:ext cx="0" cy="4398300"/>
          </a:xfrm>
          <a:prstGeom prst="straightConnector1">
            <a:avLst/>
          </a:prstGeom>
          <a:noFill/>
          <a:ln w="9525" cap="flat" cmpd="sng">
            <a:solidFill>
              <a:srgbClr val="666666"/>
            </a:solidFill>
            <a:prstDash val="solid"/>
            <a:round/>
            <a:headEnd type="none" w="lg" len="lg"/>
            <a:tailEnd type="none" w="lg" len="lg"/>
          </a:ln>
        </p:spPr>
      </p:cxnSp>
      <p:sp>
        <p:nvSpPr>
          <p:cNvPr id="1228" name="Shape 1228"/>
          <p:cNvSpPr txBox="1"/>
          <p:nvPr/>
        </p:nvSpPr>
        <p:spPr>
          <a:xfrm>
            <a:off x="6503300" y="942375"/>
            <a:ext cx="2355300" cy="393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b="1" kern="0">
                <a:solidFill>
                  <a:srgbClr val="0000FF"/>
                </a:solidFill>
                <a:latin typeface="Arial"/>
                <a:ea typeface="Arial"/>
                <a:cs typeface="Arial"/>
                <a:sym typeface="Arial"/>
              </a:rPr>
              <a:t>gradient dW:</a:t>
            </a:r>
          </a:p>
          <a:p>
            <a:pPr algn="l" eaLnBrk="1" fontAlgn="auto" hangingPunct="1">
              <a:spcBef>
                <a:spcPts val="0"/>
              </a:spcBef>
              <a:spcAft>
                <a:spcPts val="0"/>
              </a:spcAft>
            </a:pPr>
            <a:endParaRPr sz="2400" b="1" kern="0">
              <a:solidFill>
                <a:srgbClr val="0000FF"/>
              </a:solidFill>
              <a:latin typeface="Arial"/>
              <a:ea typeface="Arial"/>
              <a:cs typeface="Arial"/>
              <a:sym typeface="Arial"/>
            </a:endParaRPr>
          </a:p>
          <a:p>
            <a:pPr algn="l" eaLnBrk="1" fontAlgn="auto" hangingPunct="1">
              <a:spcBef>
                <a:spcPts val="0"/>
              </a:spcBef>
              <a:spcAft>
                <a:spcPts val="0"/>
              </a:spcAft>
            </a:pPr>
            <a:r>
              <a:rPr lang="en" sz="2400" kern="0">
                <a:solidFill>
                  <a:srgbClr val="0000FF"/>
                </a:solidFill>
                <a:latin typeface="Arial"/>
                <a:ea typeface="Arial"/>
                <a:cs typeface="Arial"/>
                <a:sym typeface="Arial"/>
              </a:rPr>
              <a:t>[?,</a:t>
            </a:r>
          </a:p>
          <a:p>
            <a:pPr algn="l" eaLnBrk="1" fontAlgn="auto" hangingPunct="1">
              <a:spcBef>
                <a:spcPts val="0"/>
              </a:spcBef>
              <a:spcAft>
                <a:spcPts val="0"/>
              </a:spcAft>
            </a:pPr>
            <a:r>
              <a:rPr lang="en" sz="2400" kern="0">
                <a:solidFill>
                  <a:srgbClr val="0000FF"/>
                </a:solidFill>
                <a:latin typeface="Arial"/>
                <a:ea typeface="Arial"/>
                <a:cs typeface="Arial"/>
                <a:sym typeface="Arial"/>
              </a:rPr>
              <a:t>?,</a:t>
            </a:r>
          </a:p>
          <a:p>
            <a:pPr algn="l" eaLnBrk="1" fontAlgn="auto" hangingPunct="1">
              <a:spcBef>
                <a:spcPts val="0"/>
              </a:spcBef>
              <a:spcAft>
                <a:spcPts val="0"/>
              </a:spcAft>
            </a:pPr>
            <a:r>
              <a:rPr lang="en" sz="2400" kern="0">
                <a:solidFill>
                  <a:srgbClr val="0000FF"/>
                </a:solidFill>
                <a:latin typeface="Arial"/>
                <a:ea typeface="Arial"/>
                <a:cs typeface="Arial"/>
                <a:sym typeface="Arial"/>
              </a:rPr>
              <a:t>?,</a:t>
            </a:r>
          </a:p>
          <a:p>
            <a:pPr algn="l" eaLnBrk="1" fontAlgn="auto" hangingPunct="1">
              <a:spcBef>
                <a:spcPts val="0"/>
              </a:spcBef>
              <a:spcAft>
                <a:spcPts val="0"/>
              </a:spcAft>
            </a:pPr>
            <a:r>
              <a:rPr lang="en" sz="2400" kern="0">
                <a:solidFill>
                  <a:srgbClr val="0000FF"/>
                </a:solidFill>
                <a:latin typeface="Arial"/>
                <a:ea typeface="Arial"/>
                <a:cs typeface="Arial"/>
                <a:sym typeface="Arial"/>
              </a:rPr>
              <a:t>?,</a:t>
            </a:r>
          </a:p>
          <a:p>
            <a:pPr algn="l" eaLnBrk="1" fontAlgn="auto" hangingPunct="1">
              <a:spcBef>
                <a:spcPts val="0"/>
              </a:spcBef>
              <a:spcAft>
                <a:spcPts val="0"/>
              </a:spcAft>
            </a:pPr>
            <a:r>
              <a:rPr lang="en" sz="2400" kern="0">
                <a:solidFill>
                  <a:srgbClr val="0000FF"/>
                </a:solidFill>
                <a:latin typeface="Arial"/>
                <a:ea typeface="Arial"/>
                <a:cs typeface="Arial"/>
                <a:sym typeface="Arial"/>
              </a:rPr>
              <a:t>?,</a:t>
            </a:r>
          </a:p>
          <a:p>
            <a:pPr algn="l" eaLnBrk="1" fontAlgn="auto" hangingPunct="1">
              <a:spcBef>
                <a:spcPts val="0"/>
              </a:spcBef>
              <a:spcAft>
                <a:spcPts val="0"/>
              </a:spcAft>
            </a:pPr>
            <a:r>
              <a:rPr lang="en" sz="2400" kern="0">
                <a:solidFill>
                  <a:srgbClr val="0000FF"/>
                </a:solidFill>
                <a:latin typeface="Arial"/>
                <a:ea typeface="Arial"/>
                <a:cs typeface="Arial"/>
                <a:sym typeface="Arial"/>
              </a:rPr>
              <a:t>?,</a:t>
            </a:r>
          </a:p>
          <a:p>
            <a:pPr algn="l" eaLnBrk="1" fontAlgn="auto" hangingPunct="1">
              <a:spcBef>
                <a:spcPts val="0"/>
              </a:spcBef>
              <a:spcAft>
                <a:spcPts val="0"/>
              </a:spcAft>
            </a:pPr>
            <a:r>
              <a:rPr lang="en" sz="2400" kern="0">
                <a:solidFill>
                  <a:srgbClr val="0000FF"/>
                </a:solidFill>
                <a:latin typeface="Arial"/>
                <a:ea typeface="Arial"/>
                <a:cs typeface="Arial"/>
                <a:sym typeface="Arial"/>
              </a:rPr>
              <a:t>?,</a:t>
            </a:r>
          </a:p>
          <a:p>
            <a:pPr algn="l" eaLnBrk="1" fontAlgn="auto" hangingPunct="1">
              <a:spcBef>
                <a:spcPts val="0"/>
              </a:spcBef>
              <a:spcAft>
                <a:spcPts val="0"/>
              </a:spcAft>
            </a:pPr>
            <a:r>
              <a:rPr lang="en" sz="2400" kern="0">
                <a:solidFill>
                  <a:srgbClr val="0000FF"/>
                </a:solidFill>
                <a:latin typeface="Arial"/>
                <a:ea typeface="Arial"/>
                <a:cs typeface="Arial"/>
                <a:sym typeface="Arial"/>
              </a:rPr>
              <a:t>?,</a:t>
            </a:r>
          </a:p>
          <a:p>
            <a:pPr algn="l" eaLnBrk="1" fontAlgn="auto" hangingPunct="1">
              <a:spcBef>
                <a:spcPts val="0"/>
              </a:spcBef>
              <a:spcAft>
                <a:spcPts val="0"/>
              </a:spcAft>
            </a:pPr>
            <a:r>
              <a:rPr lang="en" sz="2400" kern="0">
                <a:solidFill>
                  <a:srgbClr val="0000FF"/>
                </a:solidFill>
                <a:latin typeface="Arial"/>
                <a:ea typeface="Arial"/>
                <a:cs typeface="Arial"/>
                <a:sym typeface="Arial"/>
              </a:rPr>
              <a:t>?,…]</a:t>
            </a:r>
          </a:p>
        </p:txBody>
      </p:sp>
      <p:sp>
        <p:nvSpPr>
          <p:cNvPr id="7"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cxnSp>
        <p:nvCxnSpPr>
          <p:cNvPr id="8" name="Shape 1263"/>
          <p:cNvCxnSpPr/>
          <p:nvPr/>
        </p:nvCxnSpPr>
        <p:spPr>
          <a:xfrm>
            <a:off x="5424100" y="942375"/>
            <a:ext cx="0" cy="4426500"/>
          </a:xfrm>
          <a:prstGeom prst="straightConnector1">
            <a:avLst/>
          </a:prstGeom>
          <a:noFill/>
          <a:ln w="9525" cap="flat" cmpd="sng">
            <a:solidFill>
              <a:srgbClr val="666666"/>
            </a:solidFill>
            <a:prstDash val="solid"/>
            <a:round/>
            <a:headEnd type="none" w="lg" len="lg"/>
            <a:tailEnd type="none" w="lg" len="lg"/>
          </a:ln>
        </p:spPr>
      </p:cxnSp>
    </p:spTree>
    <p:extLst>
      <p:ext uri="{BB962C8B-B14F-4D97-AF65-F5344CB8AC3E}">
        <p14:creationId xmlns:p14="http://schemas.microsoft.com/office/powerpoint/2010/main" val="24743383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33"/>
        <p:cNvGrpSpPr/>
        <p:nvPr/>
      </p:nvGrpSpPr>
      <p:grpSpPr>
        <a:xfrm>
          <a:off x="0" y="0"/>
          <a:ext cx="0" cy="0"/>
          <a:chOff x="0" y="0"/>
          <a:chExt cx="0" cy="0"/>
        </a:xfrm>
      </p:grpSpPr>
      <p:sp>
        <p:nvSpPr>
          <p:cNvPr id="1235" name="Shape 1235"/>
          <p:cNvSpPr txBox="1"/>
          <p:nvPr/>
        </p:nvSpPr>
        <p:spPr>
          <a:xfrm>
            <a:off x="197025" y="894550"/>
            <a:ext cx="2355300" cy="393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b="1" kern="0">
                <a:solidFill>
                  <a:srgbClr val="000000"/>
                </a:solidFill>
                <a:latin typeface="Arial"/>
                <a:ea typeface="Arial"/>
                <a:cs typeface="Arial"/>
                <a:sym typeface="Arial"/>
              </a:rPr>
              <a:t>current W:</a:t>
            </a:r>
          </a:p>
          <a:p>
            <a:pPr algn="l" eaLnBrk="1" fontAlgn="auto" hangingPunct="1">
              <a:spcBef>
                <a:spcPts val="0"/>
              </a:spcBef>
              <a:spcAft>
                <a:spcPts val="0"/>
              </a:spcAft>
            </a:pPr>
            <a:endParaRPr sz="2400" b="1" kern="0">
              <a:solidFill>
                <a:srgbClr val="000000"/>
              </a:solidFill>
              <a:latin typeface="Arial"/>
              <a:ea typeface="Arial"/>
              <a:cs typeface="Arial"/>
              <a:sym typeface="Arial"/>
            </a:endParaRPr>
          </a:p>
          <a:p>
            <a:pPr algn="l" eaLnBrk="1" fontAlgn="auto" hangingPunct="1">
              <a:spcBef>
                <a:spcPts val="0"/>
              </a:spcBef>
              <a:spcAft>
                <a:spcPts val="0"/>
              </a:spcAft>
            </a:pPr>
            <a:r>
              <a:rPr lang="en" sz="2400" kern="0">
                <a:solidFill>
                  <a:srgbClr val="000000"/>
                </a:solidFill>
                <a:latin typeface="Arial"/>
                <a:ea typeface="Arial"/>
                <a:cs typeface="Arial"/>
                <a:sym typeface="Arial"/>
              </a:rPr>
              <a:t>[0.34,</a:t>
            </a:r>
          </a:p>
          <a:p>
            <a:pPr algn="l" eaLnBrk="1" fontAlgn="auto" hangingPunct="1">
              <a:spcBef>
                <a:spcPts val="0"/>
              </a:spcBef>
              <a:spcAft>
                <a:spcPts val="0"/>
              </a:spcAft>
            </a:pPr>
            <a:r>
              <a:rPr lang="en" sz="2400" kern="0">
                <a:solidFill>
                  <a:srgbClr val="000000"/>
                </a:solidFill>
                <a:latin typeface="Arial"/>
                <a:ea typeface="Arial"/>
                <a:cs typeface="Arial"/>
                <a:sym typeface="Arial"/>
              </a:rPr>
              <a:t>-1.11,</a:t>
            </a:r>
          </a:p>
          <a:p>
            <a:pPr algn="l" eaLnBrk="1" fontAlgn="auto" hangingPunct="1">
              <a:spcBef>
                <a:spcPts val="0"/>
              </a:spcBef>
              <a:spcAft>
                <a:spcPts val="0"/>
              </a:spcAft>
            </a:pPr>
            <a:r>
              <a:rPr lang="en" sz="2400" kern="0">
                <a:solidFill>
                  <a:srgbClr val="000000"/>
                </a:solidFill>
                <a:latin typeface="Arial"/>
                <a:ea typeface="Arial"/>
                <a:cs typeface="Arial"/>
                <a:sym typeface="Arial"/>
              </a:rPr>
              <a:t>0.78,</a:t>
            </a:r>
          </a:p>
          <a:p>
            <a:pPr algn="l" eaLnBrk="1" fontAlgn="auto" hangingPunct="1">
              <a:spcBef>
                <a:spcPts val="0"/>
              </a:spcBef>
              <a:spcAft>
                <a:spcPts val="0"/>
              </a:spcAft>
            </a:pPr>
            <a:r>
              <a:rPr lang="en" sz="2400" kern="0">
                <a:solidFill>
                  <a:srgbClr val="000000"/>
                </a:solidFill>
                <a:latin typeface="Arial"/>
                <a:ea typeface="Arial"/>
                <a:cs typeface="Arial"/>
                <a:sym typeface="Arial"/>
              </a:rPr>
              <a:t>0.12,</a:t>
            </a:r>
          </a:p>
          <a:p>
            <a:pPr algn="l" eaLnBrk="1" fontAlgn="auto" hangingPunct="1">
              <a:spcBef>
                <a:spcPts val="0"/>
              </a:spcBef>
              <a:spcAft>
                <a:spcPts val="0"/>
              </a:spcAft>
            </a:pPr>
            <a:r>
              <a:rPr lang="en" sz="2400" kern="0">
                <a:solidFill>
                  <a:srgbClr val="000000"/>
                </a:solidFill>
                <a:latin typeface="Arial"/>
                <a:ea typeface="Arial"/>
                <a:cs typeface="Arial"/>
                <a:sym typeface="Arial"/>
              </a:rPr>
              <a:t>0.55,</a:t>
            </a:r>
          </a:p>
          <a:p>
            <a:pPr algn="l" eaLnBrk="1" fontAlgn="auto" hangingPunct="1">
              <a:spcBef>
                <a:spcPts val="0"/>
              </a:spcBef>
              <a:spcAft>
                <a:spcPts val="0"/>
              </a:spcAft>
            </a:pPr>
            <a:r>
              <a:rPr lang="en" sz="2400" kern="0">
                <a:solidFill>
                  <a:srgbClr val="000000"/>
                </a:solidFill>
                <a:latin typeface="Arial"/>
                <a:ea typeface="Arial"/>
                <a:cs typeface="Arial"/>
                <a:sym typeface="Arial"/>
              </a:rPr>
              <a:t>2.81,</a:t>
            </a:r>
          </a:p>
          <a:p>
            <a:pPr algn="l" eaLnBrk="1" fontAlgn="auto" hangingPunct="1">
              <a:spcBef>
                <a:spcPts val="0"/>
              </a:spcBef>
              <a:spcAft>
                <a:spcPts val="0"/>
              </a:spcAft>
            </a:pPr>
            <a:r>
              <a:rPr lang="en" sz="2400" kern="0">
                <a:solidFill>
                  <a:srgbClr val="000000"/>
                </a:solidFill>
                <a:latin typeface="Arial"/>
                <a:ea typeface="Arial"/>
                <a:cs typeface="Arial"/>
                <a:sym typeface="Arial"/>
              </a:rPr>
              <a:t>-3.1,</a:t>
            </a:r>
          </a:p>
          <a:p>
            <a:pPr algn="l" eaLnBrk="1" fontAlgn="auto" hangingPunct="1">
              <a:spcBef>
                <a:spcPts val="0"/>
              </a:spcBef>
              <a:spcAft>
                <a:spcPts val="0"/>
              </a:spcAft>
            </a:pPr>
            <a:r>
              <a:rPr lang="en" sz="2400" kern="0">
                <a:solidFill>
                  <a:srgbClr val="000000"/>
                </a:solidFill>
                <a:latin typeface="Arial"/>
                <a:ea typeface="Arial"/>
                <a:cs typeface="Arial"/>
                <a:sym typeface="Arial"/>
              </a:rPr>
              <a:t>-1.5,</a:t>
            </a:r>
          </a:p>
          <a:p>
            <a:pPr algn="l" eaLnBrk="1" fontAlgn="auto" hangingPunct="1">
              <a:spcBef>
                <a:spcPts val="0"/>
              </a:spcBef>
              <a:spcAft>
                <a:spcPts val="0"/>
              </a:spcAft>
            </a:pPr>
            <a:r>
              <a:rPr lang="en" sz="2400" kern="0">
                <a:solidFill>
                  <a:srgbClr val="000000"/>
                </a:solidFill>
                <a:latin typeface="Arial"/>
                <a:ea typeface="Arial"/>
                <a:cs typeface="Arial"/>
                <a:sym typeface="Arial"/>
              </a:rPr>
              <a:t>0.33,…] </a:t>
            </a:r>
          </a:p>
          <a:p>
            <a:pPr algn="l" eaLnBrk="1" fontAlgn="auto" hangingPunct="1">
              <a:spcBef>
                <a:spcPts val="0"/>
              </a:spcBef>
              <a:spcAft>
                <a:spcPts val="0"/>
              </a:spcAft>
            </a:pPr>
            <a:r>
              <a:rPr lang="en" sz="2400" b="1" kern="0">
                <a:solidFill>
                  <a:srgbClr val="FF0000"/>
                </a:solidFill>
                <a:latin typeface="Arial"/>
                <a:ea typeface="Arial"/>
                <a:cs typeface="Arial"/>
                <a:sym typeface="Arial"/>
              </a:rPr>
              <a:t>loss 1.25347</a:t>
            </a:r>
          </a:p>
        </p:txBody>
      </p:sp>
      <p:cxnSp>
        <p:nvCxnSpPr>
          <p:cNvPr id="1236" name="Shape 1236"/>
          <p:cNvCxnSpPr/>
          <p:nvPr/>
        </p:nvCxnSpPr>
        <p:spPr>
          <a:xfrm>
            <a:off x="2326800" y="921100"/>
            <a:ext cx="0" cy="4398300"/>
          </a:xfrm>
          <a:prstGeom prst="straightConnector1">
            <a:avLst/>
          </a:prstGeom>
          <a:noFill/>
          <a:ln w="9525" cap="flat" cmpd="sng">
            <a:solidFill>
              <a:srgbClr val="666666"/>
            </a:solidFill>
            <a:prstDash val="solid"/>
            <a:round/>
            <a:headEnd type="none" w="lg" len="lg"/>
            <a:tailEnd type="none" w="lg" len="lg"/>
          </a:ln>
        </p:spPr>
      </p:cxnSp>
      <p:sp>
        <p:nvSpPr>
          <p:cNvPr id="1239" name="Shape 1239"/>
          <p:cNvSpPr txBox="1"/>
          <p:nvPr/>
        </p:nvSpPr>
        <p:spPr>
          <a:xfrm>
            <a:off x="6503300" y="942375"/>
            <a:ext cx="2355300" cy="393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b="1" kern="0">
                <a:solidFill>
                  <a:srgbClr val="0000FF"/>
                </a:solidFill>
                <a:latin typeface="Arial"/>
                <a:ea typeface="Arial"/>
                <a:cs typeface="Arial"/>
                <a:sym typeface="Arial"/>
              </a:rPr>
              <a:t>gradient dW:</a:t>
            </a:r>
          </a:p>
          <a:p>
            <a:pPr algn="l" eaLnBrk="1" fontAlgn="auto" hangingPunct="1">
              <a:spcBef>
                <a:spcPts val="0"/>
              </a:spcBef>
              <a:spcAft>
                <a:spcPts val="0"/>
              </a:spcAft>
            </a:pPr>
            <a:endParaRPr sz="2400" b="1" kern="0">
              <a:solidFill>
                <a:srgbClr val="0000FF"/>
              </a:solidFill>
              <a:latin typeface="Arial"/>
              <a:ea typeface="Arial"/>
              <a:cs typeface="Arial"/>
              <a:sym typeface="Arial"/>
            </a:endParaRPr>
          </a:p>
          <a:p>
            <a:pPr algn="l" eaLnBrk="1" fontAlgn="auto" hangingPunct="1">
              <a:spcBef>
                <a:spcPts val="0"/>
              </a:spcBef>
              <a:spcAft>
                <a:spcPts val="0"/>
              </a:spcAft>
            </a:pPr>
            <a:r>
              <a:rPr lang="en" sz="2400" kern="0">
                <a:solidFill>
                  <a:srgbClr val="0000FF"/>
                </a:solidFill>
                <a:latin typeface="Arial"/>
                <a:ea typeface="Arial"/>
                <a:cs typeface="Arial"/>
                <a:sym typeface="Arial"/>
              </a:rPr>
              <a:t>[?,</a:t>
            </a:r>
          </a:p>
          <a:p>
            <a:pPr algn="l" eaLnBrk="1" fontAlgn="auto" hangingPunct="1">
              <a:spcBef>
                <a:spcPts val="0"/>
              </a:spcBef>
              <a:spcAft>
                <a:spcPts val="0"/>
              </a:spcAft>
            </a:pPr>
            <a:r>
              <a:rPr lang="en" sz="2400" kern="0">
                <a:solidFill>
                  <a:srgbClr val="0000FF"/>
                </a:solidFill>
                <a:latin typeface="Arial"/>
                <a:ea typeface="Arial"/>
                <a:cs typeface="Arial"/>
                <a:sym typeface="Arial"/>
              </a:rPr>
              <a:t>?,</a:t>
            </a:r>
          </a:p>
          <a:p>
            <a:pPr algn="l" eaLnBrk="1" fontAlgn="auto" hangingPunct="1">
              <a:spcBef>
                <a:spcPts val="0"/>
              </a:spcBef>
              <a:spcAft>
                <a:spcPts val="0"/>
              </a:spcAft>
            </a:pPr>
            <a:r>
              <a:rPr lang="en" sz="2400" kern="0">
                <a:solidFill>
                  <a:srgbClr val="0000FF"/>
                </a:solidFill>
                <a:latin typeface="Arial"/>
                <a:ea typeface="Arial"/>
                <a:cs typeface="Arial"/>
                <a:sym typeface="Arial"/>
              </a:rPr>
              <a:t>?,</a:t>
            </a:r>
          </a:p>
          <a:p>
            <a:pPr algn="l" eaLnBrk="1" fontAlgn="auto" hangingPunct="1">
              <a:spcBef>
                <a:spcPts val="0"/>
              </a:spcBef>
              <a:spcAft>
                <a:spcPts val="0"/>
              </a:spcAft>
            </a:pPr>
            <a:r>
              <a:rPr lang="en" sz="2400" kern="0">
                <a:solidFill>
                  <a:srgbClr val="0000FF"/>
                </a:solidFill>
                <a:latin typeface="Arial"/>
                <a:ea typeface="Arial"/>
                <a:cs typeface="Arial"/>
                <a:sym typeface="Arial"/>
              </a:rPr>
              <a:t>?,</a:t>
            </a:r>
          </a:p>
          <a:p>
            <a:pPr algn="l" eaLnBrk="1" fontAlgn="auto" hangingPunct="1">
              <a:spcBef>
                <a:spcPts val="0"/>
              </a:spcBef>
              <a:spcAft>
                <a:spcPts val="0"/>
              </a:spcAft>
            </a:pPr>
            <a:r>
              <a:rPr lang="en" sz="2400" kern="0">
                <a:solidFill>
                  <a:srgbClr val="0000FF"/>
                </a:solidFill>
                <a:latin typeface="Arial"/>
                <a:ea typeface="Arial"/>
                <a:cs typeface="Arial"/>
                <a:sym typeface="Arial"/>
              </a:rPr>
              <a:t>?,</a:t>
            </a:r>
          </a:p>
          <a:p>
            <a:pPr algn="l" eaLnBrk="1" fontAlgn="auto" hangingPunct="1">
              <a:spcBef>
                <a:spcPts val="0"/>
              </a:spcBef>
              <a:spcAft>
                <a:spcPts val="0"/>
              </a:spcAft>
            </a:pPr>
            <a:r>
              <a:rPr lang="en" sz="2400" kern="0">
                <a:solidFill>
                  <a:srgbClr val="0000FF"/>
                </a:solidFill>
                <a:latin typeface="Arial"/>
                <a:ea typeface="Arial"/>
                <a:cs typeface="Arial"/>
                <a:sym typeface="Arial"/>
              </a:rPr>
              <a:t>?,</a:t>
            </a:r>
          </a:p>
          <a:p>
            <a:pPr algn="l" eaLnBrk="1" fontAlgn="auto" hangingPunct="1">
              <a:spcBef>
                <a:spcPts val="0"/>
              </a:spcBef>
              <a:spcAft>
                <a:spcPts val="0"/>
              </a:spcAft>
            </a:pPr>
            <a:r>
              <a:rPr lang="en" sz="2400" kern="0">
                <a:solidFill>
                  <a:srgbClr val="0000FF"/>
                </a:solidFill>
                <a:latin typeface="Arial"/>
                <a:ea typeface="Arial"/>
                <a:cs typeface="Arial"/>
                <a:sym typeface="Arial"/>
              </a:rPr>
              <a:t>?,</a:t>
            </a:r>
          </a:p>
          <a:p>
            <a:pPr algn="l" eaLnBrk="1" fontAlgn="auto" hangingPunct="1">
              <a:spcBef>
                <a:spcPts val="0"/>
              </a:spcBef>
              <a:spcAft>
                <a:spcPts val="0"/>
              </a:spcAft>
            </a:pPr>
            <a:r>
              <a:rPr lang="en" sz="2400" kern="0">
                <a:solidFill>
                  <a:srgbClr val="0000FF"/>
                </a:solidFill>
                <a:latin typeface="Arial"/>
                <a:ea typeface="Arial"/>
                <a:cs typeface="Arial"/>
                <a:sym typeface="Arial"/>
              </a:rPr>
              <a:t>?,</a:t>
            </a:r>
          </a:p>
          <a:p>
            <a:pPr algn="l" eaLnBrk="1" fontAlgn="auto" hangingPunct="1">
              <a:spcBef>
                <a:spcPts val="0"/>
              </a:spcBef>
              <a:spcAft>
                <a:spcPts val="0"/>
              </a:spcAft>
            </a:pPr>
            <a:r>
              <a:rPr lang="en" sz="2400" kern="0">
                <a:solidFill>
                  <a:srgbClr val="0000FF"/>
                </a:solidFill>
                <a:latin typeface="Arial"/>
                <a:ea typeface="Arial"/>
                <a:cs typeface="Arial"/>
                <a:sym typeface="Arial"/>
              </a:rPr>
              <a:t>?,…]</a:t>
            </a:r>
          </a:p>
        </p:txBody>
      </p:sp>
      <p:sp>
        <p:nvSpPr>
          <p:cNvPr id="8"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cxnSp>
        <p:nvCxnSpPr>
          <p:cNvPr id="9" name="Shape 1263"/>
          <p:cNvCxnSpPr/>
          <p:nvPr/>
        </p:nvCxnSpPr>
        <p:spPr>
          <a:xfrm>
            <a:off x="5424100" y="942375"/>
            <a:ext cx="0" cy="4426500"/>
          </a:xfrm>
          <a:prstGeom prst="straightConnector1">
            <a:avLst/>
          </a:prstGeom>
          <a:noFill/>
          <a:ln w="9525" cap="flat" cmpd="sng">
            <a:solidFill>
              <a:srgbClr val="666666"/>
            </a:solidFill>
            <a:prstDash val="solid"/>
            <a:round/>
            <a:headEnd type="none" w="lg" len="lg"/>
            <a:tailEnd type="none" w="lg" len="lg"/>
          </a:ln>
        </p:spPr>
      </p:cxnSp>
      <p:sp>
        <p:nvSpPr>
          <p:cNvPr id="11" name="Shape 1262"/>
          <p:cNvSpPr txBox="1"/>
          <p:nvPr/>
        </p:nvSpPr>
        <p:spPr>
          <a:xfrm>
            <a:off x="2406825" y="894550"/>
            <a:ext cx="3394500" cy="393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b="1" kern="0" dirty="0">
                <a:solidFill>
                  <a:srgbClr val="000000"/>
                </a:solidFill>
                <a:latin typeface="Arial"/>
                <a:ea typeface="Arial"/>
                <a:cs typeface="Arial"/>
                <a:sym typeface="Arial"/>
              </a:rPr>
              <a:t>W + h </a:t>
            </a:r>
            <a:r>
              <a:rPr lang="en" sz="2400" kern="0" dirty="0">
                <a:solidFill>
                  <a:srgbClr val="000000"/>
                </a:solidFill>
                <a:latin typeface="Arial"/>
                <a:ea typeface="Arial"/>
                <a:cs typeface="Arial"/>
                <a:sym typeface="Arial"/>
              </a:rPr>
              <a:t>(first dim)</a:t>
            </a:r>
            <a:r>
              <a:rPr lang="en" sz="2400" b="1" kern="0" dirty="0">
                <a:solidFill>
                  <a:srgbClr val="000000"/>
                </a:solidFill>
                <a:latin typeface="Arial"/>
                <a:ea typeface="Arial"/>
                <a:cs typeface="Arial"/>
                <a:sym typeface="Arial"/>
              </a:rPr>
              <a:t>:</a:t>
            </a:r>
          </a:p>
          <a:p>
            <a:pPr algn="l" eaLnBrk="1" fontAlgn="auto" hangingPunct="1">
              <a:spcBef>
                <a:spcPts val="0"/>
              </a:spcBef>
              <a:spcAft>
                <a:spcPts val="0"/>
              </a:spcAft>
            </a:pPr>
            <a:endParaRPr lang="en" sz="2400" b="1" kern="0" dirty="0">
              <a:solidFill>
                <a:srgbClr val="000000"/>
              </a:solidFill>
              <a:latin typeface="Arial"/>
              <a:ea typeface="Arial"/>
              <a:cs typeface="Arial"/>
              <a:sym typeface="Arial"/>
            </a:endParaRPr>
          </a:p>
          <a:p>
            <a:pPr algn="l" eaLnBrk="1" fontAlgn="auto" hangingPunct="1">
              <a:spcBef>
                <a:spcPts val="0"/>
              </a:spcBef>
              <a:spcAft>
                <a:spcPts val="0"/>
              </a:spcAft>
            </a:pPr>
            <a:r>
              <a:rPr lang="en" sz="2400" kern="0" dirty="0">
                <a:solidFill>
                  <a:srgbClr val="000000"/>
                </a:solidFill>
                <a:latin typeface="Arial"/>
                <a:ea typeface="Arial"/>
                <a:cs typeface="Arial"/>
                <a:sym typeface="Arial"/>
              </a:rPr>
              <a:t>[0.34 + </a:t>
            </a:r>
            <a:r>
              <a:rPr lang="en" sz="2400" b="1" kern="0" dirty="0">
                <a:solidFill>
                  <a:srgbClr val="000000"/>
                </a:solidFill>
                <a:latin typeface="Arial"/>
                <a:ea typeface="Arial"/>
                <a:cs typeface="Arial"/>
                <a:sym typeface="Arial"/>
              </a:rPr>
              <a:t>0.0001</a:t>
            </a:r>
            <a:r>
              <a:rPr lang="en" sz="2400" kern="0" dirty="0">
                <a:solidFill>
                  <a:srgbClr val="000000"/>
                </a:solidFill>
                <a:latin typeface="Arial"/>
                <a:ea typeface="Arial"/>
                <a:cs typeface="Arial"/>
                <a:sym typeface="Arial"/>
              </a:rPr>
              <a:t>,</a:t>
            </a:r>
          </a:p>
          <a:p>
            <a:pPr algn="l" eaLnBrk="1" fontAlgn="auto" hangingPunct="1">
              <a:spcBef>
                <a:spcPts val="0"/>
              </a:spcBef>
              <a:spcAft>
                <a:spcPts val="0"/>
              </a:spcAft>
            </a:pPr>
            <a:r>
              <a:rPr lang="en" sz="2400" kern="0" dirty="0">
                <a:solidFill>
                  <a:srgbClr val="000000"/>
                </a:solidFill>
                <a:latin typeface="Arial"/>
                <a:ea typeface="Arial"/>
                <a:cs typeface="Arial"/>
                <a:sym typeface="Arial"/>
              </a:rPr>
              <a:t>-1.11,</a:t>
            </a:r>
          </a:p>
          <a:p>
            <a:pPr algn="l" eaLnBrk="1" fontAlgn="auto" hangingPunct="1">
              <a:spcBef>
                <a:spcPts val="0"/>
              </a:spcBef>
              <a:spcAft>
                <a:spcPts val="0"/>
              </a:spcAft>
            </a:pPr>
            <a:r>
              <a:rPr lang="en" sz="2400" kern="0" dirty="0">
                <a:solidFill>
                  <a:srgbClr val="000000"/>
                </a:solidFill>
                <a:latin typeface="Arial"/>
                <a:ea typeface="Arial"/>
                <a:cs typeface="Arial"/>
                <a:sym typeface="Arial"/>
              </a:rPr>
              <a:t>0.78,</a:t>
            </a:r>
          </a:p>
          <a:p>
            <a:pPr algn="l" eaLnBrk="1" fontAlgn="auto" hangingPunct="1">
              <a:spcBef>
                <a:spcPts val="0"/>
              </a:spcBef>
              <a:spcAft>
                <a:spcPts val="0"/>
              </a:spcAft>
            </a:pPr>
            <a:r>
              <a:rPr lang="en" sz="2400" kern="0" dirty="0">
                <a:solidFill>
                  <a:srgbClr val="000000"/>
                </a:solidFill>
                <a:latin typeface="Arial"/>
                <a:ea typeface="Arial"/>
                <a:cs typeface="Arial"/>
                <a:sym typeface="Arial"/>
              </a:rPr>
              <a:t>0.12,</a:t>
            </a:r>
          </a:p>
          <a:p>
            <a:pPr algn="l" eaLnBrk="1" fontAlgn="auto" hangingPunct="1">
              <a:spcBef>
                <a:spcPts val="0"/>
              </a:spcBef>
              <a:spcAft>
                <a:spcPts val="0"/>
              </a:spcAft>
            </a:pPr>
            <a:r>
              <a:rPr lang="en" sz="2400" kern="0" dirty="0">
                <a:solidFill>
                  <a:srgbClr val="000000"/>
                </a:solidFill>
                <a:latin typeface="Arial"/>
                <a:ea typeface="Arial"/>
                <a:cs typeface="Arial"/>
                <a:sym typeface="Arial"/>
              </a:rPr>
              <a:t>0.55,</a:t>
            </a:r>
          </a:p>
          <a:p>
            <a:pPr algn="l" eaLnBrk="1" fontAlgn="auto" hangingPunct="1">
              <a:spcBef>
                <a:spcPts val="0"/>
              </a:spcBef>
              <a:spcAft>
                <a:spcPts val="0"/>
              </a:spcAft>
            </a:pPr>
            <a:r>
              <a:rPr lang="en" sz="2400" kern="0" dirty="0">
                <a:solidFill>
                  <a:srgbClr val="000000"/>
                </a:solidFill>
                <a:latin typeface="Arial"/>
                <a:ea typeface="Arial"/>
                <a:cs typeface="Arial"/>
                <a:sym typeface="Arial"/>
              </a:rPr>
              <a:t>2.81,</a:t>
            </a:r>
          </a:p>
          <a:p>
            <a:pPr algn="l" eaLnBrk="1" fontAlgn="auto" hangingPunct="1">
              <a:spcBef>
                <a:spcPts val="0"/>
              </a:spcBef>
              <a:spcAft>
                <a:spcPts val="0"/>
              </a:spcAft>
            </a:pPr>
            <a:r>
              <a:rPr lang="en" sz="2400" kern="0" dirty="0">
                <a:solidFill>
                  <a:srgbClr val="000000"/>
                </a:solidFill>
                <a:latin typeface="Arial"/>
                <a:ea typeface="Arial"/>
                <a:cs typeface="Arial"/>
                <a:sym typeface="Arial"/>
              </a:rPr>
              <a:t>-3.1,</a:t>
            </a:r>
          </a:p>
          <a:p>
            <a:pPr algn="l" eaLnBrk="1" fontAlgn="auto" hangingPunct="1">
              <a:spcBef>
                <a:spcPts val="0"/>
              </a:spcBef>
              <a:spcAft>
                <a:spcPts val="0"/>
              </a:spcAft>
            </a:pPr>
            <a:r>
              <a:rPr lang="en" sz="2400" kern="0" dirty="0">
                <a:solidFill>
                  <a:srgbClr val="000000"/>
                </a:solidFill>
                <a:latin typeface="Arial"/>
                <a:ea typeface="Arial"/>
                <a:cs typeface="Arial"/>
                <a:sym typeface="Arial"/>
              </a:rPr>
              <a:t>-1.5,</a:t>
            </a:r>
          </a:p>
          <a:p>
            <a:pPr algn="l" eaLnBrk="1" fontAlgn="auto" hangingPunct="1">
              <a:spcBef>
                <a:spcPts val="0"/>
              </a:spcBef>
              <a:spcAft>
                <a:spcPts val="0"/>
              </a:spcAft>
            </a:pPr>
            <a:r>
              <a:rPr lang="en" sz="2400" kern="0" dirty="0">
                <a:solidFill>
                  <a:srgbClr val="000000"/>
                </a:solidFill>
                <a:latin typeface="Arial"/>
                <a:ea typeface="Arial"/>
                <a:cs typeface="Arial"/>
                <a:sym typeface="Arial"/>
              </a:rPr>
              <a:t>0.33,…] </a:t>
            </a:r>
          </a:p>
          <a:p>
            <a:pPr algn="l" eaLnBrk="1" fontAlgn="auto" hangingPunct="1">
              <a:spcBef>
                <a:spcPts val="0"/>
              </a:spcBef>
              <a:spcAft>
                <a:spcPts val="0"/>
              </a:spcAft>
            </a:pPr>
            <a:r>
              <a:rPr lang="en" sz="2400" b="1" kern="0" dirty="0">
                <a:solidFill>
                  <a:srgbClr val="FF0000"/>
                </a:solidFill>
                <a:latin typeface="Arial"/>
                <a:ea typeface="Arial"/>
                <a:cs typeface="Arial"/>
                <a:sym typeface="Arial"/>
              </a:rPr>
              <a:t>loss 1.25322</a:t>
            </a:r>
          </a:p>
        </p:txBody>
      </p:sp>
    </p:spTree>
    <p:extLst>
      <p:ext uri="{BB962C8B-B14F-4D97-AF65-F5344CB8AC3E}">
        <p14:creationId xmlns:p14="http://schemas.microsoft.com/office/powerpoint/2010/main" val="40094829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43"/>
        <p:cNvGrpSpPr/>
        <p:nvPr/>
      </p:nvGrpSpPr>
      <p:grpSpPr>
        <a:xfrm>
          <a:off x="0" y="0"/>
          <a:ext cx="0" cy="0"/>
          <a:chOff x="0" y="0"/>
          <a:chExt cx="0" cy="0"/>
        </a:xfrm>
      </p:grpSpPr>
      <p:sp>
        <p:nvSpPr>
          <p:cNvPr id="1245" name="Shape 1245"/>
          <p:cNvSpPr txBox="1"/>
          <p:nvPr/>
        </p:nvSpPr>
        <p:spPr>
          <a:xfrm>
            <a:off x="6503300" y="942375"/>
            <a:ext cx="2355300" cy="393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b="1" kern="0">
                <a:solidFill>
                  <a:srgbClr val="0000FF"/>
                </a:solidFill>
                <a:latin typeface="Arial"/>
                <a:ea typeface="Arial"/>
                <a:cs typeface="Arial"/>
                <a:sym typeface="Arial"/>
              </a:rPr>
              <a:t>gradient dW:</a:t>
            </a:r>
          </a:p>
          <a:p>
            <a:pPr algn="l" eaLnBrk="1" fontAlgn="auto" hangingPunct="1">
              <a:spcBef>
                <a:spcPts val="0"/>
              </a:spcBef>
              <a:spcAft>
                <a:spcPts val="0"/>
              </a:spcAft>
            </a:pPr>
            <a:endParaRPr sz="2400" b="1" kern="0">
              <a:solidFill>
                <a:srgbClr val="0000FF"/>
              </a:solidFill>
              <a:latin typeface="Arial"/>
              <a:ea typeface="Arial"/>
              <a:cs typeface="Arial"/>
              <a:sym typeface="Arial"/>
            </a:endParaRPr>
          </a:p>
          <a:p>
            <a:pPr algn="l" eaLnBrk="1" fontAlgn="auto" hangingPunct="1">
              <a:spcBef>
                <a:spcPts val="0"/>
              </a:spcBef>
              <a:spcAft>
                <a:spcPts val="0"/>
              </a:spcAft>
            </a:pPr>
            <a:r>
              <a:rPr lang="en" sz="2400" kern="0">
                <a:solidFill>
                  <a:srgbClr val="0000FF"/>
                </a:solidFill>
                <a:latin typeface="Arial"/>
                <a:ea typeface="Arial"/>
                <a:cs typeface="Arial"/>
                <a:sym typeface="Arial"/>
              </a:rPr>
              <a:t>[</a:t>
            </a:r>
            <a:r>
              <a:rPr lang="en" sz="2400" b="1" kern="0">
                <a:solidFill>
                  <a:srgbClr val="38761D"/>
                </a:solidFill>
                <a:latin typeface="Arial"/>
                <a:ea typeface="Arial"/>
                <a:cs typeface="Arial"/>
                <a:sym typeface="Arial"/>
              </a:rPr>
              <a:t>-2.5</a:t>
            </a:r>
            <a:r>
              <a:rPr lang="en" sz="2400" kern="0">
                <a:solidFill>
                  <a:srgbClr val="0000FF"/>
                </a:solidFill>
                <a:latin typeface="Arial"/>
                <a:ea typeface="Arial"/>
                <a:cs typeface="Arial"/>
                <a:sym typeface="Arial"/>
              </a:rPr>
              <a:t>,</a:t>
            </a:r>
          </a:p>
          <a:p>
            <a:pPr algn="l" eaLnBrk="1" fontAlgn="auto" hangingPunct="1">
              <a:spcBef>
                <a:spcPts val="0"/>
              </a:spcBef>
              <a:spcAft>
                <a:spcPts val="0"/>
              </a:spcAft>
            </a:pPr>
            <a:r>
              <a:rPr lang="en" sz="2400" kern="0">
                <a:solidFill>
                  <a:srgbClr val="0000FF"/>
                </a:solidFill>
                <a:latin typeface="Arial"/>
                <a:ea typeface="Arial"/>
                <a:cs typeface="Arial"/>
                <a:sym typeface="Arial"/>
              </a:rPr>
              <a:t>?,</a:t>
            </a:r>
          </a:p>
          <a:p>
            <a:pPr algn="l" eaLnBrk="1" fontAlgn="auto" hangingPunct="1">
              <a:spcBef>
                <a:spcPts val="0"/>
              </a:spcBef>
              <a:spcAft>
                <a:spcPts val="0"/>
              </a:spcAft>
            </a:pPr>
            <a:r>
              <a:rPr lang="en" sz="2400" kern="0">
                <a:solidFill>
                  <a:srgbClr val="0000FF"/>
                </a:solidFill>
                <a:latin typeface="Arial"/>
                <a:ea typeface="Arial"/>
                <a:cs typeface="Arial"/>
                <a:sym typeface="Arial"/>
              </a:rPr>
              <a:t>?,</a:t>
            </a:r>
          </a:p>
          <a:p>
            <a:pPr algn="l" eaLnBrk="1" fontAlgn="auto" hangingPunct="1">
              <a:spcBef>
                <a:spcPts val="0"/>
              </a:spcBef>
              <a:spcAft>
                <a:spcPts val="0"/>
              </a:spcAft>
            </a:pPr>
            <a:r>
              <a:rPr lang="en" sz="2400" kern="0">
                <a:solidFill>
                  <a:srgbClr val="0000FF"/>
                </a:solidFill>
                <a:latin typeface="Arial"/>
                <a:ea typeface="Arial"/>
                <a:cs typeface="Arial"/>
                <a:sym typeface="Arial"/>
              </a:rPr>
              <a:t>?,</a:t>
            </a:r>
          </a:p>
          <a:p>
            <a:pPr algn="l" eaLnBrk="1" fontAlgn="auto" hangingPunct="1">
              <a:spcBef>
                <a:spcPts val="0"/>
              </a:spcBef>
              <a:spcAft>
                <a:spcPts val="0"/>
              </a:spcAft>
            </a:pPr>
            <a:r>
              <a:rPr lang="en" sz="2400" kern="0">
                <a:solidFill>
                  <a:srgbClr val="0000FF"/>
                </a:solidFill>
                <a:latin typeface="Arial"/>
                <a:ea typeface="Arial"/>
                <a:cs typeface="Arial"/>
                <a:sym typeface="Arial"/>
              </a:rPr>
              <a:t>?,</a:t>
            </a:r>
          </a:p>
          <a:p>
            <a:pPr algn="l" eaLnBrk="1" fontAlgn="auto" hangingPunct="1">
              <a:spcBef>
                <a:spcPts val="0"/>
              </a:spcBef>
              <a:spcAft>
                <a:spcPts val="0"/>
              </a:spcAft>
            </a:pPr>
            <a:r>
              <a:rPr lang="en" sz="2400" kern="0">
                <a:solidFill>
                  <a:srgbClr val="0000FF"/>
                </a:solidFill>
                <a:latin typeface="Arial"/>
                <a:ea typeface="Arial"/>
                <a:cs typeface="Arial"/>
                <a:sym typeface="Arial"/>
              </a:rPr>
              <a:t>?,</a:t>
            </a:r>
          </a:p>
          <a:p>
            <a:pPr algn="l" eaLnBrk="1" fontAlgn="auto" hangingPunct="1">
              <a:spcBef>
                <a:spcPts val="0"/>
              </a:spcBef>
              <a:spcAft>
                <a:spcPts val="0"/>
              </a:spcAft>
            </a:pPr>
            <a:r>
              <a:rPr lang="en" sz="2400" kern="0">
                <a:solidFill>
                  <a:srgbClr val="0000FF"/>
                </a:solidFill>
                <a:latin typeface="Arial"/>
                <a:ea typeface="Arial"/>
                <a:cs typeface="Arial"/>
                <a:sym typeface="Arial"/>
              </a:rPr>
              <a:t>?,</a:t>
            </a:r>
          </a:p>
          <a:p>
            <a:pPr algn="l" eaLnBrk="1" fontAlgn="auto" hangingPunct="1">
              <a:spcBef>
                <a:spcPts val="0"/>
              </a:spcBef>
              <a:spcAft>
                <a:spcPts val="0"/>
              </a:spcAft>
            </a:pPr>
            <a:r>
              <a:rPr lang="en" sz="2400" kern="0">
                <a:solidFill>
                  <a:srgbClr val="0000FF"/>
                </a:solidFill>
                <a:latin typeface="Arial"/>
                <a:ea typeface="Arial"/>
                <a:cs typeface="Arial"/>
                <a:sym typeface="Arial"/>
              </a:rPr>
              <a:t>?,</a:t>
            </a:r>
          </a:p>
          <a:p>
            <a:pPr algn="l" eaLnBrk="1" fontAlgn="auto" hangingPunct="1">
              <a:spcBef>
                <a:spcPts val="0"/>
              </a:spcBef>
              <a:spcAft>
                <a:spcPts val="0"/>
              </a:spcAft>
            </a:pPr>
            <a:r>
              <a:rPr lang="en" sz="2400" kern="0">
                <a:solidFill>
                  <a:srgbClr val="0000FF"/>
                </a:solidFill>
                <a:latin typeface="Arial"/>
                <a:ea typeface="Arial"/>
                <a:cs typeface="Arial"/>
                <a:sym typeface="Arial"/>
              </a:rPr>
              <a:t>?,…]</a:t>
            </a:r>
          </a:p>
        </p:txBody>
      </p:sp>
      <p:sp>
        <p:nvSpPr>
          <p:cNvPr id="1246" name="Shape 1246"/>
          <p:cNvSpPr/>
          <p:nvPr/>
        </p:nvSpPr>
        <p:spPr>
          <a:xfrm>
            <a:off x="5678650" y="2871900"/>
            <a:ext cx="3394500" cy="1489800"/>
          </a:xfrm>
          <a:prstGeom prst="rect">
            <a:avLst/>
          </a:prstGeom>
          <a:solidFill>
            <a:srgbClr val="FFFFFF"/>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pic>
        <p:nvPicPr>
          <p:cNvPr id="1247" name="Shape 1247"/>
          <p:cNvPicPr preferRelativeResize="0"/>
          <p:nvPr/>
        </p:nvPicPr>
        <p:blipFill>
          <a:blip r:embed="rId3">
            <a:alphaModFix/>
          </a:blip>
          <a:stretch>
            <a:fillRect/>
          </a:stretch>
        </p:blipFill>
        <p:spPr>
          <a:xfrm>
            <a:off x="6281401" y="3633901"/>
            <a:ext cx="2289975" cy="539525"/>
          </a:xfrm>
          <a:prstGeom prst="rect">
            <a:avLst/>
          </a:prstGeom>
          <a:noFill/>
          <a:ln w="19050" cap="flat" cmpd="sng">
            <a:solidFill>
              <a:srgbClr val="38761D"/>
            </a:solidFill>
            <a:prstDash val="solid"/>
            <a:round/>
            <a:headEnd type="none" w="med" len="med"/>
            <a:tailEnd type="none" w="med" len="med"/>
          </a:ln>
        </p:spPr>
      </p:pic>
      <p:sp>
        <p:nvSpPr>
          <p:cNvPr id="1248" name="Shape 1248"/>
          <p:cNvSpPr txBox="1"/>
          <p:nvPr/>
        </p:nvSpPr>
        <p:spPr>
          <a:xfrm>
            <a:off x="5678650" y="2860250"/>
            <a:ext cx="3394500" cy="6270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000" kern="0">
                <a:solidFill>
                  <a:srgbClr val="38761D"/>
                </a:solidFill>
                <a:latin typeface="Arial"/>
                <a:ea typeface="Arial"/>
                <a:cs typeface="Arial"/>
                <a:sym typeface="Arial"/>
              </a:rPr>
              <a:t>(</a:t>
            </a:r>
            <a:r>
              <a:rPr lang="en" sz="2000" kern="0">
                <a:solidFill>
                  <a:srgbClr val="FF0000"/>
                </a:solidFill>
                <a:latin typeface="Arial"/>
                <a:ea typeface="Arial"/>
                <a:cs typeface="Arial"/>
                <a:sym typeface="Arial"/>
              </a:rPr>
              <a:t>1.25322</a:t>
            </a:r>
            <a:r>
              <a:rPr lang="en" sz="2000" kern="0">
                <a:solidFill>
                  <a:srgbClr val="38761D"/>
                </a:solidFill>
                <a:latin typeface="Arial"/>
                <a:ea typeface="Arial"/>
                <a:cs typeface="Arial"/>
                <a:sym typeface="Arial"/>
              </a:rPr>
              <a:t> - </a:t>
            </a:r>
            <a:r>
              <a:rPr lang="en" sz="2000" kern="0">
                <a:solidFill>
                  <a:srgbClr val="FF0000"/>
                </a:solidFill>
                <a:latin typeface="Arial"/>
                <a:ea typeface="Arial"/>
                <a:cs typeface="Arial"/>
                <a:sym typeface="Arial"/>
              </a:rPr>
              <a:t>1.25347</a:t>
            </a:r>
            <a:r>
              <a:rPr lang="en" sz="2000" kern="0">
                <a:solidFill>
                  <a:srgbClr val="38761D"/>
                </a:solidFill>
                <a:latin typeface="Arial"/>
                <a:ea typeface="Arial"/>
                <a:cs typeface="Arial"/>
                <a:sym typeface="Arial"/>
              </a:rPr>
              <a:t>)/0.0001</a:t>
            </a:r>
          </a:p>
          <a:p>
            <a:pPr algn="l" eaLnBrk="1" fontAlgn="auto" hangingPunct="1">
              <a:spcBef>
                <a:spcPts val="0"/>
              </a:spcBef>
              <a:spcAft>
                <a:spcPts val="0"/>
              </a:spcAft>
            </a:pPr>
            <a:r>
              <a:rPr lang="en" sz="2000" kern="0">
                <a:solidFill>
                  <a:srgbClr val="38761D"/>
                </a:solidFill>
                <a:latin typeface="Arial"/>
                <a:ea typeface="Arial"/>
                <a:cs typeface="Arial"/>
                <a:sym typeface="Arial"/>
              </a:rPr>
              <a:t>= -2.5</a:t>
            </a:r>
          </a:p>
        </p:txBody>
      </p:sp>
      <p:cxnSp>
        <p:nvCxnSpPr>
          <p:cNvPr id="1249" name="Shape 1249"/>
          <p:cNvCxnSpPr/>
          <p:nvPr/>
        </p:nvCxnSpPr>
        <p:spPr>
          <a:xfrm rot="10800000">
            <a:off x="7049200" y="2183750"/>
            <a:ext cx="707700" cy="676500"/>
          </a:xfrm>
          <a:prstGeom prst="straightConnector1">
            <a:avLst/>
          </a:prstGeom>
          <a:noFill/>
          <a:ln w="9525" cap="flat" cmpd="sng">
            <a:solidFill>
              <a:srgbClr val="666666"/>
            </a:solidFill>
            <a:prstDash val="solid"/>
            <a:round/>
            <a:headEnd type="none" w="lg" len="lg"/>
            <a:tailEnd type="triangle" w="lg" len="lg"/>
          </a:ln>
        </p:spPr>
      </p:cxnSp>
      <p:sp>
        <p:nvSpPr>
          <p:cNvPr id="1250" name="Shape 1250"/>
          <p:cNvSpPr txBox="1"/>
          <p:nvPr/>
        </p:nvSpPr>
        <p:spPr>
          <a:xfrm>
            <a:off x="197025" y="894550"/>
            <a:ext cx="2355300" cy="393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b="1" kern="0">
                <a:solidFill>
                  <a:srgbClr val="000000"/>
                </a:solidFill>
                <a:latin typeface="Arial"/>
                <a:ea typeface="Arial"/>
                <a:cs typeface="Arial"/>
                <a:sym typeface="Arial"/>
              </a:rPr>
              <a:t>current W:</a:t>
            </a:r>
          </a:p>
          <a:p>
            <a:pPr algn="l" eaLnBrk="1" fontAlgn="auto" hangingPunct="1">
              <a:spcBef>
                <a:spcPts val="0"/>
              </a:spcBef>
              <a:spcAft>
                <a:spcPts val="0"/>
              </a:spcAft>
            </a:pPr>
            <a:endParaRPr sz="2400" b="1" kern="0">
              <a:solidFill>
                <a:srgbClr val="000000"/>
              </a:solidFill>
              <a:latin typeface="Arial"/>
              <a:ea typeface="Arial"/>
              <a:cs typeface="Arial"/>
              <a:sym typeface="Arial"/>
            </a:endParaRPr>
          </a:p>
          <a:p>
            <a:pPr algn="l" eaLnBrk="1" fontAlgn="auto" hangingPunct="1">
              <a:spcBef>
                <a:spcPts val="0"/>
              </a:spcBef>
              <a:spcAft>
                <a:spcPts val="0"/>
              </a:spcAft>
            </a:pPr>
            <a:r>
              <a:rPr lang="en" sz="2400" kern="0">
                <a:solidFill>
                  <a:srgbClr val="000000"/>
                </a:solidFill>
                <a:latin typeface="Arial"/>
                <a:ea typeface="Arial"/>
                <a:cs typeface="Arial"/>
                <a:sym typeface="Arial"/>
              </a:rPr>
              <a:t>[0.34,</a:t>
            </a:r>
          </a:p>
          <a:p>
            <a:pPr algn="l" eaLnBrk="1" fontAlgn="auto" hangingPunct="1">
              <a:spcBef>
                <a:spcPts val="0"/>
              </a:spcBef>
              <a:spcAft>
                <a:spcPts val="0"/>
              </a:spcAft>
            </a:pPr>
            <a:r>
              <a:rPr lang="en" sz="2400" kern="0">
                <a:solidFill>
                  <a:srgbClr val="000000"/>
                </a:solidFill>
                <a:latin typeface="Arial"/>
                <a:ea typeface="Arial"/>
                <a:cs typeface="Arial"/>
                <a:sym typeface="Arial"/>
              </a:rPr>
              <a:t>-1.11,</a:t>
            </a:r>
          </a:p>
          <a:p>
            <a:pPr algn="l" eaLnBrk="1" fontAlgn="auto" hangingPunct="1">
              <a:spcBef>
                <a:spcPts val="0"/>
              </a:spcBef>
              <a:spcAft>
                <a:spcPts val="0"/>
              </a:spcAft>
            </a:pPr>
            <a:r>
              <a:rPr lang="en" sz="2400" kern="0">
                <a:solidFill>
                  <a:srgbClr val="000000"/>
                </a:solidFill>
                <a:latin typeface="Arial"/>
                <a:ea typeface="Arial"/>
                <a:cs typeface="Arial"/>
                <a:sym typeface="Arial"/>
              </a:rPr>
              <a:t>0.78,</a:t>
            </a:r>
          </a:p>
          <a:p>
            <a:pPr algn="l" eaLnBrk="1" fontAlgn="auto" hangingPunct="1">
              <a:spcBef>
                <a:spcPts val="0"/>
              </a:spcBef>
              <a:spcAft>
                <a:spcPts val="0"/>
              </a:spcAft>
            </a:pPr>
            <a:r>
              <a:rPr lang="en" sz="2400" kern="0">
                <a:solidFill>
                  <a:srgbClr val="000000"/>
                </a:solidFill>
                <a:latin typeface="Arial"/>
                <a:ea typeface="Arial"/>
                <a:cs typeface="Arial"/>
                <a:sym typeface="Arial"/>
              </a:rPr>
              <a:t>0.12,</a:t>
            </a:r>
          </a:p>
          <a:p>
            <a:pPr algn="l" eaLnBrk="1" fontAlgn="auto" hangingPunct="1">
              <a:spcBef>
                <a:spcPts val="0"/>
              </a:spcBef>
              <a:spcAft>
                <a:spcPts val="0"/>
              </a:spcAft>
            </a:pPr>
            <a:r>
              <a:rPr lang="en" sz="2400" kern="0">
                <a:solidFill>
                  <a:srgbClr val="000000"/>
                </a:solidFill>
                <a:latin typeface="Arial"/>
                <a:ea typeface="Arial"/>
                <a:cs typeface="Arial"/>
                <a:sym typeface="Arial"/>
              </a:rPr>
              <a:t>0.55,</a:t>
            </a:r>
          </a:p>
          <a:p>
            <a:pPr algn="l" eaLnBrk="1" fontAlgn="auto" hangingPunct="1">
              <a:spcBef>
                <a:spcPts val="0"/>
              </a:spcBef>
              <a:spcAft>
                <a:spcPts val="0"/>
              </a:spcAft>
            </a:pPr>
            <a:r>
              <a:rPr lang="en" sz="2400" kern="0">
                <a:solidFill>
                  <a:srgbClr val="000000"/>
                </a:solidFill>
                <a:latin typeface="Arial"/>
                <a:ea typeface="Arial"/>
                <a:cs typeface="Arial"/>
                <a:sym typeface="Arial"/>
              </a:rPr>
              <a:t>2.81,</a:t>
            </a:r>
          </a:p>
          <a:p>
            <a:pPr algn="l" eaLnBrk="1" fontAlgn="auto" hangingPunct="1">
              <a:spcBef>
                <a:spcPts val="0"/>
              </a:spcBef>
              <a:spcAft>
                <a:spcPts val="0"/>
              </a:spcAft>
            </a:pPr>
            <a:r>
              <a:rPr lang="en" sz="2400" kern="0">
                <a:solidFill>
                  <a:srgbClr val="000000"/>
                </a:solidFill>
                <a:latin typeface="Arial"/>
                <a:ea typeface="Arial"/>
                <a:cs typeface="Arial"/>
                <a:sym typeface="Arial"/>
              </a:rPr>
              <a:t>-3.1,</a:t>
            </a:r>
          </a:p>
          <a:p>
            <a:pPr algn="l" eaLnBrk="1" fontAlgn="auto" hangingPunct="1">
              <a:spcBef>
                <a:spcPts val="0"/>
              </a:spcBef>
              <a:spcAft>
                <a:spcPts val="0"/>
              </a:spcAft>
            </a:pPr>
            <a:r>
              <a:rPr lang="en" sz="2400" kern="0">
                <a:solidFill>
                  <a:srgbClr val="000000"/>
                </a:solidFill>
                <a:latin typeface="Arial"/>
                <a:ea typeface="Arial"/>
                <a:cs typeface="Arial"/>
                <a:sym typeface="Arial"/>
              </a:rPr>
              <a:t>-1.5,</a:t>
            </a:r>
          </a:p>
          <a:p>
            <a:pPr algn="l" eaLnBrk="1" fontAlgn="auto" hangingPunct="1">
              <a:spcBef>
                <a:spcPts val="0"/>
              </a:spcBef>
              <a:spcAft>
                <a:spcPts val="0"/>
              </a:spcAft>
            </a:pPr>
            <a:r>
              <a:rPr lang="en" sz="2400" kern="0">
                <a:solidFill>
                  <a:srgbClr val="000000"/>
                </a:solidFill>
                <a:latin typeface="Arial"/>
                <a:ea typeface="Arial"/>
                <a:cs typeface="Arial"/>
                <a:sym typeface="Arial"/>
              </a:rPr>
              <a:t>0.33,…] </a:t>
            </a:r>
          </a:p>
          <a:p>
            <a:pPr algn="l" eaLnBrk="1" fontAlgn="auto" hangingPunct="1">
              <a:spcBef>
                <a:spcPts val="0"/>
              </a:spcBef>
              <a:spcAft>
                <a:spcPts val="0"/>
              </a:spcAft>
            </a:pPr>
            <a:r>
              <a:rPr lang="en" sz="2400" b="1" kern="0">
                <a:solidFill>
                  <a:srgbClr val="FF0000"/>
                </a:solidFill>
                <a:latin typeface="Arial"/>
                <a:ea typeface="Arial"/>
                <a:cs typeface="Arial"/>
                <a:sym typeface="Arial"/>
              </a:rPr>
              <a:t>loss 1.25347</a:t>
            </a:r>
          </a:p>
        </p:txBody>
      </p:sp>
      <p:cxnSp>
        <p:nvCxnSpPr>
          <p:cNvPr id="1251" name="Shape 1251"/>
          <p:cNvCxnSpPr/>
          <p:nvPr/>
        </p:nvCxnSpPr>
        <p:spPr>
          <a:xfrm>
            <a:off x="2326800" y="921100"/>
            <a:ext cx="0" cy="4398300"/>
          </a:xfrm>
          <a:prstGeom prst="straightConnector1">
            <a:avLst/>
          </a:prstGeom>
          <a:noFill/>
          <a:ln w="9525" cap="flat" cmpd="sng">
            <a:solidFill>
              <a:srgbClr val="666666"/>
            </a:solidFill>
            <a:prstDash val="solid"/>
            <a:round/>
            <a:headEnd type="none" w="lg" len="lg"/>
            <a:tailEnd type="none" w="lg" len="lg"/>
          </a:ln>
        </p:spPr>
      </p:cxnSp>
      <p:sp>
        <p:nvSpPr>
          <p:cNvPr id="12"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cxnSp>
        <p:nvCxnSpPr>
          <p:cNvPr id="13" name="Shape 1263"/>
          <p:cNvCxnSpPr/>
          <p:nvPr/>
        </p:nvCxnSpPr>
        <p:spPr>
          <a:xfrm>
            <a:off x="5424100" y="942375"/>
            <a:ext cx="0" cy="4426500"/>
          </a:xfrm>
          <a:prstGeom prst="straightConnector1">
            <a:avLst/>
          </a:prstGeom>
          <a:noFill/>
          <a:ln w="9525" cap="flat" cmpd="sng">
            <a:solidFill>
              <a:srgbClr val="666666"/>
            </a:solidFill>
            <a:prstDash val="solid"/>
            <a:round/>
            <a:headEnd type="none" w="lg" len="lg"/>
            <a:tailEnd type="none" w="lg" len="lg"/>
          </a:ln>
        </p:spPr>
      </p:cxnSp>
      <p:sp>
        <p:nvSpPr>
          <p:cNvPr id="14" name="Shape 1262"/>
          <p:cNvSpPr txBox="1"/>
          <p:nvPr/>
        </p:nvSpPr>
        <p:spPr>
          <a:xfrm>
            <a:off x="2406825" y="894550"/>
            <a:ext cx="3394500" cy="393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b="1" kern="0" dirty="0">
                <a:solidFill>
                  <a:srgbClr val="000000"/>
                </a:solidFill>
                <a:latin typeface="Arial"/>
                <a:ea typeface="Arial"/>
                <a:cs typeface="Arial"/>
                <a:sym typeface="Arial"/>
              </a:rPr>
              <a:t>W + h </a:t>
            </a:r>
            <a:r>
              <a:rPr lang="en" sz="2400" kern="0" dirty="0">
                <a:solidFill>
                  <a:srgbClr val="000000"/>
                </a:solidFill>
                <a:latin typeface="Arial"/>
                <a:ea typeface="Arial"/>
                <a:cs typeface="Arial"/>
                <a:sym typeface="Arial"/>
              </a:rPr>
              <a:t>(first dim)</a:t>
            </a:r>
            <a:r>
              <a:rPr lang="en" sz="2400" b="1" kern="0" dirty="0">
                <a:solidFill>
                  <a:srgbClr val="000000"/>
                </a:solidFill>
                <a:latin typeface="Arial"/>
                <a:ea typeface="Arial"/>
                <a:cs typeface="Arial"/>
                <a:sym typeface="Arial"/>
              </a:rPr>
              <a:t>:</a:t>
            </a:r>
          </a:p>
          <a:p>
            <a:pPr algn="l" eaLnBrk="1" fontAlgn="auto" hangingPunct="1">
              <a:spcBef>
                <a:spcPts val="0"/>
              </a:spcBef>
              <a:spcAft>
                <a:spcPts val="0"/>
              </a:spcAft>
            </a:pPr>
            <a:endParaRPr lang="en" sz="2400" b="1" kern="0" dirty="0">
              <a:solidFill>
                <a:srgbClr val="000000"/>
              </a:solidFill>
              <a:latin typeface="Arial"/>
              <a:ea typeface="Arial"/>
              <a:cs typeface="Arial"/>
              <a:sym typeface="Arial"/>
            </a:endParaRPr>
          </a:p>
          <a:p>
            <a:pPr algn="l" eaLnBrk="1" fontAlgn="auto" hangingPunct="1">
              <a:spcBef>
                <a:spcPts val="0"/>
              </a:spcBef>
              <a:spcAft>
                <a:spcPts val="0"/>
              </a:spcAft>
            </a:pPr>
            <a:r>
              <a:rPr lang="en" sz="2400" kern="0" dirty="0">
                <a:solidFill>
                  <a:srgbClr val="000000"/>
                </a:solidFill>
                <a:latin typeface="Arial"/>
                <a:ea typeface="Arial"/>
                <a:cs typeface="Arial"/>
                <a:sym typeface="Arial"/>
              </a:rPr>
              <a:t>[0.34 + </a:t>
            </a:r>
            <a:r>
              <a:rPr lang="en" sz="2400" b="1" kern="0" dirty="0">
                <a:solidFill>
                  <a:srgbClr val="000000"/>
                </a:solidFill>
                <a:latin typeface="Arial"/>
                <a:ea typeface="Arial"/>
                <a:cs typeface="Arial"/>
                <a:sym typeface="Arial"/>
              </a:rPr>
              <a:t>0.0001</a:t>
            </a:r>
            <a:r>
              <a:rPr lang="en" sz="2400" kern="0" dirty="0">
                <a:solidFill>
                  <a:srgbClr val="000000"/>
                </a:solidFill>
                <a:latin typeface="Arial"/>
                <a:ea typeface="Arial"/>
                <a:cs typeface="Arial"/>
                <a:sym typeface="Arial"/>
              </a:rPr>
              <a:t>,</a:t>
            </a:r>
          </a:p>
          <a:p>
            <a:pPr algn="l" eaLnBrk="1" fontAlgn="auto" hangingPunct="1">
              <a:spcBef>
                <a:spcPts val="0"/>
              </a:spcBef>
              <a:spcAft>
                <a:spcPts val="0"/>
              </a:spcAft>
            </a:pPr>
            <a:r>
              <a:rPr lang="en" sz="2400" kern="0" dirty="0">
                <a:solidFill>
                  <a:srgbClr val="000000"/>
                </a:solidFill>
                <a:latin typeface="Arial"/>
                <a:ea typeface="Arial"/>
                <a:cs typeface="Arial"/>
                <a:sym typeface="Arial"/>
              </a:rPr>
              <a:t>-1.11,</a:t>
            </a:r>
          </a:p>
          <a:p>
            <a:pPr algn="l" eaLnBrk="1" fontAlgn="auto" hangingPunct="1">
              <a:spcBef>
                <a:spcPts val="0"/>
              </a:spcBef>
              <a:spcAft>
                <a:spcPts val="0"/>
              </a:spcAft>
            </a:pPr>
            <a:r>
              <a:rPr lang="en" sz="2400" kern="0" dirty="0">
                <a:solidFill>
                  <a:srgbClr val="000000"/>
                </a:solidFill>
                <a:latin typeface="Arial"/>
                <a:ea typeface="Arial"/>
                <a:cs typeface="Arial"/>
                <a:sym typeface="Arial"/>
              </a:rPr>
              <a:t>0.78,</a:t>
            </a:r>
          </a:p>
          <a:p>
            <a:pPr algn="l" eaLnBrk="1" fontAlgn="auto" hangingPunct="1">
              <a:spcBef>
                <a:spcPts val="0"/>
              </a:spcBef>
              <a:spcAft>
                <a:spcPts val="0"/>
              </a:spcAft>
            </a:pPr>
            <a:r>
              <a:rPr lang="en" sz="2400" kern="0" dirty="0">
                <a:solidFill>
                  <a:srgbClr val="000000"/>
                </a:solidFill>
                <a:latin typeface="Arial"/>
                <a:ea typeface="Arial"/>
                <a:cs typeface="Arial"/>
                <a:sym typeface="Arial"/>
              </a:rPr>
              <a:t>0.12,</a:t>
            </a:r>
          </a:p>
          <a:p>
            <a:pPr algn="l" eaLnBrk="1" fontAlgn="auto" hangingPunct="1">
              <a:spcBef>
                <a:spcPts val="0"/>
              </a:spcBef>
              <a:spcAft>
                <a:spcPts val="0"/>
              </a:spcAft>
            </a:pPr>
            <a:r>
              <a:rPr lang="en" sz="2400" kern="0" dirty="0">
                <a:solidFill>
                  <a:srgbClr val="000000"/>
                </a:solidFill>
                <a:latin typeface="Arial"/>
                <a:ea typeface="Arial"/>
                <a:cs typeface="Arial"/>
                <a:sym typeface="Arial"/>
              </a:rPr>
              <a:t>0.55,</a:t>
            </a:r>
          </a:p>
          <a:p>
            <a:pPr algn="l" eaLnBrk="1" fontAlgn="auto" hangingPunct="1">
              <a:spcBef>
                <a:spcPts val="0"/>
              </a:spcBef>
              <a:spcAft>
                <a:spcPts val="0"/>
              </a:spcAft>
            </a:pPr>
            <a:r>
              <a:rPr lang="en" sz="2400" kern="0" dirty="0">
                <a:solidFill>
                  <a:srgbClr val="000000"/>
                </a:solidFill>
                <a:latin typeface="Arial"/>
                <a:ea typeface="Arial"/>
                <a:cs typeface="Arial"/>
                <a:sym typeface="Arial"/>
              </a:rPr>
              <a:t>2.81,</a:t>
            </a:r>
          </a:p>
          <a:p>
            <a:pPr algn="l" eaLnBrk="1" fontAlgn="auto" hangingPunct="1">
              <a:spcBef>
                <a:spcPts val="0"/>
              </a:spcBef>
              <a:spcAft>
                <a:spcPts val="0"/>
              </a:spcAft>
            </a:pPr>
            <a:r>
              <a:rPr lang="en" sz="2400" kern="0" dirty="0">
                <a:solidFill>
                  <a:srgbClr val="000000"/>
                </a:solidFill>
                <a:latin typeface="Arial"/>
                <a:ea typeface="Arial"/>
                <a:cs typeface="Arial"/>
                <a:sym typeface="Arial"/>
              </a:rPr>
              <a:t>-3.1,</a:t>
            </a:r>
          </a:p>
          <a:p>
            <a:pPr algn="l" eaLnBrk="1" fontAlgn="auto" hangingPunct="1">
              <a:spcBef>
                <a:spcPts val="0"/>
              </a:spcBef>
              <a:spcAft>
                <a:spcPts val="0"/>
              </a:spcAft>
            </a:pPr>
            <a:r>
              <a:rPr lang="en" sz="2400" kern="0" dirty="0">
                <a:solidFill>
                  <a:srgbClr val="000000"/>
                </a:solidFill>
                <a:latin typeface="Arial"/>
                <a:ea typeface="Arial"/>
                <a:cs typeface="Arial"/>
                <a:sym typeface="Arial"/>
              </a:rPr>
              <a:t>-1.5,</a:t>
            </a:r>
          </a:p>
          <a:p>
            <a:pPr algn="l" eaLnBrk="1" fontAlgn="auto" hangingPunct="1">
              <a:spcBef>
                <a:spcPts val="0"/>
              </a:spcBef>
              <a:spcAft>
                <a:spcPts val="0"/>
              </a:spcAft>
            </a:pPr>
            <a:r>
              <a:rPr lang="en" sz="2400" kern="0" dirty="0">
                <a:solidFill>
                  <a:srgbClr val="000000"/>
                </a:solidFill>
                <a:latin typeface="Arial"/>
                <a:ea typeface="Arial"/>
                <a:cs typeface="Arial"/>
                <a:sym typeface="Arial"/>
              </a:rPr>
              <a:t>0.33,…] </a:t>
            </a:r>
          </a:p>
          <a:p>
            <a:pPr algn="l" eaLnBrk="1" fontAlgn="auto" hangingPunct="1">
              <a:spcBef>
                <a:spcPts val="0"/>
              </a:spcBef>
              <a:spcAft>
                <a:spcPts val="0"/>
              </a:spcAft>
            </a:pPr>
            <a:r>
              <a:rPr lang="en" sz="2400" b="1" kern="0" dirty="0">
                <a:solidFill>
                  <a:srgbClr val="FF0000"/>
                </a:solidFill>
                <a:latin typeface="Arial"/>
                <a:ea typeface="Arial"/>
                <a:cs typeface="Arial"/>
                <a:sym typeface="Arial"/>
              </a:rPr>
              <a:t>loss 1.25322</a:t>
            </a:r>
          </a:p>
        </p:txBody>
      </p:sp>
    </p:spTree>
    <p:extLst>
      <p:ext uri="{BB962C8B-B14F-4D97-AF65-F5344CB8AC3E}">
        <p14:creationId xmlns:p14="http://schemas.microsoft.com/office/powerpoint/2010/main" val="21338661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57"/>
        <p:cNvGrpSpPr/>
        <p:nvPr/>
      </p:nvGrpSpPr>
      <p:grpSpPr>
        <a:xfrm>
          <a:off x="0" y="0"/>
          <a:ext cx="0" cy="0"/>
          <a:chOff x="0" y="0"/>
          <a:chExt cx="0" cy="0"/>
        </a:xfrm>
      </p:grpSpPr>
      <p:sp>
        <p:nvSpPr>
          <p:cNvPr id="1259" name="Shape 1259"/>
          <p:cNvSpPr txBox="1"/>
          <p:nvPr/>
        </p:nvSpPr>
        <p:spPr>
          <a:xfrm>
            <a:off x="6503300" y="942375"/>
            <a:ext cx="2355300" cy="393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b="1" kern="0">
                <a:solidFill>
                  <a:srgbClr val="0000FF"/>
                </a:solidFill>
                <a:latin typeface="Arial"/>
                <a:ea typeface="Arial"/>
                <a:cs typeface="Arial"/>
                <a:sym typeface="Arial"/>
              </a:rPr>
              <a:t>gradient dW:</a:t>
            </a:r>
          </a:p>
          <a:p>
            <a:pPr algn="l" eaLnBrk="1" fontAlgn="auto" hangingPunct="1">
              <a:spcBef>
                <a:spcPts val="0"/>
              </a:spcBef>
              <a:spcAft>
                <a:spcPts val="0"/>
              </a:spcAft>
            </a:pPr>
            <a:endParaRPr sz="2400" b="1" kern="0">
              <a:solidFill>
                <a:srgbClr val="0000FF"/>
              </a:solidFill>
              <a:latin typeface="Arial"/>
              <a:ea typeface="Arial"/>
              <a:cs typeface="Arial"/>
              <a:sym typeface="Arial"/>
            </a:endParaRPr>
          </a:p>
          <a:p>
            <a:pPr algn="l" eaLnBrk="1" fontAlgn="auto" hangingPunct="1">
              <a:spcBef>
                <a:spcPts val="0"/>
              </a:spcBef>
              <a:spcAft>
                <a:spcPts val="0"/>
              </a:spcAft>
            </a:pPr>
            <a:r>
              <a:rPr lang="en" sz="2400" kern="0">
                <a:solidFill>
                  <a:srgbClr val="0000FF"/>
                </a:solidFill>
                <a:latin typeface="Arial"/>
                <a:ea typeface="Arial"/>
                <a:cs typeface="Arial"/>
                <a:sym typeface="Arial"/>
              </a:rPr>
              <a:t>[-2.5,</a:t>
            </a:r>
          </a:p>
          <a:p>
            <a:pPr algn="l" eaLnBrk="1" fontAlgn="auto" hangingPunct="1">
              <a:spcBef>
                <a:spcPts val="0"/>
              </a:spcBef>
              <a:spcAft>
                <a:spcPts val="0"/>
              </a:spcAft>
            </a:pPr>
            <a:r>
              <a:rPr lang="en" sz="2400" kern="0">
                <a:solidFill>
                  <a:srgbClr val="0000FF"/>
                </a:solidFill>
                <a:latin typeface="Arial"/>
                <a:ea typeface="Arial"/>
                <a:cs typeface="Arial"/>
                <a:sym typeface="Arial"/>
              </a:rPr>
              <a:t>?,</a:t>
            </a:r>
          </a:p>
          <a:p>
            <a:pPr algn="l" eaLnBrk="1" fontAlgn="auto" hangingPunct="1">
              <a:spcBef>
                <a:spcPts val="0"/>
              </a:spcBef>
              <a:spcAft>
                <a:spcPts val="0"/>
              </a:spcAft>
            </a:pPr>
            <a:r>
              <a:rPr lang="en" sz="2400" kern="0">
                <a:solidFill>
                  <a:srgbClr val="0000FF"/>
                </a:solidFill>
                <a:latin typeface="Arial"/>
                <a:ea typeface="Arial"/>
                <a:cs typeface="Arial"/>
                <a:sym typeface="Arial"/>
              </a:rPr>
              <a:t>?,</a:t>
            </a:r>
          </a:p>
          <a:p>
            <a:pPr algn="l" eaLnBrk="1" fontAlgn="auto" hangingPunct="1">
              <a:spcBef>
                <a:spcPts val="0"/>
              </a:spcBef>
              <a:spcAft>
                <a:spcPts val="0"/>
              </a:spcAft>
            </a:pPr>
            <a:r>
              <a:rPr lang="en" sz="2400" kern="0">
                <a:solidFill>
                  <a:srgbClr val="0000FF"/>
                </a:solidFill>
                <a:latin typeface="Arial"/>
                <a:ea typeface="Arial"/>
                <a:cs typeface="Arial"/>
                <a:sym typeface="Arial"/>
              </a:rPr>
              <a:t>?,</a:t>
            </a:r>
          </a:p>
          <a:p>
            <a:pPr algn="l" eaLnBrk="1" fontAlgn="auto" hangingPunct="1">
              <a:spcBef>
                <a:spcPts val="0"/>
              </a:spcBef>
              <a:spcAft>
                <a:spcPts val="0"/>
              </a:spcAft>
            </a:pPr>
            <a:r>
              <a:rPr lang="en" sz="2400" kern="0">
                <a:solidFill>
                  <a:srgbClr val="0000FF"/>
                </a:solidFill>
                <a:latin typeface="Arial"/>
                <a:ea typeface="Arial"/>
                <a:cs typeface="Arial"/>
                <a:sym typeface="Arial"/>
              </a:rPr>
              <a:t>?,</a:t>
            </a:r>
          </a:p>
          <a:p>
            <a:pPr algn="l" eaLnBrk="1" fontAlgn="auto" hangingPunct="1">
              <a:spcBef>
                <a:spcPts val="0"/>
              </a:spcBef>
              <a:spcAft>
                <a:spcPts val="0"/>
              </a:spcAft>
            </a:pPr>
            <a:r>
              <a:rPr lang="en" sz="2400" kern="0">
                <a:solidFill>
                  <a:srgbClr val="0000FF"/>
                </a:solidFill>
                <a:latin typeface="Arial"/>
                <a:ea typeface="Arial"/>
                <a:cs typeface="Arial"/>
                <a:sym typeface="Arial"/>
              </a:rPr>
              <a:t>?,</a:t>
            </a:r>
          </a:p>
          <a:p>
            <a:pPr algn="l" eaLnBrk="1" fontAlgn="auto" hangingPunct="1">
              <a:spcBef>
                <a:spcPts val="0"/>
              </a:spcBef>
              <a:spcAft>
                <a:spcPts val="0"/>
              </a:spcAft>
            </a:pPr>
            <a:r>
              <a:rPr lang="en" sz="2400" kern="0">
                <a:solidFill>
                  <a:srgbClr val="0000FF"/>
                </a:solidFill>
                <a:latin typeface="Arial"/>
                <a:ea typeface="Arial"/>
                <a:cs typeface="Arial"/>
                <a:sym typeface="Arial"/>
              </a:rPr>
              <a:t>?,</a:t>
            </a:r>
          </a:p>
          <a:p>
            <a:pPr algn="l" eaLnBrk="1" fontAlgn="auto" hangingPunct="1">
              <a:spcBef>
                <a:spcPts val="0"/>
              </a:spcBef>
              <a:spcAft>
                <a:spcPts val="0"/>
              </a:spcAft>
            </a:pPr>
            <a:r>
              <a:rPr lang="en" sz="2400" kern="0">
                <a:solidFill>
                  <a:srgbClr val="0000FF"/>
                </a:solidFill>
                <a:latin typeface="Arial"/>
                <a:ea typeface="Arial"/>
                <a:cs typeface="Arial"/>
                <a:sym typeface="Arial"/>
              </a:rPr>
              <a:t>?,</a:t>
            </a:r>
          </a:p>
          <a:p>
            <a:pPr algn="l" eaLnBrk="1" fontAlgn="auto" hangingPunct="1">
              <a:spcBef>
                <a:spcPts val="0"/>
              </a:spcBef>
              <a:spcAft>
                <a:spcPts val="0"/>
              </a:spcAft>
            </a:pPr>
            <a:r>
              <a:rPr lang="en" sz="2400" kern="0">
                <a:solidFill>
                  <a:srgbClr val="0000FF"/>
                </a:solidFill>
                <a:latin typeface="Arial"/>
                <a:ea typeface="Arial"/>
                <a:cs typeface="Arial"/>
                <a:sym typeface="Arial"/>
              </a:rPr>
              <a:t>?,…]</a:t>
            </a:r>
          </a:p>
        </p:txBody>
      </p:sp>
      <p:sp>
        <p:nvSpPr>
          <p:cNvPr id="1260" name="Shape 1260"/>
          <p:cNvSpPr txBox="1"/>
          <p:nvPr/>
        </p:nvSpPr>
        <p:spPr>
          <a:xfrm>
            <a:off x="197025" y="894550"/>
            <a:ext cx="2355300" cy="393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b="1" kern="0">
                <a:solidFill>
                  <a:srgbClr val="000000"/>
                </a:solidFill>
                <a:latin typeface="Arial"/>
                <a:ea typeface="Arial"/>
                <a:cs typeface="Arial"/>
                <a:sym typeface="Arial"/>
              </a:rPr>
              <a:t>current W:</a:t>
            </a:r>
          </a:p>
          <a:p>
            <a:pPr algn="l" eaLnBrk="1" fontAlgn="auto" hangingPunct="1">
              <a:spcBef>
                <a:spcPts val="0"/>
              </a:spcBef>
              <a:spcAft>
                <a:spcPts val="0"/>
              </a:spcAft>
            </a:pPr>
            <a:endParaRPr sz="2400" b="1" kern="0">
              <a:solidFill>
                <a:srgbClr val="000000"/>
              </a:solidFill>
              <a:latin typeface="Arial"/>
              <a:ea typeface="Arial"/>
              <a:cs typeface="Arial"/>
              <a:sym typeface="Arial"/>
            </a:endParaRPr>
          </a:p>
          <a:p>
            <a:pPr algn="l" eaLnBrk="1" fontAlgn="auto" hangingPunct="1">
              <a:spcBef>
                <a:spcPts val="0"/>
              </a:spcBef>
              <a:spcAft>
                <a:spcPts val="0"/>
              </a:spcAft>
            </a:pPr>
            <a:r>
              <a:rPr lang="en" sz="2400" kern="0">
                <a:solidFill>
                  <a:srgbClr val="000000"/>
                </a:solidFill>
                <a:latin typeface="Arial"/>
                <a:ea typeface="Arial"/>
                <a:cs typeface="Arial"/>
                <a:sym typeface="Arial"/>
              </a:rPr>
              <a:t>[0.34,</a:t>
            </a:r>
          </a:p>
          <a:p>
            <a:pPr algn="l" eaLnBrk="1" fontAlgn="auto" hangingPunct="1">
              <a:spcBef>
                <a:spcPts val="0"/>
              </a:spcBef>
              <a:spcAft>
                <a:spcPts val="0"/>
              </a:spcAft>
            </a:pPr>
            <a:r>
              <a:rPr lang="en" sz="2400" kern="0">
                <a:solidFill>
                  <a:srgbClr val="000000"/>
                </a:solidFill>
                <a:latin typeface="Arial"/>
                <a:ea typeface="Arial"/>
                <a:cs typeface="Arial"/>
                <a:sym typeface="Arial"/>
              </a:rPr>
              <a:t>-1.11,</a:t>
            </a:r>
          </a:p>
          <a:p>
            <a:pPr algn="l" eaLnBrk="1" fontAlgn="auto" hangingPunct="1">
              <a:spcBef>
                <a:spcPts val="0"/>
              </a:spcBef>
              <a:spcAft>
                <a:spcPts val="0"/>
              </a:spcAft>
            </a:pPr>
            <a:r>
              <a:rPr lang="en" sz="2400" kern="0">
                <a:solidFill>
                  <a:srgbClr val="000000"/>
                </a:solidFill>
                <a:latin typeface="Arial"/>
                <a:ea typeface="Arial"/>
                <a:cs typeface="Arial"/>
                <a:sym typeface="Arial"/>
              </a:rPr>
              <a:t>0.78,</a:t>
            </a:r>
          </a:p>
          <a:p>
            <a:pPr algn="l" eaLnBrk="1" fontAlgn="auto" hangingPunct="1">
              <a:spcBef>
                <a:spcPts val="0"/>
              </a:spcBef>
              <a:spcAft>
                <a:spcPts val="0"/>
              </a:spcAft>
            </a:pPr>
            <a:r>
              <a:rPr lang="en" sz="2400" kern="0">
                <a:solidFill>
                  <a:srgbClr val="000000"/>
                </a:solidFill>
                <a:latin typeface="Arial"/>
                <a:ea typeface="Arial"/>
                <a:cs typeface="Arial"/>
                <a:sym typeface="Arial"/>
              </a:rPr>
              <a:t>0.12,</a:t>
            </a:r>
          </a:p>
          <a:p>
            <a:pPr algn="l" eaLnBrk="1" fontAlgn="auto" hangingPunct="1">
              <a:spcBef>
                <a:spcPts val="0"/>
              </a:spcBef>
              <a:spcAft>
                <a:spcPts val="0"/>
              </a:spcAft>
            </a:pPr>
            <a:r>
              <a:rPr lang="en" sz="2400" kern="0">
                <a:solidFill>
                  <a:srgbClr val="000000"/>
                </a:solidFill>
                <a:latin typeface="Arial"/>
                <a:ea typeface="Arial"/>
                <a:cs typeface="Arial"/>
                <a:sym typeface="Arial"/>
              </a:rPr>
              <a:t>0.55,</a:t>
            </a:r>
          </a:p>
          <a:p>
            <a:pPr algn="l" eaLnBrk="1" fontAlgn="auto" hangingPunct="1">
              <a:spcBef>
                <a:spcPts val="0"/>
              </a:spcBef>
              <a:spcAft>
                <a:spcPts val="0"/>
              </a:spcAft>
            </a:pPr>
            <a:r>
              <a:rPr lang="en" sz="2400" kern="0">
                <a:solidFill>
                  <a:srgbClr val="000000"/>
                </a:solidFill>
                <a:latin typeface="Arial"/>
                <a:ea typeface="Arial"/>
                <a:cs typeface="Arial"/>
                <a:sym typeface="Arial"/>
              </a:rPr>
              <a:t>2.81,</a:t>
            </a:r>
          </a:p>
          <a:p>
            <a:pPr algn="l" eaLnBrk="1" fontAlgn="auto" hangingPunct="1">
              <a:spcBef>
                <a:spcPts val="0"/>
              </a:spcBef>
              <a:spcAft>
                <a:spcPts val="0"/>
              </a:spcAft>
            </a:pPr>
            <a:r>
              <a:rPr lang="en" sz="2400" kern="0">
                <a:solidFill>
                  <a:srgbClr val="000000"/>
                </a:solidFill>
                <a:latin typeface="Arial"/>
                <a:ea typeface="Arial"/>
                <a:cs typeface="Arial"/>
                <a:sym typeface="Arial"/>
              </a:rPr>
              <a:t>-3.1,</a:t>
            </a:r>
          </a:p>
          <a:p>
            <a:pPr algn="l" eaLnBrk="1" fontAlgn="auto" hangingPunct="1">
              <a:spcBef>
                <a:spcPts val="0"/>
              </a:spcBef>
              <a:spcAft>
                <a:spcPts val="0"/>
              </a:spcAft>
            </a:pPr>
            <a:r>
              <a:rPr lang="en" sz="2400" kern="0">
                <a:solidFill>
                  <a:srgbClr val="000000"/>
                </a:solidFill>
                <a:latin typeface="Arial"/>
                <a:ea typeface="Arial"/>
                <a:cs typeface="Arial"/>
                <a:sym typeface="Arial"/>
              </a:rPr>
              <a:t>-1.5,</a:t>
            </a:r>
          </a:p>
          <a:p>
            <a:pPr algn="l" eaLnBrk="1" fontAlgn="auto" hangingPunct="1">
              <a:spcBef>
                <a:spcPts val="0"/>
              </a:spcBef>
              <a:spcAft>
                <a:spcPts val="0"/>
              </a:spcAft>
            </a:pPr>
            <a:r>
              <a:rPr lang="en" sz="2400" kern="0">
                <a:solidFill>
                  <a:srgbClr val="000000"/>
                </a:solidFill>
                <a:latin typeface="Arial"/>
                <a:ea typeface="Arial"/>
                <a:cs typeface="Arial"/>
                <a:sym typeface="Arial"/>
              </a:rPr>
              <a:t>0.33,…] </a:t>
            </a:r>
          </a:p>
          <a:p>
            <a:pPr algn="l" eaLnBrk="1" fontAlgn="auto" hangingPunct="1">
              <a:spcBef>
                <a:spcPts val="0"/>
              </a:spcBef>
              <a:spcAft>
                <a:spcPts val="0"/>
              </a:spcAft>
            </a:pPr>
            <a:r>
              <a:rPr lang="en" sz="2400" b="1" kern="0">
                <a:solidFill>
                  <a:srgbClr val="FF0000"/>
                </a:solidFill>
                <a:latin typeface="Arial"/>
                <a:ea typeface="Arial"/>
                <a:cs typeface="Arial"/>
                <a:sym typeface="Arial"/>
              </a:rPr>
              <a:t>loss 1.25347</a:t>
            </a:r>
          </a:p>
        </p:txBody>
      </p:sp>
      <p:cxnSp>
        <p:nvCxnSpPr>
          <p:cNvPr id="1261" name="Shape 1261"/>
          <p:cNvCxnSpPr/>
          <p:nvPr/>
        </p:nvCxnSpPr>
        <p:spPr>
          <a:xfrm>
            <a:off x="2326800" y="921100"/>
            <a:ext cx="0" cy="4398300"/>
          </a:xfrm>
          <a:prstGeom prst="straightConnector1">
            <a:avLst/>
          </a:prstGeom>
          <a:noFill/>
          <a:ln w="9525" cap="flat" cmpd="sng">
            <a:solidFill>
              <a:srgbClr val="666666"/>
            </a:solidFill>
            <a:prstDash val="solid"/>
            <a:round/>
            <a:headEnd type="none" w="lg" len="lg"/>
            <a:tailEnd type="none" w="lg" len="lg"/>
          </a:ln>
        </p:spPr>
      </p:cxnSp>
      <p:sp>
        <p:nvSpPr>
          <p:cNvPr id="1262" name="Shape 1262"/>
          <p:cNvSpPr txBox="1"/>
          <p:nvPr/>
        </p:nvSpPr>
        <p:spPr>
          <a:xfrm>
            <a:off x="2406825" y="894550"/>
            <a:ext cx="3394500" cy="393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b="1" kern="0" dirty="0">
                <a:solidFill>
                  <a:srgbClr val="000000"/>
                </a:solidFill>
                <a:latin typeface="Arial"/>
                <a:ea typeface="Arial"/>
                <a:cs typeface="Arial"/>
                <a:sym typeface="Arial"/>
              </a:rPr>
              <a:t>W + h </a:t>
            </a:r>
            <a:r>
              <a:rPr lang="en" sz="2400" kern="0" dirty="0">
                <a:solidFill>
                  <a:srgbClr val="000000"/>
                </a:solidFill>
                <a:latin typeface="Arial"/>
                <a:ea typeface="Arial"/>
                <a:cs typeface="Arial"/>
                <a:sym typeface="Arial"/>
              </a:rPr>
              <a:t>(second dim)</a:t>
            </a:r>
            <a:r>
              <a:rPr lang="en" sz="2400" b="1" kern="0" dirty="0">
                <a:solidFill>
                  <a:srgbClr val="000000"/>
                </a:solidFill>
                <a:latin typeface="Arial"/>
                <a:ea typeface="Arial"/>
                <a:cs typeface="Arial"/>
                <a:sym typeface="Arial"/>
              </a:rPr>
              <a:t>:</a:t>
            </a:r>
          </a:p>
          <a:p>
            <a:pPr algn="l" eaLnBrk="1" fontAlgn="auto" hangingPunct="1">
              <a:spcBef>
                <a:spcPts val="0"/>
              </a:spcBef>
              <a:spcAft>
                <a:spcPts val="0"/>
              </a:spcAft>
            </a:pPr>
            <a:endParaRPr sz="2400" b="1" kern="0" dirty="0">
              <a:solidFill>
                <a:srgbClr val="000000"/>
              </a:solidFill>
              <a:latin typeface="Arial"/>
              <a:ea typeface="Arial"/>
              <a:cs typeface="Arial"/>
              <a:sym typeface="Arial"/>
            </a:endParaRPr>
          </a:p>
          <a:p>
            <a:pPr algn="l" eaLnBrk="1" fontAlgn="auto" hangingPunct="1">
              <a:spcBef>
                <a:spcPts val="0"/>
              </a:spcBef>
              <a:spcAft>
                <a:spcPts val="0"/>
              </a:spcAft>
            </a:pPr>
            <a:r>
              <a:rPr lang="en" sz="2400" kern="0" dirty="0">
                <a:solidFill>
                  <a:srgbClr val="000000"/>
                </a:solidFill>
                <a:latin typeface="Arial"/>
                <a:ea typeface="Arial"/>
                <a:cs typeface="Arial"/>
                <a:sym typeface="Arial"/>
              </a:rPr>
              <a:t>[0.34,</a:t>
            </a:r>
          </a:p>
          <a:p>
            <a:pPr algn="l" eaLnBrk="1" fontAlgn="auto" hangingPunct="1">
              <a:spcBef>
                <a:spcPts val="0"/>
              </a:spcBef>
              <a:spcAft>
                <a:spcPts val="0"/>
              </a:spcAft>
            </a:pPr>
            <a:r>
              <a:rPr lang="en" sz="2400" kern="0" dirty="0">
                <a:solidFill>
                  <a:srgbClr val="000000"/>
                </a:solidFill>
                <a:latin typeface="Arial"/>
                <a:ea typeface="Arial"/>
                <a:cs typeface="Arial"/>
                <a:sym typeface="Arial"/>
              </a:rPr>
              <a:t>-1.11 + </a:t>
            </a:r>
            <a:r>
              <a:rPr lang="en" sz="2400" b="1" kern="0" dirty="0">
                <a:solidFill>
                  <a:srgbClr val="000000"/>
                </a:solidFill>
                <a:latin typeface="Arial"/>
                <a:ea typeface="Arial"/>
                <a:cs typeface="Arial"/>
                <a:sym typeface="Arial"/>
              </a:rPr>
              <a:t>0.0001</a:t>
            </a:r>
            <a:r>
              <a:rPr lang="en" sz="2400" kern="0" dirty="0">
                <a:solidFill>
                  <a:srgbClr val="000000"/>
                </a:solidFill>
                <a:latin typeface="Arial"/>
                <a:ea typeface="Arial"/>
                <a:cs typeface="Arial"/>
                <a:sym typeface="Arial"/>
              </a:rPr>
              <a:t>,</a:t>
            </a:r>
          </a:p>
          <a:p>
            <a:pPr algn="l" eaLnBrk="1" fontAlgn="auto" hangingPunct="1">
              <a:spcBef>
                <a:spcPts val="0"/>
              </a:spcBef>
              <a:spcAft>
                <a:spcPts val="0"/>
              </a:spcAft>
            </a:pPr>
            <a:r>
              <a:rPr lang="en" sz="2400" kern="0" dirty="0">
                <a:solidFill>
                  <a:srgbClr val="000000"/>
                </a:solidFill>
                <a:latin typeface="Arial"/>
                <a:ea typeface="Arial"/>
                <a:cs typeface="Arial"/>
                <a:sym typeface="Arial"/>
              </a:rPr>
              <a:t>0.78,</a:t>
            </a:r>
          </a:p>
          <a:p>
            <a:pPr algn="l" eaLnBrk="1" fontAlgn="auto" hangingPunct="1">
              <a:spcBef>
                <a:spcPts val="0"/>
              </a:spcBef>
              <a:spcAft>
                <a:spcPts val="0"/>
              </a:spcAft>
            </a:pPr>
            <a:r>
              <a:rPr lang="en" sz="2400" kern="0" dirty="0">
                <a:solidFill>
                  <a:srgbClr val="000000"/>
                </a:solidFill>
                <a:latin typeface="Arial"/>
                <a:ea typeface="Arial"/>
                <a:cs typeface="Arial"/>
                <a:sym typeface="Arial"/>
              </a:rPr>
              <a:t>0.12,</a:t>
            </a:r>
          </a:p>
          <a:p>
            <a:pPr algn="l" eaLnBrk="1" fontAlgn="auto" hangingPunct="1">
              <a:spcBef>
                <a:spcPts val="0"/>
              </a:spcBef>
              <a:spcAft>
                <a:spcPts val="0"/>
              </a:spcAft>
            </a:pPr>
            <a:r>
              <a:rPr lang="en" sz="2400" kern="0" dirty="0">
                <a:solidFill>
                  <a:srgbClr val="000000"/>
                </a:solidFill>
                <a:latin typeface="Arial"/>
                <a:ea typeface="Arial"/>
                <a:cs typeface="Arial"/>
                <a:sym typeface="Arial"/>
              </a:rPr>
              <a:t>0.55,</a:t>
            </a:r>
          </a:p>
          <a:p>
            <a:pPr algn="l" eaLnBrk="1" fontAlgn="auto" hangingPunct="1">
              <a:spcBef>
                <a:spcPts val="0"/>
              </a:spcBef>
              <a:spcAft>
                <a:spcPts val="0"/>
              </a:spcAft>
            </a:pPr>
            <a:r>
              <a:rPr lang="en" sz="2400" kern="0" dirty="0">
                <a:solidFill>
                  <a:srgbClr val="000000"/>
                </a:solidFill>
                <a:latin typeface="Arial"/>
                <a:ea typeface="Arial"/>
                <a:cs typeface="Arial"/>
                <a:sym typeface="Arial"/>
              </a:rPr>
              <a:t>2.81,</a:t>
            </a:r>
          </a:p>
          <a:p>
            <a:pPr algn="l" eaLnBrk="1" fontAlgn="auto" hangingPunct="1">
              <a:spcBef>
                <a:spcPts val="0"/>
              </a:spcBef>
              <a:spcAft>
                <a:spcPts val="0"/>
              </a:spcAft>
            </a:pPr>
            <a:r>
              <a:rPr lang="en" sz="2400" kern="0" dirty="0">
                <a:solidFill>
                  <a:srgbClr val="000000"/>
                </a:solidFill>
                <a:latin typeface="Arial"/>
                <a:ea typeface="Arial"/>
                <a:cs typeface="Arial"/>
                <a:sym typeface="Arial"/>
              </a:rPr>
              <a:t>-3.1,</a:t>
            </a:r>
          </a:p>
          <a:p>
            <a:pPr algn="l" eaLnBrk="1" fontAlgn="auto" hangingPunct="1">
              <a:spcBef>
                <a:spcPts val="0"/>
              </a:spcBef>
              <a:spcAft>
                <a:spcPts val="0"/>
              </a:spcAft>
            </a:pPr>
            <a:r>
              <a:rPr lang="en" sz="2400" kern="0" dirty="0">
                <a:solidFill>
                  <a:srgbClr val="000000"/>
                </a:solidFill>
                <a:latin typeface="Arial"/>
                <a:ea typeface="Arial"/>
                <a:cs typeface="Arial"/>
                <a:sym typeface="Arial"/>
              </a:rPr>
              <a:t>-1.5,</a:t>
            </a:r>
          </a:p>
          <a:p>
            <a:pPr algn="l" eaLnBrk="1" fontAlgn="auto" hangingPunct="1">
              <a:spcBef>
                <a:spcPts val="0"/>
              </a:spcBef>
              <a:spcAft>
                <a:spcPts val="0"/>
              </a:spcAft>
            </a:pPr>
            <a:r>
              <a:rPr lang="en" sz="2400" kern="0" dirty="0">
                <a:solidFill>
                  <a:srgbClr val="000000"/>
                </a:solidFill>
                <a:latin typeface="Arial"/>
                <a:ea typeface="Arial"/>
                <a:cs typeface="Arial"/>
                <a:sym typeface="Arial"/>
              </a:rPr>
              <a:t>0.33,…] </a:t>
            </a:r>
          </a:p>
          <a:p>
            <a:pPr algn="l" eaLnBrk="1" fontAlgn="auto" hangingPunct="1">
              <a:spcBef>
                <a:spcPts val="0"/>
              </a:spcBef>
              <a:spcAft>
                <a:spcPts val="0"/>
              </a:spcAft>
            </a:pPr>
            <a:r>
              <a:rPr lang="en" sz="2400" b="1" kern="0" dirty="0">
                <a:solidFill>
                  <a:srgbClr val="FF0000"/>
                </a:solidFill>
                <a:latin typeface="Arial"/>
                <a:ea typeface="Arial"/>
                <a:cs typeface="Arial"/>
                <a:sym typeface="Arial"/>
              </a:rPr>
              <a:t>loss 1.25353</a:t>
            </a:r>
          </a:p>
        </p:txBody>
      </p:sp>
      <p:cxnSp>
        <p:nvCxnSpPr>
          <p:cNvPr id="1263" name="Shape 1263"/>
          <p:cNvCxnSpPr/>
          <p:nvPr/>
        </p:nvCxnSpPr>
        <p:spPr>
          <a:xfrm>
            <a:off x="5424100" y="942375"/>
            <a:ext cx="0" cy="4426500"/>
          </a:xfrm>
          <a:prstGeom prst="straightConnector1">
            <a:avLst/>
          </a:prstGeom>
          <a:noFill/>
          <a:ln w="9525" cap="flat" cmpd="sng">
            <a:solidFill>
              <a:srgbClr val="666666"/>
            </a:solidFill>
            <a:prstDash val="solid"/>
            <a:round/>
            <a:headEnd type="none" w="lg" len="lg"/>
            <a:tailEnd type="none" w="lg" len="lg"/>
          </a:ln>
        </p:spPr>
      </p:cxnSp>
      <p:sp>
        <p:nvSpPr>
          <p:cNvPr id="8"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33362972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67"/>
        <p:cNvGrpSpPr/>
        <p:nvPr/>
      </p:nvGrpSpPr>
      <p:grpSpPr>
        <a:xfrm>
          <a:off x="0" y="0"/>
          <a:ext cx="0" cy="0"/>
          <a:chOff x="0" y="0"/>
          <a:chExt cx="0" cy="0"/>
        </a:xfrm>
      </p:grpSpPr>
      <p:sp>
        <p:nvSpPr>
          <p:cNvPr id="1269" name="Shape 1269"/>
          <p:cNvSpPr txBox="1"/>
          <p:nvPr/>
        </p:nvSpPr>
        <p:spPr>
          <a:xfrm>
            <a:off x="6503300" y="942375"/>
            <a:ext cx="2355300" cy="393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b="1" kern="0">
                <a:solidFill>
                  <a:srgbClr val="0000FF"/>
                </a:solidFill>
                <a:latin typeface="Arial"/>
                <a:ea typeface="Arial"/>
                <a:cs typeface="Arial"/>
                <a:sym typeface="Arial"/>
              </a:rPr>
              <a:t>gradient dW:</a:t>
            </a:r>
          </a:p>
          <a:p>
            <a:pPr algn="l" eaLnBrk="1" fontAlgn="auto" hangingPunct="1">
              <a:spcBef>
                <a:spcPts val="0"/>
              </a:spcBef>
              <a:spcAft>
                <a:spcPts val="0"/>
              </a:spcAft>
            </a:pPr>
            <a:endParaRPr sz="2400" b="1" kern="0">
              <a:solidFill>
                <a:srgbClr val="0000FF"/>
              </a:solidFill>
              <a:latin typeface="Arial"/>
              <a:ea typeface="Arial"/>
              <a:cs typeface="Arial"/>
              <a:sym typeface="Arial"/>
            </a:endParaRPr>
          </a:p>
          <a:p>
            <a:pPr algn="l" eaLnBrk="1" fontAlgn="auto" hangingPunct="1">
              <a:spcBef>
                <a:spcPts val="0"/>
              </a:spcBef>
              <a:spcAft>
                <a:spcPts val="0"/>
              </a:spcAft>
            </a:pPr>
            <a:r>
              <a:rPr lang="en" sz="2400" kern="0">
                <a:solidFill>
                  <a:srgbClr val="0000FF"/>
                </a:solidFill>
                <a:latin typeface="Arial"/>
                <a:ea typeface="Arial"/>
                <a:cs typeface="Arial"/>
                <a:sym typeface="Arial"/>
              </a:rPr>
              <a:t>[-2.5,</a:t>
            </a:r>
          </a:p>
          <a:p>
            <a:pPr algn="l" eaLnBrk="1" fontAlgn="auto" hangingPunct="1">
              <a:spcBef>
                <a:spcPts val="0"/>
              </a:spcBef>
              <a:spcAft>
                <a:spcPts val="0"/>
              </a:spcAft>
            </a:pPr>
            <a:r>
              <a:rPr lang="en" sz="2400" b="1" kern="0">
                <a:solidFill>
                  <a:srgbClr val="38761D"/>
                </a:solidFill>
                <a:latin typeface="Arial"/>
                <a:ea typeface="Arial"/>
                <a:cs typeface="Arial"/>
                <a:sym typeface="Arial"/>
              </a:rPr>
              <a:t>0.6</a:t>
            </a:r>
            <a:r>
              <a:rPr lang="en" sz="2400" kern="0">
                <a:solidFill>
                  <a:srgbClr val="0000FF"/>
                </a:solidFill>
                <a:latin typeface="Arial"/>
                <a:ea typeface="Arial"/>
                <a:cs typeface="Arial"/>
                <a:sym typeface="Arial"/>
              </a:rPr>
              <a:t>,</a:t>
            </a:r>
          </a:p>
          <a:p>
            <a:pPr algn="l" eaLnBrk="1" fontAlgn="auto" hangingPunct="1">
              <a:spcBef>
                <a:spcPts val="0"/>
              </a:spcBef>
              <a:spcAft>
                <a:spcPts val="0"/>
              </a:spcAft>
            </a:pPr>
            <a:r>
              <a:rPr lang="en" sz="2400" kern="0">
                <a:solidFill>
                  <a:srgbClr val="0000FF"/>
                </a:solidFill>
                <a:latin typeface="Arial"/>
                <a:ea typeface="Arial"/>
                <a:cs typeface="Arial"/>
                <a:sym typeface="Arial"/>
              </a:rPr>
              <a:t>?,</a:t>
            </a:r>
          </a:p>
          <a:p>
            <a:pPr algn="l" eaLnBrk="1" fontAlgn="auto" hangingPunct="1">
              <a:spcBef>
                <a:spcPts val="0"/>
              </a:spcBef>
              <a:spcAft>
                <a:spcPts val="0"/>
              </a:spcAft>
            </a:pPr>
            <a:r>
              <a:rPr lang="en" sz="2400" kern="0">
                <a:solidFill>
                  <a:srgbClr val="0000FF"/>
                </a:solidFill>
                <a:latin typeface="Arial"/>
                <a:ea typeface="Arial"/>
                <a:cs typeface="Arial"/>
                <a:sym typeface="Arial"/>
              </a:rPr>
              <a:t>?,</a:t>
            </a:r>
          </a:p>
          <a:p>
            <a:pPr algn="l" eaLnBrk="1" fontAlgn="auto" hangingPunct="1">
              <a:spcBef>
                <a:spcPts val="0"/>
              </a:spcBef>
              <a:spcAft>
                <a:spcPts val="0"/>
              </a:spcAft>
            </a:pPr>
            <a:r>
              <a:rPr lang="en" sz="2400" kern="0">
                <a:solidFill>
                  <a:srgbClr val="0000FF"/>
                </a:solidFill>
                <a:latin typeface="Arial"/>
                <a:ea typeface="Arial"/>
                <a:cs typeface="Arial"/>
                <a:sym typeface="Arial"/>
              </a:rPr>
              <a:t>?,</a:t>
            </a:r>
          </a:p>
          <a:p>
            <a:pPr algn="l" eaLnBrk="1" fontAlgn="auto" hangingPunct="1">
              <a:spcBef>
                <a:spcPts val="0"/>
              </a:spcBef>
              <a:spcAft>
                <a:spcPts val="0"/>
              </a:spcAft>
            </a:pPr>
            <a:r>
              <a:rPr lang="en" sz="2400" kern="0">
                <a:solidFill>
                  <a:srgbClr val="0000FF"/>
                </a:solidFill>
                <a:latin typeface="Arial"/>
                <a:ea typeface="Arial"/>
                <a:cs typeface="Arial"/>
                <a:sym typeface="Arial"/>
              </a:rPr>
              <a:t>?,</a:t>
            </a:r>
          </a:p>
          <a:p>
            <a:pPr algn="l" eaLnBrk="1" fontAlgn="auto" hangingPunct="1">
              <a:spcBef>
                <a:spcPts val="0"/>
              </a:spcBef>
              <a:spcAft>
                <a:spcPts val="0"/>
              </a:spcAft>
            </a:pPr>
            <a:r>
              <a:rPr lang="en" sz="2400" kern="0">
                <a:solidFill>
                  <a:srgbClr val="0000FF"/>
                </a:solidFill>
                <a:latin typeface="Arial"/>
                <a:ea typeface="Arial"/>
                <a:cs typeface="Arial"/>
                <a:sym typeface="Arial"/>
              </a:rPr>
              <a:t>?,</a:t>
            </a:r>
          </a:p>
          <a:p>
            <a:pPr algn="l" eaLnBrk="1" fontAlgn="auto" hangingPunct="1">
              <a:spcBef>
                <a:spcPts val="0"/>
              </a:spcBef>
              <a:spcAft>
                <a:spcPts val="0"/>
              </a:spcAft>
            </a:pPr>
            <a:r>
              <a:rPr lang="en" sz="2400" kern="0">
                <a:solidFill>
                  <a:srgbClr val="0000FF"/>
                </a:solidFill>
                <a:latin typeface="Arial"/>
                <a:ea typeface="Arial"/>
                <a:cs typeface="Arial"/>
                <a:sym typeface="Arial"/>
              </a:rPr>
              <a:t>?,</a:t>
            </a:r>
          </a:p>
          <a:p>
            <a:pPr algn="l" eaLnBrk="1" fontAlgn="auto" hangingPunct="1">
              <a:spcBef>
                <a:spcPts val="0"/>
              </a:spcBef>
              <a:spcAft>
                <a:spcPts val="0"/>
              </a:spcAft>
            </a:pPr>
            <a:r>
              <a:rPr lang="en" sz="2400" kern="0">
                <a:solidFill>
                  <a:srgbClr val="0000FF"/>
                </a:solidFill>
                <a:latin typeface="Arial"/>
                <a:ea typeface="Arial"/>
                <a:cs typeface="Arial"/>
                <a:sym typeface="Arial"/>
              </a:rPr>
              <a:t>?,…]</a:t>
            </a:r>
          </a:p>
        </p:txBody>
      </p:sp>
      <p:sp>
        <p:nvSpPr>
          <p:cNvPr id="1270" name="Shape 1270"/>
          <p:cNvSpPr/>
          <p:nvPr/>
        </p:nvSpPr>
        <p:spPr>
          <a:xfrm>
            <a:off x="5678650" y="3176700"/>
            <a:ext cx="3394500" cy="1489800"/>
          </a:xfrm>
          <a:prstGeom prst="rect">
            <a:avLst/>
          </a:prstGeom>
          <a:solidFill>
            <a:srgbClr val="FFFFFF"/>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pic>
        <p:nvPicPr>
          <p:cNvPr id="1271" name="Shape 1271"/>
          <p:cNvPicPr preferRelativeResize="0"/>
          <p:nvPr/>
        </p:nvPicPr>
        <p:blipFill>
          <a:blip r:embed="rId3">
            <a:alphaModFix/>
          </a:blip>
          <a:stretch>
            <a:fillRect/>
          </a:stretch>
        </p:blipFill>
        <p:spPr>
          <a:xfrm>
            <a:off x="6281401" y="3938701"/>
            <a:ext cx="2289975" cy="539525"/>
          </a:xfrm>
          <a:prstGeom prst="rect">
            <a:avLst/>
          </a:prstGeom>
          <a:noFill/>
          <a:ln w="19050" cap="flat" cmpd="sng">
            <a:solidFill>
              <a:srgbClr val="38761D"/>
            </a:solidFill>
            <a:prstDash val="solid"/>
            <a:round/>
            <a:headEnd type="none" w="med" len="med"/>
            <a:tailEnd type="none" w="med" len="med"/>
          </a:ln>
        </p:spPr>
      </p:pic>
      <p:cxnSp>
        <p:nvCxnSpPr>
          <p:cNvPr id="1272" name="Shape 1272"/>
          <p:cNvCxnSpPr/>
          <p:nvPr/>
        </p:nvCxnSpPr>
        <p:spPr>
          <a:xfrm rot="10800000">
            <a:off x="7179100" y="2318375"/>
            <a:ext cx="354600" cy="716700"/>
          </a:xfrm>
          <a:prstGeom prst="straightConnector1">
            <a:avLst/>
          </a:prstGeom>
          <a:noFill/>
          <a:ln w="9525" cap="flat" cmpd="sng">
            <a:solidFill>
              <a:srgbClr val="666666"/>
            </a:solidFill>
            <a:prstDash val="solid"/>
            <a:round/>
            <a:headEnd type="none" w="lg" len="lg"/>
            <a:tailEnd type="triangle" w="lg" len="lg"/>
          </a:ln>
        </p:spPr>
      </p:cxnSp>
      <p:sp>
        <p:nvSpPr>
          <p:cNvPr id="1273" name="Shape 1273"/>
          <p:cNvSpPr txBox="1"/>
          <p:nvPr/>
        </p:nvSpPr>
        <p:spPr>
          <a:xfrm>
            <a:off x="197025" y="894550"/>
            <a:ext cx="2355300" cy="393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b="1" kern="0">
                <a:solidFill>
                  <a:srgbClr val="000000"/>
                </a:solidFill>
                <a:latin typeface="Arial"/>
                <a:ea typeface="Arial"/>
                <a:cs typeface="Arial"/>
                <a:sym typeface="Arial"/>
              </a:rPr>
              <a:t>current W:</a:t>
            </a:r>
          </a:p>
          <a:p>
            <a:pPr algn="l" eaLnBrk="1" fontAlgn="auto" hangingPunct="1">
              <a:spcBef>
                <a:spcPts val="0"/>
              </a:spcBef>
              <a:spcAft>
                <a:spcPts val="0"/>
              </a:spcAft>
            </a:pPr>
            <a:endParaRPr sz="2400" b="1" kern="0">
              <a:solidFill>
                <a:srgbClr val="000000"/>
              </a:solidFill>
              <a:latin typeface="Arial"/>
              <a:ea typeface="Arial"/>
              <a:cs typeface="Arial"/>
              <a:sym typeface="Arial"/>
            </a:endParaRPr>
          </a:p>
          <a:p>
            <a:pPr algn="l" eaLnBrk="1" fontAlgn="auto" hangingPunct="1">
              <a:spcBef>
                <a:spcPts val="0"/>
              </a:spcBef>
              <a:spcAft>
                <a:spcPts val="0"/>
              </a:spcAft>
            </a:pPr>
            <a:r>
              <a:rPr lang="en" sz="2400" kern="0">
                <a:solidFill>
                  <a:srgbClr val="000000"/>
                </a:solidFill>
                <a:latin typeface="Arial"/>
                <a:ea typeface="Arial"/>
                <a:cs typeface="Arial"/>
                <a:sym typeface="Arial"/>
              </a:rPr>
              <a:t>[0.34,</a:t>
            </a:r>
          </a:p>
          <a:p>
            <a:pPr algn="l" eaLnBrk="1" fontAlgn="auto" hangingPunct="1">
              <a:spcBef>
                <a:spcPts val="0"/>
              </a:spcBef>
              <a:spcAft>
                <a:spcPts val="0"/>
              </a:spcAft>
            </a:pPr>
            <a:r>
              <a:rPr lang="en" sz="2400" kern="0">
                <a:solidFill>
                  <a:srgbClr val="000000"/>
                </a:solidFill>
                <a:latin typeface="Arial"/>
                <a:ea typeface="Arial"/>
                <a:cs typeface="Arial"/>
                <a:sym typeface="Arial"/>
              </a:rPr>
              <a:t>-1.11,</a:t>
            </a:r>
          </a:p>
          <a:p>
            <a:pPr algn="l" eaLnBrk="1" fontAlgn="auto" hangingPunct="1">
              <a:spcBef>
                <a:spcPts val="0"/>
              </a:spcBef>
              <a:spcAft>
                <a:spcPts val="0"/>
              </a:spcAft>
            </a:pPr>
            <a:r>
              <a:rPr lang="en" sz="2400" kern="0">
                <a:solidFill>
                  <a:srgbClr val="000000"/>
                </a:solidFill>
                <a:latin typeface="Arial"/>
                <a:ea typeface="Arial"/>
                <a:cs typeface="Arial"/>
                <a:sym typeface="Arial"/>
              </a:rPr>
              <a:t>0.78,</a:t>
            </a:r>
          </a:p>
          <a:p>
            <a:pPr algn="l" eaLnBrk="1" fontAlgn="auto" hangingPunct="1">
              <a:spcBef>
                <a:spcPts val="0"/>
              </a:spcBef>
              <a:spcAft>
                <a:spcPts val="0"/>
              </a:spcAft>
            </a:pPr>
            <a:r>
              <a:rPr lang="en" sz="2400" kern="0">
                <a:solidFill>
                  <a:srgbClr val="000000"/>
                </a:solidFill>
                <a:latin typeface="Arial"/>
                <a:ea typeface="Arial"/>
                <a:cs typeface="Arial"/>
                <a:sym typeface="Arial"/>
              </a:rPr>
              <a:t>0.12,</a:t>
            </a:r>
          </a:p>
          <a:p>
            <a:pPr algn="l" eaLnBrk="1" fontAlgn="auto" hangingPunct="1">
              <a:spcBef>
                <a:spcPts val="0"/>
              </a:spcBef>
              <a:spcAft>
                <a:spcPts val="0"/>
              </a:spcAft>
            </a:pPr>
            <a:r>
              <a:rPr lang="en" sz="2400" kern="0">
                <a:solidFill>
                  <a:srgbClr val="000000"/>
                </a:solidFill>
                <a:latin typeface="Arial"/>
                <a:ea typeface="Arial"/>
                <a:cs typeface="Arial"/>
                <a:sym typeface="Arial"/>
              </a:rPr>
              <a:t>0.55,</a:t>
            </a:r>
          </a:p>
          <a:p>
            <a:pPr algn="l" eaLnBrk="1" fontAlgn="auto" hangingPunct="1">
              <a:spcBef>
                <a:spcPts val="0"/>
              </a:spcBef>
              <a:spcAft>
                <a:spcPts val="0"/>
              </a:spcAft>
            </a:pPr>
            <a:r>
              <a:rPr lang="en" sz="2400" kern="0">
                <a:solidFill>
                  <a:srgbClr val="000000"/>
                </a:solidFill>
                <a:latin typeface="Arial"/>
                <a:ea typeface="Arial"/>
                <a:cs typeface="Arial"/>
                <a:sym typeface="Arial"/>
              </a:rPr>
              <a:t>2.81,</a:t>
            </a:r>
          </a:p>
          <a:p>
            <a:pPr algn="l" eaLnBrk="1" fontAlgn="auto" hangingPunct="1">
              <a:spcBef>
                <a:spcPts val="0"/>
              </a:spcBef>
              <a:spcAft>
                <a:spcPts val="0"/>
              </a:spcAft>
            </a:pPr>
            <a:r>
              <a:rPr lang="en" sz="2400" kern="0">
                <a:solidFill>
                  <a:srgbClr val="000000"/>
                </a:solidFill>
                <a:latin typeface="Arial"/>
                <a:ea typeface="Arial"/>
                <a:cs typeface="Arial"/>
                <a:sym typeface="Arial"/>
              </a:rPr>
              <a:t>-3.1,</a:t>
            </a:r>
          </a:p>
          <a:p>
            <a:pPr algn="l" eaLnBrk="1" fontAlgn="auto" hangingPunct="1">
              <a:spcBef>
                <a:spcPts val="0"/>
              </a:spcBef>
              <a:spcAft>
                <a:spcPts val="0"/>
              </a:spcAft>
            </a:pPr>
            <a:r>
              <a:rPr lang="en" sz="2400" kern="0">
                <a:solidFill>
                  <a:srgbClr val="000000"/>
                </a:solidFill>
                <a:latin typeface="Arial"/>
                <a:ea typeface="Arial"/>
                <a:cs typeface="Arial"/>
                <a:sym typeface="Arial"/>
              </a:rPr>
              <a:t>-1.5,</a:t>
            </a:r>
          </a:p>
          <a:p>
            <a:pPr algn="l" eaLnBrk="1" fontAlgn="auto" hangingPunct="1">
              <a:spcBef>
                <a:spcPts val="0"/>
              </a:spcBef>
              <a:spcAft>
                <a:spcPts val="0"/>
              </a:spcAft>
            </a:pPr>
            <a:r>
              <a:rPr lang="en" sz="2400" kern="0">
                <a:solidFill>
                  <a:srgbClr val="000000"/>
                </a:solidFill>
                <a:latin typeface="Arial"/>
                <a:ea typeface="Arial"/>
                <a:cs typeface="Arial"/>
                <a:sym typeface="Arial"/>
              </a:rPr>
              <a:t>0.33,…] </a:t>
            </a:r>
          </a:p>
          <a:p>
            <a:pPr algn="l" eaLnBrk="1" fontAlgn="auto" hangingPunct="1">
              <a:spcBef>
                <a:spcPts val="0"/>
              </a:spcBef>
              <a:spcAft>
                <a:spcPts val="0"/>
              </a:spcAft>
            </a:pPr>
            <a:r>
              <a:rPr lang="en" sz="2400" b="1" kern="0">
                <a:solidFill>
                  <a:srgbClr val="FF0000"/>
                </a:solidFill>
                <a:latin typeface="Arial"/>
                <a:ea typeface="Arial"/>
                <a:cs typeface="Arial"/>
                <a:sym typeface="Arial"/>
              </a:rPr>
              <a:t>loss 1.25347</a:t>
            </a:r>
          </a:p>
        </p:txBody>
      </p:sp>
      <p:cxnSp>
        <p:nvCxnSpPr>
          <p:cNvPr id="1274" name="Shape 1274"/>
          <p:cNvCxnSpPr/>
          <p:nvPr/>
        </p:nvCxnSpPr>
        <p:spPr>
          <a:xfrm>
            <a:off x="2326800" y="921100"/>
            <a:ext cx="0" cy="4398300"/>
          </a:xfrm>
          <a:prstGeom prst="straightConnector1">
            <a:avLst/>
          </a:prstGeom>
          <a:noFill/>
          <a:ln w="9525" cap="flat" cmpd="sng">
            <a:solidFill>
              <a:srgbClr val="666666"/>
            </a:solidFill>
            <a:prstDash val="solid"/>
            <a:round/>
            <a:headEnd type="none" w="lg" len="lg"/>
            <a:tailEnd type="none" w="lg" len="lg"/>
          </a:ln>
        </p:spPr>
      </p:cxnSp>
      <p:sp>
        <p:nvSpPr>
          <p:cNvPr id="1275" name="Shape 1275"/>
          <p:cNvSpPr txBox="1"/>
          <p:nvPr/>
        </p:nvSpPr>
        <p:spPr>
          <a:xfrm>
            <a:off x="2406825" y="894550"/>
            <a:ext cx="3394500" cy="393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b="1" kern="0">
                <a:solidFill>
                  <a:srgbClr val="000000"/>
                </a:solidFill>
                <a:latin typeface="Arial"/>
                <a:ea typeface="Arial"/>
                <a:cs typeface="Arial"/>
                <a:sym typeface="Arial"/>
              </a:rPr>
              <a:t>W + h </a:t>
            </a:r>
            <a:r>
              <a:rPr lang="en" sz="2400" kern="0">
                <a:solidFill>
                  <a:srgbClr val="000000"/>
                </a:solidFill>
                <a:latin typeface="Arial"/>
                <a:ea typeface="Arial"/>
                <a:cs typeface="Arial"/>
                <a:sym typeface="Arial"/>
              </a:rPr>
              <a:t>(second dim)</a:t>
            </a:r>
            <a:r>
              <a:rPr lang="en" sz="2400" b="1" kern="0">
                <a:solidFill>
                  <a:srgbClr val="000000"/>
                </a:solidFill>
                <a:latin typeface="Arial"/>
                <a:ea typeface="Arial"/>
                <a:cs typeface="Arial"/>
                <a:sym typeface="Arial"/>
              </a:rPr>
              <a:t>:</a:t>
            </a:r>
          </a:p>
          <a:p>
            <a:pPr algn="l" eaLnBrk="1" fontAlgn="auto" hangingPunct="1">
              <a:spcBef>
                <a:spcPts val="0"/>
              </a:spcBef>
              <a:spcAft>
                <a:spcPts val="0"/>
              </a:spcAft>
            </a:pPr>
            <a:endParaRPr sz="2400" b="1" kern="0">
              <a:solidFill>
                <a:srgbClr val="000000"/>
              </a:solidFill>
              <a:latin typeface="Arial"/>
              <a:ea typeface="Arial"/>
              <a:cs typeface="Arial"/>
              <a:sym typeface="Arial"/>
            </a:endParaRPr>
          </a:p>
          <a:p>
            <a:pPr algn="l" eaLnBrk="1" fontAlgn="auto" hangingPunct="1">
              <a:spcBef>
                <a:spcPts val="0"/>
              </a:spcBef>
              <a:spcAft>
                <a:spcPts val="0"/>
              </a:spcAft>
            </a:pPr>
            <a:r>
              <a:rPr lang="en" sz="2400" kern="0">
                <a:solidFill>
                  <a:srgbClr val="000000"/>
                </a:solidFill>
                <a:latin typeface="Arial"/>
                <a:ea typeface="Arial"/>
                <a:cs typeface="Arial"/>
                <a:sym typeface="Arial"/>
              </a:rPr>
              <a:t>[0.34,</a:t>
            </a:r>
          </a:p>
          <a:p>
            <a:pPr algn="l" eaLnBrk="1" fontAlgn="auto" hangingPunct="1">
              <a:spcBef>
                <a:spcPts val="0"/>
              </a:spcBef>
              <a:spcAft>
                <a:spcPts val="0"/>
              </a:spcAft>
            </a:pPr>
            <a:r>
              <a:rPr lang="en" sz="2400" kern="0">
                <a:solidFill>
                  <a:srgbClr val="000000"/>
                </a:solidFill>
                <a:latin typeface="Arial"/>
                <a:ea typeface="Arial"/>
                <a:cs typeface="Arial"/>
                <a:sym typeface="Arial"/>
              </a:rPr>
              <a:t>-1.11 + </a:t>
            </a:r>
            <a:r>
              <a:rPr lang="en" sz="2400" b="1" kern="0">
                <a:solidFill>
                  <a:srgbClr val="000000"/>
                </a:solidFill>
                <a:latin typeface="Arial"/>
                <a:ea typeface="Arial"/>
                <a:cs typeface="Arial"/>
                <a:sym typeface="Arial"/>
              </a:rPr>
              <a:t>0.0001</a:t>
            </a:r>
            <a:r>
              <a:rPr lang="en" sz="2400" kern="0">
                <a:solidFill>
                  <a:srgbClr val="000000"/>
                </a:solidFill>
                <a:latin typeface="Arial"/>
                <a:ea typeface="Arial"/>
                <a:cs typeface="Arial"/>
                <a:sym typeface="Arial"/>
              </a:rPr>
              <a:t>,</a:t>
            </a:r>
          </a:p>
          <a:p>
            <a:pPr algn="l" eaLnBrk="1" fontAlgn="auto" hangingPunct="1">
              <a:spcBef>
                <a:spcPts val="0"/>
              </a:spcBef>
              <a:spcAft>
                <a:spcPts val="0"/>
              </a:spcAft>
            </a:pPr>
            <a:r>
              <a:rPr lang="en" sz="2400" kern="0">
                <a:solidFill>
                  <a:srgbClr val="000000"/>
                </a:solidFill>
                <a:latin typeface="Arial"/>
                <a:ea typeface="Arial"/>
                <a:cs typeface="Arial"/>
                <a:sym typeface="Arial"/>
              </a:rPr>
              <a:t>0.78,</a:t>
            </a:r>
          </a:p>
          <a:p>
            <a:pPr algn="l" eaLnBrk="1" fontAlgn="auto" hangingPunct="1">
              <a:spcBef>
                <a:spcPts val="0"/>
              </a:spcBef>
              <a:spcAft>
                <a:spcPts val="0"/>
              </a:spcAft>
            </a:pPr>
            <a:r>
              <a:rPr lang="en" sz="2400" kern="0">
                <a:solidFill>
                  <a:srgbClr val="000000"/>
                </a:solidFill>
                <a:latin typeface="Arial"/>
                <a:ea typeface="Arial"/>
                <a:cs typeface="Arial"/>
                <a:sym typeface="Arial"/>
              </a:rPr>
              <a:t>0.12,</a:t>
            </a:r>
          </a:p>
          <a:p>
            <a:pPr algn="l" eaLnBrk="1" fontAlgn="auto" hangingPunct="1">
              <a:spcBef>
                <a:spcPts val="0"/>
              </a:spcBef>
              <a:spcAft>
                <a:spcPts val="0"/>
              </a:spcAft>
            </a:pPr>
            <a:r>
              <a:rPr lang="en" sz="2400" kern="0">
                <a:solidFill>
                  <a:srgbClr val="000000"/>
                </a:solidFill>
                <a:latin typeface="Arial"/>
                <a:ea typeface="Arial"/>
                <a:cs typeface="Arial"/>
                <a:sym typeface="Arial"/>
              </a:rPr>
              <a:t>0.55,</a:t>
            </a:r>
          </a:p>
          <a:p>
            <a:pPr algn="l" eaLnBrk="1" fontAlgn="auto" hangingPunct="1">
              <a:spcBef>
                <a:spcPts val="0"/>
              </a:spcBef>
              <a:spcAft>
                <a:spcPts val="0"/>
              </a:spcAft>
            </a:pPr>
            <a:r>
              <a:rPr lang="en" sz="2400" kern="0">
                <a:solidFill>
                  <a:srgbClr val="000000"/>
                </a:solidFill>
                <a:latin typeface="Arial"/>
                <a:ea typeface="Arial"/>
                <a:cs typeface="Arial"/>
                <a:sym typeface="Arial"/>
              </a:rPr>
              <a:t>2.81,</a:t>
            </a:r>
          </a:p>
          <a:p>
            <a:pPr algn="l" eaLnBrk="1" fontAlgn="auto" hangingPunct="1">
              <a:spcBef>
                <a:spcPts val="0"/>
              </a:spcBef>
              <a:spcAft>
                <a:spcPts val="0"/>
              </a:spcAft>
            </a:pPr>
            <a:r>
              <a:rPr lang="en" sz="2400" kern="0">
                <a:solidFill>
                  <a:srgbClr val="000000"/>
                </a:solidFill>
                <a:latin typeface="Arial"/>
                <a:ea typeface="Arial"/>
                <a:cs typeface="Arial"/>
                <a:sym typeface="Arial"/>
              </a:rPr>
              <a:t>-3.1,</a:t>
            </a:r>
          </a:p>
          <a:p>
            <a:pPr algn="l" eaLnBrk="1" fontAlgn="auto" hangingPunct="1">
              <a:spcBef>
                <a:spcPts val="0"/>
              </a:spcBef>
              <a:spcAft>
                <a:spcPts val="0"/>
              </a:spcAft>
            </a:pPr>
            <a:r>
              <a:rPr lang="en" sz="2400" kern="0">
                <a:solidFill>
                  <a:srgbClr val="000000"/>
                </a:solidFill>
                <a:latin typeface="Arial"/>
                <a:ea typeface="Arial"/>
                <a:cs typeface="Arial"/>
                <a:sym typeface="Arial"/>
              </a:rPr>
              <a:t>-1.5,</a:t>
            </a:r>
          </a:p>
          <a:p>
            <a:pPr algn="l" eaLnBrk="1" fontAlgn="auto" hangingPunct="1">
              <a:spcBef>
                <a:spcPts val="0"/>
              </a:spcBef>
              <a:spcAft>
                <a:spcPts val="0"/>
              </a:spcAft>
            </a:pPr>
            <a:r>
              <a:rPr lang="en" sz="2400" kern="0">
                <a:solidFill>
                  <a:srgbClr val="000000"/>
                </a:solidFill>
                <a:latin typeface="Arial"/>
                <a:ea typeface="Arial"/>
                <a:cs typeface="Arial"/>
                <a:sym typeface="Arial"/>
              </a:rPr>
              <a:t>0.33,…] </a:t>
            </a:r>
          </a:p>
          <a:p>
            <a:pPr algn="l" eaLnBrk="1" fontAlgn="auto" hangingPunct="1">
              <a:spcBef>
                <a:spcPts val="0"/>
              </a:spcBef>
              <a:spcAft>
                <a:spcPts val="0"/>
              </a:spcAft>
            </a:pPr>
            <a:r>
              <a:rPr lang="en" sz="2400" b="1" kern="0">
                <a:solidFill>
                  <a:srgbClr val="FF0000"/>
                </a:solidFill>
                <a:latin typeface="Arial"/>
                <a:ea typeface="Arial"/>
                <a:cs typeface="Arial"/>
                <a:sym typeface="Arial"/>
              </a:rPr>
              <a:t>loss 1.25353</a:t>
            </a:r>
          </a:p>
        </p:txBody>
      </p:sp>
      <p:cxnSp>
        <p:nvCxnSpPr>
          <p:cNvPr id="1276" name="Shape 1276"/>
          <p:cNvCxnSpPr/>
          <p:nvPr/>
        </p:nvCxnSpPr>
        <p:spPr>
          <a:xfrm>
            <a:off x="5424100" y="942375"/>
            <a:ext cx="0" cy="4426500"/>
          </a:xfrm>
          <a:prstGeom prst="straightConnector1">
            <a:avLst/>
          </a:prstGeom>
          <a:noFill/>
          <a:ln w="9525" cap="flat" cmpd="sng">
            <a:solidFill>
              <a:srgbClr val="666666"/>
            </a:solidFill>
            <a:prstDash val="solid"/>
            <a:round/>
            <a:headEnd type="none" w="lg" len="lg"/>
            <a:tailEnd type="none" w="lg" len="lg"/>
          </a:ln>
        </p:spPr>
      </p:cxnSp>
      <p:sp>
        <p:nvSpPr>
          <p:cNvPr id="1277" name="Shape 1277"/>
          <p:cNvSpPr txBox="1"/>
          <p:nvPr/>
        </p:nvSpPr>
        <p:spPr>
          <a:xfrm>
            <a:off x="5678650" y="3165050"/>
            <a:ext cx="3394500" cy="6270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000" kern="0">
                <a:solidFill>
                  <a:srgbClr val="38761D"/>
                </a:solidFill>
                <a:latin typeface="Arial"/>
                <a:ea typeface="Arial"/>
                <a:cs typeface="Arial"/>
                <a:sym typeface="Arial"/>
              </a:rPr>
              <a:t>(</a:t>
            </a:r>
            <a:r>
              <a:rPr lang="en" sz="2000" kern="0">
                <a:solidFill>
                  <a:srgbClr val="FF0000"/>
                </a:solidFill>
                <a:latin typeface="Arial"/>
                <a:ea typeface="Arial"/>
                <a:cs typeface="Arial"/>
                <a:sym typeface="Arial"/>
              </a:rPr>
              <a:t>1.25353</a:t>
            </a:r>
            <a:r>
              <a:rPr lang="en" sz="2000" kern="0">
                <a:solidFill>
                  <a:srgbClr val="38761D"/>
                </a:solidFill>
                <a:latin typeface="Arial"/>
                <a:ea typeface="Arial"/>
                <a:cs typeface="Arial"/>
                <a:sym typeface="Arial"/>
              </a:rPr>
              <a:t> - </a:t>
            </a:r>
            <a:r>
              <a:rPr lang="en" sz="2000" kern="0">
                <a:solidFill>
                  <a:srgbClr val="FF0000"/>
                </a:solidFill>
                <a:latin typeface="Arial"/>
                <a:ea typeface="Arial"/>
                <a:cs typeface="Arial"/>
                <a:sym typeface="Arial"/>
              </a:rPr>
              <a:t>1.25347</a:t>
            </a:r>
            <a:r>
              <a:rPr lang="en" sz="2000" kern="0">
                <a:solidFill>
                  <a:srgbClr val="38761D"/>
                </a:solidFill>
                <a:latin typeface="Arial"/>
                <a:ea typeface="Arial"/>
                <a:cs typeface="Arial"/>
                <a:sym typeface="Arial"/>
              </a:rPr>
              <a:t>)/0.0001</a:t>
            </a:r>
          </a:p>
          <a:p>
            <a:pPr algn="l" eaLnBrk="1" fontAlgn="auto" hangingPunct="1">
              <a:spcBef>
                <a:spcPts val="0"/>
              </a:spcBef>
              <a:spcAft>
                <a:spcPts val="0"/>
              </a:spcAft>
            </a:pPr>
            <a:r>
              <a:rPr lang="en" sz="2000" kern="0">
                <a:solidFill>
                  <a:srgbClr val="38761D"/>
                </a:solidFill>
                <a:latin typeface="Arial"/>
                <a:ea typeface="Arial"/>
                <a:cs typeface="Arial"/>
                <a:sym typeface="Arial"/>
              </a:rPr>
              <a:t>= 0.6</a:t>
            </a:r>
          </a:p>
        </p:txBody>
      </p:sp>
      <p:sp>
        <p:nvSpPr>
          <p:cNvPr id="12"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34182403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81"/>
        <p:cNvGrpSpPr/>
        <p:nvPr/>
      </p:nvGrpSpPr>
      <p:grpSpPr>
        <a:xfrm>
          <a:off x="0" y="0"/>
          <a:ext cx="0" cy="0"/>
          <a:chOff x="0" y="0"/>
          <a:chExt cx="0" cy="0"/>
        </a:xfrm>
      </p:grpSpPr>
      <p:sp>
        <p:nvSpPr>
          <p:cNvPr id="1283" name="Shape 1283"/>
          <p:cNvSpPr txBox="1"/>
          <p:nvPr/>
        </p:nvSpPr>
        <p:spPr>
          <a:xfrm>
            <a:off x="6503300" y="942375"/>
            <a:ext cx="2355300" cy="393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b="1" kern="0">
                <a:solidFill>
                  <a:srgbClr val="0000FF"/>
                </a:solidFill>
                <a:latin typeface="Arial"/>
                <a:ea typeface="Arial"/>
                <a:cs typeface="Arial"/>
                <a:sym typeface="Arial"/>
              </a:rPr>
              <a:t>gradient dW:</a:t>
            </a:r>
          </a:p>
          <a:p>
            <a:pPr algn="l" eaLnBrk="1" fontAlgn="auto" hangingPunct="1">
              <a:spcBef>
                <a:spcPts val="0"/>
              </a:spcBef>
              <a:spcAft>
                <a:spcPts val="0"/>
              </a:spcAft>
            </a:pPr>
            <a:endParaRPr sz="2400" b="1" kern="0">
              <a:solidFill>
                <a:srgbClr val="0000FF"/>
              </a:solidFill>
              <a:latin typeface="Arial"/>
              <a:ea typeface="Arial"/>
              <a:cs typeface="Arial"/>
              <a:sym typeface="Arial"/>
            </a:endParaRPr>
          </a:p>
          <a:p>
            <a:pPr algn="l" eaLnBrk="1" fontAlgn="auto" hangingPunct="1">
              <a:spcBef>
                <a:spcPts val="0"/>
              </a:spcBef>
              <a:spcAft>
                <a:spcPts val="0"/>
              </a:spcAft>
            </a:pPr>
            <a:r>
              <a:rPr lang="en" sz="2400" kern="0">
                <a:solidFill>
                  <a:srgbClr val="0000FF"/>
                </a:solidFill>
                <a:latin typeface="Arial"/>
                <a:ea typeface="Arial"/>
                <a:cs typeface="Arial"/>
                <a:sym typeface="Arial"/>
              </a:rPr>
              <a:t>[-2.5,</a:t>
            </a:r>
          </a:p>
          <a:p>
            <a:pPr algn="l" eaLnBrk="1" fontAlgn="auto" hangingPunct="1">
              <a:spcBef>
                <a:spcPts val="0"/>
              </a:spcBef>
              <a:spcAft>
                <a:spcPts val="0"/>
              </a:spcAft>
            </a:pPr>
            <a:r>
              <a:rPr lang="en" sz="2400" kern="0">
                <a:solidFill>
                  <a:srgbClr val="0000FF"/>
                </a:solidFill>
                <a:latin typeface="Arial"/>
                <a:ea typeface="Arial"/>
                <a:cs typeface="Arial"/>
                <a:sym typeface="Arial"/>
              </a:rPr>
              <a:t>0.6,</a:t>
            </a:r>
          </a:p>
          <a:p>
            <a:pPr algn="l" eaLnBrk="1" fontAlgn="auto" hangingPunct="1">
              <a:spcBef>
                <a:spcPts val="0"/>
              </a:spcBef>
              <a:spcAft>
                <a:spcPts val="0"/>
              </a:spcAft>
            </a:pPr>
            <a:r>
              <a:rPr lang="en" sz="2400" kern="0">
                <a:solidFill>
                  <a:srgbClr val="0000FF"/>
                </a:solidFill>
                <a:latin typeface="Arial"/>
                <a:ea typeface="Arial"/>
                <a:cs typeface="Arial"/>
                <a:sym typeface="Arial"/>
              </a:rPr>
              <a:t>?,</a:t>
            </a:r>
          </a:p>
          <a:p>
            <a:pPr algn="l" eaLnBrk="1" fontAlgn="auto" hangingPunct="1">
              <a:spcBef>
                <a:spcPts val="0"/>
              </a:spcBef>
              <a:spcAft>
                <a:spcPts val="0"/>
              </a:spcAft>
            </a:pPr>
            <a:r>
              <a:rPr lang="en" sz="2400" kern="0">
                <a:solidFill>
                  <a:srgbClr val="0000FF"/>
                </a:solidFill>
                <a:latin typeface="Arial"/>
                <a:ea typeface="Arial"/>
                <a:cs typeface="Arial"/>
                <a:sym typeface="Arial"/>
              </a:rPr>
              <a:t>?,</a:t>
            </a:r>
          </a:p>
          <a:p>
            <a:pPr algn="l" eaLnBrk="1" fontAlgn="auto" hangingPunct="1">
              <a:spcBef>
                <a:spcPts val="0"/>
              </a:spcBef>
              <a:spcAft>
                <a:spcPts val="0"/>
              </a:spcAft>
            </a:pPr>
            <a:r>
              <a:rPr lang="en" sz="2400" kern="0">
                <a:solidFill>
                  <a:srgbClr val="0000FF"/>
                </a:solidFill>
                <a:latin typeface="Arial"/>
                <a:ea typeface="Arial"/>
                <a:cs typeface="Arial"/>
                <a:sym typeface="Arial"/>
              </a:rPr>
              <a:t>?,</a:t>
            </a:r>
          </a:p>
          <a:p>
            <a:pPr algn="l" eaLnBrk="1" fontAlgn="auto" hangingPunct="1">
              <a:spcBef>
                <a:spcPts val="0"/>
              </a:spcBef>
              <a:spcAft>
                <a:spcPts val="0"/>
              </a:spcAft>
            </a:pPr>
            <a:r>
              <a:rPr lang="en" sz="2400" kern="0">
                <a:solidFill>
                  <a:srgbClr val="0000FF"/>
                </a:solidFill>
                <a:latin typeface="Arial"/>
                <a:ea typeface="Arial"/>
                <a:cs typeface="Arial"/>
                <a:sym typeface="Arial"/>
              </a:rPr>
              <a:t>?,</a:t>
            </a:r>
          </a:p>
          <a:p>
            <a:pPr algn="l" eaLnBrk="1" fontAlgn="auto" hangingPunct="1">
              <a:spcBef>
                <a:spcPts val="0"/>
              </a:spcBef>
              <a:spcAft>
                <a:spcPts val="0"/>
              </a:spcAft>
            </a:pPr>
            <a:r>
              <a:rPr lang="en" sz="2400" kern="0">
                <a:solidFill>
                  <a:srgbClr val="0000FF"/>
                </a:solidFill>
                <a:latin typeface="Arial"/>
                <a:ea typeface="Arial"/>
                <a:cs typeface="Arial"/>
                <a:sym typeface="Arial"/>
              </a:rPr>
              <a:t>?,</a:t>
            </a:r>
          </a:p>
          <a:p>
            <a:pPr algn="l" eaLnBrk="1" fontAlgn="auto" hangingPunct="1">
              <a:spcBef>
                <a:spcPts val="0"/>
              </a:spcBef>
              <a:spcAft>
                <a:spcPts val="0"/>
              </a:spcAft>
            </a:pPr>
            <a:r>
              <a:rPr lang="en" sz="2400" kern="0">
                <a:solidFill>
                  <a:srgbClr val="0000FF"/>
                </a:solidFill>
                <a:latin typeface="Arial"/>
                <a:ea typeface="Arial"/>
                <a:cs typeface="Arial"/>
                <a:sym typeface="Arial"/>
              </a:rPr>
              <a:t>?,</a:t>
            </a:r>
          </a:p>
          <a:p>
            <a:pPr algn="l" eaLnBrk="1" fontAlgn="auto" hangingPunct="1">
              <a:spcBef>
                <a:spcPts val="0"/>
              </a:spcBef>
              <a:spcAft>
                <a:spcPts val="0"/>
              </a:spcAft>
            </a:pPr>
            <a:r>
              <a:rPr lang="en" sz="2400" kern="0">
                <a:solidFill>
                  <a:srgbClr val="0000FF"/>
                </a:solidFill>
                <a:latin typeface="Arial"/>
                <a:ea typeface="Arial"/>
                <a:cs typeface="Arial"/>
                <a:sym typeface="Arial"/>
              </a:rPr>
              <a:t>?,…]</a:t>
            </a:r>
          </a:p>
        </p:txBody>
      </p:sp>
      <p:sp>
        <p:nvSpPr>
          <p:cNvPr id="1284" name="Shape 1284"/>
          <p:cNvSpPr txBox="1"/>
          <p:nvPr/>
        </p:nvSpPr>
        <p:spPr>
          <a:xfrm>
            <a:off x="197025" y="894550"/>
            <a:ext cx="2355300" cy="393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b="1" kern="0">
                <a:solidFill>
                  <a:srgbClr val="000000"/>
                </a:solidFill>
                <a:latin typeface="Arial"/>
                <a:ea typeface="Arial"/>
                <a:cs typeface="Arial"/>
                <a:sym typeface="Arial"/>
              </a:rPr>
              <a:t>current W:</a:t>
            </a:r>
          </a:p>
          <a:p>
            <a:pPr algn="l" eaLnBrk="1" fontAlgn="auto" hangingPunct="1">
              <a:spcBef>
                <a:spcPts val="0"/>
              </a:spcBef>
              <a:spcAft>
                <a:spcPts val="0"/>
              </a:spcAft>
            </a:pPr>
            <a:endParaRPr sz="2400" b="1" kern="0">
              <a:solidFill>
                <a:srgbClr val="000000"/>
              </a:solidFill>
              <a:latin typeface="Arial"/>
              <a:ea typeface="Arial"/>
              <a:cs typeface="Arial"/>
              <a:sym typeface="Arial"/>
            </a:endParaRPr>
          </a:p>
          <a:p>
            <a:pPr algn="l" eaLnBrk="1" fontAlgn="auto" hangingPunct="1">
              <a:spcBef>
                <a:spcPts val="0"/>
              </a:spcBef>
              <a:spcAft>
                <a:spcPts val="0"/>
              </a:spcAft>
            </a:pPr>
            <a:r>
              <a:rPr lang="en" sz="2400" kern="0">
                <a:solidFill>
                  <a:srgbClr val="000000"/>
                </a:solidFill>
                <a:latin typeface="Arial"/>
                <a:ea typeface="Arial"/>
                <a:cs typeface="Arial"/>
                <a:sym typeface="Arial"/>
              </a:rPr>
              <a:t>[0.34,</a:t>
            </a:r>
          </a:p>
          <a:p>
            <a:pPr algn="l" eaLnBrk="1" fontAlgn="auto" hangingPunct="1">
              <a:spcBef>
                <a:spcPts val="0"/>
              </a:spcBef>
              <a:spcAft>
                <a:spcPts val="0"/>
              </a:spcAft>
            </a:pPr>
            <a:r>
              <a:rPr lang="en" sz="2400" kern="0">
                <a:solidFill>
                  <a:srgbClr val="000000"/>
                </a:solidFill>
                <a:latin typeface="Arial"/>
                <a:ea typeface="Arial"/>
                <a:cs typeface="Arial"/>
                <a:sym typeface="Arial"/>
              </a:rPr>
              <a:t>-1.11,</a:t>
            </a:r>
          </a:p>
          <a:p>
            <a:pPr algn="l" eaLnBrk="1" fontAlgn="auto" hangingPunct="1">
              <a:spcBef>
                <a:spcPts val="0"/>
              </a:spcBef>
              <a:spcAft>
                <a:spcPts val="0"/>
              </a:spcAft>
            </a:pPr>
            <a:r>
              <a:rPr lang="en" sz="2400" kern="0">
                <a:solidFill>
                  <a:srgbClr val="000000"/>
                </a:solidFill>
                <a:latin typeface="Arial"/>
                <a:ea typeface="Arial"/>
                <a:cs typeface="Arial"/>
                <a:sym typeface="Arial"/>
              </a:rPr>
              <a:t>0.78,</a:t>
            </a:r>
          </a:p>
          <a:p>
            <a:pPr algn="l" eaLnBrk="1" fontAlgn="auto" hangingPunct="1">
              <a:spcBef>
                <a:spcPts val="0"/>
              </a:spcBef>
              <a:spcAft>
                <a:spcPts val="0"/>
              </a:spcAft>
            </a:pPr>
            <a:r>
              <a:rPr lang="en" sz="2400" kern="0">
                <a:solidFill>
                  <a:srgbClr val="000000"/>
                </a:solidFill>
                <a:latin typeface="Arial"/>
                <a:ea typeface="Arial"/>
                <a:cs typeface="Arial"/>
                <a:sym typeface="Arial"/>
              </a:rPr>
              <a:t>0.12,</a:t>
            </a:r>
          </a:p>
          <a:p>
            <a:pPr algn="l" eaLnBrk="1" fontAlgn="auto" hangingPunct="1">
              <a:spcBef>
                <a:spcPts val="0"/>
              </a:spcBef>
              <a:spcAft>
                <a:spcPts val="0"/>
              </a:spcAft>
            </a:pPr>
            <a:r>
              <a:rPr lang="en" sz="2400" kern="0">
                <a:solidFill>
                  <a:srgbClr val="000000"/>
                </a:solidFill>
                <a:latin typeface="Arial"/>
                <a:ea typeface="Arial"/>
                <a:cs typeface="Arial"/>
                <a:sym typeface="Arial"/>
              </a:rPr>
              <a:t>0.55,</a:t>
            </a:r>
          </a:p>
          <a:p>
            <a:pPr algn="l" eaLnBrk="1" fontAlgn="auto" hangingPunct="1">
              <a:spcBef>
                <a:spcPts val="0"/>
              </a:spcBef>
              <a:spcAft>
                <a:spcPts val="0"/>
              </a:spcAft>
            </a:pPr>
            <a:r>
              <a:rPr lang="en" sz="2400" kern="0">
                <a:solidFill>
                  <a:srgbClr val="000000"/>
                </a:solidFill>
                <a:latin typeface="Arial"/>
                <a:ea typeface="Arial"/>
                <a:cs typeface="Arial"/>
                <a:sym typeface="Arial"/>
              </a:rPr>
              <a:t>2.81,</a:t>
            </a:r>
          </a:p>
          <a:p>
            <a:pPr algn="l" eaLnBrk="1" fontAlgn="auto" hangingPunct="1">
              <a:spcBef>
                <a:spcPts val="0"/>
              </a:spcBef>
              <a:spcAft>
                <a:spcPts val="0"/>
              </a:spcAft>
            </a:pPr>
            <a:r>
              <a:rPr lang="en" sz="2400" kern="0">
                <a:solidFill>
                  <a:srgbClr val="000000"/>
                </a:solidFill>
                <a:latin typeface="Arial"/>
                <a:ea typeface="Arial"/>
                <a:cs typeface="Arial"/>
                <a:sym typeface="Arial"/>
              </a:rPr>
              <a:t>-3.1,</a:t>
            </a:r>
          </a:p>
          <a:p>
            <a:pPr algn="l" eaLnBrk="1" fontAlgn="auto" hangingPunct="1">
              <a:spcBef>
                <a:spcPts val="0"/>
              </a:spcBef>
              <a:spcAft>
                <a:spcPts val="0"/>
              </a:spcAft>
            </a:pPr>
            <a:r>
              <a:rPr lang="en" sz="2400" kern="0">
                <a:solidFill>
                  <a:srgbClr val="000000"/>
                </a:solidFill>
                <a:latin typeface="Arial"/>
                <a:ea typeface="Arial"/>
                <a:cs typeface="Arial"/>
                <a:sym typeface="Arial"/>
              </a:rPr>
              <a:t>-1.5,</a:t>
            </a:r>
          </a:p>
          <a:p>
            <a:pPr algn="l" eaLnBrk="1" fontAlgn="auto" hangingPunct="1">
              <a:spcBef>
                <a:spcPts val="0"/>
              </a:spcBef>
              <a:spcAft>
                <a:spcPts val="0"/>
              </a:spcAft>
            </a:pPr>
            <a:r>
              <a:rPr lang="en" sz="2400" kern="0">
                <a:solidFill>
                  <a:srgbClr val="000000"/>
                </a:solidFill>
                <a:latin typeface="Arial"/>
                <a:ea typeface="Arial"/>
                <a:cs typeface="Arial"/>
                <a:sym typeface="Arial"/>
              </a:rPr>
              <a:t>0.33,…] </a:t>
            </a:r>
          </a:p>
          <a:p>
            <a:pPr algn="l" eaLnBrk="1" fontAlgn="auto" hangingPunct="1">
              <a:spcBef>
                <a:spcPts val="0"/>
              </a:spcBef>
              <a:spcAft>
                <a:spcPts val="0"/>
              </a:spcAft>
            </a:pPr>
            <a:r>
              <a:rPr lang="en" sz="2400" b="1" kern="0">
                <a:solidFill>
                  <a:srgbClr val="FF0000"/>
                </a:solidFill>
                <a:latin typeface="Arial"/>
                <a:ea typeface="Arial"/>
                <a:cs typeface="Arial"/>
                <a:sym typeface="Arial"/>
              </a:rPr>
              <a:t>loss 1.25347</a:t>
            </a:r>
          </a:p>
        </p:txBody>
      </p:sp>
      <p:cxnSp>
        <p:nvCxnSpPr>
          <p:cNvPr id="1285" name="Shape 1285"/>
          <p:cNvCxnSpPr/>
          <p:nvPr/>
        </p:nvCxnSpPr>
        <p:spPr>
          <a:xfrm>
            <a:off x="2326800" y="921100"/>
            <a:ext cx="0" cy="4398300"/>
          </a:xfrm>
          <a:prstGeom prst="straightConnector1">
            <a:avLst/>
          </a:prstGeom>
          <a:noFill/>
          <a:ln w="9525" cap="flat" cmpd="sng">
            <a:solidFill>
              <a:srgbClr val="666666"/>
            </a:solidFill>
            <a:prstDash val="solid"/>
            <a:round/>
            <a:headEnd type="none" w="lg" len="lg"/>
            <a:tailEnd type="none" w="lg" len="lg"/>
          </a:ln>
        </p:spPr>
      </p:cxnSp>
      <p:sp>
        <p:nvSpPr>
          <p:cNvPr id="1286" name="Shape 1286"/>
          <p:cNvSpPr txBox="1"/>
          <p:nvPr/>
        </p:nvSpPr>
        <p:spPr>
          <a:xfrm>
            <a:off x="2406825" y="894550"/>
            <a:ext cx="3394500" cy="393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b="1" kern="0">
                <a:solidFill>
                  <a:srgbClr val="000000"/>
                </a:solidFill>
                <a:latin typeface="Arial"/>
                <a:ea typeface="Arial"/>
                <a:cs typeface="Arial"/>
                <a:sym typeface="Arial"/>
              </a:rPr>
              <a:t>W + h </a:t>
            </a:r>
            <a:r>
              <a:rPr lang="en" sz="2400" kern="0">
                <a:solidFill>
                  <a:srgbClr val="000000"/>
                </a:solidFill>
                <a:latin typeface="Arial"/>
                <a:ea typeface="Arial"/>
                <a:cs typeface="Arial"/>
                <a:sym typeface="Arial"/>
              </a:rPr>
              <a:t>(third dim)</a:t>
            </a:r>
            <a:r>
              <a:rPr lang="en" sz="2400" b="1" kern="0">
                <a:solidFill>
                  <a:srgbClr val="000000"/>
                </a:solidFill>
                <a:latin typeface="Arial"/>
                <a:ea typeface="Arial"/>
                <a:cs typeface="Arial"/>
                <a:sym typeface="Arial"/>
              </a:rPr>
              <a:t>:</a:t>
            </a:r>
          </a:p>
          <a:p>
            <a:pPr algn="l" eaLnBrk="1" fontAlgn="auto" hangingPunct="1">
              <a:spcBef>
                <a:spcPts val="0"/>
              </a:spcBef>
              <a:spcAft>
                <a:spcPts val="0"/>
              </a:spcAft>
            </a:pPr>
            <a:endParaRPr sz="2400" b="1" kern="0">
              <a:solidFill>
                <a:srgbClr val="000000"/>
              </a:solidFill>
              <a:latin typeface="Arial"/>
              <a:ea typeface="Arial"/>
              <a:cs typeface="Arial"/>
              <a:sym typeface="Arial"/>
            </a:endParaRPr>
          </a:p>
          <a:p>
            <a:pPr algn="l" eaLnBrk="1" fontAlgn="auto" hangingPunct="1">
              <a:spcBef>
                <a:spcPts val="0"/>
              </a:spcBef>
              <a:spcAft>
                <a:spcPts val="0"/>
              </a:spcAft>
            </a:pPr>
            <a:r>
              <a:rPr lang="en" sz="2400" kern="0">
                <a:solidFill>
                  <a:srgbClr val="000000"/>
                </a:solidFill>
                <a:latin typeface="Arial"/>
                <a:ea typeface="Arial"/>
                <a:cs typeface="Arial"/>
                <a:sym typeface="Arial"/>
              </a:rPr>
              <a:t>[0.34,</a:t>
            </a:r>
          </a:p>
          <a:p>
            <a:pPr algn="l" eaLnBrk="1" fontAlgn="auto" hangingPunct="1">
              <a:spcBef>
                <a:spcPts val="0"/>
              </a:spcBef>
              <a:spcAft>
                <a:spcPts val="0"/>
              </a:spcAft>
            </a:pPr>
            <a:r>
              <a:rPr lang="en" sz="2400" kern="0">
                <a:solidFill>
                  <a:srgbClr val="000000"/>
                </a:solidFill>
                <a:latin typeface="Arial"/>
                <a:ea typeface="Arial"/>
                <a:cs typeface="Arial"/>
                <a:sym typeface="Arial"/>
              </a:rPr>
              <a:t>-1.11,</a:t>
            </a:r>
          </a:p>
          <a:p>
            <a:pPr algn="l" eaLnBrk="1" fontAlgn="auto" hangingPunct="1">
              <a:spcBef>
                <a:spcPts val="0"/>
              </a:spcBef>
              <a:spcAft>
                <a:spcPts val="0"/>
              </a:spcAft>
            </a:pPr>
            <a:r>
              <a:rPr lang="en" sz="2400" kern="0">
                <a:solidFill>
                  <a:srgbClr val="000000"/>
                </a:solidFill>
                <a:latin typeface="Arial"/>
                <a:ea typeface="Arial"/>
                <a:cs typeface="Arial"/>
                <a:sym typeface="Arial"/>
              </a:rPr>
              <a:t>0.78 + </a:t>
            </a:r>
            <a:r>
              <a:rPr lang="en" sz="2400" b="1" kern="0">
                <a:solidFill>
                  <a:srgbClr val="000000"/>
                </a:solidFill>
                <a:latin typeface="Arial"/>
                <a:ea typeface="Arial"/>
                <a:cs typeface="Arial"/>
                <a:sym typeface="Arial"/>
              </a:rPr>
              <a:t>0.0001</a:t>
            </a:r>
            <a:r>
              <a:rPr lang="en" sz="2400" kern="0">
                <a:solidFill>
                  <a:srgbClr val="000000"/>
                </a:solidFill>
                <a:latin typeface="Arial"/>
                <a:ea typeface="Arial"/>
                <a:cs typeface="Arial"/>
                <a:sym typeface="Arial"/>
              </a:rPr>
              <a:t>,</a:t>
            </a:r>
          </a:p>
          <a:p>
            <a:pPr algn="l" eaLnBrk="1" fontAlgn="auto" hangingPunct="1">
              <a:spcBef>
                <a:spcPts val="0"/>
              </a:spcBef>
              <a:spcAft>
                <a:spcPts val="0"/>
              </a:spcAft>
            </a:pPr>
            <a:r>
              <a:rPr lang="en" sz="2400" kern="0">
                <a:solidFill>
                  <a:srgbClr val="000000"/>
                </a:solidFill>
                <a:latin typeface="Arial"/>
                <a:ea typeface="Arial"/>
                <a:cs typeface="Arial"/>
                <a:sym typeface="Arial"/>
              </a:rPr>
              <a:t>0.12,</a:t>
            </a:r>
          </a:p>
          <a:p>
            <a:pPr algn="l" eaLnBrk="1" fontAlgn="auto" hangingPunct="1">
              <a:spcBef>
                <a:spcPts val="0"/>
              </a:spcBef>
              <a:spcAft>
                <a:spcPts val="0"/>
              </a:spcAft>
            </a:pPr>
            <a:r>
              <a:rPr lang="en" sz="2400" kern="0">
                <a:solidFill>
                  <a:srgbClr val="000000"/>
                </a:solidFill>
                <a:latin typeface="Arial"/>
                <a:ea typeface="Arial"/>
                <a:cs typeface="Arial"/>
                <a:sym typeface="Arial"/>
              </a:rPr>
              <a:t>0.55,</a:t>
            </a:r>
          </a:p>
          <a:p>
            <a:pPr algn="l" eaLnBrk="1" fontAlgn="auto" hangingPunct="1">
              <a:spcBef>
                <a:spcPts val="0"/>
              </a:spcBef>
              <a:spcAft>
                <a:spcPts val="0"/>
              </a:spcAft>
            </a:pPr>
            <a:r>
              <a:rPr lang="en" sz="2400" kern="0">
                <a:solidFill>
                  <a:srgbClr val="000000"/>
                </a:solidFill>
                <a:latin typeface="Arial"/>
                <a:ea typeface="Arial"/>
                <a:cs typeface="Arial"/>
                <a:sym typeface="Arial"/>
              </a:rPr>
              <a:t>2.81,</a:t>
            </a:r>
          </a:p>
          <a:p>
            <a:pPr algn="l" eaLnBrk="1" fontAlgn="auto" hangingPunct="1">
              <a:spcBef>
                <a:spcPts val="0"/>
              </a:spcBef>
              <a:spcAft>
                <a:spcPts val="0"/>
              </a:spcAft>
            </a:pPr>
            <a:r>
              <a:rPr lang="en" sz="2400" kern="0">
                <a:solidFill>
                  <a:srgbClr val="000000"/>
                </a:solidFill>
                <a:latin typeface="Arial"/>
                <a:ea typeface="Arial"/>
                <a:cs typeface="Arial"/>
                <a:sym typeface="Arial"/>
              </a:rPr>
              <a:t>-3.1,</a:t>
            </a:r>
          </a:p>
          <a:p>
            <a:pPr algn="l" eaLnBrk="1" fontAlgn="auto" hangingPunct="1">
              <a:spcBef>
                <a:spcPts val="0"/>
              </a:spcBef>
              <a:spcAft>
                <a:spcPts val="0"/>
              </a:spcAft>
            </a:pPr>
            <a:r>
              <a:rPr lang="en" sz="2400" kern="0">
                <a:solidFill>
                  <a:srgbClr val="000000"/>
                </a:solidFill>
                <a:latin typeface="Arial"/>
                <a:ea typeface="Arial"/>
                <a:cs typeface="Arial"/>
                <a:sym typeface="Arial"/>
              </a:rPr>
              <a:t>-1.5,</a:t>
            </a:r>
          </a:p>
          <a:p>
            <a:pPr algn="l" eaLnBrk="1" fontAlgn="auto" hangingPunct="1">
              <a:spcBef>
                <a:spcPts val="0"/>
              </a:spcBef>
              <a:spcAft>
                <a:spcPts val="0"/>
              </a:spcAft>
            </a:pPr>
            <a:r>
              <a:rPr lang="en" sz="2400" kern="0">
                <a:solidFill>
                  <a:srgbClr val="000000"/>
                </a:solidFill>
                <a:latin typeface="Arial"/>
                <a:ea typeface="Arial"/>
                <a:cs typeface="Arial"/>
                <a:sym typeface="Arial"/>
              </a:rPr>
              <a:t>0.33,…] </a:t>
            </a:r>
          </a:p>
          <a:p>
            <a:pPr algn="l" eaLnBrk="1" fontAlgn="auto" hangingPunct="1">
              <a:spcBef>
                <a:spcPts val="0"/>
              </a:spcBef>
              <a:spcAft>
                <a:spcPts val="0"/>
              </a:spcAft>
            </a:pPr>
            <a:r>
              <a:rPr lang="en" sz="2400" b="1" kern="0">
                <a:solidFill>
                  <a:srgbClr val="FF0000"/>
                </a:solidFill>
                <a:latin typeface="Arial"/>
                <a:ea typeface="Arial"/>
                <a:cs typeface="Arial"/>
                <a:sym typeface="Arial"/>
              </a:rPr>
              <a:t>loss 1.25347</a:t>
            </a:r>
          </a:p>
        </p:txBody>
      </p:sp>
      <p:cxnSp>
        <p:nvCxnSpPr>
          <p:cNvPr id="1287" name="Shape 1287"/>
          <p:cNvCxnSpPr/>
          <p:nvPr/>
        </p:nvCxnSpPr>
        <p:spPr>
          <a:xfrm>
            <a:off x="5424100" y="942375"/>
            <a:ext cx="0" cy="4426500"/>
          </a:xfrm>
          <a:prstGeom prst="straightConnector1">
            <a:avLst/>
          </a:prstGeom>
          <a:noFill/>
          <a:ln w="9525" cap="flat" cmpd="sng">
            <a:solidFill>
              <a:srgbClr val="666666"/>
            </a:solidFill>
            <a:prstDash val="solid"/>
            <a:round/>
            <a:headEnd type="none" w="lg" len="lg"/>
            <a:tailEnd type="none" w="lg" len="lg"/>
          </a:ln>
        </p:spPr>
      </p:cxnSp>
      <p:sp>
        <p:nvSpPr>
          <p:cNvPr id="8"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19359924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91"/>
        <p:cNvGrpSpPr/>
        <p:nvPr/>
      </p:nvGrpSpPr>
      <p:grpSpPr>
        <a:xfrm>
          <a:off x="0" y="0"/>
          <a:ext cx="0" cy="0"/>
          <a:chOff x="0" y="0"/>
          <a:chExt cx="0" cy="0"/>
        </a:xfrm>
      </p:grpSpPr>
      <p:sp>
        <p:nvSpPr>
          <p:cNvPr id="1293" name="Shape 1293"/>
          <p:cNvSpPr txBox="1"/>
          <p:nvPr/>
        </p:nvSpPr>
        <p:spPr>
          <a:xfrm>
            <a:off x="6503300" y="942375"/>
            <a:ext cx="2355300" cy="393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b="1" kern="0">
                <a:solidFill>
                  <a:srgbClr val="0000FF"/>
                </a:solidFill>
                <a:latin typeface="Arial"/>
                <a:ea typeface="Arial"/>
                <a:cs typeface="Arial"/>
                <a:sym typeface="Arial"/>
              </a:rPr>
              <a:t>gradient dW:</a:t>
            </a:r>
          </a:p>
          <a:p>
            <a:pPr algn="l" eaLnBrk="1" fontAlgn="auto" hangingPunct="1">
              <a:spcBef>
                <a:spcPts val="0"/>
              </a:spcBef>
              <a:spcAft>
                <a:spcPts val="0"/>
              </a:spcAft>
            </a:pPr>
            <a:endParaRPr sz="2400" b="1" kern="0">
              <a:solidFill>
                <a:srgbClr val="0000FF"/>
              </a:solidFill>
              <a:latin typeface="Arial"/>
              <a:ea typeface="Arial"/>
              <a:cs typeface="Arial"/>
              <a:sym typeface="Arial"/>
            </a:endParaRPr>
          </a:p>
          <a:p>
            <a:pPr algn="l" eaLnBrk="1" fontAlgn="auto" hangingPunct="1">
              <a:spcBef>
                <a:spcPts val="0"/>
              </a:spcBef>
              <a:spcAft>
                <a:spcPts val="0"/>
              </a:spcAft>
            </a:pPr>
            <a:r>
              <a:rPr lang="en" sz="2400" kern="0">
                <a:solidFill>
                  <a:srgbClr val="0000FF"/>
                </a:solidFill>
                <a:latin typeface="Arial"/>
                <a:ea typeface="Arial"/>
                <a:cs typeface="Arial"/>
                <a:sym typeface="Arial"/>
              </a:rPr>
              <a:t>[-2.5,</a:t>
            </a:r>
          </a:p>
          <a:p>
            <a:pPr algn="l" eaLnBrk="1" fontAlgn="auto" hangingPunct="1">
              <a:spcBef>
                <a:spcPts val="0"/>
              </a:spcBef>
              <a:spcAft>
                <a:spcPts val="0"/>
              </a:spcAft>
            </a:pPr>
            <a:r>
              <a:rPr lang="en" sz="2400" kern="0">
                <a:solidFill>
                  <a:srgbClr val="0000FF"/>
                </a:solidFill>
                <a:latin typeface="Arial"/>
                <a:ea typeface="Arial"/>
                <a:cs typeface="Arial"/>
                <a:sym typeface="Arial"/>
              </a:rPr>
              <a:t>0.6,</a:t>
            </a:r>
          </a:p>
          <a:p>
            <a:pPr algn="l" eaLnBrk="1" fontAlgn="auto" hangingPunct="1">
              <a:spcBef>
                <a:spcPts val="0"/>
              </a:spcBef>
              <a:spcAft>
                <a:spcPts val="0"/>
              </a:spcAft>
            </a:pPr>
            <a:r>
              <a:rPr lang="en" sz="2400" b="1" kern="0">
                <a:solidFill>
                  <a:srgbClr val="38761D"/>
                </a:solidFill>
                <a:latin typeface="Arial"/>
                <a:ea typeface="Arial"/>
                <a:cs typeface="Arial"/>
                <a:sym typeface="Arial"/>
              </a:rPr>
              <a:t>0</a:t>
            </a:r>
            <a:r>
              <a:rPr lang="en" sz="2400" kern="0">
                <a:solidFill>
                  <a:srgbClr val="0000FF"/>
                </a:solidFill>
                <a:latin typeface="Arial"/>
                <a:ea typeface="Arial"/>
                <a:cs typeface="Arial"/>
                <a:sym typeface="Arial"/>
              </a:rPr>
              <a:t>,</a:t>
            </a:r>
          </a:p>
          <a:p>
            <a:pPr algn="l" eaLnBrk="1" fontAlgn="auto" hangingPunct="1">
              <a:spcBef>
                <a:spcPts val="0"/>
              </a:spcBef>
              <a:spcAft>
                <a:spcPts val="0"/>
              </a:spcAft>
            </a:pPr>
            <a:r>
              <a:rPr lang="en" sz="2400" kern="0">
                <a:solidFill>
                  <a:srgbClr val="0000FF"/>
                </a:solidFill>
                <a:latin typeface="Arial"/>
                <a:ea typeface="Arial"/>
                <a:cs typeface="Arial"/>
                <a:sym typeface="Arial"/>
              </a:rPr>
              <a:t>?,</a:t>
            </a:r>
          </a:p>
          <a:p>
            <a:pPr algn="l" eaLnBrk="1" fontAlgn="auto" hangingPunct="1">
              <a:spcBef>
                <a:spcPts val="0"/>
              </a:spcBef>
              <a:spcAft>
                <a:spcPts val="0"/>
              </a:spcAft>
            </a:pPr>
            <a:r>
              <a:rPr lang="en" sz="2400" kern="0">
                <a:solidFill>
                  <a:srgbClr val="0000FF"/>
                </a:solidFill>
                <a:latin typeface="Arial"/>
                <a:ea typeface="Arial"/>
                <a:cs typeface="Arial"/>
                <a:sym typeface="Arial"/>
              </a:rPr>
              <a:t>?,</a:t>
            </a:r>
          </a:p>
          <a:p>
            <a:pPr algn="l" eaLnBrk="1" fontAlgn="auto" hangingPunct="1">
              <a:spcBef>
                <a:spcPts val="0"/>
              </a:spcBef>
              <a:spcAft>
                <a:spcPts val="0"/>
              </a:spcAft>
            </a:pPr>
            <a:r>
              <a:rPr lang="en" sz="2400" kern="0">
                <a:solidFill>
                  <a:srgbClr val="0000FF"/>
                </a:solidFill>
                <a:latin typeface="Arial"/>
                <a:ea typeface="Arial"/>
                <a:cs typeface="Arial"/>
                <a:sym typeface="Arial"/>
              </a:rPr>
              <a:t>?,</a:t>
            </a:r>
          </a:p>
          <a:p>
            <a:pPr algn="l" eaLnBrk="1" fontAlgn="auto" hangingPunct="1">
              <a:spcBef>
                <a:spcPts val="0"/>
              </a:spcBef>
              <a:spcAft>
                <a:spcPts val="0"/>
              </a:spcAft>
            </a:pPr>
            <a:r>
              <a:rPr lang="en" sz="2400" kern="0">
                <a:solidFill>
                  <a:srgbClr val="0000FF"/>
                </a:solidFill>
                <a:latin typeface="Arial"/>
                <a:ea typeface="Arial"/>
                <a:cs typeface="Arial"/>
                <a:sym typeface="Arial"/>
              </a:rPr>
              <a:t>?,</a:t>
            </a:r>
          </a:p>
          <a:p>
            <a:pPr algn="l" eaLnBrk="1" fontAlgn="auto" hangingPunct="1">
              <a:spcBef>
                <a:spcPts val="0"/>
              </a:spcBef>
              <a:spcAft>
                <a:spcPts val="0"/>
              </a:spcAft>
            </a:pPr>
            <a:r>
              <a:rPr lang="en" sz="2400" kern="0">
                <a:solidFill>
                  <a:srgbClr val="0000FF"/>
                </a:solidFill>
                <a:latin typeface="Arial"/>
                <a:ea typeface="Arial"/>
                <a:cs typeface="Arial"/>
                <a:sym typeface="Arial"/>
              </a:rPr>
              <a:t>?,</a:t>
            </a:r>
          </a:p>
          <a:p>
            <a:pPr algn="l" eaLnBrk="1" fontAlgn="auto" hangingPunct="1">
              <a:spcBef>
                <a:spcPts val="0"/>
              </a:spcBef>
              <a:spcAft>
                <a:spcPts val="0"/>
              </a:spcAft>
            </a:pPr>
            <a:r>
              <a:rPr lang="en" sz="2400" kern="0">
                <a:solidFill>
                  <a:srgbClr val="0000FF"/>
                </a:solidFill>
                <a:latin typeface="Arial"/>
                <a:ea typeface="Arial"/>
                <a:cs typeface="Arial"/>
                <a:sym typeface="Arial"/>
              </a:rPr>
              <a:t>?,…]</a:t>
            </a:r>
          </a:p>
        </p:txBody>
      </p:sp>
      <p:sp>
        <p:nvSpPr>
          <p:cNvPr id="1294" name="Shape 1294"/>
          <p:cNvSpPr txBox="1"/>
          <p:nvPr/>
        </p:nvSpPr>
        <p:spPr>
          <a:xfrm>
            <a:off x="197025" y="894550"/>
            <a:ext cx="2355300" cy="393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b="1" kern="0">
                <a:solidFill>
                  <a:srgbClr val="000000"/>
                </a:solidFill>
                <a:latin typeface="Arial"/>
                <a:ea typeface="Arial"/>
                <a:cs typeface="Arial"/>
                <a:sym typeface="Arial"/>
              </a:rPr>
              <a:t>current W:</a:t>
            </a:r>
          </a:p>
          <a:p>
            <a:pPr algn="l" eaLnBrk="1" fontAlgn="auto" hangingPunct="1">
              <a:spcBef>
                <a:spcPts val="0"/>
              </a:spcBef>
              <a:spcAft>
                <a:spcPts val="0"/>
              </a:spcAft>
            </a:pPr>
            <a:endParaRPr sz="2400" b="1" kern="0">
              <a:solidFill>
                <a:srgbClr val="000000"/>
              </a:solidFill>
              <a:latin typeface="Arial"/>
              <a:ea typeface="Arial"/>
              <a:cs typeface="Arial"/>
              <a:sym typeface="Arial"/>
            </a:endParaRPr>
          </a:p>
          <a:p>
            <a:pPr algn="l" eaLnBrk="1" fontAlgn="auto" hangingPunct="1">
              <a:spcBef>
                <a:spcPts val="0"/>
              </a:spcBef>
              <a:spcAft>
                <a:spcPts val="0"/>
              </a:spcAft>
            </a:pPr>
            <a:r>
              <a:rPr lang="en" sz="2400" kern="0">
                <a:solidFill>
                  <a:srgbClr val="000000"/>
                </a:solidFill>
                <a:latin typeface="Arial"/>
                <a:ea typeface="Arial"/>
                <a:cs typeface="Arial"/>
                <a:sym typeface="Arial"/>
              </a:rPr>
              <a:t>[0.34,</a:t>
            </a:r>
          </a:p>
          <a:p>
            <a:pPr algn="l" eaLnBrk="1" fontAlgn="auto" hangingPunct="1">
              <a:spcBef>
                <a:spcPts val="0"/>
              </a:spcBef>
              <a:spcAft>
                <a:spcPts val="0"/>
              </a:spcAft>
            </a:pPr>
            <a:r>
              <a:rPr lang="en" sz="2400" kern="0">
                <a:solidFill>
                  <a:srgbClr val="000000"/>
                </a:solidFill>
                <a:latin typeface="Arial"/>
                <a:ea typeface="Arial"/>
                <a:cs typeface="Arial"/>
                <a:sym typeface="Arial"/>
              </a:rPr>
              <a:t>-1.11,</a:t>
            </a:r>
          </a:p>
          <a:p>
            <a:pPr algn="l" eaLnBrk="1" fontAlgn="auto" hangingPunct="1">
              <a:spcBef>
                <a:spcPts val="0"/>
              </a:spcBef>
              <a:spcAft>
                <a:spcPts val="0"/>
              </a:spcAft>
            </a:pPr>
            <a:r>
              <a:rPr lang="en" sz="2400" kern="0">
                <a:solidFill>
                  <a:srgbClr val="000000"/>
                </a:solidFill>
                <a:latin typeface="Arial"/>
                <a:ea typeface="Arial"/>
                <a:cs typeface="Arial"/>
                <a:sym typeface="Arial"/>
              </a:rPr>
              <a:t>0.78,</a:t>
            </a:r>
          </a:p>
          <a:p>
            <a:pPr algn="l" eaLnBrk="1" fontAlgn="auto" hangingPunct="1">
              <a:spcBef>
                <a:spcPts val="0"/>
              </a:spcBef>
              <a:spcAft>
                <a:spcPts val="0"/>
              </a:spcAft>
            </a:pPr>
            <a:r>
              <a:rPr lang="en" sz="2400" kern="0">
                <a:solidFill>
                  <a:srgbClr val="000000"/>
                </a:solidFill>
                <a:latin typeface="Arial"/>
                <a:ea typeface="Arial"/>
                <a:cs typeface="Arial"/>
                <a:sym typeface="Arial"/>
              </a:rPr>
              <a:t>0.12,</a:t>
            </a:r>
          </a:p>
          <a:p>
            <a:pPr algn="l" eaLnBrk="1" fontAlgn="auto" hangingPunct="1">
              <a:spcBef>
                <a:spcPts val="0"/>
              </a:spcBef>
              <a:spcAft>
                <a:spcPts val="0"/>
              </a:spcAft>
            </a:pPr>
            <a:r>
              <a:rPr lang="en" sz="2400" kern="0">
                <a:solidFill>
                  <a:srgbClr val="000000"/>
                </a:solidFill>
                <a:latin typeface="Arial"/>
                <a:ea typeface="Arial"/>
                <a:cs typeface="Arial"/>
                <a:sym typeface="Arial"/>
              </a:rPr>
              <a:t>0.55,</a:t>
            </a:r>
          </a:p>
          <a:p>
            <a:pPr algn="l" eaLnBrk="1" fontAlgn="auto" hangingPunct="1">
              <a:spcBef>
                <a:spcPts val="0"/>
              </a:spcBef>
              <a:spcAft>
                <a:spcPts val="0"/>
              </a:spcAft>
            </a:pPr>
            <a:r>
              <a:rPr lang="en" sz="2400" kern="0">
                <a:solidFill>
                  <a:srgbClr val="000000"/>
                </a:solidFill>
                <a:latin typeface="Arial"/>
                <a:ea typeface="Arial"/>
                <a:cs typeface="Arial"/>
                <a:sym typeface="Arial"/>
              </a:rPr>
              <a:t>2.81,</a:t>
            </a:r>
          </a:p>
          <a:p>
            <a:pPr algn="l" eaLnBrk="1" fontAlgn="auto" hangingPunct="1">
              <a:spcBef>
                <a:spcPts val="0"/>
              </a:spcBef>
              <a:spcAft>
                <a:spcPts val="0"/>
              </a:spcAft>
            </a:pPr>
            <a:r>
              <a:rPr lang="en" sz="2400" kern="0">
                <a:solidFill>
                  <a:srgbClr val="000000"/>
                </a:solidFill>
                <a:latin typeface="Arial"/>
                <a:ea typeface="Arial"/>
                <a:cs typeface="Arial"/>
                <a:sym typeface="Arial"/>
              </a:rPr>
              <a:t>-3.1,</a:t>
            </a:r>
          </a:p>
          <a:p>
            <a:pPr algn="l" eaLnBrk="1" fontAlgn="auto" hangingPunct="1">
              <a:spcBef>
                <a:spcPts val="0"/>
              </a:spcBef>
              <a:spcAft>
                <a:spcPts val="0"/>
              </a:spcAft>
            </a:pPr>
            <a:r>
              <a:rPr lang="en" sz="2400" kern="0">
                <a:solidFill>
                  <a:srgbClr val="000000"/>
                </a:solidFill>
                <a:latin typeface="Arial"/>
                <a:ea typeface="Arial"/>
                <a:cs typeface="Arial"/>
                <a:sym typeface="Arial"/>
              </a:rPr>
              <a:t>-1.5,</a:t>
            </a:r>
          </a:p>
          <a:p>
            <a:pPr algn="l" eaLnBrk="1" fontAlgn="auto" hangingPunct="1">
              <a:spcBef>
                <a:spcPts val="0"/>
              </a:spcBef>
              <a:spcAft>
                <a:spcPts val="0"/>
              </a:spcAft>
            </a:pPr>
            <a:r>
              <a:rPr lang="en" sz="2400" kern="0">
                <a:solidFill>
                  <a:srgbClr val="000000"/>
                </a:solidFill>
                <a:latin typeface="Arial"/>
                <a:ea typeface="Arial"/>
                <a:cs typeface="Arial"/>
                <a:sym typeface="Arial"/>
              </a:rPr>
              <a:t>0.33,…] </a:t>
            </a:r>
          </a:p>
          <a:p>
            <a:pPr algn="l" eaLnBrk="1" fontAlgn="auto" hangingPunct="1">
              <a:spcBef>
                <a:spcPts val="0"/>
              </a:spcBef>
              <a:spcAft>
                <a:spcPts val="0"/>
              </a:spcAft>
            </a:pPr>
            <a:r>
              <a:rPr lang="en" sz="2400" b="1" kern="0">
                <a:solidFill>
                  <a:srgbClr val="FF0000"/>
                </a:solidFill>
                <a:latin typeface="Arial"/>
                <a:ea typeface="Arial"/>
                <a:cs typeface="Arial"/>
                <a:sym typeface="Arial"/>
              </a:rPr>
              <a:t>loss 1.25347</a:t>
            </a:r>
          </a:p>
        </p:txBody>
      </p:sp>
      <p:cxnSp>
        <p:nvCxnSpPr>
          <p:cNvPr id="1295" name="Shape 1295"/>
          <p:cNvCxnSpPr/>
          <p:nvPr/>
        </p:nvCxnSpPr>
        <p:spPr>
          <a:xfrm>
            <a:off x="2326800" y="921100"/>
            <a:ext cx="0" cy="4398300"/>
          </a:xfrm>
          <a:prstGeom prst="straightConnector1">
            <a:avLst/>
          </a:prstGeom>
          <a:noFill/>
          <a:ln w="9525" cap="flat" cmpd="sng">
            <a:solidFill>
              <a:srgbClr val="666666"/>
            </a:solidFill>
            <a:prstDash val="solid"/>
            <a:round/>
            <a:headEnd type="none" w="lg" len="lg"/>
            <a:tailEnd type="none" w="lg" len="lg"/>
          </a:ln>
        </p:spPr>
      </p:cxnSp>
      <p:sp>
        <p:nvSpPr>
          <p:cNvPr id="1296" name="Shape 1296"/>
          <p:cNvSpPr txBox="1"/>
          <p:nvPr/>
        </p:nvSpPr>
        <p:spPr>
          <a:xfrm>
            <a:off x="2406825" y="894550"/>
            <a:ext cx="3394500" cy="393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b="1" kern="0">
                <a:solidFill>
                  <a:srgbClr val="000000"/>
                </a:solidFill>
                <a:latin typeface="Arial"/>
                <a:ea typeface="Arial"/>
                <a:cs typeface="Arial"/>
                <a:sym typeface="Arial"/>
              </a:rPr>
              <a:t>W + h </a:t>
            </a:r>
            <a:r>
              <a:rPr lang="en" sz="2400" kern="0">
                <a:solidFill>
                  <a:srgbClr val="000000"/>
                </a:solidFill>
                <a:latin typeface="Arial"/>
                <a:ea typeface="Arial"/>
                <a:cs typeface="Arial"/>
                <a:sym typeface="Arial"/>
              </a:rPr>
              <a:t>(third dim)</a:t>
            </a:r>
            <a:r>
              <a:rPr lang="en" sz="2400" b="1" kern="0">
                <a:solidFill>
                  <a:srgbClr val="000000"/>
                </a:solidFill>
                <a:latin typeface="Arial"/>
                <a:ea typeface="Arial"/>
                <a:cs typeface="Arial"/>
                <a:sym typeface="Arial"/>
              </a:rPr>
              <a:t>:</a:t>
            </a:r>
          </a:p>
          <a:p>
            <a:pPr algn="l" eaLnBrk="1" fontAlgn="auto" hangingPunct="1">
              <a:spcBef>
                <a:spcPts val="0"/>
              </a:spcBef>
              <a:spcAft>
                <a:spcPts val="0"/>
              </a:spcAft>
            </a:pPr>
            <a:endParaRPr sz="2400" b="1" kern="0">
              <a:solidFill>
                <a:srgbClr val="000000"/>
              </a:solidFill>
              <a:latin typeface="Arial"/>
              <a:ea typeface="Arial"/>
              <a:cs typeface="Arial"/>
              <a:sym typeface="Arial"/>
            </a:endParaRPr>
          </a:p>
          <a:p>
            <a:pPr algn="l" eaLnBrk="1" fontAlgn="auto" hangingPunct="1">
              <a:spcBef>
                <a:spcPts val="0"/>
              </a:spcBef>
              <a:spcAft>
                <a:spcPts val="0"/>
              </a:spcAft>
            </a:pPr>
            <a:r>
              <a:rPr lang="en" sz="2400" kern="0">
                <a:solidFill>
                  <a:srgbClr val="000000"/>
                </a:solidFill>
                <a:latin typeface="Arial"/>
                <a:ea typeface="Arial"/>
                <a:cs typeface="Arial"/>
                <a:sym typeface="Arial"/>
              </a:rPr>
              <a:t>[0.34,</a:t>
            </a:r>
          </a:p>
          <a:p>
            <a:pPr algn="l" eaLnBrk="1" fontAlgn="auto" hangingPunct="1">
              <a:spcBef>
                <a:spcPts val="0"/>
              </a:spcBef>
              <a:spcAft>
                <a:spcPts val="0"/>
              </a:spcAft>
            </a:pPr>
            <a:r>
              <a:rPr lang="en" sz="2400" kern="0">
                <a:solidFill>
                  <a:srgbClr val="000000"/>
                </a:solidFill>
                <a:latin typeface="Arial"/>
                <a:ea typeface="Arial"/>
                <a:cs typeface="Arial"/>
                <a:sym typeface="Arial"/>
              </a:rPr>
              <a:t>-1.11,</a:t>
            </a:r>
          </a:p>
          <a:p>
            <a:pPr algn="l" eaLnBrk="1" fontAlgn="auto" hangingPunct="1">
              <a:spcBef>
                <a:spcPts val="0"/>
              </a:spcBef>
              <a:spcAft>
                <a:spcPts val="0"/>
              </a:spcAft>
            </a:pPr>
            <a:r>
              <a:rPr lang="en" sz="2400" kern="0">
                <a:solidFill>
                  <a:srgbClr val="000000"/>
                </a:solidFill>
                <a:latin typeface="Arial"/>
                <a:ea typeface="Arial"/>
                <a:cs typeface="Arial"/>
                <a:sym typeface="Arial"/>
              </a:rPr>
              <a:t>0.78 + </a:t>
            </a:r>
            <a:r>
              <a:rPr lang="en" sz="2400" b="1" kern="0">
                <a:solidFill>
                  <a:srgbClr val="000000"/>
                </a:solidFill>
                <a:latin typeface="Arial"/>
                <a:ea typeface="Arial"/>
                <a:cs typeface="Arial"/>
                <a:sym typeface="Arial"/>
              </a:rPr>
              <a:t>0.0001</a:t>
            </a:r>
            <a:r>
              <a:rPr lang="en" sz="2400" kern="0">
                <a:solidFill>
                  <a:srgbClr val="000000"/>
                </a:solidFill>
                <a:latin typeface="Arial"/>
                <a:ea typeface="Arial"/>
                <a:cs typeface="Arial"/>
                <a:sym typeface="Arial"/>
              </a:rPr>
              <a:t>,</a:t>
            </a:r>
          </a:p>
          <a:p>
            <a:pPr algn="l" eaLnBrk="1" fontAlgn="auto" hangingPunct="1">
              <a:spcBef>
                <a:spcPts val="0"/>
              </a:spcBef>
              <a:spcAft>
                <a:spcPts val="0"/>
              </a:spcAft>
            </a:pPr>
            <a:r>
              <a:rPr lang="en" sz="2400" kern="0">
                <a:solidFill>
                  <a:srgbClr val="000000"/>
                </a:solidFill>
                <a:latin typeface="Arial"/>
                <a:ea typeface="Arial"/>
                <a:cs typeface="Arial"/>
                <a:sym typeface="Arial"/>
              </a:rPr>
              <a:t>0.12,</a:t>
            </a:r>
          </a:p>
          <a:p>
            <a:pPr algn="l" eaLnBrk="1" fontAlgn="auto" hangingPunct="1">
              <a:spcBef>
                <a:spcPts val="0"/>
              </a:spcBef>
              <a:spcAft>
                <a:spcPts val="0"/>
              </a:spcAft>
            </a:pPr>
            <a:r>
              <a:rPr lang="en" sz="2400" kern="0">
                <a:solidFill>
                  <a:srgbClr val="000000"/>
                </a:solidFill>
                <a:latin typeface="Arial"/>
                <a:ea typeface="Arial"/>
                <a:cs typeface="Arial"/>
                <a:sym typeface="Arial"/>
              </a:rPr>
              <a:t>0.55,</a:t>
            </a:r>
          </a:p>
          <a:p>
            <a:pPr algn="l" eaLnBrk="1" fontAlgn="auto" hangingPunct="1">
              <a:spcBef>
                <a:spcPts val="0"/>
              </a:spcBef>
              <a:spcAft>
                <a:spcPts val="0"/>
              </a:spcAft>
            </a:pPr>
            <a:r>
              <a:rPr lang="en" sz="2400" kern="0">
                <a:solidFill>
                  <a:srgbClr val="000000"/>
                </a:solidFill>
                <a:latin typeface="Arial"/>
                <a:ea typeface="Arial"/>
                <a:cs typeface="Arial"/>
                <a:sym typeface="Arial"/>
              </a:rPr>
              <a:t>2.81,</a:t>
            </a:r>
          </a:p>
          <a:p>
            <a:pPr algn="l" eaLnBrk="1" fontAlgn="auto" hangingPunct="1">
              <a:spcBef>
                <a:spcPts val="0"/>
              </a:spcBef>
              <a:spcAft>
                <a:spcPts val="0"/>
              </a:spcAft>
            </a:pPr>
            <a:r>
              <a:rPr lang="en" sz="2400" kern="0">
                <a:solidFill>
                  <a:srgbClr val="000000"/>
                </a:solidFill>
                <a:latin typeface="Arial"/>
                <a:ea typeface="Arial"/>
                <a:cs typeface="Arial"/>
                <a:sym typeface="Arial"/>
              </a:rPr>
              <a:t>-3.1,</a:t>
            </a:r>
          </a:p>
          <a:p>
            <a:pPr algn="l" eaLnBrk="1" fontAlgn="auto" hangingPunct="1">
              <a:spcBef>
                <a:spcPts val="0"/>
              </a:spcBef>
              <a:spcAft>
                <a:spcPts val="0"/>
              </a:spcAft>
            </a:pPr>
            <a:r>
              <a:rPr lang="en" sz="2400" kern="0">
                <a:solidFill>
                  <a:srgbClr val="000000"/>
                </a:solidFill>
                <a:latin typeface="Arial"/>
                <a:ea typeface="Arial"/>
                <a:cs typeface="Arial"/>
                <a:sym typeface="Arial"/>
              </a:rPr>
              <a:t>-1.5,</a:t>
            </a:r>
          </a:p>
          <a:p>
            <a:pPr algn="l" eaLnBrk="1" fontAlgn="auto" hangingPunct="1">
              <a:spcBef>
                <a:spcPts val="0"/>
              </a:spcBef>
              <a:spcAft>
                <a:spcPts val="0"/>
              </a:spcAft>
            </a:pPr>
            <a:r>
              <a:rPr lang="en" sz="2400" kern="0">
                <a:solidFill>
                  <a:srgbClr val="000000"/>
                </a:solidFill>
                <a:latin typeface="Arial"/>
                <a:ea typeface="Arial"/>
                <a:cs typeface="Arial"/>
                <a:sym typeface="Arial"/>
              </a:rPr>
              <a:t>0.33,…] </a:t>
            </a:r>
          </a:p>
          <a:p>
            <a:pPr algn="l" eaLnBrk="1" fontAlgn="auto" hangingPunct="1">
              <a:spcBef>
                <a:spcPts val="0"/>
              </a:spcBef>
              <a:spcAft>
                <a:spcPts val="0"/>
              </a:spcAft>
            </a:pPr>
            <a:r>
              <a:rPr lang="en" sz="2400" b="1" kern="0">
                <a:solidFill>
                  <a:srgbClr val="FF0000"/>
                </a:solidFill>
                <a:latin typeface="Arial"/>
                <a:ea typeface="Arial"/>
                <a:cs typeface="Arial"/>
                <a:sym typeface="Arial"/>
              </a:rPr>
              <a:t>loss 1.25347</a:t>
            </a:r>
          </a:p>
        </p:txBody>
      </p:sp>
      <p:cxnSp>
        <p:nvCxnSpPr>
          <p:cNvPr id="1297" name="Shape 1297"/>
          <p:cNvCxnSpPr/>
          <p:nvPr/>
        </p:nvCxnSpPr>
        <p:spPr>
          <a:xfrm>
            <a:off x="5424100" y="942375"/>
            <a:ext cx="0" cy="4426500"/>
          </a:xfrm>
          <a:prstGeom prst="straightConnector1">
            <a:avLst/>
          </a:prstGeom>
          <a:noFill/>
          <a:ln w="9525" cap="flat" cmpd="sng">
            <a:solidFill>
              <a:srgbClr val="666666"/>
            </a:solidFill>
            <a:prstDash val="solid"/>
            <a:round/>
            <a:headEnd type="none" w="lg" len="lg"/>
            <a:tailEnd type="none" w="lg" len="lg"/>
          </a:ln>
        </p:spPr>
      </p:cxnSp>
      <p:sp>
        <p:nvSpPr>
          <p:cNvPr id="1298" name="Shape 1298"/>
          <p:cNvSpPr/>
          <p:nvPr/>
        </p:nvSpPr>
        <p:spPr>
          <a:xfrm>
            <a:off x="5678650" y="3329100"/>
            <a:ext cx="3394500" cy="1489800"/>
          </a:xfrm>
          <a:prstGeom prst="rect">
            <a:avLst/>
          </a:prstGeom>
          <a:solidFill>
            <a:srgbClr val="FFFFFF"/>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pic>
        <p:nvPicPr>
          <p:cNvPr id="1299" name="Shape 1299"/>
          <p:cNvPicPr preferRelativeResize="0"/>
          <p:nvPr/>
        </p:nvPicPr>
        <p:blipFill>
          <a:blip r:embed="rId3">
            <a:alphaModFix/>
          </a:blip>
          <a:stretch>
            <a:fillRect/>
          </a:stretch>
        </p:blipFill>
        <p:spPr>
          <a:xfrm>
            <a:off x="6281401" y="4091101"/>
            <a:ext cx="2289975" cy="539525"/>
          </a:xfrm>
          <a:prstGeom prst="rect">
            <a:avLst/>
          </a:prstGeom>
          <a:noFill/>
          <a:ln w="19050" cap="flat" cmpd="sng">
            <a:solidFill>
              <a:srgbClr val="38761D"/>
            </a:solidFill>
            <a:prstDash val="solid"/>
            <a:round/>
            <a:headEnd type="none" w="med" len="med"/>
            <a:tailEnd type="none" w="med" len="med"/>
          </a:ln>
        </p:spPr>
      </p:pic>
      <p:sp>
        <p:nvSpPr>
          <p:cNvPr id="1300" name="Shape 1300"/>
          <p:cNvSpPr txBox="1"/>
          <p:nvPr/>
        </p:nvSpPr>
        <p:spPr>
          <a:xfrm>
            <a:off x="5678650" y="3317450"/>
            <a:ext cx="3394500" cy="6270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000" kern="0">
                <a:solidFill>
                  <a:srgbClr val="38761D"/>
                </a:solidFill>
                <a:latin typeface="Arial"/>
                <a:ea typeface="Arial"/>
                <a:cs typeface="Arial"/>
                <a:sym typeface="Arial"/>
              </a:rPr>
              <a:t>(</a:t>
            </a:r>
            <a:r>
              <a:rPr lang="en" sz="2000" kern="0">
                <a:solidFill>
                  <a:srgbClr val="FF0000"/>
                </a:solidFill>
                <a:latin typeface="Arial"/>
                <a:ea typeface="Arial"/>
                <a:cs typeface="Arial"/>
                <a:sym typeface="Arial"/>
              </a:rPr>
              <a:t>1.25347</a:t>
            </a:r>
            <a:r>
              <a:rPr lang="en" sz="2000" kern="0">
                <a:solidFill>
                  <a:srgbClr val="38761D"/>
                </a:solidFill>
                <a:latin typeface="Arial"/>
                <a:ea typeface="Arial"/>
                <a:cs typeface="Arial"/>
                <a:sym typeface="Arial"/>
              </a:rPr>
              <a:t> - </a:t>
            </a:r>
            <a:r>
              <a:rPr lang="en" sz="2000" kern="0">
                <a:solidFill>
                  <a:srgbClr val="FF0000"/>
                </a:solidFill>
                <a:latin typeface="Arial"/>
                <a:ea typeface="Arial"/>
                <a:cs typeface="Arial"/>
                <a:sym typeface="Arial"/>
              </a:rPr>
              <a:t>1.25347</a:t>
            </a:r>
            <a:r>
              <a:rPr lang="en" sz="2000" kern="0">
                <a:solidFill>
                  <a:srgbClr val="38761D"/>
                </a:solidFill>
                <a:latin typeface="Arial"/>
                <a:ea typeface="Arial"/>
                <a:cs typeface="Arial"/>
                <a:sym typeface="Arial"/>
              </a:rPr>
              <a:t>)/0.0001</a:t>
            </a:r>
          </a:p>
          <a:p>
            <a:pPr algn="l" eaLnBrk="1" fontAlgn="auto" hangingPunct="1">
              <a:spcBef>
                <a:spcPts val="0"/>
              </a:spcBef>
              <a:spcAft>
                <a:spcPts val="0"/>
              </a:spcAft>
            </a:pPr>
            <a:r>
              <a:rPr lang="en" sz="2000" kern="0">
                <a:solidFill>
                  <a:srgbClr val="38761D"/>
                </a:solidFill>
                <a:latin typeface="Arial"/>
                <a:ea typeface="Arial"/>
                <a:cs typeface="Arial"/>
                <a:sym typeface="Arial"/>
              </a:rPr>
              <a:t>= 0</a:t>
            </a:r>
          </a:p>
        </p:txBody>
      </p:sp>
      <p:cxnSp>
        <p:nvCxnSpPr>
          <p:cNvPr id="1301" name="Shape 1301"/>
          <p:cNvCxnSpPr>
            <a:stCxn id="1300" idx="0"/>
          </p:cNvCxnSpPr>
          <p:nvPr/>
        </p:nvCxnSpPr>
        <p:spPr>
          <a:xfrm rot="10800000">
            <a:off x="6966100" y="2730050"/>
            <a:ext cx="409800" cy="587400"/>
          </a:xfrm>
          <a:prstGeom prst="straightConnector1">
            <a:avLst/>
          </a:prstGeom>
          <a:noFill/>
          <a:ln w="9525" cap="flat" cmpd="sng">
            <a:solidFill>
              <a:srgbClr val="666666"/>
            </a:solidFill>
            <a:prstDash val="solid"/>
            <a:round/>
            <a:headEnd type="none" w="lg" len="lg"/>
            <a:tailEnd type="triangle" w="lg" len="lg"/>
          </a:ln>
        </p:spPr>
      </p:cxnSp>
      <p:sp>
        <p:nvSpPr>
          <p:cNvPr id="12"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14876979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169" name="Shape 169"/>
          <p:cNvPicPr preferRelativeResize="0"/>
          <p:nvPr/>
        </p:nvPicPr>
        <p:blipFill>
          <a:blip r:embed="rId3">
            <a:alphaModFix/>
          </a:blip>
          <a:stretch>
            <a:fillRect/>
          </a:stretch>
        </p:blipFill>
        <p:spPr>
          <a:xfrm>
            <a:off x="2398075" y="1447800"/>
            <a:ext cx="3638550" cy="857250"/>
          </a:xfrm>
          <a:prstGeom prst="rect">
            <a:avLst/>
          </a:prstGeom>
          <a:noFill/>
          <a:ln>
            <a:noFill/>
          </a:ln>
        </p:spPr>
      </p:pic>
      <p:sp>
        <p:nvSpPr>
          <p:cNvPr id="170" name="Shape 170"/>
          <p:cNvSpPr txBox="1"/>
          <p:nvPr/>
        </p:nvSpPr>
        <p:spPr>
          <a:xfrm>
            <a:off x="327775" y="2940425"/>
            <a:ext cx="8354100" cy="15144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b="1" kern="0" dirty="0">
                <a:solidFill>
                  <a:srgbClr val="000000"/>
                </a:solidFill>
                <a:latin typeface="Arial"/>
                <a:ea typeface="Arial"/>
                <a:cs typeface="Arial"/>
                <a:sym typeface="Arial"/>
              </a:rPr>
              <a:t>Numerical gradient</a:t>
            </a:r>
            <a:r>
              <a:rPr lang="en" sz="2400" kern="0" dirty="0">
                <a:solidFill>
                  <a:srgbClr val="000000"/>
                </a:solidFill>
                <a:latin typeface="Arial"/>
                <a:ea typeface="Arial"/>
                <a:cs typeface="Arial"/>
                <a:sym typeface="Arial"/>
              </a:rPr>
              <a:t>: slow :(, approximate :(, easy to write :)</a:t>
            </a:r>
          </a:p>
          <a:p>
            <a:pPr indent="-152400" algn="l" eaLnBrk="1" fontAlgn="auto" hangingPunct="1">
              <a:spcBef>
                <a:spcPts val="0"/>
              </a:spcBef>
              <a:spcAft>
                <a:spcPts val="0"/>
              </a:spcAft>
              <a:buClr>
                <a:srgbClr val="000000"/>
              </a:buClr>
              <a:buSzPct val="100000"/>
            </a:pPr>
            <a:r>
              <a:rPr lang="en" sz="2400" b="1" kern="0">
                <a:solidFill>
                  <a:srgbClr val="000000"/>
                </a:solidFill>
                <a:latin typeface="Arial"/>
                <a:ea typeface="Arial"/>
                <a:cs typeface="Arial"/>
                <a:sym typeface="Arial"/>
              </a:rPr>
              <a:t>Analytic gradient</a:t>
            </a:r>
            <a:r>
              <a:rPr lang="en" sz="2400" kern="0">
                <a:solidFill>
                  <a:srgbClr val="000000"/>
                </a:solidFill>
                <a:latin typeface="Arial"/>
                <a:ea typeface="Arial"/>
                <a:cs typeface="Arial"/>
                <a:sym typeface="Arial"/>
              </a:rPr>
              <a:t>: fast :), exact :), error-prone :(</a:t>
            </a:r>
          </a:p>
        </p:txBody>
      </p:sp>
      <p:sp>
        <p:nvSpPr>
          <p:cNvPr id="171" name="Shape 171"/>
          <p:cNvSpPr txBox="1"/>
          <p:nvPr/>
        </p:nvSpPr>
        <p:spPr>
          <a:xfrm>
            <a:off x="358050" y="4038600"/>
            <a:ext cx="7917000" cy="6975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dirty="0">
                <a:solidFill>
                  <a:srgbClr val="000000"/>
                </a:solidFill>
                <a:latin typeface="Arial"/>
                <a:ea typeface="Arial"/>
                <a:cs typeface="Arial"/>
                <a:sym typeface="Arial"/>
              </a:rPr>
              <a:t>In practice: Derive analytic gradient, check your implementation with numerical gradient</a:t>
            </a:r>
            <a:r>
              <a:rPr lang="en-US" sz="2400" kern="0" dirty="0">
                <a:solidFill>
                  <a:srgbClr val="000000"/>
                </a:solidFill>
                <a:latin typeface="Arial"/>
                <a:ea typeface="Arial"/>
                <a:cs typeface="Arial"/>
                <a:sym typeface="Arial"/>
              </a:rPr>
              <a:t>.</a:t>
            </a:r>
            <a:r>
              <a:rPr lang="en" sz="2400" kern="0" dirty="0">
                <a:solidFill>
                  <a:srgbClr val="000000"/>
                </a:solidFill>
                <a:latin typeface="Arial"/>
                <a:ea typeface="Arial"/>
                <a:cs typeface="Arial"/>
                <a:sym typeface="Arial"/>
              </a:rPr>
              <a:t> </a:t>
            </a:r>
            <a:br>
              <a:rPr lang="en-US" sz="2400" kern="0" dirty="0">
                <a:solidFill>
                  <a:srgbClr val="000000"/>
                </a:solidFill>
                <a:latin typeface="Arial"/>
                <a:ea typeface="Arial"/>
                <a:cs typeface="Arial"/>
                <a:sym typeface="Arial"/>
              </a:rPr>
            </a:br>
            <a:r>
              <a:rPr lang="en" sz="2400" kern="0" dirty="0">
                <a:solidFill>
                  <a:srgbClr val="000000"/>
                </a:solidFill>
                <a:latin typeface="Arial"/>
                <a:ea typeface="Arial"/>
                <a:cs typeface="Arial"/>
                <a:sym typeface="Arial"/>
              </a:rPr>
              <a:t>This is called a </a:t>
            </a:r>
            <a:r>
              <a:rPr lang="en" sz="2400" b="1" kern="0" dirty="0">
                <a:solidFill>
                  <a:srgbClr val="000000"/>
                </a:solidFill>
                <a:latin typeface="Arial"/>
                <a:ea typeface="Arial"/>
                <a:cs typeface="Arial"/>
                <a:sym typeface="Arial"/>
              </a:rPr>
              <a:t>gradient check.</a:t>
            </a:r>
            <a:endParaRPr lang="en" sz="2400" kern="0" dirty="0">
              <a:solidFill>
                <a:srgbClr val="000000"/>
              </a:solidFill>
              <a:latin typeface="Arial"/>
              <a:ea typeface="Arial"/>
              <a:cs typeface="Arial"/>
              <a:sym typeface="Arial"/>
            </a:endParaRPr>
          </a:p>
        </p:txBody>
      </p:sp>
      <p:sp>
        <p:nvSpPr>
          <p:cNvPr id="7"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
        <p:nvSpPr>
          <p:cNvPr id="2" name="Title 1"/>
          <p:cNvSpPr>
            <a:spLocks noGrp="1"/>
          </p:cNvSpPr>
          <p:nvPr>
            <p:ph type="title"/>
          </p:nvPr>
        </p:nvSpPr>
        <p:spPr>
          <a:xfrm>
            <a:off x="311700" y="227000"/>
            <a:ext cx="8520600" cy="763600"/>
          </a:xfrm>
        </p:spPr>
        <p:txBody>
          <a:bodyPr/>
          <a:lstStyle/>
          <a:p>
            <a:r>
              <a:rPr lang="en-US" dirty="0"/>
              <a:t>Numerical vs Analytic Gradients</a:t>
            </a:r>
          </a:p>
        </p:txBody>
      </p:sp>
    </p:spTree>
    <p:extLst>
      <p:ext uri="{BB962C8B-B14F-4D97-AF65-F5344CB8AC3E}">
        <p14:creationId xmlns:p14="http://schemas.microsoft.com/office/powerpoint/2010/main" val="12052412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 we compute gradients?</a:t>
            </a:r>
          </a:p>
        </p:txBody>
      </p:sp>
      <p:sp>
        <p:nvSpPr>
          <p:cNvPr id="3" name="Content Placeholder 2"/>
          <p:cNvSpPr>
            <a:spLocks noGrp="1"/>
          </p:cNvSpPr>
          <p:nvPr>
            <p:ph idx="1"/>
          </p:nvPr>
        </p:nvSpPr>
        <p:spPr/>
        <p:txBody>
          <a:bodyPr/>
          <a:lstStyle/>
          <a:p>
            <a:r>
              <a:rPr lang="en-US" dirty="0"/>
              <a:t>Analytic or “Manual” Differentiation  </a:t>
            </a:r>
          </a:p>
          <a:p>
            <a:endParaRPr lang="en-US" dirty="0"/>
          </a:p>
          <a:p>
            <a:r>
              <a:rPr lang="en-US" dirty="0"/>
              <a:t>Symbolic Differentiation</a:t>
            </a:r>
          </a:p>
          <a:p>
            <a:endParaRPr lang="en-US" dirty="0"/>
          </a:p>
          <a:p>
            <a:r>
              <a:rPr lang="en-US" dirty="0"/>
              <a:t>Numerical Differentiation</a:t>
            </a:r>
          </a:p>
          <a:p>
            <a:endParaRPr lang="en-US" dirty="0"/>
          </a:p>
          <a:p>
            <a:r>
              <a:rPr lang="en-US" dirty="0"/>
              <a:t>Automatic Differentiation</a:t>
            </a:r>
          </a:p>
          <a:p>
            <a:pPr lvl="1"/>
            <a:r>
              <a:rPr lang="en-US" dirty="0"/>
              <a:t>Forward mode AD</a:t>
            </a:r>
          </a:p>
          <a:p>
            <a:pPr lvl="1"/>
            <a:r>
              <a:rPr lang="en-US" dirty="0"/>
              <a:t>Reverse mode AD</a:t>
            </a:r>
          </a:p>
          <a:p>
            <a:pPr lvl="2"/>
            <a:r>
              <a:rPr lang="en-US" dirty="0"/>
              <a:t>aka “</a:t>
            </a:r>
            <a:r>
              <a:rPr lang="en-US" dirty="0" err="1"/>
              <a:t>backprop</a:t>
            </a:r>
            <a:r>
              <a:rPr lang="en-US" dirty="0"/>
              <a:t>”</a:t>
            </a:r>
          </a:p>
          <a:p>
            <a:endParaRPr lang="en-US" dirty="0"/>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19</a:t>
            </a:fld>
            <a:endParaRPr lang="en-US"/>
          </a:p>
        </p:txBody>
      </p:sp>
    </p:spTree>
    <p:extLst>
      <p:ext uri="{BB962C8B-B14F-4D97-AF65-F5344CB8AC3E}">
        <p14:creationId xmlns:p14="http://schemas.microsoft.com/office/powerpoint/2010/main" val="41520933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Administrativia</a:t>
            </a:r>
            <a:endParaRPr lang="en-US" dirty="0"/>
          </a:p>
        </p:txBody>
      </p:sp>
      <p:sp>
        <p:nvSpPr>
          <p:cNvPr id="3" name="Content Placeholder 2"/>
          <p:cNvSpPr>
            <a:spLocks noGrp="1"/>
          </p:cNvSpPr>
          <p:nvPr>
            <p:ph idx="1"/>
          </p:nvPr>
        </p:nvSpPr>
        <p:spPr/>
        <p:txBody>
          <a:bodyPr>
            <a:normAutofit/>
          </a:bodyPr>
          <a:lstStyle/>
          <a:p>
            <a:r>
              <a:rPr lang="en-US" dirty="0"/>
              <a:t>HW1 Reminder</a:t>
            </a:r>
          </a:p>
          <a:p>
            <a:pPr lvl="1"/>
            <a:r>
              <a:rPr lang="en-US" dirty="0"/>
              <a:t>Due: 10/02, 11:55pm</a:t>
            </a:r>
          </a:p>
          <a:p>
            <a:pPr lvl="2"/>
            <a:r>
              <a:rPr lang="en-US" dirty="0">
                <a:hlinkClick r:id="rId2"/>
              </a:rPr>
              <a:t>https://www.cc.gatech.edu/classes/AY2019/cs7643_fall/assets/hw1.pdf</a:t>
            </a:r>
            <a:endParaRPr lang="en-US" dirty="0"/>
          </a:p>
          <a:p>
            <a:pPr lvl="2"/>
            <a:r>
              <a:rPr lang="en-US" dirty="0">
                <a:hlinkClick r:id="rId3"/>
              </a:rPr>
              <a:t>https://www.cc.gatech.edu/classes/AY2019/cs7643_fall/hw1-q6/</a:t>
            </a:r>
            <a:endParaRPr lang="en-US" dirty="0"/>
          </a:p>
          <a:p>
            <a:pPr lvl="2"/>
            <a:endParaRPr lang="en-US" dirty="0"/>
          </a:p>
          <a:p>
            <a:pPr lvl="1"/>
            <a:endParaRPr lang="en-US" dirty="0"/>
          </a:p>
          <a:p>
            <a:endParaRPr lang="en-US" dirty="0"/>
          </a:p>
          <a:p>
            <a:endParaRPr lang="en-US" dirty="0"/>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2</a:t>
            </a:fld>
            <a:endParaRPr lang="en-US"/>
          </a:p>
        </p:txBody>
      </p:sp>
    </p:spTree>
    <p:extLst>
      <p:ext uri="{BB962C8B-B14F-4D97-AF65-F5344CB8AC3E}">
        <p14:creationId xmlns:p14="http://schemas.microsoft.com/office/powerpoint/2010/main" val="552304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685800"/>
          </a:xfrm>
        </p:spPr>
        <p:txBody>
          <a:bodyPr/>
          <a:lstStyle/>
          <a:p>
            <a:r>
              <a:rPr lang="en-US"/>
              <a:t>Matrix/Vector </a:t>
            </a:r>
            <a:r>
              <a:rPr lang="en-US" dirty="0"/>
              <a:t>Derivatives Notation</a:t>
            </a:r>
          </a:p>
        </p:txBody>
      </p:sp>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20</a:t>
            </a:fld>
            <a:endParaRPr lang="en-US"/>
          </a:p>
        </p:txBody>
      </p:sp>
      <mc:AlternateContent xmlns:mc="http://schemas.openxmlformats.org/markup-compatibility/2006" xmlns:p14="http://schemas.microsoft.com/office/powerpoint/2010/main">
        <mc:Choice Requires="p14">
          <p:contentPart p14:bwMode="auto" r:id="rId2">
            <p14:nvContentPartPr>
              <p14:cNvPr id="6" name="Ink 5">
                <a:extLst>
                  <a:ext uri="{FF2B5EF4-FFF2-40B4-BE49-F238E27FC236}">
                    <a16:creationId xmlns:a16="http://schemas.microsoft.com/office/drawing/2014/main" id="{2D4E37D4-2780-1740-BCC3-4F17EA621D7F}"/>
                  </a:ext>
                </a:extLst>
              </p14:cNvPr>
              <p14:cNvContentPartPr/>
              <p14:nvPr/>
            </p14:nvContentPartPr>
            <p14:xfrm>
              <a:off x="181080" y="858960"/>
              <a:ext cx="8383680" cy="4775040"/>
            </p14:xfrm>
          </p:contentPart>
        </mc:Choice>
        <mc:Fallback xmlns="">
          <p:pic>
            <p:nvPicPr>
              <p:cNvPr id="6" name="Ink 5">
                <a:extLst>
                  <a:ext uri="{FF2B5EF4-FFF2-40B4-BE49-F238E27FC236}">
                    <a16:creationId xmlns:a16="http://schemas.microsoft.com/office/drawing/2014/main" id="{2D4E37D4-2780-1740-BCC3-4F17EA621D7F}"/>
                  </a:ext>
                </a:extLst>
              </p:cNvPr>
              <p:cNvPicPr/>
              <p:nvPr/>
            </p:nvPicPr>
            <p:blipFill>
              <a:blip r:embed="rId3"/>
              <a:stretch>
                <a:fillRect/>
              </a:stretch>
            </p:blipFill>
            <p:spPr>
              <a:xfrm>
                <a:off x="164880" y="842760"/>
                <a:ext cx="8416080" cy="480744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D9D26394-6681-AE4B-844C-3E720F94E3AE}"/>
                  </a:ext>
                </a:extLst>
              </p14:cNvPr>
              <p14:cNvContentPartPr/>
              <p14:nvPr/>
            </p14:nvContentPartPr>
            <p14:xfrm>
              <a:off x="1075320" y="2907000"/>
              <a:ext cx="7990920" cy="3766320"/>
            </p14:xfrm>
          </p:contentPart>
        </mc:Choice>
        <mc:Fallback xmlns="">
          <p:pic>
            <p:nvPicPr>
              <p:cNvPr id="7" name="Ink 6">
                <a:extLst>
                  <a:ext uri="{FF2B5EF4-FFF2-40B4-BE49-F238E27FC236}">
                    <a16:creationId xmlns:a16="http://schemas.microsoft.com/office/drawing/2014/main" id="{D9D26394-6681-AE4B-844C-3E720F94E3AE}"/>
                  </a:ext>
                </a:extLst>
              </p:cNvPr>
              <p:cNvPicPr/>
              <p:nvPr/>
            </p:nvPicPr>
            <p:blipFill>
              <a:blip r:embed="rId5"/>
              <a:stretch>
                <a:fillRect/>
              </a:stretch>
            </p:blipFill>
            <p:spPr>
              <a:xfrm>
                <a:off x="1059120" y="2890800"/>
                <a:ext cx="8023320" cy="3798720"/>
              </a:xfrm>
              <a:prstGeom prst="rect">
                <a:avLst/>
              </a:prstGeom>
            </p:spPr>
          </p:pic>
        </mc:Fallback>
      </mc:AlternateContent>
    </p:spTree>
    <p:extLst>
      <p:ext uri="{BB962C8B-B14F-4D97-AF65-F5344CB8AC3E}">
        <p14:creationId xmlns:p14="http://schemas.microsoft.com/office/powerpoint/2010/main" val="22422262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685800"/>
          </a:xfrm>
        </p:spPr>
        <p:txBody>
          <a:bodyPr/>
          <a:lstStyle/>
          <a:p>
            <a:r>
              <a:rPr lang="en-US" dirty="0"/>
              <a:t>Matrix/Vector Derivatives Notation</a:t>
            </a:r>
          </a:p>
        </p:txBody>
      </p:sp>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21</a:t>
            </a:fld>
            <a:endParaRPr lang="en-US"/>
          </a:p>
        </p:txBody>
      </p:sp>
      <mc:AlternateContent xmlns:mc="http://schemas.openxmlformats.org/markup-compatibility/2006" xmlns:p14="http://schemas.microsoft.com/office/powerpoint/2010/main">
        <mc:Choice Requires="p14">
          <p:contentPart p14:bwMode="auto" r:id="rId2">
            <p14:nvContentPartPr>
              <p14:cNvPr id="6" name="Ink 5">
                <a:extLst>
                  <a:ext uri="{FF2B5EF4-FFF2-40B4-BE49-F238E27FC236}">
                    <a16:creationId xmlns:a16="http://schemas.microsoft.com/office/drawing/2014/main" id="{7EA77718-9FA3-1545-B67C-A4FB5DF0C4FB}"/>
                  </a:ext>
                </a:extLst>
              </p14:cNvPr>
              <p14:cNvContentPartPr/>
              <p14:nvPr/>
            </p14:nvContentPartPr>
            <p14:xfrm>
              <a:off x="734040" y="793800"/>
              <a:ext cx="7612560" cy="5463720"/>
            </p14:xfrm>
          </p:contentPart>
        </mc:Choice>
        <mc:Fallback xmlns="">
          <p:pic>
            <p:nvPicPr>
              <p:cNvPr id="6" name="Ink 5">
                <a:extLst>
                  <a:ext uri="{FF2B5EF4-FFF2-40B4-BE49-F238E27FC236}">
                    <a16:creationId xmlns:a16="http://schemas.microsoft.com/office/drawing/2014/main" id="{7EA77718-9FA3-1545-B67C-A4FB5DF0C4FB}"/>
                  </a:ext>
                </a:extLst>
              </p:cNvPr>
              <p:cNvPicPr/>
              <p:nvPr/>
            </p:nvPicPr>
            <p:blipFill>
              <a:blip r:embed="rId3"/>
              <a:stretch>
                <a:fillRect/>
              </a:stretch>
            </p:blipFill>
            <p:spPr>
              <a:xfrm>
                <a:off x="717840" y="777600"/>
                <a:ext cx="7644960" cy="5496120"/>
              </a:xfrm>
              <a:prstGeom prst="rect">
                <a:avLst/>
              </a:prstGeom>
            </p:spPr>
          </p:pic>
        </mc:Fallback>
      </mc:AlternateContent>
    </p:spTree>
    <p:extLst>
      <p:ext uri="{BB962C8B-B14F-4D97-AF65-F5344CB8AC3E}">
        <p14:creationId xmlns:p14="http://schemas.microsoft.com/office/powerpoint/2010/main" val="42783818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685800"/>
          </a:xfrm>
        </p:spPr>
        <p:txBody>
          <a:bodyPr/>
          <a:lstStyle/>
          <a:p>
            <a:r>
              <a:rPr lang="en-US" dirty="0"/>
              <a:t>Vector Derivative Example</a:t>
            </a:r>
          </a:p>
        </p:txBody>
      </p:sp>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22</a:t>
            </a:fld>
            <a:endParaRPr lang="en-US"/>
          </a:p>
        </p:txBody>
      </p:sp>
      <mc:AlternateContent xmlns:mc="http://schemas.openxmlformats.org/markup-compatibility/2006" xmlns:p14="http://schemas.microsoft.com/office/powerpoint/2010/main">
        <mc:Choice Requires="p14">
          <p:contentPart p14:bwMode="auto" r:id="rId2">
            <p14:nvContentPartPr>
              <p14:cNvPr id="6" name="Ink 5">
                <a:extLst>
                  <a:ext uri="{FF2B5EF4-FFF2-40B4-BE49-F238E27FC236}">
                    <a16:creationId xmlns:a16="http://schemas.microsoft.com/office/drawing/2014/main" id="{644C9C3B-FD59-6B4E-A339-B0E72BCABB5A}"/>
                  </a:ext>
                </a:extLst>
              </p14:cNvPr>
              <p14:cNvContentPartPr/>
              <p14:nvPr/>
            </p14:nvContentPartPr>
            <p14:xfrm>
              <a:off x="686520" y="945720"/>
              <a:ext cx="8244000" cy="5189040"/>
            </p14:xfrm>
          </p:contentPart>
        </mc:Choice>
        <mc:Fallback xmlns="">
          <p:pic>
            <p:nvPicPr>
              <p:cNvPr id="6" name="Ink 5">
                <a:extLst>
                  <a:ext uri="{FF2B5EF4-FFF2-40B4-BE49-F238E27FC236}">
                    <a16:creationId xmlns:a16="http://schemas.microsoft.com/office/drawing/2014/main" id="{644C9C3B-FD59-6B4E-A339-B0E72BCABB5A}"/>
                  </a:ext>
                </a:extLst>
              </p:cNvPr>
              <p:cNvPicPr/>
              <p:nvPr/>
            </p:nvPicPr>
            <p:blipFill>
              <a:blip r:embed="rId3"/>
              <a:stretch>
                <a:fillRect/>
              </a:stretch>
            </p:blipFill>
            <p:spPr>
              <a:xfrm>
                <a:off x="670320" y="929520"/>
                <a:ext cx="8276400" cy="5221440"/>
              </a:xfrm>
              <a:prstGeom prst="rect">
                <a:avLst/>
              </a:prstGeom>
            </p:spPr>
          </p:pic>
        </mc:Fallback>
      </mc:AlternateContent>
    </p:spTree>
    <p:extLst>
      <p:ext uri="{BB962C8B-B14F-4D97-AF65-F5344CB8AC3E}">
        <p14:creationId xmlns:p14="http://schemas.microsoft.com/office/powerpoint/2010/main" val="9077782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685800"/>
          </a:xfrm>
        </p:spPr>
        <p:txBody>
          <a:bodyPr/>
          <a:lstStyle/>
          <a:p>
            <a:r>
              <a:rPr lang="en-US" dirty="0"/>
              <a:t>Extension to Tensors</a:t>
            </a:r>
          </a:p>
        </p:txBody>
      </p:sp>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23</a:t>
            </a:fld>
            <a:endParaRPr lang="en-US"/>
          </a:p>
        </p:txBody>
      </p:sp>
      <mc:AlternateContent xmlns:mc="http://schemas.openxmlformats.org/markup-compatibility/2006" xmlns:p14="http://schemas.microsoft.com/office/powerpoint/2010/main">
        <mc:Choice Requires="p14">
          <p:contentPart p14:bwMode="auto" r:id="rId2">
            <p14:nvContentPartPr>
              <p14:cNvPr id="6" name="Ink 5">
                <a:extLst>
                  <a:ext uri="{FF2B5EF4-FFF2-40B4-BE49-F238E27FC236}">
                    <a16:creationId xmlns:a16="http://schemas.microsoft.com/office/drawing/2014/main" id="{C16BE094-1D84-EC49-AAE2-37099855C967}"/>
                  </a:ext>
                </a:extLst>
              </p14:cNvPr>
              <p14:cNvContentPartPr/>
              <p14:nvPr/>
            </p14:nvContentPartPr>
            <p14:xfrm>
              <a:off x="797760" y="804600"/>
              <a:ext cx="7265160" cy="3397680"/>
            </p14:xfrm>
          </p:contentPart>
        </mc:Choice>
        <mc:Fallback xmlns="">
          <p:pic>
            <p:nvPicPr>
              <p:cNvPr id="6" name="Ink 5">
                <a:extLst>
                  <a:ext uri="{FF2B5EF4-FFF2-40B4-BE49-F238E27FC236}">
                    <a16:creationId xmlns:a16="http://schemas.microsoft.com/office/drawing/2014/main" id="{C16BE094-1D84-EC49-AAE2-37099855C967}"/>
                  </a:ext>
                </a:extLst>
              </p:cNvPr>
              <p:cNvPicPr/>
              <p:nvPr/>
            </p:nvPicPr>
            <p:blipFill>
              <a:blip r:embed="rId3"/>
              <a:stretch>
                <a:fillRect/>
              </a:stretch>
            </p:blipFill>
            <p:spPr>
              <a:xfrm>
                <a:off x="781560" y="788400"/>
                <a:ext cx="7297560" cy="343008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A33ABE90-2F09-C143-991C-A196358B57E6}"/>
                  </a:ext>
                </a:extLst>
              </p14:cNvPr>
              <p14:cNvContentPartPr/>
              <p14:nvPr/>
            </p14:nvContentPartPr>
            <p14:xfrm>
              <a:off x="649440" y="2076840"/>
              <a:ext cx="8009280" cy="3868920"/>
            </p14:xfrm>
          </p:contentPart>
        </mc:Choice>
        <mc:Fallback xmlns="">
          <p:pic>
            <p:nvPicPr>
              <p:cNvPr id="7" name="Ink 6">
                <a:extLst>
                  <a:ext uri="{FF2B5EF4-FFF2-40B4-BE49-F238E27FC236}">
                    <a16:creationId xmlns:a16="http://schemas.microsoft.com/office/drawing/2014/main" id="{A33ABE90-2F09-C143-991C-A196358B57E6}"/>
                  </a:ext>
                </a:extLst>
              </p:cNvPr>
              <p:cNvPicPr/>
              <p:nvPr/>
            </p:nvPicPr>
            <p:blipFill>
              <a:blip r:embed="rId5"/>
              <a:stretch>
                <a:fillRect/>
              </a:stretch>
            </p:blipFill>
            <p:spPr>
              <a:xfrm>
                <a:off x="633240" y="2060640"/>
                <a:ext cx="8041680" cy="3901320"/>
              </a:xfrm>
              <a:prstGeom prst="rect">
                <a:avLst/>
              </a:prstGeom>
            </p:spPr>
          </p:pic>
        </mc:Fallback>
      </mc:AlternateContent>
    </p:spTree>
    <p:extLst>
      <p:ext uri="{BB962C8B-B14F-4D97-AF65-F5344CB8AC3E}">
        <p14:creationId xmlns:p14="http://schemas.microsoft.com/office/powerpoint/2010/main" val="35862063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Chain Rule: Composite Functions</a:t>
            </a:r>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24</a:t>
            </a:fld>
            <a:endParaRPr lang="en-US"/>
          </a:p>
        </p:txBody>
      </p:sp>
      <mc:AlternateContent xmlns:mc="http://schemas.openxmlformats.org/markup-compatibility/2006" xmlns:p14="http://schemas.microsoft.com/office/powerpoint/2010/main">
        <mc:Choice Requires="p14">
          <p:contentPart p14:bwMode="auto" r:id="rId2">
            <p14:nvContentPartPr>
              <p14:cNvPr id="6" name="Ink 5">
                <a:extLst>
                  <a:ext uri="{FF2B5EF4-FFF2-40B4-BE49-F238E27FC236}">
                    <a16:creationId xmlns:a16="http://schemas.microsoft.com/office/drawing/2014/main" id="{0538F8A8-6210-8341-AABF-392FE26BB7B1}"/>
                  </a:ext>
                </a:extLst>
              </p14:cNvPr>
              <p14:cNvContentPartPr/>
              <p14:nvPr/>
            </p14:nvContentPartPr>
            <p14:xfrm>
              <a:off x="431640" y="903600"/>
              <a:ext cx="7633800" cy="3812760"/>
            </p14:xfrm>
          </p:contentPart>
        </mc:Choice>
        <mc:Fallback xmlns="">
          <p:pic>
            <p:nvPicPr>
              <p:cNvPr id="6" name="Ink 5">
                <a:extLst>
                  <a:ext uri="{FF2B5EF4-FFF2-40B4-BE49-F238E27FC236}">
                    <a16:creationId xmlns:a16="http://schemas.microsoft.com/office/drawing/2014/main" id="{0538F8A8-6210-8341-AABF-392FE26BB7B1}"/>
                  </a:ext>
                </a:extLst>
              </p:cNvPr>
              <p:cNvPicPr/>
              <p:nvPr/>
            </p:nvPicPr>
            <p:blipFill>
              <a:blip r:embed="rId3"/>
              <a:stretch>
                <a:fillRect/>
              </a:stretch>
            </p:blipFill>
            <p:spPr>
              <a:xfrm>
                <a:off x="415440" y="887400"/>
                <a:ext cx="7666200" cy="3845160"/>
              </a:xfrm>
              <a:prstGeom prst="rect">
                <a:avLst/>
              </a:prstGeom>
            </p:spPr>
          </p:pic>
        </mc:Fallback>
      </mc:AlternateContent>
    </p:spTree>
    <p:extLst>
      <p:ext uri="{BB962C8B-B14F-4D97-AF65-F5344CB8AC3E}">
        <p14:creationId xmlns:p14="http://schemas.microsoft.com/office/powerpoint/2010/main" val="35400722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Chain Rule: Scalar Case</a:t>
            </a:r>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25</a:t>
            </a:fld>
            <a:endParaRPr lang="en-US"/>
          </a:p>
        </p:txBody>
      </p:sp>
      <mc:AlternateContent xmlns:mc="http://schemas.openxmlformats.org/markup-compatibility/2006" xmlns:p14="http://schemas.microsoft.com/office/powerpoint/2010/main">
        <mc:Choice Requires="p14">
          <p:contentPart p14:bwMode="auto" r:id="rId2">
            <p14:nvContentPartPr>
              <p14:cNvPr id="6" name="Ink 5">
                <a:extLst>
                  <a:ext uri="{FF2B5EF4-FFF2-40B4-BE49-F238E27FC236}">
                    <a16:creationId xmlns:a16="http://schemas.microsoft.com/office/drawing/2014/main" id="{B8118ADC-E2BA-0A46-91B7-A79CAC2A5ACF}"/>
                  </a:ext>
                </a:extLst>
              </p14:cNvPr>
              <p14:cNvContentPartPr/>
              <p14:nvPr/>
            </p14:nvContentPartPr>
            <p14:xfrm>
              <a:off x="810000" y="880920"/>
              <a:ext cx="6528960" cy="4435560"/>
            </p14:xfrm>
          </p:contentPart>
        </mc:Choice>
        <mc:Fallback xmlns="">
          <p:pic>
            <p:nvPicPr>
              <p:cNvPr id="6" name="Ink 5">
                <a:extLst>
                  <a:ext uri="{FF2B5EF4-FFF2-40B4-BE49-F238E27FC236}">
                    <a16:creationId xmlns:a16="http://schemas.microsoft.com/office/drawing/2014/main" id="{B8118ADC-E2BA-0A46-91B7-A79CAC2A5ACF}"/>
                  </a:ext>
                </a:extLst>
              </p:cNvPr>
              <p:cNvPicPr/>
              <p:nvPr/>
            </p:nvPicPr>
            <p:blipFill>
              <a:blip r:embed="rId3"/>
              <a:stretch>
                <a:fillRect/>
              </a:stretch>
            </p:blipFill>
            <p:spPr>
              <a:xfrm>
                <a:off x="793800" y="864720"/>
                <a:ext cx="6561360" cy="4467960"/>
              </a:xfrm>
              <a:prstGeom prst="rect">
                <a:avLst/>
              </a:prstGeom>
            </p:spPr>
          </p:pic>
        </mc:Fallback>
      </mc:AlternateContent>
    </p:spTree>
    <p:extLst>
      <p:ext uri="{BB962C8B-B14F-4D97-AF65-F5344CB8AC3E}">
        <p14:creationId xmlns:p14="http://schemas.microsoft.com/office/powerpoint/2010/main" val="34772860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Chain Rule: Vector Case</a:t>
            </a:r>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26</a:t>
            </a:fld>
            <a:endParaRPr lang="en-US"/>
          </a:p>
        </p:txBody>
      </p:sp>
      <mc:AlternateContent xmlns:mc="http://schemas.openxmlformats.org/markup-compatibility/2006" xmlns:p14="http://schemas.microsoft.com/office/powerpoint/2010/main">
        <mc:Choice Requires="p14">
          <p:contentPart p14:bwMode="auto" r:id="rId2">
            <p14:nvContentPartPr>
              <p14:cNvPr id="6" name="Ink 5">
                <a:extLst>
                  <a:ext uri="{FF2B5EF4-FFF2-40B4-BE49-F238E27FC236}">
                    <a16:creationId xmlns:a16="http://schemas.microsoft.com/office/drawing/2014/main" id="{654ABE62-BDBA-5E4A-AF3C-988D500F2E94}"/>
                  </a:ext>
                </a:extLst>
              </p14:cNvPr>
              <p14:cNvContentPartPr/>
              <p14:nvPr/>
            </p14:nvContentPartPr>
            <p14:xfrm>
              <a:off x="875880" y="790920"/>
              <a:ext cx="6665040" cy="5882400"/>
            </p14:xfrm>
          </p:contentPart>
        </mc:Choice>
        <mc:Fallback xmlns="">
          <p:pic>
            <p:nvPicPr>
              <p:cNvPr id="6" name="Ink 5">
                <a:extLst>
                  <a:ext uri="{FF2B5EF4-FFF2-40B4-BE49-F238E27FC236}">
                    <a16:creationId xmlns:a16="http://schemas.microsoft.com/office/drawing/2014/main" id="{654ABE62-BDBA-5E4A-AF3C-988D500F2E94}"/>
                  </a:ext>
                </a:extLst>
              </p:cNvPr>
              <p:cNvPicPr/>
              <p:nvPr/>
            </p:nvPicPr>
            <p:blipFill>
              <a:blip r:embed="rId3"/>
              <a:stretch>
                <a:fillRect/>
              </a:stretch>
            </p:blipFill>
            <p:spPr>
              <a:xfrm>
                <a:off x="859680" y="774720"/>
                <a:ext cx="6697440" cy="59148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50D7FC28-112A-0B4C-8903-1550C7D02EB9}"/>
                  </a:ext>
                </a:extLst>
              </p14:cNvPr>
              <p14:cNvContentPartPr/>
              <p14:nvPr/>
            </p14:nvContentPartPr>
            <p14:xfrm>
              <a:off x="4197960" y="5456160"/>
              <a:ext cx="1904040" cy="226440"/>
            </p14:xfrm>
          </p:contentPart>
        </mc:Choice>
        <mc:Fallback xmlns="">
          <p:pic>
            <p:nvPicPr>
              <p:cNvPr id="7" name="Ink 6">
                <a:extLst>
                  <a:ext uri="{FF2B5EF4-FFF2-40B4-BE49-F238E27FC236}">
                    <a16:creationId xmlns:a16="http://schemas.microsoft.com/office/drawing/2014/main" id="{50D7FC28-112A-0B4C-8903-1550C7D02EB9}"/>
                  </a:ext>
                </a:extLst>
              </p:cNvPr>
              <p:cNvPicPr/>
              <p:nvPr/>
            </p:nvPicPr>
            <p:blipFill>
              <a:blip r:embed="rId5"/>
              <a:stretch>
                <a:fillRect/>
              </a:stretch>
            </p:blipFill>
            <p:spPr>
              <a:xfrm>
                <a:off x="4181760" y="5439960"/>
                <a:ext cx="1936440" cy="258840"/>
              </a:xfrm>
              <a:prstGeom prst="rect">
                <a:avLst/>
              </a:prstGeom>
            </p:spPr>
          </p:pic>
        </mc:Fallback>
      </mc:AlternateContent>
    </p:spTree>
    <p:extLst>
      <p:ext uri="{BB962C8B-B14F-4D97-AF65-F5344CB8AC3E}">
        <p14:creationId xmlns:p14="http://schemas.microsoft.com/office/powerpoint/2010/main" val="29065740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Chain Rule: Jacobian view</a:t>
            </a:r>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27</a:t>
            </a:fld>
            <a:endParaRPr lang="en-US"/>
          </a:p>
        </p:txBody>
      </p:sp>
      <mc:AlternateContent xmlns:mc="http://schemas.openxmlformats.org/markup-compatibility/2006" xmlns:p14="http://schemas.microsoft.com/office/powerpoint/2010/main">
        <mc:Choice Requires="p14">
          <p:contentPart p14:bwMode="auto" r:id="rId2">
            <p14:nvContentPartPr>
              <p14:cNvPr id="6" name="Ink 5">
                <a:extLst>
                  <a:ext uri="{FF2B5EF4-FFF2-40B4-BE49-F238E27FC236}">
                    <a16:creationId xmlns:a16="http://schemas.microsoft.com/office/drawing/2014/main" id="{D4F9FB73-C162-274E-A5C0-E1EFBFAE4CBA}"/>
                  </a:ext>
                </a:extLst>
              </p14:cNvPr>
              <p14:cNvContentPartPr/>
              <p14:nvPr/>
            </p14:nvContentPartPr>
            <p14:xfrm>
              <a:off x="90360" y="246600"/>
              <a:ext cx="8995680" cy="4177440"/>
            </p14:xfrm>
          </p:contentPart>
        </mc:Choice>
        <mc:Fallback xmlns="">
          <p:pic>
            <p:nvPicPr>
              <p:cNvPr id="6" name="Ink 5">
                <a:extLst>
                  <a:ext uri="{FF2B5EF4-FFF2-40B4-BE49-F238E27FC236}">
                    <a16:creationId xmlns:a16="http://schemas.microsoft.com/office/drawing/2014/main" id="{D4F9FB73-C162-274E-A5C0-E1EFBFAE4CBA}"/>
                  </a:ext>
                </a:extLst>
              </p:cNvPr>
              <p:cNvPicPr/>
              <p:nvPr/>
            </p:nvPicPr>
            <p:blipFill>
              <a:blip r:embed="rId3"/>
              <a:stretch>
                <a:fillRect/>
              </a:stretch>
            </p:blipFill>
            <p:spPr>
              <a:xfrm>
                <a:off x="74160" y="230400"/>
                <a:ext cx="9028080" cy="420984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AA898D1D-8292-E441-82CD-0EC6F6DCD005}"/>
                  </a:ext>
                </a:extLst>
              </p14:cNvPr>
              <p14:cNvContentPartPr/>
              <p14:nvPr/>
            </p14:nvContentPartPr>
            <p14:xfrm>
              <a:off x="1167840" y="3595320"/>
              <a:ext cx="6068880" cy="1797120"/>
            </p14:xfrm>
          </p:contentPart>
        </mc:Choice>
        <mc:Fallback xmlns="">
          <p:pic>
            <p:nvPicPr>
              <p:cNvPr id="7" name="Ink 6">
                <a:extLst>
                  <a:ext uri="{FF2B5EF4-FFF2-40B4-BE49-F238E27FC236}">
                    <a16:creationId xmlns:a16="http://schemas.microsoft.com/office/drawing/2014/main" id="{AA898D1D-8292-E441-82CD-0EC6F6DCD005}"/>
                  </a:ext>
                </a:extLst>
              </p:cNvPr>
              <p:cNvPicPr/>
              <p:nvPr/>
            </p:nvPicPr>
            <p:blipFill>
              <a:blip r:embed="rId5"/>
              <a:stretch>
                <a:fillRect/>
              </a:stretch>
            </p:blipFill>
            <p:spPr>
              <a:xfrm>
                <a:off x="1151640" y="3579120"/>
                <a:ext cx="6101280" cy="1829520"/>
              </a:xfrm>
              <a:prstGeom prst="rect">
                <a:avLst/>
              </a:prstGeom>
            </p:spPr>
          </p:pic>
        </mc:Fallback>
      </mc:AlternateContent>
    </p:spTree>
    <p:extLst>
      <p:ext uri="{BB962C8B-B14F-4D97-AF65-F5344CB8AC3E}">
        <p14:creationId xmlns:p14="http://schemas.microsoft.com/office/powerpoint/2010/main" val="34501180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Chain Rule: Graphical view</a:t>
            </a:r>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28</a:t>
            </a:fld>
            <a:endParaRPr lang="en-US"/>
          </a:p>
        </p:txBody>
      </p:sp>
      <mc:AlternateContent xmlns:mc="http://schemas.openxmlformats.org/markup-compatibility/2006" xmlns:p14="http://schemas.microsoft.com/office/powerpoint/2010/main">
        <mc:Choice Requires="p14">
          <p:contentPart p14:bwMode="auto" r:id="rId2">
            <p14:nvContentPartPr>
              <p14:cNvPr id="6" name="Ink 5">
                <a:extLst>
                  <a:ext uri="{FF2B5EF4-FFF2-40B4-BE49-F238E27FC236}">
                    <a16:creationId xmlns:a16="http://schemas.microsoft.com/office/drawing/2014/main" id="{A92368F7-B48B-884F-B78F-18AB6E4303D7}"/>
                  </a:ext>
                </a:extLst>
              </p14:cNvPr>
              <p14:cNvContentPartPr/>
              <p14:nvPr/>
            </p14:nvContentPartPr>
            <p14:xfrm>
              <a:off x="419400" y="740160"/>
              <a:ext cx="6171840" cy="4934160"/>
            </p14:xfrm>
          </p:contentPart>
        </mc:Choice>
        <mc:Fallback xmlns="">
          <p:pic>
            <p:nvPicPr>
              <p:cNvPr id="6" name="Ink 5">
                <a:extLst>
                  <a:ext uri="{FF2B5EF4-FFF2-40B4-BE49-F238E27FC236}">
                    <a16:creationId xmlns:a16="http://schemas.microsoft.com/office/drawing/2014/main" id="{A92368F7-B48B-884F-B78F-18AB6E4303D7}"/>
                  </a:ext>
                </a:extLst>
              </p:cNvPr>
              <p:cNvPicPr/>
              <p:nvPr/>
            </p:nvPicPr>
            <p:blipFill>
              <a:blip r:embed="rId3"/>
              <a:stretch>
                <a:fillRect/>
              </a:stretch>
            </p:blipFill>
            <p:spPr>
              <a:xfrm>
                <a:off x="403200" y="723960"/>
                <a:ext cx="6204240" cy="4966560"/>
              </a:xfrm>
              <a:prstGeom prst="rect">
                <a:avLst/>
              </a:prstGeom>
            </p:spPr>
          </p:pic>
        </mc:Fallback>
      </mc:AlternateContent>
    </p:spTree>
    <p:extLst>
      <p:ext uri="{BB962C8B-B14F-4D97-AF65-F5344CB8AC3E}">
        <p14:creationId xmlns:p14="http://schemas.microsoft.com/office/powerpoint/2010/main" val="28717449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1EF60-4B4E-294D-A40B-116A667D04AA}"/>
              </a:ext>
            </a:extLst>
          </p:cNvPr>
          <p:cNvSpPr>
            <a:spLocks noGrp="1"/>
          </p:cNvSpPr>
          <p:nvPr>
            <p:ph type="title"/>
          </p:nvPr>
        </p:nvSpPr>
        <p:spPr/>
        <p:txBody>
          <a:bodyPr/>
          <a:lstStyle/>
          <a:p>
            <a:r>
              <a:rPr lang="en-US" dirty="0"/>
              <a:t>Chain Rule: Cascaded</a:t>
            </a:r>
          </a:p>
        </p:txBody>
      </p:sp>
      <p:sp>
        <p:nvSpPr>
          <p:cNvPr id="3" name="Content Placeholder 2">
            <a:extLst>
              <a:ext uri="{FF2B5EF4-FFF2-40B4-BE49-F238E27FC236}">
                <a16:creationId xmlns:a16="http://schemas.microsoft.com/office/drawing/2014/main" id="{8DCE4240-9C32-0C48-B845-7F37303BE765}"/>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C63A4423-4C3D-9E40-9CC4-27FBBFFC5388}"/>
              </a:ext>
            </a:extLst>
          </p:cNvPr>
          <p:cNvSpPr>
            <a:spLocks noGrp="1"/>
          </p:cNvSpPr>
          <p:nvPr>
            <p:ph type="ftr" sz="quarter" idx="11"/>
          </p:nvPr>
        </p:nvSpPr>
        <p:spPr/>
        <p:txBody>
          <a:bodyPr/>
          <a:lstStyle/>
          <a:p>
            <a:pPr>
              <a:defRPr/>
            </a:pPr>
            <a:r>
              <a:rPr lang="en-US"/>
              <a:t>(C) Dhruv Batra </a:t>
            </a:r>
            <a:endParaRPr lang="en-US" dirty="0"/>
          </a:p>
        </p:txBody>
      </p:sp>
      <p:sp>
        <p:nvSpPr>
          <p:cNvPr id="5" name="Slide Number Placeholder 4">
            <a:extLst>
              <a:ext uri="{FF2B5EF4-FFF2-40B4-BE49-F238E27FC236}">
                <a16:creationId xmlns:a16="http://schemas.microsoft.com/office/drawing/2014/main" id="{05A06046-AA70-7B4D-98EC-3177DF7CF0D1}"/>
              </a:ext>
            </a:extLst>
          </p:cNvPr>
          <p:cNvSpPr>
            <a:spLocks noGrp="1"/>
          </p:cNvSpPr>
          <p:nvPr>
            <p:ph type="sldNum" sz="quarter" idx="12"/>
          </p:nvPr>
        </p:nvSpPr>
        <p:spPr/>
        <p:txBody>
          <a:bodyPr/>
          <a:lstStyle/>
          <a:p>
            <a:pPr>
              <a:defRPr/>
            </a:pPr>
            <a:fld id="{7134A590-6033-DE48-865B-A0558AEFCBD1}" type="slidenum">
              <a:rPr lang="en-US" smtClean="0"/>
              <a:pPr>
                <a:defRPr/>
              </a:pPr>
              <a:t>29</a:t>
            </a:fld>
            <a:endParaRPr lang="en-US"/>
          </a:p>
        </p:txBody>
      </p:sp>
    </p:spTree>
    <p:extLst>
      <p:ext uri="{BB962C8B-B14F-4D97-AF65-F5344CB8AC3E}">
        <p14:creationId xmlns:p14="http://schemas.microsoft.com/office/powerpoint/2010/main" val="38386774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a:p>
            <a:endParaRPr lang="en-US" dirty="0"/>
          </a:p>
          <a:p>
            <a:endParaRPr lang="en-US" dirty="0"/>
          </a:p>
          <a:p>
            <a:pPr marL="0" indent="0" algn="ctr">
              <a:buNone/>
            </a:pPr>
            <a:r>
              <a:rPr lang="en-US" sz="4000" dirty="0"/>
              <a:t>Recap from last time</a:t>
            </a:r>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3</a:t>
            </a:fld>
            <a:endParaRPr lang="en-US"/>
          </a:p>
        </p:txBody>
      </p:sp>
    </p:spTree>
    <p:extLst>
      <p:ext uri="{BB962C8B-B14F-4D97-AF65-F5344CB8AC3E}">
        <p14:creationId xmlns:p14="http://schemas.microsoft.com/office/powerpoint/2010/main" val="6483480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1EF60-4B4E-294D-A40B-116A667D04AA}"/>
              </a:ext>
            </a:extLst>
          </p:cNvPr>
          <p:cNvSpPr>
            <a:spLocks noGrp="1"/>
          </p:cNvSpPr>
          <p:nvPr>
            <p:ph type="title"/>
          </p:nvPr>
        </p:nvSpPr>
        <p:spPr>
          <a:xfrm>
            <a:off x="0" y="228600"/>
            <a:ext cx="9144000" cy="685800"/>
          </a:xfrm>
        </p:spPr>
        <p:txBody>
          <a:bodyPr/>
          <a:lstStyle/>
          <a:p>
            <a:r>
              <a:rPr lang="en-US" dirty="0"/>
              <a:t>Chain Rule: How should we multiply?</a:t>
            </a:r>
          </a:p>
        </p:txBody>
      </p:sp>
      <p:sp>
        <p:nvSpPr>
          <p:cNvPr id="3" name="Content Placeholder 2">
            <a:extLst>
              <a:ext uri="{FF2B5EF4-FFF2-40B4-BE49-F238E27FC236}">
                <a16:creationId xmlns:a16="http://schemas.microsoft.com/office/drawing/2014/main" id="{8DCE4240-9C32-0C48-B845-7F37303BE765}"/>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C63A4423-4C3D-9E40-9CC4-27FBBFFC5388}"/>
              </a:ext>
            </a:extLst>
          </p:cNvPr>
          <p:cNvSpPr>
            <a:spLocks noGrp="1"/>
          </p:cNvSpPr>
          <p:nvPr>
            <p:ph type="ftr" sz="quarter" idx="11"/>
          </p:nvPr>
        </p:nvSpPr>
        <p:spPr/>
        <p:txBody>
          <a:bodyPr/>
          <a:lstStyle/>
          <a:p>
            <a:pPr>
              <a:defRPr/>
            </a:pPr>
            <a:r>
              <a:rPr lang="en-US"/>
              <a:t>(C) Dhruv Batra </a:t>
            </a:r>
            <a:endParaRPr lang="en-US" dirty="0"/>
          </a:p>
        </p:txBody>
      </p:sp>
      <p:sp>
        <p:nvSpPr>
          <p:cNvPr id="5" name="Slide Number Placeholder 4">
            <a:extLst>
              <a:ext uri="{FF2B5EF4-FFF2-40B4-BE49-F238E27FC236}">
                <a16:creationId xmlns:a16="http://schemas.microsoft.com/office/drawing/2014/main" id="{05A06046-AA70-7B4D-98EC-3177DF7CF0D1}"/>
              </a:ext>
            </a:extLst>
          </p:cNvPr>
          <p:cNvSpPr>
            <a:spLocks noGrp="1"/>
          </p:cNvSpPr>
          <p:nvPr>
            <p:ph type="sldNum" sz="quarter" idx="12"/>
          </p:nvPr>
        </p:nvSpPr>
        <p:spPr/>
        <p:txBody>
          <a:bodyPr/>
          <a:lstStyle/>
          <a:p>
            <a:pPr>
              <a:defRPr/>
            </a:pPr>
            <a:fld id="{7134A590-6033-DE48-865B-A0558AEFCBD1}" type="slidenum">
              <a:rPr lang="en-US" smtClean="0"/>
              <a:pPr>
                <a:defRPr/>
              </a:pPr>
              <a:t>30</a:t>
            </a:fld>
            <a:endParaRPr lang="en-US"/>
          </a:p>
        </p:txBody>
      </p:sp>
    </p:spTree>
    <p:extLst>
      <p:ext uri="{BB962C8B-B14F-4D97-AF65-F5344CB8AC3E}">
        <p14:creationId xmlns:p14="http://schemas.microsoft.com/office/powerpoint/2010/main" val="17377186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Plan for Today</a:t>
            </a:r>
          </a:p>
        </p:txBody>
      </p:sp>
      <p:sp>
        <p:nvSpPr>
          <p:cNvPr id="3" name="Content Placeholder 2"/>
          <p:cNvSpPr>
            <a:spLocks noGrp="1"/>
          </p:cNvSpPr>
          <p:nvPr>
            <p:ph idx="1"/>
          </p:nvPr>
        </p:nvSpPr>
        <p:spPr/>
        <p:txBody>
          <a:bodyPr/>
          <a:lstStyle/>
          <a:p>
            <a:r>
              <a:rPr lang="en-US" dirty="0"/>
              <a:t>(Finish) Computational Graphs</a:t>
            </a:r>
          </a:p>
          <a:p>
            <a:pPr lvl="1"/>
            <a:r>
              <a:rPr lang="en-US" dirty="0"/>
              <a:t>Notation + example</a:t>
            </a:r>
          </a:p>
          <a:p>
            <a:r>
              <a:rPr lang="en-US" dirty="0"/>
              <a:t>(Finish) Computing Gradients</a:t>
            </a:r>
          </a:p>
          <a:p>
            <a:pPr lvl="1"/>
            <a:r>
              <a:rPr lang="en-US" dirty="0"/>
              <a:t>Forward mode vs Reverse mode AD</a:t>
            </a:r>
          </a:p>
          <a:p>
            <a:pPr lvl="1"/>
            <a:r>
              <a:rPr lang="en-US" dirty="0"/>
              <a:t>Patterns in backprop</a:t>
            </a:r>
          </a:p>
          <a:p>
            <a:pPr lvl="1"/>
            <a:r>
              <a:rPr lang="en-US" dirty="0"/>
              <a:t>Backprop in </a:t>
            </a:r>
            <a:r>
              <a:rPr lang="en-US" dirty="0" err="1"/>
              <a:t>FC+ReLU</a:t>
            </a:r>
            <a:r>
              <a:rPr lang="en-US" dirty="0"/>
              <a:t> NNs</a:t>
            </a:r>
          </a:p>
          <a:p>
            <a:pPr lvl="1"/>
            <a:endParaRPr lang="en-US" dirty="0"/>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31</a:t>
            </a:fld>
            <a:endParaRPr lang="en-US"/>
          </a:p>
        </p:txBody>
      </p:sp>
    </p:spTree>
    <p:extLst>
      <p:ext uri="{BB962C8B-B14F-4D97-AF65-F5344CB8AC3E}">
        <p14:creationId xmlns:p14="http://schemas.microsoft.com/office/powerpoint/2010/main" val="33763261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Chain Rule: Tensors</a:t>
            </a:r>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32</a:t>
            </a:fld>
            <a:endParaRPr lang="en-US"/>
          </a:p>
        </p:txBody>
      </p:sp>
    </p:spTree>
    <p:extLst>
      <p:ext uri="{BB962C8B-B14F-4D97-AF65-F5344CB8AC3E}">
        <p14:creationId xmlns:p14="http://schemas.microsoft.com/office/powerpoint/2010/main" val="40355024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33</a:t>
            </a:fld>
            <a:endParaRPr lang="en-US"/>
          </a:p>
        </p:txBody>
      </p:sp>
      <p:pic>
        <p:nvPicPr>
          <p:cNvPr id="3" name="Picture 2"/>
          <p:cNvPicPr>
            <a:picLocks noChangeAspect="1"/>
          </p:cNvPicPr>
          <p:nvPr/>
        </p:nvPicPr>
        <p:blipFill>
          <a:blip r:embed="rId2"/>
          <a:stretch>
            <a:fillRect/>
          </a:stretch>
        </p:blipFill>
        <p:spPr>
          <a:xfrm>
            <a:off x="12700" y="0"/>
            <a:ext cx="9117419" cy="6858000"/>
          </a:xfrm>
          <a:prstGeom prst="rect">
            <a:avLst/>
          </a:prstGeom>
        </p:spPr>
      </p:pic>
    </p:spTree>
    <p:extLst>
      <p:ext uri="{BB962C8B-B14F-4D97-AF65-F5344CB8AC3E}">
        <p14:creationId xmlns:p14="http://schemas.microsoft.com/office/powerpoint/2010/main" val="41430164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Logistic Regression Derivatives</a:t>
            </a:r>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34</a:t>
            </a:fld>
            <a:endParaRPr lang="en-US"/>
          </a:p>
        </p:txBody>
      </p:sp>
      <p:grpSp>
        <p:nvGrpSpPr>
          <p:cNvPr id="16" name="SMARTInkShape-Group523"/>
          <p:cNvGrpSpPr/>
          <p:nvPr/>
        </p:nvGrpSpPr>
        <p:grpSpPr>
          <a:xfrm>
            <a:off x="535499" y="900113"/>
            <a:ext cx="1713355" cy="688616"/>
            <a:chOff x="535499" y="900113"/>
            <a:chExt cx="1713355" cy="688616"/>
          </a:xfrm>
        </p:grpSpPr>
        <p:sp>
          <p:nvSpPr>
            <p:cNvPr id="6" name="SMARTInkShape-1745"/>
            <p:cNvSpPr/>
            <p:nvPr>
              <p:custDataLst>
                <p:tags r:id="rId87"/>
              </p:custDataLst>
            </p:nvPr>
          </p:nvSpPr>
          <p:spPr bwMode="auto">
            <a:xfrm>
              <a:off x="945833" y="1380172"/>
              <a:ext cx="77153" cy="196052"/>
            </a:xfrm>
            <a:custGeom>
              <a:avLst/>
              <a:gdLst/>
              <a:ahLst/>
              <a:cxnLst/>
              <a:rect l="0" t="0" r="0" b="0"/>
              <a:pathLst>
                <a:path w="77153" h="196052">
                  <a:moveTo>
                    <a:pt x="0" y="0"/>
                  </a:moveTo>
                  <a:lnTo>
                    <a:pt x="0" y="0"/>
                  </a:lnTo>
                  <a:lnTo>
                    <a:pt x="4550" y="0"/>
                  </a:lnTo>
                  <a:lnTo>
                    <a:pt x="16482" y="4551"/>
                  </a:lnTo>
                  <a:lnTo>
                    <a:pt x="36633" y="21034"/>
                  </a:lnTo>
                  <a:lnTo>
                    <a:pt x="44856" y="38559"/>
                  </a:lnTo>
                  <a:lnTo>
                    <a:pt x="49485" y="77465"/>
                  </a:lnTo>
                  <a:lnTo>
                    <a:pt x="50568" y="110629"/>
                  </a:lnTo>
                  <a:lnTo>
                    <a:pt x="51050" y="141244"/>
                  </a:lnTo>
                  <a:lnTo>
                    <a:pt x="55871" y="176153"/>
                  </a:lnTo>
                  <a:lnTo>
                    <a:pt x="58782" y="195492"/>
                  </a:lnTo>
                  <a:lnTo>
                    <a:pt x="61095" y="196051"/>
                  </a:lnTo>
                  <a:lnTo>
                    <a:pt x="77152" y="18002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 name="SMARTInkShape-1746"/>
            <p:cNvSpPr/>
            <p:nvPr>
              <p:custDataLst>
                <p:tags r:id="rId88"/>
              </p:custDataLst>
            </p:nvPr>
          </p:nvSpPr>
          <p:spPr bwMode="auto">
            <a:xfrm>
              <a:off x="911543" y="1200150"/>
              <a:ext cx="8573" cy="1"/>
            </a:xfrm>
            <a:custGeom>
              <a:avLst/>
              <a:gdLst/>
              <a:ahLst/>
              <a:cxnLst/>
              <a:rect l="0" t="0" r="0" b="0"/>
              <a:pathLst>
                <a:path w="8573" h="1">
                  <a:moveTo>
                    <a:pt x="0" y="0"/>
                  </a:moveTo>
                  <a:lnTo>
                    <a:pt x="0" y="0"/>
                  </a:lnTo>
                  <a:lnTo>
                    <a:pt x="8572"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 name="SMARTInkShape-1747"/>
            <p:cNvSpPr/>
            <p:nvPr>
              <p:custDataLst>
                <p:tags r:id="rId89"/>
              </p:custDataLst>
            </p:nvPr>
          </p:nvSpPr>
          <p:spPr bwMode="auto">
            <a:xfrm>
              <a:off x="535499" y="1122997"/>
              <a:ext cx="478915" cy="465732"/>
            </a:xfrm>
            <a:custGeom>
              <a:avLst/>
              <a:gdLst/>
              <a:ahLst/>
              <a:cxnLst/>
              <a:rect l="0" t="0" r="0" b="0"/>
              <a:pathLst>
                <a:path w="478915" h="465732">
                  <a:moveTo>
                    <a:pt x="204594" y="0"/>
                  </a:moveTo>
                  <a:lnTo>
                    <a:pt x="204594" y="0"/>
                  </a:lnTo>
                  <a:lnTo>
                    <a:pt x="213919" y="38136"/>
                  </a:lnTo>
                  <a:lnTo>
                    <a:pt x="216358" y="72194"/>
                  </a:lnTo>
                  <a:lnTo>
                    <a:pt x="211092" y="112732"/>
                  </a:lnTo>
                  <a:lnTo>
                    <a:pt x="206069" y="137067"/>
                  </a:lnTo>
                  <a:lnTo>
                    <a:pt x="199862" y="163768"/>
                  </a:lnTo>
                  <a:lnTo>
                    <a:pt x="192867" y="192046"/>
                  </a:lnTo>
                  <a:lnTo>
                    <a:pt x="183441" y="220424"/>
                  </a:lnTo>
                  <a:lnTo>
                    <a:pt x="172394" y="248867"/>
                  </a:lnTo>
                  <a:lnTo>
                    <a:pt x="160267" y="277354"/>
                  </a:lnTo>
                  <a:lnTo>
                    <a:pt x="146468" y="303965"/>
                  </a:lnTo>
                  <a:lnTo>
                    <a:pt x="131553" y="329326"/>
                  </a:lnTo>
                  <a:lnTo>
                    <a:pt x="115895" y="353853"/>
                  </a:lnTo>
                  <a:lnTo>
                    <a:pt x="83257" y="396346"/>
                  </a:lnTo>
                  <a:lnTo>
                    <a:pt x="51606" y="430472"/>
                  </a:lnTo>
                  <a:lnTo>
                    <a:pt x="15225" y="458488"/>
                  </a:lnTo>
                  <a:lnTo>
                    <a:pt x="2002" y="465710"/>
                  </a:lnTo>
                  <a:lnTo>
                    <a:pt x="0" y="465731"/>
                  </a:lnTo>
                  <a:lnTo>
                    <a:pt x="571" y="463840"/>
                  </a:lnTo>
                  <a:lnTo>
                    <a:pt x="37928" y="428914"/>
                  </a:lnTo>
                  <a:lnTo>
                    <a:pt x="79720" y="404306"/>
                  </a:lnTo>
                  <a:lnTo>
                    <a:pt x="104199" y="392410"/>
                  </a:lnTo>
                  <a:lnTo>
                    <a:pt x="130044" y="381622"/>
                  </a:lnTo>
                  <a:lnTo>
                    <a:pt x="156799" y="371572"/>
                  </a:lnTo>
                  <a:lnTo>
                    <a:pt x="184160" y="362015"/>
                  </a:lnTo>
                  <a:lnTo>
                    <a:pt x="210974" y="355643"/>
                  </a:lnTo>
                  <a:lnTo>
                    <a:pt x="237422" y="351396"/>
                  </a:lnTo>
                  <a:lnTo>
                    <a:pt x="263627" y="348564"/>
                  </a:lnTo>
                  <a:lnTo>
                    <a:pt x="287764" y="346676"/>
                  </a:lnTo>
                  <a:lnTo>
                    <a:pt x="310523" y="345418"/>
                  </a:lnTo>
                  <a:lnTo>
                    <a:pt x="350733" y="345924"/>
                  </a:lnTo>
                  <a:lnTo>
                    <a:pt x="381305" y="352499"/>
                  </a:lnTo>
                  <a:lnTo>
                    <a:pt x="419936" y="366911"/>
                  </a:lnTo>
                  <a:lnTo>
                    <a:pt x="458374" y="375160"/>
                  </a:lnTo>
                  <a:lnTo>
                    <a:pt x="478914" y="37719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 name="SMARTInkShape-1748"/>
            <p:cNvSpPr/>
            <p:nvPr>
              <p:custDataLst>
                <p:tags r:id="rId90"/>
              </p:custDataLst>
            </p:nvPr>
          </p:nvSpPr>
          <p:spPr bwMode="auto">
            <a:xfrm>
              <a:off x="1113422" y="1093606"/>
              <a:ext cx="192457" cy="364016"/>
            </a:xfrm>
            <a:custGeom>
              <a:avLst/>
              <a:gdLst/>
              <a:ahLst/>
              <a:cxnLst/>
              <a:rect l="0" t="0" r="0" b="0"/>
              <a:pathLst>
                <a:path w="192457" h="364016">
                  <a:moveTo>
                    <a:pt x="115303" y="29391"/>
                  </a:moveTo>
                  <a:lnTo>
                    <a:pt x="115303" y="29391"/>
                  </a:lnTo>
                  <a:lnTo>
                    <a:pt x="134616" y="10079"/>
                  </a:lnTo>
                  <a:lnTo>
                    <a:pt x="135798" y="6991"/>
                  </a:lnTo>
                  <a:lnTo>
                    <a:pt x="135634" y="3981"/>
                  </a:lnTo>
                  <a:lnTo>
                    <a:pt x="134572" y="1021"/>
                  </a:lnTo>
                  <a:lnTo>
                    <a:pt x="130054" y="0"/>
                  </a:lnTo>
                  <a:lnTo>
                    <a:pt x="104540" y="4067"/>
                  </a:lnTo>
                  <a:lnTo>
                    <a:pt x="68193" y="17866"/>
                  </a:lnTo>
                  <a:lnTo>
                    <a:pt x="44518" y="31889"/>
                  </a:lnTo>
                  <a:lnTo>
                    <a:pt x="14320" y="74052"/>
                  </a:lnTo>
                  <a:lnTo>
                    <a:pt x="3747" y="114963"/>
                  </a:lnTo>
                  <a:lnTo>
                    <a:pt x="927" y="137874"/>
                  </a:lnTo>
                  <a:lnTo>
                    <a:pt x="0" y="161721"/>
                  </a:lnTo>
                  <a:lnTo>
                    <a:pt x="334" y="186191"/>
                  </a:lnTo>
                  <a:lnTo>
                    <a:pt x="1510" y="211077"/>
                  </a:lnTo>
                  <a:lnTo>
                    <a:pt x="5151" y="235288"/>
                  </a:lnTo>
                  <a:lnTo>
                    <a:pt x="10436" y="259048"/>
                  </a:lnTo>
                  <a:lnTo>
                    <a:pt x="16817" y="282508"/>
                  </a:lnTo>
                  <a:lnTo>
                    <a:pt x="31526" y="318735"/>
                  </a:lnTo>
                  <a:lnTo>
                    <a:pt x="39449" y="333730"/>
                  </a:lnTo>
                  <a:lnTo>
                    <a:pt x="60953" y="352931"/>
                  </a:lnTo>
                  <a:lnTo>
                    <a:pt x="73355" y="359384"/>
                  </a:lnTo>
                  <a:lnTo>
                    <a:pt x="102374" y="364015"/>
                  </a:lnTo>
                  <a:lnTo>
                    <a:pt x="133370" y="360993"/>
                  </a:lnTo>
                  <a:lnTo>
                    <a:pt x="172832" y="346084"/>
                  </a:lnTo>
                  <a:lnTo>
                    <a:pt x="192456" y="33800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 name="SMARTInkShape-1749"/>
            <p:cNvSpPr/>
            <p:nvPr>
              <p:custDataLst>
                <p:tags r:id="rId91"/>
              </p:custDataLst>
            </p:nvPr>
          </p:nvSpPr>
          <p:spPr bwMode="auto">
            <a:xfrm>
              <a:off x="1391603" y="1268730"/>
              <a:ext cx="273169" cy="185271"/>
            </a:xfrm>
            <a:custGeom>
              <a:avLst/>
              <a:gdLst/>
              <a:ahLst/>
              <a:cxnLst/>
              <a:rect l="0" t="0" r="0" b="0"/>
              <a:pathLst>
                <a:path w="273169" h="185271">
                  <a:moveTo>
                    <a:pt x="0" y="0"/>
                  </a:moveTo>
                  <a:lnTo>
                    <a:pt x="0" y="0"/>
                  </a:lnTo>
                  <a:lnTo>
                    <a:pt x="4550" y="4551"/>
                  </a:lnTo>
                  <a:lnTo>
                    <a:pt x="6785" y="11865"/>
                  </a:lnTo>
                  <a:lnTo>
                    <a:pt x="8337" y="52221"/>
                  </a:lnTo>
                  <a:lnTo>
                    <a:pt x="8502" y="90509"/>
                  </a:lnTo>
                  <a:lnTo>
                    <a:pt x="8551" y="131063"/>
                  </a:lnTo>
                  <a:lnTo>
                    <a:pt x="8568" y="171763"/>
                  </a:lnTo>
                  <a:lnTo>
                    <a:pt x="8571" y="185270"/>
                  </a:lnTo>
                  <a:lnTo>
                    <a:pt x="23212" y="156753"/>
                  </a:lnTo>
                  <a:lnTo>
                    <a:pt x="36986" y="122373"/>
                  </a:lnTo>
                  <a:lnTo>
                    <a:pt x="52633" y="91853"/>
                  </a:lnTo>
                  <a:lnTo>
                    <a:pt x="81410" y="50317"/>
                  </a:lnTo>
                  <a:lnTo>
                    <a:pt x="93650" y="41413"/>
                  </a:lnTo>
                  <a:lnTo>
                    <a:pt x="99581" y="39039"/>
                  </a:lnTo>
                  <a:lnTo>
                    <a:pt x="106392" y="39361"/>
                  </a:lnTo>
                  <a:lnTo>
                    <a:pt x="121580" y="44799"/>
                  </a:lnTo>
                  <a:lnTo>
                    <a:pt x="135315" y="58646"/>
                  </a:lnTo>
                  <a:lnTo>
                    <a:pt x="164206" y="98579"/>
                  </a:lnTo>
                  <a:lnTo>
                    <a:pt x="197430" y="134407"/>
                  </a:lnTo>
                  <a:lnTo>
                    <a:pt x="214429" y="144827"/>
                  </a:lnTo>
                  <a:lnTo>
                    <a:pt x="231509" y="147552"/>
                  </a:lnTo>
                  <a:lnTo>
                    <a:pt x="240064" y="146946"/>
                  </a:lnTo>
                  <a:lnTo>
                    <a:pt x="254650" y="138652"/>
                  </a:lnTo>
                  <a:lnTo>
                    <a:pt x="261206" y="132439"/>
                  </a:lnTo>
                  <a:lnTo>
                    <a:pt x="268492" y="117917"/>
                  </a:lnTo>
                  <a:lnTo>
                    <a:pt x="273168" y="85311"/>
                  </a:lnTo>
                  <a:lnTo>
                    <a:pt x="269428" y="59885"/>
                  </a:lnTo>
                  <a:lnTo>
                    <a:pt x="248602" y="1714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 name="SMARTInkShape-1750"/>
            <p:cNvSpPr/>
            <p:nvPr>
              <p:custDataLst>
                <p:tags r:id="rId92"/>
              </p:custDataLst>
            </p:nvPr>
          </p:nvSpPr>
          <p:spPr bwMode="auto">
            <a:xfrm>
              <a:off x="1280160" y="1097280"/>
              <a:ext cx="378324" cy="93592"/>
            </a:xfrm>
            <a:custGeom>
              <a:avLst/>
              <a:gdLst/>
              <a:ahLst/>
              <a:cxnLst/>
              <a:rect l="0" t="0" r="0" b="0"/>
              <a:pathLst>
                <a:path w="378324" h="93592">
                  <a:moveTo>
                    <a:pt x="0" y="77152"/>
                  </a:moveTo>
                  <a:lnTo>
                    <a:pt x="0" y="77152"/>
                  </a:lnTo>
                  <a:lnTo>
                    <a:pt x="0" y="86254"/>
                  </a:lnTo>
                  <a:lnTo>
                    <a:pt x="953" y="88935"/>
                  </a:lnTo>
                  <a:lnTo>
                    <a:pt x="2540" y="90723"/>
                  </a:lnTo>
                  <a:lnTo>
                    <a:pt x="4551" y="91914"/>
                  </a:lnTo>
                  <a:lnTo>
                    <a:pt x="21034" y="93591"/>
                  </a:lnTo>
                  <a:lnTo>
                    <a:pt x="53116" y="84987"/>
                  </a:lnTo>
                  <a:lnTo>
                    <a:pt x="86790" y="75554"/>
                  </a:lnTo>
                  <a:lnTo>
                    <a:pt x="128108" y="65012"/>
                  </a:lnTo>
                  <a:lnTo>
                    <a:pt x="151128" y="59534"/>
                  </a:lnTo>
                  <a:lnTo>
                    <a:pt x="175047" y="53977"/>
                  </a:lnTo>
                  <a:lnTo>
                    <a:pt x="199566" y="48367"/>
                  </a:lnTo>
                  <a:lnTo>
                    <a:pt x="224484" y="42722"/>
                  </a:lnTo>
                  <a:lnTo>
                    <a:pt x="249668" y="37054"/>
                  </a:lnTo>
                  <a:lnTo>
                    <a:pt x="272173" y="33275"/>
                  </a:lnTo>
                  <a:lnTo>
                    <a:pt x="312418" y="29076"/>
                  </a:lnTo>
                  <a:lnTo>
                    <a:pt x="353553" y="22162"/>
                  </a:lnTo>
                  <a:lnTo>
                    <a:pt x="374737" y="18631"/>
                  </a:lnTo>
                  <a:lnTo>
                    <a:pt x="377460" y="17183"/>
                  </a:lnTo>
                  <a:lnTo>
                    <a:pt x="378323" y="15266"/>
                  </a:lnTo>
                  <a:lnTo>
                    <a:pt x="377945" y="13035"/>
                  </a:lnTo>
                  <a:lnTo>
                    <a:pt x="372446" y="8016"/>
                  </a:lnTo>
                  <a:lnTo>
                    <a:pt x="360045"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2" name="SMARTInkShape-1751"/>
            <p:cNvSpPr/>
            <p:nvPr>
              <p:custDataLst>
                <p:tags r:id="rId93"/>
              </p:custDataLst>
            </p:nvPr>
          </p:nvSpPr>
          <p:spPr bwMode="auto">
            <a:xfrm>
              <a:off x="1529116" y="1054417"/>
              <a:ext cx="83189" cy="128589"/>
            </a:xfrm>
            <a:custGeom>
              <a:avLst/>
              <a:gdLst/>
              <a:ahLst/>
              <a:cxnLst/>
              <a:rect l="0" t="0" r="0" b="0"/>
              <a:pathLst>
                <a:path w="83189" h="128589">
                  <a:moveTo>
                    <a:pt x="8219" y="0"/>
                  </a:moveTo>
                  <a:lnTo>
                    <a:pt x="8219" y="0"/>
                  </a:lnTo>
                  <a:lnTo>
                    <a:pt x="0" y="0"/>
                  </a:lnTo>
                  <a:lnTo>
                    <a:pt x="4302" y="0"/>
                  </a:lnTo>
                  <a:lnTo>
                    <a:pt x="39119" y="11932"/>
                  </a:lnTo>
                  <a:lnTo>
                    <a:pt x="56639" y="29253"/>
                  </a:lnTo>
                  <a:lnTo>
                    <a:pt x="72782" y="54815"/>
                  </a:lnTo>
                  <a:lnTo>
                    <a:pt x="82602" y="83853"/>
                  </a:lnTo>
                  <a:lnTo>
                    <a:pt x="83188" y="96323"/>
                  </a:lnTo>
                  <a:lnTo>
                    <a:pt x="80274" y="108216"/>
                  </a:lnTo>
                  <a:lnTo>
                    <a:pt x="73264" y="117311"/>
                  </a:lnTo>
                  <a:lnTo>
                    <a:pt x="59654" y="12858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3" name="SMARTInkShape-1752"/>
            <p:cNvSpPr/>
            <p:nvPr>
              <p:custDataLst>
                <p:tags r:id="rId94"/>
              </p:custDataLst>
            </p:nvPr>
          </p:nvSpPr>
          <p:spPr bwMode="auto">
            <a:xfrm>
              <a:off x="1691640" y="900113"/>
              <a:ext cx="192296" cy="402908"/>
            </a:xfrm>
            <a:custGeom>
              <a:avLst/>
              <a:gdLst/>
              <a:ahLst/>
              <a:cxnLst/>
              <a:rect l="0" t="0" r="0" b="0"/>
              <a:pathLst>
                <a:path w="192296" h="402908">
                  <a:moveTo>
                    <a:pt x="8573" y="0"/>
                  </a:moveTo>
                  <a:lnTo>
                    <a:pt x="8573" y="0"/>
                  </a:lnTo>
                  <a:lnTo>
                    <a:pt x="42792" y="14640"/>
                  </a:lnTo>
                  <a:lnTo>
                    <a:pt x="81683" y="38945"/>
                  </a:lnTo>
                  <a:lnTo>
                    <a:pt x="123368" y="81071"/>
                  </a:lnTo>
                  <a:lnTo>
                    <a:pt x="151668" y="113184"/>
                  </a:lnTo>
                  <a:lnTo>
                    <a:pt x="172500" y="149046"/>
                  </a:lnTo>
                  <a:lnTo>
                    <a:pt x="186204" y="186258"/>
                  </a:lnTo>
                  <a:lnTo>
                    <a:pt x="192295" y="221846"/>
                  </a:lnTo>
                  <a:lnTo>
                    <a:pt x="184842" y="256713"/>
                  </a:lnTo>
                  <a:lnTo>
                    <a:pt x="165972" y="290307"/>
                  </a:lnTo>
                  <a:lnTo>
                    <a:pt x="135360" y="321112"/>
                  </a:lnTo>
                  <a:lnTo>
                    <a:pt x="99530" y="348139"/>
                  </a:lnTo>
                  <a:lnTo>
                    <a:pt x="63286" y="370946"/>
                  </a:lnTo>
                  <a:lnTo>
                    <a:pt x="20868" y="392590"/>
                  </a:lnTo>
                  <a:lnTo>
                    <a:pt x="0" y="40290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4" name="SMARTInkShape-1753"/>
            <p:cNvSpPr/>
            <p:nvPr>
              <p:custDataLst>
                <p:tags r:id="rId95"/>
              </p:custDataLst>
            </p:nvPr>
          </p:nvSpPr>
          <p:spPr bwMode="auto">
            <a:xfrm>
              <a:off x="2025968" y="1157288"/>
              <a:ext cx="137161" cy="8338"/>
            </a:xfrm>
            <a:custGeom>
              <a:avLst/>
              <a:gdLst/>
              <a:ahLst/>
              <a:cxnLst/>
              <a:rect l="0" t="0" r="0" b="0"/>
              <a:pathLst>
                <a:path w="137161" h="8338">
                  <a:moveTo>
                    <a:pt x="0" y="0"/>
                  </a:moveTo>
                  <a:lnTo>
                    <a:pt x="0" y="0"/>
                  </a:lnTo>
                  <a:lnTo>
                    <a:pt x="4551" y="4550"/>
                  </a:lnTo>
                  <a:lnTo>
                    <a:pt x="11865" y="6785"/>
                  </a:lnTo>
                  <a:lnTo>
                    <a:pt x="52221" y="8337"/>
                  </a:lnTo>
                  <a:lnTo>
                    <a:pt x="89556" y="7550"/>
                  </a:lnTo>
                  <a:lnTo>
                    <a:pt x="137160"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5" name="SMARTInkShape-1754"/>
            <p:cNvSpPr/>
            <p:nvPr>
              <p:custDataLst>
                <p:tags r:id="rId96"/>
              </p:custDataLst>
            </p:nvPr>
          </p:nvSpPr>
          <p:spPr bwMode="auto">
            <a:xfrm>
              <a:off x="2045496" y="1285875"/>
              <a:ext cx="203358" cy="53286"/>
            </a:xfrm>
            <a:custGeom>
              <a:avLst/>
              <a:gdLst/>
              <a:ahLst/>
              <a:cxnLst/>
              <a:rect l="0" t="0" r="0" b="0"/>
              <a:pathLst>
                <a:path w="203358" h="53286">
                  <a:moveTo>
                    <a:pt x="14762" y="0"/>
                  </a:moveTo>
                  <a:lnTo>
                    <a:pt x="14762" y="0"/>
                  </a:lnTo>
                  <a:lnTo>
                    <a:pt x="2979" y="20532"/>
                  </a:lnTo>
                  <a:lnTo>
                    <a:pt x="0" y="35795"/>
                  </a:lnTo>
                  <a:lnTo>
                    <a:pt x="1216" y="47024"/>
                  </a:lnTo>
                  <a:lnTo>
                    <a:pt x="2874" y="51352"/>
                  </a:lnTo>
                  <a:lnTo>
                    <a:pt x="8741" y="53285"/>
                  </a:lnTo>
                  <a:lnTo>
                    <a:pt x="41659" y="51454"/>
                  </a:lnTo>
                  <a:lnTo>
                    <a:pt x="74659" y="47316"/>
                  </a:lnTo>
                  <a:lnTo>
                    <a:pt x="96603" y="42974"/>
                  </a:lnTo>
                  <a:lnTo>
                    <a:pt x="121710" y="37222"/>
                  </a:lnTo>
                  <a:lnTo>
                    <a:pt x="148925" y="30530"/>
                  </a:lnTo>
                  <a:lnTo>
                    <a:pt x="203357" y="1714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22" name="SMARTInkShape-Group524"/>
          <p:cNvGrpSpPr/>
          <p:nvPr/>
        </p:nvGrpSpPr>
        <p:grpSpPr>
          <a:xfrm>
            <a:off x="2900363" y="930444"/>
            <a:ext cx="1165860" cy="989797"/>
            <a:chOff x="2900363" y="930444"/>
            <a:chExt cx="1165860" cy="989797"/>
          </a:xfrm>
        </p:grpSpPr>
        <p:sp>
          <p:nvSpPr>
            <p:cNvPr id="17" name="SMARTInkShape-1755"/>
            <p:cNvSpPr/>
            <p:nvPr>
              <p:custDataLst>
                <p:tags r:id="rId82"/>
              </p:custDataLst>
            </p:nvPr>
          </p:nvSpPr>
          <p:spPr bwMode="auto">
            <a:xfrm>
              <a:off x="2900363" y="1183162"/>
              <a:ext cx="197168" cy="8416"/>
            </a:xfrm>
            <a:custGeom>
              <a:avLst/>
              <a:gdLst/>
              <a:ahLst/>
              <a:cxnLst/>
              <a:rect l="0" t="0" r="0" b="0"/>
              <a:pathLst>
                <a:path w="197168" h="8416">
                  <a:moveTo>
                    <a:pt x="0" y="8415"/>
                  </a:moveTo>
                  <a:lnTo>
                    <a:pt x="0" y="8415"/>
                  </a:lnTo>
                  <a:lnTo>
                    <a:pt x="23389" y="2524"/>
                  </a:lnTo>
                  <a:lnTo>
                    <a:pt x="65350" y="637"/>
                  </a:lnTo>
                  <a:lnTo>
                    <a:pt x="100799" y="196"/>
                  </a:lnTo>
                  <a:lnTo>
                    <a:pt x="131160" y="0"/>
                  </a:lnTo>
                  <a:lnTo>
                    <a:pt x="167132" y="2429"/>
                  </a:lnTo>
                  <a:lnTo>
                    <a:pt x="197167" y="841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8" name="SMARTInkShape-1756"/>
            <p:cNvSpPr/>
            <p:nvPr>
              <p:custDataLst>
                <p:tags r:id="rId83"/>
              </p:custDataLst>
            </p:nvPr>
          </p:nvSpPr>
          <p:spPr bwMode="auto">
            <a:xfrm>
              <a:off x="3200400" y="930444"/>
              <a:ext cx="120016" cy="362813"/>
            </a:xfrm>
            <a:custGeom>
              <a:avLst/>
              <a:gdLst/>
              <a:ahLst/>
              <a:cxnLst/>
              <a:rect l="0" t="0" r="0" b="0"/>
              <a:pathLst>
                <a:path w="120016" h="362813">
                  <a:moveTo>
                    <a:pt x="0" y="355431"/>
                  </a:moveTo>
                  <a:lnTo>
                    <a:pt x="0" y="355431"/>
                  </a:lnTo>
                  <a:lnTo>
                    <a:pt x="0" y="362812"/>
                  </a:lnTo>
                  <a:lnTo>
                    <a:pt x="14640" y="332583"/>
                  </a:lnTo>
                  <a:lnTo>
                    <a:pt x="28415" y="297969"/>
                  </a:lnTo>
                  <a:lnTo>
                    <a:pt x="46601" y="257185"/>
                  </a:lnTo>
                  <a:lnTo>
                    <a:pt x="56785" y="235641"/>
                  </a:lnTo>
                  <a:lnTo>
                    <a:pt x="66432" y="210801"/>
                  </a:lnTo>
                  <a:lnTo>
                    <a:pt x="75721" y="183763"/>
                  </a:lnTo>
                  <a:lnTo>
                    <a:pt x="84770" y="155261"/>
                  </a:lnTo>
                  <a:lnTo>
                    <a:pt x="92709" y="129592"/>
                  </a:lnTo>
                  <a:lnTo>
                    <a:pt x="99906" y="105812"/>
                  </a:lnTo>
                  <a:lnTo>
                    <a:pt x="110125" y="65419"/>
                  </a:lnTo>
                  <a:lnTo>
                    <a:pt x="111492" y="37942"/>
                  </a:lnTo>
                  <a:lnTo>
                    <a:pt x="106384" y="18745"/>
                  </a:lnTo>
                  <a:lnTo>
                    <a:pt x="102355" y="10958"/>
                  </a:lnTo>
                  <a:lnTo>
                    <a:pt x="97765" y="5768"/>
                  </a:lnTo>
                  <a:lnTo>
                    <a:pt x="87583" y="0"/>
                  </a:lnTo>
                  <a:lnTo>
                    <a:pt x="81249" y="367"/>
                  </a:lnTo>
                  <a:lnTo>
                    <a:pt x="66591" y="5855"/>
                  </a:lnTo>
                  <a:lnTo>
                    <a:pt x="53091" y="24804"/>
                  </a:lnTo>
                  <a:lnTo>
                    <a:pt x="42646" y="54181"/>
                  </a:lnTo>
                  <a:lnTo>
                    <a:pt x="38003" y="92637"/>
                  </a:lnTo>
                  <a:lnTo>
                    <a:pt x="41020" y="135129"/>
                  </a:lnTo>
                  <a:lnTo>
                    <a:pt x="49664" y="177509"/>
                  </a:lnTo>
                  <a:lnTo>
                    <a:pt x="63030" y="215394"/>
                  </a:lnTo>
                  <a:lnTo>
                    <a:pt x="78496" y="248742"/>
                  </a:lnTo>
                  <a:lnTo>
                    <a:pt x="100728" y="289212"/>
                  </a:lnTo>
                  <a:lnTo>
                    <a:pt x="120015" y="32114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9" name="SMARTInkShape-1757"/>
            <p:cNvSpPr/>
            <p:nvPr>
              <p:custDataLst>
                <p:tags r:id="rId84"/>
              </p:custDataLst>
            </p:nvPr>
          </p:nvSpPr>
          <p:spPr bwMode="auto">
            <a:xfrm>
              <a:off x="3310925" y="1125943"/>
              <a:ext cx="103986" cy="150957"/>
            </a:xfrm>
            <a:custGeom>
              <a:avLst/>
              <a:gdLst/>
              <a:ahLst/>
              <a:cxnLst/>
              <a:rect l="0" t="0" r="0" b="0"/>
              <a:pathLst>
                <a:path w="103986" h="150957">
                  <a:moveTo>
                    <a:pt x="86643" y="39917"/>
                  </a:moveTo>
                  <a:lnTo>
                    <a:pt x="86643" y="39917"/>
                  </a:lnTo>
                  <a:lnTo>
                    <a:pt x="86643" y="30815"/>
                  </a:lnTo>
                  <a:lnTo>
                    <a:pt x="84738" y="27182"/>
                  </a:lnTo>
                  <a:lnTo>
                    <a:pt x="58228" y="6996"/>
                  </a:lnTo>
                  <a:lnTo>
                    <a:pt x="38959" y="0"/>
                  </a:lnTo>
                  <a:lnTo>
                    <a:pt x="27032" y="904"/>
                  </a:lnTo>
                  <a:lnTo>
                    <a:pt x="21185" y="2478"/>
                  </a:lnTo>
                  <a:lnTo>
                    <a:pt x="9608" y="14387"/>
                  </a:lnTo>
                  <a:lnTo>
                    <a:pt x="3853" y="22897"/>
                  </a:lnTo>
                  <a:lnTo>
                    <a:pt x="0" y="45053"/>
                  </a:lnTo>
                  <a:lnTo>
                    <a:pt x="3186" y="86841"/>
                  </a:lnTo>
                  <a:lnTo>
                    <a:pt x="5287" y="102632"/>
                  </a:lnTo>
                  <a:lnTo>
                    <a:pt x="17782" y="125258"/>
                  </a:lnTo>
                  <a:lnTo>
                    <a:pt x="43697" y="146166"/>
                  </a:lnTo>
                  <a:lnTo>
                    <a:pt x="52297" y="150754"/>
                  </a:lnTo>
                  <a:lnTo>
                    <a:pt x="60888" y="150956"/>
                  </a:lnTo>
                  <a:lnTo>
                    <a:pt x="78053" y="143560"/>
                  </a:lnTo>
                  <a:lnTo>
                    <a:pt x="92668" y="128208"/>
                  </a:lnTo>
                  <a:lnTo>
                    <a:pt x="99232" y="118780"/>
                  </a:lnTo>
                  <a:lnTo>
                    <a:pt x="103985" y="90525"/>
                  </a:lnTo>
                  <a:lnTo>
                    <a:pt x="101971" y="58599"/>
                  </a:lnTo>
                  <a:lnTo>
                    <a:pt x="94725" y="31710"/>
                  </a:lnTo>
                  <a:lnTo>
                    <a:pt x="88221" y="22063"/>
                  </a:lnTo>
                  <a:lnTo>
                    <a:pt x="70834" y="8804"/>
                  </a:lnTo>
                  <a:lnTo>
                    <a:pt x="61816" y="6793"/>
                  </a:lnTo>
                  <a:lnTo>
                    <a:pt x="44176" y="9638"/>
                  </a:lnTo>
                  <a:lnTo>
                    <a:pt x="31891" y="17252"/>
                  </a:lnTo>
                  <a:lnTo>
                    <a:pt x="18063" y="3134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0" name="SMARTInkShape-1758"/>
            <p:cNvSpPr/>
            <p:nvPr>
              <p:custDataLst>
                <p:tags r:id="rId85"/>
              </p:custDataLst>
            </p:nvPr>
          </p:nvSpPr>
          <p:spPr bwMode="auto">
            <a:xfrm>
              <a:off x="3421945" y="1093102"/>
              <a:ext cx="216684" cy="489602"/>
            </a:xfrm>
            <a:custGeom>
              <a:avLst/>
              <a:gdLst/>
              <a:ahLst/>
              <a:cxnLst/>
              <a:rect l="0" t="0" r="0" b="0"/>
              <a:pathLst>
                <a:path w="216684" h="489602">
                  <a:moveTo>
                    <a:pt x="78493" y="124193"/>
                  </a:moveTo>
                  <a:lnTo>
                    <a:pt x="78493" y="124193"/>
                  </a:lnTo>
                  <a:lnTo>
                    <a:pt x="115746" y="109553"/>
                  </a:lnTo>
                  <a:lnTo>
                    <a:pt x="131880" y="95779"/>
                  </a:lnTo>
                  <a:lnTo>
                    <a:pt x="151673" y="67408"/>
                  </a:lnTo>
                  <a:lnTo>
                    <a:pt x="153949" y="57761"/>
                  </a:lnTo>
                  <a:lnTo>
                    <a:pt x="151399" y="39423"/>
                  </a:lnTo>
                  <a:lnTo>
                    <a:pt x="134702" y="13033"/>
                  </a:lnTo>
                  <a:lnTo>
                    <a:pt x="114587" y="3351"/>
                  </a:lnTo>
                  <a:lnTo>
                    <a:pt x="91677" y="0"/>
                  </a:lnTo>
                  <a:lnTo>
                    <a:pt x="71970" y="1686"/>
                  </a:lnTo>
                  <a:lnTo>
                    <a:pt x="56226" y="10691"/>
                  </a:lnTo>
                  <a:lnTo>
                    <a:pt x="49361" y="17092"/>
                  </a:lnTo>
                  <a:lnTo>
                    <a:pt x="45736" y="24217"/>
                  </a:lnTo>
                  <a:lnTo>
                    <a:pt x="44249" y="39754"/>
                  </a:lnTo>
                  <a:lnTo>
                    <a:pt x="51844" y="56185"/>
                  </a:lnTo>
                  <a:lnTo>
                    <a:pt x="65696" y="72060"/>
                  </a:lnTo>
                  <a:lnTo>
                    <a:pt x="84553" y="85465"/>
                  </a:lnTo>
                  <a:lnTo>
                    <a:pt x="105633" y="90153"/>
                  </a:lnTo>
                  <a:lnTo>
                    <a:pt x="133842" y="87437"/>
                  </a:lnTo>
                  <a:lnTo>
                    <a:pt x="141110" y="85401"/>
                  </a:lnTo>
                  <a:lnTo>
                    <a:pt x="151725" y="78060"/>
                  </a:lnTo>
                  <a:lnTo>
                    <a:pt x="161750" y="66926"/>
                  </a:lnTo>
                  <a:lnTo>
                    <a:pt x="163525" y="66965"/>
                  </a:lnTo>
                  <a:lnTo>
                    <a:pt x="168037" y="69548"/>
                  </a:lnTo>
                  <a:lnTo>
                    <a:pt x="180483" y="90010"/>
                  </a:lnTo>
                  <a:lnTo>
                    <a:pt x="190814" y="119796"/>
                  </a:lnTo>
                  <a:lnTo>
                    <a:pt x="201756" y="159386"/>
                  </a:lnTo>
                  <a:lnTo>
                    <a:pt x="207340" y="181945"/>
                  </a:lnTo>
                  <a:lnTo>
                    <a:pt x="212969" y="205557"/>
                  </a:lnTo>
                  <a:lnTo>
                    <a:pt x="215769" y="229871"/>
                  </a:lnTo>
                  <a:lnTo>
                    <a:pt x="216683" y="254652"/>
                  </a:lnTo>
                  <a:lnTo>
                    <a:pt x="216339" y="279746"/>
                  </a:lnTo>
                  <a:lnTo>
                    <a:pt x="213252" y="306952"/>
                  </a:lnTo>
                  <a:lnTo>
                    <a:pt x="208337" y="335567"/>
                  </a:lnTo>
                  <a:lnTo>
                    <a:pt x="202204" y="365122"/>
                  </a:lnTo>
                  <a:lnTo>
                    <a:pt x="193351" y="390540"/>
                  </a:lnTo>
                  <a:lnTo>
                    <a:pt x="182688" y="413200"/>
                  </a:lnTo>
                  <a:lnTo>
                    <a:pt x="159091" y="450760"/>
                  </a:lnTo>
                  <a:lnTo>
                    <a:pt x="135904" y="476979"/>
                  </a:lnTo>
                  <a:lnTo>
                    <a:pt x="123435" y="484161"/>
                  </a:lnTo>
                  <a:lnTo>
                    <a:pt x="96879" y="489601"/>
                  </a:lnTo>
                  <a:lnTo>
                    <a:pt x="83130" y="484003"/>
                  </a:lnTo>
                  <a:lnTo>
                    <a:pt x="55154" y="460004"/>
                  </a:lnTo>
                  <a:lnTo>
                    <a:pt x="29385" y="419492"/>
                  </a:lnTo>
                  <a:lnTo>
                    <a:pt x="17179" y="395354"/>
                  </a:lnTo>
                  <a:lnTo>
                    <a:pt x="3617" y="355834"/>
                  </a:lnTo>
                  <a:lnTo>
                    <a:pt x="0" y="338628"/>
                  </a:lnTo>
                  <a:lnTo>
                    <a:pt x="3305" y="323347"/>
                  </a:lnTo>
                  <a:lnTo>
                    <a:pt x="22216" y="296208"/>
                  </a:lnTo>
                  <a:lnTo>
                    <a:pt x="59830" y="273987"/>
                  </a:lnTo>
                  <a:lnTo>
                    <a:pt x="98773" y="257443"/>
                  </a:lnTo>
                  <a:lnTo>
                    <a:pt x="129927" y="24420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1" name="SMARTInkShape-1759"/>
            <p:cNvSpPr/>
            <p:nvPr>
              <p:custDataLst>
                <p:tags r:id="rId86"/>
              </p:custDataLst>
            </p:nvPr>
          </p:nvSpPr>
          <p:spPr bwMode="auto">
            <a:xfrm>
              <a:off x="3780585" y="949856"/>
              <a:ext cx="285638" cy="970385"/>
            </a:xfrm>
            <a:custGeom>
              <a:avLst/>
              <a:gdLst/>
              <a:ahLst/>
              <a:cxnLst/>
              <a:rect l="0" t="0" r="0" b="0"/>
              <a:pathLst>
                <a:path w="285638" h="970385">
                  <a:moveTo>
                    <a:pt x="285637" y="44554"/>
                  </a:moveTo>
                  <a:lnTo>
                    <a:pt x="285637" y="44554"/>
                  </a:lnTo>
                  <a:lnTo>
                    <a:pt x="281087" y="30901"/>
                  </a:lnTo>
                  <a:lnTo>
                    <a:pt x="271232" y="19119"/>
                  </a:lnTo>
                  <a:lnTo>
                    <a:pt x="246173" y="583"/>
                  </a:lnTo>
                  <a:lnTo>
                    <a:pt x="238373" y="0"/>
                  </a:lnTo>
                  <a:lnTo>
                    <a:pt x="219546" y="4432"/>
                  </a:lnTo>
                  <a:lnTo>
                    <a:pt x="182976" y="31290"/>
                  </a:lnTo>
                  <a:lnTo>
                    <a:pt x="153332" y="68821"/>
                  </a:lnTo>
                  <a:lnTo>
                    <a:pt x="137427" y="92165"/>
                  </a:lnTo>
                  <a:lnTo>
                    <a:pt x="121108" y="121062"/>
                  </a:lnTo>
                  <a:lnTo>
                    <a:pt x="104514" y="153662"/>
                  </a:lnTo>
                  <a:lnTo>
                    <a:pt x="87736" y="188730"/>
                  </a:lnTo>
                  <a:lnTo>
                    <a:pt x="71788" y="229254"/>
                  </a:lnTo>
                  <a:lnTo>
                    <a:pt x="56394" y="273415"/>
                  </a:lnTo>
                  <a:lnTo>
                    <a:pt x="41369" y="320000"/>
                  </a:lnTo>
                  <a:lnTo>
                    <a:pt x="28494" y="370107"/>
                  </a:lnTo>
                  <a:lnTo>
                    <a:pt x="17054" y="422562"/>
                  </a:lnTo>
                  <a:lnTo>
                    <a:pt x="6569" y="476582"/>
                  </a:lnTo>
                  <a:lnTo>
                    <a:pt x="1485" y="528788"/>
                  </a:lnTo>
                  <a:lnTo>
                    <a:pt x="0" y="579784"/>
                  </a:lnTo>
                  <a:lnTo>
                    <a:pt x="915" y="629974"/>
                  </a:lnTo>
                  <a:lnTo>
                    <a:pt x="5335" y="676769"/>
                  </a:lnTo>
                  <a:lnTo>
                    <a:pt x="12091" y="721301"/>
                  </a:lnTo>
                  <a:lnTo>
                    <a:pt x="20406" y="764323"/>
                  </a:lnTo>
                  <a:lnTo>
                    <a:pt x="32616" y="802530"/>
                  </a:lnTo>
                  <a:lnTo>
                    <a:pt x="47424" y="837526"/>
                  </a:lnTo>
                  <a:lnTo>
                    <a:pt x="63963" y="870382"/>
                  </a:lnTo>
                  <a:lnTo>
                    <a:pt x="83562" y="897049"/>
                  </a:lnTo>
                  <a:lnTo>
                    <a:pt x="105200" y="919589"/>
                  </a:lnTo>
                  <a:lnTo>
                    <a:pt x="128199" y="939378"/>
                  </a:lnTo>
                  <a:lnTo>
                    <a:pt x="151151" y="951618"/>
                  </a:lnTo>
                  <a:lnTo>
                    <a:pt x="174072" y="958826"/>
                  </a:lnTo>
                  <a:lnTo>
                    <a:pt x="212240" y="965247"/>
                  </a:lnTo>
                  <a:lnTo>
                    <a:pt x="242775" y="97038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36" name="SMARTInkShape-Group525"/>
          <p:cNvGrpSpPr/>
          <p:nvPr/>
        </p:nvGrpSpPr>
        <p:grpSpPr>
          <a:xfrm>
            <a:off x="4320258" y="882967"/>
            <a:ext cx="1956833" cy="1174434"/>
            <a:chOff x="4320258" y="882967"/>
            <a:chExt cx="1956833" cy="1174434"/>
          </a:xfrm>
        </p:grpSpPr>
        <p:sp>
          <p:nvSpPr>
            <p:cNvPr id="23" name="SMARTInkShape-1760"/>
            <p:cNvSpPr/>
            <p:nvPr>
              <p:custDataLst>
                <p:tags r:id="rId69"/>
              </p:custDataLst>
            </p:nvPr>
          </p:nvSpPr>
          <p:spPr bwMode="auto">
            <a:xfrm>
              <a:off x="5048214" y="968692"/>
              <a:ext cx="28373" cy="489218"/>
            </a:xfrm>
            <a:custGeom>
              <a:avLst/>
              <a:gdLst/>
              <a:ahLst/>
              <a:cxnLst/>
              <a:rect l="0" t="0" r="0" b="0"/>
              <a:pathLst>
                <a:path w="28373" h="489218">
                  <a:moveTo>
                    <a:pt x="20991" y="0"/>
                  </a:moveTo>
                  <a:lnTo>
                    <a:pt x="20991" y="0"/>
                  </a:lnTo>
                  <a:lnTo>
                    <a:pt x="25542" y="0"/>
                  </a:lnTo>
                  <a:lnTo>
                    <a:pt x="26882" y="953"/>
                  </a:lnTo>
                  <a:lnTo>
                    <a:pt x="27776" y="2540"/>
                  </a:lnTo>
                  <a:lnTo>
                    <a:pt x="28372" y="4551"/>
                  </a:lnTo>
                  <a:lnTo>
                    <a:pt x="24659" y="34686"/>
                  </a:lnTo>
                  <a:lnTo>
                    <a:pt x="20081" y="71614"/>
                  </a:lnTo>
                  <a:lnTo>
                    <a:pt x="17527" y="93463"/>
                  </a:lnTo>
                  <a:lnTo>
                    <a:pt x="14872" y="119459"/>
                  </a:lnTo>
                  <a:lnTo>
                    <a:pt x="12148" y="148219"/>
                  </a:lnTo>
                  <a:lnTo>
                    <a:pt x="9381" y="178823"/>
                  </a:lnTo>
                  <a:lnTo>
                    <a:pt x="6584" y="211608"/>
                  </a:lnTo>
                  <a:lnTo>
                    <a:pt x="3766" y="245847"/>
                  </a:lnTo>
                  <a:lnTo>
                    <a:pt x="935" y="281056"/>
                  </a:lnTo>
                  <a:lnTo>
                    <a:pt x="0" y="314053"/>
                  </a:lnTo>
                  <a:lnTo>
                    <a:pt x="330" y="345576"/>
                  </a:lnTo>
                  <a:lnTo>
                    <a:pt x="1502" y="376117"/>
                  </a:lnTo>
                  <a:lnTo>
                    <a:pt x="4188" y="402192"/>
                  </a:lnTo>
                  <a:lnTo>
                    <a:pt x="7884" y="425291"/>
                  </a:lnTo>
                  <a:lnTo>
                    <a:pt x="16118" y="462386"/>
                  </a:lnTo>
                  <a:lnTo>
                    <a:pt x="24204" y="489217"/>
                  </a:lnTo>
                  <a:lnTo>
                    <a:pt x="20991" y="48006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4" name="SMARTInkShape-1761"/>
            <p:cNvSpPr/>
            <p:nvPr>
              <p:custDataLst>
                <p:tags r:id="rId70"/>
              </p:custDataLst>
            </p:nvPr>
          </p:nvSpPr>
          <p:spPr bwMode="auto">
            <a:xfrm>
              <a:off x="4320258" y="1363027"/>
              <a:ext cx="1580481" cy="72029"/>
            </a:xfrm>
            <a:custGeom>
              <a:avLst/>
              <a:gdLst/>
              <a:ahLst/>
              <a:cxnLst/>
              <a:rect l="0" t="0" r="0" b="0"/>
              <a:pathLst>
                <a:path w="1580481" h="72029">
                  <a:moveTo>
                    <a:pt x="37430" y="0"/>
                  </a:moveTo>
                  <a:lnTo>
                    <a:pt x="37430" y="0"/>
                  </a:lnTo>
                  <a:lnTo>
                    <a:pt x="5574" y="0"/>
                  </a:lnTo>
                  <a:lnTo>
                    <a:pt x="0" y="1906"/>
                  </a:lnTo>
                  <a:lnTo>
                    <a:pt x="94" y="5080"/>
                  </a:lnTo>
                  <a:lnTo>
                    <a:pt x="3967" y="9102"/>
                  </a:lnTo>
                  <a:lnTo>
                    <a:pt x="41290" y="13571"/>
                  </a:lnTo>
                  <a:lnTo>
                    <a:pt x="68578" y="14762"/>
                  </a:lnTo>
                  <a:lnTo>
                    <a:pt x="107725" y="15557"/>
                  </a:lnTo>
                  <a:lnTo>
                    <a:pt x="154778" y="16086"/>
                  </a:lnTo>
                  <a:lnTo>
                    <a:pt x="207102" y="16439"/>
                  </a:lnTo>
                  <a:lnTo>
                    <a:pt x="268654" y="16675"/>
                  </a:lnTo>
                  <a:lnTo>
                    <a:pt x="336359" y="16832"/>
                  </a:lnTo>
                  <a:lnTo>
                    <a:pt x="408166" y="16936"/>
                  </a:lnTo>
                  <a:lnTo>
                    <a:pt x="484612" y="17958"/>
                  </a:lnTo>
                  <a:lnTo>
                    <a:pt x="564152" y="19592"/>
                  </a:lnTo>
                  <a:lnTo>
                    <a:pt x="645752" y="21634"/>
                  </a:lnTo>
                  <a:lnTo>
                    <a:pt x="728728" y="23948"/>
                  </a:lnTo>
                  <a:lnTo>
                    <a:pt x="812621" y="26443"/>
                  </a:lnTo>
                  <a:lnTo>
                    <a:pt x="897124" y="29059"/>
                  </a:lnTo>
                  <a:lnTo>
                    <a:pt x="979176" y="32708"/>
                  </a:lnTo>
                  <a:lnTo>
                    <a:pt x="1059596" y="37045"/>
                  </a:lnTo>
                  <a:lnTo>
                    <a:pt x="1138926" y="41842"/>
                  </a:lnTo>
                  <a:lnTo>
                    <a:pt x="1210863" y="45992"/>
                  </a:lnTo>
                  <a:lnTo>
                    <a:pt x="1277871" y="49712"/>
                  </a:lnTo>
                  <a:lnTo>
                    <a:pt x="1341593" y="53144"/>
                  </a:lnTo>
                  <a:lnTo>
                    <a:pt x="1394552" y="56384"/>
                  </a:lnTo>
                  <a:lnTo>
                    <a:pt x="1440335" y="59497"/>
                  </a:lnTo>
                  <a:lnTo>
                    <a:pt x="1481335" y="62525"/>
                  </a:lnTo>
                  <a:lnTo>
                    <a:pt x="1513431" y="65496"/>
                  </a:lnTo>
                  <a:lnTo>
                    <a:pt x="1539590" y="68429"/>
                  </a:lnTo>
                  <a:lnTo>
                    <a:pt x="1578842" y="72028"/>
                  </a:lnTo>
                  <a:lnTo>
                    <a:pt x="1580480" y="6858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5" name="SMARTInkShape-1762"/>
            <p:cNvSpPr/>
            <p:nvPr>
              <p:custDataLst>
                <p:tags r:id="rId71"/>
              </p:custDataLst>
            </p:nvPr>
          </p:nvSpPr>
          <p:spPr bwMode="auto">
            <a:xfrm>
              <a:off x="4469130" y="1603057"/>
              <a:ext cx="17146" cy="282894"/>
            </a:xfrm>
            <a:custGeom>
              <a:avLst/>
              <a:gdLst/>
              <a:ahLst/>
              <a:cxnLst/>
              <a:rect l="0" t="0" r="0" b="0"/>
              <a:pathLst>
                <a:path w="17146" h="282894">
                  <a:moveTo>
                    <a:pt x="0" y="0"/>
                  </a:moveTo>
                  <a:lnTo>
                    <a:pt x="0" y="0"/>
                  </a:lnTo>
                  <a:lnTo>
                    <a:pt x="2540" y="16946"/>
                  </a:lnTo>
                  <a:lnTo>
                    <a:pt x="6785" y="50424"/>
                  </a:lnTo>
                  <a:lnTo>
                    <a:pt x="7778" y="82418"/>
                  </a:lnTo>
                  <a:lnTo>
                    <a:pt x="8219" y="122038"/>
                  </a:lnTo>
                  <a:lnTo>
                    <a:pt x="8416" y="162507"/>
                  </a:lnTo>
                  <a:lnTo>
                    <a:pt x="8503" y="200813"/>
                  </a:lnTo>
                  <a:lnTo>
                    <a:pt x="8542" y="233713"/>
                  </a:lnTo>
                  <a:lnTo>
                    <a:pt x="17145" y="28289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6" name="SMARTInkShape-1763"/>
            <p:cNvSpPr/>
            <p:nvPr>
              <p:custDataLst>
                <p:tags r:id="rId72"/>
              </p:custDataLst>
            </p:nvPr>
          </p:nvSpPr>
          <p:spPr bwMode="auto">
            <a:xfrm>
              <a:off x="4777740" y="1645920"/>
              <a:ext cx="27117" cy="180023"/>
            </a:xfrm>
            <a:custGeom>
              <a:avLst/>
              <a:gdLst/>
              <a:ahLst/>
              <a:cxnLst/>
              <a:rect l="0" t="0" r="0" b="0"/>
              <a:pathLst>
                <a:path w="27117" h="180023">
                  <a:moveTo>
                    <a:pt x="0" y="0"/>
                  </a:moveTo>
                  <a:lnTo>
                    <a:pt x="0" y="0"/>
                  </a:lnTo>
                  <a:lnTo>
                    <a:pt x="9102" y="0"/>
                  </a:lnTo>
                  <a:lnTo>
                    <a:pt x="18650" y="5080"/>
                  </a:lnTo>
                  <a:lnTo>
                    <a:pt x="23863" y="9102"/>
                  </a:lnTo>
                  <a:lnTo>
                    <a:pt x="26387" y="13688"/>
                  </a:lnTo>
                  <a:lnTo>
                    <a:pt x="27116" y="18650"/>
                  </a:lnTo>
                  <a:lnTo>
                    <a:pt x="24434" y="31149"/>
                  </a:lnTo>
                  <a:lnTo>
                    <a:pt x="9730" y="72757"/>
                  </a:lnTo>
                  <a:lnTo>
                    <a:pt x="2883" y="107600"/>
                  </a:lnTo>
                  <a:lnTo>
                    <a:pt x="570" y="144973"/>
                  </a:lnTo>
                  <a:lnTo>
                    <a:pt x="0" y="18002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7" name="SMARTInkShape-1764"/>
            <p:cNvSpPr/>
            <p:nvPr>
              <p:custDataLst>
                <p:tags r:id="rId73"/>
              </p:custDataLst>
            </p:nvPr>
          </p:nvSpPr>
          <p:spPr bwMode="auto">
            <a:xfrm>
              <a:off x="4614863" y="1748790"/>
              <a:ext cx="377190" cy="46422"/>
            </a:xfrm>
            <a:custGeom>
              <a:avLst/>
              <a:gdLst/>
              <a:ahLst/>
              <a:cxnLst/>
              <a:rect l="0" t="0" r="0" b="0"/>
              <a:pathLst>
                <a:path w="377190" h="46422">
                  <a:moveTo>
                    <a:pt x="0" y="25717"/>
                  </a:moveTo>
                  <a:lnTo>
                    <a:pt x="0" y="25717"/>
                  </a:lnTo>
                  <a:lnTo>
                    <a:pt x="0" y="30268"/>
                  </a:lnTo>
                  <a:lnTo>
                    <a:pt x="2540" y="35043"/>
                  </a:lnTo>
                  <a:lnTo>
                    <a:pt x="4550" y="37649"/>
                  </a:lnTo>
                  <a:lnTo>
                    <a:pt x="25584" y="45869"/>
                  </a:lnTo>
                  <a:lnTo>
                    <a:pt x="52963" y="46421"/>
                  </a:lnTo>
                  <a:lnTo>
                    <a:pt x="89261" y="42539"/>
                  </a:lnTo>
                  <a:lnTo>
                    <a:pt x="110942" y="38837"/>
                  </a:lnTo>
                  <a:lnTo>
                    <a:pt x="133969" y="34464"/>
                  </a:lnTo>
                  <a:lnTo>
                    <a:pt x="160750" y="29643"/>
                  </a:lnTo>
                  <a:lnTo>
                    <a:pt x="190034" y="24525"/>
                  </a:lnTo>
                  <a:lnTo>
                    <a:pt x="220987" y="19207"/>
                  </a:lnTo>
                  <a:lnTo>
                    <a:pt x="252099" y="14710"/>
                  </a:lnTo>
                  <a:lnTo>
                    <a:pt x="283318" y="10759"/>
                  </a:lnTo>
                  <a:lnTo>
                    <a:pt x="314609" y="7173"/>
                  </a:lnTo>
                  <a:lnTo>
                    <a:pt x="377189"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8" name="SMARTInkShape-1765"/>
            <p:cNvSpPr/>
            <p:nvPr>
              <p:custDataLst>
                <p:tags r:id="rId74"/>
              </p:custDataLst>
            </p:nvPr>
          </p:nvSpPr>
          <p:spPr bwMode="auto">
            <a:xfrm>
              <a:off x="5104394" y="1693035"/>
              <a:ext cx="299139" cy="238238"/>
            </a:xfrm>
            <a:custGeom>
              <a:avLst/>
              <a:gdLst/>
              <a:ahLst/>
              <a:cxnLst/>
              <a:rect l="0" t="0" r="0" b="0"/>
              <a:pathLst>
                <a:path w="299139" h="238238">
                  <a:moveTo>
                    <a:pt x="33391" y="107190"/>
                  </a:moveTo>
                  <a:lnTo>
                    <a:pt x="33391" y="107190"/>
                  </a:lnTo>
                  <a:lnTo>
                    <a:pt x="45323" y="138434"/>
                  </a:lnTo>
                  <a:lnTo>
                    <a:pt x="50759" y="144889"/>
                  </a:lnTo>
                  <a:lnTo>
                    <a:pt x="56350" y="147757"/>
                  </a:lnTo>
                  <a:lnTo>
                    <a:pt x="62010" y="149032"/>
                  </a:lnTo>
                  <a:lnTo>
                    <a:pt x="79654" y="140649"/>
                  </a:lnTo>
                  <a:lnTo>
                    <a:pt x="116631" y="116998"/>
                  </a:lnTo>
                  <a:lnTo>
                    <a:pt x="147539" y="96626"/>
                  </a:lnTo>
                  <a:lnTo>
                    <a:pt x="178421" y="74873"/>
                  </a:lnTo>
                  <a:lnTo>
                    <a:pt x="214370" y="42158"/>
                  </a:lnTo>
                  <a:lnTo>
                    <a:pt x="227491" y="23042"/>
                  </a:lnTo>
                  <a:lnTo>
                    <a:pt x="228513" y="15849"/>
                  </a:lnTo>
                  <a:lnTo>
                    <a:pt x="226338" y="10101"/>
                  </a:lnTo>
                  <a:lnTo>
                    <a:pt x="222029" y="5316"/>
                  </a:lnTo>
                  <a:lnTo>
                    <a:pt x="202002" y="0"/>
                  </a:lnTo>
                  <a:lnTo>
                    <a:pt x="172147" y="495"/>
                  </a:lnTo>
                  <a:lnTo>
                    <a:pt x="133478" y="10240"/>
                  </a:lnTo>
                  <a:lnTo>
                    <a:pt x="93432" y="29176"/>
                  </a:lnTo>
                  <a:lnTo>
                    <a:pt x="55313" y="54420"/>
                  </a:lnTo>
                  <a:lnTo>
                    <a:pt x="22497" y="84689"/>
                  </a:lnTo>
                  <a:lnTo>
                    <a:pt x="4737" y="119732"/>
                  </a:lnTo>
                  <a:lnTo>
                    <a:pt x="0" y="138411"/>
                  </a:lnTo>
                  <a:lnTo>
                    <a:pt x="4898" y="171866"/>
                  </a:lnTo>
                  <a:lnTo>
                    <a:pt x="11539" y="187455"/>
                  </a:lnTo>
                  <a:lnTo>
                    <a:pt x="34156" y="212396"/>
                  </a:lnTo>
                  <a:lnTo>
                    <a:pt x="48188" y="223047"/>
                  </a:lnTo>
                  <a:lnTo>
                    <a:pt x="86640" y="234882"/>
                  </a:lnTo>
                  <a:lnTo>
                    <a:pt x="108896" y="238038"/>
                  </a:lnTo>
                  <a:lnTo>
                    <a:pt x="131352" y="238237"/>
                  </a:lnTo>
                  <a:lnTo>
                    <a:pt x="153944" y="236465"/>
                  </a:lnTo>
                  <a:lnTo>
                    <a:pt x="176624" y="233378"/>
                  </a:lnTo>
                  <a:lnTo>
                    <a:pt x="217066" y="219789"/>
                  </a:lnTo>
                  <a:lnTo>
                    <a:pt x="251231" y="200096"/>
                  </a:lnTo>
                  <a:lnTo>
                    <a:pt x="299138" y="15005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9" name="SMARTInkShape-1766"/>
            <p:cNvSpPr/>
            <p:nvPr>
              <p:custDataLst>
                <p:tags r:id="rId75"/>
              </p:custDataLst>
            </p:nvPr>
          </p:nvSpPr>
          <p:spPr bwMode="auto">
            <a:xfrm>
              <a:off x="5309235" y="1560195"/>
              <a:ext cx="145734" cy="42863"/>
            </a:xfrm>
            <a:custGeom>
              <a:avLst/>
              <a:gdLst/>
              <a:ahLst/>
              <a:cxnLst/>
              <a:rect l="0" t="0" r="0" b="0"/>
              <a:pathLst>
                <a:path w="145734" h="42863">
                  <a:moveTo>
                    <a:pt x="0" y="42862"/>
                  </a:moveTo>
                  <a:lnTo>
                    <a:pt x="0" y="42862"/>
                  </a:lnTo>
                  <a:lnTo>
                    <a:pt x="33055" y="42862"/>
                  </a:lnTo>
                  <a:lnTo>
                    <a:pt x="68214" y="40322"/>
                  </a:lnTo>
                  <a:lnTo>
                    <a:pt x="100222" y="30997"/>
                  </a:lnTo>
                  <a:lnTo>
                    <a:pt x="145733"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0" name="SMARTInkShape-1767"/>
            <p:cNvSpPr/>
            <p:nvPr>
              <p:custDataLst>
                <p:tags r:id="rId76"/>
              </p:custDataLst>
            </p:nvPr>
          </p:nvSpPr>
          <p:spPr bwMode="auto">
            <a:xfrm>
              <a:off x="5429250" y="1491615"/>
              <a:ext cx="233815" cy="161895"/>
            </a:xfrm>
            <a:custGeom>
              <a:avLst/>
              <a:gdLst/>
              <a:ahLst/>
              <a:cxnLst/>
              <a:rect l="0" t="0" r="0" b="0"/>
              <a:pathLst>
                <a:path w="233815" h="161895">
                  <a:moveTo>
                    <a:pt x="0" y="34290"/>
                  </a:moveTo>
                  <a:lnTo>
                    <a:pt x="0" y="34290"/>
                  </a:lnTo>
                  <a:lnTo>
                    <a:pt x="37254" y="15663"/>
                  </a:lnTo>
                  <a:lnTo>
                    <a:pt x="64078" y="2251"/>
                  </a:lnTo>
                  <a:lnTo>
                    <a:pt x="65579" y="2453"/>
                  </a:lnTo>
                  <a:lnTo>
                    <a:pt x="66579" y="3540"/>
                  </a:lnTo>
                  <a:lnTo>
                    <a:pt x="67246" y="5218"/>
                  </a:lnTo>
                  <a:lnTo>
                    <a:pt x="61472" y="42129"/>
                  </a:lnTo>
                  <a:lnTo>
                    <a:pt x="54832" y="81486"/>
                  </a:lnTo>
                  <a:lnTo>
                    <a:pt x="52442" y="121405"/>
                  </a:lnTo>
                  <a:lnTo>
                    <a:pt x="51568" y="161402"/>
                  </a:lnTo>
                  <a:lnTo>
                    <a:pt x="53429" y="161894"/>
                  </a:lnTo>
                  <a:lnTo>
                    <a:pt x="60576" y="154820"/>
                  </a:lnTo>
                  <a:lnTo>
                    <a:pt x="74795" y="120152"/>
                  </a:lnTo>
                  <a:lnTo>
                    <a:pt x="94960" y="81695"/>
                  </a:lnTo>
                  <a:lnTo>
                    <a:pt x="105070" y="69646"/>
                  </a:lnTo>
                  <a:lnTo>
                    <a:pt x="112737" y="64291"/>
                  </a:lnTo>
                  <a:lnTo>
                    <a:pt x="117068" y="63816"/>
                  </a:lnTo>
                  <a:lnTo>
                    <a:pt x="126960" y="65828"/>
                  </a:lnTo>
                  <a:lnTo>
                    <a:pt x="137707" y="74977"/>
                  </a:lnTo>
                  <a:lnTo>
                    <a:pt x="165807" y="111332"/>
                  </a:lnTo>
                  <a:lnTo>
                    <a:pt x="188609" y="134034"/>
                  </a:lnTo>
                  <a:lnTo>
                    <a:pt x="200031" y="140533"/>
                  </a:lnTo>
                  <a:lnTo>
                    <a:pt x="211458" y="143422"/>
                  </a:lnTo>
                  <a:lnTo>
                    <a:pt x="216219" y="141334"/>
                  </a:lnTo>
                  <a:lnTo>
                    <a:pt x="224050" y="131395"/>
                  </a:lnTo>
                  <a:lnTo>
                    <a:pt x="233814" y="105183"/>
                  </a:lnTo>
                  <a:lnTo>
                    <a:pt x="232187" y="86753"/>
                  </a:lnTo>
                  <a:lnTo>
                    <a:pt x="217266" y="43950"/>
                  </a:lnTo>
                  <a:lnTo>
                    <a:pt x="208299" y="17924"/>
                  </a:lnTo>
                  <a:lnTo>
                    <a:pt x="205740"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1" name="SMARTInkShape-1768"/>
            <p:cNvSpPr/>
            <p:nvPr>
              <p:custDataLst>
                <p:tags r:id="rId77"/>
              </p:custDataLst>
            </p:nvPr>
          </p:nvSpPr>
          <p:spPr bwMode="auto">
            <a:xfrm>
              <a:off x="5652135" y="1423035"/>
              <a:ext cx="188596" cy="77154"/>
            </a:xfrm>
            <a:custGeom>
              <a:avLst/>
              <a:gdLst/>
              <a:ahLst/>
              <a:cxnLst/>
              <a:rect l="0" t="0" r="0" b="0"/>
              <a:pathLst>
                <a:path w="188596" h="77154">
                  <a:moveTo>
                    <a:pt x="0" y="77153"/>
                  </a:moveTo>
                  <a:lnTo>
                    <a:pt x="0" y="77153"/>
                  </a:lnTo>
                  <a:lnTo>
                    <a:pt x="36019" y="50459"/>
                  </a:lnTo>
                  <a:lnTo>
                    <a:pt x="63059" y="36541"/>
                  </a:lnTo>
                  <a:lnTo>
                    <a:pt x="95201" y="26384"/>
                  </a:lnTo>
                  <a:lnTo>
                    <a:pt x="131395" y="17343"/>
                  </a:lnTo>
                  <a:lnTo>
                    <a:pt x="172640" y="5754"/>
                  </a:lnTo>
                  <a:lnTo>
                    <a:pt x="188595"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2" name="SMARTInkShape-1769"/>
            <p:cNvSpPr/>
            <p:nvPr>
              <p:custDataLst>
                <p:tags r:id="rId78"/>
              </p:custDataLst>
            </p:nvPr>
          </p:nvSpPr>
          <p:spPr bwMode="auto">
            <a:xfrm>
              <a:off x="5720715" y="1431608"/>
              <a:ext cx="51436" cy="128588"/>
            </a:xfrm>
            <a:custGeom>
              <a:avLst/>
              <a:gdLst/>
              <a:ahLst/>
              <a:cxnLst/>
              <a:rect l="0" t="0" r="0" b="0"/>
              <a:pathLst>
                <a:path w="51436" h="128588">
                  <a:moveTo>
                    <a:pt x="51435" y="0"/>
                  </a:moveTo>
                  <a:lnTo>
                    <a:pt x="51435" y="0"/>
                  </a:lnTo>
                  <a:lnTo>
                    <a:pt x="51435" y="40302"/>
                  </a:lnTo>
                  <a:lnTo>
                    <a:pt x="51435" y="57238"/>
                  </a:lnTo>
                  <a:lnTo>
                    <a:pt x="48578" y="62923"/>
                  </a:lnTo>
                  <a:lnTo>
                    <a:pt x="15441" y="105413"/>
                  </a:lnTo>
                  <a:lnTo>
                    <a:pt x="0" y="12858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3" name="SMARTInkShape-1770"/>
            <p:cNvSpPr/>
            <p:nvPr>
              <p:custDataLst>
                <p:tags r:id="rId79"/>
              </p:custDataLst>
            </p:nvPr>
          </p:nvSpPr>
          <p:spPr bwMode="auto">
            <a:xfrm>
              <a:off x="5789295" y="1508760"/>
              <a:ext cx="96885" cy="126220"/>
            </a:xfrm>
            <a:custGeom>
              <a:avLst/>
              <a:gdLst/>
              <a:ahLst/>
              <a:cxnLst/>
              <a:rect l="0" t="0" r="0" b="0"/>
              <a:pathLst>
                <a:path w="96885" h="126220">
                  <a:moveTo>
                    <a:pt x="0" y="0"/>
                  </a:moveTo>
                  <a:lnTo>
                    <a:pt x="0" y="0"/>
                  </a:lnTo>
                  <a:lnTo>
                    <a:pt x="23863" y="28414"/>
                  </a:lnTo>
                  <a:lnTo>
                    <a:pt x="46871" y="66431"/>
                  </a:lnTo>
                  <a:lnTo>
                    <a:pt x="81702" y="106609"/>
                  </a:lnTo>
                  <a:lnTo>
                    <a:pt x="96749" y="123258"/>
                  </a:lnTo>
                  <a:lnTo>
                    <a:pt x="96884" y="125035"/>
                  </a:lnTo>
                  <a:lnTo>
                    <a:pt x="96022" y="126219"/>
                  </a:lnTo>
                  <a:lnTo>
                    <a:pt x="95064" y="119915"/>
                  </a:lnTo>
                  <a:lnTo>
                    <a:pt x="94298" y="10287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4" name="SMARTInkShape-1771"/>
            <p:cNvSpPr/>
            <p:nvPr>
              <p:custDataLst>
                <p:tags r:id="rId80"/>
              </p:custDataLst>
            </p:nvPr>
          </p:nvSpPr>
          <p:spPr bwMode="auto">
            <a:xfrm>
              <a:off x="5720715" y="1543050"/>
              <a:ext cx="154306" cy="154306"/>
            </a:xfrm>
            <a:custGeom>
              <a:avLst/>
              <a:gdLst/>
              <a:ahLst/>
              <a:cxnLst/>
              <a:rect l="0" t="0" r="0" b="0"/>
              <a:pathLst>
                <a:path w="154306" h="154306">
                  <a:moveTo>
                    <a:pt x="154305" y="0"/>
                  </a:moveTo>
                  <a:lnTo>
                    <a:pt x="154305" y="0"/>
                  </a:lnTo>
                  <a:lnTo>
                    <a:pt x="119992" y="38558"/>
                  </a:lnTo>
                  <a:lnTo>
                    <a:pt x="83178" y="69845"/>
                  </a:lnTo>
                  <a:lnTo>
                    <a:pt x="44648" y="103245"/>
                  </a:lnTo>
                  <a:lnTo>
                    <a:pt x="7432" y="144476"/>
                  </a:lnTo>
                  <a:lnTo>
                    <a:pt x="0" y="15430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5" name="SMARTInkShape-1772"/>
            <p:cNvSpPr/>
            <p:nvPr>
              <p:custDataLst>
                <p:tags r:id="rId81"/>
              </p:custDataLst>
            </p:nvPr>
          </p:nvSpPr>
          <p:spPr bwMode="auto">
            <a:xfrm>
              <a:off x="5729288" y="882967"/>
              <a:ext cx="547803" cy="1174434"/>
            </a:xfrm>
            <a:custGeom>
              <a:avLst/>
              <a:gdLst/>
              <a:ahLst/>
              <a:cxnLst/>
              <a:rect l="0" t="0" r="0" b="0"/>
              <a:pathLst>
                <a:path w="547803" h="1174434">
                  <a:moveTo>
                    <a:pt x="111442" y="0"/>
                  </a:moveTo>
                  <a:lnTo>
                    <a:pt x="111442" y="0"/>
                  </a:lnTo>
                  <a:lnTo>
                    <a:pt x="120544" y="4551"/>
                  </a:lnTo>
                  <a:lnTo>
                    <a:pt x="148958" y="39237"/>
                  </a:lnTo>
                  <a:lnTo>
                    <a:pt x="166932" y="60448"/>
                  </a:lnTo>
                  <a:lnTo>
                    <a:pt x="189393" y="86019"/>
                  </a:lnTo>
                  <a:lnTo>
                    <a:pt x="214845" y="114496"/>
                  </a:lnTo>
                  <a:lnTo>
                    <a:pt x="245147" y="150626"/>
                  </a:lnTo>
                  <a:lnTo>
                    <a:pt x="278684" y="191858"/>
                  </a:lnTo>
                  <a:lnTo>
                    <a:pt x="314376" y="236490"/>
                  </a:lnTo>
                  <a:lnTo>
                    <a:pt x="348649" y="284343"/>
                  </a:lnTo>
                  <a:lnTo>
                    <a:pt x="381975" y="334342"/>
                  </a:lnTo>
                  <a:lnTo>
                    <a:pt x="414670" y="385772"/>
                  </a:lnTo>
                  <a:lnTo>
                    <a:pt x="444086" y="439109"/>
                  </a:lnTo>
                  <a:lnTo>
                    <a:pt x="471317" y="493717"/>
                  </a:lnTo>
                  <a:lnTo>
                    <a:pt x="497091" y="549173"/>
                  </a:lnTo>
                  <a:lnTo>
                    <a:pt x="516179" y="604240"/>
                  </a:lnTo>
                  <a:lnTo>
                    <a:pt x="530810" y="659049"/>
                  </a:lnTo>
                  <a:lnTo>
                    <a:pt x="542468" y="713686"/>
                  </a:lnTo>
                  <a:lnTo>
                    <a:pt x="547382" y="765351"/>
                  </a:lnTo>
                  <a:lnTo>
                    <a:pt x="547802" y="815034"/>
                  </a:lnTo>
                  <a:lnTo>
                    <a:pt x="545223" y="863396"/>
                  </a:lnTo>
                  <a:lnTo>
                    <a:pt x="534932" y="906115"/>
                  </a:lnTo>
                  <a:lnTo>
                    <a:pt x="519499" y="945072"/>
                  </a:lnTo>
                  <a:lnTo>
                    <a:pt x="500637" y="981521"/>
                  </a:lnTo>
                  <a:lnTo>
                    <a:pt x="472823" y="1013440"/>
                  </a:lnTo>
                  <a:lnTo>
                    <a:pt x="439040" y="1042339"/>
                  </a:lnTo>
                  <a:lnTo>
                    <a:pt x="401278" y="1069225"/>
                  </a:lnTo>
                  <a:lnTo>
                    <a:pt x="358006" y="1090007"/>
                  </a:lnTo>
                  <a:lnTo>
                    <a:pt x="311061" y="1106719"/>
                  </a:lnTo>
                  <a:lnTo>
                    <a:pt x="261666" y="1120718"/>
                  </a:lnTo>
                  <a:lnTo>
                    <a:pt x="210639" y="1132908"/>
                  </a:lnTo>
                  <a:lnTo>
                    <a:pt x="158524" y="1143892"/>
                  </a:lnTo>
                  <a:lnTo>
                    <a:pt x="105682" y="1154072"/>
                  </a:lnTo>
                  <a:lnTo>
                    <a:pt x="70455" y="1160859"/>
                  </a:lnTo>
                  <a:lnTo>
                    <a:pt x="0" y="117443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48" name="SMARTInkShape-Group526"/>
          <p:cNvGrpSpPr/>
          <p:nvPr/>
        </p:nvGrpSpPr>
        <p:grpSpPr>
          <a:xfrm>
            <a:off x="500063" y="2193672"/>
            <a:ext cx="1560196" cy="1506943"/>
            <a:chOff x="500063" y="2193672"/>
            <a:chExt cx="1560196" cy="1506943"/>
          </a:xfrm>
        </p:grpSpPr>
        <p:sp>
          <p:nvSpPr>
            <p:cNvPr id="37" name="SMARTInkShape-1773"/>
            <p:cNvSpPr/>
            <p:nvPr>
              <p:custDataLst>
                <p:tags r:id="rId58"/>
              </p:custDataLst>
            </p:nvPr>
          </p:nvSpPr>
          <p:spPr bwMode="auto">
            <a:xfrm>
              <a:off x="954405" y="3137535"/>
              <a:ext cx="341090" cy="102871"/>
            </a:xfrm>
            <a:custGeom>
              <a:avLst/>
              <a:gdLst/>
              <a:ahLst/>
              <a:cxnLst/>
              <a:rect l="0" t="0" r="0" b="0"/>
              <a:pathLst>
                <a:path w="341090" h="102871">
                  <a:moveTo>
                    <a:pt x="0" y="102870"/>
                  </a:moveTo>
                  <a:lnTo>
                    <a:pt x="0" y="102870"/>
                  </a:lnTo>
                  <a:lnTo>
                    <a:pt x="0" y="98319"/>
                  </a:lnTo>
                  <a:lnTo>
                    <a:pt x="9102" y="86387"/>
                  </a:lnTo>
                  <a:lnTo>
                    <a:pt x="51681" y="59397"/>
                  </a:lnTo>
                  <a:lnTo>
                    <a:pt x="85199" y="46719"/>
                  </a:lnTo>
                  <a:lnTo>
                    <a:pt x="106329" y="40671"/>
                  </a:lnTo>
                  <a:lnTo>
                    <a:pt x="129941" y="34734"/>
                  </a:lnTo>
                  <a:lnTo>
                    <a:pt x="155208" y="28871"/>
                  </a:lnTo>
                  <a:lnTo>
                    <a:pt x="180624" y="24962"/>
                  </a:lnTo>
                  <a:lnTo>
                    <a:pt x="206141" y="22356"/>
                  </a:lnTo>
                  <a:lnTo>
                    <a:pt x="231725" y="20619"/>
                  </a:lnTo>
                  <a:lnTo>
                    <a:pt x="254496" y="19461"/>
                  </a:lnTo>
                  <a:lnTo>
                    <a:pt x="295037" y="18174"/>
                  </a:lnTo>
                  <a:lnTo>
                    <a:pt x="337397" y="11457"/>
                  </a:lnTo>
                  <a:lnTo>
                    <a:pt x="340184" y="10495"/>
                  </a:lnTo>
                  <a:lnTo>
                    <a:pt x="341089" y="9854"/>
                  </a:lnTo>
                  <a:lnTo>
                    <a:pt x="317183"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8" name="SMARTInkShape-1774"/>
            <p:cNvSpPr/>
            <p:nvPr>
              <p:custDataLst>
                <p:tags r:id="rId59"/>
              </p:custDataLst>
            </p:nvPr>
          </p:nvSpPr>
          <p:spPr bwMode="auto">
            <a:xfrm>
              <a:off x="1168718" y="3068955"/>
              <a:ext cx="135876" cy="265748"/>
            </a:xfrm>
            <a:custGeom>
              <a:avLst/>
              <a:gdLst/>
              <a:ahLst/>
              <a:cxnLst/>
              <a:rect l="0" t="0" r="0" b="0"/>
              <a:pathLst>
                <a:path w="135876" h="265748">
                  <a:moveTo>
                    <a:pt x="0" y="0"/>
                  </a:moveTo>
                  <a:lnTo>
                    <a:pt x="0" y="0"/>
                  </a:lnTo>
                  <a:lnTo>
                    <a:pt x="31167" y="29262"/>
                  </a:lnTo>
                  <a:lnTo>
                    <a:pt x="71782" y="59999"/>
                  </a:lnTo>
                  <a:lnTo>
                    <a:pt x="111544" y="99798"/>
                  </a:lnTo>
                  <a:lnTo>
                    <a:pt x="129268" y="131032"/>
                  </a:lnTo>
                  <a:lnTo>
                    <a:pt x="135875" y="163964"/>
                  </a:lnTo>
                  <a:lnTo>
                    <a:pt x="133731" y="197650"/>
                  </a:lnTo>
                  <a:lnTo>
                    <a:pt x="123253" y="231672"/>
                  </a:lnTo>
                  <a:lnTo>
                    <a:pt x="111442" y="26574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9" name="SMARTInkShape-1775"/>
            <p:cNvSpPr/>
            <p:nvPr>
              <p:custDataLst>
                <p:tags r:id="rId60"/>
              </p:custDataLst>
            </p:nvPr>
          </p:nvSpPr>
          <p:spPr bwMode="auto">
            <a:xfrm>
              <a:off x="1845945" y="2923222"/>
              <a:ext cx="214314" cy="25614"/>
            </a:xfrm>
            <a:custGeom>
              <a:avLst/>
              <a:gdLst/>
              <a:ahLst/>
              <a:cxnLst/>
              <a:rect l="0" t="0" r="0" b="0"/>
              <a:pathLst>
                <a:path w="214314" h="25614">
                  <a:moveTo>
                    <a:pt x="0" y="17145"/>
                  </a:moveTo>
                  <a:lnTo>
                    <a:pt x="0" y="17145"/>
                  </a:lnTo>
                  <a:lnTo>
                    <a:pt x="39840" y="23931"/>
                  </a:lnTo>
                  <a:lnTo>
                    <a:pt x="73717" y="25188"/>
                  </a:lnTo>
                  <a:lnTo>
                    <a:pt x="106213" y="25613"/>
                  </a:lnTo>
                  <a:lnTo>
                    <a:pt x="144664" y="12962"/>
                  </a:lnTo>
                  <a:lnTo>
                    <a:pt x="186408" y="2843"/>
                  </a:lnTo>
                  <a:lnTo>
                    <a:pt x="214313"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0" name="SMARTInkShape-1776"/>
            <p:cNvSpPr/>
            <p:nvPr>
              <p:custDataLst>
                <p:tags r:id="rId61"/>
              </p:custDataLst>
            </p:nvPr>
          </p:nvSpPr>
          <p:spPr bwMode="auto">
            <a:xfrm>
              <a:off x="1828800" y="3137535"/>
              <a:ext cx="111444" cy="40663"/>
            </a:xfrm>
            <a:custGeom>
              <a:avLst/>
              <a:gdLst/>
              <a:ahLst/>
              <a:cxnLst/>
              <a:rect l="0" t="0" r="0" b="0"/>
              <a:pathLst>
                <a:path w="111444" h="40663">
                  <a:moveTo>
                    <a:pt x="0" y="0"/>
                  </a:moveTo>
                  <a:lnTo>
                    <a:pt x="0" y="0"/>
                  </a:lnTo>
                  <a:lnTo>
                    <a:pt x="9102" y="18203"/>
                  </a:lnTo>
                  <a:lnTo>
                    <a:pt x="23730" y="32220"/>
                  </a:lnTo>
                  <a:lnTo>
                    <a:pt x="32965" y="38625"/>
                  </a:lnTo>
                  <a:lnTo>
                    <a:pt x="61006" y="40662"/>
                  </a:lnTo>
                  <a:lnTo>
                    <a:pt x="111443" y="3429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1" name="SMARTInkShape-1777"/>
            <p:cNvSpPr/>
            <p:nvPr>
              <p:custDataLst>
                <p:tags r:id="rId62"/>
              </p:custDataLst>
            </p:nvPr>
          </p:nvSpPr>
          <p:spPr bwMode="auto">
            <a:xfrm>
              <a:off x="645795" y="2193672"/>
              <a:ext cx="480061" cy="644505"/>
            </a:xfrm>
            <a:custGeom>
              <a:avLst/>
              <a:gdLst/>
              <a:ahLst/>
              <a:cxnLst/>
              <a:rect l="0" t="0" r="0" b="0"/>
              <a:pathLst>
                <a:path w="480061" h="644505">
                  <a:moveTo>
                    <a:pt x="480060" y="378078"/>
                  </a:moveTo>
                  <a:lnTo>
                    <a:pt x="480060" y="378078"/>
                  </a:lnTo>
                  <a:lnTo>
                    <a:pt x="467325" y="363438"/>
                  </a:lnTo>
                  <a:lnTo>
                    <a:pt x="460748" y="349664"/>
                  </a:lnTo>
                  <a:lnTo>
                    <a:pt x="447029" y="336557"/>
                  </a:lnTo>
                  <a:lnTo>
                    <a:pt x="417886" y="321008"/>
                  </a:lnTo>
                  <a:lnTo>
                    <a:pt x="382581" y="312908"/>
                  </a:lnTo>
                  <a:lnTo>
                    <a:pt x="353868" y="312919"/>
                  </a:lnTo>
                  <a:lnTo>
                    <a:pt x="318882" y="319273"/>
                  </a:lnTo>
                  <a:lnTo>
                    <a:pt x="278568" y="333528"/>
                  </a:lnTo>
                  <a:lnTo>
                    <a:pt x="236203" y="354468"/>
                  </a:lnTo>
                  <a:lnTo>
                    <a:pt x="195149" y="382825"/>
                  </a:lnTo>
                  <a:lnTo>
                    <a:pt x="154678" y="424637"/>
                  </a:lnTo>
                  <a:lnTo>
                    <a:pt x="134551" y="449123"/>
                  </a:lnTo>
                  <a:lnTo>
                    <a:pt x="119228" y="474019"/>
                  </a:lnTo>
                  <a:lnTo>
                    <a:pt x="107108" y="499188"/>
                  </a:lnTo>
                  <a:lnTo>
                    <a:pt x="97123" y="524541"/>
                  </a:lnTo>
                  <a:lnTo>
                    <a:pt x="93324" y="548110"/>
                  </a:lnTo>
                  <a:lnTo>
                    <a:pt x="93648" y="570490"/>
                  </a:lnTo>
                  <a:lnTo>
                    <a:pt x="96722" y="592078"/>
                  </a:lnTo>
                  <a:lnTo>
                    <a:pt x="104487" y="609327"/>
                  </a:lnTo>
                  <a:lnTo>
                    <a:pt x="128354" y="636113"/>
                  </a:lnTo>
                  <a:lnTo>
                    <a:pt x="145577" y="642494"/>
                  </a:lnTo>
                  <a:lnTo>
                    <a:pt x="187573" y="644504"/>
                  </a:lnTo>
                  <a:lnTo>
                    <a:pt x="210774" y="639515"/>
                  </a:lnTo>
                  <a:lnTo>
                    <a:pt x="234813" y="631427"/>
                  </a:lnTo>
                  <a:lnTo>
                    <a:pt x="259412" y="621272"/>
                  </a:lnTo>
                  <a:lnTo>
                    <a:pt x="301984" y="587130"/>
                  </a:lnTo>
                  <a:lnTo>
                    <a:pt x="321338" y="566023"/>
                  </a:lnTo>
                  <a:lnTo>
                    <a:pt x="338050" y="541475"/>
                  </a:lnTo>
                  <a:lnTo>
                    <a:pt x="353002" y="514632"/>
                  </a:lnTo>
                  <a:lnTo>
                    <a:pt x="366780" y="486259"/>
                  </a:lnTo>
                  <a:lnTo>
                    <a:pt x="376917" y="454009"/>
                  </a:lnTo>
                  <a:lnTo>
                    <a:pt x="384628" y="419174"/>
                  </a:lnTo>
                  <a:lnTo>
                    <a:pt x="390721" y="382615"/>
                  </a:lnTo>
                  <a:lnTo>
                    <a:pt x="391926" y="343955"/>
                  </a:lnTo>
                  <a:lnTo>
                    <a:pt x="389872" y="303895"/>
                  </a:lnTo>
                  <a:lnTo>
                    <a:pt x="385644" y="262900"/>
                  </a:lnTo>
                  <a:lnTo>
                    <a:pt x="376159" y="223187"/>
                  </a:lnTo>
                  <a:lnTo>
                    <a:pt x="363168" y="184330"/>
                  </a:lnTo>
                  <a:lnTo>
                    <a:pt x="347839" y="146043"/>
                  </a:lnTo>
                  <a:lnTo>
                    <a:pt x="326190" y="114803"/>
                  </a:lnTo>
                  <a:lnTo>
                    <a:pt x="300328" y="88261"/>
                  </a:lnTo>
                  <a:lnTo>
                    <a:pt x="271656" y="64852"/>
                  </a:lnTo>
                  <a:lnTo>
                    <a:pt x="241112" y="46388"/>
                  </a:lnTo>
                  <a:lnTo>
                    <a:pt x="209319" y="31221"/>
                  </a:lnTo>
                  <a:lnTo>
                    <a:pt x="176693" y="18253"/>
                  </a:lnTo>
                  <a:lnTo>
                    <a:pt x="146371" y="9607"/>
                  </a:lnTo>
                  <a:lnTo>
                    <a:pt x="117583" y="3843"/>
                  </a:lnTo>
                  <a:lnTo>
                    <a:pt x="89819" y="0"/>
                  </a:lnTo>
                  <a:lnTo>
                    <a:pt x="48810" y="3351"/>
                  </a:lnTo>
                  <a:lnTo>
                    <a:pt x="0" y="1803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2" name="SMARTInkShape-1778"/>
            <p:cNvSpPr/>
            <p:nvPr>
              <p:custDataLst>
                <p:tags r:id="rId63"/>
              </p:custDataLst>
            </p:nvPr>
          </p:nvSpPr>
          <p:spPr bwMode="auto">
            <a:xfrm>
              <a:off x="1097613" y="2230041"/>
              <a:ext cx="412408" cy="521732"/>
            </a:xfrm>
            <a:custGeom>
              <a:avLst/>
              <a:gdLst/>
              <a:ahLst/>
              <a:cxnLst/>
              <a:rect l="0" t="0" r="0" b="0"/>
              <a:pathLst>
                <a:path w="412408" h="521732">
                  <a:moveTo>
                    <a:pt x="113967" y="7381"/>
                  </a:moveTo>
                  <a:lnTo>
                    <a:pt x="113967" y="7381"/>
                  </a:lnTo>
                  <a:lnTo>
                    <a:pt x="121348" y="0"/>
                  </a:lnTo>
                  <a:lnTo>
                    <a:pt x="122187" y="8264"/>
                  </a:lnTo>
                  <a:lnTo>
                    <a:pt x="117884" y="45531"/>
                  </a:lnTo>
                  <a:lnTo>
                    <a:pt x="114674" y="66152"/>
                  </a:lnTo>
                  <a:lnTo>
                    <a:pt x="110628" y="90377"/>
                  </a:lnTo>
                  <a:lnTo>
                    <a:pt x="106026" y="117004"/>
                  </a:lnTo>
                  <a:lnTo>
                    <a:pt x="100101" y="146186"/>
                  </a:lnTo>
                  <a:lnTo>
                    <a:pt x="93293" y="177070"/>
                  </a:lnTo>
                  <a:lnTo>
                    <a:pt x="85897" y="209090"/>
                  </a:lnTo>
                  <a:lnTo>
                    <a:pt x="77156" y="240914"/>
                  </a:lnTo>
                  <a:lnTo>
                    <a:pt x="67519" y="272607"/>
                  </a:lnTo>
                  <a:lnTo>
                    <a:pt x="57284" y="304214"/>
                  </a:lnTo>
                  <a:lnTo>
                    <a:pt x="48556" y="331952"/>
                  </a:lnTo>
                  <a:lnTo>
                    <a:pt x="40832" y="357112"/>
                  </a:lnTo>
                  <a:lnTo>
                    <a:pt x="33778" y="380553"/>
                  </a:lnTo>
                  <a:lnTo>
                    <a:pt x="20860" y="416758"/>
                  </a:lnTo>
                  <a:lnTo>
                    <a:pt x="5417" y="453480"/>
                  </a:lnTo>
                  <a:lnTo>
                    <a:pt x="0" y="468538"/>
                  </a:lnTo>
                  <a:lnTo>
                    <a:pt x="768" y="478405"/>
                  </a:lnTo>
                  <a:lnTo>
                    <a:pt x="6116" y="481417"/>
                  </a:lnTo>
                  <a:lnTo>
                    <a:pt x="38302" y="485656"/>
                  </a:lnTo>
                  <a:lnTo>
                    <a:pt x="71131" y="486648"/>
                  </a:lnTo>
                  <a:lnTo>
                    <a:pt x="92077" y="485960"/>
                  </a:lnTo>
                  <a:lnTo>
                    <a:pt x="115566" y="484549"/>
                  </a:lnTo>
                  <a:lnTo>
                    <a:pt x="140751" y="482656"/>
                  </a:lnTo>
                  <a:lnTo>
                    <a:pt x="167065" y="481393"/>
                  </a:lnTo>
                  <a:lnTo>
                    <a:pt x="194133" y="480552"/>
                  </a:lnTo>
                  <a:lnTo>
                    <a:pt x="221704" y="479991"/>
                  </a:lnTo>
                  <a:lnTo>
                    <a:pt x="249609" y="479617"/>
                  </a:lnTo>
                  <a:lnTo>
                    <a:pt x="277738" y="479367"/>
                  </a:lnTo>
                  <a:lnTo>
                    <a:pt x="306015" y="479201"/>
                  </a:lnTo>
                  <a:lnTo>
                    <a:pt x="329629" y="480043"/>
                  </a:lnTo>
                  <a:lnTo>
                    <a:pt x="368567" y="483518"/>
                  </a:lnTo>
                  <a:lnTo>
                    <a:pt x="403611" y="490830"/>
                  </a:lnTo>
                  <a:lnTo>
                    <a:pt x="408980" y="493511"/>
                  </a:lnTo>
                  <a:lnTo>
                    <a:pt x="411607" y="496250"/>
                  </a:lnTo>
                  <a:lnTo>
                    <a:pt x="412407" y="499029"/>
                  </a:lnTo>
                  <a:lnTo>
                    <a:pt x="398054" y="507196"/>
                  </a:lnTo>
                  <a:lnTo>
                    <a:pt x="362570" y="52173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3" name="SMARTInkShape-1779"/>
            <p:cNvSpPr/>
            <p:nvPr>
              <p:custDataLst>
                <p:tags r:id="rId64"/>
              </p:custDataLst>
            </p:nvPr>
          </p:nvSpPr>
          <p:spPr bwMode="auto">
            <a:xfrm>
              <a:off x="694832" y="2948940"/>
              <a:ext cx="869606" cy="42829"/>
            </a:xfrm>
            <a:custGeom>
              <a:avLst/>
              <a:gdLst/>
              <a:ahLst/>
              <a:cxnLst/>
              <a:rect l="0" t="0" r="0" b="0"/>
              <a:pathLst>
                <a:path w="869606" h="42829">
                  <a:moveTo>
                    <a:pt x="19543" y="0"/>
                  </a:moveTo>
                  <a:lnTo>
                    <a:pt x="19543" y="0"/>
                  </a:lnTo>
                  <a:lnTo>
                    <a:pt x="231" y="0"/>
                  </a:lnTo>
                  <a:lnTo>
                    <a:pt x="0" y="952"/>
                  </a:lnTo>
                  <a:lnTo>
                    <a:pt x="4825" y="4551"/>
                  </a:lnTo>
                  <a:lnTo>
                    <a:pt x="31904" y="7381"/>
                  </a:lnTo>
                  <a:lnTo>
                    <a:pt x="66947" y="10583"/>
                  </a:lnTo>
                  <a:lnTo>
                    <a:pt x="88293" y="12770"/>
                  </a:lnTo>
                  <a:lnTo>
                    <a:pt x="113954" y="15181"/>
                  </a:lnTo>
                  <a:lnTo>
                    <a:pt x="142491" y="17741"/>
                  </a:lnTo>
                  <a:lnTo>
                    <a:pt x="172946" y="20399"/>
                  </a:lnTo>
                  <a:lnTo>
                    <a:pt x="207537" y="23125"/>
                  </a:lnTo>
                  <a:lnTo>
                    <a:pt x="244885" y="25894"/>
                  </a:lnTo>
                  <a:lnTo>
                    <a:pt x="284071" y="28693"/>
                  </a:lnTo>
                  <a:lnTo>
                    <a:pt x="325435" y="30558"/>
                  </a:lnTo>
                  <a:lnTo>
                    <a:pt x="368251" y="31802"/>
                  </a:lnTo>
                  <a:lnTo>
                    <a:pt x="412035" y="32631"/>
                  </a:lnTo>
                  <a:lnTo>
                    <a:pt x="456464" y="34137"/>
                  </a:lnTo>
                  <a:lnTo>
                    <a:pt x="501324" y="36093"/>
                  </a:lnTo>
                  <a:lnTo>
                    <a:pt x="546470" y="38349"/>
                  </a:lnTo>
                  <a:lnTo>
                    <a:pt x="589903" y="39854"/>
                  </a:lnTo>
                  <a:lnTo>
                    <a:pt x="632193" y="40857"/>
                  </a:lnTo>
                  <a:lnTo>
                    <a:pt x="673721" y="41525"/>
                  </a:lnTo>
                  <a:lnTo>
                    <a:pt x="710932" y="41971"/>
                  </a:lnTo>
                  <a:lnTo>
                    <a:pt x="745264" y="42268"/>
                  </a:lnTo>
                  <a:lnTo>
                    <a:pt x="777677" y="42466"/>
                  </a:lnTo>
                  <a:lnTo>
                    <a:pt x="803096" y="42598"/>
                  </a:lnTo>
                  <a:lnTo>
                    <a:pt x="841499" y="42745"/>
                  </a:lnTo>
                  <a:lnTo>
                    <a:pt x="866335" y="42828"/>
                  </a:lnTo>
                  <a:lnTo>
                    <a:pt x="868869" y="39982"/>
                  </a:lnTo>
                  <a:lnTo>
                    <a:pt x="869605" y="35227"/>
                  </a:lnTo>
                  <a:lnTo>
                    <a:pt x="868221" y="1714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4" name="SMARTInkShape-1780"/>
            <p:cNvSpPr/>
            <p:nvPr>
              <p:custDataLst>
                <p:tags r:id="rId65"/>
              </p:custDataLst>
            </p:nvPr>
          </p:nvSpPr>
          <p:spPr bwMode="auto">
            <a:xfrm>
              <a:off x="1588770" y="2627613"/>
              <a:ext cx="94299" cy="214354"/>
            </a:xfrm>
            <a:custGeom>
              <a:avLst/>
              <a:gdLst/>
              <a:ahLst/>
              <a:cxnLst/>
              <a:rect l="0" t="0" r="0" b="0"/>
              <a:pathLst>
                <a:path w="94299" h="214354">
                  <a:moveTo>
                    <a:pt x="0" y="12717"/>
                  </a:moveTo>
                  <a:lnTo>
                    <a:pt x="0" y="12717"/>
                  </a:lnTo>
                  <a:lnTo>
                    <a:pt x="21448" y="0"/>
                  </a:lnTo>
                  <a:lnTo>
                    <a:pt x="22871" y="429"/>
                  </a:lnTo>
                  <a:lnTo>
                    <a:pt x="23820" y="1668"/>
                  </a:lnTo>
                  <a:lnTo>
                    <a:pt x="23500" y="3446"/>
                  </a:lnTo>
                  <a:lnTo>
                    <a:pt x="13619" y="29511"/>
                  </a:lnTo>
                  <a:lnTo>
                    <a:pt x="8276" y="59551"/>
                  </a:lnTo>
                  <a:lnTo>
                    <a:pt x="4631" y="96397"/>
                  </a:lnTo>
                  <a:lnTo>
                    <a:pt x="6186" y="131823"/>
                  </a:lnTo>
                  <a:lnTo>
                    <a:pt x="12592" y="164078"/>
                  </a:lnTo>
                  <a:lnTo>
                    <a:pt x="26908" y="201392"/>
                  </a:lnTo>
                  <a:lnTo>
                    <a:pt x="32227" y="209938"/>
                  </a:lnTo>
                  <a:lnTo>
                    <a:pt x="38629" y="213730"/>
                  </a:lnTo>
                  <a:lnTo>
                    <a:pt x="45755" y="214353"/>
                  </a:lnTo>
                  <a:lnTo>
                    <a:pt x="53364" y="212864"/>
                  </a:lnTo>
                  <a:lnTo>
                    <a:pt x="69437" y="195969"/>
                  </a:lnTo>
                  <a:lnTo>
                    <a:pt x="94298" y="15845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5" name="SMARTInkShape-1781"/>
            <p:cNvSpPr/>
            <p:nvPr>
              <p:custDataLst>
                <p:tags r:id="rId66"/>
              </p:custDataLst>
            </p:nvPr>
          </p:nvSpPr>
          <p:spPr bwMode="auto">
            <a:xfrm>
              <a:off x="1563053" y="2460307"/>
              <a:ext cx="17146" cy="1"/>
            </a:xfrm>
            <a:custGeom>
              <a:avLst/>
              <a:gdLst/>
              <a:ahLst/>
              <a:cxnLst/>
              <a:rect l="0" t="0" r="0" b="0"/>
              <a:pathLst>
                <a:path w="17146" h="1">
                  <a:moveTo>
                    <a:pt x="0" y="0"/>
                  </a:moveTo>
                  <a:lnTo>
                    <a:pt x="0" y="0"/>
                  </a:lnTo>
                  <a:lnTo>
                    <a:pt x="17145"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6" name="SMARTInkShape-1782"/>
            <p:cNvSpPr/>
            <p:nvPr>
              <p:custDataLst>
                <p:tags r:id="rId67"/>
              </p:custDataLst>
            </p:nvPr>
          </p:nvSpPr>
          <p:spPr bwMode="auto">
            <a:xfrm>
              <a:off x="500063" y="3085364"/>
              <a:ext cx="420053" cy="615251"/>
            </a:xfrm>
            <a:custGeom>
              <a:avLst/>
              <a:gdLst/>
              <a:ahLst/>
              <a:cxnLst/>
              <a:rect l="0" t="0" r="0" b="0"/>
              <a:pathLst>
                <a:path w="420053" h="615251">
                  <a:moveTo>
                    <a:pt x="420052" y="437933"/>
                  </a:moveTo>
                  <a:lnTo>
                    <a:pt x="420052" y="437933"/>
                  </a:lnTo>
                  <a:lnTo>
                    <a:pt x="420052" y="410628"/>
                  </a:lnTo>
                  <a:lnTo>
                    <a:pt x="412432" y="389603"/>
                  </a:lnTo>
                  <a:lnTo>
                    <a:pt x="399520" y="371686"/>
                  </a:lnTo>
                  <a:lnTo>
                    <a:pt x="384257" y="357372"/>
                  </a:lnTo>
                  <a:lnTo>
                    <a:pt x="345088" y="352281"/>
                  </a:lnTo>
                  <a:lnTo>
                    <a:pt x="318641" y="352257"/>
                  </a:lnTo>
                  <a:lnTo>
                    <a:pt x="293390" y="355098"/>
                  </a:lnTo>
                  <a:lnTo>
                    <a:pt x="268936" y="359850"/>
                  </a:lnTo>
                  <a:lnTo>
                    <a:pt x="245013" y="365875"/>
                  </a:lnTo>
                  <a:lnTo>
                    <a:pt x="203192" y="385270"/>
                  </a:lnTo>
                  <a:lnTo>
                    <a:pt x="166507" y="412622"/>
                  </a:lnTo>
                  <a:lnTo>
                    <a:pt x="134328" y="450179"/>
                  </a:lnTo>
                  <a:lnTo>
                    <a:pt x="114311" y="489731"/>
                  </a:lnTo>
                  <a:lnTo>
                    <a:pt x="105097" y="528582"/>
                  </a:lnTo>
                  <a:lnTo>
                    <a:pt x="107352" y="564899"/>
                  </a:lnTo>
                  <a:lnTo>
                    <a:pt x="122324" y="592470"/>
                  </a:lnTo>
                  <a:lnTo>
                    <a:pt x="132985" y="603823"/>
                  </a:lnTo>
                  <a:lnTo>
                    <a:pt x="146759" y="610439"/>
                  </a:lnTo>
                  <a:lnTo>
                    <a:pt x="179843" y="615250"/>
                  </a:lnTo>
                  <a:lnTo>
                    <a:pt x="211693" y="606593"/>
                  </a:lnTo>
                  <a:lnTo>
                    <a:pt x="241723" y="587188"/>
                  </a:lnTo>
                  <a:lnTo>
                    <a:pt x="270945" y="556339"/>
                  </a:lnTo>
                  <a:lnTo>
                    <a:pt x="282547" y="534968"/>
                  </a:lnTo>
                  <a:lnTo>
                    <a:pt x="292187" y="510243"/>
                  </a:lnTo>
                  <a:lnTo>
                    <a:pt x="300519" y="483283"/>
                  </a:lnTo>
                  <a:lnTo>
                    <a:pt x="304168" y="451021"/>
                  </a:lnTo>
                  <a:lnTo>
                    <a:pt x="304696" y="415226"/>
                  </a:lnTo>
                  <a:lnTo>
                    <a:pt x="303143" y="377075"/>
                  </a:lnTo>
                  <a:lnTo>
                    <a:pt x="297345" y="337354"/>
                  </a:lnTo>
                  <a:lnTo>
                    <a:pt x="288718" y="296585"/>
                  </a:lnTo>
                  <a:lnTo>
                    <a:pt x="278203" y="255119"/>
                  </a:lnTo>
                  <a:lnTo>
                    <a:pt x="264526" y="216997"/>
                  </a:lnTo>
                  <a:lnTo>
                    <a:pt x="248741" y="181105"/>
                  </a:lnTo>
                  <a:lnTo>
                    <a:pt x="231550" y="146700"/>
                  </a:lnTo>
                  <a:lnTo>
                    <a:pt x="212469" y="117095"/>
                  </a:lnTo>
                  <a:lnTo>
                    <a:pt x="192128" y="90691"/>
                  </a:lnTo>
                  <a:lnTo>
                    <a:pt x="170948" y="66421"/>
                  </a:lnTo>
                  <a:lnTo>
                    <a:pt x="149208" y="47384"/>
                  </a:lnTo>
                  <a:lnTo>
                    <a:pt x="127094" y="31834"/>
                  </a:lnTo>
                  <a:lnTo>
                    <a:pt x="85061" y="9795"/>
                  </a:lnTo>
                  <a:lnTo>
                    <a:pt x="50505" y="0"/>
                  </a:lnTo>
                  <a:lnTo>
                    <a:pt x="0" y="73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7" name="SMARTInkShape-1783"/>
            <p:cNvSpPr/>
            <p:nvPr>
              <p:custDataLst>
                <p:tags r:id="rId68"/>
              </p:custDataLst>
            </p:nvPr>
          </p:nvSpPr>
          <p:spPr bwMode="auto">
            <a:xfrm>
              <a:off x="1011102" y="3291840"/>
              <a:ext cx="320494" cy="340173"/>
            </a:xfrm>
            <a:custGeom>
              <a:avLst/>
              <a:gdLst/>
              <a:ahLst/>
              <a:cxnLst/>
              <a:rect l="0" t="0" r="0" b="0"/>
              <a:pathLst>
                <a:path w="320494" h="340173">
                  <a:moveTo>
                    <a:pt x="11883" y="94298"/>
                  </a:moveTo>
                  <a:lnTo>
                    <a:pt x="11883" y="94298"/>
                  </a:lnTo>
                  <a:lnTo>
                    <a:pt x="43922" y="62258"/>
                  </a:lnTo>
                  <a:lnTo>
                    <a:pt x="44673" y="64366"/>
                  </a:lnTo>
                  <a:lnTo>
                    <a:pt x="45506" y="74327"/>
                  </a:lnTo>
                  <a:lnTo>
                    <a:pt x="36874" y="114204"/>
                  </a:lnTo>
                  <a:lnTo>
                    <a:pt x="32354" y="134238"/>
                  </a:lnTo>
                  <a:lnTo>
                    <a:pt x="27435" y="157120"/>
                  </a:lnTo>
                  <a:lnTo>
                    <a:pt x="22251" y="181899"/>
                  </a:lnTo>
                  <a:lnTo>
                    <a:pt x="17843" y="206038"/>
                  </a:lnTo>
                  <a:lnTo>
                    <a:pt x="13951" y="229751"/>
                  </a:lnTo>
                  <a:lnTo>
                    <a:pt x="10404" y="253180"/>
                  </a:lnTo>
                  <a:lnTo>
                    <a:pt x="3923" y="291912"/>
                  </a:lnTo>
                  <a:lnTo>
                    <a:pt x="0" y="330332"/>
                  </a:lnTo>
                  <a:lnTo>
                    <a:pt x="1103" y="337379"/>
                  </a:lnTo>
                  <a:lnTo>
                    <a:pt x="2792" y="340172"/>
                  </a:lnTo>
                  <a:lnTo>
                    <a:pt x="4870" y="340129"/>
                  </a:lnTo>
                  <a:lnTo>
                    <a:pt x="7207" y="338195"/>
                  </a:lnTo>
                  <a:lnTo>
                    <a:pt x="24150" y="303618"/>
                  </a:lnTo>
                  <a:lnTo>
                    <a:pt x="41783" y="264481"/>
                  </a:lnTo>
                  <a:lnTo>
                    <a:pt x="61367" y="223275"/>
                  </a:lnTo>
                  <a:lnTo>
                    <a:pt x="88457" y="181514"/>
                  </a:lnTo>
                  <a:lnTo>
                    <a:pt x="105924" y="167033"/>
                  </a:lnTo>
                  <a:lnTo>
                    <a:pt x="113629" y="165647"/>
                  </a:lnTo>
                  <a:lnTo>
                    <a:pt x="120671" y="167582"/>
                  </a:lnTo>
                  <a:lnTo>
                    <a:pt x="134528" y="178303"/>
                  </a:lnTo>
                  <a:lnTo>
                    <a:pt x="158395" y="207665"/>
                  </a:lnTo>
                  <a:lnTo>
                    <a:pt x="184516" y="248855"/>
                  </a:lnTo>
                  <a:lnTo>
                    <a:pt x="215011" y="278522"/>
                  </a:lnTo>
                  <a:lnTo>
                    <a:pt x="233607" y="289840"/>
                  </a:lnTo>
                  <a:lnTo>
                    <a:pt x="248857" y="292965"/>
                  </a:lnTo>
                  <a:lnTo>
                    <a:pt x="255591" y="292465"/>
                  </a:lnTo>
                  <a:lnTo>
                    <a:pt x="261032" y="289274"/>
                  </a:lnTo>
                  <a:lnTo>
                    <a:pt x="269618" y="278109"/>
                  </a:lnTo>
                  <a:lnTo>
                    <a:pt x="276610" y="250921"/>
                  </a:lnTo>
                  <a:lnTo>
                    <a:pt x="282892" y="212486"/>
                  </a:lnTo>
                  <a:lnTo>
                    <a:pt x="285901" y="190235"/>
                  </a:lnTo>
                  <a:lnTo>
                    <a:pt x="288859" y="166828"/>
                  </a:lnTo>
                  <a:lnTo>
                    <a:pt x="294686" y="128121"/>
                  </a:lnTo>
                  <a:lnTo>
                    <a:pt x="300451" y="95042"/>
                  </a:lnTo>
                  <a:lnTo>
                    <a:pt x="306188" y="64466"/>
                  </a:lnTo>
                  <a:lnTo>
                    <a:pt x="314773" y="25028"/>
                  </a:lnTo>
                  <a:lnTo>
                    <a:pt x="320493"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49" name="SMARTInkShape-1784"/>
          <p:cNvSpPr/>
          <p:nvPr>
            <p:custDataLst>
              <p:tags r:id="rId1"/>
            </p:custDataLst>
          </p:nvPr>
        </p:nvSpPr>
        <p:spPr bwMode="auto">
          <a:xfrm>
            <a:off x="2721885" y="2787092"/>
            <a:ext cx="375646" cy="16116"/>
          </a:xfrm>
          <a:custGeom>
            <a:avLst/>
            <a:gdLst/>
            <a:ahLst/>
            <a:cxnLst/>
            <a:rect l="0" t="0" r="0" b="0"/>
            <a:pathLst>
              <a:path w="375646" h="16116">
                <a:moveTo>
                  <a:pt x="15600" y="16115"/>
                </a:moveTo>
                <a:lnTo>
                  <a:pt x="15600" y="16115"/>
                </a:lnTo>
                <a:lnTo>
                  <a:pt x="0" y="515"/>
                </a:lnTo>
                <a:lnTo>
                  <a:pt x="1390" y="0"/>
                </a:lnTo>
                <a:lnTo>
                  <a:pt x="16258" y="228"/>
                </a:lnTo>
                <a:lnTo>
                  <a:pt x="57070" y="4952"/>
                </a:lnTo>
                <a:lnTo>
                  <a:pt x="95626" y="6392"/>
                </a:lnTo>
                <a:lnTo>
                  <a:pt x="118481" y="6775"/>
                </a:lnTo>
                <a:lnTo>
                  <a:pt x="143242" y="7031"/>
                </a:lnTo>
                <a:lnTo>
                  <a:pt x="169275" y="7202"/>
                </a:lnTo>
                <a:lnTo>
                  <a:pt x="196155" y="7315"/>
                </a:lnTo>
                <a:lnTo>
                  <a:pt x="223600" y="7391"/>
                </a:lnTo>
                <a:lnTo>
                  <a:pt x="251421" y="7442"/>
                </a:lnTo>
                <a:lnTo>
                  <a:pt x="276637" y="7475"/>
                </a:lnTo>
                <a:lnTo>
                  <a:pt x="300115" y="7498"/>
                </a:lnTo>
                <a:lnTo>
                  <a:pt x="339218" y="7523"/>
                </a:lnTo>
                <a:lnTo>
                  <a:pt x="375645" y="754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nvGrpSpPr>
          <p:cNvPr id="52" name="SMARTInkShape-Group528"/>
          <p:cNvGrpSpPr/>
          <p:nvPr/>
        </p:nvGrpSpPr>
        <p:grpSpPr>
          <a:xfrm>
            <a:off x="2720340" y="2520315"/>
            <a:ext cx="1169145" cy="587482"/>
            <a:chOff x="2720340" y="2520315"/>
            <a:chExt cx="1169145" cy="587482"/>
          </a:xfrm>
        </p:grpSpPr>
        <p:sp>
          <p:nvSpPr>
            <p:cNvPr id="50" name="SMARTInkShape-1785"/>
            <p:cNvSpPr/>
            <p:nvPr>
              <p:custDataLst>
                <p:tags r:id="rId56"/>
              </p:custDataLst>
            </p:nvPr>
          </p:nvSpPr>
          <p:spPr bwMode="auto">
            <a:xfrm>
              <a:off x="3330315" y="2520315"/>
              <a:ext cx="24391" cy="394336"/>
            </a:xfrm>
            <a:custGeom>
              <a:avLst/>
              <a:gdLst/>
              <a:ahLst/>
              <a:cxnLst/>
              <a:rect l="0" t="0" r="0" b="0"/>
              <a:pathLst>
                <a:path w="24391" h="394336">
                  <a:moveTo>
                    <a:pt x="24390" y="0"/>
                  </a:moveTo>
                  <a:lnTo>
                    <a:pt x="24390" y="0"/>
                  </a:lnTo>
                  <a:lnTo>
                    <a:pt x="23438" y="8749"/>
                  </a:lnTo>
                  <a:lnTo>
                    <a:pt x="15065" y="43638"/>
                  </a:lnTo>
                  <a:lnTo>
                    <a:pt x="10721" y="74640"/>
                  </a:lnTo>
                  <a:lnTo>
                    <a:pt x="8790" y="113818"/>
                  </a:lnTo>
                  <a:lnTo>
                    <a:pt x="7322" y="135886"/>
                  </a:lnTo>
                  <a:lnTo>
                    <a:pt x="5391" y="159171"/>
                  </a:lnTo>
                  <a:lnTo>
                    <a:pt x="3152" y="183266"/>
                  </a:lnTo>
                  <a:lnTo>
                    <a:pt x="1659" y="206950"/>
                  </a:lnTo>
                  <a:lnTo>
                    <a:pt x="664" y="230359"/>
                  </a:lnTo>
                  <a:lnTo>
                    <a:pt x="0" y="253585"/>
                  </a:lnTo>
                  <a:lnTo>
                    <a:pt x="4343" y="294632"/>
                  </a:lnTo>
                  <a:lnTo>
                    <a:pt x="10718" y="330020"/>
                  </a:lnTo>
                  <a:lnTo>
                    <a:pt x="14306" y="368505"/>
                  </a:lnTo>
                  <a:lnTo>
                    <a:pt x="15818" y="39433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1" name="SMARTInkShape-1786"/>
            <p:cNvSpPr/>
            <p:nvPr>
              <p:custDataLst>
                <p:tags r:id="rId57"/>
              </p:custDataLst>
            </p:nvPr>
          </p:nvSpPr>
          <p:spPr bwMode="auto">
            <a:xfrm>
              <a:off x="2720340" y="3037911"/>
              <a:ext cx="1169145" cy="69886"/>
            </a:xfrm>
            <a:custGeom>
              <a:avLst/>
              <a:gdLst/>
              <a:ahLst/>
              <a:cxnLst/>
              <a:rect l="0" t="0" r="0" b="0"/>
              <a:pathLst>
                <a:path w="1169145" h="69886">
                  <a:moveTo>
                    <a:pt x="0" y="65334"/>
                  </a:moveTo>
                  <a:lnTo>
                    <a:pt x="0" y="65334"/>
                  </a:lnTo>
                  <a:lnTo>
                    <a:pt x="9102" y="69885"/>
                  </a:lnTo>
                  <a:lnTo>
                    <a:pt x="36430" y="69579"/>
                  </a:lnTo>
                  <a:lnTo>
                    <a:pt x="55719" y="68164"/>
                  </a:lnTo>
                  <a:lnTo>
                    <a:pt x="82866" y="66268"/>
                  </a:lnTo>
                  <a:lnTo>
                    <a:pt x="115252" y="64052"/>
                  </a:lnTo>
                  <a:lnTo>
                    <a:pt x="151129" y="61622"/>
                  </a:lnTo>
                  <a:lnTo>
                    <a:pt x="195050" y="57144"/>
                  </a:lnTo>
                  <a:lnTo>
                    <a:pt x="244334" y="51302"/>
                  </a:lnTo>
                  <a:lnTo>
                    <a:pt x="297192" y="44549"/>
                  </a:lnTo>
                  <a:lnTo>
                    <a:pt x="357195" y="38142"/>
                  </a:lnTo>
                  <a:lnTo>
                    <a:pt x="421963" y="31966"/>
                  </a:lnTo>
                  <a:lnTo>
                    <a:pt x="489906" y="25944"/>
                  </a:lnTo>
                  <a:lnTo>
                    <a:pt x="559966" y="20024"/>
                  </a:lnTo>
                  <a:lnTo>
                    <a:pt x="631439" y="14172"/>
                  </a:lnTo>
                  <a:lnTo>
                    <a:pt x="703852" y="8366"/>
                  </a:lnTo>
                  <a:lnTo>
                    <a:pt x="772129" y="4496"/>
                  </a:lnTo>
                  <a:lnTo>
                    <a:pt x="837651" y="1915"/>
                  </a:lnTo>
                  <a:lnTo>
                    <a:pt x="901334" y="195"/>
                  </a:lnTo>
                  <a:lnTo>
                    <a:pt x="956172" y="0"/>
                  </a:lnTo>
                  <a:lnTo>
                    <a:pt x="1005112" y="823"/>
                  </a:lnTo>
                  <a:lnTo>
                    <a:pt x="1050122" y="2324"/>
                  </a:lnTo>
                  <a:lnTo>
                    <a:pt x="1084892" y="4277"/>
                  </a:lnTo>
                  <a:lnTo>
                    <a:pt x="1112834" y="6532"/>
                  </a:lnTo>
                  <a:lnTo>
                    <a:pt x="1151817" y="11577"/>
                  </a:lnTo>
                  <a:lnTo>
                    <a:pt x="1169144" y="16994"/>
                  </a:lnTo>
                  <a:lnTo>
                    <a:pt x="1167097" y="20725"/>
                  </a:lnTo>
                  <a:lnTo>
                    <a:pt x="1122998" y="3961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68" name="SMARTInkShape-Group529"/>
          <p:cNvGrpSpPr/>
          <p:nvPr/>
        </p:nvGrpSpPr>
        <p:grpSpPr>
          <a:xfrm>
            <a:off x="2643188" y="2931795"/>
            <a:ext cx="1577341" cy="822961"/>
            <a:chOff x="2643188" y="2931795"/>
            <a:chExt cx="1577341" cy="822961"/>
          </a:xfrm>
        </p:grpSpPr>
        <p:sp>
          <p:nvSpPr>
            <p:cNvPr id="53" name="SMARTInkShape-1787"/>
            <p:cNvSpPr/>
            <p:nvPr>
              <p:custDataLst>
                <p:tags r:id="rId41"/>
              </p:custDataLst>
            </p:nvPr>
          </p:nvSpPr>
          <p:spPr bwMode="auto">
            <a:xfrm>
              <a:off x="2643188" y="3308985"/>
              <a:ext cx="24422" cy="309840"/>
            </a:xfrm>
            <a:custGeom>
              <a:avLst/>
              <a:gdLst/>
              <a:ahLst/>
              <a:cxnLst/>
              <a:rect l="0" t="0" r="0" b="0"/>
              <a:pathLst>
                <a:path w="24422" h="309840">
                  <a:moveTo>
                    <a:pt x="8572" y="0"/>
                  </a:moveTo>
                  <a:lnTo>
                    <a:pt x="8572" y="0"/>
                  </a:lnTo>
                  <a:lnTo>
                    <a:pt x="14463" y="25294"/>
                  </a:lnTo>
                  <a:lnTo>
                    <a:pt x="15953" y="58549"/>
                  </a:lnTo>
                  <a:lnTo>
                    <a:pt x="19155" y="101269"/>
                  </a:lnTo>
                  <a:lnTo>
                    <a:pt x="21342" y="124663"/>
                  </a:lnTo>
                  <a:lnTo>
                    <a:pt x="22800" y="146926"/>
                  </a:lnTo>
                  <a:lnTo>
                    <a:pt x="24421" y="189443"/>
                  </a:lnTo>
                  <a:lnTo>
                    <a:pt x="22601" y="228024"/>
                  </a:lnTo>
                  <a:lnTo>
                    <a:pt x="19570" y="261364"/>
                  </a:lnTo>
                  <a:lnTo>
                    <a:pt x="17624" y="300971"/>
                  </a:lnTo>
                  <a:lnTo>
                    <a:pt x="17464" y="306375"/>
                  </a:lnTo>
                  <a:lnTo>
                    <a:pt x="16405" y="309025"/>
                  </a:lnTo>
                  <a:lnTo>
                    <a:pt x="14747" y="309839"/>
                  </a:lnTo>
                  <a:lnTo>
                    <a:pt x="12688" y="309429"/>
                  </a:lnTo>
                  <a:lnTo>
                    <a:pt x="0" y="26574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4" name="SMARTInkShape-1788"/>
            <p:cNvSpPr/>
            <p:nvPr>
              <p:custDataLst>
                <p:tags r:id="rId42"/>
              </p:custDataLst>
            </p:nvPr>
          </p:nvSpPr>
          <p:spPr bwMode="auto">
            <a:xfrm>
              <a:off x="2763203" y="3240405"/>
              <a:ext cx="238839" cy="351473"/>
            </a:xfrm>
            <a:custGeom>
              <a:avLst/>
              <a:gdLst/>
              <a:ahLst/>
              <a:cxnLst/>
              <a:rect l="0" t="0" r="0" b="0"/>
              <a:pathLst>
                <a:path w="238839" h="351473">
                  <a:moveTo>
                    <a:pt x="231457" y="0"/>
                  </a:moveTo>
                  <a:lnTo>
                    <a:pt x="231457" y="0"/>
                  </a:lnTo>
                  <a:lnTo>
                    <a:pt x="238838" y="0"/>
                  </a:lnTo>
                  <a:lnTo>
                    <a:pt x="206960" y="37516"/>
                  </a:lnTo>
                  <a:lnTo>
                    <a:pt x="181517" y="70331"/>
                  </a:lnTo>
                  <a:lnTo>
                    <a:pt x="151159" y="109363"/>
                  </a:lnTo>
                  <a:lnTo>
                    <a:pt x="118616" y="148936"/>
                  </a:lnTo>
                  <a:lnTo>
                    <a:pt x="101938" y="170728"/>
                  </a:lnTo>
                  <a:lnTo>
                    <a:pt x="85103" y="193828"/>
                  </a:lnTo>
                  <a:lnTo>
                    <a:pt x="68165" y="217801"/>
                  </a:lnTo>
                  <a:lnTo>
                    <a:pt x="39186" y="259678"/>
                  </a:lnTo>
                  <a:lnTo>
                    <a:pt x="16463" y="294482"/>
                  </a:lnTo>
                  <a:lnTo>
                    <a:pt x="221" y="328236"/>
                  </a:lnTo>
                  <a:lnTo>
                    <a:pt x="0" y="35147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5" name="SMARTInkShape-1789"/>
            <p:cNvSpPr/>
            <p:nvPr>
              <p:custDataLst>
                <p:tags r:id="rId43"/>
              </p:custDataLst>
            </p:nvPr>
          </p:nvSpPr>
          <p:spPr bwMode="auto">
            <a:xfrm>
              <a:off x="2970789" y="3346908"/>
              <a:ext cx="57809" cy="232966"/>
            </a:xfrm>
            <a:custGeom>
              <a:avLst/>
              <a:gdLst/>
              <a:ahLst/>
              <a:cxnLst/>
              <a:rect l="0" t="0" r="0" b="0"/>
              <a:pathLst>
                <a:path w="57809" h="232966">
                  <a:moveTo>
                    <a:pt x="49589" y="4939"/>
                  </a:moveTo>
                  <a:lnTo>
                    <a:pt x="49589" y="4939"/>
                  </a:lnTo>
                  <a:lnTo>
                    <a:pt x="49589" y="0"/>
                  </a:lnTo>
                  <a:lnTo>
                    <a:pt x="49589" y="2109"/>
                  </a:lnTo>
                  <a:lnTo>
                    <a:pt x="50541" y="3053"/>
                  </a:lnTo>
                  <a:lnTo>
                    <a:pt x="54139" y="4101"/>
                  </a:lnTo>
                  <a:lnTo>
                    <a:pt x="56374" y="14727"/>
                  </a:lnTo>
                  <a:lnTo>
                    <a:pt x="57808" y="57144"/>
                  </a:lnTo>
                  <a:lnTo>
                    <a:pt x="50384" y="91324"/>
                  </a:lnTo>
                  <a:lnTo>
                    <a:pt x="38512" y="129057"/>
                  </a:lnTo>
                  <a:lnTo>
                    <a:pt x="26886" y="161703"/>
                  </a:lnTo>
                  <a:lnTo>
                    <a:pt x="14181" y="202306"/>
                  </a:lnTo>
                  <a:lnTo>
                    <a:pt x="0" y="232965"/>
                  </a:lnTo>
                  <a:lnTo>
                    <a:pt x="15299" y="20210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6" name="SMARTInkShape-1790"/>
            <p:cNvSpPr/>
            <p:nvPr>
              <p:custDataLst>
                <p:tags r:id="rId44"/>
              </p:custDataLst>
            </p:nvPr>
          </p:nvSpPr>
          <p:spPr bwMode="auto">
            <a:xfrm>
              <a:off x="3176536" y="3351847"/>
              <a:ext cx="40304" cy="160365"/>
            </a:xfrm>
            <a:custGeom>
              <a:avLst/>
              <a:gdLst/>
              <a:ahLst/>
              <a:cxnLst/>
              <a:rect l="0" t="0" r="0" b="0"/>
              <a:pathLst>
                <a:path w="40304" h="160365">
                  <a:moveTo>
                    <a:pt x="23864" y="0"/>
                  </a:moveTo>
                  <a:lnTo>
                    <a:pt x="23864" y="0"/>
                  </a:lnTo>
                  <a:lnTo>
                    <a:pt x="32966" y="4551"/>
                  </a:lnTo>
                  <a:lnTo>
                    <a:pt x="35647" y="7797"/>
                  </a:lnTo>
                  <a:lnTo>
                    <a:pt x="38626" y="16483"/>
                  </a:lnTo>
                  <a:lnTo>
                    <a:pt x="40303" y="41185"/>
                  </a:lnTo>
                  <a:lnTo>
                    <a:pt x="27147" y="77185"/>
                  </a:lnTo>
                  <a:lnTo>
                    <a:pt x="14254" y="113463"/>
                  </a:lnTo>
                  <a:lnTo>
                    <a:pt x="0" y="154393"/>
                  </a:lnTo>
                  <a:lnTo>
                    <a:pt x="335" y="157221"/>
                  </a:lnTo>
                  <a:lnTo>
                    <a:pt x="1510" y="159107"/>
                  </a:lnTo>
                  <a:lnTo>
                    <a:pt x="3246" y="160364"/>
                  </a:lnTo>
                  <a:lnTo>
                    <a:pt x="4404" y="159297"/>
                  </a:lnTo>
                  <a:lnTo>
                    <a:pt x="6719" y="14573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7" name="SMARTInkShape-1791"/>
            <p:cNvSpPr/>
            <p:nvPr>
              <p:custDataLst>
                <p:tags r:id="rId45"/>
              </p:custDataLst>
            </p:nvPr>
          </p:nvSpPr>
          <p:spPr bwMode="auto">
            <a:xfrm>
              <a:off x="3046095" y="3429000"/>
              <a:ext cx="197169" cy="75962"/>
            </a:xfrm>
            <a:custGeom>
              <a:avLst/>
              <a:gdLst/>
              <a:ahLst/>
              <a:cxnLst/>
              <a:rect l="0" t="0" r="0" b="0"/>
              <a:pathLst>
                <a:path w="197169" h="75962">
                  <a:moveTo>
                    <a:pt x="0" y="68580"/>
                  </a:moveTo>
                  <a:lnTo>
                    <a:pt x="0" y="68580"/>
                  </a:lnTo>
                  <a:lnTo>
                    <a:pt x="4551" y="68580"/>
                  </a:lnTo>
                  <a:lnTo>
                    <a:pt x="41185" y="75961"/>
                  </a:lnTo>
                  <a:lnTo>
                    <a:pt x="77185" y="72248"/>
                  </a:lnTo>
                  <a:lnTo>
                    <a:pt x="118014" y="60565"/>
                  </a:lnTo>
                  <a:lnTo>
                    <a:pt x="160274" y="35937"/>
                  </a:lnTo>
                  <a:lnTo>
                    <a:pt x="197168"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8" name="SMARTInkShape-1792"/>
            <p:cNvSpPr/>
            <p:nvPr>
              <p:custDataLst>
                <p:tags r:id="rId46"/>
              </p:custDataLst>
            </p:nvPr>
          </p:nvSpPr>
          <p:spPr bwMode="auto">
            <a:xfrm>
              <a:off x="2847208" y="3343275"/>
              <a:ext cx="138881" cy="317183"/>
            </a:xfrm>
            <a:custGeom>
              <a:avLst/>
              <a:gdLst/>
              <a:ahLst/>
              <a:cxnLst/>
              <a:rect l="0" t="0" r="0" b="0"/>
              <a:pathLst>
                <a:path w="138881" h="317183">
                  <a:moveTo>
                    <a:pt x="70300" y="0"/>
                  </a:moveTo>
                  <a:lnTo>
                    <a:pt x="70300" y="0"/>
                  </a:lnTo>
                  <a:lnTo>
                    <a:pt x="61198" y="4551"/>
                  </a:lnTo>
                  <a:lnTo>
                    <a:pt x="30483" y="43638"/>
                  </a:lnTo>
                  <a:lnTo>
                    <a:pt x="13551" y="74640"/>
                  </a:lnTo>
                  <a:lnTo>
                    <a:pt x="2851" y="113818"/>
                  </a:lnTo>
                  <a:lnTo>
                    <a:pt x="0" y="154091"/>
                  </a:lnTo>
                  <a:lnTo>
                    <a:pt x="1908" y="194215"/>
                  </a:lnTo>
                  <a:lnTo>
                    <a:pt x="5931" y="234273"/>
                  </a:lnTo>
                  <a:lnTo>
                    <a:pt x="15974" y="266681"/>
                  </a:lnTo>
                  <a:lnTo>
                    <a:pt x="22652" y="280657"/>
                  </a:lnTo>
                  <a:lnTo>
                    <a:pt x="42773" y="301266"/>
                  </a:lnTo>
                  <a:lnTo>
                    <a:pt x="54806" y="309429"/>
                  </a:lnTo>
                  <a:lnTo>
                    <a:pt x="85956" y="315959"/>
                  </a:lnTo>
                  <a:lnTo>
                    <a:pt x="138880" y="31718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9" name="SMARTInkShape-1793"/>
            <p:cNvSpPr/>
            <p:nvPr>
              <p:custDataLst>
                <p:tags r:id="rId47"/>
              </p:custDataLst>
            </p:nvPr>
          </p:nvSpPr>
          <p:spPr bwMode="auto">
            <a:xfrm>
              <a:off x="3395518" y="3373038"/>
              <a:ext cx="182073" cy="230116"/>
            </a:xfrm>
            <a:custGeom>
              <a:avLst/>
              <a:gdLst/>
              <a:ahLst/>
              <a:cxnLst/>
              <a:rect l="0" t="0" r="0" b="0"/>
              <a:pathLst>
                <a:path w="182073" h="230116">
                  <a:moveTo>
                    <a:pt x="19195" y="133114"/>
                  </a:moveTo>
                  <a:lnTo>
                    <a:pt x="19195" y="133114"/>
                  </a:lnTo>
                  <a:lnTo>
                    <a:pt x="14644" y="137665"/>
                  </a:lnTo>
                  <a:lnTo>
                    <a:pt x="14256" y="139958"/>
                  </a:lnTo>
                  <a:lnTo>
                    <a:pt x="14950" y="142439"/>
                  </a:lnTo>
                  <a:lnTo>
                    <a:pt x="18356" y="148715"/>
                  </a:lnTo>
                  <a:lnTo>
                    <a:pt x="32599" y="145251"/>
                  </a:lnTo>
                  <a:lnTo>
                    <a:pt x="54916" y="129090"/>
                  </a:lnTo>
                  <a:lnTo>
                    <a:pt x="79626" y="97103"/>
                  </a:lnTo>
                  <a:lnTo>
                    <a:pt x="95944" y="62014"/>
                  </a:lnTo>
                  <a:lnTo>
                    <a:pt x="98390" y="41506"/>
                  </a:lnTo>
                  <a:lnTo>
                    <a:pt x="97709" y="32037"/>
                  </a:lnTo>
                  <a:lnTo>
                    <a:pt x="89333" y="16437"/>
                  </a:lnTo>
                  <a:lnTo>
                    <a:pt x="77037" y="5057"/>
                  </a:lnTo>
                  <a:lnTo>
                    <a:pt x="65223" y="0"/>
                  </a:lnTo>
                  <a:lnTo>
                    <a:pt x="51082" y="2833"/>
                  </a:lnTo>
                  <a:lnTo>
                    <a:pt x="43310" y="6255"/>
                  </a:lnTo>
                  <a:lnTo>
                    <a:pt x="27055" y="27837"/>
                  </a:lnTo>
                  <a:lnTo>
                    <a:pt x="12210" y="58702"/>
                  </a:lnTo>
                  <a:lnTo>
                    <a:pt x="2438" y="91470"/>
                  </a:lnTo>
                  <a:lnTo>
                    <a:pt x="0" y="125083"/>
                  </a:lnTo>
                  <a:lnTo>
                    <a:pt x="3044" y="157167"/>
                  </a:lnTo>
                  <a:lnTo>
                    <a:pt x="16420" y="195698"/>
                  </a:lnTo>
                  <a:lnTo>
                    <a:pt x="30344" y="216174"/>
                  </a:lnTo>
                  <a:lnTo>
                    <a:pt x="48597" y="227180"/>
                  </a:lnTo>
                  <a:lnTo>
                    <a:pt x="58799" y="230115"/>
                  </a:lnTo>
                  <a:lnTo>
                    <a:pt x="80294" y="228296"/>
                  </a:lnTo>
                  <a:lnTo>
                    <a:pt x="103500" y="219232"/>
                  </a:lnTo>
                  <a:lnTo>
                    <a:pt x="141435" y="191757"/>
                  </a:lnTo>
                  <a:lnTo>
                    <a:pt x="182072" y="14168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0" name="SMARTInkShape-1794"/>
            <p:cNvSpPr/>
            <p:nvPr>
              <p:custDataLst>
                <p:tags r:id="rId48"/>
              </p:custDataLst>
            </p:nvPr>
          </p:nvSpPr>
          <p:spPr bwMode="auto">
            <a:xfrm>
              <a:off x="4143575" y="2931795"/>
              <a:ext cx="76954" cy="93640"/>
            </a:xfrm>
            <a:custGeom>
              <a:avLst/>
              <a:gdLst/>
              <a:ahLst/>
              <a:cxnLst/>
              <a:rect l="0" t="0" r="0" b="0"/>
              <a:pathLst>
                <a:path w="76954" h="93640">
                  <a:moveTo>
                    <a:pt x="76953" y="0"/>
                  </a:moveTo>
                  <a:lnTo>
                    <a:pt x="76953" y="0"/>
                  </a:lnTo>
                  <a:lnTo>
                    <a:pt x="40319" y="36634"/>
                  </a:lnTo>
                  <a:lnTo>
                    <a:pt x="7505" y="73999"/>
                  </a:lnTo>
                  <a:lnTo>
                    <a:pt x="0" y="93639"/>
                  </a:lnTo>
                  <a:lnTo>
                    <a:pt x="8961" y="89552"/>
                  </a:lnTo>
                  <a:lnTo>
                    <a:pt x="15937" y="82345"/>
                  </a:lnTo>
                  <a:lnTo>
                    <a:pt x="25069" y="71841"/>
                  </a:lnTo>
                  <a:lnTo>
                    <a:pt x="48774" y="49861"/>
                  </a:lnTo>
                  <a:lnTo>
                    <a:pt x="62147" y="27156"/>
                  </a:lnTo>
                  <a:lnTo>
                    <a:pt x="65610" y="17467"/>
                  </a:lnTo>
                  <a:lnTo>
                    <a:pt x="64628" y="14502"/>
                  </a:lnTo>
                  <a:lnTo>
                    <a:pt x="62069" y="12525"/>
                  </a:lnTo>
                  <a:lnTo>
                    <a:pt x="58458" y="11208"/>
                  </a:lnTo>
                  <a:lnTo>
                    <a:pt x="54145" y="12234"/>
                  </a:lnTo>
                  <a:lnTo>
                    <a:pt x="38021" y="23733"/>
                  </a:lnTo>
                  <a:lnTo>
                    <a:pt x="17475" y="44815"/>
                  </a:lnTo>
                  <a:lnTo>
                    <a:pt x="8291" y="60875"/>
                  </a:lnTo>
                  <a:lnTo>
                    <a:pt x="6413" y="67253"/>
                  </a:lnTo>
                  <a:lnTo>
                    <a:pt x="6114" y="72458"/>
                  </a:lnTo>
                  <a:lnTo>
                    <a:pt x="8321" y="80781"/>
                  </a:lnTo>
                  <a:lnTo>
                    <a:pt x="12477" y="87655"/>
                  </a:lnTo>
                  <a:lnTo>
                    <a:pt x="13966" y="88917"/>
                  </a:lnTo>
                  <a:lnTo>
                    <a:pt x="14959" y="88806"/>
                  </a:lnTo>
                  <a:lnTo>
                    <a:pt x="15621" y="87778"/>
                  </a:lnTo>
                  <a:lnTo>
                    <a:pt x="16683" y="79287"/>
                  </a:lnTo>
                  <a:lnTo>
                    <a:pt x="16945" y="6858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1" name="SMARTInkShape-1795"/>
            <p:cNvSpPr/>
            <p:nvPr>
              <p:custDataLst>
                <p:tags r:id="rId49"/>
              </p:custDataLst>
            </p:nvPr>
          </p:nvSpPr>
          <p:spPr bwMode="auto">
            <a:xfrm>
              <a:off x="3834765" y="3197542"/>
              <a:ext cx="216871" cy="557214"/>
            </a:xfrm>
            <a:custGeom>
              <a:avLst/>
              <a:gdLst/>
              <a:ahLst/>
              <a:cxnLst/>
              <a:rect l="0" t="0" r="0" b="0"/>
              <a:pathLst>
                <a:path w="216871" h="557214">
                  <a:moveTo>
                    <a:pt x="51435" y="0"/>
                  </a:moveTo>
                  <a:lnTo>
                    <a:pt x="51435" y="0"/>
                  </a:lnTo>
                  <a:lnTo>
                    <a:pt x="65088" y="4551"/>
                  </a:lnTo>
                  <a:lnTo>
                    <a:pt x="103097" y="43903"/>
                  </a:lnTo>
                  <a:lnTo>
                    <a:pt x="128371" y="76980"/>
                  </a:lnTo>
                  <a:lnTo>
                    <a:pt x="155479" y="118986"/>
                  </a:lnTo>
                  <a:lnTo>
                    <a:pt x="169375" y="142189"/>
                  </a:lnTo>
                  <a:lnTo>
                    <a:pt x="181497" y="168136"/>
                  </a:lnTo>
                  <a:lnTo>
                    <a:pt x="192435" y="195911"/>
                  </a:lnTo>
                  <a:lnTo>
                    <a:pt x="202585" y="224905"/>
                  </a:lnTo>
                  <a:lnTo>
                    <a:pt x="209352" y="253759"/>
                  </a:lnTo>
                  <a:lnTo>
                    <a:pt x="213863" y="282520"/>
                  </a:lnTo>
                  <a:lnTo>
                    <a:pt x="216870" y="311219"/>
                  </a:lnTo>
                  <a:lnTo>
                    <a:pt x="215065" y="338925"/>
                  </a:lnTo>
                  <a:lnTo>
                    <a:pt x="210052" y="365968"/>
                  </a:lnTo>
                  <a:lnTo>
                    <a:pt x="202899" y="392568"/>
                  </a:lnTo>
                  <a:lnTo>
                    <a:pt x="188606" y="417923"/>
                  </a:lnTo>
                  <a:lnTo>
                    <a:pt x="169553" y="442445"/>
                  </a:lnTo>
                  <a:lnTo>
                    <a:pt x="147325" y="466413"/>
                  </a:lnTo>
                  <a:lnTo>
                    <a:pt x="121076" y="487155"/>
                  </a:lnTo>
                  <a:lnTo>
                    <a:pt x="92148" y="505745"/>
                  </a:lnTo>
                  <a:lnTo>
                    <a:pt x="61432" y="522901"/>
                  </a:lnTo>
                  <a:lnTo>
                    <a:pt x="0" y="55721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2" name="SMARTInkShape-1796"/>
            <p:cNvSpPr/>
            <p:nvPr>
              <p:custDataLst>
                <p:tags r:id="rId50"/>
              </p:custDataLst>
            </p:nvPr>
          </p:nvSpPr>
          <p:spPr bwMode="auto">
            <a:xfrm>
              <a:off x="3774757" y="3197542"/>
              <a:ext cx="137162" cy="154306"/>
            </a:xfrm>
            <a:custGeom>
              <a:avLst/>
              <a:gdLst/>
              <a:ahLst/>
              <a:cxnLst/>
              <a:rect l="0" t="0" r="0" b="0"/>
              <a:pathLst>
                <a:path w="137162" h="154306">
                  <a:moveTo>
                    <a:pt x="137161" y="0"/>
                  </a:moveTo>
                  <a:lnTo>
                    <a:pt x="137161" y="0"/>
                  </a:lnTo>
                  <a:lnTo>
                    <a:pt x="129364" y="9702"/>
                  </a:lnTo>
                  <a:lnTo>
                    <a:pt x="112837" y="35154"/>
                  </a:lnTo>
                  <a:lnTo>
                    <a:pt x="79048" y="67778"/>
                  </a:lnTo>
                  <a:lnTo>
                    <a:pt x="40779" y="106231"/>
                  </a:lnTo>
                  <a:lnTo>
                    <a:pt x="0" y="15430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3" name="SMARTInkShape-1797"/>
            <p:cNvSpPr/>
            <p:nvPr>
              <p:custDataLst>
                <p:tags r:id="rId51"/>
              </p:custDataLst>
            </p:nvPr>
          </p:nvSpPr>
          <p:spPr bwMode="auto">
            <a:xfrm>
              <a:off x="3817620" y="3214688"/>
              <a:ext cx="68581" cy="111443"/>
            </a:xfrm>
            <a:custGeom>
              <a:avLst/>
              <a:gdLst/>
              <a:ahLst/>
              <a:cxnLst/>
              <a:rect l="0" t="0" r="0" b="0"/>
              <a:pathLst>
                <a:path w="68581" h="111443">
                  <a:moveTo>
                    <a:pt x="0" y="0"/>
                  </a:moveTo>
                  <a:lnTo>
                    <a:pt x="0" y="0"/>
                  </a:lnTo>
                  <a:lnTo>
                    <a:pt x="16482" y="35795"/>
                  </a:lnTo>
                  <a:lnTo>
                    <a:pt x="43151" y="77350"/>
                  </a:lnTo>
                  <a:lnTo>
                    <a:pt x="55013" y="97848"/>
                  </a:lnTo>
                  <a:lnTo>
                    <a:pt x="56678" y="102379"/>
                  </a:lnTo>
                  <a:lnTo>
                    <a:pt x="58740" y="105400"/>
                  </a:lnTo>
                  <a:lnTo>
                    <a:pt x="68580" y="11144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4" name="SMARTInkShape-1798"/>
            <p:cNvSpPr/>
            <p:nvPr>
              <p:custDataLst>
                <p:tags r:id="rId52"/>
              </p:custDataLst>
            </p:nvPr>
          </p:nvSpPr>
          <p:spPr bwMode="auto">
            <a:xfrm>
              <a:off x="3757613" y="3120390"/>
              <a:ext cx="42863" cy="162878"/>
            </a:xfrm>
            <a:custGeom>
              <a:avLst/>
              <a:gdLst/>
              <a:ahLst/>
              <a:cxnLst/>
              <a:rect l="0" t="0" r="0" b="0"/>
              <a:pathLst>
                <a:path w="42863" h="162878">
                  <a:moveTo>
                    <a:pt x="42862" y="0"/>
                  </a:moveTo>
                  <a:lnTo>
                    <a:pt x="42862" y="0"/>
                  </a:lnTo>
                  <a:lnTo>
                    <a:pt x="38312" y="40346"/>
                  </a:lnTo>
                  <a:lnTo>
                    <a:pt x="26380" y="72385"/>
                  </a:lnTo>
                  <a:lnTo>
                    <a:pt x="15330" y="110559"/>
                  </a:lnTo>
                  <a:lnTo>
                    <a:pt x="4016" y="149579"/>
                  </a:lnTo>
                  <a:lnTo>
                    <a:pt x="0" y="16287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5" name="SMARTInkShape-1799"/>
            <p:cNvSpPr/>
            <p:nvPr>
              <p:custDataLst>
                <p:tags r:id="rId53"/>
              </p:custDataLst>
            </p:nvPr>
          </p:nvSpPr>
          <p:spPr bwMode="auto">
            <a:xfrm>
              <a:off x="3766185" y="3120390"/>
              <a:ext cx="94298" cy="8574"/>
            </a:xfrm>
            <a:custGeom>
              <a:avLst/>
              <a:gdLst/>
              <a:ahLst/>
              <a:cxnLst/>
              <a:rect l="0" t="0" r="0" b="0"/>
              <a:pathLst>
                <a:path w="94298" h="8574">
                  <a:moveTo>
                    <a:pt x="0" y="8573"/>
                  </a:moveTo>
                  <a:lnTo>
                    <a:pt x="0" y="8573"/>
                  </a:lnTo>
                  <a:lnTo>
                    <a:pt x="41521" y="8573"/>
                  </a:lnTo>
                  <a:lnTo>
                    <a:pt x="82789" y="8573"/>
                  </a:lnTo>
                  <a:lnTo>
                    <a:pt x="86625" y="7620"/>
                  </a:lnTo>
                  <a:lnTo>
                    <a:pt x="89183" y="6032"/>
                  </a:lnTo>
                  <a:lnTo>
                    <a:pt x="94297"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6" name="SMARTInkShape-1800"/>
            <p:cNvSpPr/>
            <p:nvPr>
              <p:custDataLst>
                <p:tags r:id="rId54"/>
              </p:custDataLst>
            </p:nvPr>
          </p:nvSpPr>
          <p:spPr bwMode="auto">
            <a:xfrm>
              <a:off x="3611880" y="3223260"/>
              <a:ext cx="154306" cy="98572"/>
            </a:xfrm>
            <a:custGeom>
              <a:avLst/>
              <a:gdLst/>
              <a:ahLst/>
              <a:cxnLst/>
              <a:rect l="0" t="0" r="0" b="0"/>
              <a:pathLst>
                <a:path w="154306" h="98572">
                  <a:moveTo>
                    <a:pt x="0" y="0"/>
                  </a:moveTo>
                  <a:lnTo>
                    <a:pt x="0" y="0"/>
                  </a:lnTo>
                  <a:lnTo>
                    <a:pt x="14762" y="0"/>
                  </a:lnTo>
                  <a:lnTo>
                    <a:pt x="15556" y="953"/>
                  </a:lnTo>
                  <a:lnTo>
                    <a:pt x="16439" y="4551"/>
                  </a:lnTo>
                  <a:lnTo>
                    <a:pt x="17104" y="44425"/>
                  </a:lnTo>
                  <a:lnTo>
                    <a:pt x="17140" y="85931"/>
                  </a:lnTo>
                  <a:lnTo>
                    <a:pt x="17143" y="97851"/>
                  </a:lnTo>
                  <a:lnTo>
                    <a:pt x="18096" y="98571"/>
                  </a:lnTo>
                  <a:lnTo>
                    <a:pt x="19684" y="98099"/>
                  </a:lnTo>
                  <a:lnTo>
                    <a:pt x="21695" y="96832"/>
                  </a:lnTo>
                  <a:lnTo>
                    <a:pt x="43838" y="59871"/>
                  </a:lnTo>
                  <a:lnTo>
                    <a:pt x="54726" y="44706"/>
                  </a:lnTo>
                  <a:lnTo>
                    <a:pt x="70613" y="31767"/>
                  </a:lnTo>
                  <a:lnTo>
                    <a:pt x="78374" y="28406"/>
                  </a:lnTo>
                  <a:lnTo>
                    <a:pt x="87538" y="29452"/>
                  </a:lnTo>
                  <a:lnTo>
                    <a:pt x="92649" y="31065"/>
                  </a:lnTo>
                  <a:lnTo>
                    <a:pt x="100867" y="40476"/>
                  </a:lnTo>
                  <a:lnTo>
                    <a:pt x="108648" y="52280"/>
                  </a:lnTo>
                  <a:lnTo>
                    <a:pt x="135079" y="75269"/>
                  </a:lnTo>
                  <a:lnTo>
                    <a:pt x="136725" y="74944"/>
                  </a:lnTo>
                  <a:lnTo>
                    <a:pt x="141094" y="72044"/>
                  </a:lnTo>
                  <a:lnTo>
                    <a:pt x="143671" y="65039"/>
                  </a:lnTo>
                  <a:lnTo>
                    <a:pt x="152337" y="24654"/>
                  </a:lnTo>
                  <a:lnTo>
                    <a:pt x="154305"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7" name="SMARTInkShape-1801"/>
            <p:cNvSpPr/>
            <p:nvPr>
              <p:custDataLst>
                <p:tags r:id="rId55"/>
              </p:custDataLst>
            </p:nvPr>
          </p:nvSpPr>
          <p:spPr bwMode="auto">
            <a:xfrm>
              <a:off x="3500438" y="3274695"/>
              <a:ext cx="111443" cy="60008"/>
            </a:xfrm>
            <a:custGeom>
              <a:avLst/>
              <a:gdLst/>
              <a:ahLst/>
              <a:cxnLst/>
              <a:rect l="0" t="0" r="0" b="0"/>
              <a:pathLst>
                <a:path w="111443" h="60008">
                  <a:moveTo>
                    <a:pt x="0" y="60007"/>
                  </a:moveTo>
                  <a:lnTo>
                    <a:pt x="0" y="60007"/>
                  </a:lnTo>
                  <a:lnTo>
                    <a:pt x="21033" y="43525"/>
                  </a:lnTo>
                  <a:lnTo>
                    <a:pt x="57141" y="28318"/>
                  </a:lnTo>
                  <a:lnTo>
                    <a:pt x="95237" y="6998"/>
                  </a:lnTo>
                  <a:lnTo>
                    <a:pt x="111442"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99" name="SMARTInkShape-Group530"/>
          <p:cNvGrpSpPr/>
          <p:nvPr/>
        </p:nvGrpSpPr>
        <p:grpSpPr>
          <a:xfrm>
            <a:off x="4560615" y="2040255"/>
            <a:ext cx="4091896" cy="1620203"/>
            <a:chOff x="4560615" y="2040255"/>
            <a:chExt cx="4091896" cy="1620203"/>
          </a:xfrm>
        </p:grpSpPr>
        <p:sp>
          <p:nvSpPr>
            <p:cNvPr id="69" name="SMARTInkShape-1802"/>
            <p:cNvSpPr/>
            <p:nvPr>
              <p:custDataLst>
                <p:tags r:id="rId11"/>
              </p:custDataLst>
            </p:nvPr>
          </p:nvSpPr>
          <p:spPr bwMode="auto">
            <a:xfrm>
              <a:off x="8481060" y="2340292"/>
              <a:ext cx="77154" cy="377191"/>
            </a:xfrm>
            <a:custGeom>
              <a:avLst/>
              <a:gdLst/>
              <a:ahLst/>
              <a:cxnLst/>
              <a:rect l="0" t="0" r="0" b="0"/>
              <a:pathLst>
                <a:path w="77154" h="377191">
                  <a:moveTo>
                    <a:pt x="77153" y="0"/>
                  </a:moveTo>
                  <a:lnTo>
                    <a:pt x="77153" y="0"/>
                  </a:lnTo>
                  <a:lnTo>
                    <a:pt x="67451" y="38030"/>
                  </a:lnTo>
                  <a:lnTo>
                    <a:pt x="51568" y="77862"/>
                  </a:lnTo>
                  <a:lnTo>
                    <a:pt x="43904" y="102391"/>
                  </a:lnTo>
                  <a:lnTo>
                    <a:pt x="36888" y="129221"/>
                  </a:lnTo>
                  <a:lnTo>
                    <a:pt x="30307" y="157585"/>
                  </a:lnTo>
                  <a:lnTo>
                    <a:pt x="24015" y="186972"/>
                  </a:lnTo>
                  <a:lnTo>
                    <a:pt x="17915" y="217041"/>
                  </a:lnTo>
                  <a:lnTo>
                    <a:pt x="11943" y="247564"/>
                  </a:lnTo>
                  <a:lnTo>
                    <a:pt x="7962" y="275533"/>
                  </a:lnTo>
                  <a:lnTo>
                    <a:pt x="5309" y="301798"/>
                  </a:lnTo>
                  <a:lnTo>
                    <a:pt x="2359" y="343683"/>
                  </a:lnTo>
                  <a:lnTo>
                    <a:pt x="0" y="37719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0" name="SMARTInkShape-1803"/>
            <p:cNvSpPr/>
            <p:nvPr>
              <p:custDataLst>
                <p:tags r:id="rId12"/>
              </p:custDataLst>
            </p:nvPr>
          </p:nvSpPr>
          <p:spPr bwMode="auto">
            <a:xfrm>
              <a:off x="8369618" y="2331720"/>
              <a:ext cx="282893" cy="29863"/>
            </a:xfrm>
            <a:custGeom>
              <a:avLst/>
              <a:gdLst/>
              <a:ahLst/>
              <a:cxnLst/>
              <a:rect l="0" t="0" r="0" b="0"/>
              <a:pathLst>
                <a:path w="282893" h="29863">
                  <a:moveTo>
                    <a:pt x="0" y="17145"/>
                  </a:moveTo>
                  <a:lnTo>
                    <a:pt x="0" y="17145"/>
                  </a:lnTo>
                  <a:lnTo>
                    <a:pt x="8748" y="18097"/>
                  </a:lnTo>
                  <a:lnTo>
                    <a:pt x="46178" y="26470"/>
                  </a:lnTo>
                  <a:lnTo>
                    <a:pt x="81483" y="29862"/>
                  </a:lnTo>
                  <a:lnTo>
                    <a:pt x="102899" y="29433"/>
                  </a:lnTo>
                  <a:lnTo>
                    <a:pt x="125749" y="28194"/>
                  </a:lnTo>
                  <a:lnTo>
                    <a:pt x="147650" y="27369"/>
                  </a:lnTo>
                  <a:lnTo>
                    <a:pt x="189765" y="26451"/>
                  </a:lnTo>
                  <a:lnTo>
                    <a:pt x="223087" y="23504"/>
                  </a:lnTo>
                  <a:lnTo>
                    <a:pt x="248692" y="18066"/>
                  </a:lnTo>
                  <a:lnTo>
                    <a:pt x="282892"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1" name="SMARTInkShape-1804"/>
            <p:cNvSpPr/>
            <p:nvPr>
              <p:custDataLst>
                <p:tags r:id="rId13"/>
              </p:custDataLst>
            </p:nvPr>
          </p:nvSpPr>
          <p:spPr bwMode="auto">
            <a:xfrm>
              <a:off x="8146732" y="2640330"/>
              <a:ext cx="274321" cy="274321"/>
            </a:xfrm>
            <a:custGeom>
              <a:avLst/>
              <a:gdLst/>
              <a:ahLst/>
              <a:cxnLst/>
              <a:rect l="0" t="0" r="0" b="0"/>
              <a:pathLst>
                <a:path w="274321" h="274321">
                  <a:moveTo>
                    <a:pt x="274320" y="0"/>
                  </a:moveTo>
                  <a:lnTo>
                    <a:pt x="274320" y="0"/>
                  </a:lnTo>
                  <a:lnTo>
                    <a:pt x="269770" y="0"/>
                  </a:lnTo>
                  <a:lnTo>
                    <a:pt x="264995" y="2540"/>
                  </a:lnTo>
                  <a:lnTo>
                    <a:pt x="228925" y="30215"/>
                  </a:lnTo>
                  <a:lnTo>
                    <a:pt x="200804" y="53116"/>
                  </a:lnTo>
                  <a:lnTo>
                    <a:pt x="164176" y="84250"/>
                  </a:lnTo>
                  <a:lnTo>
                    <a:pt x="123450" y="121264"/>
                  </a:lnTo>
                  <a:lnTo>
                    <a:pt x="83125" y="163115"/>
                  </a:lnTo>
                  <a:lnTo>
                    <a:pt x="50597" y="202036"/>
                  </a:lnTo>
                  <a:lnTo>
                    <a:pt x="26298" y="234574"/>
                  </a:lnTo>
                  <a:lnTo>
                    <a:pt x="0" y="27432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2" name="SMARTInkShape-1805"/>
            <p:cNvSpPr/>
            <p:nvPr>
              <p:custDataLst>
                <p:tags r:id="rId14"/>
              </p:custDataLst>
            </p:nvPr>
          </p:nvSpPr>
          <p:spPr bwMode="auto">
            <a:xfrm>
              <a:off x="8172450" y="2580322"/>
              <a:ext cx="278911" cy="319812"/>
            </a:xfrm>
            <a:custGeom>
              <a:avLst/>
              <a:gdLst/>
              <a:ahLst/>
              <a:cxnLst/>
              <a:rect l="0" t="0" r="0" b="0"/>
              <a:pathLst>
                <a:path w="278911" h="319812">
                  <a:moveTo>
                    <a:pt x="0" y="0"/>
                  </a:moveTo>
                  <a:lnTo>
                    <a:pt x="0" y="0"/>
                  </a:lnTo>
                  <a:lnTo>
                    <a:pt x="16483" y="0"/>
                  </a:lnTo>
                  <a:lnTo>
                    <a:pt x="36633" y="9102"/>
                  </a:lnTo>
                  <a:lnTo>
                    <a:pt x="69803" y="42067"/>
                  </a:lnTo>
                  <a:lnTo>
                    <a:pt x="98651" y="77117"/>
                  </a:lnTo>
                  <a:lnTo>
                    <a:pt x="129570" y="118094"/>
                  </a:lnTo>
                  <a:lnTo>
                    <a:pt x="144483" y="139689"/>
                  </a:lnTo>
                  <a:lnTo>
                    <a:pt x="159186" y="161707"/>
                  </a:lnTo>
                  <a:lnTo>
                    <a:pt x="188224" y="203950"/>
                  </a:lnTo>
                  <a:lnTo>
                    <a:pt x="216053" y="242092"/>
                  </a:lnTo>
                  <a:lnTo>
                    <a:pt x="251234" y="284033"/>
                  </a:lnTo>
                  <a:lnTo>
                    <a:pt x="278347" y="319697"/>
                  </a:lnTo>
                  <a:lnTo>
                    <a:pt x="278910" y="319811"/>
                  </a:lnTo>
                  <a:lnTo>
                    <a:pt x="274320" y="30861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3" name="SMARTInkShape-1806"/>
            <p:cNvSpPr/>
            <p:nvPr>
              <p:custDataLst>
                <p:tags r:id="rId15"/>
              </p:custDataLst>
            </p:nvPr>
          </p:nvSpPr>
          <p:spPr bwMode="auto">
            <a:xfrm>
              <a:off x="7942272" y="2719760"/>
              <a:ext cx="75874" cy="69049"/>
            </a:xfrm>
            <a:custGeom>
              <a:avLst/>
              <a:gdLst/>
              <a:ahLst/>
              <a:cxnLst/>
              <a:rect l="0" t="0" r="0" b="0"/>
              <a:pathLst>
                <a:path w="75874" h="69049">
                  <a:moveTo>
                    <a:pt x="75873" y="23440"/>
                  </a:moveTo>
                  <a:lnTo>
                    <a:pt x="75873" y="23440"/>
                  </a:lnTo>
                  <a:lnTo>
                    <a:pt x="75873" y="18889"/>
                  </a:lnTo>
                  <a:lnTo>
                    <a:pt x="73016" y="17548"/>
                  </a:lnTo>
                  <a:lnTo>
                    <a:pt x="62220" y="16059"/>
                  </a:lnTo>
                  <a:lnTo>
                    <a:pt x="35527" y="24322"/>
                  </a:lnTo>
                  <a:lnTo>
                    <a:pt x="8038" y="38836"/>
                  </a:lnTo>
                  <a:lnTo>
                    <a:pt x="3028" y="44181"/>
                  </a:lnTo>
                  <a:lnTo>
                    <a:pt x="639" y="49650"/>
                  </a:lnTo>
                  <a:lnTo>
                    <a:pt x="0" y="55201"/>
                  </a:lnTo>
                  <a:lnTo>
                    <a:pt x="1478" y="59854"/>
                  </a:lnTo>
                  <a:lnTo>
                    <a:pt x="8202" y="67564"/>
                  </a:lnTo>
                  <a:lnTo>
                    <a:pt x="13613" y="69048"/>
                  </a:lnTo>
                  <a:lnTo>
                    <a:pt x="27247" y="68158"/>
                  </a:lnTo>
                  <a:lnTo>
                    <a:pt x="40292" y="62047"/>
                  </a:lnTo>
                  <a:lnTo>
                    <a:pt x="46437" y="57750"/>
                  </a:lnTo>
                  <a:lnTo>
                    <a:pt x="50535" y="52029"/>
                  </a:lnTo>
                  <a:lnTo>
                    <a:pt x="56299" y="31276"/>
                  </a:lnTo>
                  <a:lnTo>
                    <a:pt x="57649" y="18668"/>
                  </a:lnTo>
                  <a:lnTo>
                    <a:pt x="55151" y="13591"/>
                  </a:lnTo>
                  <a:lnTo>
                    <a:pt x="44755" y="5410"/>
                  </a:lnTo>
                  <a:lnTo>
                    <a:pt x="27389" y="0"/>
                  </a:lnTo>
                  <a:lnTo>
                    <a:pt x="23547" y="193"/>
                  </a:lnTo>
                  <a:lnTo>
                    <a:pt x="20987" y="1275"/>
                  </a:lnTo>
                  <a:lnTo>
                    <a:pt x="15866" y="629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4" name="SMARTInkShape-1807"/>
            <p:cNvSpPr/>
            <p:nvPr>
              <p:custDataLst>
                <p:tags r:id="rId16"/>
              </p:custDataLst>
            </p:nvPr>
          </p:nvSpPr>
          <p:spPr bwMode="auto">
            <a:xfrm>
              <a:off x="7460932" y="2108835"/>
              <a:ext cx="334038" cy="900113"/>
            </a:xfrm>
            <a:custGeom>
              <a:avLst/>
              <a:gdLst/>
              <a:ahLst/>
              <a:cxnLst/>
              <a:rect l="0" t="0" r="0" b="0"/>
              <a:pathLst>
                <a:path w="334038" h="900113">
                  <a:moveTo>
                    <a:pt x="60007" y="0"/>
                  </a:moveTo>
                  <a:lnTo>
                    <a:pt x="60007" y="0"/>
                  </a:lnTo>
                  <a:lnTo>
                    <a:pt x="76953" y="31350"/>
                  </a:lnTo>
                  <a:lnTo>
                    <a:pt x="97066" y="67273"/>
                  </a:lnTo>
                  <a:lnTo>
                    <a:pt x="110431" y="91521"/>
                  </a:lnTo>
                  <a:lnTo>
                    <a:pt x="125055" y="118164"/>
                  </a:lnTo>
                  <a:lnTo>
                    <a:pt x="144331" y="149261"/>
                  </a:lnTo>
                  <a:lnTo>
                    <a:pt x="166706" y="183327"/>
                  </a:lnTo>
                  <a:lnTo>
                    <a:pt x="191147" y="219373"/>
                  </a:lnTo>
                  <a:lnTo>
                    <a:pt x="215061" y="257691"/>
                  </a:lnTo>
                  <a:lnTo>
                    <a:pt x="238624" y="297524"/>
                  </a:lnTo>
                  <a:lnTo>
                    <a:pt x="261953" y="338367"/>
                  </a:lnTo>
                  <a:lnTo>
                    <a:pt x="281316" y="378930"/>
                  </a:lnTo>
                  <a:lnTo>
                    <a:pt x="298035" y="419308"/>
                  </a:lnTo>
                  <a:lnTo>
                    <a:pt x="312990" y="459561"/>
                  </a:lnTo>
                  <a:lnTo>
                    <a:pt x="322960" y="498779"/>
                  </a:lnTo>
                  <a:lnTo>
                    <a:pt x="329606" y="537307"/>
                  </a:lnTo>
                  <a:lnTo>
                    <a:pt x="334037" y="575375"/>
                  </a:lnTo>
                  <a:lnTo>
                    <a:pt x="332230" y="612183"/>
                  </a:lnTo>
                  <a:lnTo>
                    <a:pt x="326261" y="648152"/>
                  </a:lnTo>
                  <a:lnTo>
                    <a:pt x="317520" y="683561"/>
                  </a:lnTo>
                  <a:lnTo>
                    <a:pt x="303120" y="716693"/>
                  </a:lnTo>
                  <a:lnTo>
                    <a:pt x="284947" y="748305"/>
                  </a:lnTo>
                  <a:lnTo>
                    <a:pt x="264260" y="778905"/>
                  </a:lnTo>
                  <a:lnTo>
                    <a:pt x="239991" y="805020"/>
                  </a:lnTo>
                  <a:lnTo>
                    <a:pt x="213334" y="828145"/>
                  </a:lnTo>
                  <a:lnTo>
                    <a:pt x="185086" y="849277"/>
                  </a:lnTo>
                  <a:lnTo>
                    <a:pt x="156728" y="865270"/>
                  </a:lnTo>
                  <a:lnTo>
                    <a:pt x="128298" y="877836"/>
                  </a:lnTo>
                  <a:lnTo>
                    <a:pt x="99819" y="888119"/>
                  </a:lnTo>
                  <a:lnTo>
                    <a:pt x="76072" y="894022"/>
                  </a:lnTo>
                  <a:lnTo>
                    <a:pt x="36985" y="898040"/>
                  </a:lnTo>
                  <a:lnTo>
                    <a:pt x="0" y="90011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5" name="SMARTInkShape-1808"/>
            <p:cNvSpPr/>
            <p:nvPr>
              <p:custDataLst>
                <p:tags r:id="rId17"/>
              </p:custDataLst>
            </p:nvPr>
          </p:nvSpPr>
          <p:spPr bwMode="auto">
            <a:xfrm>
              <a:off x="7349489" y="2331720"/>
              <a:ext cx="102872" cy="137161"/>
            </a:xfrm>
            <a:custGeom>
              <a:avLst/>
              <a:gdLst/>
              <a:ahLst/>
              <a:cxnLst/>
              <a:rect l="0" t="0" r="0" b="0"/>
              <a:pathLst>
                <a:path w="102872" h="137161">
                  <a:moveTo>
                    <a:pt x="102871" y="0"/>
                  </a:moveTo>
                  <a:lnTo>
                    <a:pt x="102871" y="0"/>
                  </a:lnTo>
                  <a:lnTo>
                    <a:pt x="82340" y="34219"/>
                  </a:lnTo>
                  <a:lnTo>
                    <a:pt x="58053" y="71205"/>
                  </a:lnTo>
                  <a:lnTo>
                    <a:pt x="21275" y="110268"/>
                  </a:lnTo>
                  <a:lnTo>
                    <a:pt x="0" y="13716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6" name="SMARTInkShape-1809"/>
            <p:cNvSpPr/>
            <p:nvPr>
              <p:custDataLst>
                <p:tags r:id="rId18"/>
              </p:custDataLst>
            </p:nvPr>
          </p:nvSpPr>
          <p:spPr bwMode="auto">
            <a:xfrm>
              <a:off x="7349489" y="2323147"/>
              <a:ext cx="145734" cy="141169"/>
            </a:xfrm>
            <a:custGeom>
              <a:avLst/>
              <a:gdLst/>
              <a:ahLst/>
              <a:cxnLst/>
              <a:rect l="0" t="0" r="0" b="0"/>
              <a:pathLst>
                <a:path w="145734" h="141169">
                  <a:moveTo>
                    <a:pt x="0" y="0"/>
                  </a:moveTo>
                  <a:lnTo>
                    <a:pt x="0" y="0"/>
                  </a:lnTo>
                  <a:lnTo>
                    <a:pt x="11866" y="18651"/>
                  </a:lnTo>
                  <a:lnTo>
                    <a:pt x="45692" y="60893"/>
                  </a:lnTo>
                  <a:lnTo>
                    <a:pt x="77712" y="99023"/>
                  </a:lnTo>
                  <a:lnTo>
                    <a:pt x="110601" y="133543"/>
                  </a:lnTo>
                  <a:lnTo>
                    <a:pt x="124086" y="140315"/>
                  </a:lnTo>
                  <a:lnTo>
                    <a:pt x="129397" y="141168"/>
                  </a:lnTo>
                  <a:lnTo>
                    <a:pt x="145733" y="13716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7" name="SMARTInkShape-1810"/>
            <p:cNvSpPr/>
            <p:nvPr>
              <p:custDataLst>
                <p:tags r:id="rId19"/>
              </p:custDataLst>
            </p:nvPr>
          </p:nvSpPr>
          <p:spPr bwMode="auto">
            <a:xfrm>
              <a:off x="7289482" y="2065972"/>
              <a:ext cx="30658" cy="145734"/>
            </a:xfrm>
            <a:custGeom>
              <a:avLst/>
              <a:gdLst/>
              <a:ahLst/>
              <a:cxnLst/>
              <a:rect l="0" t="0" r="0" b="0"/>
              <a:pathLst>
                <a:path w="30658" h="145734">
                  <a:moveTo>
                    <a:pt x="25718" y="0"/>
                  </a:moveTo>
                  <a:lnTo>
                    <a:pt x="25718" y="0"/>
                  </a:lnTo>
                  <a:lnTo>
                    <a:pt x="28258" y="27976"/>
                  </a:lnTo>
                  <a:lnTo>
                    <a:pt x="30657" y="43866"/>
                  </a:lnTo>
                  <a:lnTo>
                    <a:pt x="24436" y="79891"/>
                  </a:lnTo>
                  <a:lnTo>
                    <a:pt x="14226" y="112254"/>
                  </a:lnTo>
                  <a:lnTo>
                    <a:pt x="0" y="14573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8" name="SMARTInkShape-1811"/>
            <p:cNvSpPr/>
            <p:nvPr>
              <p:custDataLst>
                <p:tags r:id="rId20"/>
              </p:custDataLst>
            </p:nvPr>
          </p:nvSpPr>
          <p:spPr bwMode="auto">
            <a:xfrm>
              <a:off x="7263764" y="2040255"/>
              <a:ext cx="171451" cy="42863"/>
            </a:xfrm>
            <a:custGeom>
              <a:avLst/>
              <a:gdLst/>
              <a:ahLst/>
              <a:cxnLst/>
              <a:rect l="0" t="0" r="0" b="0"/>
              <a:pathLst>
                <a:path w="171451" h="42863">
                  <a:moveTo>
                    <a:pt x="0" y="42862"/>
                  </a:moveTo>
                  <a:lnTo>
                    <a:pt x="0" y="42862"/>
                  </a:lnTo>
                  <a:lnTo>
                    <a:pt x="22438" y="40958"/>
                  </a:lnTo>
                  <a:lnTo>
                    <a:pt x="56602" y="30127"/>
                  </a:lnTo>
                  <a:lnTo>
                    <a:pt x="90326" y="20462"/>
                  </a:lnTo>
                  <a:lnTo>
                    <a:pt x="127803" y="8663"/>
                  </a:lnTo>
                  <a:lnTo>
                    <a:pt x="171450"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9" name="SMARTInkShape-1812"/>
            <p:cNvSpPr/>
            <p:nvPr>
              <p:custDataLst>
                <p:tags r:id="rId21"/>
              </p:custDataLst>
            </p:nvPr>
          </p:nvSpPr>
          <p:spPr bwMode="auto">
            <a:xfrm>
              <a:off x="6998018" y="2228850"/>
              <a:ext cx="236730" cy="218132"/>
            </a:xfrm>
            <a:custGeom>
              <a:avLst/>
              <a:gdLst/>
              <a:ahLst/>
              <a:cxnLst/>
              <a:rect l="0" t="0" r="0" b="0"/>
              <a:pathLst>
                <a:path w="236730" h="218132">
                  <a:moveTo>
                    <a:pt x="0" y="42863"/>
                  </a:moveTo>
                  <a:lnTo>
                    <a:pt x="0" y="42863"/>
                  </a:lnTo>
                  <a:lnTo>
                    <a:pt x="19312" y="42863"/>
                  </a:lnTo>
                  <a:lnTo>
                    <a:pt x="22399" y="46672"/>
                  </a:lnTo>
                  <a:lnTo>
                    <a:pt x="34198" y="82703"/>
                  </a:lnTo>
                  <a:lnTo>
                    <a:pt x="40295" y="121659"/>
                  </a:lnTo>
                  <a:lnTo>
                    <a:pt x="42101" y="160825"/>
                  </a:lnTo>
                  <a:lnTo>
                    <a:pt x="47262" y="203641"/>
                  </a:lnTo>
                  <a:lnTo>
                    <a:pt x="50611" y="218131"/>
                  </a:lnTo>
                  <a:lnTo>
                    <a:pt x="50885" y="217811"/>
                  </a:lnTo>
                  <a:lnTo>
                    <a:pt x="60711" y="184104"/>
                  </a:lnTo>
                  <a:lnTo>
                    <a:pt x="66987" y="165644"/>
                  </a:lnTo>
                  <a:lnTo>
                    <a:pt x="76127" y="151090"/>
                  </a:lnTo>
                  <a:lnTo>
                    <a:pt x="86539" y="143351"/>
                  </a:lnTo>
                  <a:lnTo>
                    <a:pt x="91983" y="141287"/>
                  </a:lnTo>
                  <a:lnTo>
                    <a:pt x="97516" y="141817"/>
                  </a:lnTo>
                  <a:lnTo>
                    <a:pt x="108746" y="147485"/>
                  </a:lnTo>
                  <a:lnTo>
                    <a:pt x="142889" y="189501"/>
                  </a:lnTo>
                  <a:lnTo>
                    <a:pt x="164574" y="210030"/>
                  </a:lnTo>
                  <a:lnTo>
                    <a:pt x="172581" y="213363"/>
                  </a:lnTo>
                  <a:lnTo>
                    <a:pt x="189098" y="214525"/>
                  </a:lnTo>
                  <a:lnTo>
                    <a:pt x="203423" y="209327"/>
                  </a:lnTo>
                  <a:lnTo>
                    <a:pt x="209910" y="205274"/>
                  </a:lnTo>
                  <a:lnTo>
                    <a:pt x="228142" y="172264"/>
                  </a:lnTo>
                  <a:lnTo>
                    <a:pt x="234746" y="137204"/>
                  </a:lnTo>
                  <a:lnTo>
                    <a:pt x="236729" y="100032"/>
                  </a:lnTo>
                  <a:lnTo>
                    <a:pt x="231538" y="59590"/>
                  </a:lnTo>
                  <a:lnTo>
                    <a:pt x="207855" y="16902"/>
                  </a:lnTo>
                  <a:lnTo>
                    <a:pt x="197167"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0" name="SMARTInkShape-1813"/>
            <p:cNvSpPr/>
            <p:nvPr>
              <p:custDataLst>
                <p:tags r:id="rId22"/>
              </p:custDataLst>
            </p:nvPr>
          </p:nvSpPr>
          <p:spPr bwMode="auto">
            <a:xfrm>
              <a:off x="6466523" y="2623185"/>
              <a:ext cx="229593" cy="33103"/>
            </a:xfrm>
            <a:custGeom>
              <a:avLst/>
              <a:gdLst/>
              <a:ahLst/>
              <a:cxnLst/>
              <a:rect l="0" t="0" r="0" b="0"/>
              <a:pathLst>
                <a:path w="229593" h="33103">
                  <a:moveTo>
                    <a:pt x="0" y="25718"/>
                  </a:moveTo>
                  <a:lnTo>
                    <a:pt x="0" y="25718"/>
                  </a:lnTo>
                  <a:lnTo>
                    <a:pt x="4550" y="30269"/>
                  </a:lnTo>
                  <a:lnTo>
                    <a:pt x="11864" y="32503"/>
                  </a:lnTo>
                  <a:lnTo>
                    <a:pt x="47282" y="33102"/>
                  </a:lnTo>
                  <a:lnTo>
                    <a:pt x="74354" y="29634"/>
                  </a:lnTo>
                  <a:lnTo>
                    <a:pt x="107976" y="24918"/>
                  </a:lnTo>
                  <a:lnTo>
                    <a:pt x="143239" y="20600"/>
                  </a:lnTo>
                  <a:lnTo>
                    <a:pt x="174786" y="18680"/>
                  </a:lnTo>
                  <a:lnTo>
                    <a:pt x="217299" y="11557"/>
                  </a:lnTo>
                  <a:lnTo>
                    <a:pt x="229592" y="8965"/>
                  </a:lnTo>
                  <a:lnTo>
                    <a:pt x="214312"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1" name="SMARTInkShape-1814"/>
            <p:cNvSpPr/>
            <p:nvPr>
              <p:custDataLst>
                <p:tags r:id="rId23"/>
              </p:custDataLst>
            </p:nvPr>
          </p:nvSpPr>
          <p:spPr bwMode="auto">
            <a:xfrm>
              <a:off x="6755572" y="2511013"/>
              <a:ext cx="251018" cy="340035"/>
            </a:xfrm>
            <a:custGeom>
              <a:avLst/>
              <a:gdLst/>
              <a:ahLst/>
              <a:cxnLst/>
              <a:rect l="0" t="0" r="0" b="0"/>
              <a:pathLst>
                <a:path w="251018" h="340035">
                  <a:moveTo>
                    <a:pt x="19560" y="129317"/>
                  </a:moveTo>
                  <a:lnTo>
                    <a:pt x="19560" y="129317"/>
                  </a:lnTo>
                  <a:lnTo>
                    <a:pt x="31425" y="147967"/>
                  </a:lnTo>
                  <a:lnTo>
                    <a:pt x="36043" y="153181"/>
                  </a:lnTo>
                  <a:lnTo>
                    <a:pt x="51333" y="158973"/>
                  </a:lnTo>
                  <a:lnTo>
                    <a:pt x="72734" y="160595"/>
                  </a:lnTo>
                  <a:lnTo>
                    <a:pt x="101296" y="158141"/>
                  </a:lnTo>
                  <a:lnTo>
                    <a:pt x="130499" y="148795"/>
                  </a:lnTo>
                  <a:lnTo>
                    <a:pt x="171176" y="124928"/>
                  </a:lnTo>
                  <a:lnTo>
                    <a:pt x="202278" y="93726"/>
                  </a:lnTo>
                  <a:lnTo>
                    <a:pt x="218480" y="65431"/>
                  </a:lnTo>
                  <a:lnTo>
                    <a:pt x="220753" y="58152"/>
                  </a:lnTo>
                  <a:lnTo>
                    <a:pt x="220740" y="42443"/>
                  </a:lnTo>
                  <a:lnTo>
                    <a:pt x="219402" y="34253"/>
                  </a:lnTo>
                  <a:lnTo>
                    <a:pt x="210297" y="20074"/>
                  </a:lnTo>
                  <a:lnTo>
                    <a:pt x="195773" y="8374"/>
                  </a:lnTo>
                  <a:lnTo>
                    <a:pt x="176617" y="0"/>
                  </a:lnTo>
                  <a:lnTo>
                    <a:pt x="152863" y="723"/>
                  </a:lnTo>
                  <a:lnTo>
                    <a:pt x="128336" y="8346"/>
                  </a:lnTo>
                  <a:lnTo>
                    <a:pt x="96557" y="30609"/>
                  </a:lnTo>
                  <a:lnTo>
                    <a:pt x="59731" y="67473"/>
                  </a:lnTo>
                  <a:lnTo>
                    <a:pt x="39319" y="98021"/>
                  </a:lnTo>
                  <a:lnTo>
                    <a:pt x="23262" y="133188"/>
                  </a:lnTo>
                  <a:lnTo>
                    <a:pt x="10728" y="171042"/>
                  </a:lnTo>
                  <a:lnTo>
                    <a:pt x="1982" y="210091"/>
                  </a:lnTo>
                  <a:lnTo>
                    <a:pt x="0" y="247132"/>
                  </a:lnTo>
                  <a:lnTo>
                    <a:pt x="806" y="265010"/>
                  </a:lnTo>
                  <a:lnTo>
                    <a:pt x="11860" y="295035"/>
                  </a:lnTo>
                  <a:lnTo>
                    <a:pt x="20142" y="308376"/>
                  </a:lnTo>
                  <a:lnTo>
                    <a:pt x="44583" y="328278"/>
                  </a:lnTo>
                  <a:lnTo>
                    <a:pt x="59103" y="336253"/>
                  </a:lnTo>
                  <a:lnTo>
                    <a:pt x="95555" y="340034"/>
                  </a:lnTo>
                  <a:lnTo>
                    <a:pt x="135251" y="334411"/>
                  </a:lnTo>
                  <a:lnTo>
                    <a:pt x="171943" y="322388"/>
                  </a:lnTo>
                  <a:lnTo>
                    <a:pt x="211078" y="299553"/>
                  </a:lnTo>
                  <a:lnTo>
                    <a:pt x="251017" y="24933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2" name="SMARTInkShape-1815"/>
            <p:cNvSpPr/>
            <p:nvPr>
              <p:custDataLst>
                <p:tags r:id="rId24"/>
              </p:custDataLst>
            </p:nvPr>
          </p:nvSpPr>
          <p:spPr bwMode="auto">
            <a:xfrm>
              <a:off x="6420337" y="2280638"/>
              <a:ext cx="234782" cy="599723"/>
            </a:xfrm>
            <a:custGeom>
              <a:avLst/>
              <a:gdLst/>
              <a:ahLst/>
              <a:cxnLst/>
              <a:rect l="0" t="0" r="0" b="0"/>
              <a:pathLst>
                <a:path w="234782" h="599723">
                  <a:moveTo>
                    <a:pt x="234781" y="8219"/>
                  </a:moveTo>
                  <a:lnTo>
                    <a:pt x="234781" y="8219"/>
                  </a:lnTo>
                  <a:lnTo>
                    <a:pt x="230230" y="3668"/>
                  </a:lnTo>
                  <a:lnTo>
                    <a:pt x="225456" y="1434"/>
                  </a:lnTo>
                  <a:lnTo>
                    <a:pt x="210078" y="0"/>
                  </a:lnTo>
                  <a:lnTo>
                    <a:pt x="185128" y="8853"/>
                  </a:lnTo>
                  <a:lnTo>
                    <a:pt x="144503" y="37194"/>
                  </a:lnTo>
                  <a:lnTo>
                    <a:pt x="115282" y="67452"/>
                  </a:lnTo>
                  <a:lnTo>
                    <a:pt x="85467" y="105983"/>
                  </a:lnTo>
                  <a:lnTo>
                    <a:pt x="69516" y="129592"/>
                  </a:lnTo>
                  <a:lnTo>
                    <a:pt x="53167" y="154857"/>
                  </a:lnTo>
                  <a:lnTo>
                    <a:pt x="39409" y="182178"/>
                  </a:lnTo>
                  <a:lnTo>
                    <a:pt x="27380" y="210869"/>
                  </a:lnTo>
                  <a:lnTo>
                    <a:pt x="16504" y="240474"/>
                  </a:lnTo>
                  <a:lnTo>
                    <a:pt x="9253" y="270688"/>
                  </a:lnTo>
                  <a:lnTo>
                    <a:pt x="4419" y="301309"/>
                  </a:lnTo>
                  <a:lnTo>
                    <a:pt x="1196" y="332200"/>
                  </a:lnTo>
                  <a:lnTo>
                    <a:pt x="0" y="360414"/>
                  </a:lnTo>
                  <a:lnTo>
                    <a:pt x="156" y="386843"/>
                  </a:lnTo>
                  <a:lnTo>
                    <a:pt x="1211" y="412083"/>
                  </a:lnTo>
                  <a:lnTo>
                    <a:pt x="5725" y="435577"/>
                  </a:lnTo>
                  <a:lnTo>
                    <a:pt x="12544" y="457907"/>
                  </a:lnTo>
                  <a:lnTo>
                    <a:pt x="31234" y="498593"/>
                  </a:lnTo>
                  <a:lnTo>
                    <a:pt x="55415" y="532551"/>
                  </a:lnTo>
                  <a:lnTo>
                    <a:pt x="84578" y="558438"/>
                  </a:lnTo>
                  <a:lnTo>
                    <a:pt x="115636" y="577564"/>
                  </a:lnTo>
                  <a:lnTo>
                    <a:pt x="155135" y="592733"/>
                  </a:lnTo>
                  <a:lnTo>
                    <a:pt x="174773" y="59972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3" name="SMARTInkShape-1816"/>
            <p:cNvSpPr/>
            <p:nvPr>
              <p:custDataLst>
                <p:tags r:id="rId25"/>
              </p:custDataLst>
            </p:nvPr>
          </p:nvSpPr>
          <p:spPr bwMode="auto">
            <a:xfrm>
              <a:off x="6261240" y="2786063"/>
              <a:ext cx="25261" cy="32642"/>
            </a:xfrm>
            <a:custGeom>
              <a:avLst/>
              <a:gdLst/>
              <a:ahLst/>
              <a:cxnLst/>
              <a:rect l="0" t="0" r="0" b="0"/>
              <a:pathLst>
                <a:path w="25261" h="32642">
                  <a:moveTo>
                    <a:pt x="25260" y="17144"/>
                  </a:moveTo>
                  <a:lnTo>
                    <a:pt x="25260" y="17144"/>
                  </a:lnTo>
                  <a:lnTo>
                    <a:pt x="20709" y="17144"/>
                  </a:lnTo>
                  <a:lnTo>
                    <a:pt x="19368" y="16192"/>
                  </a:lnTo>
                  <a:lnTo>
                    <a:pt x="18475" y="14604"/>
                  </a:lnTo>
                  <a:lnTo>
                    <a:pt x="17879" y="12593"/>
                  </a:lnTo>
                  <a:lnTo>
                    <a:pt x="16529" y="11253"/>
                  </a:lnTo>
                  <a:lnTo>
                    <a:pt x="8499" y="8676"/>
                  </a:lnTo>
                  <a:lnTo>
                    <a:pt x="8228" y="13154"/>
                  </a:lnTo>
                  <a:lnTo>
                    <a:pt x="10706" y="17911"/>
                  </a:lnTo>
                  <a:lnTo>
                    <a:pt x="14029" y="23200"/>
                  </a:lnTo>
                  <a:lnTo>
                    <a:pt x="16337" y="32641"/>
                  </a:lnTo>
                  <a:lnTo>
                    <a:pt x="16531" y="31017"/>
                  </a:lnTo>
                  <a:lnTo>
                    <a:pt x="16657" y="22213"/>
                  </a:lnTo>
                  <a:lnTo>
                    <a:pt x="12127" y="9545"/>
                  </a:lnTo>
                  <a:lnTo>
                    <a:pt x="9838" y="6363"/>
                  </a:lnTo>
                  <a:lnTo>
                    <a:pt x="0" y="248"/>
                  </a:lnTo>
                  <a:lnTo>
                    <a:pt x="8115"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4" name="SMARTInkShape-1817"/>
            <p:cNvSpPr/>
            <p:nvPr>
              <p:custDataLst>
                <p:tags r:id="rId26"/>
              </p:custDataLst>
            </p:nvPr>
          </p:nvSpPr>
          <p:spPr bwMode="auto">
            <a:xfrm>
              <a:off x="5855926" y="2948737"/>
              <a:ext cx="276270" cy="171039"/>
            </a:xfrm>
            <a:custGeom>
              <a:avLst/>
              <a:gdLst/>
              <a:ahLst/>
              <a:cxnLst/>
              <a:rect l="0" t="0" r="0" b="0"/>
              <a:pathLst>
                <a:path w="276270" h="171039">
                  <a:moveTo>
                    <a:pt x="19094" y="77355"/>
                  </a:moveTo>
                  <a:lnTo>
                    <a:pt x="19094" y="77355"/>
                  </a:lnTo>
                  <a:lnTo>
                    <a:pt x="52149" y="56165"/>
                  </a:lnTo>
                  <a:lnTo>
                    <a:pt x="89848" y="33294"/>
                  </a:lnTo>
                  <a:lnTo>
                    <a:pt x="128640" y="10960"/>
                  </a:lnTo>
                  <a:lnTo>
                    <a:pt x="151601" y="1174"/>
                  </a:lnTo>
                  <a:lnTo>
                    <a:pt x="171331" y="0"/>
                  </a:lnTo>
                  <a:lnTo>
                    <a:pt x="184545" y="2653"/>
                  </a:lnTo>
                  <a:lnTo>
                    <a:pt x="189402" y="4694"/>
                  </a:lnTo>
                  <a:lnTo>
                    <a:pt x="190735" y="9864"/>
                  </a:lnTo>
                  <a:lnTo>
                    <a:pt x="187137" y="25769"/>
                  </a:lnTo>
                  <a:lnTo>
                    <a:pt x="156197" y="56144"/>
                  </a:lnTo>
                  <a:lnTo>
                    <a:pt x="124161" y="75548"/>
                  </a:lnTo>
                  <a:lnTo>
                    <a:pt x="88651" y="93697"/>
                  </a:lnTo>
                  <a:lnTo>
                    <a:pt x="53818" y="111288"/>
                  </a:lnTo>
                  <a:lnTo>
                    <a:pt x="15730" y="128155"/>
                  </a:lnTo>
                  <a:lnTo>
                    <a:pt x="3311" y="135811"/>
                  </a:lnTo>
                  <a:lnTo>
                    <a:pt x="0" y="139186"/>
                  </a:lnTo>
                  <a:lnTo>
                    <a:pt x="650" y="143341"/>
                  </a:lnTo>
                  <a:lnTo>
                    <a:pt x="8992" y="153037"/>
                  </a:lnTo>
                  <a:lnTo>
                    <a:pt x="47957" y="164656"/>
                  </a:lnTo>
                  <a:lnTo>
                    <a:pt x="83039" y="168543"/>
                  </a:lnTo>
                  <a:lnTo>
                    <a:pt x="121809" y="170271"/>
                  </a:lnTo>
                  <a:lnTo>
                    <a:pt x="164440" y="171038"/>
                  </a:lnTo>
                  <a:lnTo>
                    <a:pt x="201167" y="166300"/>
                  </a:lnTo>
                  <a:lnTo>
                    <a:pt x="243539" y="152922"/>
                  </a:lnTo>
                  <a:lnTo>
                    <a:pt x="276269" y="13736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5" name="SMARTInkShape-1818"/>
            <p:cNvSpPr/>
            <p:nvPr>
              <p:custDataLst>
                <p:tags r:id="rId27"/>
              </p:custDataLst>
            </p:nvPr>
          </p:nvSpPr>
          <p:spPr bwMode="auto">
            <a:xfrm>
              <a:off x="5703570" y="3120390"/>
              <a:ext cx="197899" cy="540068"/>
            </a:xfrm>
            <a:custGeom>
              <a:avLst/>
              <a:gdLst/>
              <a:ahLst/>
              <a:cxnLst/>
              <a:rect l="0" t="0" r="0" b="0"/>
              <a:pathLst>
                <a:path w="197899" h="540068">
                  <a:moveTo>
                    <a:pt x="111443" y="0"/>
                  </a:moveTo>
                  <a:lnTo>
                    <a:pt x="111443" y="0"/>
                  </a:lnTo>
                  <a:lnTo>
                    <a:pt x="123374" y="32965"/>
                  </a:lnTo>
                  <a:lnTo>
                    <a:pt x="131351" y="61006"/>
                  </a:lnTo>
                  <a:lnTo>
                    <a:pt x="142198" y="97599"/>
                  </a:lnTo>
                  <a:lnTo>
                    <a:pt x="149091" y="119358"/>
                  </a:lnTo>
                  <a:lnTo>
                    <a:pt x="156544" y="142437"/>
                  </a:lnTo>
                  <a:lnTo>
                    <a:pt x="164370" y="167348"/>
                  </a:lnTo>
                  <a:lnTo>
                    <a:pt x="172445" y="193481"/>
                  </a:lnTo>
                  <a:lnTo>
                    <a:pt x="180686" y="220427"/>
                  </a:lnTo>
                  <a:lnTo>
                    <a:pt x="187132" y="248869"/>
                  </a:lnTo>
                  <a:lnTo>
                    <a:pt x="192383" y="278308"/>
                  </a:lnTo>
                  <a:lnTo>
                    <a:pt x="196835" y="308411"/>
                  </a:lnTo>
                  <a:lnTo>
                    <a:pt x="197898" y="337052"/>
                  </a:lnTo>
                  <a:lnTo>
                    <a:pt x="196702" y="364719"/>
                  </a:lnTo>
                  <a:lnTo>
                    <a:pt x="193999" y="391736"/>
                  </a:lnTo>
                  <a:lnTo>
                    <a:pt x="187436" y="415462"/>
                  </a:lnTo>
                  <a:lnTo>
                    <a:pt x="167442" y="457065"/>
                  </a:lnTo>
                  <a:lnTo>
                    <a:pt x="135061" y="489525"/>
                  </a:lnTo>
                  <a:lnTo>
                    <a:pt x="94317" y="513794"/>
                  </a:lnTo>
                  <a:lnTo>
                    <a:pt x="71451" y="521599"/>
                  </a:lnTo>
                  <a:lnTo>
                    <a:pt x="31756" y="531860"/>
                  </a:lnTo>
                  <a:lnTo>
                    <a:pt x="0" y="54006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6" name="SMARTInkShape-1819"/>
            <p:cNvSpPr/>
            <p:nvPr>
              <p:custDataLst>
                <p:tags r:id="rId28"/>
              </p:custDataLst>
            </p:nvPr>
          </p:nvSpPr>
          <p:spPr bwMode="auto">
            <a:xfrm>
              <a:off x="5643563" y="3163252"/>
              <a:ext cx="137161" cy="111444"/>
            </a:xfrm>
            <a:custGeom>
              <a:avLst/>
              <a:gdLst/>
              <a:ahLst/>
              <a:cxnLst/>
              <a:rect l="0" t="0" r="0" b="0"/>
              <a:pathLst>
                <a:path w="137161" h="111444">
                  <a:moveTo>
                    <a:pt x="137160" y="0"/>
                  </a:moveTo>
                  <a:lnTo>
                    <a:pt x="137160" y="0"/>
                  </a:lnTo>
                  <a:lnTo>
                    <a:pt x="131268" y="13688"/>
                  </a:lnTo>
                  <a:lnTo>
                    <a:pt x="129779" y="23864"/>
                  </a:lnTo>
                  <a:lnTo>
                    <a:pt x="101635" y="49404"/>
                  </a:lnTo>
                  <a:lnTo>
                    <a:pt x="61652" y="76551"/>
                  </a:lnTo>
                  <a:lnTo>
                    <a:pt x="24193" y="98141"/>
                  </a:lnTo>
                  <a:lnTo>
                    <a:pt x="0" y="11144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7" name="SMARTInkShape-1820"/>
            <p:cNvSpPr/>
            <p:nvPr>
              <p:custDataLst>
                <p:tags r:id="rId29"/>
              </p:custDataLst>
            </p:nvPr>
          </p:nvSpPr>
          <p:spPr bwMode="auto">
            <a:xfrm>
              <a:off x="5694998" y="3163252"/>
              <a:ext cx="111443" cy="94299"/>
            </a:xfrm>
            <a:custGeom>
              <a:avLst/>
              <a:gdLst/>
              <a:ahLst/>
              <a:cxnLst/>
              <a:rect l="0" t="0" r="0" b="0"/>
              <a:pathLst>
                <a:path w="111443" h="94299">
                  <a:moveTo>
                    <a:pt x="0" y="0"/>
                  </a:moveTo>
                  <a:lnTo>
                    <a:pt x="0" y="0"/>
                  </a:lnTo>
                  <a:lnTo>
                    <a:pt x="952" y="13688"/>
                  </a:lnTo>
                  <a:lnTo>
                    <a:pt x="11864" y="37276"/>
                  </a:lnTo>
                  <a:lnTo>
                    <a:pt x="27531" y="64619"/>
                  </a:lnTo>
                  <a:lnTo>
                    <a:pt x="38906" y="74122"/>
                  </a:lnTo>
                  <a:lnTo>
                    <a:pt x="69491" y="87984"/>
                  </a:lnTo>
                  <a:lnTo>
                    <a:pt x="111442" y="9429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8" name="SMARTInkShape-1821"/>
            <p:cNvSpPr/>
            <p:nvPr>
              <p:custDataLst>
                <p:tags r:id="rId30"/>
              </p:custDataLst>
            </p:nvPr>
          </p:nvSpPr>
          <p:spPr bwMode="auto">
            <a:xfrm>
              <a:off x="5677852" y="2983230"/>
              <a:ext cx="34292" cy="60009"/>
            </a:xfrm>
            <a:custGeom>
              <a:avLst/>
              <a:gdLst/>
              <a:ahLst/>
              <a:cxnLst/>
              <a:rect l="0" t="0" r="0" b="0"/>
              <a:pathLst>
                <a:path w="34292" h="60009">
                  <a:moveTo>
                    <a:pt x="34291" y="0"/>
                  </a:moveTo>
                  <a:lnTo>
                    <a:pt x="34291" y="0"/>
                  </a:lnTo>
                  <a:lnTo>
                    <a:pt x="28399" y="13688"/>
                  </a:lnTo>
                  <a:lnTo>
                    <a:pt x="21520" y="40302"/>
                  </a:lnTo>
                  <a:lnTo>
                    <a:pt x="19110" y="44013"/>
                  </a:lnTo>
                  <a:lnTo>
                    <a:pt x="0" y="6000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9" name="SMARTInkShape-1822"/>
            <p:cNvSpPr/>
            <p:nvPr>
              <p:custDataLst>
                <p:tags r:id="rId31"/>
              </p:custDataLst>
            </p:nvPr>
          </p:nvSpPr>
          <p:spPr bwMode="auto">
            <a:xfrm>
              <a:off x="5677852" y="2948940"/>
              <a:ext cx="94299" cy="42863"/>
            </a:xfrm>
            <a:custGeom>
              <a:avLst/>
              <a:gdLst/>
              <a:ahLst/>
              <a:cxnLst/>
              <a:rect l="0" t="0" r="0" b="0"/>
              <a:pathLst>
                <a:path w="94299" h="42863">
                  <a:moveTo>
                    <a:pt x="0" y="42862"/>
                  </a:moveTo>
                  <a:lnTo>
                    <a:pt x="0" y="42862"/>
                  </a:lnTo>
                  <a:lnTo>
                    <a:pt x="19580" y="31080"/>
                  </a:lnTo>
                  <a:lnTo>
                    <a:pt x="59983" y="16706"/>
                  </a:lnTo>
                  <a:lnTo>
                    <a:pt x="94298"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0" name="SMARTInkShape-1823"/>
            <p:cNvSpPr/>
            <p:nvPr>
              <p:custDataLst>
                <p:tags r:id="rId32"/>
              </p:custDataLst>
            </p:nvPr>
          </p:nvSpPr>
          <p:spPr bwMode="auto">
            <a:xfrm>
              <a:off x="5514975" y="3043238"/>
              <a:ext cx="128589" cy="151589"/>
            </a:xfrm>
            <a:custGeom>
              <a:avLst/>
              <a:gdLst/>
              <a:ahLst/>
              <a:cxnLst/>
              <a:rect l="0" t="0" r="0" b="0"/>
              <a:pathLst>
                <a:path w="128589" h="151589">
                  <a:moveTo>
                    <a:pt x="0" y="34289"/>
                  </a:moveTo>
                  <a:lnTo>
                    <a:pt x="0" y="34289"/>
                  </a:lnTo>
                  <a:lnTo>
                    <a:pt x="19313" y="34289"/>
                  </a:lnTo>
                  <a:lnTo>
                    <a:pt x="19542" y="37147"/>
                  </a:lnTo>
                  <a:lnTo>
                    <a:pt x="11304" y="64805"/>
                  </a:lnTo>
                  <a:lnTo>
                    <a:pt x="4561" y="102124"/>
                  </a:lnTo>
                  <a:lnTo>
                    <a:pt x="601" y="140554"/>
                  </a:lnTo>
                  <a:lnTo>
                    <a:pt x="119" y="151588"/>
                  </a:lnTo>
                  <a:lnTo>
                    <a:pt x="9137" y="139847"/>
                  </a:lnTo>
                  <a:lnTo>
                    <a:pt x="25416" y="97849"/>
                  </a:lnTo>
                  <a:lnTo>
                    <a:pt x="32537" y="76690"/>
                  </a:lnTo>
                  <a:lnTo>
                    <a:pt x="35978" y="73986"/>
                  </a:lnTo>
                  <a:lnTo>
                    <a:pt x="47423" y="70982"/>
                  </a:lnTo>
                  <a:lnTo>
                    <a:pt x="59495" y="72187"/>
                  </a:lnTo>
                  <a:lnTo>
                    <a:pt x="65381" y="73842"/>
                  </a:lnTo>
                  <a:lnTo>
                    <a:pt x="74461" y="80761"/>
                  </a:lnTo>
                  <a:lnTo>
                    <a:pt x="80718" y="90186"/>
                  </a:lnTo>
                  <a:lnTo>
                    <a:pt x="83500" y="100725"/>
                  </a:lnTo>
                  <a:lnTo>
                    <a:pt x="87099" y="105250"/>
                  </a:lnTo>
                  <a:lnTo>
                    <a:pt x="103912" y="115216"/>
                  </a:lnTo>
                  <a:lnTo>
                    <a:pt x="112223" y="117882"/>
                  </a:lnTo>
                  <a:lnTo>
                    <a:pt x="114820" y="116688"/>
                  </a:lnTo>
                  <a:lnTo>
                    <a:pt x="116552" y="113987"/>
                  </a:lnTo>
                  <a:lnTo>
                    <a:pt x="118989" y="98543"/>
                  </a:lnTo>
                  <a:lnTo>
                    <a:pt x="119880" y="59437"/>
                  </a:lnTo>
                  <a:lnTo>
                    <a:pt x="122529" y="25604"/>
                  </a:lnTo>
                  <a:lnTo>
                    <a:pt x="128588"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1" name="SMARTInkShape-1824"/>
            <p:cNvSpPr/>
            <p:nvPr>
              <p:custDataLst>
                <p:tags r:id="rId33"/>
              </p:custDataLst>
            </p:nvPr>
          </p:nvSpPr>
          <p:spPr bwMode="auto">
            <a:xfrm>
              <a:off x="5312809" y="3137535"/>
              <a:ext cx="133587" cy="34291"/>
            </a:xfrm>
            <a:custGeom>
              <a:avLst/>
              <a:gdLst/>
              <a:ahLst/>
              <a:cxnLst/>
              <a:rect l="0" t="0" r="0" b="0"/>
              <a:pathLst>
                <a:path w="133587" h="34291">
                  <a:moveTo>
                    <a:pt x="22143" y="34290"/>
                  </a:moveTo>
                  <a:lnTo>
                    <a:pt x="22143" y="34290"/>
                  </a:lnTo>
                  <a:lnTo>
                    <a:pt x="0" y="26909"/>
                  </a:lnTo>
                  <a:lnTo>
                    <a:pt x="714" y="26512"/>
                  </a:lnTo>
                  <a:lnTo>
                    <a:pt x="43357" y="21271"/>
                  </a:lnTo>
                  <a:lnTo>
                    <a:pt x="82828" y="13817"/>
                  </a:lnTo>
                  <a:lnTo>
                    <a:pt x="133586"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2" name="SMARTInkShape-1825"/>
            <p:cNvSpPr/>
            <p:nvPr>
              <p:custDataLst>
                <p:tags r:id="rId34"/>
              </p:custDataLst>
            </p:nvPr>
          </p:nvSpPr>
          <p:spPr bwMode="auto">
            <a:xfrm>
              <a:off x="5190177" y="3305913"/>
              <a:ext cx="324799" cy="214499"/>
            </a:xfrm>
            <a:custGeom>
              <a:avLst/>
              <a:gdLst/>
              <a:ahLst/>
              <a:cxnLst/>
              <a:rect l="0" t="0" r="0" b="0"/>
              <a:pathLst>
                <a:path w="324799" h="214499">
                  <a:moveTo>
                    <a:pt x="16188" y="63079"/>
                  </a:moveTo>
                  <a:lnTo>
                    <a:pt x="16188" y="63079"/>
                  </a:lnTo>
                  <a:lnTo>
                    <a:pt x="9344" y="70876"/>
                  </a:lnTo>
                  <a:lnTo>
                    <a:pt x="2518" y="84545"/>
                  </a:lnTo>
                  <a:lnTo>
                    <a:pt x="588" y="95162"/>
                  </a:lnTo>
                  <a:lnTo>
                    <a:pt x="2930" y="100660"/>
                  </a:lnTo>
                  <a:lnTo>
                    <a:pt x="13153" y="111850"/>
                  </a:lnTo>
                  <a:lnTo>
                    <a:pt x="21785" y="114643"/>
                  </a:lnTo>
                  <a:lnTo>
                    <a:pt x="44076" y="115206"/>
                  </a:lnTo>
                  <a:lnTo>
                    <a:pt x="83400" y="101067"/>
                  </a:lnTo>
                  <a:lnTo>
                    <a:pt x="120663" y="74229"/>
                  </a:lnTo>
                  <a:lnTo>
                    <a:pt x="136599" y="53112"/>
                  </a:lnTo>
                  <a:lnTo>
                    <a:pt x="144952" y="31979"/>
                  </a:lnTo>
                  <a:lnTo>
                    <a:pt x="145489" y="13062"/>
                  </a:lnTo>
                  <a:lnTo>
                    <a:pt x="141441" y="6875"/>
                  </a:lnTo>
                  <a:lnTo>
                    <a:pt x="134932" y="2749"/>
                  </a:lnTo>
                  <a:lnTo>
                    <a:pt x="126783" y="0"/>
                  </a:lnTo>
                  <a:lnTo>
                    <a:pt x="105029" y="4564"/>
                  </a:lnTo>
                  <a:lnTo>
                    <a:pt x="79486" y="18022"/>
                  </a:lnTo>
                  <a:lnTo>
                    <a:pt x="40235" y="52375"/>
                  </a:lnTo>
                  <a:lnTo>
                    <a:pt x="11565" y="92716"/>
                  </a:lnTo>
                  <a:lnTo>
                    <a:pt x="481" y="120701"/>
                  </a:lnTo>
                  <a:lnTo>
                    <a:pt x="0" y="146474"/>
                  </a:lnTo>
                  <a:lnTo>
                    <a:pt x="7088" y="169676"/>
                  </a:lnTo>
                  <a:lnTo>
                    <a:pt x="19764" y="189513"/>
                  </a:lnTo>
                  <a:lnTo>
                    <a:pt x="40003" y="202775"/>
                  </a:lnTo>
                  <a:lnTo>
                    <a:pt x="67729" y="210891"/>
                  </a:lnTo>
                  <a:lnTo>
                    <a:pt x="105452" y="214498"/>
                  </a:lnTo>
                  <a:lnTo>
                    <a:pt x="145079" y="205942"/>
                  </a:lnTo>
                  <a:lnTo>
                    <a:pt x="185868" y="187534"/>
                  </a:lnTo>
                  <a:lnTo>
                    <a:pt x="207413" y="174624"/>
                  </a:lnTo>
                  <a:lnTo>
                    <a:pt x="249767" y="144087"/>
                  </a:lnTo>
                  <a:lnTo>
                    <a:pt x="287641" y="108291"/>
                  </a:lnTo>
                  <a:lnTo>
                    <a:pt x="324798" y="7165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3" name="SMARTInkShape-1826"/>
            <p:cNvSpPr/>
            <p:nvPr>
              <p:custDataLst>
                <p:tags r:id="rId35"/>
              </p:custDataLst>
            </p:nvPr>
          </p:nvSpPr>
          <p:spPr bwMode="auto">
            <a:xfrm>
              <a:off x="4949190" y="3326130"/>
              <a:ext cx="231459" cy="89085"/>
            </a:xfrm>
            <a:custGeom>
              <a:avLst/>
              <a:gdLst/>
              <a:ahLst/>
              <a:cxnLst/>
              <a:rect l="0" t="0" r="0" b="0"/>
              <a:pathLst>
                <a:path w="231459" h="89085">
                  <a:moveTo>
                    <a:pt x="0" y="77152"/>
                  </a:moveTo>
                  <a:lnTo>
                    <a:pt x="0" y="77152"/>
                  </a:lnTo>
                  <a:lnTo>
                    <a:pt x="4551" y="81703"/>
                  </a:lnTo>
                  <a:lnTo>
                    <a:pt x="21033" y="89084"/>
                  </a:lnTo>
                  <a:lnTo>
                    <a:pt x="53116" y="88202"/>
                  </a:lnTo>
                  <a:lnTo>
                    <a:pt x="84250" y="79206"/>
                  </a:lnTo>
                  <a:lnTo>
                    <a:pt x="120311" y="64730"/>
                  </a:lnTo>
                  <a:lnTo>
                    <a:pt x="158565" y="45596"/>
                  </a:lnTo>
                  <a:lnTo>
                    <a:pt x="190171" y="26932"/>
                  </a:lnTo>
                  <a:lnTo>
                    <a:pt x="231458"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4" name="SMARTInkShape-1827"/>
            <p:cNvSpPr/>
            <p:nvPr>
              <p:custDataLst>
                <p:tags r:id="rId36"/>
              </p:custDataLst>
            </p:nvPr>
          </p:nvSpPr>
          <p:spPr bwMode="auto">
            <a:xfrm>
              <a:off x="5052060" y="3291840"/>
              <a:ext cx="17146" cy="162878"/>
            </a:xfrm>
            <a:custGeom>
              <a:avLst/>
              <a:gdLst/>
              <a:ahLst/>
              <a:cxnLst/>
              <a:rect l="0" t="0" r="0" b="0"/>
              <a:pathLst>
                <a:path w="17146" h="162878">
                  <a:moveTo>
                    <a:pt x="17145" y="0"/>
                  </a:moveTo>
                  <a:lnTo>
                    <a:pt x="17145" y="0"/>
                  </a:lnTo>
                  <a:lnTo>
                    <a:pt x="17145" y="39816"/>
                  </a:lnTo>
                  <a:lnTo>
                    <a:pt x="12594" y="76551"/>
                  </a:lnTo>
                  <a:lnTo>
                    <a:pt x="3476" y="116262"/>
                  </a:lnTo>
                  <a:lnTo>
                    <a:pt x="0" y="16287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5" name="SMARTInkShape-1828"/>
            <p:cNvSpPr/>
            <p:nvPr>
              <p:custDataLst>
                <p:tags r:id="rId37"/>
              </p:custDataLst>
            </p:nvPr>
          </p:nvSpPr>
          <p:spPr bwMode="auto">
            <a:xfrm>
              <a:off x="4792931" y="3214688"/>
              <a:ext cx="33928" cy="274320"/>
            </a:xfrm>
            <a:custGeom>
              <a:avLst/>
              <a:gdLst/>
              <a:ahLst/>
              <a:cxnLst/>
              <a:rect l="0" t="0" r="0" b="0"/>
              <a:pathLst>
                <a:path w="33928" h="274320">
                  <a:moveTo>
                    <a:pt x="19099" y="0"/>
                  </a:moveTo>
                  <a:lnTo>
                    <a:pt x="19099" y="0"/>
                  </a:lnTo>
                  <a:lnTo>
                    <a:pt x="23650" y="4550"/>
                  </a:lnTo>
                  <a:lnTo>
                    <a:pt x="31031" y="25584"/>
                  </a:lnTo>
                  <a:lnTo>
                    <a:pt x="33927" y="52963"/>
                  </a:lnTo>
                  <a:lnTo>
                    <a:pt x="33309" y="89261"/>
                  </a:lnTo>
                  <a:lnTo>
                    <a:pt x="30478" y="110942"/>
                  </a:lnTo>
                  <a:lnTo>
                    <a:pt x="26685" y="133969"/>
                  </a:lnTo>
                  <a:lnTo>
                    <a:pt x="17390" y="174794"/>
                  </a:lnTo>
                  <a:lnTo>
                    <a:pt x="7862" y="209131"/>
                  </a:lnTo>
                  <a:lnTo>
                    <a:pt x="452" y="233917"/>
                  </a:lnTo>
                  <a:lnTo>
                    <a:pt x="0" y="243574"/>
                  </a:lnTo>
                  <a:lnTo>
                    <a:pt x="10526" y="274319"/>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6" name="SMARTInkShape-1829"/>
            <p:cNvSpPr/>
            <p:nvPr>
              <p:custDataLst>
                <p:tags r:id="rId38"/>
              </p:custDataLst>
            </p:nvPr>
          </p:nvSpPr>
          <p:spPr bwMode="auto">
            <a:xfrm>
              <a:off x="4560615" y="3034665"/>
              <a:ext cx="208554" cy="603907"/>
            </a:xfrm>
            <a:custGeom>
              <a:avLst/>
              <a:gdLst/>
              <a:ahLst/>
              <a:cxnLst/>
              <a:rect l="0" t="0" r="0" b="0"/>
              <a:pathLst>
                <a:path w="208554" h="603907">
                  <a:moveTo>
                    <a:pt x="208553" y="0"/>
                  </a:moveTo>
                  <a:lnTo>
                    <a:pt x="208553" y="0"/>
                  </a:lnTo>
                  <a:lnTo>
                    <a:pt x="194865" y="952"/>
                  </a:lnTo>
                  <a:lnTo>
                    <a:pt x="177404" y="8749"/>
                  </a:lnTo>
                  <a:lnTo>
                    <a:pt x="148947" y="31167"/>
                  </a:lnTo>
                  <a:lnTo>
                    <a:pt x="127451" y="57667"/>
                  </a:lnTo>
                  <a:lnTo>
                    <a:pt x="114480" y="77497"/>
                  </a:lnTo>
                  <a:lnTo>
                    <a:pt x="100118" y="101195"/>
                  </a:lnTo>
                  <a:lnTo>
                    <a:pt x="84827" y="127470"/>
                  </a:lnTo>
                  <a:lnTo>
                    <a:pt x="70824" y="156418"/>
                  </a:lnTo>
                  <a:lnTo>
                    <a:pt x="57678" y="187146"/>
                  </a:lnTo>
                  <a:lnTo>
                    <a:pt x="45105" y="219061"/>
                  </a:lnTo>
                  <a:lnTo>
                    <a:pt x="33865" y="252721"/>
                  </a:lnTo>
                  <a:lnTo>
                    <a:pt x="23514" y="287543"/>
                  </a:lnTo>
                  <a:lnTo>
                    <a:pt x="13756" y="323140"/>
                  </a:lnTo>
                  <a:lnTo>
                    <a:pt x="7251" y="357350"/>
                  </a:lnTo>
                  <a:lnTo>
                    <a:pt x="2914" y="390633"/>
                  </a:lnTo>
                  <a:lnTo>
                    <a:pt x="23" y="423299"/>
                  </a:lnTo>
                  <a:lnTo>
                    <a:pt x="0" y="452697"/>
                  </a:lnTo>
                  <a:lnTo>
                    <a:pt x="1890" y="479915"/>
                  </a:lnTo>
                  <a:lnTo>
                    <a:pt x="5055" y="505681"/>
                  </a:lnTo>
                  <a:lnTo>
                    <a:pt x="18732" y="547009"/>
                  </a:lnTo>
                  <a:lnTo>
                    <a:pt x="38463" y="578395"/>
                  </a:lnTo>
                  <a:lnTo>
                    <a:pt x="63107" y="598695"/>
                  </a:lnTo>
                  <a:lnTo>
                    <a:pt x="95016" y="603906"/>
                  </a:lnTo>
                  <a:lnTo>
                    <a:pt x="130469" y="597968"/>
                  </a:lnTo>
                  <a:lnTo>
                    <a:pt x="165276" y="582629"/>
                  </a:lnTo>
                  <a:lnTo>
                    <a:pt x="199980" y="56578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7" name="SMARTInkShape-1830"/>
            <p:cNvSpPr/>
            <p:nvPr>
              <p:custDataLst>
                <p:tags r:id="rId39"/>
              </p:custDataLst>
            </p:nvPr>
          </p:nvSpPr>
          <p:spPr bwMode="auto">
            <a:xfrm>
              <a:off x="4794885" y="2863215"/>
              <a:ext cx="952775" cy="48755"/>
            </a:xfrm>
            <a:custGeom>
              <a:avLst/>
              <a:gdLst/>
              <a:ahLst/>
              <a:cxnLst/>
              <a:rect l="0" t="0" r="0" b="0"/>
              <a:pathLst>
                <a:path w="952775" h="48755">
                  <a:moveTo>
                    <a:pt x="0" y="42863"/>
                  </a:moveTo>
                  <a:lnTo>
                    <a:pt x="0" y="42863"/>
                  </a:lnTo>
                  <a:lnTo>
                    <a:pt x="22436" y="48754"/>
                  </a:lnTo>
                  <a:lnTo>
                    <a:pt x="61364" y="48736"/>
                  </a:lnTo>
                  <a:lnTo>
                    <a:pt x="102520" y="41980"/>
                  </a:lnTo>
                  <a:lnTo>
                    <a:pt x="128355" y="38464"/>
                  </a:lnTo>
                  <a:lnTo>
                    <a:pt x="157007" y="35168"/>
                  </a:lnTo>
                  <a:lnTo>
                    <a:pt x="187539" y="32018"/>
                  </a:lnTo>
                  <a:lnTo>
                    <a:pt x="225038" y="28013"/>
                  </a:lnTo>
                  <a:lnTo>
                    <a:pt x="267184" y="23437"/>
                  </a:lnTo>
                  <a:lnTo>
                    <a:pt x="312425" y="18483"/>
                  </a:lnTo>
                  <a:lnTo>
                    <a:pt x="363541" y="14226"/>
                  </a:lnTo>
                  <a:lnTo>
                    <a:pt x="418573" y="10437"/>
                  </a:lnTo>
                  <a:lnTo>
                    <a:pt x="476216" y="6958"/>
                  </a:lnTo>
                  <a:lnTo>
                    <a:pt x="533695" y="4639"/>
                  </a:lnTo>
                  <a:lnTo>
                    <a:pt x="591064" y="3092"/>
                  </a:lnTo>
                  <a:lnTo>
                    <a:pt x="648360" y="2062"/>
                  </a:lnTo>
                  <a:lnTo>
                    <a:pt x="701797" y="1374"/>
                  </a:lnTo>
                  <a:lnTo>
                    <a:pt x="752662" y="916"/>
                  </a:lnTo>
                  <a:lnTo>
                    <a:pt x="801812" y="611"/>
                  </a:lnTo>
                  <a:lnTo>
                    <a:pt x="842199" y="1360"/>
                  </a:lnTo>
                  <a:lnTo>
                    <a:pt x="876744" y="2812"/>
                  </a:lnTo>
                  <a:lnTo>
                    <a:pt x="907393" y="4732"/>
                  </a:lnTo>
                  <a:lnTo>
                    <a:pt x="941449" y="4325"/>
                  </a:lnTo>
                  <a:lnTo>
                    <a:pt x="950530" y="2884"/>
                  </a:lnTo>
                  <a:lnTo>
                    <a:pt x="952774" y="1922"/>
                  </a:lnTo>
                  <a:lnTo>
                    <a:pt x="934403"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8" name="SMARTInkShape-1831"/>
            <p:cNvSpPr/>
            <p:nvPr>
              <p:custDataLst>
                <p:tags r:id="rId40"/>
              </p:custDataLst>
            </p:nvPr>
          </p:nvSpPr>
          <p:spPr bwMode="auto">
            <a:xfrm>
              <a:off x="4734878" y="2743200"/>
              <a:ext cx="262242" cy="42864"/>
            </a:xfrm>
            <a:custGeom>
              <a:avLst/>
              <a:gdLst/>
              <a:ahLst/>
              <a:cxnLst/>
              <a:rect l="0" t="0" r="0" b="0"/>
              <a:pathLst>
                <a:path w="262242" h="42864">
                  <a:moveTo>
                    <a:pt x="0" y="42863"/>
                  </a:moveTo>
                  <a:lnTo>
                    <a:pt x="0" y="42863"/>
                  </a:lnTo>
                  <a:lnTo>
                    <a:pt x="8748" y="41910"/>
                  </a:lnTo>
                  <a:lnTo>
                    <a:pt x="48565" y="35482"/>
                  </a:lnTo>
                  <a:lnTo>
                    <a:pt x="85403" y="34643"/>
                  </a:lnTo>
                  <a:lnTo>
                    <a:pt x="115109" y="31907"/>
                  </a:lnTo>
                  <a:lnTo>
                    <a:pt x="147362" y="27516"/>
                  </a:lnTo>
                  <a:lnTo>
                    <a:pt x="180746" y="22389"/>
                  </a:lnTo>
                  <a:lnTo>
                    <a:pt x="212094" y="16936"/>
                  </a:lnTo>
                  <a:lnTo>
                    <a:pt x="252821" y="10224"/>
                  </a:lnTo>
                  <a:lnTo>
                    <a:pt x="261917" y="9062"/>
                  </a:lnTo>
                  <a:lnTo>
                    <a:pt x="262241" y="8899"/>
                  </a:lnTo>
                  <a:lnTo>
                    <a:pt x="257194" y="7717"/>
                  </a:lnTo>
                  <a:lnTo>
                    <a:pt x="240029"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100" name="SMARTInkShape-1832"/>
          <p:cNvSpPr/>
          <p:nvPr>
            <p:custDataLst>
              <p:tags r:id="rId2"/>
            </p:custDataLst>
          </p:nvPr>
        </p:nvSpPr>
        <p:spPr bwMode="auto">
          <a:xfrm>
            <a:off x="5214938" y="2528888"/>
            <a:ext cx="17145" cy="257727"/>
          </a:xfrm>
          <a:custGeom>
            <a:avLst/>
            <a:gdLst/>
            <a:ahLst/>
            <a:cxnLst/>
            <a:rect l="0" t="0" r="0" b="0"/>
            <a:pathLst>
              <a:path w="17145" h="257727">
                <a:moveTo>
                  <a:pt x="17144" y="0"/>
                </a:moveTo>
                <a:lnTo>
                  <a:pt x="17144" y="0"/>
                </a:lnTo>
                <a:lnTo>
                  <a:pt x="12593" y="4550"/>
                </a:lnTo>
                <a:lnTo>
                  <a:pt x="6561" y="41098"/>
                </a:lnTo>
                <a:lnTo>
                  <a:pt x="2916" y="67795"/>
                </a:lnTo>
                <a:lnTo>
                  <a:pt x="1296" y="101886"/>
                </a:lnTo>
                <a:lnTo>
                  <a:pt x="575" y="139262"/>
                </a:lnTo>
                <a:lnTo>
                  <a:pt x="256" y="176194"/>
                </a:lnTo>
                <a:lnTo>
                  <a:pt x="113" y="208483"/>
                </a:lnTo>
                <a:lnTo>
                  <a:pt x="22" y="246533"/>
                </a:lnTo>
                <a:lnTo>
                  <a:pt x="6" y="257726"/>
                </a:lnTo>
                <a:lnTo>
                  <a:pt x="0" y="24860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nvGrpSpPr>
          <p:cNvPr id="103" name="SMARTInkShape-Group532"/>
          <p:cNvGrpSpPr/>
          <p:nvPr/>
        </p:nvGrpSpPr>
        <p:grpSpPr>
          <a:xfrm>
            <a:off x="337185" y="1767286"/>
            <a:ext cx="1492823" cy="2458957"/>
            <a:chOff x="337185" y="1767286"/>
            <a:chExt cx="1492823" cy="2458957"/>
          </a:xfrm>
        </p:grpSpPr>
        <p:sp>
          <p:nvSpPr>
            <p:cNvPr id="101" name="SMARTInkShape-1833"/>
            <p:cNvSpPr/>
            <p:nvPr>
              <p:custDataLst>
                <p:tags r:id="rId9"/>
              </p:custDataLst>
            </p:nvPr>
          </p:nvSpPr>
          <p:spPr bwMode="auto">
            <a:xfrm>
              <a:off x="337185" y="1767286"/>
              <a:ext cx="1492823" cy="2373232"/>
            </a:xfrm>
            <a:custGeom>
              <a:avLst/>
              <a:gdLst/>
              <a:ahLst/>
              <a:cxnLst/>
              <a:rect l="0" t="0" r="0" b="0"/>
              <a:pathLst>
                <a:path w="1492823" h="2373232">
                  <a:moveTo>
                    <a:pt x="0" y="58656"/>
                  </a:moveTo>
                  <a:lnTo>
                    <a:pt x="0" y="58656"/>
                  </a:lnTo>
                  <a:lnTo>
                    <a:pt x="33020" y="53577"/>
                  </a:lnTo>
                  <a:lnTo>
                    <a:pt x="59161" y="49555"/>
                  </a:lnTo>
                  <a:lnTo>
                    <a:pt x="94686" y="44969"/>
                  </a:lnTo>
                  <a:lnTo>
                    <a:pt x="136466" y="40006"/>
                  </a:lnTo>
                  <a:lnTo>
                    <a:pt x="182418" y="34793"/>
                  </a:lnTo>
                  <a:lnTo>
                    <a:pt x="233054" y="30365"/>
                  </a:lnTo>
                  <a:lnTo>
                    <a:pt x="286815" y="26461"/>
                  </a:lnTo>
                  <a:lnTo>
                    <a:pt x="342657" y="22905"/>
                  </a:lnTo>
                  <a:lnTo>
                    <a:pt x="401793" y="19582"/>
                  </a:lnTo>
                  <a:lnTo>
                    <a:pt x="463125" y="16414"/>
                  </a:lnTo>
                  <a:lnTo>
                    <a:pt x="525920" y="13350"/>
                  </a:lnTo>
                  <a:lnTo>
                    <a:pt x="589691" y="11307"/>
                  </a:lnTo>
                  <a:lnTo>
                    <a:pt x="654112" y="9945"/>
                  </a:lnTo>
                  <a:lnTo>
                    <a:pt x="718967" y="9037"/>
                  </a:lnTo>
                  <a:lnTo>
                    <a:pt x="785064" y="7480"/>
                  </a:lnTo>
                  <a:lnTo>
                    <a:pt x="851989" y="5489"/>
                  </a:lnTo>
                  <a:lnTo>
                    <a:pt x="919465" y="3209"/>
                  </a:lnTo>
                  <a:lnTo>
                    <a:pt x="984452" y="1689"/>
                  </a:lnTo>
                  <a:lnTo>
                    <a:pt x="1047779" y="675"/>
                  </a:lnTo>
                  <a:lnTo>
                    <a:pt x="1109999" y="0"/>
                  </a:lnTo>
                  <a:lnTo>
                    <a:pt x="1167672" y="502"/>
                  </a:lnTo>
                  <a:lnTo>
                    <a:pt x="1222313" y="1789"/>
                  </a:lnTo>
                  <a:lnTo>
                    <a:pt x="1274933" y="3600"/>
                  </a:lnTo>
                  <a:lnTo>
                    <a:pt x="1320490" y="6712"/>
                  </a:lnTo>
                  <a:lnTo>
                    <a:pt x="1361339" y="10692"/>
                  </a:lnTo>
                  <a:lnTo>
                    <a:pt x="1399050" y="15250"/>
                  </a:lnTo>
                  <a:lnTo>
                    <a:pt x="1428000" y="20194"/>
                  </a:lnTo>
                  <a:lnTo>
                    <a:pt x="1470327" y="30767"/>
                  </a:lnTo>
                  <a:lnTo>
                    <a:pt x="1482185" y="39111"/>
                  </a:lnTo>
                  <a:lnTo>
                    <a:pt x="1489139" y="49436"/>
                  </a:lnTo>
                  <a:lnTo>
                    <a:pt x="1492822" y="61082"/>
                  </a:lnTo>
                  <a:lnTo>
                    <a:pt x="1484214" y="91802"/>
                  </a:lnTo>
                  <a:lnTo>
                    <a:pt x="1464513" y="127680"/>
                  </a:lnTo>
                  <a:lnTo>
                    <a:pt x="1439882" y="165851"/>
                  </a:lnTo>
                  <a:lnTo>
                    <a:pt x="1428552" y="189175"/>
                  </a:lnTo>
                  <a:lnTo>
                    <a:pt x="1418140" y="215201"/>
                  </a:lnTo>
                  <a:lnTo>
                    <a:pt x="1408342" y="243029"/>
                  </a:lnTo>
                  <a:lnTo>
                    <a:pt x="1398952" y="272059"/>
                  </a:lnTo>
                  <a:lnTo>
                    <a:pt x="1389835" y="301890"/>
                  </a:lnTo>
                  <a:lnTo>
                    <a:pt x="1380899" y="332255"/>
                  </a:lnTo>
                  <a:lnTo>
                    <a:pt x="1373989" y="365833"/>
                  </a:lnTo>
                  <a:lnTo>
                    <a:pt x="1368430" y="401553"/>
                  </a:lnTo>
                  <a:lnTo>
                    <a:pt x="1363772" y="438702"/>
                  </a:lnTo>
                  <a:lnTo>
                    <a:pt x="1359714" y="476802"/>
                  </a:lnTo>
                  <a:lnTo>
                    <a:pt x="1356056" y="515538"/>
                  </a:lnTo>
                  <a:lnTo>
                    <a:pt x="1352665" y="554697"/>
                  </a:lnTo>
                  <a:lnTo>
                    <a:pt x="1349452" y="596042"/>
                  </a:lnTo>
                  <a:lnTo>
                    <a:pt x="1346357" y="638846"/>
                  </a:lnTo>
                  <a:lnTo>
                    <a:pt x="1343341" y="682622"/>
                  </a:lnTo>
                  <a:lnTo>
                    <a:pt x="1341331" y="728951"/>
                  </a:lnTo>
                  <a:lnTo>
                    <a:pt x="1339991" y="776982"/>
                  </a:lnTo>
                  <a:lnTo>
                    <a:pt x="1339097" y="826148"/>
                  </a:lnTo>
                  <a:lnTo>
                    <a:pt x="1336596" y="877975"/>
                  </a:lnTo>
                  <a:lnTo>
                    <a:pt x="1333024" y="931576"/>
                  </a:lnTo>
                  <a:lnTo>
                    <a:pt x="1328738" y="986360"/>
                  </a:lnTo>
                  <a:lnTo>
                    <a:pt x="1323975" y="1044791"/>
                  </a:lnTo>
                  <a:lnTo>
                    <a:pt x="1318895" y="1105652"/>
                  </a:lnTo>
                  <a:lnTo>
                    <a:pt x="1313603" y="1168133"/>
                  </a:lnTo>
                  <a:lnTo>
                    <a:pt x="1309123" y="1231695"/>
                  </a:lnTo>
                  <a:lnTo>
                    <a:pt x="1305184" y="1295977"/>
                  </a:lnTo>
                  <a:lnTo>
                    <a:pt x="1301605" y="1360739"/>
                  </a:lnTo>
                  <a:lnTo>
                    <a:pt x="1299219" y="1425822"/>
                  </a:lnTo>
                  <a:lnTo>
                    <a:pt x="1297629" y="1491117"/>
                  </a:lnTo>
                  <a:lnTo>
                    <a:pt x="1296568" y="1556556"/>
                  </a:lnTo>
                  <a:lnTo>
                    <a:pt x="1295861" y="1621136"/>
                  </a:lnTo>
                  <a:lnTo>
                    <a:pt x="1295390" y="1685144"/>
                  </a:lnTo>
                  <a:lnTo>
                    <a:pt x="1295076" y="1748772"/>
                  </a:lnTo>
                  <a:lnTo>
                    <a:pt x="1295819" y="1810240"/>
                  </a:lnTo>
                  <a:lnTo>
                    <a:pt x="1297267" y="1870269"/>
                  </a:lnTo>
                  <a:lnTo>
                    <a:pt x="1299184" y="1929338"/>
                  </a:lnTo>
                  <a:lnTo>
                    <a:pt x="1300463" y="1983958"/>
                  </a:lnTo>
                  <a:lnTo>
                    <a:pt x="1301316" y="2035611"/>
                  </a:lnTo>
                  <a:lnTo>
                    <a:pt x="1301884" y="2085286"/>
                  </a:lnTo>
                  <a:lnTo>
                    <a:pt x="1302262" y="2128880"/>
                  </a:lnTo>
                  <a:lnTo>
                    <a:pt x="1302515" y="2168421"/>
                  </a:lnTo>
                  <a:lnTo>
                    <a:pt x="1302683" y="2205258"/>
                  </a:lnTo>
                  <a:lnTo>
                    <a:pt x="1301843" y="2235532"/>
                  </a:lnTo>
                  <a:lnTo>
                    <a:pt x="1300331" y="2261429"/>
                  </a:lnTo>
                  <a:lnTo>
                    <a:pt x="1297062" y="2301634"/>
                  </a:lnTo>
                  <a:lnTo>
                    <a:pt x="1294270" y="2333073"/>
                  </a:lnTo>
                  <a:lnTo>
                    <a:pt x="1292424" y="2337887"/>
                  </a:lnTo>
                  <a:lnTo>
                    <a:pt x="1290241" y="2341096"/>
                  </a:lnTo>
                  <a:lnTo>
                    <a:pt x="1284023" y="2341330"/>
                  </a:lnTo>
                  <a:lnTo>
                    <a:pt x="1249661" y="2330653"/>
                  </a:lnTo>
                  <a:lnTo>
                    <a:pt x="1212947" y="2313985"/>
                  </a:lnTo>
                  <a:lnTo>
                    <a:pt x="1185822" y="2305159"/>
                  </a:lnTo>
                  <a:lnTo>
                    <a:pt x="1153450" y="2296418"/>
                  </a:lnTo>
                  <a:lnTo>
                    <a:pt x="1117582" y="2287732"/>
                  </a:lnTo>
                  <a:lnTo>
                    <a:pt x="1071762" y="2280037"/>
                  </a:lnTo>
                  <a:lnTo>
                    <a:pt x="1019308" y="2273001"/>
                  </a:lnTo>
                  <a:lnTo>
                    <a:pt x="962431" y="2266407"/>
                  </a:lnTo>
                  <a:lnTo>
                    <a:pt x="893081" y="2264867"/>
                  </a:lnTo>
                  <a:lnTo>
                    <a:pt x="815415" y="2266699"/>
                  </a:lnTo>
                  <a:lnTo>
                    <a:pt x="732205" y="2270777"/>
                  </a:lnTo>
                  <a:lnTo>
                    <a:pt x="642442" y="2279211"/>
                  </a:lnTo>
                  <a:lnTo>
                    <a:pt x="548309" y="2290548"/>
                  </a:lnTo>
                  <a:lnTo>
                    <a:pt x="451265" y="2303822"/>
                  </a:lnTo>
                  <a:lnTo>
                    <a:pt x="358946" y="2317434"/>
                  </a:lnTo>
                  <a:lnTo>
                    <a:pt x="269777" y="2331270"/>
                  </a:lnTo>
                  <a:lnTo>
                    <a:pt x="182709" y="2345257"/>
                  </a:lnTo>
                  <a:lnTo>
                    <a:pt x="124664" y="2354582"/>
                  </a:lnTo>
                  <a:lnTo>
                    <a:pt x="8573" y="237323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2" name="SMARTInkShape-1834"/>
            <p:cNvSpPr/>
            <p:nvPr>
              <p:custDataLst>
                <p:tags r:id="rId10"/>
              </p:custDataLst>
            </p:nvPr>
          </p:nvSpPr>
          <p:spPr bwMode="auto">
            <a:xfrm>
              <a:off x="349619" y="1894522"/>
              <a:ext cx="150445" cy="2331721"/>
            </a:xfrm>
            <a:custGeom>
              <a:avLst/>
              <a:gdLst/>
              <a:ahLst/>
              <a:cxnLst/>
              <a:rect l="0" t="0" r="0" b="0"/>
              <a:pathLst>
                <a:path w="150445" h="2331721">
                  <a:moveTo>
                    <a:pt x="150444" y="0"/>
                  </a:moveTo>
                  <a:lnTo>
                    <a:pt x="150444" y="0"/>
                  </a:lnTo>
                  <a:lnTo>
                    <a:pt x="141342" y="22755"/>
                  </a:lnTo>
                  <a:lnTo>
                    <a:pt x="136873" y="64406"/>
                  </a:lnTo>
                  <a:lnTo>
                    <a:pt x="135682" y="91515"/>
                  </a:lnTo>
                  <a:lnTo>
                    <a:pt x="132982" y="124828"/>
                  </a:lnTo>
                  <a:lnTo>
                    <a:pt x="129278" y="162276"/>
                  </a:lnTo>
                  <a:lnTo>
                    <a:pt x="124903" y="202482"/>
                  </a:lnTo>
                  <a:lnTo>
                    <a:pt x="118177" y="250240"/>
                  </a:lnTo>
                  <a:lnTo>
                    <a:pt x="109882" y="303035"/>
                  </a:lnTo>
                  <a:lnTo>
                    <a:pt x="100543" y="359186"/>
                  </a:lnTo>
                  <a:lnTo>
                    <a:pt x="92411" y="419480"/>
                  </a:lnTo>
                  <a:lnTo>
                    <a:pt x="85085" y="482536"/>
                  </a:lnTo>
                  <a:lnTo>
                    <a:pt x="78296" y="547433"/>
                  </a:lnTo>
                  <a:lnTo>
                    <a:pt x="70913" y="617368"/>
                  </a:lnTo>
                  <a:lnTo>
                    <a:pt x="63133" y="690661"/>
                  </a:lnTo>
                  <a:lnTo>
                    <a:pt x="55089" y="766193"/>
                  </a:lnTo>
                  <a:lnTo>
                    <a:pt x="46869" y="846076"/>
                  </a:lnTo>
                  <a:lnTo>
                    <a:pt x="38531" y="928858"/>
                  </a:lnTo>
                  <a:lnTo>
                    <a:pt x="30115" y="1013574"/>
                  </a:lnTo>
                  <a:lnTo>
                    <a:pt x="22600" y="1101483"/>
                  </a:lnTo>
                  <a:lnTo>
                    <a:pt x="15684" y="1191523"/>
                  </a:lnTo>
                  <a:lnTo>
                    <a:pt x="9169" y="1282981"/>
                  </a:lnTo>
                  <a:lnTo>
                    <a:pt x="4826" y="1374434"/>
                  </a:lnTo>
                  <a:lnTo>
                    <a:pt x="1930" y="1465881"/>
                  </a:lnTo>
                  <a:lnTo>
                    <a:pt x="0" y="1557327"/>
                  </a:lnTo>
                  <a:lnTo>
                    <a:pt x="618" y="1646866"/>
                  </a:lnTo>
                  <a:lnTo>
                    <a:pt x="2935" y="1735133"/>
                  </a:lnTo>
                  <a:lnTo>
                    <a:pt x="6384" y="1822553"/>
                  </a:lnTo>
                  <a:lnTo>
                    <a:pt x="9637" y="1902740"/>
                  </a:lnTo>
                  <a:lnTo>
                    <a:pt x="12757" y="1978106"/>
                  </a:lnTo>
                  <a:lnTo>
                    <a:pt x="15790" y="2050258"/>
                  </a:lnTo>
                  <a:lnTo>
                    <a:pt x="19717" y="2110741"/>
                  </a:lnTo>
                  <a:lnTo>
                    <a:pt x="24240" y="2163446"/>
                  </a:lnTo>
                  <a:lnTo>
                    <a:pt x="29160" y="2210965"/>
                  </a:lnTo>
                  <a:lnTo>
                    <a:pt x="33393" y="2247407"/>
                  </a:lnTo>
                  <a:lnTo>
                    <a:pt x="37168" y="2276464"/>
                  </a:lnTo>
                  <a:lnTo>
                    <a:pt x="42949" y="2314782"/>
                  </a:lnTo>
                  <a:lnTo>
                    <a:pt x="47574" y="233172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107" name="SMARTInkShape-Group533"/>
          <p:cNvGrpSpPr/>
          <p:nvPr/>
        </p:nvGrpSpPr>
        <p:grpSpPr>
          <a:xfrm>
            <a:off x="8112443" y="2811780"/>
            <a:ext cx="582930" cy="216883"/>
            <a:chOff x="8112443" y="2811780"/>
            <a:chExt cx="582930" cy="216883"/>
          </a:xfrm>
        </p:grpSpPr>
        <p:sp>
          <p:nvSpPr>
            <p:cNvPr id="104" name="SMARTInkShape-1835"/>
            <p:cNvSpPr/>
            <p:nvPr>
              <p:custDataLst>
                <p:tags r:id="rId6"/>
              </p:custDataLst>
            </p:nvPr>
          </p:nvSpPr>
          <p:spPr bwMode="auto">
            <a:xfrm>
              <a:off x="8414234" y="2811780"/>
              <a:ext cx="82031" cy="51436"/>
            </a:xfrm>
            <a:custGeom>
              <a:avLst/>
              <a:gdLst/>
              <a:ahLst/>
              <a:cxnLst/>
              <a:rect l="0" t="0" r="0" b="0"/>
              <a:pathLst>
                <a:path w="82031" h="51436">
                  <a:moveTo>
                    <a:pt x="32536" y="51435"/>
                  </a:moveTo>
                  <a:lnTo>
                    <a:pt x="32536" y="51435"/>
                  </a:lnTo>
                  <a:lnTo>
                    <a:pt x="13224" y="51435"/>
                  </a:lnTo>
                  <a:lnTo>
                    <a:pt x="7125" y="48895"/>
                  </a:lnTo>
                  <a:lnTo>
                    <a:pt x="0" y="44054"/>
                  </a:lnTo>
                  <a:lnTo>
                    <a:pt x="367" y="43657"/>
                  </a:lnTo>
                  <a:lnTo>
                    <a:pt x="34454" y="36088"/>
                  </a:lnTo>
                  <a:lnTo>
                    <a:pt x="68135" y="27309"/>
                  </a:lnTo>
                  <a:lnTo>
                    <a:pt x="81060" y="18170"/>
                  </a:lnTo>
                  <a:lnTo>
                    <a:pt x="82030" y="14018"/>
                  </a:lnTo>
                  <a:lnTo>
                    <a:pt x="79820" y="10298"/>
                  </a:lnTo>
                  <a:lnTo>
                    <a:pt x="66826"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5" name="SMARTInkShape-1836"/>
            <p:cNvSpPr/>
            <p:nvPr>
              <p:custDataLst>
                <p:tags r:id="rId7"/>
              </p:custDataLst>
            </p:nvPr>
          </p:nvSpPr>
          <p:spPr bwMode="auto">
            <a:xfrm>
              <a:off x="8371153" y="2863599"/>
              <a:ext cx="118480" cy="165064"/>
            </a:xfrm>
            <a:custGeom>
              <a:avLst/>
              <a:gdLst/>
              <a:ahLst/>
              <a:cxnLst/>
              <a:rect l="0" t="0" r="0" b="0"/>
              <a:pathLst>
                <a:path w="118480" h="165064">
                  <a:moveTo>
                    <a:pt x="15610" y="16761"/>
                  </a:moveTo>
                  <a:lnTo>
                    <a:pt x="15610" y="16761"/>
                  </a:lnTo>
                  <a:lnTo>
                    <a:pt x="11059" y="16761"/>
                  </a:lnTo>
                  <a:lnTo>
                    <a:pt x="9718" y="15808"/>
                  </a:lnTo>
                  <a:lnTo>
                    <a:pt x="8824" y="14221"/>
                  </a:lnTo>
                  <a:lnTo>
                    <a:pt x="7272" y="8030"/>
                  </a:lnTo>
                  <a:lnTo>
                    <a:pt x="7142" y="3991"/>
                  </a:lnTo>
                  <a:lnTo>
                    <a:pt x="8060" y="2532"/>
                  </a:lnTo>
                  <a:lnTo>
                    <a:pt x="9624" y="1560"/>
                  </a:lnTo>
                  <a:lnTo>
                    <a:pt x="14427" y="0"/>
                  </a:lnTo>
                  <a:lnTo>
                    <a:pt x="14821" y="824"/>
                  </a:lnTo>
                  <a:lnTo>
                    <a:pt x="15259" y="4281"/>
                  </a:lnTo>
                  <a:lnTo>
                    <a:pt x="1919" y="45000"/>
                  </a:lnTo>
                  <a:lnTo>
                    <a:pt x="0" y="64872"/>
                  </a:lnTo>
                  <a:lnTo>
                    <a:pt x="8021" y="102030"/>
                  </a:lnTo>
                  <a:lnTo>
                    <a:pt x="19857" y="121651"/>
                  </a:lnTo>
                  <a:lnTo>
                    <a:pt x="50738" y="149769"/>
                  </a:lnTo>
                  <a:lnTo>
                    <a:pt x="80416" y="163274"/>
                  </a:lnTo>
                  <a:lnTo>
                    <a:pt x="97118" y="165063"/>
                  </a:lnTo>
                  <a:lnTo>
                    <a:pt x="118479" y="16249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6" name="SMARTInkShape-1837"/>
            <p:cNvSpPr/>
            <p:nvPr>
              <p:custDataLst>
                <p:tags r:id="rId8"/>
              </p:custDataLst>
            </p:nvPr>
          </p:nvSpPr>
          <p:spPr bwMode="auto">
            <a:xfrm>
              <a:off x="8112443" y="2932819"/>
              <a:ext cx="582930" cy="58944"/>
            </a:xfrm>
            <a:custGeom>
              <a:avLst/>
              <a:gdLst/>
              <a:ahLst/>
              <a:cxnLst/>
              <a:rect l="0" t="0" r="0" b="0"/>
              <a:pathLst>
                <a:path w="582930" h="58944">
                  <a:moveTo>
                    <a:pt x="582929" y="41838"/>
                  </a:moveTo>
                  <a:lnTo>
                    <a:pt x="582929" y="41838"/>
                  </a:lnTo>
                  <a:lnTo>
                    <a:pt x="582929" y="46389"/>
                  </a:lnTo>
                  <a:lnTo>
                    <a:pt x="580389" y="51163"/>
                  </a:lnTo>
                  <a:lnTo>
                    <a:pt x="578378" y="53770"/>
                  </a:lnTo>
                  <a:lnTo>
                    <a:pt x="571064" y="56666"/>
                  </a:lnTo>
                  <a:lnTo>
                    <a:pt x="534694" y="58678"/>
                  </a:lnTo>
                  <a:lnTo>
                    <a:pt x="504024" y="58848"/>
                  </a:lnTo>
                  <a:lnTo>
                    <a:pt x="463088" y="58923"/>
                  </a:lnTo>
                  <a:lnTo>
                    <a:pt x="440170" y="58943"/>
                  </a:lnTo>
                  <a:lnTo>
                    <a:pt x="415366" y="57052"/>
                  </a:lnTo>
                  <a:lnTo>
                    <a:pt x="389306" y="53886"/>
                  </a:lnTo>
                  <a:lnTo>
                    <a:pt x="362407" y="49870"/>
                  </a:lnTo>
                  <a:lnTo>
                    <a:pt x="333997" y="45288"/>
                  </a:lnTo>
                  <a:lnTo>
                    <a:pt x="304580" y="40328"/>
                  </a:lnTo>
                  <a:lnTo>
                    <a:pt x="274490" y="35117"/>
                  </a:lnTo>
                  <a:lnTo>
                    <a:pt x="244906" y="29737"/>
                  </a:lnTo>
                  <a:lnTo>
                    <a:pt x="215658" y="24246"/>
                  </a:lnTo>
                  <a:lnTo>
                    <a:pt x="186634" y="18680"/>
                  </a:lnTo>
                  <a:lnTo>
                    <a:pt x="160618" y="14970"/>
                  </a:lnTo>
                  <a:lnTo>
                    <a:pt x="136605" y="12496"/>
                  </a:lnTo>
                  <a:lnTo>
                    <a:pt x="96909" y="9747"/>
                  </a:lnTo>
                  <a:lnTo>
                    <a:pt x="56630" y="7741"/>
                  </a:lnTo>
                  <a:lnTo>
                    <a:pt x="56803" y="7677"/>
                  </a:lnTo>
                  <a:lnTo>
                    <a:pt x="68475" y="7574"/>
                  </a:lnTo>
                  <a:lnTo>
                    <a:pt x="75835" y="10100"/>
                  </a:lnTo>
                  <a:lnTo>
                    <a:pt x="85146" y="15768"/>
                  </a:lnTo>
                  <a:lnTo>
                    <a:pt x="77814" y="9208"/>
                  </a:lnTo>
                  <a:lnTo>
                    <a:pt x="69191" y="4158"/>
                  </a:lnTo>
                  <a:lnTo>
                    <a:pt x="42242" y="0"/>
                  </a:lnTo>
                  <a:lnTo>
                    <a:pt x="24475" y="232"/>
                  </a:lnTo>
                  <a:lnTo>
                    <a:pt x="0" y="754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108" name="SMARTInkShape-1838"/>
          <p:cNvSpPr/>
          <p:nvPr>
            <p:custDataLst>
              <p:tags r:id="rId3"/>
            </p:custDataLst>
          </p:nvPr>
        </p:nvSpPr>
        <p:spPr bwMode="auto">
          <a:xfrm>
            <a:off x="6757988" y="3117254"/>
            <a:ext cx="942976" cy="97435"/>
          </a:xfrm>
          <a:custGeom>
            <a:avLst/>
            <a:gdLst/>
            <a:ahLst/>
            <a:cxnLst/>
            <a:rect l="0" t="0" r="0" b="0"/>
            <a:pathLst>
              <a:path w="942976" h="97435">
                <a:moveTo>
                  <a:pt x="942975" y="97434"/>
                </a:moveTo>
                <a:lnTo>
                  <a:pt x="942975" y="97434"/>
                </a:lnTo>
                <a:lnTo>
                  <a:pt x="938424" y="92883"/>
                </a:lnTo>
                <a:lnTo>
                  <a:pt x="913328" y="80488"/>
                </a:lnTo>
                <a:lnTo>
                  <a:pt x="894636" y="71849"/>
                </a:lnTo>
                <a:lnTo>
                  <a:pt x="867886" y="62280"/>
                </a:lnTo>
                <a:lnTo>
                  <a:pt x="835766" y="52090"/>
                </a:lnTo>
                <a:lnTo>
                  <a:pt x="800064" y="41487"/>
                </a:lnTo>
                <a:lnTo>
                  <a:pt x="755308" y="31561"/>
                </a:lnTo>
                <a:lnTo>
                  <a:pt x="704516" y="22086"/>
                </a:lnTo>
                <a:lnTo>
                  <a:pt x="649700" y="12912"/>
                </a:lnTo>
                <a:lnTo>
                  <a:pt x="589343" y="6796"/>
                </a:lnTo>
                <a:lnTo>
                  <a:pt x="525293" y="2718"/>
                </a:lnTo>
                <a:lnTo>
                  <a:pt x="458780" y="0"/>
                </a:lnTo>
                <a:lnTo>
                  <a:pt x="396340" y="93"/>
                </a:lnTo>
                <a:lnTo>
                  <a:pt x="336617" y="2060"/>
                </a:lnTo>
                <a:lnTo>
                  <a:pt x="278703" y="5276"/>
                </a:lnTo>
                <a:lnTo>
                  <a:pt x="226759" y="8373"/>
                </a:lnTo>
                <a:lnTo>
                  <a:pt x="178795" y="11390"/>
                </a:lnTo>
                <a:lnTo>
                  <a:pt x="133484" y="14353"/>
                </a:lnTo>
                <a:lnTo>
                  <a:pt x="98514" y="16329"/>
                </a:lnTo>
                <a:lnTo>
                  <a:pt x="70439" y="17647"/>
                </a:lnTo>
                <a:lnTo>
                  <a:pt x="31306" y="19110"/>
                </a:lnTo>
                <a:lnTo>
                  <a:pt x="0" y="2028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9" name="SMARTInkShape-1839"/>
          <p:cNvSpPr/>
          <p:nvPr>
            <p:custDataLst>
              <p:tags r:id="rId4"/>
            </p:custDataLst>
          </p:nvPr>
        </p:nvSpPr>
        <p:spPr bwMode="auto">
          <a:xfrm>
            <a:off x="4957763" y="3891915"/>
            <a:ext cx="888942" cy="145733"/>
          </a:xfrm>
          <a:custGeom>
            <a:avLst/>
            <a:gdLst/>
            <a:ahLst/>
            <a:cxnLst/>
            <a:rect l="0" t="0" r="0" b="0"/>
            <a:pathLst>
              <a:path w="888942" h="145733">
                <a:moveTo>
                  <a:pt x="840105" y="145732"/>
                </a:moveTo>
                <a:lnTo>
                  <a:pt x="840105" y="145732"/>
                </a:lnTo>
                <a:lnTo>
                  <a:pt x="876405" y="132045"/>
                </a:lnTo>
                <a:lnTo>
                  <a:pt x="888941" y="121869"/>
                </a:lnTo>
                <a:lnTo>
                  <a:pt x="887902" y="115536"/>
                </a:lnTo>
                <a:lnTo>
                  <a:pt x="874048" y="100879"/>
                </a:lnTo>
                <a:lnTo>
                  <a:pt x="854161" y="92018"/>
                </a:lnTo>
                <a:lnTo>
                  <a:pt x="826615" y="82300"/>
                </a:lnTo>
                <a:lnTo>
                  <a:pt x="793964" y="72012"/>
                </a:lnTo>
                <a:lnTo>
                  <a:pt x="752194" y="63247"/>
                </a:lnTo>
                <a:lnTo>
                  <a:pt x="704346" y="55500"/>
                </a:lnTo>
                <a:lnTo>
                  <a:pt x="652443" y="48430"/>
                </a:lnTo>
                <a:lnTo>
                  <a:pt x="593077" y="41812"/>
                </a:lnTo>
                <a:lnTo>
                  <a:pt x="528735" y="35495"/>
                </a:lnTo>
                <a:lnTo>
                  <a:pt x="461075" y="29378"/>
                </a:lnTo>
                <a:lnTo>
                  <a:pt x="394060" y="24348"/>
                </a:lnTo>
                <a:lnTo>
                  <a:pt x="327476" y="20042"/>
                </a:lnTo>
                <a:lnTo>
                  <a:pt x="261180" y="16219"/>
                </a:lnTo>
                <a:lnTo>
                  <a:pt x="202695" y="12718"/>
                </a:lnTo>
                <a:lnTo>
                  <a:pt x="149417" y="9431"/>
                </a:lnTo>
                <a:lnTo>
                  <a:pt x="99611" y="6287"/>
                </a:lnTo>
                <a:lnTo>
                  <a:pt x="66408" y="4191"/>
                </a:lnTo>
                <a:lnTo>
                  <a:pt x="0"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0" name="SMARTInkShape-1840"/>
          <p:cNvSpPr/>
          <p:nvPr>
            <p:custDataLst>
              <p:tags r:id="rId5"/>
            </p:custDataLst>
          </p:nvPr>
        </p:nvSpPr>
        <p:spPr bwMode="auto">
          <a:xfrm>
            <a:off x="3217545" y="4131945"/>
            <a:ext cx="540069" cy="85726"/>
          </a:xfrm>
          <a:custGeom>
            <a:avLst/>
            <a:gdLst/>
            <a:ahLst/>
            <a:cxnLst/>
            <a:rect l="0" t="0" r="0" b="0"/>
            <a:pathLst>
              <a:path w="540069" h="85726">
                <a:moveTo>
                  <a:pt x="540068" y="85725"/>
                </a:moveTo>
                <a:lnTo>
                  <a:pt x="540068" y="85725"/>
                </a:lnTo>
                <a:lnTo>
                  <a:pt x="512127" y="83185"/>
                </a:lnTo>
                <a:lnTo>
                  <a:pt x="490009" y="81174"/>
                </a:lnTo>
                <a:lnTo>
                  <a:pt x="456212" y="76023"/>
                </a:lnTo>
                <a:lnTo>
                  <a:pt x="414632" y="68780"/>
                </a:lnTo>
                <a:lnTo>
                  <a:pt x="367861" y="60141"/>
                </a:lnTo>
                <a:lnTo>
                  <a:pt x="306201" y="49619"/>
                </a:lnTo>
                <a:lnTo>
                  <a:pt x="234614" y="37842"/>
                </a:lnTo>
                <a:lnTo>
                  <a:pt x="156409" y="25228"/>
                </a:lnTo>
                <a:lnTo>
                  <a:pt x="104273" y="16819"/>
                </a:lnTo>
                <a:lnTo>
                  <a:pt x="0"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23111672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2" name="Shape 202"/>
          <p:cNvSpPr txBox="1"/>
          <p:nvPr/>
        </p:nvSpPr>
        <p:spPr>
          <a:xfrm>
            <a:off x="1336500" y="2166225"/>
            <a:ext cx="2377800" cy="3270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a:solidFill>
                  <a:srgbClr val="FF0000"/>
                </a:solidFill>
                <a:latin typeface="Arial"/>
                <a:ea typeface="Arial"/>
                <a:cs typeface="Arial"/>
                <a:sym typeface="Arial"/>
              </a:rPr>
              <a:t>input image</a:t>
            </a:r>
          </a:p>
          <a:p>
            <a:pPr algn="l" eaLnBrk="1" fontAlgn="auto" hangingPunct="1">
              <a:spcBef>
                <a:spcPts val="0"/>
              </a:spcBef>
              <a:spcAft>
                <a:spcPts val="0"/>
              </a:spcAft>
            </a:pPr>
            <a:endParaRPr sz="2400" kern="0">
              <a:solidFill>
                <a:srgbClr val="38761D"/>
              </a:solidFill>
              <a:latin typeface="Arial"/>
              <a:ea typeface="Arial"/>
              <a:cs typeface="Arial"/>
              <a:sym typeface="Arial"/>
            </a:endParaRPr>
          </a:p>
          <a:p>
            <a:pPr algn="l" eaLnBrk="1" fontAlgn="auto" hangingPunct="1">
              <a:spcBef>
                <a:spcPts val="0"/>
              </a:spcBef>
              <a:spcAft>
                <a:spcPts val="0"/>
              </a:spcAft>
            </a:pPr>
            <a:endParaRPr sz="2400" kern="0">
              <a:solidFill>
                <a:srgbClr val="38761D"/>
              </a:solidFill>
              <a:latin typeface="Arial"/>
              <a:ea typeface="Arial"/>
              <a:cs typeface="Arial"/>
              <a:sym typeface="Arial"/>
            </a:endParaRPr>
          </a:p>
        </p:txBody>
      </p:sp>
      <p:sp>
        <p:nvSpPr>
          <p:cNvPr id="203" name="Shape 203"/>
          <p:cNvSpPr txBox="1"/>
          <p:nvPr/>
        </p:nvSpPr>
        <p:spPr>
          <a:xfrm>
            <a:off x="1421075" y="3789175"/>
            <a:ext cx="2377800" cy="3270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a:solidFill>
                  <a:srgbClr val="0000FF"/>
                </a:solidFill>
                <a:latin typeface="Arial"/>
                <a:ea typeface="Arial"/>
                <a:cs typeface="Arial"/>
                <a:sym typeface="Arial"/>
              </a:rPr>
              <a:t>loss</a:t>
            </a:r>
          </a:p>
        </p:txBody>
      </p:sp>
      <p:pic>
        <p:nvPicPr>
          <p:cNvPr id="204" name="Shape 204"/>
          <p:cNvPicPr preferRelativeResize="0"/>
          <p:nvPr/>
        </p:nvPicPr>
        <p:blipFill>
          <a:blip r:embed="rId3">
            <a:alphaModFix/>
          </a:blip>
          <a:stretch>
            <a:fillRect/>
          </a:stretch>
        </p:blipFill>
        <p:spPr>
          <a:xfrm rot="5400000">
            <a:off x="4181200" y="2475013"/>
            <a:ext cx="4007074" cy="1253149"/>
          </a:xfrm>
          <a:prstGeom prst="rect">
            <a:avLst/>
          </a:prstGeom>
          <a:noFill/>
          <a:ln>
            <a:noFill/>
          </a:ln>
        </p:spPr>
      </p:pic>
      <p:sp>
        <p:nvSpPr>
          <p:cNvPr id="205" name="Shape 205"/>
          <p:cNvSpPr txBox="1"/>
          <p:nvPr/>
        </p:nvSpPr>
        <p:spPr>
          <a:xfrm>
            <a:off x="1368225" y="3019975"/>
            <a:ext cx="2377800" cy="3270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a:solidFill>
                  <a:srgbClr val="38761D"/>
                </a:solidFill>
                <a:latin typeface="Arial"/>
                <a:ea typeface="Arial"/>
                <a:cs typeface="Arial"/>
                <a:sym typeface="Arial"/>
              </a:rPr>
              <a:t>weights</a:t>
            </a:r>
          </a:p>
        </p:txBody>
      </p:sp>
      <p:cxnSp>
        <p:nvCxnSpPr>
          <p:cNvPr id="206" name="Shape 206"/>
          <p:cNvCxnSpPr/>
          <p:nvPr/>
        </p:nvCxnSpPr>
        <p:spPr>
          <a:xfrm>
            <a:off x="2128050" y="4115450"/>
            <a:ext cx="3410100" cy="918600"/>
          </a:xfrm>
          <a:prstGeom prst="straightConnector1">
            <a:avLst/>
          </a:prstGeom>
          <a:noFill/>
          <a:ln w="9525" cap="flat" cmpd="sng">
            <a:solidFill>
              <a:srgbClr val="0000FF"/>
            </a:solidFill>
            <a:prstDash val="solid"/>
            <a:round/>
            <a:headEnd type="none" w="lg" len="lg"/>
            <a:tailEnd type="triangle" w="lg" len="lg"/>
          </a:ln>
        </p:spPr>
      </p:cxnSp>
      <p:cxnSp>
        <p:nvCxnSpPr>
          <p:cNvPr id="207" name="Shape 207"/>
          <p:cNvCxnSpPr/>
          <p:nvPr/>
        </p:nvCxnSpPr>
        <p:spPr>
          <a:xfrm rot="10800000" flipH="1">
            <a:off x="3071925" y="1323150"/>
            <a:ext cx="2403900" cy="1137900"/>
          </a:xfrm>
          <a:prstGeom prst="straightConnector1">
            <a:avLst/>
          </a:prstGeom>
          <a:noFill/>
          <a:ln w="9525" cap="flat" cmpd="sng">
            <a:solidFill>
              <a:srgbClr val="FF0000"/>
            </a:solidFill>
            <a:prstDash val="solid"/>
            <a:round/>
            <a:headEnd type="none" w="lg" len="lg"/>
            <a:tailEnd type="triangle" w="lg" len="lg"/>
          </a:ln>
        </p:spPr>
      </p:cxnSp>
      <p:cxnSp>
        <p:nvCxnSpPr>
          <p:cNvPr id="208" name="Shape 208"/>
          <p:cNvCxnSpPr/>
          <p:nvPr/>
        </p:nvCxnSpPr>
        <p:spPr>
          <a:xfrm rot="10800000" flipH="1">
            <a:off x="2522550" y="2273050"/>
            <a:ext cx="2948100" cy="986700"/>
          </a:xfrm>
          <a:prstGeom prst="straightConnector1">
            <a:avLst/>
          </a:prstGeom>
          <a:noFill/>
          <a:ln w="9525" cap="flat" cmpd="sng">
            <a:solidFill>
              <a:srgbClr val="38761D"/>
            </a:solidFill>
            <a:prstDash val="solid"/>
            <a:round/>
            <a:headEnd type="none" w="lg" len="lg"/>
            <a:tailEnd type="triangle" w="lg" len="lg"/>
          </a:ln>
        </p:spPr>
      </p:cxnSp>
      <p:cxnSp>
        <p:nvCxnSpPr>
          <p:cNvPr id="209" name="Shape 209"/>
          <p:cNvCxnSpPr/>
          <p:nvPr/>
        </p:nvCxnSpPr>
        <p:spPr>
          <a:xfrm rot="10800000" flipH="1">
            <a:off x="2548050" y="2973575"/>
            <a:ext cx="2953500" cy="345000"/>
          </a:xfrm>
          <a:prstGeom prst="straightConnector1">
            <a:avLst/>
          </a:prstGeom>
          <a:noFill/>
          <a:ln w="9525" cap="flat" cmpd="sng">
            <a:solidFill>
              <a:srgbClr val="38761D"/>
            </a:solidFill>
            <a:prstDash val="solid"/>
            <a:round/>
            <a:headEnd type="none" w="lg" len="lg"/>
            <a:tailEnd type="triangle" w="lg" len="lg"/>
          </a:ln>
        </p:spPr>
      </p:cxnSp>
      <p:cxnSp>
        <p:nvCxnSpPr>
          <p:cNvPr id="210" name="Shape 210"/>
          <p:cNvCxnSpPr/>
          <p:nvPr/>
        </p:nvCxnSpPr>
        <p:spPr>
          <a:xfrm>
            <a:off x="2548050" y="3387550"/>
            <a:ext cx="2948400" cy="73800"/>
          </a:xfrm>
          <a:prstGeom prst="straightConnector1">
            <a:avLst/>
          </a:prstGeom>
          <a:noFill/>
          <a:ln w="9525" cap="flat" cmpd="sng">
            <a:solidFill>
              <a:srgbClr val="38761D"/>
            </a:solidFill>
            <a:prstDash val="solid"/>
            <a:round/>
            <a:headEnd type="none" w="lg" len="lg"/>
            <a:tailEnd type="triangle" w="lg" len="lg"/>
          </a:ln>
        </p:spPr>
      </p:cxnSp>
      <p:cxnSp>
        <p:nvCxnSpPr>
          <p:cNvPr id="211" name="Shape 211"/>
          <p:cNvCxnSpPr/>
          <p:nvPr/>
        </p:nvCxnSpPr>
        <p:spPr>
          <a:xfrm>
            <a:off x="2522550" y="3428762"/>
            <a:ext cx="2973900" cy="759300"/>
          </a:xfrm>
          <a:prstGeom prst="straightConnector1">
            <a:avLst/>
          </a:prstGeom>
          <a:noFill/>
          <a:ln w="9525" cap="flat" cmpd="sng">
            <a:solidFill>
              <a:srgbClr val="38761D"/>
            </a:solidFill>
            <a:prstDash val="solid"/>
            <a:round/>
            <a:headEnd type="none" w="lg" len="lg"/>
            <a:tailEnd type="triangle" w="lg" len="lg"/>
          </a:ln>
        </p:spPr>
      </p:cxnSp>
      <p:sp>
        <p:nvSpPr>
          <p:cNvPr id="213" name="Shape 213"/>
          <p:cNvSpPr txBox="1"/>
          <p:nvPr/>
        </p:nvSpPr>
        <p:spPr>
          <a:xfrm>
            <a:off x="6831350" y="4386500"/>
            <a:ext cx="1914600" cy="1312800"/>
          </a:xfrm>
          <a:prstGeom prst="rect">
            <a:avLst/>
          </a:prstGeom>
          <a:noFill/>
          <a:ln>
            <a:noFill/>
          </a:ln>
        </p:spPr>
        <p:txBody>
          <a:bodyPr lIns="91425" tIns="91425" rIns="91425" bIns="91425" anchor="ctr" anchorCtr="0">
            <a:noAutofit/>
          </a:bodyPr>
          <a:lstStyle/>
          <a:p>
            <a:pPr algn="l" eaLnBrk="1" fontAlgn="auto" hangingPunct="1">
              <a:lnSpc>
                <a:spcPct val="115000"/>
              </a:lnSpc>
              <a:spcBef>
                <a:spcPts val="0"/>
              </a:spcBef>
              <a:spcAft>
                <a:spcPts val="0"/>
              </a:spcAft>
            </a:pPr>
            <a:r>
              <a:rPr lang="en" sz="600" kern="0">
                <a:solidFill>
                  <a:srgbClr val="000000"/>
                </a:solidFill>
                <a:latin typeface="Calibri"/>
                <a:ea typeface="Calibri"/>
                <a:cs typeface="Calibri"/>
                <a:sym typeface="Calibri"/>
              </a:rPr>
              <a:t>Figure copyright Alex Krizhevsky, Ilya Sutskever, and Geoffrey Hinton, 2012. Reproduced with permission. </a:t>
            </a:r>
          </a:p>
        </p:txBody>
      </p:sp>
      <p:sp>
        <p:nvSpPr>
          <p:cNvPr id="2" name="Title 1"/>
          <p:cNvSpPr>
            <a:spLocks noGrp="1"/>
          </p:cNvSpPr>
          <p:nvPr>
            <p:ph type="title"/>
          </p:nvPr>
        </p:nvSpPr>
        <p:spPr>
          <a:xfrm>
            <a:off x="311700" y="227000"/>
            <a:ext cx="8520600" cy="763600"/>
          </a:xfrm>
        </p:spPr>
        <p:txBody>
          <a:bodyPr/>
          <a:lstStyle/>
          <a:p>
            <a:r>
              <a:rPr lang="en" dirty="0"/>
              <a:t>Convolutional network</a:t>
            </a:r>
            <a:r>
              <a:rPr lang="en-US" dirty="0"/>
              <a:t> </a:t>
            </a:r>
            <a:r>
              <a:rPr lang="en" dirty="0"/>
              <a:t>(</a:t>
            </a:r>
            <a:r>
              <a:rPr lang="en" dirty="0" err="1"/>
              <a:t>AlexNet</a:t>
            </a:r>
            <a:r>
              <a:rPr lang="en" dirty="0"/>
              <a:t>)</a:t>
            </a:r>
            <a:endParaRPr lang="en-US" dirty="0"/>
          </a:p>
        </p:txBody>
      </p:sp>
      <p:sp>
        <p:nvSpPr>
          <p:cNvPr id="14"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33447954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219" name="Shape 219"/>
          <p:cNvPicPr preferRelativeResize="0"/>
          <p:nvPr/>
        </p:nvPicPr>
        <p:blipFill>
          <a:blip r:embed="rId3">
            <a:alphaModFix/>
          </a:blip>
          <a:stretch>
            <a:fillRect/>
          </a:stretch>
        </p:blipFill>
        <p:spPr>
          <a:xfrm>
            <a:off x="4587726" y="1220949"/>
            <a:ext cx="3718399" cy="3712200"/>
          </a:xfrm>
          <a:prstGeom prst="rect">
            <a:avLst/>
          </a:prstGeom>
          <a:noFill/>
          <a:ln w="9525" cap="flat" cmpd="sng">
            <a:solidFill>
              <a:schemeClr val="dk2"/>
            </a:solidFill>
            <a:prstDash val="solid"/>
            <a:round/>
            <a:headEnd type="none" w="med" len="med"/>
            <a:tailEnd type="none" w="med" len="med"/>
          </a:ln>
        </p:spPr>
      </p:pic>
      <p:cxnSp>
        <p:nvCxnSpPr>
          <p:cNvPr id="220" name="Shape 220"/>
          <p:cNvCxnSpPr/>
          <p:nvPr/>
        </p:nvCxnSpPr>
        <p:spPr>
          <a:xfrm rot="10800000" flipH="1">
            <a:off x="3051175" y="1276300"/>
            <a:ext cx="2528400" cy="1170900"/>
          </a:xfrm>
          <a:prstGeom prst="straightConnector1">
            <a:avLst/>
          </a:prstGeom>
          <a:noFill/>
          <a:ln w="9525" cap="flat" cmpd="sng">
            <a:solidFill>
              <a:srgbClr val="FF0000"/>
            </a:solidFill>
            <a:prstDash val="solid"/>
            <a:round/>
            <a:headEnd type="none" w="lg" len="lg"/>
            <a:tailEnd type="triangle" w="lg" len="lg"/>
          </a:ln>
        </p:spPr>
      </p:cxnSp>
      <p:cxnSp>
        <p:nvCxnSpPr>
          <p:cNvPr id="221" name="Shape 221"/>
          <p:cNvCxnSpPr/>
          <p:nvPr/>
        </p:nvCxnSpPr>
        <p:spPr>
          <a:xfrm>
            <a:off x="2118350" y="4116175"/>
            <a:ext cx="3315900" cy="772500"/>
          </a:xfrm>
          <a:prstGeom prst="straightConnector1">
            <a:avLst/>
          </a:prstGeom>
          <a:noFill/>
          <a:ln w="9525" cap="flat" cmpd="sng">
            <a:solidFill>
              <a:srgbClr val="0000FF"/>
            </a:solidFill>
            <a:prstDash val="solid"/>
            <a:round/>
            <a:headEnd type="none" w="lg" len="lg"/>
            <a:tailEnd type="triangle" w="lg" len="lg"/>
          </a:ln>
        </p:spPr>
      </p:cxnSp>
      <p:sp>
        <p:nvSpPr>
          <p:cNvPr id="223" name="Shape 223"/>
          <p:cNvSpPr txBox="1"/>
          <p:nvPr/>
        </p:nvSpPr>
        <p:spPr>
          <a:xfrm>
            <a:off x="5670225" y="4933150"/>
            <a:ext cx="2749200" cy="393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600" kern="0">
                <a:solidFill>
                  <a:srgbClr val="000000"/>
                </a:solidFill>
                <a:latin typeface="Arial"/>
                <a:ea typeface="Arial"/>
                <a:cs typeface="Arial"/>
                <a:sym typeface="Arial"/>
              </a:rPr>
              <a:t>Figure reproduced with permission from a </a:t>
            </a:r>
            <a:r>
              <a:rPr lang="en" sz="600" u="sng" kern="0">
                <a:solidFill>
                  <a:srgbClr val="0097A7"/>
                </a:solidFill>
                <a:latin typeface="Arial"/>
                <a:ea typeface="Arial"/>
                <a:cs typeface="Arial"/>
                <a:sym typeface="Arial"/>
                <a:hlinkClick r:id="rId4"/>
              </a:rPr>
              <a:t>Twitter post</a:t>
            </a:r>
            <a:r>
              <a:rPr lang="en" sz="600" kern="0">
                <a:solidFill>
                  <a:srgbClr val="000000"/>
                </a:solidFill>
                <a:latin typeface="Arial"/>
                <a:ea typeface="Arial"/>
                <a:cs typeface="Arial"/>
                <a:sym typeface="Arial"/>
              </a:rPr>
              <a:t> by Andrej Karpathy.</a:t>
            </a:r>
          </a:p>
        </p:txBody>
      </p:sp>
      <p:sp>
        <p:nvSpPr>
          <p:cNvPr id="224" name="Shape 224"/>
          <p:cNvSpPr txBox="1"/>
          <p:nvPr/>
        </p:nvSpPr>
        <p:spPr>
          <a:xfrm>
            <a:off x="1336500" y="2166225"/>
            <a:ext cx="2377800" cy="3270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a:solidFill>
                  <a:srgbClr val="FF0000"/>
                </a:solidFill>
                <a:latin typeface="Arial"/>
                <a:ea typeface="Arial"/>
                <a:cs typeface="Arial"/>
                <a:sym typeface="Arial"/>
              </a:rPr>
              <a:t>input image</a:t>
            </a:r>
          </a:p>
          <a:p>
            <a:pPr algn="l" eaLnBrk="1" fontAlgn="auto" hangingPunct="1">
              <a:spcBef>
                <a:spcPts val="0"/>
              </a:spcBef>
              <a:spcAft>
                <a:spcPts val="0"/>
              </a:spcAft>
            </a:pPr>
            <a:endParaRPr sz="2400" kern="0">
              <a:solidFill>
                <a:srgbClr val="38761D"/>
              </a:solidFill>
              <a:latin typeface="Arial"/>
              <a:ea typeface="Arial"/>
              <a:cs typeface="Arial"/>
              <a:sym typeface="Arial"/>
            </a:endParaRPr>
          </a:p>
          <a:p>
            <a:pPr algn="l" eaLnBrk="1" fontAlgn="auto" hangingPunct="1">
              <a:spcBef>
                <a:spcPts val="0"/>
              </a:spcBef>
              <a:spcAft>
                <a:spcPts val="0"/>
              </a:spcAft>
            </a:pPr>
            <a:endParaRPr sz="2400" kern="0">
              <a:solidFill>
                <a:srgbClr val="38761D"/>
              </a:solidFill>
              <a:latin typeface="Arial"/>
              <a:ea typeface="Arial"/>
              <a:cs typeface="Arial"/>
              <a:sym typeface="Arial"/>
            </a:endParaRPr>
          </a:p>
        </p:txBody>
      </p:sp>
      <p:sp>
        <p:nvSpPr>
          <p:cNvPr id="225" name="Shape 225"/>
          <p:cNvSpPr txBox="1"/>
          <p:nvPr/>
        </p:nvSpPr>
        <p:spPr>
          <a:xfrm>
            <a:off x="1421075" y="3789175"/>
            <a:ext cx="2377800" cy="3270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a:solidFill>
                  <a:srgbClr val="0000FF"/>
                </a:solidFill>
                <a:latin typeface="Arial"/>
                <a:ea typeface="Arial"/>
                <a:cs typeface="Arial"/>
                <a:sym typeface="Arial"/>
              </a:rPr>
              <a:t>loss</a:t>
            </a:r>
          </a:p>
        </p:txBody>
      </p:sp>
      <p:sp>
        <p:nvSpPr>
          <p:cNvPr id="2" name="Title 1"/>
          <p:cNvSpPr>
            <a:spLocks noGrp="1"/>
          </p:cNvSpPr>
          <p:nvPr>
            <p:ph type="title"/>
          </p:nvPr>
        </p:nvSpPr>
        <p:spPr>
          <a:xfrm>
            <a:off x="311700" y="227000"/>
            <a:ext cx="8520600" cy="763600"/>
          </a:xfrm>
        </p:spPr>
        <p:txBody>
          <a:bodyPr/>
          <a:lstStyle/>
          <a:p>
            <a:r>
              <a:rPr lang="en" dirty="0"/>
              <a:t>Neural Turing Machine</a:t>
            </a:r>
            <a:endParaRPr lang="en-US" dirty="0"/>
          </a:p>
        </p:txBody>
      </p:sp>
      <p:sp>
        <p:nvSpPr>
          <p:cNvPr id="9"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23577853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 we compute gradients?</a:t>
            </a:r>
          </a:p>
        </p:txBody>
      </p:sp>
      <p:sp>
        <p:nvSpPr>
          <p:cNvPr id="3" name="Content Placeholder 2"/>
          <p:cNvSpPr>
            <a:spLocks noGrp="1"/>
          </p:cNvSpPr>
          <p:nvPr>
            <p:ph idx="1"/>
          </p:nvPr>
        </p:nvSpPr>
        <p:spPr/>
        <p:txBody>
          <a:bodyPr/>
          <a:lstStyle/>
          <a:p>
            <a:r>
              <a:rPr lang="en-US" dirty="0"/>
              <a:t>Analytic or “Manual” Differentiation  </a:t>
            </a:r>
          </a:p>
          <a:p>
            <a:endParaRPr lang="en-US" dirty="0"/>
          </a:p>
          <a:p>
            <a:r>
              <a:rPr lang="en-US" dirty="0"/>
              <a:t>Symbolic Differentiation</a:t>
            </a:r>
          </a:p>
          <a:p>
            <a:endParaRPr lang="en-US" dirty="0"/>
          </a:p>
          <a:p>
            <a:r>
              <a:rPr lang="en-US" dirty="0"/>
              <a:t>Numerical Differentiation</a:t>
            </a:r>
          </a:p>
          <a:p>
            <a:endParaRPr lang="en-US" dirty="0"/>
          </a:p>
          <a:p>
            <a:r>
              <a:rPr lang="en-US" dirty="0"/>
              <a:t>Automatic Differentiation</a:t>
            </a:r>
          </a:p>
          <a:p>
            <a:pPr lvl="1"/>
            <a:r>
              <a:rPr lang="en-US" dirty="0"/>
              <a:t>Forward mode AD</a:t>
            </a:r>
          </a:p>
          <a:p>
            <a:pPr lvl="1"/>
            <a:r>
              <a:rPr lang="en-US" dirty="0"/>
              <a:t>Reverse mode AD</a:t>
            </a:r>
          </a:p>
          <a:p>
            <a:pPr lvl="2"/>
            <a:r>
              <a:rPr lang="en-US" dirty="0"/>
              <a:t>aka “</a:t>
            </a:r>
            <a:r>
              <a:rPr lang="en-US" dirty="0" err="1"/>
              <a:t>backprop</a:t>
            </a:r>
            <a:r>
              <a:rPr lang="en-US" dirty="0"/>
              <a:t>”</a:t>
            </a:r>
          </a:p>
          <a:p>
            <a:endParaRPr lang="en-US" dirty="0"/>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37</a:t>
            </a:fld>
            <a:endParaRPr lang="en-US"/>
          </a:p>
        </p:txBody>
      </p:sp>
    </p:spTree>
    <p:extLst>
      <p:ext uri="{BB962C8B-B14F-4D97-AF65-F5344CB8AC3E}">
        <p14:creationId xmlns:p14="http://schemas.microsoft.com/office/powerpoint/2010/main" val="19049891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pic>
        <p:nvPicPr>
          <p:cNvPr id="178" name="Shape 178"/>
          <p:cNvPicPr preferRelativeResize="0"/>
          <p:nvPr/>
        </p:nvPicPr>
        <p:blipFill>
          <a:blip r:embed="rId3">
            <a:alphaModFix/>
          </a:blip>
          <a:stretch>
            <a:fillRect/>
          </a:stretch>
        </p:blipFill>
        <p:spPr>
          <a:xfrm>
            <a:off x="2019838" y="1972150"/>
            <a:ext cx="1495425" cy="495300"/>
          </a:xfrm>
          <a:prstGeom prst="rect">
            <a:avLst/>
          </a:prstGeom>
          <a:noFill/>
          <a:ln w="19050" cap="flat" cmpd="sng">
            <a:solidFill>
              <a:srgbClr val="0000FF"/>
            </a:solidFill>
            <a:prstDash val="solid"/>
            <a:round/>
            <a:headEnd type="none" w="med" len="med"/>
            <a:tailEnd type="none" w="med" len="med"/>
          </a:ln>
        </p:spPr>
      </p:pic>
      <p:sp>
        <p:nvSpPr>
          <p:cNvPr id="179" name="Shape 179"/>
          <p:cNvSpPr/>
          <p:nvPr/>
        </p:nvSpPr>
        <p:spPr>
          <a:xfrm>
            <a:off x="1071575" y="2167800"/>
            <a:ext cx="375000" cy="957600"/>
          </a:xfrm>
          <a:prstGeom prst="rect">
            <a:avLst/>
          </a:prstGeom>
          <a:solidFill>
            <a:srgbClr val="F3F3F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x</a:t>
            </a:r>
          </a:p>
        </p:txBody>
      </p:sp>
      <p:cxnSp>
        <p:nvCxnSpPr>
          <p:cNvPr id="180" name="Shape 180"/>
          <p:cNvCxnSpPr/>
          <p:nvPr/>
        </p:nvCxnSpPr>
        <p:spPr>
          <a:xfrm>
            <a:off x="1675600" y="2606650"/>
            <a:ext cx="592800" cy="335100"/>
          </a:xfrm>
          <a:prstGeom prst="straightConnector1">
            <a:avLst/>
          </a:prstGeom>
          <a:noFill/>
          <a:ln w="9525" cap="flat" cmpd="sng">
            <a:solidFill>
              <a:schemeClr val="dk2"/>
            </a:solidFill>
            <a:prstDash val="solid"/>
            <a:round/>
            <a:headEnd type="none" w="lg" len="lg"/>
            <a:tailEnd type="triangle" w="lg" len="lg"/>
          </a:ln>
        </p:spPr>
      </p:cxnSp>
      <p:sp>
        <p:nvSpPr>
          <p:cNvPr id="181" name="Shape 181"/>
          <p:cNvSpPr/>
          <p:nvPr/>
        </p:nvSpPr>
        <p:spPr>
          <a:xfrm>
            <a:off x="513050" y="3253750"/>
            <a:ext cx="933600" cy="957600"/>
          </a:xfrm>
          <a:prstGeom prst="rect">
            <a:avLst/>
          </a:prstGeom>
          <a:solidFill>
            <a:srgbClr val="F3F3F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W</a:t>
            </a:r>
          </a:p>
        </p:txBody>
      </p:sp>
      <p:cxnSp>
        <p:nvCxnSpPr>
          <p:cNvPr id="182" name="Shape 182"/>
          <p:cNvCxnSpPr/>
          <p:nvPr/>
        </p:nvCxnSpPr>
        <p:spPr>
          <a:xfrm rot="10800000" flipH="1">
            <a:off x="1622062" y="3252900"/>
            <a:ext cx="678300" cy="518700"/>
          </a:xfrm>
          <a:prstGeom prst="straightConnector1">
            <a:avLst/>
          </a:prstGeom>
          <a:noFill/>
          <a:ln w="9525" cap="flat" cmpd="sng">
            <a:solidFill>
              <a:schemeClr val="dk2"/>
            </a:solidFill>
            <a:prstDash val="solid"/>
            <a:round/>
            <a:headEnd type="none" w="lg" len="lg"/>
            <a:tailEnd type="triangle" w="lg" len="lg"/>
          </a:ln>
        </p:spPr>
      </p:cxnSp>
      <p:sp>
        <p:nvSpPr>
          <p:cNvPr id="183" name="Shape 183"/>
          <p:cNvSpPr/>
          <p:nvPr/>
        </p:nvSpPr>
        <p:spPr>
          <a:xfrm>
            <a:off x="2420050" y="2795375"/>
            <a:ext cx="622500" cy="622500"/>
          </a:xfrm>
          <a:prstGeom prst="ellipse">
            <a:avLst/>
          </a:prstGeom>
          <a:solidFill>
            <a:srgbClr val="C9DAF8"/>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3000" kern="0">
              <a:solidFill>
                <a:srgbClr val="000000"/>
              </a:solidFill>
              <a:latin typeface="Arial"/>
              <a:ea typeface="Arial"/>
              <a:cs typeface="Arial"/>
              <a:sym typeface="Arial"/>
            </a:endParaRPr>
          </a:p>
        </p:txBody>
      </p:sp>
      <p:cxnSp>
        <p:nvCxnSpPr>
          <p:cNvPr id="184" name="Shape 184"/>
          <p:cNvCxnSpPr/>
          <p:nvPr/>
        </p:nvCxnSpPr>
        <p:spPr>
          <a:xfrm>
            <a:off x="3171013" y="3106625"/>
            <a:ext cx="1246499" cy="0"/>
          </a:xfrm>
          <a:prstGeom prst="straightConnector1">
            <a:avLst/>
          </a:prstGeom>
          <a:noFill/>
          <a:ln w="9525" cap="flat" cmpd="sng">
            <a:solidFill>
              <a:schemeClr val="dk2"/>
            </a:solidFill>
            <a:prstDash val="solid"/>
            <a:round/>
            <a:headEnd type="none" w="lg" len="lg"/>
            <a:tailEnd type="triangle" w="lg" len="lg"/>
          </a:ln>
        </p:spPr>
      </p:cxnSp>
      <p:pic>
        <p:nvPicPr>
          <p:cNvPr id="185" name="Shape 185"/>
          <p:cNvPicPr preferRelativeResize="0"/>
          <p:nvPr/>
        </p:nvPicPr>
        <p:blipFill>
          <a:blip r:embed="rId4">
            <a:alphaModFix/>
          </a:blip>
          <a:stretch>
            <a:fillRect/>
          </a:stretch>
        </p:blipFill>
        <p:spPr>
          <a:xfrm>
            <a:off x="3906025" y="1969112"/>
            <a:ext cx="4459824" cy="478125"/>
          </a:xfrm>
          <a:prstGeom prst="rect">
            <a:avLst/>
          </a:prstGeom>
          <a:noFill/>
          <a:ln w="19050" cap="flat" cmpd="sng">
            <a:solidFill>
              <a:srgbClr val="FF0000"/>
            </a:solidFill>
            <a:prstDash val="solid"/>
            <a:round/>
            <a:headEnd type="none" w="med" len="med"/>
            <a:tailEnd type="none" w="med" len="med"/>
          </a:ln>
        </p:spPr>
      </p:pic>
      <p:sp>
        <p:nvSpPr>
          <p:cNvPr id="186" name="Shape 186"/>
          <p:cNvSpPr/>
          <p:nvPr/>
        </p:nvSpPr>
        <p:spPr>
          <a:xfrm>
            <a:off x="4490400" y="2795375"/>
            <a:ext cx="622500" cy="622500"/>
          </a:xfrm>
          <a:prstGeom prst="ellipse">
            <a:avLst/>
          </a:prstGeom>
          <a:solidFill>
            <a:srgbClr val="F4CCCC"/>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800" kern="0">
                <a:solidFill>
                  <a:srgbClr val="000000"/>
                </a:solidFill>
                <a:latin typeface="Arial"/>
                <a:ea typeface="Arial"/>
                <a:cs typeface="Arial"/>
                <a:sym typeface="Arial"/>
              </a:rPr>
              <a:t>hinge loss</a:t>
            </a:r>
          </a:p>
        </p:txBody>
      </p:sp>
      <p:cxnSp>
        <p:nvCxnSpPr>
          <p:cNvPr id="187" name="Shape 187"/>
          <p:cNvCxnSpPr/>
          <p:nvPr/>
        </p:nvCxnSpPr>
        <p:spPr>
          <a:xfrm>
            <a:off x="5305237" y="3106625"/>
            <a:ext cx="811200" cy="0"/>
          </a:xfrm>
          <a:prstGeom prst="straightConnector1">
            <a:avLst/>
          </a:prstGeom>
          <a:noFill/>
          <a:ln w="9525" cap="flat" cmpd="sng">
            <a:solidFill>
              <a:schemeClr val="dk2"/>
            </a:solidFill>
            <a:prstDash val="solid"/>
            <a:round/>
            <a:headEnd type="none" w="lg" len="lg"/>
            <a:tailEnd type="triangle" w="lg" len="lg"/>
          </a:ln>
        </p:spPr>
      </p:cxnSp>
      <p:cxnSp>
        <p:nvCxnSpPr>
          <p:cNvPr id="188" name="Shape 188"/>
          <p:cNvCxnSpPr>
            <a:endCxn id="189" idx="4"/>
          </p:cNvCxnSpPr>
          <p:nvPr/>
        </p:nvCxnSpPr>
        <p:spPr>
          <a:xfrm rot="10800000" flipH="1">
            <a:off x="1684600" y="3309425"/>
            <a:ext cx="4798200" cy="725400"/>
          </a:xfrm>
          <a:prstGeom prst="bentConnector2">
            <a:avLst/>
          </a:prstGeom>
          <a:noFill/>
          <a:ln w="9525" cap="flat" cmpd="sng">
            <a:solidFill>
              <a:schemeClr val="dk2"/>
            </a:solidFill>
            <a:prstDash val="solid"/>
            <a:round/>
            <a:headEnd type="none" w="lg" len="lg"/>
            <a:tailEnd type="triangle" w="lg" len="lg"/>
          </a:ln>
        </p:spPr>
      </p:cxnSp>
      <p:sp>
        <p:nvSpPr>
          <p:cNvPr id="190" name="Shape 190"/>
          <p:cNvSpPr/>
          <p:nvPr/>
        </p:nvSpPr>
        <p:spPr>
          <a:xfrm>
            <a:off x="4676250" y="3689825"/>
            <a:ext cx="622500" cy="622500"/>
          </a:xfrm>
          <a:prstGeom prst="ellipse">
            <a:avLst/>
          </a:prstGeom>
          <a:solidFill>
            <a:srgbClr val="B6D7A8"/>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R</a:t>
            </a:r>
          </a:p>
        </p:txBody>
      </p:sp>
      <p:pic>
        <p:nvPicPr>
          <p:cNvPr id="191" name="Shape 191"/>
          <p:cNvPicPr preferRelativeResize="0"/>
          <p:nvPr/>
        </p:nvPicPr>
        <p:blipFill>
          <a:blip r:embed="rId5">
            <a:alphaModFix/>
          </a:blip>
          <a:stretch>
            <a:fillRect/>
          </a:stretch>
        </p:blipFill>
        <p:spPr>
          <a:xfrm>
            <a:off x="5404801" y="4217423"/>
            <a:ext cx="811199" cy="405599"/>
          </a:xfrm>
          <a:prstGeom prst="rect">
            <a:avLst/>
          </a:prstGeom>
          <a:noFill/>
          <a:ln w="19050" cap="flat" cmpd="sng">
            <a:solidFill>
              <a:srgbClr val="38761D"/>
            </a:solidFill>
            <a:prstDash val="solid"/>
            <a:round/>
            <a:headEnd type="none" w="med" len="med"/>
            <a:tailEnd type="none" w="med" len="med"/>
          </a:ln>
        </p:spPr>
      </p:pic>
      <p:sp>
        <p:nvSpPr>
          <p:cNvPr id="189" name="Shape 189"/>
          <p:cNvSpPr/>
          <p:nvPr/>
        </p:nvSpPr>
        <p:spPr>
          <a:xfrm>
            <a:off x="6280000" y="2903825"/>
            <a:ext cx="405600" cy="405600"/>
          </a:xfrm>
          <a:prstGeom prst="ellipse">
            <a:avLst/>
          </a:prstGeom>
          <a:solidFill>
            <a:srgbClr val="F3F3F3"/>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900" kern="0">
                <a:solidFill>
                  <a:srgbClr val="000000"/>
                </a:solidFill>
                <a:latin typeface="Arial"/>
                <a:ea typeface="Arial"/>
                <a:cs typeface="Arial"/>
                <a:sym typeface="Arial"/>
              </a:rPr>
              <a:t>+</a:t>
            </a:r>
          </a:p>
        </p:txBody>
      </p:sp>
      <p:cxnSp>
        <p:nvCxnSpPr>
          <p:cNvPr id="192" name="Shape 192"/>
          <p:cNvCxnSpPr/>
          <p:nvPr/>
        </p:nvCxnSpPr>
        <p:spPr>
          <a:xfrm>
            <a:off x="6737512" y="3106625"/>
            <a:ext cx="811200" cy="0"/>
          </a:xfrm>
          <a:prstGeom prst="straightConnector1">
            <a:avLst/>
          </a:prstGeom>
          <a:noFill/>
          <a:ln w="9525" cap="flat" cmpd="sng">
            <a:solidFill>
              <a:schemeClr val="dk2"/>
            </a:solidFill>
            <a:prstDash val="solid"/>
            <a:round/>
            <a:headEnd type="none" w="lg" len="lg"/>
            <a:tailEnd type="triangle" w="lg" len="lg"/>
          </a:ln>
        </p:spPr>
      </p:cxnSp>
      <p:sp>
        <p:nvSpPr>
          <p:cNvPr id="193" name="Shape 193"/>
          <p:cNvSpPr txBox="1"/>
          <p:nvPr/>
        </p:nvSpPr>
        <p:spPr>
          <a:xfrm>
            <a:off x="7665850" y="2903825"/>
            <a:ext cx="327000" cy="2631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L</a:t>
            </a:r>
          </a:p>
        </p:txBody>
      </p:sp>
      <p:sp>
        <p:nvSpPr>
          <p:cNvPr id="194" name="Shape 194"/>
          <p:cNvSpPr txBox="1"/>
          <p:nvPr/>
        </p:nvSpPr>
        <p:spPr>
          <a:xfrm>
            <a:off x="3301400" y="2750893"/>
            <a:ext cx="1199100" cy="183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b="1" kern="0">
                <a:solidFill>
                  <a:srgbClr val="000000"/>
                </a:solidFill>
                <a:latin typeface="Arial"/>
                <a:ea typeface="Arial"/>
                <a:cs typeface="Arial"/>
                <a:sym typeface="Arial"/>
              </a:rPr>
              <a:t>s</a:t>
            </a:r>
            <a:r>
              <a:rPr lang="en" sz="1400" kern="0">
                <a:solidFill>
                  <a:srgbClr val="000000"/>
                </a:solidFill>
                <a:latin typeface="Arial"/>
                <a:ea typeface="Arial"/>
                <a:cs typeface="Arial"/>
                <a:sym typeface="Arial"/>
              </a:rPr>
              <a:t> (scores)</a:t>
            </a:r>
          </a:p>
        </p:txBody>
      </p:sp>
      <p:sp>
        <p:nvSpPr>
          <p:cNvPr id="196" name="Shape 196"/>
          <p:cNvSpPr txBox="1"/>
          <p:nvPr/>
        </p:nvSpPr>
        <p:spPr>
          <a:xfrm>
            <a:off x="2553650" y="2855175"/>
            <a:ext cx="352800" cy="3009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3000" kern="0">
                <a:solidFill>
                  <a:srgbClr val="000000"/>
                </a:solidFill>
                <a:latin typeface="Arial"/>
                <a:ea typeface="Arial"/>
                <a:cs typeface="Arial"/>
                <a:sym typeface="Arial"/>
              </a:rPr>
              <a:t>*</a:t>
            </a:r>
          </a:p>
        </p:txBody>
      </p:sp>
      <p:sp>
        <p:nvSpPr>
          <p:cNvPr id="22"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
        <p:nvSpPr>
          <p:cNvPr id="2" name="Title 1"/>
          <p:cNvSpPr>
            <a:spLocks noGrp="1"/>
          </p:cNvSpPr>
          <p:nvPr>
            <p:ph type="title"/>
          </p:nvPr>
        </p:nvSpPr>
        <p:spPr>
          <a:xfrm>
            <a:off x="311700" y="227000"/>
            <a:ext cx="8520600" cy="763600"/>
          </a:xfrm>
        </p:spPr>
        <p:txBody>
          <a:bodyPr/>
          <a:lstStyle/>
          <a:p>
            <a:r>
              <a:rPr lang="en" dirty="0"/>
              <a:t>Computational </a:t>
            </a:r>
            <a:r>
              <a:rPr lang="en-US" dirty="0"/>
              <a:t>G</a:t>
            </a:r>
            <a:r>
              <a:rPr lang="en" dirty="0" err="1"/>
              <a:t>raph</a:t>
            </a:r>
            <a:endParaRPr lang="en-US" dirty="0"/>
          </a:p>
        </p:txBody>
      </p:sp>
    </p:spTree>
    <p:extLst>
      <p:ext uri="{BB962C8B-B14F-4D97-AF65-F5344CB8AC3E}">
        <p14:creationId xmlns:p14="http://schemas.microsoft.com/office/powerpoint/2010/main" val="34281888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ChangeArrowheads="1"/>
          </p:cNvSpPr>
          <p:nvPr/>
        </p:nvSpPr>
        <p:spPr bwMode="auto">
          <a:xfrm>
            <a:off x="1658880" y="3648287"/>
            <a:ext cx="1244160" cy="829527"/>
          </a:xfrm>
          <a:prstGeom prst="rect">
            <a:avLst/>
          </a:pr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98307" name="Rectangle 3"/>
          <p:cNvSpPr>
            <a:spLocks noChangeArrowheads="1"/>
          </p:cNvSpPr>
          <p:nvPr/>
        </p:nvSpPr>
        <p:spPr bwMode="auto">
          <a:xfrm>
            <a:off x="3748320" y="3452426"/>
            <a:ext cx="1244160" cy="829527"/>
          </a:xfrm>
          <a:prstGeom prst="rect">
            <a:avLst/>
          </a:pr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98308" name="Rectangle 4"/>
          <p:cNvSpPr>
            <a:spLocks noChangeArrowheads="1"/>
          </p:cNvSpPr>
          <p:nvPr/>
        </p:nvSpPr>
        <p:spPr bwMode="auto">
          <a:xfrm>
            <a:off x="2736000" y="4986187"/>
            <a:ext cx="1244160" cy="829527"/>
          </a:xfrm>
          <a:prstGeom prst="rect">
            <a:avLst/>
          </a:pr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98309" name="Rectangle 5"/>
          <p:cNvSpPr>
            <a:spLocks noChangeArrowheads="1"/>
          </p:cNvSpPr>
          <p:nvPr/>
        </p:nvSpPr>
        <p:spPr bwMode="auto">
          <a:xfrm>
            <a:off x="2312640" y="2308946"/>
            <a:ext cx="1244160" cy="829527"/>
          </a:xfrm>
          <a:prstGeom prst="rect">
            <a:avLst/>
          </a:pr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98310" name="Rectangle 6"/>
          <p:cNvSpPr>
            <a:spLocks noChangeArrowheads="1"/>
          </p:cNvSpPr>
          <p:nvPr/>
        </p:nvSpPr>
        <p:spPr bwMode="auto">
          <a:xfrm>
            <a:off x="3160800" y="1231713"/>
            <a:ext cx="1244160" cy="829527"/>
          </a:xfrm>
          <a:prstGeom prst="rect">
            <a:avLst/>
          </a:pr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98311" name="Line 7"/>
          <p:cNvSpPr>
            <a:spLocks noChangeShapeType="1"/>
          </p:cNvSpPr>
          <p:nvPr/>
        </p:nvSpPr>
        <p:spPr bwMode="auto">
          <a:xfrm flipV="1">
            <a:off x="3362401" y="5796993"/>
            <a:ext cx="1440" cy="832407"/>
          </a:xfrm>
          <a:prstGeom prst="line">
            <a:avLst/>
          </a:prstGeom>
          <a:noFill/>
          <a:ln w="36720" cap="flat">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98312" name="Line 8"/>
          <p:cNvSpPr>
            <a:spLocks noChangeShapeType="1"/>
          </p:cNvSpPr>
          <p:nvPr/>
        </p:nvSpPr>
        <p:spPr bwMode="auto">
          <a:xfrm flipH="1" flipV="1">
            <a:off x="2279521" y="4476374"/>
            <a:ext cx="1084320" cy="625026"/>
          </a:xfrm>
          <a:prstGeom prst="line">
            <a:avLst/>
          </a:prstGeom>
          <a:noFill/>
          <a:ln w="36720" cap="flat">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98313" name="Freeform 9"/>
          <p:cNvSpPr>
            <a:spLocks/>
          </p:cNvSpPr>
          <p:nvPr/>
        </p:nvSpPr>
        <p:spPr bwMode="auto">
          <a:xfrm>
            <a:off x="67681" y="3102469"/>
            <a:ext cx="3250080" cy="3318108"/>
          </a:xfrm>
          <a:custGeom>
            <a:avLst/>
            <a:gdLst>
              <a:gd name="T0" fmla="*/ 9953 w 9954"/>
              <a:gd name="T1" fmla="*/ 10161 h 10162"/>
              <a:gd name="T2" fmla="*/ 1698 w 9954"/>
              <a:gd name="T3" fmla="*/ 5715 h 10162"/>
              <a:gd name="T4" fmla="*/ 8683 w 9954"/>
              <a:gd name="T5" fmla="*/ 0 h 10162"/>
            </a:gdLst>
            <a:ahLst/>
            <a:cxnLst>
              <a:cxn ang="0">
                <a:pos x="T0" y="T1"/>
              </a:cxn>
              <a:cxn ang="0">
                <a:pos x="T2" y="T3"/>
              </a:cxn>
              <a:cxn ang="0">
                <a:pos x="T4" y="T5"/>
              </a:cxn>
            </a:cxnLst>
            <a:rect l="0" t="0" r="r" b="b"/>
            <a:pathLst>
              <a:path w="9954" h="10162">
                <a:moveTo>
                  <a:pt x="9953" y="10161"/>
                </a:moveTo>
                <a:cubicBezTo>
                  <a:pt x="7715" y="9152"/>
                  <a:pt x="2264" y="6965"/>
                  <a:pt x="1698" y="5715"/>
                </a:cubicBezTo>
                <a:cubicBezTo>
                  <a:pt x="0" y="1965"/>
                  <a:pt x="8826" y="579"/>
                  <a:pt x="8683" y="0"/>
                </a:cubicBezTo>
              </a:path>
            </a:pathLst>
          </a:custGeom>
          <a:noFill/>
          <a:ln w="36720" cap="flat">
            <a:solidFill>
              <a:srgbClr val="000000"/>
            </a:solidFill>
            <a:round/>
            <a:headEnd/>
            <a:tailEnd type="triangle" w="med" len="me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98314" name="Freeform 10"/>
          <p:cNvSpPr>
            <a:spLocks/>
          </p:cNvSpPr>
          <p:nvPr/>
        </p:nvSpPr>
        <p:spPr bwMode="auto">
          <a:xfrm>
            <a:off x="3661921" y="2065560"/>
            <a:ext cx="3250080" cy="2903345"/>
          </a:xfrm>
          <a:custGeom>
            <a:avLst/>
            <a:gdLst>
              <a:gd name="T0" fmla="*/ 0 w 9954"/>
              <a:gd name="T1" fmla="*/ 8890 h 8891"/>
              <a:gd name="T2" fmla="*/ 6350 w 9954"/>
              <a:gd name="T3" fmla="*/ 6667 h 8891"/>
              <a:gd name="T4" fmla="*/ 8255 w 9954"/>
              <a:gd name="T5" fmla="*/ 5001 h 8891"/>
              <a:gd name="T6" fmla="*/ 1270 w 9954"/>
              <a:gd name="T7" fmla="*/ 0 h 8891"/>
            </a:gdLst>
            <a:ahLst/>
            <a:cxnLst>
              <a:cxn ang="0">
                <a:pos x="T0" y="T1"/>
              </a:cxn>
              <a:cxn ang="0">
                <a:pos x="T2" y="T3"/>
              </a:cxn>
              <a:cxn ang="0">
                <a:pos x="T4" y="T5"/>
              </a:cxn>
              <a:cxn ang="0">
                <a:pos x="T6" y="T7"/>
              </a:cxn>
            </a:cxnLst>
            <a:rect l="0" t="0" r="r" b="b"/>
            <a:pathLst>
              <a:path w="9954" h="8891">
                <a:moveTo>
                  <a:pt x="0" y="8890"/>
                </a:moveTo>
                <a:cubicBezTo>
                  <a:pt x="1517" y="8295"/>
                  <a:pt x="4418" y="7572"/>
                  <a:pt x="6350" y="6667"/>
                </a:cubicBezTo>
                <a:cubicBezTo>
                  <a:pt x="7510" y="6125"/>
                  <a:pt x="8160" y="5368"/>
                  <a:pt x="8255" y="5001"/>
                </a:cubicBezTo>
                <a:cubicBezTo>
                  <a:pt x="9953" y="1719"/>
                  <a:pt x="1127" y="507"/>
                  <a:pt x="1270" y="0"/>
                </a:cubicBezTo>
              </a:path>
            </a:pathLst>
          </a:custGeom>
          <a:noFill/>
          <a:ln w="36720" cap="flat">
            <a:solidFill>
              <a:srgbClr val="000000"/>
            </a:solidFill>
            <a:round/>
            <a:headEnd/>
            <a:tailEnd type="triangle" w="med" len="me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98315" name="Line 11"/>
          <p:cNvSpPr>
            <a:spLocks noChangeShapeType="1"/>
          </p:cNvSpPr>
          <p:nvPr/>
        </p:nvSpPr>
        <p:spPr bwMode="auto">
          <a:xfrm flipH="1" flipV="1">
            <a:off x="3938401" y="2064121"/>
            <a:ext cx="624960" cy="1454553"/>
          </a:xfrm>
          <a:prstGeom prst="line">
            <a:avLst/>
          </a:prstGeom>
          <a:noFill/>
          <a:ln w="36720" cap="flat">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98316" name="Line 12"/>
          <p:cNvSpPr>
            <a:spLocks noChangeShapeType="1"/>
          </p:cNvSpPr>
          <p:nvPr/>
        </p:nvSpPr>
        <p:spPr bwMode="auto">
          <a:xfrm flipV="1">
            <a:off x="2903040" y="2064121"/>
            <a:ext cx="829440" cy="417644"/>
          </a:xfrm>
          <a:prstGeom prst="line">
            <a:avLst/>
          </a:prstGeom>
          <a:noFill/>
          <a:ln w="36720" cap="flat">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98317" name="Line 13"/>
          <p:cNvSpPr>
            <a:spLocks noChangeShapeType="1"/>
          </p:cNvSpPr>
          <p:nvPr/>
        </p:nvSpPr>
        <p:spPr bwMode="auto">
          <a:xfrm flipV="1">
            <a:off x="3317760" y="4268992"/>
            <a:ext cx="1036800" cy="1039789"/>
          </a:xfrm>
          <a:prstGeom prst="line">
            <a:avLst/>
          </a:prstGeom>
          <a:noFill/>
          <a:ln w="36720" cap="flat">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98318" name="Text Box 14"/>
          <p:cNvSpPr txBox="1">
            <a:spLocks noChangeArrowheads="1"/>
          </p:cNvSpPr>
          <p:nvPr/>
        </p:nvSpPr>
        <p:spPr bwMode="auto">
          <a:xfrm>
            <a:off x="4354560" y="5025328"/>
            <a:ext cx="4789440" cy="7903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1pPr>
            <a:lvl2pPr>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2pPr>
            <a:lvl3pPr>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3pPr>
            <a:lvl4pPr>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4pPr>
            <a:lvl5pPr>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9pPr>
          </a:lstStyle>
          <a:p>
            <a:r>
              <a:rPr lang="en-US" sz="2200" b="1" dirty="0">
                <a:solidFill>
                  <a:srgbClr val="FF0000"/>
                </a:solidFill>
                <a:latin typeface="FreeSans" charset="0"/>
              </a:rPr>
              <a:t>Any DAG of differentiable modules is allowed!</a:t>
            </a:r>
          </a:p>
        </p:txBody>
      </p:sp>
      <p:sp>
        <p:nvSpPr>
          <p:cNvPr id="98319" name="Line 15"/>
          <p:cNvSpPr>
            <a:spLocks noChangeShapeType="1"/>
          </p:cNvSpPr>
          <p:nvPr/>
        </p:nvSpPr>
        <p:spPr bwMode="auto">
          <a:xfrm flipV="1">
            <a:off x="2073600" y="3101030"/>
            <a:ext cx="1036800" cy="832407"/>
          </a:xfrm>
          <a:prstGeom prst="line">
            <a:avLst/>
          </a:prstGeom>
          <a:noFill/>
          <a:ln w="36720" cap="flat">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19" name="TextBox 18"/>
          <p:cNvSpPr txBox="1"/>
          <p:nvPr/>
        </p:nvSpPr>
        <p:spPr>
          <a:xfrm>
            <a:off x="3346992" y="6578469"/>
            <a:ext cx="2531913" cy="276999"/>
          </a:xfrm>
          <a:prstGeom prst="rect">
            <a:avLst/>
          </a:prstGeom>
          <a:noFill/>
        </p:spPr>
        <p:txBody>
          <a:bodyPr wrap="none" rtlCol="0">
            <a:spAutoFit/>
          </a:bodyPr>
          <a:lstStyle/>
          <a:p>
            <a:r>
              <a:rPr lang="en-US" dirty="0">
                <a:solidFill>
                  <a:schemeClr val="bg1">
                    <a:lumMod val="65000"/>
                  </a:schemeClr>
                </a:solidFill>
              </a:rPr>
              <a:t>Slide Credit: </a:t>
            </a:r>
            <a:r>
              <a:rPr lang="en-US" dirty="0" err="1">
                <a:solidFill>
                  <a:schemeClr val="bg1">
                    <a:lumMod val="65000"/>
                  </a:schemeClr>
                </a:solidFill>
              </a:rPr>
              <a:t>Marc'Aurelio</a:t>
            </a:r>
            <a:r>
              <a:rPr lang="en-US" dirty="0">
                <a:solidFill>
                  <a:schemeClr val="bg1">
                    <a:lumMod val="65000"/>
                  </a:schemeClr>
                </a:solidFill>
              </a:rPr>
              <a:t> </a:t>
            </a:r>
            <a:r>
              <a:rPr lang="en-US" dirty="0" err="1">
                <a:solidFill>
                  <a:schemeClr val="bg1">
                    <a:lumMod val="65000"/>
                  </a:schemeClr>
                </a:solidFill>
              </a:rPr>
              <a:t>Ranzato</a:t>
            </a:r>
            <a:endParaRPr lang="en-US" dirty="0">
              <a:solidFill>
                <a:schemeClr val="bg1">
                  <a:lumMod val="65000"/>
                </a:schemeClr>
              </a:solidFill>
            </a:endParaRPr>
          </a:p>
        </p:txBody>
      </p:sp>
      <p:sp>
        <p:nvSpPr>
          <p:cNvPr id="20" name="Footer Placeholder 1"/>
          <p:cNvSpPr>
            <a:spLocks noGrp="1"/>
          </p:cNvSpPr>
          <p:nvPr>
            <p:ph type="ftr" sz="quarter" idx="11"/>
          </p:nvPr>
        </p:nvSpPr>
        <p:spPr>
          <a:xfrm>
            <a:off x="152400" y="6400800"/>
            <a:ext cx="2895600" cy="457200"/>
          </a:xfrm>
        </p:spPr>
        <p:txBody>
          <a:bodyPr/>
          <a:lstStyle/>
          <a:p>
            <a:pPr>
              <a:defRPr/>
            </a:pPr>
            <a:r>
              <a:rPr lang="en-US" dirty="0"/>
              <a:t>(C) Dhruv Batra </a:t>
            </a:r>
          </a:p>
        </p:txBody>
      </p:sp>
      <p:sp>
        <p:nvSpPr>
          <p:cNvPr id="21" name="Slide Number Placeholder 2"/>
          <p:cNvSpPr>
            <a:spLocks noGrp="1"/>
          </p:cNvSpPr>
          <p:nvPr>
            <p:ph type="sldNum" sz="quarter" idx="12"/>
          </p:nvPr>
        </p:nvSpPr>
        <p:spPr>
          <a:xfrm>
            <a:off x="7086600" y="6400800"/>
            <a:ext cx="1905000" cy="457200"/>
          </a:xfrm>
        </p:spPr>
        <p:txBody>
          <a:bodyPr/>
          <a:lstStyle/>
          <a:p>
            <a:pPr>
              <a:defRPr/>
            </a:pPr>
            <a:fld id="{A51550E6-1DFF-B84C-BFE3-E4371400DA8D}" type="slidenum">
              <a:rPr lang="en-US" smtClean="0"/>
              <a:pPr>
                <a:defRPr/>
              </a:pPr>
              <a:t>39</a:t>
            </a:fld>
            <a:endParaRPr lang="en-US"/>
          </a:p>
        </p:txBody>
      </p:sp>
      <p:sp>
        <p:nvSpPr>
          <p:cNvPr id="22" name="Title 1"/>
          <p:cNvSpPr txBox="1">
            <a:spLocks/>
          </p:cNvSpPr>
          <p:nvPr/>
        </p:nvSpPr>
        <p:spPr>
          <a:xfrm>
            <a:off x="685800" y="228600"/>
            <a:ext cx="77724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kern="0" dirty="0"/>
              <a:t>Computational Graph</a:t>
            </a:r>
          </a:p>
        </p:txBody>
      </p:sp>
    </p:spTree>
    <p:extLst>
      <p:ext uri="{BB962C8B-B14F-4D97-AF65-F5344CB8AC3E}">
        <p14:creationId xmlns:p14="http://schemas.microsoft.com/office/powerpoint/2010/main" val="20520442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05"/>
        <p:cNvGrpSpPr/>
        <p:nvPr/>
      </p:nvGrpSpPr>
      <p:grpSpPr>
        <a:xfrm>
          <a:off x="0" y="0"/>
          <a:ext cx="0" cy="0"/>
          <a:chOff x="0" y="0"/>
          <a:chExt cx="0" cy="0"/>
        </a:xfrm>
      </p:grpSpPr>
      <p:sp>
        <p:nvSpPr>
          <p:cNvPr id="1207" name="Shape 1207"/>
          <p:cNvSpPr txBox="1"/>
          <p:nvPr/>
        </p:nvSpPr>
        <p:spPr>
          <a:xfrm>
            <a:off x="309975" y="956700"/>
            <a:ext cx="8262600" cy="7071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dirty="0">
                <a:solidFill>
                  <a:srgbClr val="000000"/>
                </a:solidFill>
                <a:latin typeface="Arial"/>
                <a:ea typeface="Arial"/>
                <a:cs typeface="Arial"/>
                <a:sym typeface="Arial"/>
              </a:rPr>
              <a:t>Strategy: </a:t>
            </a:r>
            <a:r>
              <a:rPr lang="en" sz="2400" b="1" kern="0" dirty="0">
                <a:solidFill>
                  <a:srgbClr val="000000"/>
                </a:solidFill>
                <a:latin typeface="Arial"/>
                <a:ea typeface="Arial"/>
                <a:cs typeface="Arial"/>
                <a:sym typeface="Arial"/>
              </a:rPr>
              <a:t>Follow the slope</a:t>
            </a:r>
          </a:p>
        </p:txBody>
      </p:sp>
      <p:pic>
        <p:nvPicPr>
          <p:cNvPr id="1208" name="Shape 1208"/>
          <p:cNvPicPr preferRelativeResize="0"/>
          <p:nvPr/>
        </p:nvPicPr>
        <p:blipFill>
          <a:blip r:embed="rId3">
            <a:alphaModFix/>
          </a:blip>
          <a:stretch>
            <a:fillRect/>
          </a:stretch>
        </p:blipFill>
        <p:spPr>
          <a:xfrm>
            <a:off x="1702018" y="1663810"/>
            <a:ext cx="5478508" cy="3650921"/>
          </a:xfrm>
          <a:prstGeom prst="rect">
            <a:avLst/>
          </a:prstGeom>
          <a:noFill/>
          <a:ln>
            <a:noFill/>
          </a:ln>
        </p:spPr>
      </p:pic>
      <p:pic>
        <p:nvPicPr>
          <p:cNvPr id="1209" name="Shape 1209"/>
          <p:cNvPicPr preferRelativeResize="0"/>
          <p:nvPr/>
        </p:nvPicPr>
        <p:blipFill>
          <a:blip r:embed="rId4">
            <a:alphaModFix/>
          </a:blip>
          <a:stretch>
            <a:fillRect/>
          </a:stretch>
        </p:blipFill>
        <p:spPr>
          <a:xfrm flipH="1">
            <a:off x="1936348" y="3692599"/>
            <a:ext cx="974949" cy="1126300"/>
          </a:xfrm>
          <a:prstGeom prst="rect">
            <a:avLst/>
          </a:prstGeom>
          <a:noFill/>
          <a:ln>
            <a:noFill/>
          </a:ln>
        </p:spPr>
      </p:pic>
      <p:cxnSp>
        <p:nvCxnSpPr>
          <p:cNvPr id="1210" name="Shape 1210"/>
          <p:cNvCxnSpPr/>
          <p:nvPr/>
        </p:nvCxnSpPr>
        <p:spPr>
          <a:xfrm rot="10800000" flipH="1">
            <a:off x="1830100" y="-528450"/>
            <a:ext cx="6300" cy="38700"/>
          </a:xfrm>
          <a:prstGeom prst="straightConnector1">
            <a:avLst/>
          </a:prstGeom>
          <a:noFill/>
          <a:ln w="9525" cap="flat" cmpd="sng">
            <a:solidFill>
              <a:schemeClr val="dk2"/>
            </a:solidFill>
            <a:prstDash val="solid"/>
            <a:round/>
            <a:headEnd type="none" w="lg" len="lg"/>
            <a:tailEnd type="none" w="lg" len="lg"/>
          </a:ln>
        </p:spPr>
      </p:cxnSp>
      <p:cxnSp>
        <p:nvCxnSpPr>
          <p:cNvPr id="1211" name="Shape 1211"/>
          <p:cNvCxnSpPr/>
          <p:nvPr/>
        </p:nvCxnSpPr>
        <p:spPr>
          <a:xfrm>
            <a:off x="2558200" y="4818900"/>
            <a:ext cx="592800" cy="33600"/>
          </a:xfrm>
          <a:prstGeom prst="straightConnector1">
            <a:avLst/>
          </a:prstGeom>
          <a:noFill/>
          <a:ln w="19050" cap="flat" cmpd="sng">
            <a:solidFill>
              <a:srgbClr val="FF0000"/>
            </a:solidFill>
            <a:prstDash val="solid"/>
            <a:round/>
            <a:headEnd type="none" w="lg" len="lg"/>
            <a:tailEnd type="triangle" w="lg" len="lg"/>
          </a:ln>
        </p:spPr>
      </p:cxnSp>
      <p:sp>
        <p:nvSpPr>
          <p:cNvPr id="8"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mc:AlternateContent xmlns:mc="http://schemas.openxmlformats.org/markup-compatibility/2006" xmlns:p14="http://schemas.microsoft.com/office/powerpoint/2010/main">
        <mc:Choice Requires="p14">
          <p:contentPart p14:bwMode="auto" r:id="rId5">
            <p14:nvContentPartPr>
              <p14:cNvPr id="2" name="Ink 1">
                <a:extLst>
                  <a:ext uri="{FF2B5EF4-FFF2-40B4-BE49-F238E27FC236}">
                    <a16:creationId xmlns:a16="http://schemas.microsoft.com/office/drawing/2014/main" id="{759153F8-1100-884B-A46E-CF95BF726A4D}"/>
                  </a:ext>
                </a:extLst>
              </p14:cNvPr>
              <p14:cNvContentPartPr/>
              <p14:nvPr/>
            </p14:nvContentPartPr>
            <p14:xfrm>
              <a:off x="2615040" y="287640"/>
              <a:ext cx="4140360" cy="4835160"/>
            </p14:xfrm>
          </p:contentPart>
        </mc:Choice>
        <mc:Fallback xmlns="">
          <p:pic>
            <p:nvPicPr>
              <p:cNvPr id="2" name="Ink 1">
                <a:extLst>
                  <a:ext uri="{FF2B5EF4-FFF2-40B4-BE49-F238E27FC236}">
                    <a16:creationId xmlns:a16="http://schemas.microsoft.com/office/drawing/2014/main" id="{759153F8-1100-884B-A46E-CF95BF726A4D}"/>
                  </a:ext>
                </a:extLst>
              </p:cNvPr>
              <p:cNvPicPr/>
              <p:nvPr/>
            </p:nvPicPr>
            <p:blipFill>
              <a:blip r:embed="rId6"/>
              <a:stretch>
                <a:fillRect/>
              </a:stretch>
            </p:blipFill>
            <p:spPr>
              <a:xfrm>
                <a:off x="2598840" y="271440"/>
                <a:ext cx="4172760" cy="48675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 name="Ink 2">
                <a:extLst>
                  <a:ext uri="{FF2B5EF4-FFF2-40B4-BE49-F238E27FC236}">
                    <a16:creationId xmlns:a16="http://schemas.microsoft.com/office/drawing/2014/main" id="{12199FC7-A84F-684F-81F6-9FD0BCDACF0B}"/>
                  </a:ext>
                </a:extLst>
              </p14:cNvPr>
              <p14:cNvContentPartPr/>
              <p14:nvPr/>
            </p14:nvContentPartPr>
            <p14:xfrm>
              <a:off x="3581280" y="1134720"/>
              <a:ext cx="1410480" cy="99000"/>
            </p14:xfrm>
          </p:contentPart>
        </mc:Choice>
        <mc:Fallback xmlns="">
          <p:pic>
            <p:nvPicPr>
              <p:cNvPr id="3" name="Ink 2">
                <a:extLst>
                  <a:ext uri="{FF2B5EF4-FFF2-40B4-BE49-F238E27FC236}">
                    <a16:creationId xmlns:a16="http://schemas.microsoft.com/office/drawing/2014/main" id="{12199FC7-A84F-684F-81F6-9FD0BCDACF0B}"/>
                  </a:ext>
                </a:extLst>
              </p:cNvPr>
              <p:cNvPicPr/>
              <p:nvPr/>
            </p:nvPicPr>
            <p:blipFill>
              <a:blip r:embed="rId8"/>
              <a:stretch>
                <a:fillRect/>
              </a:stretch>
            </p:blipFill>
            <p:spPr>
              <a:xfrm>
                <a:off x="3565080" y="1118520"/>
                <a:ext cx="1442880" cy="131400"/>
              </a:xfrm>
              <a:prstGeom prst="rect">
                <a:avLst/>
              </a:prstGeom>
            </p:spPr>
          </p:pic>
        </mc:Fallback>
      </mc:AlternateContent>
    </p:spTree>
    <p:extLst>
      <p:ext uri="{BB962C8B-B14F-4D97-AF65-F5344CB8AC3E}">
        <p14:creationId xmlns:p14="http://schemas.microsoft.com/office/powerpoint/2010/main" val="40728851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Directed Acyclic Graphs (DAGs)</a:t>
            </a:r>
          </a:p>
        </p:txBody>
      </p:sp>
      <p:sp>
        <p:nvSpPr>
          <p:cNvPr id="3" name="Content Placeholder 2"/>
          <p:cNvSpPr>
            <a:spLocks noGrp="1"/>
          </p:cNvSpPr>
          <p:nvPr>
            <p:ph idx="1"/>
          </p:nvPr>
        </p:nvSpPr>
        <p:spPr/>
        <p:txBody>
          <a:bodyPr/>
          <a:lstStyle/>
          <a:p>
            <a:r>
              <a:rPr lang="en-US" dirty="0"/>
              <a:t>Exactly what the name suggests</a:t>
            </a:r>
          </a:p>
          <a:p>
            <a:pPr lvl="1"/>
            <a:r>
              <a:rPr lang="en-US" dirty="0"/>
              <a:t>Directed edges</a:t>
            </a:r>
          </a:p>
          <a:p>
            <a:pPr lvl="1"/>
            <a:r>
              <a:rPr lang="en-US" dirty="0"/>
              <a:t>No (directed) cycles</a:t>
            </a:r>
          </a:p>
          <a:p>
            <a:pPr lvl="1"/>
            <a:r>
              <a:rPr lang="en-US" dirty="0"/>
              <a:t>Underlying undirected cycles okay</a:t>
            </a:r>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40</a:t>
            </a:fld>
            <a:endParaRPr lang="en-US"/>
          </a:p>
        </p:txBody>
      </p:sp>
      <p:pic>
        <p:nvPicPr>
          <p:cNvPr id="6" name="Picture 5"/>
          <p:cNvPicPr>
            <a:picLocks noChangeAspect="1"/>
          </p:cNvPicPr>
          <p:nvPr/>
        </p:nvPicPr>
        <p:blipFill>
          <a:blip r:embed="rId2"/>
          <a:stretch>
            <a:fillRect/>
          </a:stretch>
        </p:blipFill>
        <p:spPr>
          <a:xfrm>
            <a:off x="5029200" y="3736636"/>
            <a:ext cx="4114800" cy="2807866"/>
          </a:xfrm>
          <a:prstGeom prst="rect">
            <a:avLst/>
          </a:prstGeom>
        </p:spPr>
      </p:pic>
      <p:pic>
        <p:nvPicPr>
          <p:cNvPr id="8" name="Picture 7"/>
          <p:cNvPicPr>
            <a:picLocks noChangeAspect="1"/>
          </p:cNvPicPr>
          <p:nvPr/>
        </p:nvPicPr>
        <p:blipFill>
          <a:blip r:embed="rId3"/>
          <a:stretch>
            <a:fillRect/>
          </a:stretch>
        </p:blipFill>
        <p:spPr>
          <a:xfrm>
            <a:off x="520700" y="3886200"/>
            <a:ext cx="3517900" cy="2552700"/>
          </a:xfrm>
          <a:prstGeom prst="rect">
            <a:avLst/>
          </a:prstGeom>
        </p:spPr>
      </p:pic>
      <p:sp>
        <p:nvSpPr>
          <p:cNvPr id="9" name="Rectangle 8"/>
          <p:cNvSpPr/>
          <p:nvPr/>
        </p:nvSpPr>
        <p:spPr bwMode="auto">
          <a:xfrm>
            <a:off x="7848600" y="4495799"/>
            <a:ext cx="1295400" cy="1371567"/>
          </a:xfrm>
          <a:prstGeom prst="rect">
            <a:avLst/>
          </a:prstGeom>
          <a:solidFill>
            <a:schemeClr val="lt1">
              <a:alpha val="91000"/>
            </a:scheme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3057074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Directed Acyclic Graphs (DAGs)</a:t>
            </a:r>
          </a:p>
        </p:txBody>
      </p:sp>
      <p:sp>
        <p:nvSpPr>
          <p:cNvPr id="3" name="Content Placeholder 2"/>
          <p:cNvSpPr>
            <a:spLocks noGrp="1"/>
          </p:cNvSpPr>
          <p:nvPr>
            <p:ph idx="1"/>
          </p:nvPr>
        </p:nvSpPr>
        <p:spPr/>
        <p:txBody>
          <a:bodyPr/>
          <a:lstStyle/>
          <a:p>
            <a:r>
              <a:rPr lang="en-US" dirty="0"/>
              <a:t>Concept</a:t>
            </a:r>
          </a:p>
          <a:p>
            <a:pPr lvl="1"/>
            <a:r>
              <a:rPr lang="en-US" dirty="0"/>
              <a:t>Topological Ordering</a:t>
            </a:r>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41</a:t>
            </a:fld>
            <a:endParaRPr lang="en-US"/>
          </a:p>
        </p:txBody>
      </p:sp>
      <p:pic>
        <p:nvPicPr>
          <p:cNvPr id="6" name="Picture 5"/>
          <p:cNvPicPr>
            <a:picLocks noChangeAspect="1"/>
          </p:cNvPicPr>
          <p:nvPr/>
        </p:nvPicPr>
        <p:blipFill>
          <a:blip r:embed="rId2"/>
          <a:stretch>
            <a:fillRect/>
          </a:stretch>
        </p:blipFill>
        <p:spPr>
          <a:xfrm>
            <a:off x="5029200" y="3736636"/>
            <a:ext cx="4114800" cy="2807866"/>
          </a:xfrm>
          <a:prstGeom prst="rect">
            <a:avLst/>
          </a:prstGeom>
        </p:spPr>
      </p:pic>
      <p:pic>
        <p:nvPicPr>
          <p:cNvPr id="8" name="Picture 7"/>
          <p:cNvPicPr>
            <a:picLocks noChangeAspect="1"/>
          </p:cNvPicPr>
          <p:nvPr/>
        </p:nvPicPr>
        <p:blipFill>
          <a:blip r:embed="rId3"/>
          <a:stretch>
            <a:fillRect/>
          </a:stretch>
        </p:blipFill>
        <p:spPr>
          <a:xfrm>
            <a:off x="520700" y="3886200"/>
            <a:ext cx="3517900" cy="2552700"/>
          </a:xfrm>
          <a:prstGeom prst="rect">
            <a:avLst/>
          </a:prstGeom>
        </p:spPr>
      </p:pic>
      <p:sp>
        <p:nvSpPr>
          <p:cNvPr id="9" name="Rectangle 8"/>
          <p:cNvSpPr/>
          <p:nvPr/>
        </p:nvSpPr>
        <p:spPr bwMode="auto">
          <a:xfrm>
            <a:off x="7848600" y="4495799"/>
            <a:ext cx="1295400" cy="1371567"/>
          </a:xfrm>
          <a:prstGeom prst="rect">
            <a:avLst/>
          </a:prstGeom>
          <a:solidFill>
            <a:schemeClr val="lt1">
              <a:alpha val="91000"/>
            </a:scheme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7658904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Directed Acyclic Graphs (DAGs)</a:t>
            </a:r>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42</a:t>
            </a:fld>
            <a:endParaRPr lang="en-US"/>
          </a:p>
        </p:txBody>
      </p:sp>
      <p:pic>
        <p:nvPicPr>
          <p:cNvPr id="3074" name="Picture 2" descr="https://upload.wikimedia.org/wikipedia/commons/thumb/c/c6/Topological_Ordering.svg/220px-Topological_Ordering.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2133600"/>
            <a:ext cx="3733800" cy="3733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71727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Computational Graphs</a:t>
            </a:r>
          </a:p>
        </p:txBody>
      </p:sp>
      <p:sp>
        <p:nvSpPr>
          <p:cNvPr id="3" name="Content Placeholder 2"/>
          <p:cNvSpPr>
            <a:spLocks noGrp="1"/>
          </p:cNvSpPr>
          <p:nvPr>
            <p:ph idx="1"/>
          </p:nvPr>
        </p:nvSpPr>
        <p:spPr/>
        <p:txBody>
          <a:bodyPr/>
          <a:lstStyle/>
          <a:p>
            <a:r>
              <a:rPr lang="en-US" dirty="0"/>
              <a:t>Notation</a:t>
            </a:r>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43</a:t>
            </a:fld>
            <a:endParaRPr lang="en-US"/>
          </a:p>
        </p:txBody>
      </p:sp>
      <p:pic>
        <p:nvPicPr>
          <p:cNvPr id="7" name="Picture 6"/>
          <p:cNvPicPr>
            <a:picLocks noChangeAspect="1"/>
          </p:cNvPicPr>
          <p:nvPr/>
        </p:nvPicPr>
        <p:blipFill>
          <a:blip r:embed="rId2"/>
          <a:stretch>
            <a:fillRect/>
          </a:stretch>
        </p:blipFill>
        <p:spPr>
          <a:xfrm>
            <a:off x="1987550" y="1663700"/>
            <a:ext cx="5168900" cy="469900"/>
          </a:xfrm>
          <a:prstGeom prst="rect">
            <a:avLst/>
          </a:prstGeom>
        </p:spPr>
      </p:pic>
    </p:spTree>
    <p:extLst>
      <p:ext uri="{BB962C8B-B14F-4D97-AF65-F5344CB8AC3E}">
        <p14:creationId xmlns:p14="http://schemas.microsoft.com/office/powerpoint/2010/main" val="25952129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a:t>
            </a:r>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44</a:t>
            </a:fld>
            <a:endParaRPr lang="en-US"/>
          </a:p>
        </p:txBody>
      </p:sp>
      <p:pic>
        <p:nvPicPr>
          <p:cNvPr id="6" name="Picture 5"/>
          <p:cNvPicPr>
            <a:picLocks noChangeAspect="1"/>
          </p:cNvPicPr>
          <p:nvPr/>
        </p:nvPicPr>
        <p:blipFill>
          <a:blip r:embed="rId2"/>
          <a:stretch>
            <a:fillRect/>
          </a:stretch>
        </p:blipFill>
        <p:spPr>
          <a:xfrm>
            <a:off x="1987550" y="1143000"/>
            <a:ext cx="5168900" cy="469900"/>
          </a:xfrm>
          <a:prstGeom prst="rect">
            <a:avLst/>
          </a:prstGeom>
        </p:spPr>
      </p:pic>
      <p:sp>
        <p:nvSpPr>
          <p:cNvPr id="18" name="Oval 5"/>
          <p:cNvSpPr>
            <a:spLocks noChangeArrowheads="1"/>
          </p:cNvSpPr>
          <p:nvPr/>
        </p:nvSpPr>
        <p:spPr bwMode="auto">
          <a:xfrm>
            <a:off x="4311570" y="2862532"/>
            <a:ext cx="870030" cy="414068"/>
          </a:xfrm>
          <a:prstGeom prst="ellipse">
            <a:avLst/>
          </a:prstGeom>
          <a:solidFill>
            <a:schemeClr val="bg1"/>
          </a:solidFill>
          <a:ln w="25400">
            <a:solidFill>
              <a:srgbClr val="009900"/>
            </a:solidFill>
            <a:round/>
            <a:headEnd/>
            <a:tailEnd/>
          </a:ln>
        </p:spPr>
        <p:txBody>
          <a:bodyPr wrap="none" anchor="ctr"/>
          <a:lstStyle/>
          <a:p>
            <a:pPr algn="ctr"/>
            <a:r>
              <a:rPr lang="en-US" sz="1800" dirty="0">
                <a:solidFill>
                  <a:srgbClr val="FF0000"/>
                </a:solidFill>
              </a:rPr>
              <a:t>+</a:t>
            </a:r>
          </a:p>
        </p:txBody>
      </p:sp>
      <p:sp>
        <p:nvSpPr>
          <p:cNvPr id="20" name="Oval 7"/>
          <p:cNvSpPr>
            <a:spLocks noChangeArrowheads="1"/>
          </p:cNvSpPr>
          <p:nvPr/>
        </p:nvSpPr>
        <p:spPr bwMode="auto">
          <a:xfrm>
            <a:off x="3549570" y="4191000"/>
            <a:ext cx="870030" cy="414068"/>
          </a:xfrm>
          <a:prstGeom prst="ellipse">
            <a:avLst/>
          </a:prstGeom>
          <a:solidFill>
            <a:schemeClr val="bg1"/>
          </a:solidFill>
          <a:ln w="25400">
            <a:solidFill>
              <a:srgbClr val="009900"/>
            </a:solidFill>
            <a:round/>
            <a:headEnd/>
            <a:tailEnd/>
          </a:ln>
        </p:spPr>
        <p:txBody>
          <a:bodyPr wrap="none" anchor="ctr"/>
          <a:lstStyle/>
          <a:p>
            <a:pPr algn="ctr"/>
            <a:r>
              <a:rPr lang="en-US" sz="1800" dirty="0">
                <a:solidFill>
                  <a:srgbClr val="FF0000"/>
                </a:solidFill>
              </a:rPr>
              <a:t>sin( )</a:t>
            </a:r>
          </a:p>
        </p:txBody>
      </p:sp>
      <p:sp>
        <p:nvSpPr>
          <p:cNvPr id="21" name="Oval 8"/>
          <p:cNvSpPr>
            <a:spLocks noChangeArrowheads="1"/>
          </p:cNvSpPr>
          <p:nvPr/>
        </p:nvSpPr>
        <p:spPr bwMode="auto">
          <a:xfrm>
            <a:off x="2819400" y="5681932"/>
            <a:ext cx="870030" cy="414068"/>
          </a:xfrm>
          <a:prstGeom prst="ellipse">
            <a:avLst/>
          </a:prstGeom>
          <a:solidFill>
            <a:schemeClr val="bg1"/>
          </a:solidFill>
          <a:ln w="25400">
            <a:solidFill>
              <a:schemeClr val="bg1"/>
            </a:solidFill>
            <a:round/>
            <a:headEnd/>
            <a:tailEnd/>
          </a:ln>
        </p:spPr>
        <p:txBody>
          <a:bodyPr wrap="none" anchor="ctr"/>
          <a:lstStyle/>
          <a:p>
            <a:pPr algn="ctr"/>
            <a:r>
              <a:rPr lang="en-US" sz="1800" dirty="0">
                <a:solidFill>
                  <a:srgbClr val="FF0000"/>
                </a:solidFill>
              </a:rPr>
              <a:t>x</a:t>
            </a:r>
            <a:r>
              <a:rPr lang="en-US" sz="1800" baseline="-25000" dirty="0">
                <a:solidFill>
                  <a:srgbClr val="FF0000"/>
                </a:solidFill>
              </a:rPr>
              <a:t>1</a:t>
            </a:r>
            <a:endParaRPr lang="en-US" sz="1800" dirty="0">
              <a:solidFill>
                <a:srgbClr val="FF0000"/>
              </a:solidFill>
            </a:endParaRPr>
          </a:p>
        </p:txBody>
      </p:sp>
      <p:sp>
        <p:nvSpPr>
          <p:cNvPr id="22" name="Oval 9"/>
          <p:cNvSpPr>
            <a:spLocks noChangeArrowheads="1"/>
          </p:cNvSpPr>
          <p:nvPr/>
        </p:nvSpPr>
        <p:spPr bwMode="auto">
          <a:xfrm>
            <a:off x="5759370" y="5681932"/>
            <a:ext cx="870030" cy="414068"/>
          </a:xfrm>
          <a:prstGeom prst="ellipse">
            <a:avLst/>
          </a:prstGeom>
          <a:noFill/>
          <a:ln w="25400">
            <a:solidFill>
              <a:schemeClr val="bg1"/>
            </a:solidFill>
            <a:round/>
            <a:headEnd/>
            <a:tailEnd/>
          </a:ln>
        </p:spPr>
        <p:txBody>
          <a:bodyPr wrap="none" anchor="ctr"/>
          <a:lstStyle/>
          <a:p>
            <a:pPr algn="ctr"/>
            <a:r>
              <a:rPr lang="en-US" sz="1800" dirty="0">
                <a:solidFill>
                  <a:srgbClr val="FF0000"/>
                </a:solidFill>
              </a:rPr>
              <a:t>x</a:t>
            </a:r>
            <a:r>
              <a:rPr lang="en-US" sz="1800" baseline="-25000" dirty="0">
                <a:solidFill>
                  <a:srgbClr val="FF0000"/>
                </a:solidFill>
              </a:rPr>
              <a:t>2</a:t>
            </a:r>
            <a:endParaRPr lang="en-US" sz="1800" dirty="0">
              <a:solidFill>
                <a:srgbClr val="FF0000"/>
              </a:solidFill>
            </a:endParaRPr>
          </a:p>
        </p:txBody>
      </p:sp>
      <p:cxnSp>
        <p:nvCxnSpPr>
          <p:cNvPr id="28" name="AutoShape 4"/>
          <p:cNvCxnSpPr>
            <a:cxnSpLocks noChangeShapeType="1"/>
            <a:stCxn id="21" idx="0"/>
            <a:endCxn id="20" idx="3"/>
          </p:cNvCxnSpPr>
          <p:nvPr/>
        </p:nvCxnSpPr>
        <p:spPr bwMode="auto">
          <a:xfrm flipV="1">
            <a:off x="3254415" y="4544429"/>
            <a:ext cx="422568" cy="1137503"/>
          </a:xfrm>
          <a:prstGeom prst="straightConnector1">
            <a:avLst/>
          </a:prstGeom>
          <a:noFill/>
          <a:ln w="44450">
            <a:solidFill>
              <a:srgbClr val="6666FF"/>
            </a:solidFill>
            <a:miter lim="800000"/>
            <a:headEnd/>
            <a:tailEnd type="triangle" w="med" len="med"/>
          </a:ln>
          <a:extLst>
            <a:ext uri="{909E8E84-426E-40dd-AFC4-6F175D3DCCD1}">
              <a14:hiddenFill xmlns="" xmlns:a14="http://schemas.microsoft.com/office/drawing/2010/main">
                <a:noFill/>
              </a14:hiddenFill>
            </a:ext>
          </a:extLst>
        </p:spPr>
      </p:cxnSp>
      <p:cxnSp>
        <p:nvCxnSpPr>
          <p:cNvPr id="45" name="AutoShape 4"/>
          <p:cNvCxnSpPr>
            <a:cxnSpLocks noChangeShapeType="1"/>
            <a:stCxn id="22" idx="0"/>
            <a:endCxn id="49" idx="5"/>
          </p:cNvCxnSpPr>
          <p:nvPr/>
        </p:nvCxnSpPr>
        <p:spPr bwMode="auto">
          <a:xfrm flipH="1" flipV="1">
            <a:off x="5663787" y="4583248"/>
            <a:ext cx="530598" cy="1098684"/>
          </a:xfrm>
          <a:prstGeom prst="straightConnector1">
            <a:avLst/>
          </a:prstGeom>
          <a:noFill/>
          <a:ln w="44450">
            <a:solidFill>
              <a:srgbClr val="6666FF"/>
            </a:solidFill>
            <a:miter lim="800000"/>
            <a:headEnd/>
            <a:tailEnd type="triangle" w="med" len="med"/>
          </a:ln>
          <a:extLst>
            <a:ext uri="{909E8E84-426E-40dd-AFC4-6F175D3DCCD1}">
              <a14:hiddenFill xmlns="" xmlns:a14="http://schemas.microsoft.com/office/drawing/2010/main">
                <a:noFill/>
              </a14:hiddenFill>
            </a:ext>
          </a:extLst>
        </p:spPr>
      </p:cxnSp>
      <p:sp>
        <p:nvSpPr>
          <p:cNvPr id="49" name="Oval 7"/>
          <p:cNvSpPr>
            <a:spLocks noChangeArrowheads="1"/>
          </p:cNvSpPr>
          <p:nvPr/>
        </p:nvSpPr>
        <p:spPr bwMode="auto">
          <a:xfrm>
            <a:off x="4921170" y="4229819"/>
            <a:ext cx="870030" cy="414068"/>
          </a:xfrm>
          <a:prstGeom prst="ellipse">
            <a:avLst/>
          </a:prstGeom>
          <a:solidFill>
            <a:schemeClr val="bg1"/>
          </a:solidFill>
          <a:ln w="25400">
            <a:solidFill>
              <a:srgbClr val="009900"/>
            </a:solidFill>
            <a:round/>
            <a:headEnd/>
            <a:tailEnd/>
          </a:ln>
        </p:spPr>
        <p:txBody>
          <a:bodyPr wrap="none" anchor="ctr"/>
          <a:lstStyle/>
          <a:p>
            <a:pPr algn="ctr"/>
            <a:r>
              <a:rPr lang="en-US" sz="1800" dirty="0">
                <a:solidFill>
                  <a:srgbClr val="FF0000"/>
                </a:solidFill>
              </a:rPr>
              <a:t>*</a:t>
            </a:r>
          </a:p>
        </p:txBody>
      </p:sp>
      <p:cxnSp>
        <p:nvCxnSpPr>
          <p:cNvPr id="52" name="AutoShape 4"/>
          <p:cNvCxnSpPr>
            <a:cxnSpLocks noChangeShapeType="1"/>
            <a:stCxn id="21" idx="7"/>
            <a:endCxn id="49" idx="3"/>
          </p:cNvCxnSpPr>
          <p:nvPr/>
        </p:nvCxnSpPr>
        <p:spPr bwMode="auto">
          <a:xfrm flipV="1">
            <a:off x="3562017" y="4583248"/>
            <a:ext cx="1486566" cy="1159323"/>
          </a:xfrm>
          <a:prstGeom prst="straightConnector1">
            <a:avLst/>
          </a:prstGeom>
          <a:noFill/>
          <a:ln w="44450">
            <a:solidFill>
              <a:srgbClr val="6666FF"/>
            </a:solidFill>
            <a:miter lim="800000"/>
            <a:headEnd/>
            <a:tailEnd type="triangle" w="med" len="med"/>
          </a:ln>
          <a:extLst>
            <a:ext uri="{909E8E84-426E-40dd-AFC4-6F175D3DCCD1}">
              <a14:hiddenFill xmlns="" xmlns:a14="http://schemas.microsoft.com/office/drawing/2010/main">
                <a:noFill/>
              </a14:hiddenFill>
            </a:ext>
          </a:extLst>
        </p:spPr>
      </p:cxnSp>
      <p:cxnSp>
        <p:nvCxnSpPr>
          <p:cNvPr id="55" name="AutoShape 4"/>
          <p:cNvCxnSpPr>
            <a:cxnSpLocks noChangeShapeType="1"/>
            <a:stCxn id="20" idx="0"/>
            <a:endCxn id="18" idx="3"/>
          </p:cNvCxnSpPr>
          <p:nvPr/>
        </p:nvCxnSpPr>
        <p:spPr bwMode="auto">
          <a:xfrm flipV="1">
            <a:off x="3984585" y="3215961"/>
            <a:ext cx="454398" cy="975039"/>
          </a:xfrm>
          <a:prstGeom prst="straightConnector1">
            <a:avLst/>
          </a:prstGeom>
          <a:noFill/>
          <a:ln w="44450">
            <a:solidFill>
              <a:srgbClr val="6666FF"/>
            </a:solidFill>
            <a:miter lim="800000"/>
            <a:headEnd/>
            <a:tailEnd type="triangle" w="med" len="med"/>
          </a:ln>
          <a:extLst>
            <a:ext uri="{909E8E84-426E-40dd-AFC4-6F175D3DCCD1}">
              <a14:hiddenFill xmlns="" xmlns:a14="http://schemas.microsoft.com/office/drawing/2010/main">
                <a:noFill/>
              </a14:hiddenFill>
            </a:ext>
          </a:extLst>
        </p:spPr>
      </p:cxnSp>
      <p:cxnSp>
        <p:nvCxnSpPr>
          <p:cNvPr id="58" name="AutoShape 4"/>
          <p:cNvCxnSpPr>
            <a:cxnSpLocks noChangeShapeType="1"/>
            <a:stCxn id="49" idx="0"/>
            <a:endCxn id="18" idx="5"/>
          </p:cNvCxnSpPr>
          <p:nvPr/>
        </p:nvCxnSpPr>
        <p:spPr bwMode="auto">
          <a:xfrm flipH="1" flipV="1">
            <a:off x="5054187" y="3215961"/>
            <a:ext cx="301998" cy="1013858"/>
          </a:xfrm>
          <a:prstGeom prst="straightConnector1">
            <a:avLst/>
          </a:prstGeom>
          <a:noFill/>
          <a:ln w="44450">
            <a:solidFill>
              <a:srgbClr val="6666FF"/>
            </a:solidFill>
            <a:miter lim="800000"/>
            <a:headEnd/>
            <a:tailEnd type="triangle" w="med" len="med"/>
          </a:ln>
          <a:extLst>
            <a:ext uri="{909E8E84-426E-40dd-AFC4-6F175D3DCCD1}">
              <a14:hiddenFill xmlns="" xmlns:a14="http://schemas.microsoft.com/office/drawing/2010/main">
                <a:noFill/>
              </a14:hiddenFill>
            </a:ext>
          </a:extLst>
        </p:spPr>
      </p:cxnSp>
      <p:cxnSp>
        <p:nvCxnSpPr>
          <p:cNvPr id="61" name="AutoShape 4"/>
          <p:cNvCxnSpPr>
            <a:cxnSpLocks noChangeShapeType="1"/>
            <a:stCxn id="18" idx="0"/>
          </p:cNvCxnSpPr>
          <p:nvPr/>
        </p:nvCxnSpPr>
        <p:spPr bwMode="auto">
          <a:xfrm flipV="1">
            <a:off x="4746585" y="2009422"/>
            <a:ext cx="6037" cy="853110"/>
          </a:xfrm>
          <a:prstGeom prst="straightConnector1">
            <a:avLst/>
          </a:prstGeom>
          <a:noFill/>
          <a:ln w="44450">
            <a:solidFill>
              <a:srgbClr val="6666FF"/>
            </a:solidFill>
            <a:miter lim="800000"/>
            <a:headEnd/>
            <a:tailEnd type="triangle" w="med" len="med"/>
          </a:ln>
          <a:extLst>
            <a:ext uri="{909E8E84-426E-40dd-AFC4-6F175D3DCCD1}">
              <a14:hiddenFill xmlns="" xmlns:a14="http://schemas.microsoft.com/office/drawing/2010/main">
                <a:noFill/>
              </a14:hiddenFill>
            </a:ext>
          </a:extLst>
        </p:spPr>
      </p:cxnSp>
    </p:spTree>
    <p:extLst>
      <p:ext uri="{BB962C8B-B14F-4D97-AF65-F5344CB8AC3E}">
        <p14:creationId xmlns:p14="http://schemas.microsoft.com/office/powerpoint/2010/main" val="12237732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HW0</a:t>
            </a:r>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45</a:t>
            </a:fld>
            <a:endParaRPr lang="en-US"/>
          </a:p>
        </p:txBody>
      </p:sp>
      <p:pic>
        <p:nvPicPr>
          <p:cNvPr id="6" name="Picture 5"/>
          <p:cNvPicPr>
            <a:picLocks noChangeAspect="1"/>
          </p:cNvPicPr>
          <p:nvPr/>
        </p:nvPicPr>
        <p:blipFill>
          <a:blip r:embed="rId2"/>
          <a:stretch>
            <a:fillRect/>
          </a:stretch>
        </p:blipFill>
        <p:spPr>
          <a:xfrm>
            <a:off x="0" y="914400"/>
            <a:ext cx="9144000" cy="1297318"/>
          </a:xfrm>
          <a:prstGeom prst="rect">
            <a:avLst/>
          </a:prstGeom>
        </p:spPr>
      </p:pic>
    </p:spTree>
    <p:extLst>
      <p:ext uri="{BB962C8B-B14F-4D97-AF65-F5344CB8AC3E}">
        <p14:creationId xmlns:p14="http://schemas.microsoft.com/office/powerpoint/2010/main" val="18780237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46</a:t>
            </a:fld>
            <a:endParaRPr lang="en-US"/>
          </a:p>
        </p:txBody>
      </p:sp>
      <p:pic>
        <p:nvPicPr>
          <p:cNvPr id="6" name="Picture 5"/>
          <p:cNvPicPr>
            <a:picLocks noChangeAspect="1"/>
          </p:cNvPicPr>
          <p:nvPr/>
        </p:nvPicPr>
        <p:blipFill>
          <a:blip r:embed="rId2"/>
          <a:stretch>
            <a:fillRect/>
          </a:stretch>
        </p:blipFill>
        <p:spPr>
          <a:xfrm>
            <a:off x="444500" y="1981200"/>
            <a:ext cx="8255000" cy="4648200"/>
          </a:xfrm>
          <a:prstGeom prst="rect">
            <a:avLst/>
          </a:prstGeom>
        </p:spPr>
      </p:pic>
      <p:pic>
        <p:nvPicPr>
          <p:cNvPr id="7" name="Picture 6"/>
          <p:cNvPicPr>
            <a:picLocks noChangeAspect="1"/>
          </p:cNvPicPr>
          <p:nvPr/>
        </p:nvPicPr>
        <p:blipFill>
          <a:blip r:embed="rId3"/>
          <a:stretch>
            <a:fillRect/>
          </a:stretch>
        </p:blipFill>
        <p:spPr>
          <a:xfrm>
            <a:off x="0" y="762000"/>
            <a:ext cx="9144000" cy="1297318"/>
          </a:xfrm>
          <a:prstGeom prst="rect">
            <a:avLst/>
          </a:prstGeom>
        </p:spPr>
      </p:pic>
      <p:sp>
        <p:nvSpPr>
          <p:cNvPr id="2" name="Title 1"/>
          <p:cNvSpPr>
            <a:spLocks noGrp="1"/>
          </p:cNvSpPr>
          <p:nvPr>
            <p:ph type="title"/>
          </p:nvPr>
        </p:nvSpPr>
        <p:spPr>
          <a:xfrm>
            <a:off x="0" y="228600"/>
            <a:ext cx="9144000" cy="685800"/>
          </a:xfrm>
        </p:spPr>
        <p:txBody>
          <a:bodyPr/>
          <a:lstStyle/>
          <a:p>
            <a:r>
              <a:rPr lang="en-US" dirty="0"/>
              <a:t>HW0 Submission by </a:t>
            </a:r>
            <a:r>
              <a:rPr lang="en-US" dirty="0" err="1"/>
              <a:t>Samyak</a:t>
            </a:r>
            <a:r>
              <a:rPr lang="en-US" dirty="0"/>
              <a:t> </a:t>
            </a:r>
            <a:r>
              <a:rPr lang="en-US" dirty="0" err="1"/>
              <a:t>Datta</a:t>
            </a:r>
            <a:endParaRPr lang="en-US" dirty="0"/>
          </a:p>
        </p:txBody>
      </p:sp>
    </p:spTree>
    <p:extLst>
      <p:ext uri="{BB962C8B-B14F-4D97-AF65-F5344CB8AC3E}">
        <p14:creationId xmlns:p14="http://schemas.microsoft.com/office/powerpoint/2010/main" val="37451263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685800"/>
          </a:xfrm>
        </p:spPr>
        <p:txBody>
          <a:bodyPr/>
          <a:lstStyle/>
          <a:p>
            <a:r>
              <a:rPr lang="en-US" dirty="0"/>
              <a:t>Logistic Regression as a Cascade</a:t>
            </a:r>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47</a:t>
            </a:fld>
            <a:endParaRPr lang="en-US"/>
          </a:p>
        </p:txBody>
      </p:sp>
      <p:pic>
        <p:nvPicPr>
          <p:cNvPr id="9" name="Picture 8"/>
          <p:cNvPicPr>
            <a:picLocks noChangeAspect="1"/>
          </p:cNvPicPr>
          <p:nvPr/>
        </p:nvPicPr>
        <p:blipFill>
          <a:blip r:embed="rId2"/>
          <a:stretch>
            <a:fillRect/>
          </a:stretch>
        </p:blipFill>
        <p:spPr>
          <a:xfrm>
            <a:off x="624502" y="1706418"/>
            <a:ext cx="2656156" cy="2582646"/>
          </a:xfrm>
          <a:prstGeom prst="rect">
            <a:avLst/>
          </a:prstGeom>
        </p:spPr>
      </p:pic>
      <p:sp>
        <p:nvSpPr>
          <p:cNvPr id="10" name="TextBox 9"/>
          <p:cNvSpPr txBox="1"/>
          <p:nvPr/>
        </p:nvSpPr>
        <p:spPr>
          <a:xfrm>
            <a:off x="76200" y="1371600"/>
            <a:ext cx="3725712" cy="369332"/>
          </a:xfrm>
          <a:prstGeom prst="rect">
            <a:avLst/>
          </a:prstGeom>
          <a:noFill/>
        </p:spPr>
        <p:txBody>
          <a:bodyPr wrap="none" rtlCol="0">
            <a:spAutoFit/>
          </a:bodyPr>
          <a:lstStyle/>
          <a:p>
            <a:r>
              <a:rPr lang="en-US" sz="1800" dirty="0"/>
              <a:t>Given a library of simple functions</a:t>
            </a:r>
          </a:p>
        </p:txBody>
      </p:sp>
      <p:sp>
        <p:nvSpPr>
          <p:cNvPr id="11" name="Right Arrow 10"/>
          <p:cNvSpPr/>
          <p:nvPr/>
        </p:nvSpPr>
        <p:spPr bwMode="auto">
          <a:xfrm>
            <a:off x="3733800" y="2667000"/>
            <a:ext cx="1447800" cy="381000"/>
          </a:xfrm>
          <a:prstGeom prst="rightArrow">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2" name="TextBox 11"/>
          <p:cNvSpPr txBox="1"/>
          <p:nvPr/>
        </p:nvSpPr>
        <p:spPr>
          <a:xfrm>
            <a:off x="3311127" y="2228671"/>
            <a:ext cx="2160605" cy="1200329"/>
          </a:xfrm>
          <a:prstGeom prst="rect">
            <a:avLst/>
          </a:prstGeom>
          <a:noFill/>
        </p:spPr>
        <p:txBody>
          <a:bodyPr wrap="none" rtlCol="0">
            <a:spAutoFit/>
          </a:bodyPr>
          <a:lstStyle/>
          <a:p>
            <a:r>
              <a:rPr lang="en-US" sz="1800" dirty="0"/>
              <a:t>Compose into a</a:t>
            </a:r>
          </a:p>
          <a:p>
            <a:endParaRPr lang="en-US" sz="1800" dirty="0"/>
          </a:p>
          <a:p>
            <a:r>
              <a:rPr lang="en-US" sz="1800" dirty="0"/>
              <a:t>complicate function</a:t>
            </a:r>
          </a:p>
        </p:txBody>
      </p:sp>
      <p:pic>
        <p:nvPicPr>
          <p:cNvPr id="17" name="Picture 16"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2455" y="2362200"/>
            <a:ext cx="3810000" cy="1104900"/>
          </a:xfrm>
          <a:prstGeom prst="rect">
            <a:avLst/>
          </a:prstGeom>
        </p:spPr>
      </p:pic>
      <p:pic>
        <p:nvPicPr>
          <p:cNvPr id="7" name="Picture 6"/>
          <p:cNvPicPr>
            <a:picLocks noChangeAspect="1"/>
          </p:cNvPicPr>
          <p:nvPr/>
        </p:nvPicPr>
        <p:blipFill>
          <a:blip r:embed="rId4"/>
          <a:stretch>
            <a:fillRect/>
          </a:stretch>
        </p:blipFill>
        <p:spPr>
          <a:xfrm>
            <a:off x="838200" y="4839328"/>
            <a:ext cx="7467600" cy="1335382"/>
          </a:xfrm>
          <a:prstGeom prst="rect">
            <a:avLst/>
          </a:prstGeom>
        </p:spPr>
      </p:pic>
      <p:pic>
        <p:nvPicPr>
          <p:cNvPr id="8" name="Picture 7"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1600" y="5207000"/>
            <a:ext cx="876300" cy="431800"/>
          </a:xfrm>
          <a:prstGeom prst="rect">
            <a:avLst/>
          </a:prstGeom>
          <a:solidFill>
            <a:schemeClr val="bg1"/>
          </a:solidFill>
        </p:spPr>
      </p:pic>
      <p:sp>
        <p:nvSpPr>
          <p:cNvPr id="14" name="TextBox 13"/>
          <p:cNvSpPr txBox="1"/>
          <p:nvPr/>
        </p:nvSpPr>
        <p:spPr>
          <a:xfrm>
            <a:off x="2883528" y="6578469"/>
            <a:ext cx="3458849" cy="276999"/>
          </a:xfrm>
          <a:prstGeom prst="rect">
            <a:avLst/>
          </a:prstGeom>
          <a:noFill/>
        </p:spPr>
        <p:txBody>
          <a:bodyPr wrap="none" rtlCol="0">
            <a:spAutoFit/>
          </a:bodyPr>
          <a:lstStyle/>
          <a:p>
            <a:r>
              <a:rPr lang="en-US" dirty="0">
                <a:solidFill>
                  <a:schemeClr val="bg1">
                    <a:lumMod val="65000"/>
                  </a:schemeClr>
                </a:solidFill>
              </a:rPr>
              <a:t>Slide Credit: </a:t>
            </a:r>
            <a:r>
              <a:rPr lang="en-US" dirty="0" err="1">
                <a:solidFill>
                  <a:schemeClr val="bg1">
                    <a:lumMod val="65000"/>
                  </a:schemeClr>
                </a:solidFill>
              </a:rPr>
              <a:t>Marc'Aurelio</a:t>
            </a:r>
            <a:r>
              <a:rPr lang="en-US" dirty="0">
                <a:solidFill>
                  <a:schemeClr val="bg1">
                    <a:lumMod val="65000"/>
                  </a:schemeClr>
                </a:solidFill>
              </a:rPr>
              <a:t> </a:t>
            </a:r>
            <a:r>
              <a:rPr lang="en-US" dirty="0" err="1">
                <a:solidFill>
                  <a:schemeClr val="bg1">
                    <a:lumMod val="65000"/>
                  </a:schemeClr>
                </a:solidFill>
              </a:rPr>
              <a:t>Ranzato</a:t>
            </a:r>
            <a:r>
              <a:rPr lang="en-US" dirty="0">
                <a:solidFill>
                  <a:schemeClr val="bg1">
                    <a:lumMod val="65000"/>
                  </a:schemeClr>
                </a:solidFill>
              </a:rPr>
              <a:t>, </a:t>
            </a:r>
            <a:r>
              <a:rPr lang="en-US" dirty="0" err="1">
                <a:solidFill>
                  <a:schemeClr val="bg1">
                    <a:lumMod val="65000"/>
                  </a:schemeClr>
                </a:solidFill>
              </a:rPr>
              <a:t>Yann</a:t>
            </a:r>
            <a:r>
              <a:rPr lang="en-US" dirty="0">
                <a:solidFill>
                  <a:schemeClr val="bg1">
                    <a:lumMod val="65000"/>
                  </a:schemeClr>
                </a:solidFill>
              </a:rPr>
              <a:t> </a:t>
            </a:r>
            <a:r>
              <a:rPr lang="en-US" dirty="0" err="1">
                <a:solidFill>
                  <a:schemeClr val="bg1">
                    <a:lumMod val="65000"/>
                  </a:schemeClr>
                </a:solidFill>
              </a:rPr>
              <a:t>LeCun</a:t>
            </a:r>
            <a:endParaRPr lang="en-US" dirty="0">
              <a:solidFill>
                <a:schemeClr val="bg1">
                  <a:lumMod val="65000"/>
                </a:schemeClr>
              </a:solidFill>
            </a:endParaRPr>
          </a:p>
        </p:txBody>
      </p:sp>
    </p:spTree>
    <p:extLst>
      <p:ext uri="{BB962C8B-B14F-4D97-AF65-F5344CB8AC3E}">
        <p14:creationId xmlns:p14="http://schemas.microsoft.com/office/powerpoint/2010/main" val="37890389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Forward mode vs Reverse Mode</a:t>
            </a:r>
          </a:p>
        </p:txBody>
      </p:sp>
      <p:sp>
        <p:nvSpPr>
          <p:cNvPr id="3" name="Content Placeholder 2"/>
          <p:cNvSpPr>
            <a:spLocks noGrp="1"/>
          </p:cNvSpPr>
          <p:nvPr>
            <p:ph idx="1"/>
          </p:nvPr>
        </p:nvSpPr>
        <p:spPr/>
        <p:txBody>
          <a:bodyPr/>
          <a:lstStyle/>
          <a:p>
            <a:r>
              <a:rPr lang="en-US" dirty="0"/>
              <a:t>Key Computations</a:t>
            </a:r>
          </a:p>
        </p:txBody>
      </p:sp>
      <p:sp>
        <p:nvSpPr>
          <p:cNvPr id="4" name="Footer Placeholder 3"/>
          <p:cNvSpPr>
            <a:spLocks noGrp="1"/>
          </p:cNvSpPr>
          <p:nvPr>
            <p:ph type="ftr" sz="quarter" idx="11"/>
          </p:nvPr>
        </p:nvSpPr>
        <p:spPr/>
        <p:txBody>
          <a:bodyPr/>
          <a:lstStyle/>
          <a:p>
            <a:pPr>
              <a:defRPr/>
            </a:pPr>
            <a:r>
              <a:rPr lang="en-US">
                <a:solidFill>
                  <a:prstClr val="white">
                    <a:lumMod val="50000"/>
                  </a:prstClr>
                </a:solidFill>
              </a:rPr>
              <a:t>(C) Dhruv Batra </a:t>
            </a:r>
            <a:endParaRPr lang="en-US" dirty="0">
              <a:solidFill>
                <a:prstClr val="white">
                  <a:lumMod val="50000"/>
                </a:prstClr>
              </a:solidFill>
            </a:endParaRPr>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solidFill>
                  <a:prstClr val="white">
                    <a:lumMod val="50000"/>
                  </a:prstClr>
                </a:solidFill>
              </a:rPr>
              <a:pPr>
                <a:defRPr/>
              </a:pPr>
              <a:t>48</a:t>
            </a:fld>
            <a:endParaRPr lang="en-US">
              <a:solidFill>
                <a:prstClr val="white">
                  <a:lumMod val="50000"/>
                </a:prstClr>
              </a:solidFill>
            </a:endParaRPr>
          </a:p>
        </p:txBody>
      </p:sp>
    </p:spTree>
    <p:extLst>
      <p:ext uri="{BB962C8B-B14F-4D97-AF65-F5344CB8AC3E}">
        <p14:creationId xmlns:p14="http://schemas.microsoft.com/office/powerpoint/2010/main" val="22713994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Shape 521"/>
          <p:cNvSpPr txBox="1">
            <a:spLocks noGrp="1"/>
          </p:cNvSpPr>
          <p:nvPr>
            <p:ph type="sldNum" idx="12"/>
          </p:nvPr>
        </p:nvSpPr>
        <p:spPr>
          <a:xfrm>
            <a:off x="6172582" y="5491991"/>
            <a:ext cx="548700" cy="393600"/>
          </a:xfrm>
          <a:prstGeom prst="rect">
            <a:avLst/>
          </a:prstGeom>
        </p:spPr>
        <p:txBody>
          <a:bodyPr lIns="91425" tIns="91425" rIns="91425" bIns="91425" anchor="ctr" anchorCtr="0">
            <a:noAutofit/>
          </a:bodyPr>
          <a:lstStyle/>
          <a:p>
            <a:fld id="{00000000-1234-1234-1234-123412341234}" type="slidenum">
              <a:rPr lang="en" sz="1800">
                <a:solidFill>
                  <a:srgbClr val="FFFFFF"/>
                </a:solidFill>
              </a:rPr>
              <a:pPr/>
              <a:t>49</a:t>
            </a:fld>
            <a:endParaRPr lang="en" sz="1800">
              <a:solidFill>
                <a:srgbClr val="FFFFFF"/>
              </a:solidFill>
            </a:endParaRPr>
          </a:p>
        </p:txBody>
      </p:sp>
      <p:sp>
        <p:nvSpPr>
          <p:cNvPr id="522" name="Shape 522"/>
          <p:cNvSpPr/>
          <p:nvPr/>
        </p:nvSpPr>
        <p:spPr>
          <a:xfrm>
            <a:off x="2976200" y="1352000"/>
            <a:ext cx="3494700" cy="3494700"/>
          </a:xfrm>
          <a:prstGeom prst="ellipse">
            <a:avLst/>
          </a:prstGeom>
          <a:solidFill>
            <a:srgbClr val="F3F3F3"/>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US" sz="4800" kern="0" dirty="0">
                <a:solidFill>
                  <a:srgbClr val="000000"/>
                </a:solidFill>
                <a:latin typeface="Arial"/>
                <a:ea typeface="Arial"/>
                <a:cs typeface="Arial"/>
                <a:sym typeface="Arial"/>
              </a:rPr>
              <a:t>g</a:t>
            </a:r>
            <a:endParaRPr lang="en" sz="4800" kern="0" dirty="0">
              <a:solidFill>
                <a:srgbClr val="000000"/>
              </a:solidFill>
              <a:latin typeface="Arial"/>
              <a:ea typeface="Arial"/>
              <a:cs typeface="Arial"/>
              <a:sym typeface="Arial"/>
            </a:endParaRPr>
          </a:p>
        </p:txBody>
      </p:sp>
      <p:cxnSp>
        <p:nvCxnSpPr>
          <p:cNvPr id="524" name="Shape 524"/>
          <p:cNvCxnSpPr>
            <a:endCxn id="522" idx="2"/>
          </p:cNvCxnSpPr>
          <p:nvPr/>
        </p:nvCxnSpPr>
        <p:spPr>
          <a:xfrm>
            <a:off x="609600" y="3099350"/>
            <a:ext cx="2366600" cy="0"/>
          </a:xfrm>
          <a:prstGeom prst="straightConnector1">
            <a:avLst/>
          </a:prstGeom>
          <a:noFill/>
          <a:ln w="19050" cap="flat" cmpd="sng">
            <a:solidFill>
              <a:srgbClr val="38761D"/>
            </a:solidFill>
            <a:prstDash val="solid"/>
            <a:round/>
            <a:headEnd type="none" w="lg" len="lg"/>
            <a:tailEnd type="triangle" w="lg" len="lg"/>
          </a:ln>
        </p:spPr>
      </p:cxnSp>
      <p:cxnSp>
        <p:nvCxnSpPr>
          <p:cNvPr id="525" name="Shape 525"/>
          <p:cNvCxnSpPr>
            <a:stCxn id="522" idx="6"/>
          </p:cNvCxnSpPr>
          <p:nvPr/>
        </p:nvCxnSpPr>
        <p:spPr>
          <a:xfrm>
            <a:off x="6470900" y="3099350"/>
            <a:ext cx="2274300" cy="0"/>
          </a:xfrm>
          <a:prstGeom prst="straightConnector1">
            <a:avLst/>
          </a:prstGeom>
          <a:noFill/>
          <a:ln w="19050" cap="flat" cmpd="sng">
            <a:solidFill>
              <a:srgbClr val="38761D"/>
            </a:solidFill>
            <a:prstDash val="solid"/>
            <a:round/>
            <a:headEnd type="none" w="lg" len="lg"/>
            <a:tailEnd type="triangle" w="lg" len="lg"/>
          </a:ln>
        </p:spPr>
      </p:cxnSp>
      <p:sp>
        <p:nvSpPr>
          <p:cNvPr id="13" name="Title 1"/>
          <p:cNvSpPr txBox="1">
            <a:spLocks/>
          </p:cNvSpPr>
          <p:nvPr/>
        </p:nvSpPr>
        <p:spPr>
          <a:xfrm>
            <a:off x="685800" y="228600"/>
            <a:ext cx="77724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kern="0" dirty="0"/>
              <a:t>Forward mode AD</a:t>
            </a:r>
          </a:p>
        </p:txBody>
      </p:sp>
    </p:spTree>
    <p:extLst>
      <p:ext uri="{BB962C8B-B14F-4D97-AF65-F5344CB8AC3E}">
        <p14:creationId xmlns:p14="http://schemas.microsoft.com/office/powerpoint/2010/main" val="24730781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66"/>
        <p:cNvGrpSpPr/>
        <p:nvPr/>
      </p:nvGrpSpPr>
      <p:grpSpPr>
        <a:xfrm>
          <a:off x="0" y="0"/>
          <a:ext cx="0" cy="0"/>
          <a:chOff x="0" y="0"/>
          <a:chExt cx="0" cy="0"/>
        </a:xfrm>
      </p:grpSpPr>
      <p:sp>
        <p:nvSpPr>
          <p:cNvPr id="1368" name="Shape 1368"/>
          <p:cNvSpPr txBox="1"/>
          <p:nvPr/>
        </p:nvSpPr>
        <p:spPr>
          <a:xfrm>
            <a:off x="339025" y="1012225"/>
            <a:ext cx="6713100" cy="1104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3600" kern="0">
                <a:solidFill>
                  <a:srgbClr val="000000"/>
                </a:solidFill>
                <a:latin typeface="Arial"/>
                <a:ea typeface="Arial"/>
                <a:cs typeface="Arial"/>
                <a:sym typeface="Arial"/>
              </a:rPr>
              <a:t>Gradient Descent</a:t>
            </a:r>
          </a:p>
        </p:txBody>
      </p:sp>
      <p:pic>
        <p:nvPicPr>
          <p:cNvPr id="1369" name="Shape 1369"/>
          <p:cNvPicPr preferRelativeResize="0"/>
          <p:nvPr/>
        </p:nvPicPr>
        <p:blipFill>
          <a:blip r:embed="rId3">
            <a:alphaModFix/>
          </a:blip>
          <a:stretch>
            <a:fillRect/>
          </a:stretch>
        </p:blipFill>
        <p:spPr>
          <a:xfrm>
            <a:off x="304800" y="2667000"/>
            <a:ext cx="8534400" cy="1524000"/>
          </a:xfrm>
          <a:prstGeom prst="rect">
            <a:avLst/>
          </a:prstGeom>
          <a:noFill/>
          <a:ln>
            <a:noFill/>
          </a:ln>
        </p:spPr>
      </p:pic>
      <p:sp>
        <p:nvSpPr>
          <p:cNvPr id="5"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318FE253-2A1F-7B4A-800F-A4B03D2916D5}"/>
                  </a:ext>
                </a:extLst>
              </p14:cNvPr>
              <p14:cNvContentPartPr/>
              <p14:nvPr/>
            </p14:nvContentPartPr>
            <p14:xfrm>
              <a:off x="571680" y="1673280"/>
              <a:ext cx="8473680" cy="4786560"/>
            </p14:xfrm>
          </p:contentPart>
        </mc:Choice>
        <mc:Fallback xmlns="">
          <p:pic>
            <p:nvPicPr>
              <p:cNvPr id="2" name="Ink 1">
                <a:extLst>
                  <a:ext uri="{FF2B5EF4-FFF2-40B4-BE49-F238E27FC236}">
                    <a16:creationId xmlns:a16="http://schemas.microsoft.com/office/drawing/2014/main" id="{318FE253-2A1F-7B4A-800F-A4B03D2916D5}"/>
                  </a:ext>
                </a:extLst>
              </p:cNvPr>
              <p:cNvPicPr/>
              <p:nvPr/>
            </p:nvPicPr>
            <p:blipFill>
              <a:blip r:embed="rId5"/>
              <a:stretch>
                <a:fillRect/>
              </a:stretch>
            </p:blipFill>
            <p:spPr>
              <a:xfrm>
                <a:off x="555480" y="1657080"/>
                <a:ext cx="8506080" cy="48189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 name="Ink 2">
                <a:extLst>
                  <a:ext uri="{FF2B5EF4-FFF2-40B4-BE49-F238E27FC236}">
                    <a16:creationId xmlns:a16="http://schemas.microsoft.com/office/drawing/2014/main" id="{07A76191-6E18-C04F-8A21-FC06528D6B35}"/>
                  </a:ext>
                </a:extLst>
              </p14:cNvPr>
              <p14:cNvContentPartPr/>
              <p14:nvPr/>
            </p14:nvContentPartPr>
            <p14:xfrm>
              <a:off x="379080" y="982800"/>
              <a:ext cx="8764920" cy="5497200"/>
            </p14:xfrm>
          </p:contentPart>
        </mc:Choice>
        <mc:Fallback xmlns="">
          <p:pic>
            <p:nvPicPr>
              <p:cNvPr id="3" name="Ink 2">
                <a:extLst>
                  <a:ext uri="{FF2B5EF4-FFF2-40B4-BE49-F238E27FC236}">
                    <a16:creationId xmlns:a16="http://schemas.microsoft.com/office/drawing/2014/main" id="{07A76191-6E18-C04F-8A21-FC06528D6B35}"/>
                  </a:ext>
                </a:extLst>
              </p:cNvPr>
              <p:cNvPicPr/>
              <p:nvPr/>
            </p:nvPicPr>
            <p:blipFill>
              <a:blip r:embed="rId7"/>
              <a:stretch>
                <a:fillRect/>
              </a:stretch>
            </p:blipFill>
            <p:spPr>
              <a:xfrm>
                <a:off x="362880" y="966600"/>
                <a:ext cx="8797320" cy="5529600"/>
              </a:xfrm>
              <a:prstGeom prst="rect">
                <a:avLst/>
              </a:prstGeom>
            </p:spPr>
          </p:pic>
        </mc:Fallback>
      </mc:AlternateContent>
    </p:spTree>
    <p:extLst>
      <p:ext uri="{BB962C8B-B14F-4D97-AF65-F5344CB8AC3E}">
        <p14:creationId xmlns:p14="http://schemas.microsoft.com/office/powerpoint/2010/main" val="2167605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Shape 521"/>
          <p:cNvSpPr txBox="1">
            <a:spLocks noGrp="1"/>
          </p:cNvSpPr>
          <p:nvPr>
            <p:ph type="sldNum" idx="12"/>
          </p:nvPr>
        </p:nvSpPr>
        <p:spPr>
          <a:xfrm>
            <a:off x="6172582" y="5491991"/>
            <a:ext cx="548700" cy="393600"/>
          </a:xfrm>
          <a:prstGeom prst="rect">
            <a:avLst/>
          </a:prstGeom>
        </p:spPr>
        <p:txBody>
          <a:bodyPr lIns="91425" tIns="91425" rIns="91425" bIns="91425" anchor="ctr" anchorCtr="0">
            <a:noAutofit/>
          </a:bodyPr>
          <a:lstStyle/>
          <a:p>
            <a:fld id="{00000000-1234-1234-1234-123412341234}" type="slidenum">
              <a:rPr lang="en" sz="1800">
                <a:solidFill>
                  <a:srgbClr val="FFFFFF"/>
                </a:solidFill>
              </a:rPr>
              <a:pPr/>
              <a:t>50</a:t>
            </a:fld>
            <a:endParaRPr lang="en" sz="1800">
              <a:solidFill>
                <a:srgbClr val="FFFFFF"/>
              </a:solidFill>
            </a:endParaRPr>
          </a:p>
        </p:txBody>
      </p:sp>
      <p:sp>
        <p:nvSpPr>
          <p:cNvPr id="522" name="Shape 522"/>
          <p:cNvSpPr/>
          <p:nvPr/>
        </p:nvSpPr>
        <p:spPr>
          <a:xfrm>
            <a:off x="2976200" y="1352000"/>
            <a:ext cx="3494700" cy="3494700"/>
          </a:xfrm>
          <a:prstGeom prst="ellipse">
            <a:avLst/>
          </a:prstGeom>
          <a:solidFill>
            <a:srgbClr val="F3F3F3"/>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US" sz="4800" kern="0" dirty="0">
                <a:solidFill>
                  <a:srgbClr val="000000"/>
                </a:solidFill>
                <a:latin typeface="Arial"/>
                <a:ea typeface="Arial"/>
                <a:cs typeface="Arial"/>
                <a:sym typeface="Arial"/>
              </a:rPr>
              <a:t>g</a:t>
            </a:r>
            <a:endParaRPr lang="en" sz="4800" kern="0" dirty="0">
              <a:solidFill>
                <a:srgbClr val="000000"/>
              </a:solidFill>
              <a:latin typeface="Arial"/>
              <a:ea typeface="Arial"/>
              <a:cs typeface="Arial"/>
              <a:sym typeface="Arial"/>
            </a:endParaRPr>
          </a:p>
        </p:txBody>
      </p:sp>
      <p:cxnSp>
        <p:nvCxnSpPr>
          <p:cNvPr id="524" name="Shape 524"/>
          <p:cNvCxnSpPr>
            <a:endCxn id="522" idx="2"/>
          </p:cNvCxnSpPr>
          <p:nvPr/>
        </p:nvCxnSpPr>
        <p:spPr>
          <a:xfrm>
            <a:off x="609600" y="3099350"/>
            <a:ext cx="2366600" cy="0"/>
          </a:xfrm>
          <a:prstGeom prst="straightConnector1">
            <a:avLst/>
          </a:prstGeom>
          <a:noFill/>
          <a:ln w="19050" cap="flat" cmpd="sng">
            <a:solidFill>
              <a:srgbClr val="38761D"/>
            </a:solidFill>
            <a:prstDash val="solid"/>
            <a:round/>
            <a:headEnd type="none" w="lg" len="lg"/>
            <a:tailEnd type="triangle" w="lg" len="lg"/>
          </a:ln>
        </p:spPr>
      </p:cxnSp>
      <p:cxnSp>
        <p:nvCxnSpPr>
          <p:cNvPr id="525" name="Shape 525"/>
          <p:cNvCxnSpPr>
            <a:stCxn id="522" idx="6"/>
          </p:cNvCxnSpPr>
          <p:nvPr/>
        </p:nvCxnSpPr>
        <p:spPr>
          <a:xfrm>
            <a:off x="6470900" y="3099350"/>
            <a:ext cx="2274300" cy="0"/>
          </a:xfrm>
          <a:prstGeom prst="straightConnector1">
            <a:avLst/>
          </a:prstGeom>
          <a:noFill/>
          <a:ln w="19050" cap="flat" cmpd="sng">
            <a:solidFill>
              <a:srgbClr val="38761D"/>
            </a:solidFill>
            <a:prstDash val="solid"/>
            <a:round/>
            <a:headEnd type="none" w="lg" len="lg"/>
            <a:tailEnd type="triangle" w="lg" len="lg"/>
          </a:ln>
        </p:spPr>
      </p:cxnSp>
      <p:sp>
        <p:nvSpPr>
          <p:cNvPr id="13" name="Title 1"/>
          <p:cNvSpPr txBox="1">
            <a:spLocks/>
          </p:cNvSpPr>
          <p:nvPr/>
        </p:nvSpPr>
        <p:spPr>
          <a:xfrm>
            <a:off x="685800" y="228600"/>
            <a:ext cx="77724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kern="0" dirty="0"/>
              <a:t>Reverse mode AD</a:t>
            </a:r>
          </a:p>
        </p:txBody>
      </p:sp>
    </p:spTree>
    <p:extLst>
      <p:ext uri="{BB962C8B-B14F-4D97-AF65-F5344CB8AC3E}">
        <p14:creationId xmlns:p14="http://schemas.microsoft.com/office/powerpoint/2010/main" val="24831354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Forward mode AD</a:t>
            </a:r>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51</a:t>
            </a:fld>
            <a:endParaRPr lang="en-US"/>
          </a:p>
        </p:txBody>
      </p:sp>
      <p:pic>
        <p:nvPicPr>
          <p:cNvPr id="6" name="Picture 5"/>
          <p:cNvPicPr>
            <a:picLocks noChangeAspect="1"/>
          </p:cNvPicPr>
          <p:nvPr/>
        </p:nvPicPr>
        <p:blipFill>
          <a:blip r:embed="rId2"/>
          <a:stretch>
            <a:fillRect/>
          </a:stretch>
        </p:blipFill>
        <p:spPr>
          <a:xfrm>
            <a:off x="1987550" y="1143000"/>
            <a:ext cx="5168900" cy="469900"/>
          </a:xfrm>
          <a:prstGeom prst="rect">
            <a:avLst/>
          </a:prstGeom>
        </p:spPr>
      </p:pic>
      <p:sp>
        <p:nvSpPr>
          <p:cNvPr id="17" name="Oval 16">
            <a:extLst>
              <a:ext uri="{FF2B5EF4-FFF2-40B4-BE49-F238E27FC236}">
                <a16:creationId xmlns:a16="http://schemas.microsoft.com/office/drawing/2014/main" id="{3F9403DF-1572-3E4F-92E2-C00986300239}"/>
              </a:ext>
            </a:extLst>
          </p:cNvPr>
          <p:cNvSpPr>
            <a:spLocks noChangeArrowheads="1"/>
          </p:cNvSpPr>
          <p:nvPr/>
        </p:nvSpPr>
        <p:spPr bwMode="auto">
          <a:xfrm>
            <a:off x="4324270" y="2862532"/>
            <a:ext cx="870030" cy="414068"/>
          </a:xfrm>
          <a:prstGeom prst="ellipse">
            <a:avLst/>
          </a:prstGeom>
          <a:solidFill>
            <a:schemeClr val="bg1"/>
          </a:solidFill>
          <a:ln w="25400">
            <a:solidFill>
              <a:srgbClr val="009900"/>
            </a:solidFill>
            <a:round/>
            <a:headEnd/>
            <a:tailEnd/>
          </a:ln>
        </p:spPr>
        <p:txBody>
          <a:bodyPr wrap="none" anchor="ctr"/>
          <a:lstStyle/>
          <a:p>
            <a:pPr algn="ctr"/>
            <a:r>
              <a:rPr lang="en-US" sz="1800" dirty="0">
                <a:solidFill>
                  <a:srgbClr val="FF0000"/>
                </a:solidFill>
              </a:rPr>
              <a:t>+</a:t>
            </a:r>
          </a:p>
        </p:txBody>
      </p:sp>
      <p:sp>
        <p:nvSpPr>
          <p:cNvPr id="19" name="Oval 7">
            <a:extLst>
              <a:ext uri="{FF2B5EF4-FFF2-40B4-BE49-F238E27FC236}">
                <a16:creationId xmlns:a16="http://schemas.microsoft.com/office/drawing/2014/main" id="{30BDBB1E-4ADD-B34D-9171-DD6F180C6FDE}"/>
              </a:ext>
            </a:extLst>
          </p:cNvPr>
          <p:cNvSpPr>
            <a:spLocks noChangeArrowheads="1"/>
          </p:cNvSpPr>
          <p:nvPr/>
        </p:nvSpPr>
        <p:spPr bwMode="auto">
          <a:xfrm>
            <a:off x="3562270" y="4191000"/>
            <a:ext cx="870030" cy="414068"/>
          </a:xfrm>
          <a:prstGeom prst="ellipse">
            <a:avLst/>
          </a:prstGeom>
          <a:solidFill>
            <a:schemeClr val="bg1"/>
          </a:solidFill>
          <a:ln w="25400">
            <a:solidFill>
              <a:srgbClr val="009900"/>
            </a:solidFill>
            <a:round/>
            <a:headEnd/>
            <a:tailEnd/>
          </a:ln>
        </p:spPr>
        <p:txBody>
          <a:bodyPr wrap="none" anchor="ctr"/>
          <a:lstStyle/>
          <a:p>
            <a:pPr algn="ctr"/>
            <a:r>
              <a:rPr lang="en-US" sz="1800" dirty="0">
                <a:solidFill>
                  <a:srgbClr val="FF0000"/>
                </a:solidFill>
              </a:rPr>
              <a:t>sin( )</a:t>
            </a:r>
          </a:p>
        </p:txBody>
      </p:sp>
      <p:sp>
        <p:nvSpPr>
          <p:cNvPr id="23" name="Oval 8">
            <a:extLst>
              <a:ext uri="{FF2B5EF4-FFF2-40B4-BE49-F238E27FC236}">
                <a16:creationId xmlns:a16="http://schemas.microsoft.com/office/drawing/2014/main" id="{BB705961-490B-B842-9F55-6C872F9BB3CA}"/>
              </a:ext>
            </a:extLst>
          </p:cNvPr>
          <p:cNvSpPr>
            <a:spLocks noChangeArrowheads="1"/>
          </p:cNvSpPr>
          <p:nvPr/>
        </p:nvSpPr>
        <p:spPr bwMode="auto">
          <a:xfrm>
            <a:off x="2832100" y="5681932"/>
            <a:ext cx="870030" cy="414068"/>
          </a:xfrm>
          <a:prstGeom prst="ellipse">
            <a:avLst/>
          </a:prstGeom>
          <a:solidFill>
            <a:schemeClr val="bg1"/>
          </a:solidFill>
          <a:ln w="25400">
            <a:solidFill>
              <a:srgbClr val="009900"/>
            </a:solidFill>
            <a:round/>
            <a:headEnd/>
            <a:tailEnd/>
          </a:ln>
        </p:spPr>
        <p:txBody>
          <a:bodyPr wrap="none" anchor="ctr"/>
          <a:lstStyle/>
          <a:p>
            <a:pPr algn="ctr"/>
            <a:r>
              <a:rPr lang="en-US" sz="1800" dirty="0">
                <a:solidFill>
                  <a:srgbClr val="FF0000"/>
                </a:solidFill>
              </a:rPr>
              <a:t>x</a:t>
            </a:r>
            <a:r>
              <a:rPr lang="en-US" sz="1800" baseline="-25000" dirty="0">
                <a:solidFill>
                  <a:srgbClr val="FF0000"/>
                </a:solidFill>
              </a:rPr>
              <a:t>1</a:t>
            </a:r>
            <a:endParaRPr lang="en-US" sz="1800" dirty="0">
              <a:solidFill>
                <a:srgbClr val="FF0000"/>
              </a:solidFill>
            </a:endParaRPr>
          </a:p>
        </p:txBody>
      </p:sp>
      <p:sp>
        <p:nvSpPr>
          <p:cNvPr id="24" name="Oval 9">
            <a:extLst>
              <a:ext uri="{FF2B5EF4-FFF2-40B4-BE49-F238E27FC236}">
                <a16:creationId xmlns:a16="http://schemas.microsoft.com/office/drawing/2014/main" id="{44520C17-16E1-5842-8396-547E6F46291C}"/>
              </a:ext>
            </a:extLst>
          </p:cNvPr>
          <p:cNvSpPr>
            <a:spLocks noChangeArrowheads="1"/>
          </p:cNvSpPr>
          <p:nvPr/>
        </p:nvSpPr>
        <p:spPr bwMode="auto">
          <a:xfrm>
            <a:off x="5772070" y="5681932"/>
            <a:ext cx="870030" cy="414068"/>
          </a:xfrm>
          <a:prstGeom prst="ellipse">
            <a:avLst/>
          </a:prstGeom>
          <a:noFill/>
          <a:ln w="25400">
            <a:solidFill>
              <a:srgbClr val="009900"/>
            </a:solidFill>
            <a:round/>
            <a:headEnd/>
            <a:tailEnd/>
          </a:ln>
        </p:spPr>
        <p:txBody>
          <a:bodyPr wrap="none" anchor="ctr"/>
          <a:lstStyle/>
          <a:p>
            <a:pPr algn="ctr"/>
            <a:r>
              <a:rPr lang="en-US" sz="1800" dirty="0">
                <a:solidFill>
                  <a:srgbClr val="FF0000"/>
                </a:solidFill>
              </a:rPr>
              <a:t>x</a:t>
            </a:r>
            <a:r>
              <a:rPr lang="en-US" sz="1800" baseline="-25000" dirty="0">
                <a:solidFill>
                  <a:srgbClr val="FF0000"/>
                </a:solidFill>
              </a:rPr>
              <a:t>2</a:t>
            </a:r>
            <a:endParaRPr lang="en-US" sz="1800" dirty="0">
              <a:solidFill>
                <a:srgbClr val="FF0000"/>
              </a:solidFill>
            </a:endParaRPr>
          </a:p>
        </p:txBody>
      </p:sp>
      <p:cxnSp>
        <p:nvCxnSpPr>
          <p:cNvPr id="25" name="AutoShape 4">
            <a:extLst>
              <a:ext uri="{FF2B5EF4-FFF2-40B4-BE49-F238E27FC236}">
                <a16:creationId xmlns:a16="http://schemas.microsoft.com/office/drawing/2014/main" id="{A3F73309-8FA9-894F-A2F7-DF0CB554C171}"/>
              </a:ext>
            </a:extLst>
          </p:cNvPr>
          <p:cNvCxnSpPr>
            <a:cxnSpLocks noChangeShapeType="1"/>
          </p:cNvCxnSpPr>
          <p:nvPr/>
        </p:nvCxnSpPr>
        <p:spPr bwMode="auto">
          <a:xfrm flipV="1">
            <a:off x="3267115" y="4544429"/>
            <a:ext cx="422568" cy="1137503"/>
          </a:xfrm>
          <a:prstGeom prst="straightConnector1">
            <a:avLst/>
          </a:prstGeom>
          <a:noFill/>
          <a:ln w="44450">
            <a:solidFill>
              <a:srgbClr val="6666FF"/>
            </a:solidFill>
            <a:miter lim="800000"/>
            <a:headEnd/>
            <a:tailEnd type="triangle" w="med" len="med"/>
          </a:ln>
          <a:extLst>
            <a:ext uri="{909E8E84-426E-40dd-AFC4-6F175D3DCCD1}">
              <a14:hiddenFill xmlns:a14="http://schemas.microsoft.com/office/drawing/2010/main" xmlns="">
                <a:noFill/>
              </a14:hiddenFill>
            </a:ext>
          </a:extLst>
        </p:spPr>
      </p:cxnSp>
      <p:cxnSp>
        <p:nvCxnSpPr>
          <p:cNvPr id="26" name="AutoShape 4">
            <a:extLst>
              <a:ext uri="{FF2B5EF4-FFF2-40B4-BE49-F238E27FC236}">
                <a16:creationId xmlns:a16="http://schemas.microsoft.com/office/drawing/2014/main" id="{66F891DB-94F9-8945-AD84-F836090F9F9B}"/>
              </a:ext>
            </a:extLst>
          </p:cNvPr>
          <p:cNvCxnSpPr>
            <a:cxnSpLocks noChangeShapeType="1"/>
          </p:cNvCxnSpPr>
          <p:nvPr/>
        </p:nvCxnSpPr>
        <p:spPr bwMode="auto">
          <a:xfrm flipH="1" flipV="1">
            <a:off x="5676487" y="4583248"/>
            <a:ext cx="530598" cy="1098684"/>
          </a:xfrm>
          <a:prstGeom prst="straightConnector1">
            <a:avLst/>
          </a:prstGeom>
          <a:noFill/>
          <a:ln w="44450">
            <a:solidFill>
              <a:srgbClr val="6666FF"/>
            </a:solidFill>
            <a:miter lim="800000"/>
            <a:headEnd/>
            <a:tailEnd type="triangle" w="med" len="med"/>
          </a:ln>
          <a:extLst>
            <a:ext uri="{909E8E84-426E-40dd-AFC4-6F175D3DCCD1}">
              <a14:hiddenFill xmlns:a14="http://schemas.microsoft.com/office/drawing/2010/main" xmlns="">
                <a:noFill/>
              </a14:hiddenFill>
            </a:ext>
          </a:extLst>
        </p:spPr>
      </p:cxnSp>
      <p:sp>
        <p:nvSpPr>
          <p:cNvPr id="27" name="Oval 26">
            <a:extLst>
              <a:ext uri="{FF2B5EF4-FFF2-40B4-BE49-F238E27FC236}">
                <a16:creationId xmlns:a16="http://schemas.microsoft.com/office/drawing/2014/main" id="{AE5E3464-7C9D-5945-9C4D-C8EF8E295A61}"/>
              </a:ext>
            </a:extLst>
          </p:cNvPr>
          <p:cNvSpPr>
            <a:spLocks noChangeArrowheads="1"/>
          </p:cNvSpPr>
          <p:nvPr/>
        </p:nvSpPr>
        <p:spPr bwMode="auto">
          <a:xfrm>
            <a:off x="4933870" y="4229819"/>
            <a:ext cx="870030" cy="414068"/>
          </a:xfrm>
          <a:prstGeom prst="ellipse">
            <a:avLst/>
          </a:prstGeom>
          <a:solidFill>
            <a:schemeClr val="bg1"/>
          </a:solidFill>
          <a:ln w="25400">
            <a:solidFill>
              <a:srgbClr val="009900"/>
            </a:solidFill>
            <a:round/>
            <a:headEnd/>
            <a:tailEnd/>
          </a:ln>
        </p:spPr>
        <p:txBody>
          <a:bodyPr wrap="none" anchor="ctr"/>
          <a:lstStyle/>
          <a:p>
            <a:pPr algn="ctr"/>
            <a:r>
              <a:rPr lang="en-US" sz="1800" dirty="0">
                <a:solidFill>
                  <a:srgbClr val="FF0000"/>
                </a:solidFill>
              </a:rPr>
              <a:t>*</a:t>
            </a:r>
          </a:p>
        </p:txBody>
      </p:sp>
      <p:cxnSp>
        <p:nvCxnSpPr>
          <p:cNvPr id="29" name="AutoShape 4">
            <a:extLst>
              <a:ext uri="{FF2B5EF4-FFF2-40B4-BE49-F238E27FC236}">
                <a16:creationId xmlns:a16="http://schemas.microsoft.com/office/drawing/2014/main" id="{E0FC5999-B58F-A842-A363-9D862D0FC248}"/>
              </a:ext>
            </a:extLst>
          </p:cNvPr>
          <p:cNvCxnSpPr>
            <a:cxnSpLocks noChangeShapeType="1"/>
          </p:cNvCxnSpPr>
          <p:nvPr/>
        </p:nvCxnSpPr>
        <p:spPr bwMode="auto">
          <a:xfrm flipV="1">
            <a:off x="3574717" y="4583248"/>
            <a:ext cx="1486566" cy="1159323"/>
          </a:xfrm>
          <a:prstGeom prst="straightConnector1">
            <a:avLst/>
          </a:prstGeom>
          <a:noFill/>
          <a:ln w="44450">
            <a:solidFill>
              <a:srgbClr val="6666FF"/>
            </a:solidFill>
            <a:miter lim="800000"/>
            <a:headEnd/>
            <a:tailEnd type="triangle" w="med" len="med"/>
          </a:ln>
          <a:extLst>
            <a:ext uri="{909E8E84-426E-40dd-AFC4-6F175D3DCCD1}">
              <a14:hiddenFill xmlns:a14="http://schemas.microsoft.com/office/drawing/2010/main" xmlns="">
                <a:noFill/>
              </a14:hiddenFill>
            </a:ext>
          </a:extLst>
        </p:spPr>
      </p:cxnSp>
      <p:cxnSp>
        <p:nvCxnSpPr>
          <p:cNvPr id="30" name="AutoShape 4">
            <a:extLst>
              <a:ext uri="{FF2B5EF4-FFF2-40B4-BE49-F238E27FC236}">
                <a16:creationId xmlns:a16="http://schemas.microsoft.com/office/drawing/2014/main" id="{42BC16F2-5683-204B-848C-DAF75E9D2587}"/>
              </a:ext>
            </a:extLst>
          </p:cNvPr>
          <p:cNvCxnSpPr>
            <a:cxnSpLocks noChangeShapeType="1"/>
          </p:cNvCxnSpPr>
          <p:nvPr/>
        </p:nvCxnSpPr>
        <p:spPr bwMode="auto">
          <a:xfrm flipV="1">
            <a:off x="3997285" y="3215961"/>
            <a:ext cx="454398" cy="975039"/>
          </a:xfrm>
          <a:prstGeom prst="straightConnector1">
            <a:avLst/>
          </a:prstGeom>
          <a:noFill/>
          <a:ln w="44450">
            <a:solidFill>
              <a:srgbClr val="6666FF"/>
            </a:solidFill>
            <a:miter lim="800000"/>
            <a:headEnd/>
            <a:tailEnd type="triangle" w="med" len="med"/>
          </a:ln>
          <a:extLst>
            <a:ext uri="{909E8E84-426E-40dd-AFC4-6F175D3DCCD1}">
              <a14:hiddenFill xmlns:a14="http://schemas.microsoft.com/office/drawing/2010/main" xmlns="">
                <a:noFill/>
              </a14:hiddenFill>
            </a:ext>
          </a:extLst>
        </p:spPr>
      </p:cxnSp>
      <p:cxnSp>
        <p:nvCxnSpPr>
          <p:cNvPr id="31" name="AutoShape 4">
            <a:extLst>
              <a:ext uri="{FF2B5EF4-FFF2-40B4-BE49-F238E27FC236}">
                <a16:creationId xmlns:a16="http://schemas.microsoft.com/office/drawing/2014/main" id="{BE95CE73-4429-E34D-8AD1-5D87BBEDA592}"/>
              </a:ext>
            </a:extLst>
          </p:cNvPr>
          <p:cNvCxnSpPr>
            <a:cxnSpLocks noChangeShapeType="1"/>
          </p:cNvCxnSpPr>
          <p:nvPr/>
        </p:nvCxnSpPr>
        <p:spPr bwMode="auto">
          <a:xfrm flipH="1" flipV="1">
            <a:off x="5066887" y="3215961"/>
            <a:ext cx="301998" cy="1013858"/>
          </a:xfrm>
          <a:prstGeom prst="straightConnector1">
            <a:avLst/>
          </a:prstGeom>
          <a:noFill/>
          <a:ln w="44450">
            <a:solidFill>
              <a:srgbClr val="6666FF"/>
            </a:solidFill>
            <a:miter lim="800000"/>
            <a:headEnd/>
            <a:tailEnd type="triangle" w="med" len="med"/>
          </a:ln>
          <a:extLst>
            <a:ext uri="{909E8E84-426E-40dd-AFC4-6F175D3DCCD1}">
              <a14:hiddenFill xmlns:a14="http://schemas.microsoft.com/office/drawing/2010/main" xmlns="">
                <a:noFill/>
              </a14:hiddenFill>
            </a:ext>
          </a:extLst>
        </p:spPr>
      </p:cxnSp>
      <p:cxnSp>
        <p:nvCxnSpPr>
          <p:cNvPr id="32" name="AutoShape 4">
            <a:extLst>
              <a:ext uri="{FF2B5EF4-FFF2-40B4-BE49-F238E27FC236}">
                <a16:creationId xmlns:a16="http://schemas.microsoft.com/office/drawing/2014/main" id="{2BA69E10-CBF3-DB42-A74D-7467CB91B0EE}"/>
              </a:ext>
            </a:extLst>
          </p:cNvPr>
          <p:cNvCxnSpPr>
            <a:cxnSpLocks noChangeShapeType="1"/>
          </p:cNvCxnSpPr>
          <p:nvPr/>
        </p:nvCxnSpPr>
        <p:spPr bwMode="auto">
          <a:xfrm flipV="1">
            <a:off x="4759285" y="2009422"/>
            <a:ext cx="6037" cy="853110"/>
          </a:xfrm>
          <a:prstGeom prst="straightConnector1">
            <a:avLst/>
          </a:prstGeom>
          <a:noFill/>
          <a:ln w="44450">
            <a:solidFill>
              <a:srgbClr val="6666FF"/>
            </a:solidFill>
            <a:miter lim="800000"/>
            <a:headEnd/>
            <a:tailEnd type="triangle" w="med" len="med"/>
          </a:ln>
          <a:extLst>
            <a:ext uri="{909E8E84-426E-40dd-AFC4-6F175D3DCCD1}">
              <a14:hiddenFill xmlns:a14="http://schemas.microsoft.com/office/drawing/2010/main" xmlns="">
                <a:noFill/>
              </a14:hiddenFill>
            </a:ext>
          </a:extLst>
        </p:spPr>
      </p:cxnSp>
    </p:spTree>
    <p:extLst>
      <p:ext uri="{BB962C8B-B14F-4D97-AF65-F5344CB8AC3E}">
        <p14:creationId xmlns:p14="http://schemas.microsoft.com/office/powerpoint/2010/main" val="12960366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Forward mode AD</a:t>
            </a:r>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52</a:t>
            </a:fld>
            <a:endParaRPr lang="en-US"/>
          </a:p>
        </p:txBody>
      </p:sp>
      <p:pic>
        <p:nvPicPr>
          <p:cNvPr id="6" name="Picture 5"/>
          <p:cNvPicPr>
            <a:picLocks noChangeAspect="1"/>
          </p:cNvPicPr>
          <p:nvPr/>
        </p:nvPicPr>
        <p:blipFill>
          <a:blip r:embed="rId2"/>
          <a:stretch>
            <a:fillRect/>
          </a:stretch>
        </p:blipFill>
        <p:spPr>
          <a:xfrm>
            <a:off x="1987550" y="1143000"/>
            <a:ext cx="5168900" cy="469900"/>
          </a:xfrm>
          <a:prstGeom prst="rect">
            <a:avLst/>
          </a:prstGeom>
        </p:spPr>
      </p:pic>
      <p:sp>
        <p:nvSpPr>
          <p:cNvPr id="17" name="Oval 16">
            <a:extLst>
              <a:ext uri="{FF2B5EF4-FFF2-40B4-BE49-F238E27FC236}">
                <a16:creationId xmlns:a16="http://schemas.microsoft.com/office/drawing/2014/main" id="{50BBBBB2-8B92-264A-AA1C-EB64BC1724B6}"/>
              </a:ext>
            </a:extLst>
          </p:cNvPr>
          <p:cNvSpPr>
            <a:spLocks noChangeArrowheads="1"/>
          </p:cNvSpPr>
          <p:nvPr/>
        </p:nvSpPr>
        <p:spPr bwMode="auto">
          <a:xfrm>
            <a:off x="4324270" y="2862532"/>
            <a:ext cx="870030" cy="414068"/>
          </a:xfrm>
          <a:prstGeom prst="ellipse">
            <a:avLst/>
          </a:prstGeom>
          <a:solidFill>
            <a:schemeClr val="bg1"/>
          </a:solidFill>
          <a:ln w="25400">
            <a:solidFill>
              <a:srgbClr val="009900"/>
            </a:solidFill>
            <a:round/>
            <a:headEnd/>
            <a:tailEnd/>
          </a:ln>
        </p:spPr>
        <p:txBody>
          <a:bodyPr wrap="none" anchor="ctr"/>
          <a:lstStyle/>
          <a:p>
            <a:pPr algn="ctr"/>
            <a:r>
              <a:rPr lang="en-US" sz="1800" dirty="0">
                <a:solidFill>
                  <a:srgbClr val="FF0000"/>
                </a:solidFill>
              </a:rPr>
              <a:t>+</a:t>
            </a:r>
          </a:p>
        </p:txBody>
      </p:sp>
      <p:sp>
        <p:nvSpPr>
          <p:cNvPr id="19" name="Oval 7">
            <a:extLst>
              <a:ext uri="{FF2B5EF4-FFF2-40B4-BE49-F238E27FC236}">
                <a16:creationId xmlns:a16="http://schemas.microsoft.com/office/drawing/2014/main" id="{1B504935-BEBB-2547-8D0A-FD64A9B4206E}"/>
              </a:ext>
            </a:extLst>
          </p:cNvPr>
          <p:cNvSpPr>
            <a:spLocks noChangeArrowheads="1"/>
          </p:cNvSpPr>
          <p:nvPr/>
        </p:nvSpPr>
        <p:spPr bwMode="auto">
          <a:xfrm>
            <a:off x="3562270" y="4191000"/>
            <a:ext cx="870030" cy="414068"/>
          </a:xfrm>
          <a:prstGeom prst="ellipse">
            <a:avLst/>
          </a:prstGeom>
          <a:solidFill>
            <a:schemeClr val="bg1"/>
          </a:solidFill>
          <a:ln w="25400">
            <a:solidFill>
              <a:srgbClr val="009900"/>
            </a:solidFill>
            <a:round/>
            <a:headEnd/>
            <a:tailEnd/>
          </a:ln>
        </p:spPr>
        <p:txBody>
          <a:bodyPr wrap="none" anchor="ctr"/>
          <a:lstStyle/>
          <a:p>
            <a:pPr algn="ctr"/>
            <a:r>
              <a:rPr lang="en-US" sz="1800" dirty="0">
                <a:solidFill>
                  <a:srgbClr val="FF0000"/>
                </a:solidFill>
              </a:rPr>
              <a:t>sin( )</a:t>
            </a:r>
          </a:p>
        </p:txBody>
      </p:sp>
      <p:sp>
        <p:nvSpPr>
          <p:cNvPr id="23" name="Oval 8">
            <a:extLst>
              <a:ext uri="{FF2B5EF4-FFF2-40B4-BE49-F238E27FC236}">
                <a16:creationId xmlns:a16="http://schemas.microsoft.com/office/drawing/2014/main" id="{FB273B3C-2996-AB43-B072-091BB4AFAC93}"/>
              </a:ext>
            </a:extLst>
          </p:cNvPr>
          <p:cNvSpPr>
            <a:spLocks noChangeArrowheads="1"/>
          </p:cNvSpPr>
          <p:nvPr/>
        </p:nvSpPr>
        <p:spPr bwMode="auto">
          <a:xfrm>
            <a:off x="2832100" y="5681932"/>
            <a:ext cx="870030" cy="414068"/>
          </a:xfrm>
          <a:prstGeom prst="ellipse">
            <a:avLst/>
          </a:prstGeom>
          <a:solidFill>
            <a:schemeClr val="bg1"/>
          </a:solidFill>
          <a:ln w="25400">
            <a:solidFill>
              <a:srgbClr val="009900"/>
            </a:solidFill>
            <a:round/>
            <a:headEnd/>
            <a:tailEnd/>
          </a:ln>
        </p:spPr>
        <p:txBody>
          <a:bodyPr wrap="none" anchor="ctr"/>
          <a:lstStyle/>
          <a:p>
            <a:pPr algn="ctr"/>
            <a:r>
              <a:rPr lang="en-US" sz="1800" dirty="0">
                <a:solidFill>
                  <a:srgbClr val="FF0000"/>
                </a:solidFill>
              </a:rPr>
              <a:t>x</a:t>
            </a:r>
            <a:r>
              <a:rPr lang="en-US" sz="1800" baseline="-25000" dirty="0">
                <a:solidFill>
                  <a:srgbClr val="FF0000"/>
                </a:solidFill>
              </a:rPr>
              <a:t>1</a:t>
            </a:r>
            <a:endParaRPr lang="en-US" sz="1800" dirty="0">
              <a:solidFill>
                <a:srgbClr val="FF0000"/>
              </a:solidFill>
            </a:endParaRPr>
          </a:p>
        </p:txBody>
      </p:sp>
      <p:sp>
        <p:nvSpPr>
          <p:cNvPr id="24" name="Oval 9">
            <a:extLst>
              <a:ext uri="{FF2B5EF4-FFF2-40B4-BE49-F238E27FC236}">
                <a16:creationId xmlns:a16="http://schemas.microsoft.com/office/drawing/2014/main" id="{A745C973-94B9-354A-B489-C475689245B8}"/>
              </a:ext>
            </a:extLst>
          </p:cNvPr>
          <p:cNvSpPr>
            <a:spLocks noChangeArrowheads="1"/>
          </p:cNvSpPr>
          <p:nvPr/>
        </p:nvSpPr>
        <p:spPr bwMode="auto">
          <a:xfrm>
            <a:off x="5772070" y="5681932"/>
            <a:ext cx="870030" cy="414068"/>
          </a:xfrm>
          <a:prstGeom prst="ellipse">
            <a:avLst/>
          </a:prstGeom>
          <a:noFill/>
          <a:ln w="25400">
            <a:solidFill>
              <a:srgbClr val="009900"/>
            </a:solidFill>
            <a:round/>
            <a:headEnd/>
            <a:tailEnd/>
          </a:ln>
        </p:spPr>
        <p:txBody>
          <a:bodyPr wrap="none" anchor="ctr"/>
          <a:lstStyle/>
          <a:p>
            <a:pPr algn="ctr"/>
            <a:r>
              <a:rPr lang="en-US" sz="1800" dirty="0">
                <a:solidFill>
                  <a:srgbClr val="FF0000"/>
                </a:solidFill>
              </a:rPr>
              <a:t>x</a:t>
            </a:r>
            <a:r>
              <a:rPr lang="en-US" sz="1800" baseline="-25000" dirty="0">
                <a:solidFill>
                  <a:srgbClr val="FF0000"/>
                </a:solidFill>
              </a:rPr>
              <a:t>2</a:t>
            </a:r>
            <a:endParaRPr lang="en-US" sz="1800" dirty="0">
              <a:solidFill>
                <a:srgbClr val="FF0000"/>
              </a:solidFill>
            </a:endParaRPr>
          </a:p>
        </p:txBody>
      </p:sp>
      <p:cxnSp>
        <p:nvCxnSpPr>
          <p:cNvPr id="25" name="AutoShape 4">
            <a:extLst>
              <a:ext uri="{FF2B5EF4-FFF2-40B4-BE49-F238E27FC236}">
                <a16:creationId xmlns:a16="http://schemas.microsoft.com/office/drawing/2014/main" id="{CFC831EA-EF01-9F4F-81B9-6054E7F5FA8B}"/>
              </a:ext>
            </a:extLst>
          </p:cNvPr>
          <p:cNvCxnSpPr>
            <a:cxnSpLocks noChangeShapeType="1"/>
          </p:cNvCxnSpPr>
          <p:nvPr/>
        </p:nvCxnSpPr>
        <p:spPr bwMode="auto">
          <a:xfrm flipV="1">
            <a:off x="3267115" y="4544429"/>
            <a:ext cx="422568" cy="1137503"/>
          </a:xfrm>
          <a:prstGeom prst="straightConnector1">
            <a:avLst/>
          </a:prstGeom>
          <a:noFill/>
          <a:ln w="44450">
            <a:solidFill>
              <a:srgbClr val="6666FF"/>
            </a:solidFill>
            <a:miter lim="800000"/>
            <a:headEnd/>
            <a:tailEnd type="triangle" w="med" len="med"/>
          </a:ln>
          <a:extLst>
            <a:ext uri="{909E8E84-426E-40dd-AFC4-6F175D3DCCD1}">
              <a14:hiddenFill xmlns:a14="http://schemas.microsoft.com/office/drawing/2010/main" xmlns="">
                <a:noFill/>
              </a14:hiddenFill>
            </a:ext>
          </a:extLst>
        </p:spPr>
      </p:cxnSp>
      <p:cxnSp>
        <p:nvCxnSpPr>
          <p:cNvPr id="26" name="AutoShape 4">
            <a:extLst>
              <a:ext uri="{FF2B5EF4-FFF2-40B4-BE49-F238E27FC236}">
                <a16:creationId xmlns:a16="http://schemas.microsoft.com/office/drawing/2014/main" id="{67282E3C-7D75-4849-8034-D5A4625EF078}"/>
              </a:ext>
            </a:extLst>
          </p:cNvPr>
          <p:cNvCxnSpPr>
            <a:cxnSpLocks noChangeShapeType="1"/>
          </p:cNvCxnSpPr>
          <p:nvPr/>
        </p:nvCxnSpPr>
        <p:spPr bwMode="auto">
          <a:xfrm flipH="1" flipV="1">
            <a:off x="5676487" y="4583248"/>
            <a:ext cx="530598" cy="1098684"/>
          </a:xfrm>
          <a:prstGeom prst="straightConnector1">
            <a:avLst/>
          </a:prstGeom>
          <a:noFill/>
          <a:ln w="44450">
            <a:solidFill>
              <a:srgbClr val="6666FF"/>
            </a:solidFill>
            <a:miter lim="800000"/>
            <a:headEnd/>
            <a:tailEnd type="triangle" w="med" len="med"/>
          </a:ln>
          <a:extLst>
            <a:ext uri="{909E8E84-426E-40dd-AFC4-6F175D3DCCD1}">
              <a14:hiddenFill xmlns:a14="http://schemas.microsoft.com/office/drawing/2010/main" xmlns="">
                <a:noFill/>
              </a14:hiddenFill>
            </a:ext>
          </a:extLst>
        </p:spPr>
      </p:cxnSp>
      <p:sp>
        <p:nvSpPr>
          <p:cNvPr id="27" name="Oval 26">
            <a:extLst>
              <a:ext uri="{FF2B5EF4-FFF2-40B4-BE49-F238E27FC236}">
                <a16:creationId xmlns:a16="http://schemas.microsoft.com/office/drawing/2014/main" id="{6FAEBBD1-C80A-4B4F-AEF1-FCFF8509D4C1}"/>
              </a:ext>
            </a:extLst>
          </p:cNvPr>
          <p:cNvSpPr>
            <a:spLocks noChangeArrowheads="1"/>
          </p:cNvSpPr>
          <p:nvPr/>
        </p:nvSpPr>
        <p:spPr bwMode="auto">
          <a:xfrm>
            <a:off x="4933870" y="4229819"/>
            <a:ext cx="870030" cy="414068"/>
          </a:xfrm>
          <a:prstGeom prst="ellipse">
            <a:avLst/>
          </a:prstGeom>
          <a:solidFill>
            <a:schemeClr val="bg1"/>
          </a:solidFill>
          <a:ln w="25400">
            <a:solidFill>
              <a:srgbClr val="009900"/>
            </a:solidFill>
            <a:round/>
            <a:headEnd/>
            <a:tailEnd/>
          </a:ln>
        </p:spPr>
        <p:txBody>
          <a:bodyPr wrap="none" anchor="ctr"/>
          <a:lstStyle/>
          <a:p>
            <a:pPr algn="ctr"/>
            <a:r>
              <a:rPr lang="en-US" sz="1800" dirty="0">
                <a:solidFill>
                  <a:srgbClr val="FF0000"/>
                </a:solidFill>
              </a:rPr>
              <a:t>*</a:t>
            </a:r>
          </a:p>
        </p:txBody>
      </p:sp>
      <p:cxnSp>
        <p:nvCxnSpPr>
          <p:cNvPr id="29" name="AutoShape 4">
            <a:extLst>
              <a:ext uri="{FF2B5EF4-FFF2-40B4-BE49-F238E27FC236}">
                <a16:creationId xmlns:a16="http://schemas.microsoft.com/office/drawing/2014/main" id="{68B6E2EC-F2EB-6245-B96A-746E2EFE9562}"/>
              </a:ext>
            </a:extLst>
          </p:cNvPr>
          <p:cNvCxnSpPr>
            <a:cxnSpLocks noChangeShapeType="1"/>
          </p:cNvCxnSpPr>
          <p:nvPr/>
        </p:nvCxnSpPr>
        <p:spPr bwMode="auto">
          <a:xfrm flipV="1">
            <a:off x="3574717" y="4583248"/>
            <a:ext cx="1486566" cy="1159323"/>
          </a:xfrm>
          <a:prstGeom prst="straightConnector1">
            <a:avLst/>
          </a:prstGeom>
          <a:noFill/>
          <a:ln w="44450">
            <a:solidFill>
              <a:srgbClr val="6666FF"/>
            </a:solidFill>
            <a:miter lim="800000"/>
            <a:headEnd/>
            <a:tailEnd type="triangle" w="med" len="med"/>
          </a:ln>
          <a:extLst>
            <a:ext uri="{909E8E84-426E-40dd-AFC4-6F175D3DCCD1}">
              <a14:hiddenFill xmlns:a14="http://schemas.microsoft.com/office/drawing/2010/main" xmlns="">
                <a:noFill/>
              </a14:hiddenFill>
            </a:ext>
          </a:extLst>
        </p:spPr>
      </p:cxnSp>
      <p:cxnSp>
        <p:nvCxnSpPr>
          <p:cNvPr id="30" name="AutoShape 4">
            <a:extLst>
              <a:ext uri="{FF2B5EF4-FFF2-40B4-BE49-F238E27FC236}">
                <a16:creationId xmlns:a16="http://schemas.microsoft.com/office/drawing/2014/main" id="{55C2F4E7-A959-7142-9ED3-F7E1BD0B5324}"/>
              </a:ext>
            </a:extLst>
          </p:cNvPr>
          <p:cNvCxnSpPr>
            <a:cxnSpLocks noChangeShapeType="1"/>
          </p:cNvCxnSpPr>
          <p:nvPr/>
        </p:nvCxnSpPr>
        <p:spPr bwMode="auto">
          <a:xfrm flipV="1">
            <a:off x="3997285" y="3215961"/>
            <a:ext cx="454398" cy="975039"/>
          </a:xfrm>
          <a:prstGeom prst="straightConnector1">
            <a:avLst/>
          </a:prstGeom>
          <a:noFill/>
          <a:ln w="44450">
            <a:solidFill>
              <a:srgbClr val="6666FF"/>
            </a:solidFill>
            <a:miter lim="800000"/>
            <a:headEnd/>
            <a:tailEnd type="triangle" w="med" len="med"/>
          </a:ln>
          <a:extLst>
            <a:ext uri="{909E8E84-426E-40dd-AFC4-6F175D3DCCD1}">
              <a14:hiddenFill xmlns:a14="http://schemas.microsoft.com/office/drawing/2010/main" xmlns="">
                <a:noFill/>
              </a14:hiddenFill>
            </a:ext>
          </a:extLst>
        </p:spPr>
      </p:cxnSp>
      <p:cxnSp>
        <p:nvCxnSpPr>
          <p:cNvPr id="31" name="AutoShape 4">
            <a:extLst>
              <a:ext uri="{FF2B5EF4-FFF2-40B4-BE49-F238E27FC236}">
                <a16:creationId xmlns:a16="http://schemas.microsoft.com/office/drawing/2014/main" id="{5B982E55-B670-FE4C-8D86-122C89C07BA8}"/>
              </a:ext>
            </a:extLst>
          </p:cNvPr>
          <p:cNvCxnSpPr>
            <a:cxnSpLocks noChangeShapeType="1"/>
          </p:cNvCxnSpPr>
          <p:nvPr/>
        </p:nvCxnSpPr>
        <p:spPr bwMode="auto">
          <a:xfrm flipH="1" flipV="1">
            <a:off x="5066887" y="3215961"/>
            <a:ext cx="301998" cy="1013858"/>
          </a:xfrm>
          <a:prstGeom prst="straightConnector1">
            <a:avLst/>
          </a:prstGeom>
          <a:noFill/>
          <a:ln w="44450">
            <a:solidFill>
              <a:srgbClr val="6666FF"/>
            </a:solidFill>
            <a:miter lim="800000"/>
            <a:headEnd/>
            <a:tailEnd type="triangle" w="med" len="med"/>
          </a:ln>
          <a:extLst>
            <a:ext uri="{909E8E84-426E-40dd-AFC4-6F175D3DCCD1}">
              <a14:hiddenFill xmlns:a14="http://schemas.microsoft.com/office/drawing/2010/main" xmlns="">
                <a:noFill/>
              </a14:hiddenFill>
            </a:ext>
          </a:extLst>
        </p:spPr>
      </p:cxnSp>
      <p:cxnSp>
        <p:nvCxnSpPr>
          <p:cNvPr id="32" name="AutoShape 4">
            <a:extLst>
              <a:ext uri="{FF2B5EF4-FFF2-40B4-BE49-F238E27FC236}">
                <a16:creationId xmlns:a16="http://schemas.microsoft.com/office/drawing/2014/main" id="{1A56D6AA-FEEA-BA41-BA34-3B8200163E26}"/>
              </a:ext>
            </a:extLst>
          </p:cNvPr>
          <p:cNvCxnSpPr>
            <a:cxnSpLocks noChangeShapeType="1"/>
          </p:cNvCxnSpPr>
          <p:nvPr/>
        </p:nvCxnSpPr>
        <p:spPr bwMode="auto">
          <a:xfrm flipV="1">
            <a:off x="4759285" y="2009422"/>
            <a:ext cx="6037" cy="853110"/>
          </a:xfrm>
          <a:prstGeom prst="straightConnector1">
            <a:avLst/>
          </a:prstGeom>
          <a:noFill/>
          <a:ln w="44450">
            <a:solidFill>
              <a:srgbClr val="6666FF"/>
            </a:solidFill>
            <a:miter lim="800000"/>
            <a:headEnd/>
            <a:tailEnd type="triangle" w="med" len="med"/>
          </a:ln>
          <a:extLst>
            <a:ext uri="{909E8E84-426E-40dd-AFC4-6F175D3DCCD1}">
              <a14:hiddenFill xmlns:a14="http://schemas.microsoft.com/office/drawing/2010/main" xmlns="">
                <a:noFill/>
              </a14:hiddenFill>
            </a:ext>
          </a:extLst>
        </p:spPr>
      </p:cxnSp>
    </p:spTree>
    <p:extLst>
      <p:ext uri="{BB962C8B-B14F-4D97-AF65-F5344CB8AC3E}">
        <p14:creationId xmlns:p14="http://schemas.microsoft.com/office/powerpoint/2010/main" val="23459898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Forward mode AD</a:t>
            </a:r>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53</a:t>
            </a:fld>
            <a:endParaRPr lang="en-US"/>
          </a:p>
        </p:txBody>
      </p:sp>
      <p:pic>
        <p:nvPicPr>
          <p:cNvPr id="6" name="Picture 5"/>
          <p:cNvPicPr>
            <a:picLocks noChangeAspect="1"/>
          </p:cNvPicPr>
          <p:nvPr/>
        </p:nvPicPr>
        <p:blipFill>
          <a:blip r:embed="rId2"/>
          <a:stretch>
            <a:fillRect/>
          </a:stretch>
        </p:blipFill>
        <p:spPr>
          <a:xfrm>
            <a:off x="1987550" y="1143000"/>
            <a:ext cx="5168900" cy="469900"/>
          </a:xfrm>
          <a:prstGeom prst="rect">
            <a:avLst/>
          </a:prstGeom>
        </p:spPr>
      </p:pic>
      <p:sp>
        <p:nvSpPr>
          <p:cNvPr id="17" name="Oval 16">
            <a:extLst>
              <a:ext uri="{FF2B5EF4-FFF2-40B4-BE49-F238E27FC236}">
                <a16:creationId xmlns:a16="http://schemas.microsoft.com/office/drawing/2014/main" id="{50BBBBB2-8B92-264A-AA1C-EB64BC1724B6}"/>
              </a:ext>
            </a:extLst>
          </p:cNvPr>
          <p:cNvSpPr>
            <a:spLocks noChangeArrowheads="1"/>
          </p:cNvSpPr>
          <p:nvPr/>
        </p:nvSpPr>
        <p:spPr bwMode="auto">
          <a:xfrm>
            <a:off x="4324270" y="2862532"/>
            <a:ext cx="870030" cy="414068"/>
          </a:xfrm>
          <a:prstGeom prst="ellipse">
            <a:avLst/>
          </a:prstGeom>
          <a:solidFill>
            <a:schemeClr val="bg1"/>
          </a:solidFill>
          <a:ln w="25400">
            <a:solidFill>
              <a:srgbClr val="009900"/>
            </a:solidFill>
            <a:round/>
            <a:headEnd/>
            <a:tailEnd/>
          </a:ln>
        </p:spPr>
        <p:txBody>
          <a:bodyPr wrap="none" anchor="ctr"/>
          <a:lstStyle/>
          <a:p>
            <a:pPr algn="ctr"/>
            <a:r>
              <a:rPr lang="en-US" sz="1800" dirty="0">
                <a:solidFill>
                  <a:srgbClr val="FF0000"/>
                </a:solidFill>
              </a:rPr>
              <a:t>+</a:t>
            </a:r>
          </a:p>
        </p:txBody>
      </p:sp>
      <p:sp>
        <p:nvSpPr>
          <p:cNvPr id="19" name="Oval 7">
            <a:extLst>
              <a:ext uri="{FF2B5EF4-FFF2-40B4-BE49-F238E27FC236}">
                <a16:creationId xmlns:a16="http://schemas.microsoft.com/office/drawing/2014/main" id="{1B504935-BEBB-2547-8D0A-FD64A9B4206E}"/>
              </a:ext>
            </a:extLst>
          </p:cNvPr>
          <p:cNvSpPr>
            <a:spLocks noChangeArrowheads="1"/>
          </p:cNvSpPr>
          <p:nvPr/>
        </p:nvSpPr>
        <p:spPr bwMode="auto">
          <a:xfrm>
            <a:off x="3562270" y="4191000"/>
            <a:ext cx="870030" cy="414068"/>
          </a:xfrm>
          <a:prstGeom prst="ellipse">
            <a:avLst/>
          </a:prstGeom>
          <a:solidFill>
            <a:schemeClr val="bg1"/>
          </a:solidFill>
          <a:ln w="25400">
            <a:solidFill>
              <a:srgbClr val="009900"/>
            </a:solidFill>
            <a:round/>
            <a:headEnd/>
            <a:tailEnd/>
          </a:ln>
        </p:spPr>
        <p:txBody>
          <a:bodyPr wrap="none" anchor="ctr"/>
          <a:lstStyle/>
          <a:p>
            <a:pPr algn="ctr"/>
            <a:r>
              <a:rPr lang="en-US" sz="1800" dirty="0">
                <a:solidFill>
                  <a:srgbClr val="FF0000"/>
                </a:solidFill>
              </a:rPr>
              <a:t>sin( )</a:t>
            </a:r>
          </a:p>
        </p:txBody>
      </p:sp>
      <p:sp>
        <p:nvSpPr>
          <p:cNvPr id="23" name="Oval 8">
            <a:extLst>
              <a:ext uri="{FF2B5EF4-FFF2-40B4-BE49-F238E27FC236}">
                <a16:creationId xmlns:a16="http://schemas.microsoft.com/office/drawing/2014/main" id="{FB273B3C-2996-AB43-B072-091BB4AFAC93}"/>
              </a:ext>
            </a:extLst>
          </p:cNvPr>
          <p:cNvSpPr>
            <a:spLocks noChangeArrowheads="1"/>
          </p:cNvSpPr>
          <p:nvPr/>
        </p:nvSpPr>
        <p:spPr bwMode="auto">
          <a:xfrm>
            <a:off x="2832100" y="5681932"/>
            <a:ext cx="870030" cy="414068"/>
          </a:xfrm>
          <a:prstGeom prst="ellipse">
            <a:avLst/>
          </a:prstGeom>
          <a:solidFill>
            <a:schemeClr val="bg1"/>
          </a:solidFill>
          <a:ln w="25400">
            <a:solidFill>
              <a:srgbClr val="009900"/>
            </a:solidFill>
            <a:round/>
            <a:headEnd/>
            <a:tailEnd/>
          </a:ln>
        </p:spPr>
        <p:txBody>
          <a:bodyPr wrap="none" anchor="ctr"/>
          <a:lstStyle/>
          <a:p>
            <a:pPr algn="ctr"/>
            <a:r>
              <a:rPr lang="en-US" sz="1800" dirty="0">
                <a:solidFill>
                  <a:srgbClr val="FF0000"/>
                </a:solidFill>
              </a:rPr>
              <a:t>x</a:t>
            </a:r>
            <a:r>
              <a:rPr lang="en-US" sz="1800" baseline="-25000" dirty="0">
                <a:solidFill>
                  <a:srgbClr val="FF0000"/>
                </a:solidFill>
              </a:rPr>
              <a:t>1</a:t>
            </a:r>
            <a:endParaRPr lang="en-US" sz="1800" dirty="0">
              <a:solidFill>
                <a:srgbClr val="FF0000"/>
              </a:solidFill>
            </a:endParaRPr>
          </a:p>
        </p:txBody>
      </p:sp>
      <p:sp>
        <p:nvSpPr>
          <p:cNvPr id="24" name="Oval 9">
            <a:extLst>
              <a:ext uri="{FF2B5EF4-FFF2-40B4-BE49-F238E27FC236}">
                <a16:creationId xmlns:a16="http://schemas.microsoft.com/office/drawing/2014/main" id="{A745C973-94B9-354A-B489-C475689245B8}"/>
              </a:ext>
            </a:extLst>
          </p:cNvPr>
          <p:cNvSpPr>
            <a:spLocks noChangeArrowheads="1"/>
          </p:cNvSpPr>
          <p:nvPr/>
        </p:nvSpPr>
        <p:spPr bwMode="auto">
          <a:xfrm>
            <a:off x="5772070" y="5681932"/>
            <a:ext cx="870030" cy="414068"/>
          </a:xfrm>
          <a:prstGeom prst="ellipse">
            <a:avLst/>
          </a:prstGeom>
          <a:noFill/>
          <a:ln w="25400">
            <a:solidFill>
              <a:srgbClr val="009900"/>
            </a:solidFill>
            <a:round/>
            <a:headEnd/>
            <a:tailEnd/>
          </a:ln>
        </p:spPr>
        <p:txBody>
          <a:bodyPr wrap="none" anchor="ctr"/>
          <a:lstStyle/>
          <a:p>
            <a:pPr algn="ctr"/>
            <a:r>
              <a:rPr lang="en-US" sz="1800" dirty="0">
                <a:solidFill>
                  <a:srgbClr val="FF0000"/>
                </a:solidFill>
              </a:rPr>
              <a:t>x</a:t>
            </a:r>
            <a:r>
              <a:rPr lang="en-US" sz="1800" baseline="-25000" dirty="0">
                <a:solidFill>
                  <a:srgbClr val="FF0000"/>
                </a:solidFill>
              </a:rPr>
              <a:t>2</a:t>
            </a:r>
            <a:endParaRPr lang="en-US" sz="1800" dirty="0">
              <a:solidFill>
                <a:srgbClr val="FF0000"/>
              </a:solidFill>
            </a:endParaRPr>
          </a:p>
        </p:txBody>
      </p:sp>
      <p:cxnSp>
        <p:nvCxnSpPr>
          <p:cNvPr id="25" name="AutoShape 4">
            <a:extLst>
              <a:ext uri="{FF2B5EF4-FFF2-40B4-BE49-F238E27FC236}">
                <a16:creationId xmlns:a16="http://schemas.microsoft.com/office/drawing/2014/main" id="{CFC831EA-EF01-9F4F-81B9-6054E7F5FA8B}"/>
              </a:ext>
            </a:extLst>
          </p:cNvPr>
          <p:cNvCxnSpPr>
            <a:cxnSpLocks noChangeShapeType="1"/>
          </p:cNvCxnSpPr>
          <p:nvPr/>
        </p:nvCxnSpPr>
        <p:spPr bwMode="auto">
          <a:xfrm flipV="1">
            <a:off x="3267115" y="4544429"/>
            <a:ext cx="422568" cy="1137503"/>
          </a:xfrm>
          <a:prstGeom prst="straightConnector1">
            <a:avLst/>
          </a:prstGeom>
          <a:noFill/>
          <a:ln w="44450">
            <a:solidFill>
              <a:srgbClr val="6666FF"/>
            </a:solidFill>
            <a:miter lim="800000"/>
            <a:headEnd/>
            <a:tailEnd type="triangle" w="med" len="med"/>
          </a:ln>
          <a:extLst>
            <a:ext uri="{909E8E84-426E-40dd-AFC4-6F175D3DCCD1}">
              <a14:hiddenFill xmlns:a14="http://schemas.microsoft.com/office/drawing/2010/main" xmlns="">
                <a:noFill/>
              </a14:hiddenFill>
            </a:ext>
          </a:extLst>
        </p:spPr>
      </p:cxnSp>
      <p:cxnSp>
        <p:nvCxnSpPr>
          <p:cNvPr id="26" name="AutoShape 4">
            <a:extLst>
              <a:ext uri="{FF2B5EF4-FFF2-40B4-BE49-F238E27FC236}">
                <a16:creationId xmlns:a16="http://schemas.microsoft.com/office/drawing/2014/main" id="{67282E3C-7D75-4849-8034-D5A4625EF078}"/>
              </a:ext>
            </a:extLst>
          </p:cNvPr>
          <p:cNvCxnSpPr>
            <a:cxnSpLocks noChangeShapeType="1"/>
          </p:cNvCxnSpPr>
          <p:nvPr/>
        </p:nvCxnSpPr>
        <p:spPr bwMode="auto">
          <a:xfrm flipH="1" flipV="1">
            <a:off x="5676487" y="4583248"/>
            <a:ext cx="530598" cy="1098684"/>
          </a:xfrm>
          <a:prstGeom prst="straightConnector1">
            <a:avLst/>
          </a:prstGeom>
          <a:noFill/>
          <a:ln w="44450">
            <a:solidFill>
              <a:srgbClr val="6666FF"/>
            </a:solidFill>
            <a:miter lim="800000"/>
            <a:headEnd/>
            <a:tailEnd type="triangle" w="med" len="med"/>
          </a:ln>
          <a:extLst>
            <a:ext uri="{909E8E84-426E-40dd-AFC4-6F175D3DCCD1}">
              <a14:hiddenFill xmlns:a14="http://schemas.microsoft.com/office/drawing/2010/main" xmlns="">
                <a:noFill/>
              </a14:hiddenFill>
            </a:ext>
          </a:extLst>
        </p:spPr>
      </p:cxnSp>
      <p:sp>
        <p:nvSpPr>
          <p:cNvPr id="27" name="Oval 26">
            <a:extLst>
              <a:ext uri="{FF2B5EF4-FFF2-40B4-BE49-F238E27FC236}">
                <a16:creationId xmlns:a16="http://schemas.microsoft.com/office/drawing/2014/main" id="{6FAEBBD1-C80A-4B4F-AEF1-FCFF8509D4C1}"/>
              </a:ext>
            </a:extLst>
          </p:cNvPr>
          <p:cNvSpPr>
            <a:spLocks noChangeArrowheads="1"/>
          </p:cNvSpPr>
          <p:nvPr/>
        </p:nvSpPr>
        <p:spPr bwMode="auto">
          <a:xfrm>
            <a:off x="4933870" y="4229819"/>
            <a:ext cx="870030" cy="414068"/>
          </a:xfrm>
          <a:prstGeom prst="ellipse">
            <a:avLst/>
          </a:prstGeom>
          <a:solidFill>
            <a:schemeClr val="bg1"/>
          </a:solidFill>
          <a:ln w="25400">
            <a:solidFill>
              <a:srgbClr val="009900"/>
            </a:solidFill>
            <a:round/>
            <a:headEnd/>
            <a:tailEnd/>
          </a:ln>
        </p:spPr>
        <p:txBody>
          <a:bodyPr wrap="none" anchor="ctr"/>
          <a:lstStyle/>
          <a:p>
            <a:pPr algn="ctr"/>
            <a:r>
              <a:rPr lang="en-US" sz="1800" dirty="0">
                <a:solidFill>
                  <a:srgbClr val="FF0000"/>
                </a:solidFill>
              </a:rPr>
              <a:t>*</a:t>
            </a:r>
          </a:p>
        </p:txBody>
      </p:sp>
      <p:cxnSp>
        <p:nvCxnSpPr>
          <p:cNvPr id="29" name="AutoShape 4">
            <a:extLst>
              <a:ext uri="{FF2B5EF4-FFF2-40B4-BE49-F238E27FC236}">
                <a16:creationId xmlns:a16="http://schemas.microsoft.com/office/drawing/2014/main" id="{68B6E2EC-F2EB-6245-B96A-746E2EFE9562}"/>
              </a:ext>
            </a:extLst>
          </p:cNvPr>
          <p:cNvCxnSpPr>
            <a:cxnSpLocks noChangeShapeType="1"/>
          </p:cNvCxnSpPr>
          <p:nvPr/>
        </p:nvCxnSpPr>
        <p:spPr bwMode="auto">
          <a:xfrm flipV="1">
            <a:off x="3574717" y="4583248"/>
            <a:ext cx="1486566" cy="1159323"/>
          </a:xfrm>
          <a:prstGeom prst="straightConnector1">
            <a:avLst/>
          </a:prstGeom>
          <a:noFill/>
          <a:ln w="44450">
            <a:solidFill>
              <a:srgbClr val="6666FF"/>
            </a:solidFill>
            <a:miter lim="800000"/>
            <a:headEnd/>
            <a:tailEnd type="triangle" w="med" len="med"/>
          </a:ln>
          <a:extLst>
            <a:ext uri="{909E8E84-426E-40dd-AFC4-6F175D3DCCD1}">
              <a14:hiddenFill xmlns:a14="http://schemas.microsoft.com/office/drawing/2010/main" xmlns="">
                <a:noFill/>
              </a14:hiddenFill>
            </a:ext>
          </a:extLst>
        </p:spPr>
      </p:cxnSp>
      <p:cxnSp>
        <p:nvCxnSpPr>
          <p:cNvPr id="30" name="AutoShape 4">
            <a:extLst>
              <a:ext uri="{FF2B5EF4-FFF2-40B4-BE49-F238E27FC236}">
                <a16:creationId xmlns:a16="http://schemas.microsoft.com/office/drawing/2014/main" id="{55C2F4E7-A959-7142-9ED3-F7E1BD0B5324}"/>
              </a:ext>
            </a:extLst>
          </p:cNvPr>
          <p:cNvCxnSpPr>
            <a:cxnSpLocks noChangeShapeType="1"/>
          </p:cNvCxnSpPr>
          <p:nvPr/>
        </p:nvCxnSpPr>
        <p:spPr bwMode="auto">
          <a:xfrm flipV="1">
            <a:off x="3997285" y="3215961"/>
            <a:ext cx="454398" cy="975039"/>
          </a:xfrm>
          <a:prstGeom prst="straightConnector1">
            <a:avLst/>
          </a:prstGeom>
          <a:noFill/>
          <a:ln w="44450">
            <a:solidFill>
              <a:srgbClr val="6666FF"/>
            </a:solidFill>
            <a:miter lim="800000"/>
            <a:headEnd/>
            <a:tailEnd type="triangle" w="med" len="med"/>
          </a:ln>
          <a:extLst>
            <a:ext uri="{909E8E84-426E-40dd-AFC4-6F175D3DCCD1}">
              <a14:hiddenFill xmlns:a14="http://schemas.microsoft.com/office/drawing/2010/main" xmlns="">
                <a:noFill/>
              </a14:hiddenFill>
            </a:ext>
          </a:extLst>
        </p:spPr>
      </p:cxnSp>
      <p:cxnSp>
        <p:nvCxnSpPr>
          <p:cNvPr id="31" name="AutoShape 4">
            <a:extLst>
              <a:ext uri="{FF2B5EF4-FFF2-40B4-BE49-F238E27FC236}">
                <a16:creationId xmlns:a16="http://schemas.microsoft.com/office/drawing/2014/main" id="{5B982E55-B670-FE4C-8D86-122C89C07BA8}"/>
              </a:ext>
            </a:extLst>
          </p:cNvPr>
          <p:cNvCxnSpPr>
            <a:cxnSpLocks noChangeShapeType="1"/>
          </p:cNvCxnSpPr>
          <p:nvPr/>
        </p:nvCxnSpPr>
        <p:spPr bwMode="auto">
          <a:xfrm flipH="1" flipV="1">
            <a:off x="5066887" y="3215961"/>
            <a:ext cx="301998" cy="1013858"/>
          </a:xfrm>
          <a:prstGeom prst="straightConnector1">
            <a:avLst/>
          </a:prstGeom>
          <a:noFill/>
          <a:ln w="44450">
            <a:solidFill>
              <a:srgbClr val="6666FF"/>
            </a:solidFill>
            <a:miter lim="800000"/>
            <a:headEnd/>
            <a:tailEnd type="triangle" w="med" len="med"/>
          </a:ln>
          <a:extLst>
            <a:ext uri="{909E8E84-426E-40dd-AFC4-6F175D3DCCD1}">
              <a14:hiddenFill xmlns:a14="http://schemas.microsoft.com/office/drawing/2010/main" xmlns="">
                <a:noFill/>
              </a14:hiddenFill>
            </a:ext>
          </a:extLst>
        </p:spPr>
      </p:cxnSp>
      <p:cxnSp>
        <p:nvCxnSpPr>
          <p:cNvPr id="32" name="AutoShape 4">
            <a:extLst>
              <a:ext uri="{FF2B5EF4-FFF2-40B4-BE49-F238E27FC236}">
                <a16:creationId xmlns:a16="http://schemas.microsoft.com/office/drawing/2014/main" id="{1A56D6AA-FEEA-BA41-BA34-3B8200163E26}"/>
              </a:ext>
            </a:extLst>
          </p:cNvPr>
          <p:cNvCxnSpPr>
            <a:cxnSpLocks noChangeShapeType="1"/>
          </p:cNvCxnSpPr>
          <p:nvPr/>
        </p:nvCxnSpPr>
        <p:spPr bwMode="auto">
          <a:xfrm flipV="1">
            <a:off x="4759285" y="2009422"/>
            <a:ext cx="6037" cy="853110"/>
          </a:xfrm>
          <a:prstGeom prst="straightConnector1">
            <a:avLst/>
          </a:prstGeom>
          <a:noFill/>
          <a:ln w="44450">
            <a:solidFill>
              <a:srgbClr val="6666FF"/>
            </a:solidFill>
            <a:miter lim="800000"/>
            <a:headEnd/>
            <a:tailEnd type="triangle" w="med" len="med"/>
          </a:ln>
          <a:extLst>
            <a:ext uri="{909E8E84-426E-40dd-AFC4-6F175D3DCCD1}">
              <a14:hiddenFill xmlns:a14="http://schemas.microsoft.com/office/drawing/2010/main" xmlns="">
                <a:noFill/>
              </a14:hiddenFill>
            </a:ext>
          </a:extLst>
        </p:spPr>
      </p:cxnSp>
    </p:spTree>
    <p:extLst>
      <p:ext uri="{BB962C8B-B14F-4D97-AF65-F5344CB8AC3E}">
        <p14:creationId xmlns:p14="http://schemas.microsoft.com/office/powerpoint/2010/main" val="2285494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US">
                <a:solidFill>
                  <a:prstClr val="white">
                    <a:lumMod val="50000"/>
                  </a:prstClr>
                </a:solidFill>
              </a:rPr>
              <a:t>(C) Dhruv Batra </a:t>
            </a:r>
            <a:endParaRPr lang="en-US" dirty="0">
              <a:solidFill>
                <a:prstClr val="white">
                  <a:lumMod val="50000"/>
                </a:prstClr>
              </a:solidFill>
            </a:endParaRPr>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solidFill>
                  <a:prstClr val="white">
                    <a:lumMod val="50000"/>
                  </a:prstClr>
                </a:solidFill>
              </a:rPr>
              <a:pPr>
                <a:defRPr/>
              </a:pPr>
              <a:t>54</a:t>
            </a:fld>
            <a:endParaRPr lang="en-US">
              <a:solidFill>
                <a:prstClr val="white">
                  <a:lumMod val="50000"/>
                </a:prstClr>
              </a:solidFill>
            </a:endParaRPr>
          </a:p>
        </p:txBody>
      </p:sp>
      <p:sp>
        <p:nvSpPr>
          <p:cNvPr id="6" name="Oval 5"/>
          <p:cNvSpPr>
            <a:spLocks noChangeArrowheads="1"/>
          </p:cNvSpPr>
          <p:nvPr/>
        </p:nvSpPr>
        <p:spPr bwMode="auto">
          <a:xfrm>
            <a:off x="4324270" y="2862532"/>
            <a:ext cx="870030" cy="414068"/>
          </a:xfrm>
          <a:prstGeom prst="ellipse">
            <a:avLst/>
          </a:prstGeom>
          <a:solidFill>
            <a:schemeClr val="bg1"/>
          </a:solidFill>
          <a:ln w="25400">
            <a:solidFill>
              <a:srgbClr val="009900"/>
            </a:solidFill>
            <a:round/>
            <a:headEnd/>
            <a:tailEnd/>
          </a:ln>
        </p:spPr>
        <p:txBody>
          <a:bodyPr wrap="none" anchor="ctr"/>
          <a:lstStyle/>
          <a:p>
            <a:pPr algn="ctr"/>
            <a:r>
              <a:rPr lang="en-US" sz="1800" dirty="0">
                <a:solidFill>
                  <a:srgbClr val="FF0000"/>
                </a:solidFill>
              </a:rPr>
              <a:t>+</a:t>
            </a:r>
          </a:p>
        </p:txBody>
      </p:sp>
      <p:sp>
        <p:nvSpPr>
          <p:cNvPr id="7" name="Oval 7"/>
          <p:cNvSpPr>
            <a:spLocks noChangeArrowheads="1"/>
          </p:cNvSpPr>
          <p:nvPr/>
        </p:nvSpPr>
        <p:spPr bwMode="auto">
          <a:xfrm>
            <a:off x="3562270" y="4191000"/>
            <a:ext cx="870030" cy="414068"/>
          </a:xfrm>
          <a:prstGeom prst="ellipse">
            <a:avLst/>
          </a:prstGeom>
          <a:solidFill>
            <a:schemeClr val="bg1"/>
          </a:solidFill>
          <a:ln w="25400">
            <a:solidFill>
              <a:srgbClr val="009900"/>
            </a:solidFill>
            <a:round/>
            <a:headEnd/>
            <a:tailEnd/>
          </a:ln>
        </p:spPr>
        <p:txBody>
          <a:bodyPr wrap="none" anchor="ctr"/>
          <a:lstStyle/>
          <a:p>
            <a:pPr algn="ctr"/>
            <a:r>
              <a:rPr lang="en-US" sz="1800" dirty="0">
                <a:solidFill>
                  <a:srgbClr val="FF0000"/>
                </a:solidFill>
              </a:rPr>
              <a:t>sin( )</a:t>
            </a:r>
          </a:p>
        </p:txBody>
      </p:sp>
      <p:sp>
        <p:nvSpPr>
          <p:cNvPr id="8" name="Oval 8"/>
          <p:cNvSpPr>
            <a:spLocks noChangeArrowheads="1"/>
          </p:cNvSpPr>
          <p:nvPr/>
        </p:nvSpPr>
        <p:spPr bwMode="auto">
          <a:xfrm>
            <a:off x="2832100" y="5681932"/>
            <a:ext cx="870030" cy="414068"/>
          </a:xfrm>
          <a:prstGeom prst="ellipse">
            <a:avLst/>
          </a:prstGeom>
          <a:solidFill>
            <a:schemeClr val="bg1"/>
          </a:solidFill>
          <a:ln w="25400">
            <a:solidFill>
              <a:srgbClr val="009900"/>
            </a:solidFill>
            <a:round/>
            <a:headEnd/>
            <a:tailEnd/>
          </a:ln>
        </p:spPr>
        <p:txBody>
          <a:bodyPr wrap="none" anchor="ctr"/>
          <a:lstStyle/>
          <a:p>
            <a:pPr algn="ctr"/>
            <a:r>
              <a:rPr lang="en-US" sz="1800" dirty="0">
                <a:solidFill>
                  <a:srgbClr val="FF0000"/>
                </a:solidFill>
              </a:rPr>
              <a:t>x</a:t>
            </a:r>
            <a:r>
              <a:rPr lang="en-US" sz="1800" baseline="-25000" dirty="0">
                <a:solidFill>
                  <a:srgbClr val="FF0000"/>
                </a:solidFill>
              </a:rPr>
              <a:t>1</a:t>
            </a:r>
            <a:endParaRPr lang="en-US" sz="1800" dirty="0">
              <a:solidFill>
                <a:srgbClr val="FF0000"/>
              </a:solidFill>
            </a:endParaRPr>
          </a:p>
        </p:txBody>
      </p:sp>
      <p:sp>
        <p:nvSpPr>
          <p:cNvPr id="9" name="Oval 9"/>
          <p:cNvSpPr>
            <a:spLocks noChangeArrowheads="1"/>
          </p:cNvSpPr>
          <p:nvPr/>
        </p:nvSpPr>
        <p:spPr bwMode="auto">
          <a:xfrm>
            <a:off x="5772070" y="5681932"/>
            <a:ext cx="870030" cy="414068"/>
          </a:xfrm>
          <a:prstGeom prst="ellipse">
            <a:avLst/>
          </a:prstGeom>
          <a:noFill/>
          <a:ln w="25400">
            <a:solidFill>
              <a:srgbClr val="009900"/>
            </a:solidFill>
            <a:round/>
            <a:headEnd/>
            <a:tailEnd/>
          </a:ln>
        </p:spPr>
        <p:txBody>
          <a:bodyPr wrap="none" anchor="ctr"/>
          <a:lstStyle/>
          <a:p>
            <a:pPr algn="ctr"/>
            <a:r>
              <a:rPr lang="en-US" sz="1800" dirty="0">
                <a:solidFill>
                  <a:srgbClr val="FF0000"/>
                </a:solidFill>
              </a:rPr>
              <a:t>x</a:t>
            </a:r>
            <a:r>
              <a:rPr lang="en-US" sz="1800" baseline="-25000" dirty="0">
                <a:solidFill>
                  <a:srgbClr val="FF0000"/>
                </a:solidFill>
              </a:rPr>
              <a:t>2</a:t>
            </a:r>
            <a:endParaRPr lang="en-US" sz="1800" dirty="0">
              <a:solidFill>
                <a:srgbClr val="FF0000"/>
              </a:solidFill>
            </a:endParaRPr>
          </a:p>
        </p:txBody>
      </p:sp>
      <p:cxnSp>
        <p:nvCxnSpPr>
          <p:cNvPr id="10" name="AutoShape 4"/>
          <p:cNvCxnSpPr>
            <a:cxnSpLocks noChangeShapeType="1"/>
          </p:cNvCxnSpPr>
          <p:nvPr/>
        </p:nvCxnSpPr>
        <p:spPr bwMode="auto">
          <a:xfrm flipV="1">
            <a:off x="3267115" y="4544429"/>
            <a:ext cx="422568" cy="1137503"/>
          </a:xfrm>
          <a:prstGeom prst="straightConnector1">
            <a:avLst/>
          </a:prstGeom>
          <a:noFill/>
          <a:ln w="44450">
            <a:solidFill>
              <a:srgbClr val="6666FF"/>
            </a:solidFill>
            <a:miter lim="800000"/>
            <a:headEnd/>
            <a:tailEnd type="triangle" w="med" len="med"/>
          </a:ln>
          <a:extLst>
            <a:ext uri="{909E8E84-426E-40dd-AFC4-6F175D3DCCD1}">
              <a14:hiddenFill xmlns:a14="http://schemas.microsoft.com/office/drawing/2010/main" xmlns="">
                <a:noFill/>
              </a14:hiddenFill>
            </a:ext>
          </a:extLst>
        </p:spPr>
      </p:cxnSp>
      <p:cxnSp>
        <p:nvCxnSpPr>
          <p:cNvPr id="11" name="AutoShape 4"/>
          <p:cNvCxnSpPr>
            <a:cxnSpLocks noChangeShapeType="1"/>
          </p:cNvCxnSpPr>
          <p:nvPr/>
        </p:nvCxnSpPr>
        <p:spPr bwMode="auto">
          <a:xfrm flipH="1" flipV="1">
            <a:off x="5676487" y="4583248"/>
            <a:ext cx="530598" cy="1098684"/>
          </a:xfrm>
          <a:prstGeom prst="straightConnector1">
            <a:avLst/>
          </a:prstGeom>
          <a:noFill/>
          <a:ln w="44450">
            <a:solidFill>
              <a:srgbClr val="6666FF"/>
            </a:solidFill>
            <a:miter lim="800000"/>
            <a:headEnd/>
            <a:tailEnd type="triangle" w="med" len="med"/>
          </a:ln>
          <a:extLst>
            <a:ext uri="{909E8E84-426E-40dd-AFC4-6F175D3DCCD1}">
              <a14:hiddenFill xmlns:a14="http://schemas.microsoft.com/office/drawing/2010/main" xmlns="">
                <a:noFill/>
              </a14:hiddenFill>
            </a:ext>
          </a:extLst>
        </p:spPr>
      </p:cxnSp>
      <p:sp>
        <p:nvSpPr>
          <p:cNvPr id="12" name="Oval 11"/>
          <p:cNvSpPr>
            <a:spLocks noChangeArrowheads="1"/>
          </p:cNvSpPr>
          <p:nvPr/>
        </p:nvSpPr>
        <p:spPr bwMode="auto">
          <a:xfrm>
            <a:off x="4933870" y="4229819"/>
            <a:ext cx="870030" cy="414068"/>
          </a:xfrm>
          <a:prstGeom prst="ellipse">
            <a:avLst/>
          </a:prstGeom>
          <a:solidFill>
            <a:schemeClr val="bg1"/>
          </a:solidFill>
          <a:ln w="25400">
            <a:solidFill>
              <a:srgbClr val="009900"/>
            </a:solidFill>
            <a:round/>
            <a:headEnd/>
            <a:tailEnd/>
          </a:ln>
        </p:spPr>
        <p:txBody>
          <a:bodyPr wrap="none" anchor="ctr"/>
          <a:lstStyle/>
          <a:p>
            <a:pPr algn="ctr"/>
            <a:r>
              <a:rPr lang="en-US" sz="1800" dirty="0">
                <a:solidFill>
                  <a:srgbClr val="FF0000"/>
                </a:solidFill>
              </a:rPr>
              <a:t>*</a:t>
            </a:r>
          </a:p>
        </p:txBody>
      </p:sp>
      <p:cxnSp>
        <p:nvCxnSpPr>
          <p:cNvPr id="13" name="AutoShape 4"/>
          <p:cNvCxnSpPr>
            <a:cxnSpLocks noChangeShapeType="1"/>
          </p:cNvCxnSpPr>
          <p:nvPr/>
        </p:nvCxnSpPr>
        <p:spPr bwMode="auto">
          <a:xfrm flipV="1">
            <a:off x="3574717" y="4583248"/>
            <a:ext cx="1486566" cy="1159323"/>
          </a:xfrm>
          <a:prstGeom prst="straightConnector1">
            <a:avLst/>
          </a:prstGeom>
          <a:noFill/>
          <a:ln w="44450">
            <a:solidFill>
              <a:srgbClr val="6666FF"/>
            </a:solidFill>
            <a:miter lim="800000"/>
            <a:headEnd/>
            <a:tailEnd type="triangle" w="med" len="med"/>
          </a:ln>
          <a:extLst>
            <a:ext uri="{909E8E84-426E-40dd-AFC4-6F175D3DCCD1}">
              <a14:hiddenFill xmlns:a14="http://schemas.microsoft.com/office/drawing/2010/main" xmlns="">
                <a:noFill/>
              </a14:hiddenFill>
            </a:ext>
          </a:extLst>
        </p:spPr>
      </p:cxnSp>
      <p:cxnSp>
        <p:nvCxnSpPr>
          <p:cNvPr id="14" name="AutoShape 4"/>
          <p:cNvCxnSpPr>
            <a:cxnSpLocks noChangeShapeType="1"/>
          </p:cNvCxnSpPr>
          <p:nvPr/>
        </p:nvCxnSpPr>
        <p:spPr bwMode="auto">
          <a:xfrm flipV="1">
            <a:off x="3997285" y="3215961"/>
            <a:ext cx="454398" cy="975039"/>
          </a:xfrm>
          <a:prstGeom prst="straightConnector1">
            <a:avLst/>
          </a:prstGeom>
          <a:noFill/>
          <a:ln w="44450">
            <a:solidFill>
              <a:srgbClr val="6666FF"/>
            </a:solidFill>
            <a:miter lim="800000"/>
            <a:headEnd/>
            <a:tailEnd type="triangle" w="med" len="med"/>
          </a:ln>
          <a:extLst>
            <a:ext uri="{909E8E84-426E-40dd-AFC4-6F175D3DCCD1}">
              <a14:hiddenFill xmlns:a14="http://schemas.microsoft.com/office/drawing/2010/main" xmlns="">
                <a:noFill/>
              </a14:hiddenFill>
            </a:ext>
          </a:extLst>
        </p:spPr>
      </p:cxnSp>
      <p:cxnSp>
        <p:nvCxnSpPr>
          <p:cNvPr id="15" name="AutoShape 4"/>
          <p:cNvCxnSpPr>
            <a:cxnSpLocks noChangeShapeType="1"/>
          </p:cNvCxnSpPr>
          <p:nvPr/>
        </p:nvCxnSpPr>
        <p:spPr bwMode="auto">
          <a:xfrm flipH="1" flipV="1">
            <a:off x="5066887" y="3215961"/>
            <a:ext cx="301998" cy="1013858"/>
          </a:xfrm>
          <a:prstGeom prst="straightConnector1">
            <a:avLst/>
          </a:prstGeom>
          <a:noFill/>
          <a:ln w="44450">
            <a:solidFill>
              <a:srgbClr val="6666FF"/>
            </a:solidFill>
            <a:miter lim="800000"/>
            <a:headEnd/>
            <a:tailEnd type="triangle" w="med" len="med"/>
          </a:ln>
          <a:extLst>
            <a:ext uri="{909E8E84-426E-40dd-AFC4-6F175D3DCCD1}">
              <a14:hiddenFill xmlns:a14="http://schemas.microsoft.com/office/drawing/2010/main" xmlns="">
                <a:noFill/>
              </a14:hiddenFill>
            </a:ext>
          </a:extLst>
        </p:spPr>
      </p:cxnSp>
      <p:cxnSp>
        <p:nvCxnSpPr>
          <p:cNvPr id="16" name="AutoShape 4"/>
          <p:cNvCxnSpPr>
            <a:cxnSpLocks noChangeShapeType="1"/>
          </p:cNvCxnSpPr>
          <p:nvPr/>
        </p:nvCxnSpPr>
        <p:spPr bwMode="auto">
          <a:xfrm flipV="1">
            <a:off x="4759285" y="2009422"/>
            <a:ext cx="6037" cy="853110"/>
          </a:xfrm>
          <a:prstGeom prst="straightConnector1">
            <a:avLst/>
          </a:prstGeom>
          <a:noFill/>
          <a:ln w="44450">
            <a:solidFill>
              <a:srgbClr val="6666FF"/>
            </a:solidFill>
            <a:miter lim="800000"/>
            <a:headEnd/>
            <a:tailEnd type="triangle" w="med" len="med"/>
          </a:ln>
          <a:extLst>
            <a:ext uri="{909E8E84-426E-40dd-AFC4-6F175D3DCCD1}">
              <a14:hiddenFill xmlns:a14="http://schemas.microsoft.com/office/drawing/2010/main" xmlns="">
                <a:noFill/>
              </a14:hiddenFill>
            </a:ext>
          </a:extLst>
        </p:spPr>
      </p:cxnSp>
      <p:pic>
        <p:nvPicPr>
          <p:cNvPr id="32" name="Picture 31"/>
          <p:cNvPicPr>
            <a:picLocks noChangeAspect="1"/>
          </p:cNvPicPr>
          <p:nvPr/>
        </p:nvPicPr>
        <p:blipFill>
          <a:blip r:embed="rId3"/>
          <a:stretch>
            <a:fillRect/>
          </a:stretch>
        </p:blipFill>
        <p:spPr>
          <a:xfrm>
            <a:off x="3390900" y="4991100"/>
            <a:ext cx="279400" cy="266700"/>
          </a:xfrm>
          <a:prstGeom prst="rect">
            <a:avLst/>
          </a:prstGeom>
          <a:solidFill>
            <a:schemeClr val="bg1"/>
          </a:solidFill>
        </p:spPr>
      </p:pic>
      <p:pic>
        <p:nvPicPr>
          <p:cNvPr id="33" name="Picture 32"/>
          <p:cNvPicPr>
            <a:picLocks noChangeAspect="1"/>
          </p:cNvPicPr>
          <p:nvPr/>
        </p:nvPicPr>
        <p:blipFill>
          <a:blip r:embed="rId3"/>
          <a:stretch>
            <a:fillRect/>
          </a:stretch>
        </p:blipFill>
        <p:spPr>
          <a:xfrm>
            <a:off x="4279900" y="4991100"/>
            <a:ext cx="279400" cy="266700"/>
          </a:xfrm>
          <a:prstGeom prst="rect">
            <a:avLst/>
          </a:prstGeom>
          <a:solidFill>
            <a:schemeClr val="bg1"/>
          </a:solidFill>
        </p:spPr>
      </p:pic>
      <p:pic>
        <p:nvPicPr>
          <p:cNvPr id="36" name="Picture 35"/>
          <p:cNvPicPr>
            <a:picLocks noChangeAspect="1"/>
          </p:cNvPicPr>
          <p:nvPr/>
        </p:nvPicPr>
        <p:blipFill>
          <a:blip r:embed="rId4"/>
          <a:stretch>
            <a:fillRect/>
          </a:stretch>
        </p:blipFill>
        <p:spPr>
          <a:xfrm>
            <a:off x="2832100" y="3550809"/>
            <a:ext cx="1993900" cy="317500"/>
          </a:xfrm>
          <a:prstGeom prst="rect">
            <a:avLst/>
          </a:prstGeom>
          <a:solidFill>
            <a:schemeClr val="bg1"/>
          </a:solidFill>
        </p:spPr>
      </p:pic>
      <p:pic>
        <p:nvPicPr>
          <p:cNvPr id="38" name="Picture 37"/>
          <p:cNvPicPr>
            <a:picLocks noChangeAspect="1"/>
          </p:cNvPicPr>
          <p:nvPr/>
        </p:nvPicPr>
        <p:blipFill>
          <a:blip r:embed="rId5"/>
          <a:stretch>
            <a:fillRect/>
          </a:stretch>
        </p:blipFill>
        <p:spPr>
          <a:xfrm>
            <a:off x="5803900" y="4991100"/>
            <a:ext cx="292100" cy="266700"/>
          </a:xfrm>
          <a:prstGeom prst="rect">
            <a:avLst/>
          </a:prstGeom>
          <a:solidFill>
            <a:schemeClr val="bg1"/>
          </a:solidFill>
        </p:spPr>
      </p:pic>
      <p:pic>
        <p:nvPicPr>
          <p:cNvPr id="39" name="Picture 38"/>
          <p:cNvPicPr>
            <a:picLocks noChangeAspect="1"/>
          </p:cNvPicPr>
          <p:nvPr/>
        </p:nvPicPr>
        <p:blipFill>
          <a:blip r:embed="rId6"/>
          <a:stretch>
            <a:fillRect/>
          </a:stretch>
        </p:blipFill>
        <p:spPr>
          <a:xfrm>
            <a:off x="4965700" y="3581400"/>
            <a:ext cx="2349500" cy="266700"/>
          </a:xfrm>
          <a:prstGeom prst="rect">
            <a:avLst/>
          </a:prstGeom>
          <a:solidFill>
            <a:schemeClr val="bg1"/>
          </a:solidFill>
        </p:spPr>
      </p:pic>
      <p:pic>
        <p:nvPicPr>
          <p:cNvPr id="40" name="Picture 39"/>
          <p:cNvPicPr>
            <a:picLocks noChangeAspect="1"/>
          </p:cNvPicPr>
          <p:nvPr/>
        </p:nvPicPr>
        <p:blipFill>
          <a:blip r:embed="rId7"/>
          <a:stretch>
            <a:fillRect/>
          </a:stretch>
        </p:blipFill>
        <p:spPr>
          <a:xfrm>
            <a:off x="4203700" y="2362200"/>
            <a:ext cx="1816100" cy="266700"/>
          </a:xfrm>
          <a:prstGeom prst="rect">
            <a:avLst/>
          </a:prstGeom>
          <a:solidFill>
            <a:schemeClr val="bg1"/>
          </a:solidFill>
        </p:spPr>
      </p:pic>
      <p:sp>
        <p:nvSpPr>
          <p:cNvPr id="49" name="Title 1"/>
          <p:cNvSpPr>
            <a:spLocks noGrp="1"/>
          </p:cNvSpPr>
          <p:nvPr>
            <p:ph type="title"/>
          </p:nvPr>
        </p:nvSpPr>
        <p:spPr>
          <a:xfrm>
            <a:off x="685800" y="228600"/>
            <a:ext cx="7772400" cy="685800"/>
          </a:xfrm>
        </p:spPr>
        <p:txBody>
          <a:bodyPr/>
          <a:lstStyle/>
          <a:p>
            <a:r>
              <a:rPr lang="en-US" dirty="0"/>
              <a:t>Example: Forward mode AD</a:t>
            </a:r>
          </a:p>
        </p:txBody>
      </p:sp>
      <p:pic>
        <p:nvPicPr>
          <p:cNvPr id="50" name="Picture 49"/>
          <p:cNvPicPr>
            <a:picLocks noChangeAspect="1"/>
          </p:cNvPicPr>
          <p:nvPr/>
        </p:nvPicPr>
        <p:blipFill>
          <a:blip r:embed="rId8"/>
          <a:stretch>
            <a:fillRect/>
          </a:stretch>
        </p:blipFill>
        <p:spPr>
          <a:xfrm>
            <a:off x="1987550" y="1143000"/>
            <a:ext cx="5168900" cy="469900"/>
          </a:xfrm>
          <a:prstGeom prst="rect">
            <a:avLst/>
          </a:prstGeom>
        </p:spPr>
      </p:pic>
    </p:spTree>
    <p:extLst>
      <p:ext uri="{BB962C8B-B14F-4D97-AF65-F5344CB8AC3E}">
        <p14:creationId xmlns:p14="http://schemas.microsoft.com/office/powerpoint/2010/main" val="12991054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US">
                <a:solidFill>
                  <a:prstClr val="white">
                    <a:lumMod val="50000"/>
                  </a:prstClr>
                </a:solidFill>
              </a:rPr>
              <a:t>(C) Dhruv Batra </a:t>
            </a:r>
            <a:endParaRPr lang="en-US" dirty="0">
              <a:solidFill>
                <a:prstClr val="white">
                  <a:lumMod val="50000"/>
                </a:prstClr>
              </a:solidFill>
            </a:endParaRPr>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solidFill>
                  <a:prstClr val="white">
                    <a:lumMod val="50000"/>
                  </a:prstClr>
                </a:solidFill>
              </a:rPr>
              <a:pPr>
                <a:defRPr/>
              </a:pPr>
              <a:t>55</a:t>
            </a:fld>
            <a:endParaRPr lang="en-US">
              <a:solidFill>
                <a:prstClr val="white">
                  <a:lumMod val="50000"/>
                </a:prstClr>
              </a:solidFill>
            </a:endParaRPr>
          </a:p>
        </p:txBody>
      </p:sp>
      <p:sp>
        <p:nvSpPr>
          <p:cNvPr id="6" name="Oval 5"/>
          <p:cNvSpPr>
            <a:spLocks noChangeArrowheads="1"/>
          </p:cNvSpPr>
          <p:nvPr/>
        </p:nvSpPr>
        <p:spPr bwMode="auto">
          <a:xfrm>
            <a:off x="4324270" y="2862532"/>
            <a:ext cx="870030" cy="414068"/>
          </a:xfrm>
          <a:prstGeom prst="ellipse">
            <a:avLst/>
          </a:prstGeom>
          <a:solidFill>
            <a:schemeClr val="bg1"/>
          </a:solidFill>
          <a:ln w="25400">
            <a:solidFill>
              <a:srgbClr val="009900"/>
            </a:solidFill>
            <a:round/>
            <a:headEnd/>
            <a:tailEnd/>
          </a:ln>
        </p:spPr>
        <p:txBody>
          <a:bodyPr wrap="none" anchor="ctr"/>
          <a:lstStyle/>
          <a:p>
            <a:pPr algn="ctr"/>
            <a:r>
              <a:rPr lang="en-US" sz="1800" dirty="0">
                <a:solidFill>
                  <a:srgbClr val="FF0000"/>
                </a:solidFill>
              </a:rPr>
              <a:t>+</a:t>
            </a:r>
          </a:p>
        </p:txBody>
      </p:sp>
      <p:sp>
        <p:nvSpPr>
          <p:cNvPr id="7" name="Oval 7"/>
          <p:cNvSpPr>
            <a:spLocks noChangeArrowheads="1"/>
          </p:cNvSpPr>
          <p:nvPr/>
        </p:nvSpPr>
        <p:spPr bwMode="auto">
          <a:xfrm>
            <a:off x="3562270" y="4191000"/>
            <a:ext cx="870030" cy="414068"/>
          </a:xfrm>
          <a:prstGeom prst="ellipse">
            <a:avLst/>
          </a:prstGeom>
          <a:solidFill>
            <a:schemeClr val="bg1"/>
          </a:solidFill>
          <a:ln w="25400">
            <a:solidFill>
              <a:srgbClr val="009900"/>
            </a:solidFill>
            <a:round/>
            <a:headEnd/>
            <a:tailEnd/>
          </a:ln>
        </p:spPr>
        <p:txBody>
          <a:bodyPr wrap="none" anchor="ctr"/>
          <a:lstStyle/>
          <a:p>
            <a:pPr algn="ctr"/>
            <a:r>
              <a:rPr lang="en-US" sz="1800" dirty="0">
                <a:solidFill>
                  <a:srgbClr val="FF0000"/>
                </a:solidFill>
              </a:rPr>
              <a:t>sin( )</a:t>
            </a:r>
          </a:p>
        </p:txBody>
      </p:sp>
      <p:sp>
        <p:nvSpPr>
          <p:cNvPr id="8" name="Oval 8"/>
          <p:cNvSpPr>
            <a:spLocks noChangeArrowheads="1"/>
          </p:cNvSpPr>
          <p:nvPr/>
        </p:nvSpPr>
        <p:spPr bwMode="auto">
          <a:xfrm>
            <a:off x="2832100" y="5681932"/>
            <a:ext cx="870030" cy="414068"/>
          </a:xfrm>
          <a:prstGeom prst="ellipse">
            <a:avLst/>
          </a:prstGeom>
          <a:solidFill>
            <a:schemeClr val="bg1"/>
          </a:solidFill>
          <a:ln w="25400">
            <a:solidFill>
              <a:srgbClr val="009900"/>
            </a:solidFill>
            <a:round/>
            <a:headEnd/>
            <a:tailEnd/>
          </a:ln>
        </p:spPr>
        <p:txBody>
          <a:bodyPr wrap="none" anchor="ctr"/>
          <a:lstStyle/>
          <a:p>
            <a:pPr algn="ctr"/>
            <a:r>
              <a:rPr lang="en-US" sz="1800" dirty="0">
                <a:solidFill>
                  <a:srgbClr val="FF0000"/>
                </a:solidFill>
              </a:rPr>
              <a:t>x</a:t>
            </a:r>
            <a:r>
              <a:rPr lang="en-US" sz="1800" baseline="-25000" dirty="0">
                <a:solidFill>
                  <a:srgbClr val="FF0000"/>
                </a:solidFill>
              </a:rPr>
              <a:t>1</a:t>
            </a:r>
            <a:endParaRPr lang="en-US" sz="1800" dirty="0">
              <a:solidFill>
                <a:srgbClr val="FF0000"/>
              </a:solidFill>
            </a:endParaRPr>
          </a:p>
        </p:txBody>
      </p:sp>
      <p:sp>
        <p:nvSpPr>
          <p:cNvPr id="9" name="Oval 9"/>
          <p:cNvSpPr>
            <a:spLocks noChangeArrowheads="1"/>
          </p:cNvSpPr>
          <p:nvPr/>
        </p:nvSpPr>
        <p:spPr bwMode="auto">
          <a:xfrm>
            <a:off x="5772070" y="5681932"/>
            <a:ext cx="870030" cy="414068"/>
          </a:xfrm>
          <a:prstGeom prst="ellipse">
            <a:avLst/>
          </a:prstGeom>
          <a:noFill/>
          <a:ln w="25400">
            <a:solidFill>
              <a:srgbClr val="009900"/>
            </a:solidFill>
            <a:round/>
            <a:headEnd/>
            <a:tailEnd/>
          </a:ln>
        </p:spPr>
        <p:txBody>
          <a:bodyPr wrap="none" anchor="ctr"/>
          <a:lstStyle/>
          <a:p>
            <a:pPr algn="ctr"/>
            <a:r>
              <a:rPr lang="en-US" sz="1800" dirty="0">
                <a:solidFill>
                  <a:srgbClr val="FF0000"/>
                </a:solidFill>
              </a:rPr>
              <a:t>x</a:t>
            </a:r>
            <a:r>
              <a:rPr lang="en-US" sz="1800" baseline="-25000" dirty="0">
                <a:solidFill>
                  <a:srgbClr val="FF0000"/>
                </a:solidFill>
              </a:rPr>
              <a:t>2</a:t>
            </a:r>
            <a:endParaRPr lang="en-US" sz="1800" dirty="0">
              <a:solidFill>
                <a:srgbClr val="FF0000"/>
              </a:solidFill>
            </a:endParaRPr>
          </a:p>
        </p:txBody>
      </p:sp>
      <p:cxnSp>
        <p:nvCxnSpPr>
          <p:cNvPr id="10" name="AutoShape 4"/>
          <p:cNvCxnSpPr>
            <a:cxnSpLocks noChangeShapeType="1"/>
          </p:cNvCxnSpPr>
          <p:nvPr/>
        </p:nvCxnSpPr>
        <p:spPr bwMode="auto">
          <a:xfrm flipV="1">
            <a:off x="3267115" y="4544429"/>
            <a:ext cx="422568" cy="1137503"/>
          </a:xfrm>
          <a:prstGeom prst="straightConnector1">
            <a:avLst/>
          </a:prstGeom>
          <a:noFill/>
          <a:ln w="44450">
            <a:solidFill>
              <a:srgbClr val="6666FF"/>
            </a:solidFill>
            <a:miter lim="800000"/>
            <a:headEnd/>
            <a:tailEnd type="triangle" w="med" len="med"/>
          </a:ln>
          <a:extLst>
            <a:ext uri="{909E8E84-426E-40dd-AFC4-6F175D3DCCD1}">
              <a14:hiddenFill xmlns:a14="http://schemas.microsoft.com/office/drawing/2010/main" xmlns="">
                <a:noFill/>
              </a14:hiddenFill>
            </a:ext>
          </a:extLst>
        </p:spPr>
      </p:cxnSp>
      <p:cxnSp>
        <p:nvCxnSpPr>
          <p:cNvPr id="11" name="AutoShape 4"/>
          <p:cNvCxnSpPr>
            <a:cxnSpLocks noChangeShapeType="1"/>
          </p:cNvCxnSpPr>
          <p:nvPr/>
        </p:nvCxnSpPr>
        <p:spPr bwMode="auto">
          <a:xfrm flipH="1" flipV="1">
            <a:off x="5676487" y="4583248"/>
            <a:ext cx="530598" cy="1098684"/>
          </a:xfrm>
          <a:prstGeom prst="straightConnector1">
            <a:avLst/>
          </a:prstGeom>
          <a:noFill/>
          <a:ln w="44450">
            <a:solidFill>
              <a:srgbClr val="6666FF"/>
            </a:solidFill>
            <a:miter lim="800000"/>
            <a:headEnd/>
            <a:tailEnd type="triangle" w="med" len="med"/>
          </a:ln>
          <a:extLst>
            <a:ext uri="{909E8E84-426E-40dd-AFC4-6F175D3DCCD1}">
              <a14:hiddenFill xmlns:a14="http://schemas.microsoft.com/office/drawing/2010/main" xmlns="">
                <a:noFill/>
              </a14:hiddenFill>
            </a:ext>
          </a:extLst>
        </p:spPr>
      </p:cxnSp>
      <p:sp>
        <p:nvSpPr>
          <p:cNvPr id="12" name="Oval 11"/>
          <p:cNvSpPr>
            <a:spLocks noChangeArrowheads="1"/>
          </p:cNvSpPr>
          <p:nvPr/>
        </p:nvSpPr>
        <p:spPr bwMode="auto">
          <a:xfrm>
            <a:off x="4933870" y="4229819"/>
            <a:ext cx="870030" cy="414068"/>
          </a:xfrm>
          <a:prstGeom prst="ellipse">
            <a:avLst/>
          </a:prstGeom>
          <a:solidFill>
            <a:schemeClr val="bg1"/>
          </a:solidFill>
          <a:ln w="25400">
            <a:solidFill>
              <a:srgbClr val="009900"/>
            </a:solidFill>
            <a:round/>
            <a:headEnd/>
            <a:tailEnd/>
          </a:ln>
        </p:spPr>
        <p:txBody>
          <a:bodyPr wrap="none" anchor="ctr"/>
          <a:lstStyle/>
          <a:p>
            <a:pPr algn="ctr"/>
            <a:r>
              <a:rPr lang="en-US" sz="1800" dirty="0">
                <a:solidFill>
                  <a:srgbClr val="FF0000"/>
                </a:solidFill>
              </a:rPr>
              <a:t>*</a:t>
            </a:r>
          </a:p>
        </p:txBody>
      </p:sp>
      <p:cxnSp>
        <p:nvCxnSpPr>
          <p:cNvPr id="13" name="AutoShape 4"/>
          <p:cNvCxnSpPr>
            <a:cxnSpLocks noChangeShapeType="1"/>
          </p:cNvCxnSpPr>
          <p:nvPr/>
        </p:nvCxnSpPr>
        <p:spPr bwMode="auto">
          <a:xfrm flipV="1">
            <a:off x="3574717" y="4583248"/>
            <a:ext cx="1486566" cy="1159323"/>
          </a:xfrm>
          <a:prstGeom prst="straightConnector1">
            <a:avLst/>
          </a:prstGeom>
          <a:noFill/>
          <a:ln w="44450">
            <a:solidFill>
              <a:srgbClr val="6666FF"/>
            </a:solidFill>
            <a:miter lim="800000"/>
            <a:headEnd/>
            <a:tailEnd type="triangle" w="med" len="med"/>
          </a:ln>
          <a:extLst>
            <a:ext uri="{909E8E84-426E-40dd-AFC4-6F175D3DCCD1}">
              <a14:hiddenFill xmlns:a14="http://schemas.microsoft.com/office/drawing/2010/main" xmlns="">
                <a:noFill/>
              </a14:hiddenFill>
            </a:ext>
          </a:extLst>
        </p:spPr>
      </p:cxnSp>
      <p:cxnSp>
        <p:nvCxnSpPr>
          <p:cNvPr id="14" name="AutoShape 4"/>
          <p:cNvCxnSpPr>
            <a:cxnSpLocks noChangeShapeType="1"/>
          </p:cNvCxnSpPr>
          <p:nvPr/>
        </p:nvCxnSpPr>
        <p:spPr bwMode="auto">
          <a:xfrm flipV="1">
            <a:off x="3997285" y="3215961"/>
            <a:ext cx="454398" cy="975039"/>
          </a:xfrm>
          <a:prstGeom prst="straightConnector1">
            <a:avLst/>
          </a:prstGeom>
          <a:noFill/>
          <a:ln w="44450">
            <a:solidFill>
              <a:srgbClr val="6666FF"/>
            </a:solidFill>
            <a:miter lim="800000"/>
            <a:headEnd/>
            <a:tailEnd type="triangle" w="med" len="med"/>
          </a:ln>
          <a:extLst>
            <a:ext uri="{909E8E84-426E-40dd-AFC4-6F175D3DCCD1}">
              <a14:hiddenFill xmlns:a14="http://schemas.microsoft.com/office/drawing/2010/main" xmlns="">
                <a:noFill/>
              </a14:hiddenFill>
            </a:ext>
          </a:extLst>
        </p:spPr>
      </p:cxnSp>
      <p:cxnSp>
        <p:nvCxnSpPr>
          <p:cNvPr id="15" name="AutoShape 4"/>
          <p:cNvCxnSpPr>
            <a:cxnSpLocks noChangeShapeType="1"/>
          </p:cNvCxnSpPr>
          <p:nvPr/>
        </p:nvCxnSpPr>
        <p:spPr bwMode="auto">
          <a:xfrm flipH="1" flipV="1">
            <a:off x="5066887" y="3215961"/>
            <a:ext cx="301998" cy="1013858"/>
          </a:xfrm>
          <a:prstGeom prst="straightConnector1">
            <a:avLst/>
          </a:prstGeom>
          <a:noFill/>
          <a:ln w="44450">
            <a:solidFill>
              <a:srgbClr val="6666FF"/>
            </a:solidFill>
            <a:miter lim="800000"/>
            <a:headEnd/>
            <a:tailEnd type="triangle" w="med" len="med"/>
          </a:ln>
          <a:extLst>
            <a:ext uri="{909E8E84-426E-40dd-AFC4-6F175D3DCCD1}">
              <a14:hiddenFill xmlns:a14="http://schemas.microsoft.com/office/drawing/2010/main" xmlns="">
                <a:noFill/>
              </a14:hiddenFill>
            </a:ext>
          </a:extLst>
        </p:spPr>
      </p:cxnSp>
      <p:cxnSp>
        <p:nvCxnSpPr>
          <p:cNvPr id="16" name="AutoShape 4"/>
          <p:cNvCxnSpPr>
            <a:cxnSpLocks noChangeShapeType="1"/>
          </p:cNvCxnSpPr>
          <p:nvPr/>
        </p:nvCxnSpPr>
        <p:spPr bwMode="auto">
          <a:xfrm flipV="1">
            <a:off x="4759285" y="2009422"/>
            <a:ext cx="6037" cy="853110"/>
          </a:xfrm>
          <a:prstGeom prst="straightConnector1">
            <a:avLst/>
          </a:prstGeom>
          <a:noFill/>
          <a:ln w="44450">
            <a:solidFill>
              <a:srgbClr val="6666FF"/>
            </a:solidFill>
            <a:miter lim="800000"/>
            <a:headEnd/>
            <a:tailEnd type="triangle" w="med" len="med"/>
          </a:ln>
          <a:extLst>
            <a:ext uri="{909E8E84-426E-40dd-AFC4-6F175D3DCCD1}">
              <a14:hiddenFill xmlns:a14="http://schemas.microsoft.com/office/drawing/2010/main" xmlns="">
                <a:noFill/>
              </a14:hiddenFill>
            </a:ext>
          </a:extLst>
        </p:spPr>
      </p:cxnSp>
      <p:pic>
        <p:nvPicPr>
          <p:cNvPr id="32" name="Picture 31"/>
          <p:cNvPicPr>
            <a:picLocks noChangeAspect="1"/>
          </p:cNvPicPr>
          <p:nvPr/>
        </p:nvPicPr>
        <p:blipFill>
          <a:blip r:embed="rId3"/>
          <a:stretch>
            <a:fillRect/>
          </a:stretch>
        </p:blipFill>
        <p:spPr>
          <a:xfrm>
            <a:off x="3390900" y="4991100"/>
            <a:ext cx="279400" cy="266700"/>
          </a:xfrm>
          <a:prstGeom prst="rect">
            <a:avLst/>
          </a:prstGeom>
          <a:solidFill>
            <a:schemeClr val="bg1"/>
          </a:solidFill>
        </p:spPr>
      </p:pic>
      <p:pic>
        <p:nvPicPr>
          <p:cNvPr id="33" name="Picture 32"/>
          <p:cNvPicPr>
            <a:picLocks noChangeAspect="1"/>
          </p:cNvPicPr>
          <p:nvPr/>
        </p:nvPicPr>
        <p:blipFill>
          <a:blip r:embed="rId3"/>
          <a:stretch>
            <a:fillRect/>
          </a:stretch>
        </p:blipFill>
        <p:spPr>
          <a:xfrm>
            <a:off x="4279900" y="4991100"/>
            <a:ext cx="279400" cy="266700"/>
          </a:xfrm>
          <a:prstGeom prst="rect">
            <a:avLst/>
          </a:prstGeom>
          <a:solidFill>
            <a:schemeClr val="bg1"/>
          </a:solidFill>
        </p:spPr>
      </p:pic>
      <p:pic>
        <p:nvPicPr>
          <p:cNvPr id="36" name="Picture 35"/>
          <p:cNvPicPr>
            <a:picLocks noChangeAspect="1"/>
          </p:cNvPicPr>
          <p:nvPr/>
        </p:nvPicPr>
        <p:blipFill>
          <a:blip r:embed="rId4"/>
          <a:stretch>
            <a:fillRect/>
          </a:stretch>
        </p:blipFill>
        <p:spPr>
          <a:xfrm>
            <a:off x="2832100" y="3550809"/>
            <a:ext cx="1993900" cy="317500"/>
          </a:xfrm>
          <a:prstGeom prst="rect">
            <a:avLst/>
          </a:prstGeom>
          <a:solidFill>
            <a:schemeClr val="bg1"/>
          </a:solidFill>
        </p:spPr>
      </p:pic>
      <p:pic>
        <p:nvPicPr>
          <p:cNvPr id="38" name="Picture 37"/>
          <p:cNvPicPr>
            <a:picLocks noChangeAspect="1"/>
          </p:cNvPicPr>
          <p:nvPr/>
        </p:nvPicPr>
        <p:blipFill>
          <a:blip r:embed="rId5"/>
          <a:stretch>
            <a:fillRect/>
          </a:stretch>
        </p:blipFill>
        <p:spPr>
          <a:xfrm>
            <a:off x="5803900" y="4991100"/>
            <a:ext cx="292100" cy="266700"/>
          </a:xfrm>
          <a:prstGeom prst="rect">
            <a:avLst/>
          </a:prstGeom>
          <a:solidFill>
            <a:schemeClr val="bg1"/>
          </a:solidFill>
        </p:spPr>
      </p:pic>
      <p:pic>
        <p:nvPicPr>
          <p:cNvPr id="39" name="Picture 38"/>
          <p:cNvPicPr>
            <a:picLocks noChangeAspect="1"/>
          </p:cNvPicPr>
          <p:nvPr/>
        </p:nvPicPr>
        <p:blipFill>
          <a:blip r:embed="rId6"/>
          <a:stretch>
            <a:fillRect/>
          </a:stretch>
        </p:blipFill>
        <p:spPr>
          <a:xfrm>
            <a:off x="4965700" y="3581400"/>
            <a:ext cx="2349500" cy="266700"/>
          </a:xfrm>
          <a:prstGeom prst="rect">
            <a:avLst/>
          </a:prstGeom>
          <a:solidFill>
            <a:schemeClr val="bg1"/>
          </a:solidFill>
        </p:spPr>
      </p:pic>
      <p:pic>
        <p:nvPicPr>
          <p:cNvPr id="40" name="Picture 39"/>
          <p:cNvPicPr>
            <a:picLocks noChangeAspect="1"/>
          </p:cNvPicPr>
          <p:nvPr/>
        </p:nvPicPr>
        <p:blipFill>
          <a:blip r:embed="rId7"/>
          <a:stretch>
            <a:fillRect/>
          </a:stretch>
        </p:blipFill>
        <p:spPr>
          <a:xfrm>
            <a:off x="4203700" y="2362200"/>
            <a:ext cx="1816100" cy="266700"/>
          </a:xfrm>
          <a:prstGeom prst="rect">
            <a:avLst/>
          </a:prstGeom>
          <a:solidFill>
            <a:schemeClr val="bg1"/>
          </a:solidFill>
        </p:spPr>
      </p:pic>
      <p:sp>
        <p:nvSpPr>
          <p:cNvPr id="49" name="Title 1"/>
          <p:cNvSpPr>
            <a:spLocks noGrp="1"/>
          </p:cNvSpPr>
          <p:nvPr>
            <p:ph type="title"/>
          </p:nvPr>
        </p:nvSpPr>
        <p:spPr>
          <a:xfrm>
            <a:off x="685800" y="228600"/>
            <a:ext cx="7772400" cy="685800"/>
          </a:xfrm>
        </p:spPr>
        <p:txBody>
          <a:bodyPr/>
          <a:lstStyle/>
          <a:p>
            <a:r>
              <a:rPr lang="en-US" dirty="0"/>
              <a:t>Example: Forward mode AD</a:t>
            </a:r>
          </a:p>
        </p:txBody>
      </p:sp>
      <p:pic>
        <p:nvPicPr>
          <p:cNvPr id="50" name="Picture 49"/>
          <p:cNvPicPr>
            <a:picLocks noChangeAspect="1"/>
          </p:cNvPicPr>
          <p:nvPr/>
        </p:nvPicPr>
        <p:blipFill>
          <a:blip r:embed="rId8"/>
          <a:stretch>
            <a:fillRect/>
          </a:stretch>
        </p:blipFill>
        <p:spPr>
          <a:xfrm>
            <a:off x="1987550" y="1143000"/>
            <a:ext cx="5168900" cy="469900"/>
          </a:xfrm>
          <a:prstGeom prst="rect">
            <a:avLst/>
          </a:prstGeom>
        </p:spPr>
      </p:pic>
      <p:cxnSp>
        <p:nvCxnSpPr>
          <p:cNvPr id="23" name="Straight Arrow Connector 22"/>
          <p:cNvCxnSpPr/>
          <p:nvPr/>
        </p:nvCxnSpPr>
        <p:spPr bwMode="auto">
          <a:xfrm flipV="1">
            <a:off x="1987550" y="2009422"/>
            <a:ext cx="0" cy="4086578"/>
          </a:xfrm>
          <a:prstGeom prst="straightConnector1">
            <a:avLst/>
          </a:prstGeom>
          <a:ln>
            <a:headEnd type="none" w="lg" len="lg"/>
            <a:tailEnd type="triangle" w="lg" len="lg"/>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0268632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Reverse mode AD</a:t>
            </a:r>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56</a:t>
            </a:fld>
            <a:endParaRPr lang="en-US"/>
          </a:p>
        </p:txBody>
      </p:sp>
      <p:pic>
        <p:nvPicPr>
          <p:cNvPr id="6" name="Picture 5"/>
          <p:cNvPicPr>
            <a:picLocks noChangeAspect="1"/>
          </p:cNvPicPr>
          <p:nvPr/>
        </p:nvPicPr>
        <p:blipFill>
          <a:blip r:embed="rId2"/>
          <a:stretch>
            <a:fillRect/>
          </a:stretch>
        </p:blipFill>
        <p:spPr>
          <a:xfrm>
            <a:off x="1987550" y="1143000"/>
            <a:ext cx="5168900" cy="469900"/>
          </a:xfrm>
          <a:prstGeom prst="rect">
            <a:avLst/>
          </a:prstGeom>
        </p:spPr>
      </p:pic>
      <p:sp>
        <p:nvSpPr>
          <p:cNvPr id="33" name="Oval 5">
            <a:extLst>
              <a:ext uri="{FF2B5EF4-FFF2-40B4-BE49-F238E27FC236}">
                <a16:creationId xmlns:a16="http://schemas.microsoft.com/office/drawing/2014/main" id="{BDD4CF46-12EA-E341-900C-13F9C3E827F3}"/>
              </a:ext>
            </a:extLst>
          </p:cNvPr>
          <p:cNvSpPr>
            <a:spLocks noChangeArrowheads="1"/>
          </p:cNvSpPr>
          <p:nvPr/>
        </p:nvSpPr>
        <p:spPr bwMode="auto">
          <a:xfrm>
            <a:off x="4334168" y="2862532"/>
            <a:ext cx="870030" cy="414068"/>
          </a:xfrm>
          <a:prstGeom prst="ellipse">
            <a:avLst/>
          </a:prstGeom>
          <a:solidFill>
            <a:schemeClr val="bg1"/>
          </a:solidFill>
          <a:ln w="25400">
            <a:solidFill>
              <a:srgbClr val="009900"/>
            </a:solidFill>
            <a:round/>
            <a:headEnd/>
            <a:tailEnd/>
          </a:ln>
        </p:spPr>
        <p:txBody>
          <a:bodyPr wrap="none" anchor="ctr"/>
          <a:lstStyle/>
          <a:p>
            <a:pPr algn="ctr"/>
            <a:r>
              <a:rPr lang="en-US" sz="1800" dirty="0">
                <a:solidFill>
                  <a:srgbClr val="FF0000"/>
                </a:solidFill>
              </a:rPr>
              <a:t>+</a:t>
            </a:r>
          </a:p>
        </p:txBody>
      </p:sp>
      <p:sp>
        <p:nvSpPr>
          <p:cNvPr id="34" name="Oval 7">
            <a:extLst>
              <a:ext uri="{FF2B5EF4-FFF2-40B4-BE49-F238E27FC236}">
                <a16:creationId xmlns:a16="http://schemas.microsoft.com/office/drawing/2014/main" id="{FB01C7AC-4AD5-7A43-A3FF-3037ED8C4858}"/>
              </a:ext>
            </a:extLst>
          </p:cNvPr>
          <p:cNvSpPr>
            <a:spLocks noChangeArrowheads="1"/>
          </p:cNvSpPr>
          <p:nvPr/>
        </p:nvSpPr>
        <p:spPr bwMode="auto">
          <a:xfrm>
            <a:off x="3572168" y="4191000"/>
            <a:ext cx="870030" cy="414068"/>
          </a:xfrm>
          <a:prstGeom prst="ellipse">
            <a:avLst/>
          </a:prstGeom>
          <a:solidFill>
            <a:schemeClr val="bg1"/>
          </a:solidFill>
          <a:ln w="25400">
            <a:solidFill>
              <a:srgbClr val="009900"/>
            </a:solidFill>
            <a:round/>
            <a:headEnd/>
            <a:tailEnd/>
          </a:ln>
        </p:spPr>
        <p:txBody>
          <a:bodyPr wrap="none" anchor="ctr"/>
          <a:lstStyle/>
          <a:p>
            <a:pPr algn="ctr"/>
            <a:r>
              <a:rPr lang="en-US" sz="1800" dirty="0">
                <a:solidFill>
                  <a:srgbClr val="FF0000"/>
                </a:solidFill>
              </a:rPr>
              <a:t>sin( )</a:t>
            </a:r>
          </a:p>
        </p:txBody>
      </p:sp>
      <p:sp>
        <p:nvSpPr>
          <p:cNvPr id="35" name="Oval 8">
            <a:extLst>
              <a:ext uri="{FF2B5EF4-FFF2-40B4-BE49-F238E27FC236}">
                <a16:creationId xmlns:a16="http://schemas.microsoft.com/office/drawing/2014/main" id="{E14FC950-FA5D-A840-A136-17420F10CC27}"/>
              </a:ext>
            </a:extLst>
          </p:cNvPr>
          <p:cNvSpPr>
            <a:spLocks noChangeArrowheads="1"/>
          </p:cNvSpPr>
          <p:nvPr/>
        </p:nvSpPr>
        <p:spPr bwMode="auto">
          <a:xfrm>
            <a:off x="2841998" y="5681932"/>
            <a:ext cx="870030" cy="414068"/>
          </a:xfrm>
          <a:prstGeom prst="ellipse">
            <a:avLst/>
          </a:prstGeom>
          <a:solidFill>
            <a:schemeClr val="bg1"/>
          </a:solidFill>
          <a:ln w="25400">
            <a:solidFill>
              <a:srgbClr val="009900"/>
            </a:solidFill>
            <a:round/>
            <a:headEnd/>
            <a:tailEnd/>
          </a:ln>
        </p:spPr>
        <p:txBody>
          <a:bodyPr wrap="none" anchor="ctr"/>
          <a:lstStyle/>
          <a:p>
            <a:pPr algn="ctr"/>
            <a:r>
              <a:rPr lang="en-US" sz="1800" dirty="0">
                <a:solidFill>
                  <a:srgbClr val="FF0000"/>
                </a:solidFill>
              </a:rPr>
              <a:t>x</a:t>
            </a:r>
            <a:r>
              <a:rPr lang="en-US" sz="1800" baseline="-25000" dirty="0">
                <a:solidFill>
                  <a:srgbClr val="FF0000"/>
                </a:solidFill>
              </a:rPr>
              <a:t>1</a:t>
            </a:r>
            <a:endParaRPr lang="en-US" sz="1800" dirty="0">
              <a:solidFill>
                <a:srgbClr val="FF0000"/>
              </a:solidFill>
            </a:endParaRPr>
          </a:p>
        </p:txBody>
      </p:sp>
      <p:sp>
        <p:nvSpPr>
          <p:cNvPr id="36" name="Oval 9">
            <a:extLst>
              <a:ext uri="{FF2B5EF4-FFF2-40B4-BE49-F238E27FC236}">
                <a16:creationId xmlns:a16="http://schemas.microsoft.com/office/drawing/2014/main" id="{3490AA07-00EF-B542-AF06-1C0DE766B948}"/>
              </a:ext>
            </a:extLst>
          </p:cNvPr>
          <p:cNvSpPr>
            <a:spLocks noChangeArrowheads="1"/>
          </p:cNvSpPr>
          <p:nvPr/>
        </p:nvSpPr>
        <p:spPr bwMode="auto">
          <a:xfrm>
            <a:off x="5781968" y="5681932"/>
            <a:ext cx="870030" cy="414068"/>
          </a:xfrm>
          <a:prstGeom prst="ellipse">
            <a:avLst/>
          </a:prstGeom>
          <a:noFill/>
          <a:ln w="25400">
            <a:solidFill>
              <a:srgbClr val="009900"/>
            </a:solidFill>
            <a:round/>
            <a:headEnd/>
            <a:tailEnd/>
          </a:ln>
        </p:spPr>
        <p:txBody>
          <a:bodyPr wrap="none" anchor="ctr"/>
          <a:lstStyle/>
          <a:p>
            <a:pPr algn="ctr"/>
            <a:r>
              <a:rPr lang="en-US" sz="1800" dirty="0">
                <a:solidFill>
                  <a:srgbClr val="FF0000"/>
                </a:solidFill>
              </a:rPr>
              <a:t>x</a:t>
            </a:r>
            <a:r>
              <a:rPr lang="en-US" sz="1800" baseline="-25000" dirty="0">
                <a:solidFill>
                  <a:srgbClr val="FF0000"/>
                </a:solidFill>
              </a:rPr>
              <a:t>2</a:t>
            </a:r>
            <a:endParaRPr lang="en-US" sz="1800" dirty="0">
              <a:solidFill>
                <a:srgbClr val="FF0000"/>
              </a:solidFill>
            </a:endParaRPr>
          </a:p>
        </p:txBody>
      </p:sp>
      <p:cxnSp>
        <p:nvCxnSpPr>
          <p:cNvPr id="37" name="AutoShape 4">
            <a:extLst>
              <a:ext uri="{FF2B5EF4-FFF2-40B4-BE49-F238E27FC236}">
                <a16:creationId xmlns:a16="http://schemas.microsoft.com/office/drawing/2014/main" id="{E35ECBC4-92FD-DC46-9207-5875FF0842FC}"/>
              </a:ext>
            </a:extLst>
          </p:cNvPr>
          <p:cNvCxnSpPr>
            <a:cxnSpLocks noChangeShapeType="1"/>
          </p:cNvCxnSpPr>
          <p:nvPr/>
        </p:nvCxnSpPr>
        <p:spPr bwMode="auto">
          <a:xfrm flipV="1">
            <a:off x="3277013" y="4544429"/>
            <a:ext cx="422568" cy="1137503"/>
          </a:xfrm>
          <a:prstGeom prst="straightConnector1">
            <a:avLst/>
          </a:prstGeom>
          <a:noFill/>
          <a:ln w="44450">
            <a:solidFill>
              <a:srgbClr val="6666FF"/>
            </a:solidFill>
            <a:miter lim="800000"/>
            <a:headEnd/>
            <a:tailEnd type="triangle" w="med" len="med"/>
          </a:ln>
          <a:extLst>
            <a:ext uri="{909E8E84-426E-40dd-AFC4-6F175D3DCCD1}">
              <a14:hiddenFill xmlns:a14="http://schemas.microsoft.com/office/drawing/2010/main" xmlns="">
                <a:noFill/>
              </a14:hiddenFill>
            </a:ext>
          </a:extLst>
        </p:spPr>
      </p:cxnSp>
      <p:cxnSp>
        <p:nvCxnSpPr>
          <p:cNvPr id="38" name="AutoShape 4">
            <a:extLst>
              <a:ext uri="{FF2B5EF4-FFF2-40B4-BE49-F238E27FC236}">
                <a16:creationId xmlns:a16="http://schemas.microsoft.com/office/drawing/2014/main" id="{D92FBD6C-CF24-F94B-A56F-DAEC28C15B59}"/>
              </a:ext>
            </a:extLst>
          </p:cNvPr>
          <p:cNvCxnSpPr>
            <a:cxnSpLocks noChangeShapeType="1"/>
          </p:cNvCxnSpPr>
          <p:nvPr/>
        </p:nvCxnSpPr>
        <p:spPr bwMode="auto">
          <a:xfrm flipH="1" flipV="1">
            <a:off x="5686385" y="4583248"/>
            <a:ext cx="530598" cy="1098684"/>
          </a:xfrm>
          <a:prstGeom prst="straightConnector1">
            <a:avLst/>
          </a:prstGeom>
          <a:noFill/>
          <a:ln w="44450">
            <a:solidFill>
              <a:srgbClr val="6666FF"/>
            </a:solidFill>
            <a:miter lim="800000"/>
            <a:headEnd/>
            <a:tailEnd type="triangle" w="med" len="med"/>
          </a:ln>
          <a:extLst>
            <a:ext uri="{909E8E84-426E-40dd-AFC4-6F175D3DCCD1}">
              <a14:hiddenFill xmlns:a14="http://schemas.microsoft.com/office/drawing/2010/main" xmlns="">
                <a:noFill/>
              </a14:hiddenFill>
            </a:ext>
          </a:extLst>
        </p:spPr>
      </p:cxnSp>
      <p:sp>
        <p:nvSpPr>
          <p:cNvPr id="39" name="Oval 38">
            <a:extLst>
              <a:ext uri="{FF2B5EF4-FFF2-40B4-BE49-F238E27FC236}">
                <a16:creationId xmlns:a16="http://schemas.microsoft.com/office/drawing/2014/main" id="{AE373FB1-309A-E749-833B-6FDC8E963682}"/>
              </a:ext>
            </a:extLst>
          </p:cNvPr>
          <p:cNvSpPr>
            <a:spLocks noChangeArrowheads="1"/>
          </p:cNvSpPr>
          <p:nvPr/>
        </p:nvSpPr>
        <p:spPr bwMode="auto">
          <a:xfrm>
            <a:off x="4943768" y="4229819"/>
            <a:ext cx="870030" cy="414068"/>
          </a:xfrm>
          <a:prstGeom prst="ellipse">
            <a:avLst/>
          </a:prstGeom>
          <a:solidFill>
            <a:schemeClr val="bg1"/>
          </a:solidFill>
          <a:ln w="25400">
            <a:solidFill>
              <a:srgbClr val="009900"/>
            </a:solidFill>
            <a:round/>
            <a:headEnd/>
            <a:tailEnd/>
          </a:ln>
        </p:spPr>
        <p:txBody>
          <a:bodyPr wrap="none" anchor="ctr"/>
          <a:lstStyle/>
          <a:p>
            <a:pPr algn="ctr"/>
            <a:r>
              <a:rPr lang="en-US" sz="1800" dirty="0">
                <a:solidFill>
                  <a:srgbClr val="FF0000"/>
                </a:solidFill>
              </a:rPr>
              <a:t>*</a:t>
            </a:r>
          </a:p>
        </p:txBody>
      </p:sp>
      <p:cxnSp>
        <p:nvCxnSpPr>
          <p:cNvPr id="40" name="AutoShape 4">
            <a:extLst>
              <a:ext uri="{FF2B5EF4-FFF2-40B4-BE49-F238E27FC236}">
                <a16:creationId xmlns:a16="http://schemas.microsoft.com/office/drawing/2014/main" id="{2470365C-D48F-5B48-86F4-93E0A3314A1B}"/>
              </a:ext>
            </a:extLst>
          </p:cNvPr>
          <p:cNvCxnSpPr>
            <a:cxnSpLocks noChangeShapeType="1"/>
          </p:cNvCxnSpPr>
          <p:nvPr/>
        </p:nvCxnSpPr>
        <p:spPr bwMode="auto">
          <a:xfrm flipV="1">
            <a:off x="3584615" y="4583248"/>
            <a:ext cx="1486566" cy="1159323"/>
          </a:xfrm>
          <a:prstGeom prst="straightConnector1">
            <a:avLst/>
          </a:prstGeom>
          <a:noFill/>
          <a:ln w="44450">
            <a:solidFill>
              <a:srgbClr val="6666FF"/>
            </a:solidFill>
            <a:miter lim="800000"/>
            <a:headEnd/>
            <a:tailEnd type="triangle" w="med" len="med"/>
          </a:ln>
          <a:extLst>
            <a:ext uri="{909E8E84-426E-40dd-AFC4-6F175D3DCCD1}">
              <a14:hiddenFill xmlns:a14="http://schemas.microsoft.com/office/drawing/2010/main" xmlns="">
                <a:noFill/>
              </a14:hiddenFill>
            </a:ext>
          </a:extLst>
        </p:spPr>
      </p:cxnSp>
      <p:cxnSp>
        <p:nvCxnSpPr>
          <p:cNvPr id="41" name="AutoShape 4">
            <a:extLst>
              <a:ext uri="{FF2B5EF4-FFF2-40B4-BE49-F238E27FC236}">
                <a16:creationId xmlns:a16="http://schemas.microsoft.com/office/drawing/2014/main" id="{57F5CE93-E07A-424B-8E98-08007251AD1B}"/>
              </a:ext>
            </a:extLst>
          </p:cNvPr>
          <p:cNvCxnSpPr>
            <a:cxnSpLocks noChangeShapeType="1"/>
          </p:cNvCxnSpPr>
          <p:nvPr/>
        </p:nvCxnSpPr>
        <p:spPr bwMode="auto">
          <a:xfrm flipV="1">
            <a:off x="4007183" y="3215961"/>
            <a:ext cx="454398" cy="975039"/>
          </a:xfrm>
          <a:prstGeom prst="straightConnector1">
            <a:avLst/>
          </a:prstGeom>
          <a:noFill/>
          <a:ln w="44450">
            <a:solidFill>
              <a:srgbClr val="6666FF"/>
            </a:solidFill>
            <a:miter lim="800000"/>
            <a:headEnd/>
            <a:tailEnd type="triangle" w="med" len="med"/>
          </a:ln>
          <a:extLst>
            <a:ext uri="{909E8E84-426E-40dd-AFC4-6F175D3DCCD1}">
              <a14:hiddenFill xmlns:a14="http://schemas.microsoft.com/office/drawing/2010/main" xmlns="">
                <a:noFill/>
              </a14:hiddenFill>
            </a:ext>
          </a:extLst>
        </p:spPr>
      </p:cxnSp>
      <p:cxnSp>
        <p:nvCxnSpPr>
          <p:cNvPr id="42" name="AutoShape 4">
            <a:extLst>
              <a:ext uri="{FF2B5EF4-FFF2-40B4-BE49-F238E27FC236}">
                <a16:creationId xmlns:a16="http://schemas.microsoft.com/office/drawing/2014/main" id="{EC890DEA-B174-714D-8FCC-FA84A217A026}"/>
              </a:ext>
            </a:extLst>
          </p:cNvPr>
          <p:cNvCxnSpPr>
            <a:cxnSpLocks noChangeShapeType="1"/>
          </p:cNvCxnSpPr>
          <p:nvPr/>
        </p:nvCxnSpPr>
        <p:spPr bwMode="auto">
          <a:xfrm flipH="1" flipV="1">
            <a:off x="5076785" y="3215961"/>
            <a:ext cx="301998" cy="1013858"/>
          </a:xfrm>
          <a:prstGeom prst="straightConnector1">
            <a:avLst/>
          </a:prstGeom>
          <a:noFill/>
          <a:ln w="44450">
            <a:solidFill>
              <a:srgbClr val="6666FF"/>
            </a:solidFill>
            <a:miter lim="800000"/>
            <a:headEnd/>
            <a:tailEnd type="triangle" w="med" len="med"/>
          </a:ln>
          <a:extLst>
            <a:ext uri="{909E8E84-426E-40dd-AFC4-6F175D3DCCD1}">
              <a14:hiddenFill xmlns:a14="http://schemas.microsoft.com/office/drawing/2010/main" xmlns="">
                <a:noFill/>
              </a14:hiddenFill>
            </a:ext>
          </a:extLst>
        </p:spPr>
      </p:cxnSp>
      <p:cxnSp>
        <p:nvCxnSpPr>
          <p:cNvPr id="43" name="AutoShape 4">
            <a:extLst>
              <a:ext uri="{FF2B5EF4-FFF2-40B4-BE49-F238E27FC236}">
                <a16:creationId xmlns:a16="http://schemas.microsoft.com/office/drawing/2014/main" id="{A66FA3DB-F894-F74D-A483-0DC260CB4149}"/>
              </a:ext>
            </a:extLst>
          </p:cNvPr>
          <p:cNvCxnSpPr>
            <a:cxnSpLocks noChangeShapeType="1"/>
          </p:cNvCxnSpPr>
          <p:nvPr/>
        </p:nvCxnSpPr>
        <p:spPr bwMode="auto">
          <a:xfrm flipV="1">
            <a:off x="4769183" y="2009422"/>
            <a:ext cx="6037" cy="853110"/>
          </a:xfrm>
          <a:prstGeom prst="straightConnector1">
            <a:avLst/>
          </a:prstGeom>
          <a:noFill/>
          <a:ln w="44450">
            <a:solidFill>
              <a:srgbClr val="6666FF"/>
            </a:solidFill>
            <a:miter lim="800000"/>
            <a:headEnd/>
            <a:tailEnd type="triangle" w="med" len="med"/>
          </a:ln>
          <a:extLst>
            <a:ext uri="{909E8E84-426E-40dd-AFC4-6F175D3DCCD1}">
              <a14:hiddenFill xmlns:a14="http://schemas.microsoft.com/office/drawing/2010/main" xmlns="">
                <a:noFill/>
              </a14:hiddenFill>
            </a:ext>
          </a:extLst>
        </p:spPr>
      </p:cxnSp>
    </p:spTree>
    <p:extLst>
      <p:ext uri="{BB962C8B-B14F-4D97-AF65-F5344CB8AC3E}">
        <p14:creationId xmlns:p14="http://schemas.microsoft.com/office/powerpoint/2010/main" val="47453513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Reverse mode AD</a:t>
            </a:r>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57</a:t>
            </a:fld>
            <a:endParaRPr lang="en-US"/>
          </a:p>
        </p:txBody>
      </p:sp>
      <p:pic>
        <p:nvPicPr>
          <p:cNvPr id="6" name="Picture 5"/>
          <p:cNvPicPr>
            <a:picLocks noChangeAspect="1"/>
          </p:cNvPicPr>
          <p:nvPr/>
        </p:nvPicPr>
        <p:blipFill>
          <a:blip r:embed="rId2"/>
          <a:stretch>
            <a:fillRect/>
          </a:stretch>
        </p:blipFill>
        <p:spPr>
          <a:xfrm>
            <a:off x="1987550" y="1143000"/>
            <a:ext cx="5168900" cy="469900"/>
          </a:xfrm>
          <a:prstGeom prst="rect">
            <a:avLst/>
          </a:prstGeom>
        </p:spPr>
      </p:pic>
      <p:sp>
        <p:nvSpPr>
          <p:cNvPr id="33" name="Oval 5">
            <a:extLst>
              <a:ext uri="{FF2B5EF4-FFF2-40B4-BE49-F238E27FC236}">
                <a16:creationId xmlns:a16="http://schemas.microsoft.com/office/drawing/2014/main" id="{9B989A2B-8C65-E14A-AE38-65CE85007DF6}"/>
              </a:ext>
            </a:extLst>
          </p:cNvPr>
          <p:cNvSpPr>
            <a:spLocks noChangeArrowheads="1"/>
          </p:cNvSpPr>
          <p:nvPr/>
        </p:nvSpPr>
        <p:spPr bwMode="auto">
          <a:xfrm>
            <a:off x="4334168" y="2862532"/>
            <a:ext cx="870030" cy="414068"/>
          </a:xfrm>
          <a:prstGeom prst="ellipse">
            <a:avLst/>
          </a:prstGeom>
          <a:solidFill>
            <a:schemeClr val="bg1"/>
          </a:solidFill>
          <a:ln w="25400">
            <a:solidFill>
              <a:srgbClr val="009900"/>
            </a:solidFill>
            <a:round/>
            <a:headEnd/>
            <a:tailEnd/>
          </a:ln>
        </p:spPr>
        <p:txBody>
          <a:bodyPr wrap="none" anchor="ctr"/>
          <a:lstStyle/>
          <a:p>
            <a:pPr algn="ctr"/>
            <a:r>
              <a:rPr lang="en-US" sz="1800" dirty="0">
                <a:solidFill>
                  <a:srgbClr val="FF0000"/>
                </a:solidFill>
              </a:rPr>
              <a:t>+</a:t>
            </a:r>
          </a:p>
        </p:txBody>
      </p:sp>
      <p:sp>
        <p:nvSpPr>
          <p:cNvPr id="34" name="Oval 7">
            <a:extLst>
              <a:ext uri="{FF2B5EF4-FFF2-40B4-BE49-F238E27FC236}">
                <a16:creationId xmlns:a16="http://schemas.microsoft.com/office/drawing/2014/main" id="{58FCE9D9-0E14-FC42-9326-7882B64DDDB7}"/>
              </a:ext>
            </a:extLst>
          </p:cNvPr>
          <p:cNvSpPr>
            <a:spLocks noChangeArrowheads="1"/>
          </p:cNvSpPr>
          <p:nvPr/>
        </p:nvSpPr>
        <p:spPr bwMode="auto">
          <a:xfrm>
            <a:off x="3572168" y="4191000"/>
            <a:ext cx="870030" cy="414068"/>
          </a:xfrm>
          <a:prstGeom prst="ellipse">
            <a:avLst/>
          </a:prstGeom>
          <a:solidFill>
            <a:schemeClr val="bg1"/>
          </a:solidFill>
          <a:ln w="25400">
            <a:solidFill>
              <a:srgbClr val="009900"/>
            </a:solidFill>
            <a:round/>
            <a:headEnd/>
            <a:tailEnd/>
          </a:ln>
        </p:spPr>
        <p:txBody>
          <a:bodyPr wrap="none" anchor="ctr"/>
          <a:lstStyle/>
          <a:p>
            <a:pPr algn="ctr"/>
            <a:r>
              <a:rPr lang="en-US" sz="1800" dirty="0">
                <a:solidFill>
                  <a:srgbClr val="FF0000"/>
                </a:solidFill>
              </a:rPr>
              <a:t>sin( )</a:t>
            </a:r>
          </a:p>
        </p:txBody>
      </p:sp>
      <p:sp>
        <p:nvSpPr>
          <p:cNvPr id="35" name="Oval 8">
            <a:extLst>
              <a:ext uri="{FF2B5EF4-FFF2-40B4-BE49-F238E27FC236}">
                <a16:creationId xmlns:a16="http://schemas.microsoft.com/office/drawing/2014/main" id="{49EB2529-6628-E24B-860C-1FF00CF9FA4D}"/>
              </a:ext>
            </a:extLst>
          </p:cNvPr>
          <p:cNvSpPr>
            <a:spLocks noChangeArrowheads="1"/>
          </p:cNvSpPr>
          <p:nvPr/>
        </p:nvSpPr>
        <p:spPr bwMode="auto">
          <a:xfrm>
            <a:off x="2841998" y="5681932"/>
            <a:ext cx="870030" cy="414068"/>
          </a:xfrm>
          <a:prstGeom prst="ellipse">
            <a:avLst/>
          </a:prstGeom>
          <a:solidFill>
            <a:schemeClr val="bg1"/>
          </a:solidFill>
          <a:ln w="25400">
            <a:solidFill>
              <a:srgbClr val="009900"/>
            </a:solidFill>
            <a:round/>
            <a:headEnd/>
            <a:tailEnd/>
          </a:ln>
        </p:spPr>
        <p:txBody>
          <a:bodyPr wrap="none" anchor="ctr"/>
          <a:lstStyle/>
          <a:p>
            <a:pPr algn="ctr"/>
            <a:r>
              <a:rPr lang="en-US" sz="1800" dirty="0">
                <a:solidFill>
                  <a:srgbClr val="FF0000"/>
                </a:solidFill>
              </a:rPr>
              <a:t>x</a:t>
            </a:r>
            <a:r>
              <a:rPr lang="en-US" sz="1800" baseline="-25000" dirty="0">
                <a:solidFill>
                  <a:srgbClr val="FF0000"/>
                </a:solidFill>
              </a:rPr>
              <a:t>1</a:t>
            </a:r>
            <a:endParaRPr lang="en-US" sz="1800" dirty="0">
              <a:solidFill>
                <a:srgbClr val="FF0000"/>
              </a:solidFill>
            </a:endParaRPr>
          </a:p>
        </p:txBody>
      </p:sp>
      <p:sp>
        <p:nvSpPr>
          <p:cNvPr id="36" name="Oval 9">
            <a:extLst>
              <a:ext uri="{FF2B5EF4-FFF2-40B4-BE49-F238E27FC236}">
                <a16:creationId xmlns:a16="http://schemas.microsoft.com/office/drawing/2014/main" id="{9DD89026-2F69-B04A-8D7D-1A05A1478CE0}"/>
              </a:ext>
            </a:extLst>
          </p:cNvPr>
          <p:cNvSpPr>
            <a:spLocks noChangeArrowheads="1"/>
          </p:cNvSpPr>
          <p:nvPr/>
        </p:nvSpPr>
        <p:spPr bwMode="auto">
          <a:xfrm>
            <a:off x="5781968" y="5681932"/>
            <a:ext cx="870030" cy="414068"/>
          </a:xfrm>
          <a:prstGeom prst="ellipse">
            <a:avLst/>
          </a:prstGeom>
          <a:noFill/>
          <a:ln w="25400">
            <a:solidFill>
              <a:srgbClr val="009900"/>
            </a:solidFill>
            <a:round/>
            <a:headEnd/>
            <a:tailEnd/>
          </a:ln>
        </p:spPr>
        <p:txBody>
          <a:bodyPr wrap="none" anchor="ctr"/>
          <a:lstStyle/>
          <a:p>
            <a:pPr algn="ctr"/>
            <a:r>
              <a:rPr lang="en-US" sz="1800" dirty="0">
                <a:solidFill>
                  <a:srgbClr val="FF0000"/>
                </a:solidFill>
              </a:rPr>
              <a:t>x</a:t>
            </a:r>
            <a:r>
              <a:rPr lang="en-US" sz="1800" baseline="-25000" dirty="0">
                <a:solidFill>
                  <a:srgbClr val="FF0000"/>
                </a:solidFill>
              </a:rPr>
              <a:t>2</a:t>
            </a:r>
            <a:endParaRPr lang="en-US" sz="1800" dirty="0">
              <a:solidFill>
                <a:srgbClr val="FF0000"/>
              </a:solidFill>
            </a:endParaRPr>
          </a:p>
        </p:txBody>
      </p:sp>
      <p:cxnSp>
        <p:nvCxnSpPr>
          <p:cNvPr id="37" name="AutoShape 4">
            <a:extLst>
              <a:ext uri="{FF2B5EF4-FFF2-40B4-BE49-F238E27FC236}">
                <a16:creationId xmlns:a16="http://schemas.microsoft.com/office/drawing/2014/main" id="{064BD3FF-3035-8F4C-A215-AC5FDD43C937}"/>
              </a:ext>
            </a:extLst>
          </p:cNvPr>
          <p:cNvCxnSpPr>
            <a:cxnSpLocks noChangeShapeType="1"/>
          </p:cNvCxnSpPr>
          <p:nvPr/>
        </p:nvCxnSpPr>
        <p:spPr bwMode="auto">
          <a:xfrm flipV="1">
            <a:off x="3277013" y="4544429"/>
            <a:ext cx="422568" cy="1137503"/>
          </a:xfrm>
          <a:prstGeom prst="straightConnector1">
            <a:avLst/>
          </a:prstGeom>
          <a:noFill/>
          <a:ln w="44450">
            <a:solidFill>
              <a:srgbClr val="6666FF"/>
            </a:solidFill>
            <a:miter lim="800000"/>
            <a:headEnd/>
            <a:tailEnd type="triangle" w="med" len="med"/>
          </a:ln>
          <a:extLst>
            <a:ext uri="{909E8E84-426E-40dd-AFC4-6F175D3DCCD1}">
              <a14:hiddenFill xmlns:a14="http://schemas.microsoft.com/office/drawing/2010/main" xmlns="">
                <a:noFill/>
              </a14:hiddenFill>
            </a:ext>
          </a:extLst>
        </p:spPr>
      </p:cxnSp>
      <p:cxnSp>
        <p:nvCxnSpPr>
          <p:cNvPr id="38" name="AutoShape 4">
            <a:extLst>
              <a:ext uri="{FF2B5EF4-FFF2-40B4-BE49-F238E27FC236}">
                <a16:creationId xmlns:a16="http://schemas.microsoft.com/office/drawing/2014/main" id="{E003FE0A-EF76-544D-B1D9-5285E1A1C98B}"/>
              </a:ext>
            </a:extLst>
          </p:cNvPr>
          <p:cNvCxnSpPr>
            <a:cxnSpLocks noChangeShapeType="1"/>
          </p:cNvCxnSpPr>
          <p:nvPr/>
        </p:nvCxnSpPr>
        <p:spPr bwMode="auto">
          <a:xfrm flipH="1" flipV="1">
            <a:off x="5686385" y="4583248"/>
            <a:ext cx="530598" cy="1098684"/>
          </a:xfrm>
          <a:prstGeom prst="straightConnector1">
            <a:avLst/>
          </a:prstGeom>
          <a:noFill/>
          <a:ln w="44450">
            <a:solidFill>
              <a:srgbClr val="6666FF"/>
            </a:solidFill>
            <a:miter lim="800000"/>
            <a:headEnd/>
            <a:tailEnd type="triangle" w="med" len="med"/>
          </a:ln>
          <a:extLst>
            <a:ext uri="{909E8E84-426E-40dd-AFC4-6F175D3DCCD1}">
              <a14:hiddenFill xmlns:a14="http://schemas.microsoft.com/office/drawing/2010/main" xmlns="">
                <a:noFill/>
              </a14:hiddenFill>
            </a:ext>
          </a:extLst>
        </p:spPr>
      </p:cxnSp>
      <p:sp>
        <p:nvSpPr>
          <p:cNvPr id="39" name="Oval 38">
            <a:extLst>
              <a:ext uri="{FF2B5EF4-FFF2-40B4-BE49-F238E27FC236}">
                <a16:creationId xmlns:a16="http://schemas.microsoft.com/office/drawing/2014/main" id="{7F2366F9-AAA9-4E41-AE14-B7B35E0FAFC3}"/>
              </a:ext>
            </a:extLst>
          </p:cNvPr>
          <p:cNvSpPr>
            <a:spLocks noChangeArrowheads="1"/>
          </p:cNvSpPr>
          <p:nvPr/>
        </p:nvSpPr>
        <p:spPr bwMode="auto">
          <a:xfrm>
            <a:off x="4943768" y="4229819"/>
            <a:ext cx="870030" cy="414068"/>
          </a:xfrm>
          <a:prstGeom prst="ellipse">
            <a:avLst/>
          </a:prstGeom>
          <a:solidFill>
            <a:schemeClr val="bg1"/>
          </a:solidFill>
          <a:ln w="25400">
            <a:solidFill>
              <a:srgbClr val="009900"/>
            </a:solidFill>
            <a:round/>
            <a:headEnd/>
            <a:tailEnd/>
          </a:ln>
        </p:spPr>
        <p:txBody>
          <a:bodyPr wrap="none" anchor="ctr"/>
          <a:lstStyle/>
          <a:p>
            <a:pPr algn="ctr"/>
            <a:r>
              <a:rPr lang="en-US" sz="1800" dirty="0">
                <a:solidFill>
                  <a:srgbClr val="FF0000"/>
                </a:solidFill>
              </a:rPr>
              <a:t>*</a:t>
            </a:r>
          </a:p>
        </p:txBody>
      </p:sp>
      <p:cxnSp>
        <p:nvCxnSpPr>
          <p:cNvPr id="40" name="AutoShape 4">
            <a:extLst>
              <a:ext uri="{FF2B5EF4-FFF2-40B4-BE49-F238E27FC236}">
                <a16:creationId xmlns:a16="http://schemas.microsoft.com/office/drawing/2014/main" id="{9AD2B5C2-7FDF-E947-8FA4-E9A42C57F7E9}"/>
              </a:ext>
            </a:extLst>
          </p:cNvPr>
          <p:cNvCxnSpPr>
            <a:cxnSpLocks noChangeShapeType="1"/>
          </p:cNvCxnSpPr>
          <p:nvPr/>
        </p:nvCxnSpPr>
        <p:spPr bwMode="auto">
          <a:xfrm flipV="1">
            <a:off x="3584615" y="4583248"/>
            <a:ext cx="1486566" cy="1159323"/>
          </a:xfrm>
          <a:prstGeom prst="straightConnector1">
            <a:avLst/>
          </a:prstGeom>
          <a:noFill/>
          <a:ln w="44450">
            <a:solidFill>
              <a:srgbClr val="6666FF"/>
            </a:solidFill>
            <a:miter lim="800000"/>
            <a:headEnd/>
            <a:tailEnd type="triangle" w="med" len="med"/>
          </a:ln>
          <a:extLst>
            <a:ext uri="{909E8E84-426E-40dd-AFC4-6F175D3DCCD1}">
              <a14:hiddenFill xmlns:a14="http://schemas.microsoft.com/office/drawing/2010/main" xmlns="">
                <a:noFill/>
              </a14:hiddenFill>
            </a:ext>
          </a:extLst>
        </p:spPr>
      </p:cxnSp>
      <p:cxnSp>
        <p:nvCxnSpPr>
          <p:cNvPr id="41" name="AutoShape 4">
            <a:extLst>
              <a:ext uri="{FF2B5EF4-FFF2-40B4-BE49-F238E27FC236}">
                <a16:creationId xmlns:a16="http://schemas.microsoft.com/office/drawing/2014/main" id="{EA1E71A4-498C-EE40-88F4-E3FFCB54E2DD}"/>
              </a:ext>
            </a:extLst>
          </p:cNvPr>
          <p:cNvCxnSpPr>
            <a:cxnSpLocks noChangeShapeType="1"/>
          </p:cNvCxnSpPr>
          <p:nvPr/>
        </p:nvCxnSpPr>
        <p:spPr bwMode="auto">
          <a:xfrm flipV="1">
            <a:off x="4007183" y="3215961"/>
            <a:ext cx="454398" cy="975039"/>
          </a:xfrm>
          <a:prstGeom prst="straightConnector1">
            <a:avLst/>
          </a:prstGeom>
          <a:noFill/>
          <a:ln w="44450">
            <a:solidFill>
              <a:srgbClr val="6666FF"/>
            </a:solidFill>
            <a:miter lim="800000"/>
            <a:headEnd/>
            <a:tailEnd type="triangle" w="med" len="med"/>
          </a:ln>
          <a:extLst>
            <a:ext uri="{909E8E84-426E-40dd-AFC4-6F175D3DCCD1}">
              <a14:hiddenFill xmlns:a14="http://schemas.microsoft.com/office/drawing/2010/main" xmlns="">
                <a:noFill/>
              </a14:hiddenFill>
            </a:ext>
          </a:extLst>
        </p:spPr>
      </p:cxnSp>
      <p:cxnSp>
        <p:nvCxnSpPr>
          <p:cNvPr id="42" name="AutoShape 4">
            <a:extLst>
              <a:ext uri="{FF2B5EF4-FFF2-40B4-BE49-F238E27FC236}">
                <a16:creationId xmlns:a16="http://schemas.microsoft.com/office/drawing/2014/main" id="{A8761681-9DCA-314A-B407-635E0C055F45}"/>
              </a:ext>
            </a:extLst>
          </p:cNvPr>
          <p:cNvCxnSpPr>
            <a:cxnSpLocks noChangeShapeType="1"/>
          </p:cNvCxnSpPr>
          <p:nvPr/>
        </p:nvCxnSpPr>
        <p:spPr bwMode="auto">
          <a:xfrm flipH="1" flipV="1">
            <a:off x="5076785" y="3215961"/>
            <a:ext cx="301998" cy="1013858"/>
          </a:xfrm>
          <a:prstGeom prst="straightConnector1">
            <a:avLst/>
          </a:prstGeom>
          <a:noFill/>
          <a:ln w="44450">
            <a:solidFill>
              <a:srgbClr val="6666FF"/>
            </a:solidFill>
            <a:miter lim="800000"/>
            <a:headEnd/>
            <a:tailEnd type="triangle" w="med" len="med"/>
          </a:ln>
          <a:extLst>
            <a:ext uri="{909E8E84-426E-40dd-AFC4-6F175D3DCCD1}">
              <a14:hiddenFill xmlns:a14="http://schemas.microsoft.com/office/drawing/2010/main" xmlns="">
                <a:noFill/>
              </a14:hiddenFill>
            </a:ext>
          </a:extLst>
        </p:spPr>
      </p:cxnSp>
      <p:cxnSp>
        <p:nvCxnSpPr>
          <p:cNvPr id="43" name="AutoShape 4">
            <a:extLst>
              <a:ext uri="{FF2B5EF4-FFF2-40B4-BE49-F238E27FC236}">
                <a16:creationId xmlns:a16="http://schemas.microsoft.com/office/drawing/2014/main" id="{5E45A000-62D4-CA44-9C83-220762B6FE2D}"/>
              </a:ext>
            </a:extLst>
          </p:cNvPr>
          <p:cNvCxnSpPr>
            <a:cxnSpLocks noChangeShapeType="1"/>
          </p:cNvCxnSpPr>
          <p:nvPr/>
        </p:nvCxnSpPr>
        <p:spPr bwMode="auto">
          <a:xfrm flipV="1">
            <a:off x="4769183" y="2009422"/>
            <a:ext cx="6037" cy="853110"/>
          </a:xfrm>
          <a:prstGeom prst="straightConnector1">
            <a:avLst/>
          </a:prstGeom>
          <a:noFill/>
          <a:ln w="44450">
            <a:solidFill>
              <a:srgbClr val="6666FF"/>
            </a:solidFill>
            <a:miter lim="800000"/>
            <a:headEnd/>
            <a:tailEnd type="triangle" w="med" len="med"/>
          </a:ln>
          <a:extLst>
            <a:ext uri="{909E8E84-426E-40dd-AFC4-6F175D3DCCD1}">
              <a14:hiddenFill xmlns:a14="http://schemas.microsoft.com/office/drawing/2010/main" xmlns="">
                <a:noFill/>
              </a14:hiddenFill>
            </a:ext>
          </a:extLst>
        </p:spPr>
      </p:cxnSp>
    </p:spTree>
    <p:extLst>
      <p:ext uri="{BB962C8B-B14F-4D97-AF65-F5344CB8AC3E}">
        <p14:creationId xmlns:p14="http://schemas.microsoft.com/office/powerpoint/2010/main" val="60485328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US">
                <a:solidFill>
                  <a:prstClr val="white">
                    <a:lumMod val="50000"/>
                  </a:prstClr>
                </a:solidFill>
              </a:rPr>
              <a:t>(C) Dhruv Batra </a:t>
            </a:r>
            <a:endParaRPr lang="en-US" dirty="0">
              <a:solidFill>
                <a:prstClr val="white">
                  <a:lumMod val="50000"/>
                </a:prstClr>
              </a:solidFill>
            </a:endParaRPr>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solidFill>
                  <a:prstClr val="white">
                    <a:lumMod val="50000"/>
                  </a:prstClr>
                </a:solidFill>
              </a:rPr>
              <a:pPr>
                <a:defRPr/>
              </a:pPr>
              <a:t>58</a:t>
            </a:fld>
            <a:endParaRPr lang="en-US">
              <a:solidFill>
                <a:prstClr val="white">
                  <a:lumMod val="50000"/>
                </a:prstClr>
              </a:solidFill>
            </a:endParaRPr>
          </a:p>
        </p:txBody>
      </p:sp>
      <p:sp>
        <p:nvSpPr>
          <p:cNvPr id="49" name="Title 1"/>
          <p:cNvSpPr>
            <a:spLocks noGrp="1"/>
          </p:cNvSpPr>
          <p:nvPr>
            <p:ph type="title"/>
          </p:nvPr>
        </p:nvSpPr>
        <p:spPr>
          <a:xfrm>
            <a:off x="685800" y="228600"/>
            <a:ext cx="7772400" cy="685800"/>
          </a:xfrm>
        </p:spPr>
        <p:txBody>
          <a:bodyPr/>
          <a:lstStyle/>
          <a:p>
            <a:r>
              <a:rPr lang="en-US" dirty="0"/>
              <a:t>Example: Reverse mode AD</a:t>
            </a:r>
          </a:p>
        </p:txBody>
      </p:sp>
      <p:pic>
        <p:nvPicPr>
          <p:cNvPr id="50" name="Picture 49"/>
          <p:cNvPicPr>
            <a:picLocks noChangeAspect="1"/>
          </p:cNvPicPr>
          <p:nvPr/>
        </p:nvPicPr>
        <p:blipFill>
          <a:blip r:embed="rId3"/>
          <a:stretch>
            <a:fillRect/>
          </a:stretch>
        </p:blipFill>
        <p:spPr>
          <a:xfrm>
            <a:off x="1987550" y="1143000"/>
            <a:ext cx="5168900" cy="469900"/>
          </a:xfrm>
          <a:prstGeom prst="rect">
            <a:avLst/>
          </a:prstGeom>
        </p:spPr>
      </p:pic>
      <p:sp>
        <p:nvSpPr>
          <p:cNvPr id="23" name="Oval 5"/>
          <p:cNvSpPr>
            <a:spLocks noChangeArrowheads="1"/>
          </p:cNvSpPr>
          <p:nvPr/>
        </p:nvSpPr>
        <p:spPr bwMode="auto">
          <a:xfrm>
            <a:off x="4334168" y="2862532"/>
            <a:ext cx="870030" cy="414068"/>
          </a:xfrm>
          <a:prstGeom prst="ellipse">
            <a:avLst/>
          </a:prstGeom>
          <a:solidFill>
            <a:schemeClr val="bg1"/>
          </a:solidFill>
          <a:ln w="25400">
            <a:solidFill>
              <a:srgbClr val="009900"/>
            </a:solidFill>
            <a:round/>
            <a:headEnd/>
            <a:tailEnd/>
          </a:ln>
        </p:spPr>
        <p:txBody>
          <a:bodyPr wrap="none" anchor="ctr"/>
          <a:lstStyle/>
          <a:p>
            <a:pPr algn="ctr"/>
            <a:r>
              <a:rPr lang="en-US" sz="1800" dirty="0">
                <a:solidFill>
                  <a:srgbClr val="FF0000"/>
                </a:solidFill>
              </a:rPr>
              <a:t>+</a:t>
            </a:r>
          </a:p>
        </p:txBody>
      </p:sp>
      <p:sp>
        <p:nvSpPr>
          <p:cNvPr id="24" name="Oval 7"/>
          <p:cNvSpPr>
            <a:spLocks noChangeArrowheads="1"/>
          </p:cNvSpPr>
          <p:nvPr/>
        </p:nvSpPr>
        <p:spPr bwMode="auto">
          <a:xfrm>
            <a:off x="3572168" y="4191000"/>
            <a:ext cx="870030" cy="414068"/>
          </a:xfrm>
          <a:prstGeom prst="ellipse">
            <a:avLst/>
          </a:prstGeom>
          <a:solidFill>
            <a:schemeClr val="bg1"/>
          </a:solidFill>
          <a:ln w="25400">
            <a:solidFill>
              <a:srgbClr val="009900"/>
            </a:solidFill>
            <a:round/>
            <a:headEnd/>
            <a:tailEnd/>
          </a:ln>
        </p:spPr>
        <p:txBody>
          <a:bodyPr wrap="none" anchor="ctr"/>
          <a:lstStyle/>
          <a:p>
            <a:pPr algn="ctr"/>
            <a:r>
              <a:rPr lang="en-US" sz="1800" dirty="0">
                <a:solidFill>
                  <a:srgbClr val="FF0000"/>
                </a:solidFill>
              </a:rPr>
              <a:t>sin( )</a:t>
            </a:r>
          </a:p>
        </p:txBody>
      </p:sp>
      <p:sp>
        <p:nvSpPr>
          <p:cNvPr id="25" name="Oval 8"/>
          <p:cNvSpPr>
            <a:spLocks noChangeArrowheads="1"/>
          </p:cNvSpPr>
          <p:nvPr/>
        </p:nvSpPr>
        <p:spPr bwMode="auto">
          <a:xfrm>
            <a:off x="2841998" y="5681932"/>
            <a:ext cx="870030" cy="414068"/>
          </a:xfrm>
          <a:prstGeom prst="ellipse">
            <a:avLst/>
          </a:prstGeom>
          <a:solidFill>
            <a:schemeClr val="bg1"/>
          </a:solidFill>
          <a:ln w="25400">
            <a:solidFill>
              <a:srgbClr val="009900"/>
            </a:solidFill>
            <a:round/>
            <a:headEnd/>
            <a:tailEnd/>
          </a:ln>
        </p:spPr>
        <p:txBody>
          <a:bodyPr wrap="none" anchor="ctr"/>
          <a:lstStyle/>
          <a:p>
            <a:pPr algn="ctr"/>
            <a:r>
              <a:rPr lang="en-US" sz="1800" dirty="0">
                <a:solidFill>
                  <a:srgbClr val="FF0000"/>
                </a:solidFill>
              </a:rPr>
              <a:t>x</a:t>
            </a:r>
            <a:r>
              <a:rPr lang="en-US" sz="1800" baseline="-25000" dirty="0">
                <a:solidFill>
                  <a:srgbClr val="FF0000"/>
                </a:solidFill>
              </a:rPr>
              <a:t>1</a:t>
            </a:r>
            <a:endParaRPr lang="en-US" sz="1800" dirty="0">
              <a:solidFill>
                <a:srgbClr val="FF0000"/>
              </a:solidFill>
            </a:endParaRPr>
          </a:p>
        </p:txBody>
      </p:sp>
      <p:sp>
        <p:nvSpPr>
          <p:cNvPr id="26" name="Oval 9"/>
          <p:cNvSpPr>
            <a:spLocks noChangeArrowheads="1"/>
          </p:cNvSpPr>
          <p:nvPr/>
        </p:nvSpPr>
        <p:spPr bwMode="auto">
          <a:xfrm>
            <a:off x="5781968" y="5681932"/>
            <a:ext cx="870030" cy="414068"/>
          </a:xfrm>
          <a:prstGeom prst="ellipse">
            <a:avLst/>
          </a:prstGeom>
          <a:noFill/>
          <a:ln w="25400">
            <a:solidFill>
              <a:srgbClr val="009900"/>
            </a:solidFill>
            <a:round/>
            <a:headEnd/>
            <a:tailEnd/>
          </a:ln>
        </p:spPr>
        <p:txBody>
          <a:bodyPr wrap="none" anchor="ctr"/>
          <a:lstStyle/>
          <a:p>
            <a:pPr algn="ctr"/>
            <a:r>
              <a:rPr lang="en-US" sz="1800" dirty="0">
                <a:solidFill>
                  <a:srgbClr val="FF0000"/>
                </a:solidFill>
              </a:rPr>
              <a:t>x</a:t>
            </a:r>
            <a:r>
              <a:rPr lang="en-US" sz="1800" baseline="-25000" dirty="0">
                <a:solidFill>
                  <a:srgbClr val="FF0000"/>
                </a:solidFill>
              </a:rPr>
              <a:t>2</a:t>
            </a:r>
            <a:endParaRPr lang="en-US" sz="1800" dirty="0">
              <a:solidFill>
                <a:srgbClr val="FF0000"/>
              </a:solidFill>
            </a:endParaRPr>
          </a:p>
        </p:txBody>
      </p:sp>
      <p:cxnSp>
        <p:nvCxnSpPr>
          <p:cNvPr id="27" name="AutoShape 4"/>
          <p:cNvCxnSpPr>
            <a:cxnSpLocks noChangeShapeType="1"/>
          </p:cNvCxnSpPr>
          <p:nvPr/>
        </p:nvCxnSpPr>
        <p:spPr bwMode="auto">
          <a:xfrm flipV="1">
            <a:off x="3277013" y="4544429"/>
            <a:ext cx="422568" cy="1137503"/>
          </a:xfrm>
          <a:prstGeom prst="straightConnector1">
            <a:avLst/>
          </a:prstGeom>
          <a:noFill/>
          <a:ln w="44450">
            <a:solidFill>
              <a:srgbClr val="6666FF"/>
            </a:solidFill>
            <a:miter lim="800000"/>
            <a:headEnd/>
            <a:tailEnd type="triangle" w="med" len="med"/>
          </a:ln>
          <a:extLst>
            <a:ext uri="{909E8E84-426E-40dd-AFC4-6F175D3DCCD1}">
              <a14:hiddenFill xmlns:a14="http://schemas.microsoft.com/office/drawing/2010/main" xmlns="">
                <a:noFill/>
              </a14:hiddenFill>
            </a:ext>
          </a:extLst>
        </p:spPr>
      </p:cxnSp>
      <p:cxnSp>
        <p:nvCxnSpPr>
          <p:cNvPr id="28" name="AutoShape 4"/>
          <p:cNvCxnSpPr>
            <a:cxnSpLocks noChangeShapeType="1"/>
          </p:cNvCxnSpPr>
          <p:nvPr/>
        </p:nvCxnSpPr>
        <p:spPr bwMode="auto">
          <a:xfrm flipH="1" flipV="1">
            <a:off x="5686385" y="4583248"/>
            <a:ext cx="530598" cy="1098684"/>
          </a:xfrm>
          <a:prstGeom prst="straightConnector1">
            <a:avLst/>
          </a:prstGeom>
          <a:noFill/>
          <a:ln w="44450">
            <a:solidFill>
              <a:srgbClr val="6666FF"/>
            </a:solidFill>
            <a:miter lim="800000"/>
            <a:headEnd/>
            <a:tailEnd type="triangle" w="med" len="med"/>
          </a:ln>
          <a:extLst>
            <a:ext uri="{909E8E84-426E-40dd-AFC4-6F175D3DCCD1}">
              <a14:hiddenFill xmlns:a14="http://schemas.microsoft.com/office/drawing/2010/main" xmlns="">
                <a:noFill/>
              </a14:hiddenFill>
            </a:ext>
          </a:extLst>
        </p:spPr>
      </p:cxnSp>
      <p:sp>
        <p:nvSpPr>
          <p:cNvPr id="29" name="Oval 28"/>
          <p:cNvSpPr>
            <a:spLocks noChangeArrowheads="1"/>
          </p:cNvSpPr>
          <p:nvPr/>
        </p:nvSpPr>
        <p:spPr bwMode="auto">
          <a:xfrm>
            <a:off x="4943768" y="4229819"/>
            <a:ext cx="870030" cy="414068"/>
          </a:xfrm>
          <a:prstGeom prst="ellipse">
            <a:avLst/>
          </a:prstGeom>
          <a:solidFill>
            <a:schemeClr val="bg1"/>
          </a:solidFill>
          <a:ln w="25400">
            <a:solidFill>
              <a:srgbClr val="009900"/>
            </a:solidFill>
            <a:round/>
            <a:headEnd/>
            <a:tailEnd/>
          </a:ln>
        </p:spPr>
        <p:txBody>
          <a:bodyPr wrap="none" anchor="ctr"/>
          <a:lstStyle/>
          <a:p>
            <a:pPr algn="ctr"/>
            <a:r>
              <a:rPr lang="en-US" sz="1800" dirty="0">
                <a:solidFill>
                  <a:srgbClr val="FF0000"/>
                </a:solidFill>
              </a:rPr>
              <a:t>*</a:t>
            </a:r>
          </a:p>
        </p:txBody>
      </p:sp>
      <p:cxnSp>
        <p:nvCxnSpPr>
          <p:cNvPr id="30" name="AutoShape 4"/>
          <p:cNvCxnSpPr>
            <a:cxnSpLocks noChangeShapeType="1"/>
          </p:cNvCxnSpPr>
          <p:nvPr/>
        </p:nvCxnSpPr>
        <p:spPr bwMode="auto">
          <a:xfrm flipV="1">
            <a:off x="3584615" y="4583248"/>
            <a:ext cx="1486566" cy="1159323"/>
          </a:xfrm>
          <a:prstGeom prst="straightConnector1">
            <a:avLst/>
          </a:prstGeom>
          <a:noFill/>
          <a:ln w="44450">
            <a:solidFill>
              <a:srgbClr val="6666FF"/>
            </a:solidFill>
            <a:miter lim="800000"/>
            <a:headEnd/>
            <a:tailEnd type="triangle" w="med" len="med"/>
          </a:ln>
          <a:extLst>
            <a:ext uri="{909E8E84-426E-40dd-AFC4-6F175D3DCCD1}">
              <a14:hiddenFill xmlns:a14="http://schemas.microsoft.com/office/drawing/2010/main" xmlns="">
                <a:noFill/>
              </a14:hiddenFill>
            </a:ext>
          </a:extLst>
        </p:spPr>
      </p:cxnSp>
      <p:cxnSp>
        <p:nvCxnSpPr>
          <p:cNvPr id="31" name="AutoShape 4"/>
          <p:cNvCxnSpPr>
            <a:cxnSpLocks noChangeShapeType="1"/>
          </p:cNvCxnSpPr>
          <p:nvPr/>
        </p:nvCxnSpPr>
        <p:spPr bwMode="auto">
          <a:xfrm flipV="1">
            <a:off x="4007183" y="3215961"/>
            <a:ext cx="454398" cy="975039"/>
          </a:xfrm>
          <a:prstGeom prst="straightConnector1">
            <a:avLst/>
          </a:prstGeom>
          <a:noFill/>
          <a:ln w="44450">
            <a:solidFill>
              <a:srgbClr val="6666FF"/>
            </a:solidFill>
            <a:miter lim="800000"/>
            <a:headEnd/>
            <a:tailEnd type="triangle" w="med" len="med"/>
          </a:ln>
          <a:extLst>
            <a:ext uri="{909E8E84-426E-40dd-AFC4-6F175D3DCCD1}">
              <a14:hiddenFill xmlns:a14="http://schemas.microsoft.com/office/drawing/2010/main" xmlns="">
                <a:noFill/>
              </a14:hiddenFill>
            </a:ext>
          </a:extLst>
        </p:spPr>
      </p:cxnSp>
      <p:cxnSp>
        <p:nvCxnSpPr>
          <p:cNvPr id="34" name="AutoShape 4"/>
          <p:cNvCxnSpPr>
            <a:cxnSpLocks noChangeShapeType="1"/>
          </p:cNvCxnSpPr>
          <p:nvPr/>
        </p:nvCxnSpPr>
        <p:spPr bwMode="auto">
          <a:xfrm flipH="1" flipV="1">
            <a:off x="5076785" y="3215961"/>
            <a:ext cx="301998" cy="1013858"/>
          </a:xfrm>
          <a:prstGeom prst="straightConnector1">
            <a:avLst/>
          </a:prstGeom>
          <a:noFill/>
          <a:ln w="44450">
            <a:solidFill>
              <a:srgbClr val="6666FF"/>
            </a:solidFill>
            <a:miter lim="800000"/>
            <a:headEnd/>
            <a:tailEnd type="triangle" w="med" len="med"/>
          </a:ln>
          <a:extLst>
            <a:ext uri="{909E8E84-426E-40dd-AFC4-6F175D3DCCD1}">
              <a14:hiddenFill xmlns:a14="http://schemas.microsoft.com/office/drawing/2010/main" xmlns="">
                <a:noFill/>
              </a14:hiddenFill>
            </a:ext>
          </a:extLst>
        </p:spPr>
      </p:cxnSp>
      <p:cxnSp>
        <p:nvCxnSpPr>
          <p:cNvPr id="35" name="AutoShape 4"/>
          <p:cNvCxnSpPr>
            <a:cxnSpLocks noChangeShapeType="1"/>
          </p:cNvCxnSpPr>
          <p:nvPr/>
        </p:nvCxnSpPr>
        <p:spPr bwMode="auto">
          <a:xfrm flipV="1">
            <a:off x="4769183" y="2009422"/>
            <a:ext cx="6037" cy="853110"/>
          </a:xfrm>
          <a:prstGeom prst="straightConnector1">
            <a:avLst/>
          </a:prstGeom>
          <a:noFill/>
          <a:ln w="44450">
            <a:solidFill>
              <a:srgbClr val="6666FF"/>
            </a:solidFill>
            <a:miter lim="800000"/>
            <a:headEnd/>
            <a:tailEnd type="triangle" w="med" len="med"/>
          </a:ln>
          <a:extLst>
            <a:ext uri="{909E8E84-426E-40dd-AFC4-6F175D3DCCD1}">
              <a14:hiddenFill xmlns:a14="http://schemas.microsoft.com/office/drawing/2010/main" xmlns="">
                <a:noFill/>
              </a14:hiddenFill>
            </a:ext>
          </a:extLst>
        </p:spPr>
      </p:cxnSp>
      <p:pic>
        <p:nvPicPr>
          <p:cNvPr id="37" name="Picture 36"/>
          <p:cNvPicPr>
            <a:picLocks noChangeAspect="1"/>
          </p:cNvPicPr>
          <p:nvPr/>
        </p:nvPicPr>
        <p:blipFill>
          <a:blip r:embed="rId4"/>
          <a:stretch>
            <a:fillRect/>
          </a:stretch>
        </p:blipFill>
        <p:spPr>
          <a:xfrm>
            <a:off x="4315198" y="2362200"/>
            <a:ext cx="889000" cy="266700"/>
          </a:xfrm>
          <a:prstGeom prst="rect">
            <a:avLst/>
          </a:prstGeom>
          <a:solidFill>
            <a:schemeClr val="bg1"/>
          </a:solidFill>
        </p:spPr>
      </p:pic>
      <p:pic>
        <p:nvPicPr>
          <p:cNvPr id="41" name="Picture 40"/>
          <p:cNvPicPr>
            <a:picLocks noChangeAspect="1"/>
          </p:cNvPicPr>
          <p:nvPr/>
        </p:nvPicPr>
        <p:blipFill>
          <a:blip r:embed="rId5"/>
          <a:stretch>
            <a:fillRect/>
          </a:stretch>
        </p:blipFill>
        <p:spPr>
          <a:xfrm>
            <a:off x="3578598" y="3581400"/>
            <a:ext cx="1092200" cy="241300"/>
          </a:xfrm>
          <a:prstGeom prst="rect">
            <a:avLst/>
          </a:prstGeom>
          <a:solidFill>
            <a:schemeClr val="bg1"/>
          </a:solidFill>
        </p:spPr>
      </p:pic>
      <p:pic>
        <p:nvPicPr>
          <p:cNvPr id="42" name="Picture 41"/>
          <p:cNvPicPr>
            <a:picLocks noChangeAspect="1"/>
          </p:cNvPicPr>
          <p:nvPr/>
        </p:nvPicPr>
        <p:blipFill>
          <a:blip r:embed="rId6"/>
          <a:stretch>
            <a:fillRect/>
          </a:stretch>
        </p:blipFill>
        <p:spPr>
          <a:xfrm>
            <a:off x="4797798" y="3581400"/>
            <a:ext cx="1092200" cy="241300"/>
          </a:xfrm>
          <a:prstGeom prst="rect">
            <a:avLst/>
          </a:prstGeom>
          <a:solidFill>
            <a:schemeClr val="bg1"/>
          </a:solidFill>
        </p:spPr>
      </p:pic>
      <p:pic>
        <p:nvPicPr>
          <p:cNvPr id="43" name="Picture 42"/>
          <p:cNvPicPr>
            <a:picLocks noChangeAspect="1"/>
          </p:cNvPicPr>
          <p:nvPr/>
        </p:nvPicPr>
        <p:blipFill>
          <a:blip r:embed="rId7"/>
          <a:stretch>
            <a:fillRect/>
          </a:stretch>
        </p:blipFill>
        <p:spPr>
          <a:xfrm>
            <a:off x="1610980" y="4881739"/>
            <a:ext cx="2044700" cy="317500"/>
          </a:xfrm>
          <a:prstGeom prst="rect">
            <a:avLst/>
          </a:prstGeom>
          <a:solidFill>
            <a:schemeClr val="bg1"/>
          </a:solidFill>
        </p:spPr>
      </p:pic>
      <p:pic>
        <p:nvPicPr>
          <p:cNvPr id="44" name="Picture 43"/>
          <p:cNvPicPr>
            <a:picLocks noChangeAspect="1"/>
          </p:cNvPicPr>
          <p:nvPr/>
        </p:nvPicPr>
        <p:blipFill>
          <a:blip r:embed="rId8"/>
          <a:stretch>
            <a:fillRect/>
          </a:stretch>
        </p:blipFill>
        <p:spPr>
          <a:xfrm>
            <a:off x="3883831" y="4908550"/>
            <a:ext cx="1358900" cy="241300"/>
          </a:xfrm>
          <a:prstGeom prst="rect">
            <a:avLst/>
          </a:prstGeom>
          <a:solidFill>
            <a:schemeClr val="bg1"/>
          </a:solidFill>
        </p:spPr>
      </p:pic>
      <p:pic>
        <p:nvPicPr>
          <p:cNvPr id="45" name="Picture 44"/>
          <p:cNvPicPr>
            <a:picLocks noChangeAspect="1"/>
          </p:cNvPicPr>
          <p:nvPr/>
        </p:nvPicPr>
        <p:blipFill>
          <a:blip r:embed="rId9"/>
          <a:stretch>
            <a:fillRect/>
          </a:stretch>
        </p:blipFill>
        <p:spPr>
          <a:xfrm>
            <a:off x="5435600" y="4919839"/>
            <a:ext cx="1346200" cy="241300"/>
          </a:xfrm>
          <a:prstGeom prst="rect">
            <a:avLst/>
          </a:prstGeom>
          <a:solidFill>
            <a:schemeClr val="bg1"/>
          </a:solidFill>
        </p:spPr>
      </p:pic>
      <p:cxnSp>
        <p:nvCxnSpPr>
          <p:cNvPr id="38" name="Straight Arrow Connector 37">
            <a:extLst>
              <a:ext uri="{FF2B5EF4-FFF2-40B4-BE49-F238E27FC236}">
                <a16:creationId xmlns:a16="http://schemas.microsoft.com/office/drawing/2014/main" id="{D8D17EDC-9C54-7E46-B9C4-69AD709ED8BC}"/>
              </a:ext>
            </a:extLst>
          </p:cNvPr>
          <p:cNvCxnSpPr/>
          <p:nvPr/>
        </p:nvCxnSpPr>
        <p:spPr bwMode="auto">
          <a:xfrm>
            <a:off x="762000" y="2009422"/>
            <a:ext cx="0" cy="4086578"/>
          </a:xfrm>
          <a:prstGeom prst="straightConnector1">
            <a:avLst/>
          </a:prstGeom>
          <a:ln>
            <a:headEnd type="none" w="lg" len="lg"/>
            <a:tailEnd type="triangle" w="lg" len="lg"/>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80922584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685800"/>
          </a:xfrm>
        </p:spPr>
        <p:txBody>
          <a:bodyPr/>
          <a:lstStyle/>
          <a:p>
            <a:r>
              <a:rPr lang="en-US" sz="3200" dirty="0"/>
              <a:t>Forward Pass vs </a:t>
            </a:r>
            <a:br>
              <a:rPr lang="en-US" sz="3200" dirty="0"/>
            </a:br>
            <a:r>
              <a:rPr lang="en-US" sz="3200" dirty="0"/>
              <a:t>Forward mode AD vs Reverse Mode AD</a:t>
            </a:r>
          </a:p>
        </p:txBody>
      </p:sp>
      <p:sp>
        <p:nvSpPr>
          <p:cNvPr id="4" name="Footer Placeholder 3"/>
          <p:cNvSpPr>
            <a:spLocks noGrp="1"/>
          </p:cNvSpPr>
          <p:nvPr>
            <p:ph type="ftr" sz="quarter" idx="11"/>
          </p:nvPr>
        </p:nvSpPr>
        <p:spPr/>
        <p:txBody>
          <a:bodyPr/>
          <a:lstStyle/>
          <a:p>
            <a:pPr>
              <a:defRPr/>
            </a:pPr>
            <a:r>
              <a:rPr lang="en-US">
                <a:solidFill>
                  <a:prstClr val="white">
                    <a:lumMod val="50000"/>
                  </a:prstClr>
                </a:solidFill>
              </a:rPr>
              <a:t>(C) Dhruv Batra </a:t>
            </a:r>
            <a:endParaRPr lang="en-US" dirty="0">
              <a:solidFill>
                <a:prstClr val="white">
                  <a:lumMod val="50000"/>
                </a:prstClr>
              </a:solidFill>
            </a:endParaRPr>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solidFill>
                  <a:prstClr val="white">
                    <a:lumMod val="50000"/>
                  </a:prstClr>
                </a:solidFill>
              </a:rPr>
              <a:pPr>
                <a:defRPr/>
              </a:pPr>
              <a:t>59</a:t>
            </a:fld>
            <a:endParaRPr lang="en-US">
              <a:solidFill>
                <a:prstClr val="white">
                  <a:lumMod val="50000"/>
                </a:prstClr>
              </a:solidFill>
            </a:endParaRPr>
          </a:p>
        </p:txBody>
      </p:sp>
      <p:grpSp>
        <p:nvGrpSpPr>
          <p:cNvPr id="29" name="Group 28"/>
          <p:cNvGrpSpPr>
            <a:grpSpLocks noChangeAspect="1"/>
          </p:cNvGrpSpPr>
          <p:nvPr/>
        </p:nvGrpSpPr>
        <p:grpSpPr>
          <a:xfrm>
            <a:off x="5215780" y="4010935"/>
            <a:ext cx="3471020" cy="2743200"/>
            <a:chOff x="4026782" y="2009422"/>
            <a:chExt cx="5170820" cy="4086578"/>
          </a:xfrm>
        </p:grpSpPr>
        <p:sp>
          <p:nvSpPr>
            <p:cNvPr id="17" name="Oval 5"/>
            <p:cNvSpPr>
              <a:spLocks noChangeArrowheads="1"/>
            </p:cNvSpPr>
            <p:nvPr/>
          </p:nvSpPr>
          <p:spPr bwMode="auto">
            <a:xfrm>
              <a:off x="6749970" y="2862532"/>
              <a:ext cx="870030" cy="414068"/>
            </a:xfrm>
            <a:prstGeom prst="ellipse">
              <a:avLst/>
            </a:prstGeom>
            <a:solidFill>
              <a:schemeClr val="bg1"/>
            </a:solidFill>
            <a:ln w="25400">
              <a:solidFill>
                <a:srgbClr val="009900"/>
              </a:solidFill>
              <a:round/>
              <a:headEnd/>
              <a:tailEnd/>
            </a:ln>
          </p:spPr>
          <p:txBody>
            <a:bodyPr wrap="none" anchor="ctr"/>
            <a:lstStyle/>
            <a:p>
              <a:pPr algn="ctr"/>
              <a:r>
                <a:rPr lang="en-US" sz="1800" dirty="0">
                  <a:solidFill>
                    <a:srgbClr val="FF0000"/>
                  </a:solidFill>
                </a:rPr>
                <a:t>+</a:t>
              </a:r>
            </a:p>
          </p:txBody>
        </p:sp>
        <p:sp>
          <p:nvSpPr>
            <p:cNvPr id="18" name="Oval 7"/>
            <p:cNvSpPr>
              <a:spLocks noChangeArrowheads="1"/>
            </p:cNvSpPr>
            <p:nvPr/>
          </p:nvSpPr>
          <p:spPr bwMode="auto">
            <a:xfrm>
              <a:off x="5987970" y="4191000"/>
              <a:ext cx="870030" cy="414068"/>
            </a:xfrm>
            <a:prstGeom prst="ellipse">
              <a:avLst/>
            </a:prstGeom>
            <a:solidFill>
              <a:schemeClr val="bg1"/>
            </a:solidFill>
            <a:ln w="25400">
              <a:solidFill>
                <a:srgbClr val="009900"/>
              </a:solidFill>
              <a:round/>
              <a:headEnd/>
              <a:tailEnd/>
            </a:ln>
          </p:spPr>
          <p:txBody>
            <a:bodyPr wrap="none" anchor="ctr"/>
            <a:lstStyle/>
            <a:p>
              <a:pPr algn="ctr"/>
              <a:r>
                <a:rPr lang="en-US" sz="1600" dirty="0">
                  <a:solidFill>
                    <a:srgbClr val="FF0000"/>
                  </a:solidFill>
                </a:rPr>
                <a:t>sin( )</a:t>
              </a:r>
            </a:p>
          </p:txBody>
        </p:sp>
        <p:sp>
          <p:nvSpPr>
            <p:cNvPr id="19" name="Oval 8"/>
            <p:cNvSpPr>
              <a:spLocks noChangeArrowheads="1"/>
            </p:cNvSpPr>
            <p:nvPr/>
          </p:nvSpPr>
          <p:spPr bwMode="auto">
            <a:xfrm>
              <a:off x="5257800" y="5681932"/>
              <a:ext cx="870030" cy="414068"/>
            </a:xfrm>
            <a:prstGeom prst="ellipse">
              <a:avLst/>
            </a:prstGeom>
            <a:solidFill>
              <a:schemeClr val="bg1"/>
            </a:solidFill>
            <a:ln w="25400">
              <a:solidFill>
                <a:srgbClr val="009900"/>
              </a:solidFill>
              <a:round/>
              <a:headEnd/>
              <a:tailEnd/>
            </a:ln>
          </p:spPr>
          <p:txBody>
            <a:bodyPr wrap="none" anchor="ctr"/>
            <a:lstStyle/>
            <a:p>
              <a:pPr algn="ctr"/>
              <a:r>
                <a:rPr lang="en-US" sz="1800" dirty="0">
                  <a:solidFill>
                    <a:srgbClr val="FF0000"/>
                  </a:solidFill>
                </a:rPr>
                <a:t>x</a:t>
              </a:r>
              <a:r>
                <a:rPr lang="en-US" sz="1800" baseline="-25000" dirty="0">
                  <a:solidFill>
                    <a:srgbClr val="FF0000"/>
                  </a:solidFill>
                </a:rPr>
                <a:t>1</a:t>
              </a:r>
              <a:endParaRPr lang="en-US" sz="1800" dirty="0">
                <a:solidFill>
                  <a:srgbClr val="FF0000"/>
                </a:solidFill>
              </a:endParaRPr>
            </a:p>
          </p:txBody>
        </p:sp>
        <p:sp>
          <p:nvSpPr>
            <p:cNvPr id="20" name="Oval 9"/>
            <p:cNvSpPr>
              <a:spLocks noChangeArrowheads="1"/>
            </p:cNvSpPr>
            <p:nvPr/>
          </p:nvSpPr>
          <p:spPr bwMode="auto">
            <a:xfrm>
              <a:off x="8197770" y="5681932"/>
              <a:ext cx="870030" cy="414068"/>
            </a:xfrm>
            <a:prstGeom prst="ellipse">
              <a:avLst/>
            </a:prstGeom>
            <a:noFill/>
            <a:ln w="25400">
              <a:solidFill>
                <a:srgbClr val="009900"/>
              </a:solidFill>
              <a:round/>
              <a:headEnd/>
              <a:tailEnd/>
            </a:ln>
          </p:spPr>
          <p:txBody>
            <a:bodyPr wrap="none" anchor="ctr"/>
            <a:lstStyle/>
            <a:p>
              <a:pPr algn="ctr"/>
              <a:r>
                <a:rPr lang="en-US" sz="1800" dirty="0">
                  <a:solidFill>
                    <a:srgbClr val="FF0000"/>
                  </a:solidFill>
                </a:rPr>
                <a:t>x</a:t>
              </a:r>
              <a:r>
                <a:rPr lang="en-US" sz="1800" baseline="-25000" dirty="0">
                  <a:solidFill>
                    <a:srgbClr val="FF0000"/>
                  </a:solidFill>
                </a:rPr>
                <a:t>2</a:t>
              </a:r>
              <a:endParaRPr lang="en-US" sz="1800" dirty="0">
                <a:solidFill>
                  <a:srgbClr val="FF0000"/>
                </a:solidFill>
              </a:endParaRPr>
            </a:p>
          </p:txBody>
        </p:sp>
        <p:cxnSp>
          <p:nvCxnSpPr>
            <p:cNvPr id="21" name="AutoShape 4"/>
            <p:cNvCxnSpPr>
              <a:cxnSpLocks noChangeShapeType="1"/>
            </p:cNvCxnSpPr>
            <p:nvPr/>
          </p:nvCxnSpPr>
          <p:spPr bwMode="auto">
            <a:xfrm flipV="1">
              <a:off x="5692815" y="4544429"/>
              <a:ext cx="422568" cy="1137503"/>
            </a:xfrm>
            <a:prstGeom prst="straightConnector1">
              <a:avLst/>
            </a:prstGeom>
            <a:noFill/>
            <a:ln w="44450">
              <a:solidFill>
                <a:srgbClr val="6666FF"/>
              </a:solidFill>
              <a:miter lim="800000"/>
              <a:headEnd type="triangle"/>
              <a:tailEnd type="none" w="med" len="med"/>
            </a:ln>
            <a:extLst>
              <a:ext uri="{909E8E84-426E-40dd-AFC4-6F175D3DCCD1}">
                <a14:hiddenFill xmlns:a14="http://schemas.microsoft.com/office/drawing/2010/main" xmlns="">
                  <a:noFill/>
                </a14:hiddenFill>
              </a:ext>
            </a:extLst>
          </p:spPr>
        </p:cxnSp>
        <p:cxnSp>
          <p:nvCxnSpPr>
            <p:cNvPr id="22" name="AutoShape 4"/>
            <p:cNvCxnSpPr>
              <a:cxnSpLocks noChangeShapeType="1"/>
            </p:cNvCxnSpPr>
            <p:nvPr/>
          </p:nvCxnSpPr>
          <p:spPr bwMode="auto">
            <a:xfrm flipH="1" flipV="1">
              <a:off x="8102187" y="4583248"/>
              <a:ext cx="530598" cy="1098684"/>
            </a:xfrm>
            <a:prstGeom prst="straightConnector1">
              <a:avLst/>
            </a:prstGeom>
            <a:noFill/>
            <a:ln w="44450">
              <a:solidFill>
                <a:srgbClr val="6666FF"/>
              </a:solidFill>
              <a:miter lim="800000"/>
              <a:headEnd type="triangle"/>
              <a:tailEnd type="none" w="med" len="med"/>
            </a:ln>
            <a:extLst>
              <a:ext uri="{909E8E84-426E-40dd-AFC4-6F175D3DCCD1}">
                <a14:hiddenFill xmlns:a14="http://schemas.microsoft.com/office/drawing/2010/main" xmlns="">
                  <a:noFill/>
                </a14:hiddenFill>
              </a:ext>
            </a:extLst>
          </p:spPr>
        </p:cxnSp>
        <p:sp>
          <p:nvSpPr>
            <p:cNvPr id="23" name="Oval 22"/>
            <p:cNvSpPr>
              <a:spLocks noChangeArrowheads="1"/>
            </p:cNvSpPr>
            <p:nvPr/>
          </p:nvSpPr>
          <p:spPr bwMode="auto">
            <a:xfrm>
              <a:off x="7359570" y="4229819"/>
              <a:ext cx="870030" cy="414068"/>
            </a:xfrm>
            <a:prstGeom prst="ellipse">
              <a:avLst/>
            </a:prstGeom>
            <a:solidFill>
              <a:schemeClr val="bg1"/>
            </a:solidFill>
            <a:ln w="25400">
              <a:solidFill>
                <a:srgbClr val="009900"/>
              </a:solidFill>
              <a:round/>
              <a:headEnd/>
              <a:tailEnd/>
            </a:ln>
          </p:spPr>
          <p:txBody>
            <a:bodyPr wrap="none" anchor="ctr"/>
            <a:lstStyle/>
            <a:p>
              <a:pPr algn="ctr"/>
              <a:r>
                <a:rPr lang="en-US" sz="1800" dirty="0">
                  <a:solidFill>
                    <a:srgbClr val="FF0000"/>
                  </a:solidFill>
                </a:rPr>
                <a:t>*</a:t>
              </a:r>
            </a:p>
          </p:txBody>
        </p:sp>
        <p:cxnSp>
          <p:nvCxnSpPr>
            <p:cNvPr id="24" name="AutoShape 4"/>
            <p:cNvCxnSpPr>
              <a:cxnSpLocks noChangeShapeType="1"/>
            </p:cNvCxnSpPr>
            <p:nvPr/>
          </p:nvCxnSpPr>
          <p:spPr bwMode="auto">
            <a:xfrm flipV="1">
              <a:off x="6000417" y="4583248"/>
              <a:ext cx="1486566" cy="1159323"/>
            </a:xfrm>
            <a:prstGeom prst="straightConnector1">
              <a:avLst/>
            </a:prstGeom>
            <a:noFill/>
            <a:ln w="44450">
              <a:solidFill>
                <a:srgbClr val="6666FF"/>
              </a:solidFill>
              <a:miter lim="800000"/>
              <a:headEnd type="triangle"/>
              <a:tailEnd type="none" w="med" len="med"/>
            </a:ln>
            <a:extLst>
              <a:ext uri="{909E8E84-426E-40dd-AFC4-6F175D3DCCD1}">
                <a14:hiddenFill xmlns:a14="http://schemas.microsoft.com/office/drawing/2010/main" xmlns="">
                  <a:noFill/>
                </a14:hiddenFill>
              </a:ext>
            </a:extLst>
          </p:spPr>
        </p:cxnSp>
        <p:cxnSp>
          <p:nvCxnSpPr>
            <p:cNvPr id="25" name="AutoShape 4"/>
            <p:cNvCxnSpPr>
              <a:cxnSpLocks noChangeShapeType="1"/>
            </p:cNvCxnSpPr>
            <p:nvPr/>
          </p:nvCxnSpPr>
          <p:spPr bwMode="auto">
            <a:xfrm flipV="1">
              <a:off x="6422985" y="3215961"/>
              <a:ext cx="454398" cy="975039"/>
            </a:xfrm>
            <a:prstGeom prst="straightConnector1">
              <a:avLst/>
            </a:prstGeom>
            <a:noFill/>
            <a:ln w="44450">
              <a:solidFill>
                <a:srgbClr val="6666FF"/>
              </a:solidFill>
              <a:miter lim="800000"/>
              <a:headEnd type="triangle"/>
              <a:tailEnd type="none" w="med" len="med"/>
            </a:ln>
            <a:extLst>
              <a:ext uri="{909E8E84-426E-40dd-AFC4-6F175D3DCCD1}">
                <a14:hiddenFill xmlns:a14="http://schemas.microsoft.com/office/drawing/2010/main" xmlns="">
                  <a:noFill/>
                </a14:hiddenFill>
              </a:ext>
            </a:extLst>
          </p:spPr>
        </p:cxnSp>
        <p:cxnSp>
          <p:nvCxnSpPr>
            <p:cNvPr id="26" name="AutoShape 4"/>
            <p:cNvCxnSpPr>
              <a:cxnSpLocks noChangeShapeType="1"/>
            </p:cNvCxnSpPr>
            <p:nvPr/>
          </p:nvCxnSpPr>
          <p:spPr bwMode="auto">
            <a:xfrm flipH="1" flipV="1">
              <a:off x="7492587" y="3215961"/>
              <a:ext cx="301998" cy="1013858"/>
            </a:xfrm>
            <a:prstGeom prst="straightConnector1">
              <a:avLst/>
            </a:prstGeom>
            <a:noFill/>
            <a:ln w="44450">
              <a:solidFill>
                <a:srgbClr val="6666FF"/>
              </a:solidFill>
              <a:miter lim="800000"/>
              <a:headEnd type="triangle"/>
              <a:tailEnd type="none" w="med" len="med"/>
            </a:ln>
            <a:extLst>
              <a:ext uri="{909E8E84-426E-40dd-AFC4-6F175D3DCCD1}">
                <a14:hiddenFill xmlns:a14="http://schemas.microsoft.com/office/drawing/2010/main" xmlns="">
                  <a:noFill/>
                </a14:hiddenFill>
              </a:ext>
            </a:extLst>
          </p:spPr>
        </p:cxnSp>
        <p:cxnSp>
          <p:nvCxnSpPr>
            <p:cNvPr id="27" name="AutoShape 4"/>
            <p:cNvCxnSpPr>
              <a:cxnSpLocks noChangeShapeType="1"/>
            </p:cNvCxnSpPr>
            <p:nvPr/>
          </p:nvCxnSpPr>
          <p:spPr bwMode="auto">
            <a:xfrm flipV="1">
              <a:off x="7184985" y="2009422"/>
              <a:ext cx="6037" cy="853110"/>
            </a:xfrm>
            <a:prstGeom prst="straightConnector1">
              <a:avLst/>
            </a:prstGeom>
            <a:noFill/>
            <a:ln w="44450">
              <a:solidFill>
                <a:srgbClr val="6666FF"/>
              </a:solidFill>
              <a:miter lim="800000"/>
              <a:headEnd type="triangle"/>
              <a:tailEnd type="none" w="med" len="med"/>
            </a:ln>
            <a:extLst>
              <a:ext uri="{909E8E84-426E-40dd-AFC4-6F175D3DCCD1}">
                <a14:hiddenFill xmlns:a14="http://schemas.microsoft.com/office/drawing/2010/main" xmlns="">
                  <a:noFill/>
                </a14:hiddenFill>
              </a:ext>
            </a:extLst>
          </p:spPr>
        </p:cxnSp>
        <p:pic>
          <p:nvPicPr>
            <p:cNvPr id="41" name="Picture 40"/>
            <p:cNvPicPr>
              <a:picLocks noChangeAspect="1"/>
            </p:cNvPicPr>
            <p:nvPr/>
          </p:nvPicPr>
          <p:blipFill>
            <a:blip r:embed="rId3"/>
            <a:stretch>
              <a:fillRect/>
            </a:stretch>
          </p:blipFill>
          <p:spPr>
            <a:xfrm>
              <a:off x="6731000" y="2362200"/>
              <a:ext cx="889000" cy="266700"/>
            </a:xfrm>
            <a:prstGeom prst="rect">
              <a:avLst/>
            </a:prstGeom>
            <a:solidFill>
              <a:schemeClr val="bg1"/>
            </a:solidFill>
          </p:spPr>
        </p:pic>
        <p:pic>
          <p:nvPicPr>
            <p:cNvPr id="42" name="Picture 41"/>
            <p:cNvPicPr>
              <a:picLocks noChangeAspect="1"/>
            </p:cNvPicPr>
            <p:nvPr/>
          </p:nvPicPr>
          <p:blipFill>
            <a:blip r:embed="rId4"/>
            <a:stretch>
              <a:fillRect/>
            </a:stretch>
          </p:blipFill>
          <p:spPr>
            <a:xfrm>
              <a:off x="5994400" y="3581400"/>
              <a:ext cx="1092200" cy="241300"/>
            </a:xfrm>
            <a:prstGeom prst="rect">
              <a:avLst/>
            </a:prstGeom>
            <a:solidFill>
              <a:schemeClr val="bg1"/>
            </a:solidFill>
          </p:spPr>
        </p:pic>
        <p:pic>
          <p:nvPicPr>
            <p:cNvPr id="43" name="Picture 42"/>
            <p:cNvPicPr>
              <a:picLocks noChangeAspect="1"/>
            </p:cNvPicPr>
            <p:nvPr/>
          </p:nvPicPr>
          <p:blipFill>
            <a:blip r:embed="rId5"/>
            <a:stretch>
              <a:fillRect/>
            </a:stretch>
          </p:blipFill>
          <p:spPr>
            <a:xfrm>
              <a:off x="7213600" y="3581400"/>
              <a:ext cx="1092200" cy="241300"/>
            </a:xfrm>
            <a:prstGeom prst="rect">
              <a:avLst/>
            </a:prstGeom>
            <a:solidFill>
              <a:schemeClr val="bg1"/>
            </a:solidFill>
          </p:spPr>
        </p:pic>
        <p:pic>
          <p:nvPicPr>
            <p:cNvPr id="45" name="Picture 44"/>
            <p:cNvPicPr>
              <a:picLocks noChangeAspect="1"/>
            </p:cNvPicPr>
            <p:nvPr/>
          </p:nvPicPr>
          <p:blipFill>
            <a:blip r:embed="rId6"/>
            <a:stretch>
              <a:fillRect/>
            </a:stretch>
          </p:blipFill>
          <p:spPr>
            <a:xfrm>
              <a:off x="6299633" y="4908550"/>
              <a:ext cx="1358900" cy="241300"/>
            </a:xfrm>
            <a:prstGeom prst="rect">
              <a:avLst/>
            </a:prstGeom>
            <a:solidFill>
              <a:schemeClr val="bg1"/>
            </a:solidFill>
          </p:spPr>
        </p:pic>
        <p:pic>
          <p:nvPicPr>
            <p:cNvPr id="46" name="Picture 45"/>
            <p:cNvPicPr>
              <a:picLocks noChangeAspect="1"/>
            </p:cNvPicPr>
            <p:nvPr/>
          </p:nvPicPr>
          <p:blipFill>
            <a:blip r:embed="rId7"/>
            <a:stretch>
              <a:fillRect/>
            </a:stretch>
          </p:blipFill>
          <p:spPr>
            <a:xfrm>
              <a:off x="7851402" y="4919839"/>
              <a:ext cx="1346200" cy="241300"/>
            </a:xfrm>
            <a:prstGeom prst="rect">
              <a:avLst/>
            </a:prstGeom>
            <a:solidFill>
              <a:schemeClr val="bg1"/>
            </a:solidFill>
          </p:spPr>
        </p:pic>
        <p:cxnSp>
          <p:nvCxnSpPr>
            <p:cNvPr id="48" name="Straight Arrow Connector 47"/>
            <p:cNvCxnSpPr/>
            <p:nvPr/>
          </p:nvCxnSpPr>
          <p:spPr bwMode="auto">
            <a:xfrm>
              <a:off x="5181600" y="2009422"/>
              <a:ext cx="0" cy="4086578"/>
            </a:xfrm>
            <a:prstGeom prst="straightConnector1">
              <a:avLst/>
            </a:prstGeom>
            <a:ln>
              <a:headEnd type="none" w="lg" len="lg"/>
              <a:tailEnd type="triangle" w="lg" len="lg"/>
            </a:ln>
          </p:spPr>
          <p:style>
            <a:lnRef idx="3">
              <a:schemeClr val="dk1"/>
            </a:lnRef>
            <a:fillRef idx="0">
              <a:schemeClr val="dk1"/>
            </a:fillRef>
            <a:effectRef idx="2">
              <a:schemeClr val="dk1"/>
            </a:effectRef>
            <a:fontRef idx="minor">
              <a:schemeClr val="tx1"/>
            </a:fontRef>
          </p:style>
        </p:cxnSp>
        <p:pic>
          <p:nvPicPr>
            <p:cNvPr id="44" name="Picture 43"/>
            <p:cNvPicPr>
              <a:picLocks noChangeAspect="1"/>
            </p:cNvPicPr>
            <p:nvPr/>
          </p:nvPicPr>
          <p:blipFill>
            <a:blip r:embed="rId8"/>
            <a:stretch>
              <a:fillRect/>
            </a:stretch>
          </p:blipFill>
          <p:spPr>
            <a:xfrm>
              <a:off x="4026782" y="4881739"/>
              <a:ext cx="2044700" cy="317500"/>
            </a:xfrm>
            <a:prstGeom prst="rect">
              <a:avLst/>
            </a:prstGeom>
            <a:solidFill>
              <a:schemeClr val="bg1"/>
            </a:solidFill>
          </p:spPr>
        </p:pic>
      </p:grpSp>
      <p:grpSp>
        <p:nvGrpSpPr>
          <p:cNvPr id="28" name="Group 27"/>
          <p:cNvGrpSpPr>
            <a:grpSpLocks noChangeAspect="1"/>
          </p:cNvGrpSpPr>
          <p:nvPr/>
        </p:nvGrpSpPr>
        <p:grpSpPr>
          <a:xfrm>
            <a:off x="685800" y="4010935"/>
            <a:ext cx="3009374" cy="2743200"/>
            <a:chOff x="76200" y="2009422"/>
            <a:chExt cx="4483100" cy="4086578"/>
          </a:xfrm>
        </p:grpSpPr>
        <p:sp>
          <p:nvSpPr>
            <p:cNvPr id="6" name="Oval 5"/>
            <p:cNvSpPr>
              <a:spLocks noChangeArrowheads="1"/>
            </p:cNvSpPr>
            <p:nvPr/>
          </p:nvSpPr>
          <p:spPr bwMode="auto">
            <a:xfrm>
              <a:off x="1568370" y="2862532"/>
              <a:ext cx="870030" cy="414068"/>
            </a:xfrm>
            <a:prstGeom prst="ellipse">
              <a:avLst/>
            </a:prstGeom>
            <a:solidFill>
              <a:schemeClr val="bg1"/>
            </a:solidFill>
            <a:ln w="25400">
              <a:solidFill>
                <a:srgbClr val="009900"/>
              </a:solidFill>
              <a:round/>
              <a:headEnd/>
              <a:tailEnd/>
            </a:ln>
          </p:spPr>
          <p:txBody>
            <a:bodyPr wrap="none" anchor="ctr"/>
            <a:lstStyle/>
            <a:p>
              <a:pPr algn="ctr"/>
              <a:r>
                <a:rPr lang="en-US" sz="1800" dirty="0">
                  <a:solidFill>
                    <a:srgbClr val="FF0000"/>
                  </a:solidFill>
                </a:rPr>
                <a:t>+</a:t>
              </a:r>
            </a:p>
          </p:txBody>
        </p:sp>
        <p:sp>
          <p:nvSpPr>
            <p:cNvPr id="7" name="Oval 7"/>
            <p:cNvSpPr>
              <a:spLocks noChangeArrowheads="1"/>
            </p:cNvSpPr>
            <p:nvPr/>
          </p:nvSpPr>
          <p:spPr bwMode="auto">
            <a:xfrm>
              <a:off x="806370" y="4191000"/>
              <a:ext cx="870030" cy="414068"/>
            </a:xfrm>
            <a:prstGeom prst="ellipse">
              <a:avLst/>
            </a:prstGeom>
            <a:solidFill>
              <a:schemeClr val="bg1"/>
            </a:solidFill>
            <a:ln w="25400">
              <a:solidFill>
                <a:srgbClr val="009900"/>
              </a:solidFill>
              <a:round/>
              <a:headEnd/>
              <a:tailEnd/>
            </a:ln>
          </p:spPr>
          <p:txBody>
            <a:bodyPr wrap="none" anchor="ctr"/>
            <a:lstStyle/>
            <a:p>
              <a:pPr algn="ctr"/>
              <a:r>
                <a:rPr lang="en-US" sz="1600" dirty="0">
                  <a:solidFill>
                    <a:srgbClr val="FF0000"/>
                  </a:solidFill>
                </a:rPr>
                <a:t>sin( )</a:t>
              </a:r>
            </a:p>
          </p:txBody>
        </p:sp>
        <p:sp>
          <p:nvSpPr>
            <p:cNvPr id="9" name="Oval 9"/>
            <p:cNvSpPr>
              <a:spLocks noChangeArrowheads="1"/>
            </p:cNvSpPr>
            <p:nvPr/>
          </p:nvSpPr>
          <p:spPr bwMode="auto">
            <a:xfrm>
              <a:off x="3016170" y="5681932"/>
              <a:ext cx="870030" cy="414068"/>
            </a:xfrm>
            <a:prstGeom prst="ellipse">
              <a:avLst/>
            </a:prstGeom>
            <a:noFill/>
            <a:ln w="25400">
              <a:solidFill>
                <a:srgbClr val="009900"/>
              </a:solidFill>
              <a:round/>
              <a:headEnd/>
              <a:tailEnd/>
            </a:ln>
          </p:spPr>
          <p:txBody>
            <a:bodyPr wrap="none" anchor="ctr"/>
            <a:lstStyle/>
            <a:p>
              <a:pPr algn="ctr"/>
              <a:r>
                <a:rPr lang="en-US" sz="1800" dirty="0">
                  <a:solidFill>
                    <a:srgbClr val="FF0000"/>
                  </a:solidFill>
                </a:rPr>
                <a:t>x</a:t>
              </a:r>
              <a:r>
                <a:rPr lang="en-US" sz="1800" baseline="-25000" dirty="0">
                  <a:solidFill>
                    <a:srgbClr val="FF0000"/>
                  </a:solidFill>
                </a:rPr>
                <a:t>2</a:t>
              </a:r>
              <a:endParaRPr lang="en-US" sz="1800" dirty="0">
                <a:solidFill>
                  <a:srgbClr val="FF0000"/>
                </a:solidFill>
              </a:endParaRPr>
            </a:p>
          </p:txBody>
        </p:sp>
        <p:cxnSp>
          <p:nvCxnSpPr>
            <p:cNvPr id="10" name="AutoShape 4"/>
            <p:cNvCxnSpPr>
              <a:cxnSpLocks noChangeShapeType="1"/>
            </p:cNvCxnSpPr>
            <p:nvPr/>
          </p:nvCxnSpPr>
          <p:spPr bwMode="auto">
            <a:xfrm flipV="1">
              <a:off x="511215" y="4544429"/>
              <a:ext cx="422568" cy="1137503"/>
            </a:xfrm>
            <a:prstGeom prst="straightConnector1">
              <a:avLst/>
            </a:prstGeom>
            <a:noFill/>
            <a:ln w="44450">
              <a:solidFill>
                <a:srgbClr val="6666FF"/>
              </a:solidFill>
              <a:miter lim="800000"/>
              <a:headEnd/>
              <a:tailEnd type="triangle" w="med" len="med"/>
            </a:ln>
            <a:extLst>
              <a:ext uri="{909E8E84-426E-40dd-AFC4-6F175D3DCCD1}">
                <a14:hiddenFill xmlns:a14="http://schemas.microsoft.com/office/drawing/2010/main" xmlns="">
                  <a:noFill/>
                </a14:hiddenFill>
              </a:ext>
            </a:extLst>
          </p:spPr>
        </p:cxnSp>
        <p:cxnSp>
          <p:nvCxnSpPr>
            <p:cNvPr id="11" name="AutoShape 4"/>
            <p:cNvCxnSpPr>
              <a:cxnSpLocks noChangeShapeType="1"/>
            </p:cNvCxnSpPr>
            <p:nvPr/>
          </p:nvCxnSpPr>
          <p:spPr bwMode="auto">
            <a:xfrm flipH="1" flipV="1">
              <a:off x="2920587" y="4583248"/>
              <a:ext cx="530598" cy="1098684"/>
            </a:xfrm>
            <a:prstGeom prst="straightConnector1">
              <a:avLst/>
            </a:prstGeom>
            <a:noFill/>
            <a:ln w="44450">
              <a:solidFill>
                <a:srgbClr val="6666FF"/>
              </a:solidFill>
              <a:miter lim="800000"/>
              <a:headEnd/>
              <a:tailEnd type="triangle" w="med" len="med"/>
            </a:ln>
            <a:extLst>
              <a:ext uri="{909E8E84-426E-40dd-AFC4-6F175D3DCCD1}">
                <a14:hiddenFill xmlns:a14="http://schemas.microsoft.com/office/drawing/2010/main" xmlns="">
                  <a:noFill/>
                </a14:hiddenFill>
              </a:ext>
            </a:extLst>
          </p:spPr>
        </p:cxnSp>
        <p:sp>
          <p:nvSpPr>
            <p:cNvPr id="12" name="Oval 11"/>
            <p:cNvSpPr>
              <a:spLocks noChangeArrowheads="1"/>
            </p:cNvSpPr>
            <p:nvPr/>
          </p:nvSpPr>
          <p:spPr bwMode="auto">
            <a:xfrm>
              <a:off x="2177970" y="4229819"/>
              <a:ext cx="870030" cy="414068"/>
            </a:xfrm>
            <a:prstGeom prst="ellipse">
              <a:avLst/>
            </a:prstGeom>
            <a:solidFill>
              <a:schemeClr val="bg1"/>
            </a:solidFill>
            <a:ln w="25400">
              <a:solidFill>
                <a:srgbClr val="009900"/>
              </a:solidFill>
              <a:round/>
              <a:headEnd/>
              <a:tailEnd/>
            </a:ln>
          </p:spPr>
          <p:txBody>
            <a:bodyPr wrap="none" anchor="ctr"/>
            <a:lstStyle/>
            <a:p>
              <a:pPr algn="ctr"/>
              <a:r>
                <a:rPr lang="en-US" sz="1800" dirty="0">
                  <a:solidFill>
                    <a:srgbClr val="FF0000"/>
                  </a:solidFill>
                </a:rPr>
                <a:t>*</a:t>
              </a:r>
            </a:p>
          </p:txBody>
        </p:sp>
        <p:cxnSp>
          <p:nvCxnSpPr>
            <p:cNvPr id="13" name="AutoShape 4"/>
            <p:cNvCxnSpPr>
              <a:cxnSpLocks noChangeShapeType="1"/>
            </p:cNvCxnSpPr>
            <p:nvPr/>
          </p:nvCxnSpPr>
          <p:spPr bwMode="auto">
            <a:xfrm flipV="1">
              <a:off x="818817" y="4583248"/>
              <a:ext cx="1486566" cy="1159323"/>
            </a:xfrm>
            <a:prstGeom prst="straightConnector1">
              <a:avLst/>
            </a:prstGeom>
            <a:noFill/>
            <a:ln w="44450">
              <a:solidFill>
                <a:srgbClr val="6666FF"/>
              </a:solidFill>
              <a:miter lim="800000"/>
              <a:headEnd/>
              <a:tailEnd type="triangle" w="med" len="med"/>
            </a:ln>
            <a:extLst>
              <a:ext uri="{909E8E84-426E-40dd-AFC4-6F175D3DCCD1}">
                <a14:hiddenFill xmlns:a14="http://schemas.microsoft.com/office/drawing/2010/main" xmlns="">
                  <a:noFill/>
                </a14:hiddenFill>
              </a:ext>
            </a:extLst>
          </p:spPr>
        </p:cxnSp>
        <p:cxnSp>
          <p:nvCxnSpPr>
            <p:cNvPr id="14" name="AutoShape 4"/>
            <p:cNvCxnSpPr>
              <a:cxnSpLocks noChangeShapeType="1"/>
            </p:cNvCxnSpPr>
            <p:nvPr/>
          </p:nvCxnSpPr>
          <p:spPr bwMode="auto">
            <a:xfrm flipV="1">
              <a:off x="1241385" y="3215961"/>
              <a:ext cx="454398" cy="975039"/>
            </a:xfrm>
            <a:prstGeom prst="straightConnector1">
              <a:avLst/>
            </a:prstGeom>
            <a:noFill/>
            <a:ln w="44450">
              <a:solidFill>
                <a:srgbClr val="6666FF"/>
              </a:solidFill>
              <a:miter lim="800000"/>
              <a:headEnd/>
              <a:tailEnd type="triangle" w="med" len="med"/>
            </a:ln>
            <a:extLst>
              <a:ext uri="{909E8E84-426E-40dd-AFC4-6F175D3DCCD1}">
                <a14:hiddenFill xmlns:a14="http://schemas.microsoft.com/office/drawing/2010/main" xmlns="">
                  <a:noFill/>
                </a14:hiddenFill>
              </a:ext>
            </a:extLst>
          </p:spPr>
        </p:cxnSp>
        <p:cxnSp>
          <p:nvCxnSpPr>
            <p:cNvPr id="15" name="AutoShape 4"/>
            <p:cNvCxnSpPr>
              <a:cxnSpLocks noChangeShapeType="1"/>
            </p:cNvCxnSpPr>
            <p:nvPr/>
          </p:nvCxnSpPr>
          <p:spPr bwMode="auto">
            <a:xfrm flipH="1" flipV="1">
              <a:off x="2310987" y="3215961"/>
              <a:ext cx="301998" cy="1013858"/>
            </a:xfrm>
            <a:prstGeom prst="straightConnector1">
              <a:avLst/>
            </a:prstGeom>
            <a:noFill/>
            <a:ln w="44450">
              <a:solidFill>
                <a:srgbClr val="6666FF"/>
              </a:solidFill>
              <a:miter lim="800000"/>
              <a:headEnd/>
              <a:tailEnd type="triangle" w="med" len="med"/>
            </a:ln>
            <a:extLst>
              <a:ext uri="{909E8E84-426E-40dd-AFC4-6F175D3DCCD1}">
                <a14:hiddenFill xmlns:a14="http://schemas.microsoft.com/office/drawing/2010/main" xmlns="">
                  <a:noFill/>
                </a14:hiddenFill>
              </a:ext>
            </a:extLst>
          </p:spPr>
        </p:cxnSp>
        <p:cxnSp>
          <p:nvCxnSpPr>
            <p:cNvPr id="16" name="AutoShape 4"/>
            <p:cNvCxnSpPr>
              <a:cxnSpLocks noChangeShapeType="1"/>
            </p:cNvCxnSpPr>
            <p:nvPr/>
          </p:nvCxnSpPr>
          <p:spPr bwMode="auto">
            <a:xfrm flipV="1">
              <a:off x="2003385" y="2009422"/>
              <a:ext cx="6037" cy="853110"/>
            </a:xfrm>
            <a:prstGeom prst="straightConnector1">
              <a:avLst/>
            </a:prstGeom>
            <a:noFill/>
            <a:ln w="44450">
              <a:solidFill>
                <a:srgbClr val="6666FF"/>
              </a:solidFill>
              <a:miter lim="800000"/>
              <a:headEnd/>
              <a:tailEnd type="triangle" w="med" len="med"/>
            </a:ln>
            <a:extLst>
              <a:ext uri="{909E8E84-426E-40dd-AFC4-6F175D3DCCD1}">
                <a14:hiddenFill xmlns:a14="http://schemas.microsoft.com/office/drawing/2010/main" xmlns="">
                  <a:noFill/>
                </a14:hiddenFill>
              </a:ext>
            </a:extLst>
          </p:spPr>
        </p:cxnSp>
        <p:pic>
          <p:nvPicPr>
            <p:cNvPr id="32" name="Picture 31"/>
            <p:cNvPicPr>
              <a:picLocks noChangeAspect="1"/>
            </p:cNvPicPr>
            <p:nvPr/>
          </p:nvPicPr>
          <p:blipFill>
            <a:blip r:embed="rId9"/>
            <a:stretch>
              <a:fillRect/>
            </a:stretch>
          </p:blipFill>
          <p:spPr>
            <a:xfrm>
              <a:off x="635000" y="4991100"/>
              <a:ext cx="279400" cy="266700"/>
            </a:xfrm>
            <a:prstGeom prst="rect">
              <a:avLst/>
            </a:prstGeom>
            <a:solidFill>
              <a:schemeClr val="bg1"/>
            </a:solidFill>
          </p:spPr>
        </p:pic>
        <p:pic>
          <p:nvPicPr>
            <p:cNvPr id="33" name="Picture 32"/>
            <p:cNvPicPr>
              <a:picLocks noChangeAspect="1"/>
            </p:cNvPicPr>
            <p:nvPr/>
          </p:nvPicPr>
          <p:blipFill>
            <a:blip r:embed="rId9"/>
            <a:stretch>
              <a:fillRect/>
            </a:stretch>
          </p:blipFill>
          <p:spPr>
            <a:xfrm>
              <a:off x="1524000" y="4991100"/>
              <a:ext cx="279400" cy="266700"/>
            </a:xfrm>
            <a:prstGeom prst="rect">
              <a:avLst/>
            </a:prstGeom>
            <a:solidFill>
              <a:schemeClr val="bg1"/>
            </a:solidFill>
          </p:spPr>
        </p:pic>
        <p:pic>
          <p:nvPicPr>
            <p:cNvPr id="38" name="Picture 37"/>
            <p:cNvPicPr>
              <a:picLocks noChangeAspect="1"/>
            </p:cNvPicPr>
            <p:nvPr/>
          </p:nvPicPr>
          <p:blipFill>
            <a:blip r:embed="rId10"/>
            <a:stretch>
              <a:fillRect/>
            </a:stretch>
          </p:blipFill>
          <p:spPr>
            <a:xfrm>
              <a:off x="3048000" y="4991100"/>
              <a:ext cx="292100" cy="266700"/>
            </a:xfrm>
            <a:prstGeom prst="rect">
              <a:avLst/>
            </a:prstGeom>
            <a:solidFill>
              <a:schemeClr val="bg1"/>
            </a:solidFill>
          </p:spPr>
        </p:pic>
        <p:pic>
          <p:nvPicPr>
            <p:cNvPr id="39" name="Picture 38"/>
            <p:cNvPicPr>
              <a:picLocks noChangeAspect="1"/>
            </p:cNvPicPr>
            <p:nvPr/>
          </p:nvPicPr>
          <p:blipFill>
            <a:blip r:embed="rId11"/>
            <a:stretch>
              <a:fillRect/>
            </a:stretch>
          </p:blipFill>
          <p:spPr>
            <a:xfrm>
              <a:off x="2209800" y="3581400"/>
              <a:ext cx="2349500" cy="266700"/>
            </a:xfrm>
            <a:prstGeom prst="rect">
              <a:avLst/>
            </a:prstGeom>
            <a:solidFill>
              <a:schemeClr val="bg1"/>
            </a:solidFill>
          </p:spPr>
        </p:pic>
        <p:pic>
          <p:nvPicPr>
            <p:cNvPr id="40" name="Picture 39"/>
            <p:cNvPicPr>
              <a:picLocks noChangeAspect="1"/>
            </p:cNvPicPr>
            <p:nvPr/>
          </p:nvPicPr>
          <p:blipFill>
            <a:blip r:embed="rId12"/>
            <a:stretch>
              <a:fillRect/>
            </a:stretch>
          </p:blipFill>
          <p:spPr>
            <a:xfrm>
              <a:off x="1447800" y="2362200"/>
              <a:ext cx="1816100" cy="266700"/>
            </a:xfrm>
            <a:prstGeom prst="rect">
              <a:avLst/>
            </a:prstGeom>
            <a:solidFill>
              <a:schemeClr val="bg1"/>
            </a:solidFill>
          </p:spPr>
        </p:pic>
        <p:cxnSp>
          <p:nvCxnSpPr>
            <p:cNvPr id="49" name="Straight Arrow Connector 48"/>
            <p:cNvCxnSpPr/>
            <p:nvPr/>
          </p:nvCxnSpPr>
          <p:spPr bwMode="auto">
            <a:xfrm flipV="1">
              <a:off x="76200" y="2009422"/>
              <a:ext cx="0" cy="4086578"/>
            </a:xfrm>
            <a:prstGeom prst="straightConnector1">
              <a:avLst/>
            </a:prstGeom>
            <a:ln>
              <a:headEnd type="none" w="lg" len="lg"/>
              <a:tailEnd type="triangle" w="lg" len="lg"/>
            </a:ln>
          </p:spPr>
          <p:style>
            <a:lnRef idx="3">
              <a:schemeClr val="dk1"/>
            </a:lnRef>
            <a:fillRef idx="0">
              <a:schemeClr val="dk1"/>
            </a:fillRef>
            <a:effectRef idx="2">
              <a:schemeClr val="dk1"/>
            </a:effectRef>
            <a:fontRef idx="minor">
              <a:schemeClr val="tx1"/>
            </a:fontRef>
          </p:style>
        </p:cxnSp>
        <p:pic>
          <p:nvPicPr>
            <p:cNvPr id="36" name="Picture 35"/>
            <p:cNvPicPr>
              <a:picLocks noChangeAspect="1"/>
            </p:cNvPicPr>
            <p:nvPr/>
          </p:nvPicPr>
          <p:blipFill>
            <a:blip r:embed="rId13"/>
            <a:stretch>
              <a:fillRect/>
            </a:stretch>
          </p:blipFill>
          <p:spPr>
            <a:xfrm>
              <a:off x="76200" y="3550809"/>
              <a:ext cx="1993900" cy="317499"/>
            </a:xfrm>
            <a:prstGeom prst="rect">
              <a:avLst/>
            </a:prstGeom>
            <a:solidFill>
              <a:schemeClr val="bg1"/>
            </a:solidFill>
          </p:spPr>
        </p:pic>
        <p:sp>
          <p:nvSpPr>
            <p:cNvPr id="8" name="Oval 8"/>
            <p:cNvSpPr>
              <a:spLocks noChangeArrowheads="1"/>
            </p:cNvSpPr>
            <p:nvPr/>
          </p:nvSpPr>
          <p:spPr bwMode="auto">
            <a:xfrm>
              <a:off x="76200" y="5681932"/>
              <a:ext cx="870030" cy="414068"/>
            </a:xfrm>
            <a:prstGeom prst="ellipse">
              <a:avLst/>
            </a:prstGeom>
            <a:solidFill>
              <a:schemeClr val="bg1"/>
            </a:solidFill>
            <a:ln w="25400">
              <a:solidFill>
                <a:srgbClr val="009900"/>
              </a:solidFill>
              <a:round/>
              <a:headEnd/>
              <a:tailEnd/>
            </a:ln>
          </p:spPr>
          <p:txBody>
            <a:bodyPr wrap="none" anchor="ctr"/>
            <a:lstStyle/>
            <a:p>
              <a:pPr algn="ctr"/>
              <a:r>
                <a:rPr lang="en-US" sz="1800" dirty="0">
                  <a:solidFill>
                    <a:srgbClr val="FF0000"/>
                  </a:solidFill>
                </a:rPr>
                <a:t>x</a:t>
              </a:r>
              <a:r>
                <a:rPr lang="en-US" sz="1800" baseline="-25000" dirty="0">
                  <a:solidFill>
                    <a:srgbClr val="FF0000"/>
                  </a:solidFill>
                </a:rPr>
                <a:t>1</a:t>
              </a:r>
              <a:endParaRPr lang="en-US" sz="1800" dirty="0">
                <a:solidFill>
                  <a:srgbClr val="FF0000"/>
                </a:solidFill>
              </a:endParaRPr>
            </a:p>
          </p:txBody>
        </p:sp>
      </p:grpSp>
      <p:grpSp>
        <p:nvGrpSpPr>
          <p:cNvPr id="30" name="Group 29"/>
          <p:cNvGrpSpPr>
            <a:grpSpLocks noChangeAspect="1"/>
          </p:cNvGrpSpPr>
          <p:nvPr/>
        </p:nvGrpSpPr>
        <p:grpSpPr>
          <a:xfrm>
            <a:off x="3276600" y="1219200"/>
            <a:ext cx="2608692" cy="2743200"/>
            <a:chOff x="2743200" y="2009422"/>
            <a:chExt cx="3886200" cy="4086578"/>
          </a:xfrm>
        </p:grpSpPr>
        <p:sp>
          <p:nvSpPr>
            <p:cNvPr id="50" name="Oval 5"/>
            <p:cNvSpPr>
              <a:spLocks noChangeArrowheads="1"/>
            </p:cNvSpPr>
            <p:nvPr/>
          </p:nvSpPr>
          <p:spPr bwMode="auto">
            <a:xfrm>
              <a:off x="4311570" y="2862532"/>
              <a:ext cx="870030" cy="414068"/>
            </a:xfrm>
            <a:prstGeom prst="ellipse">
              <a:avLst/>
            </a:prstGeom>
            <a:solidFill>
              <a:schemeClr val="bg1"/>
            </a:solidFill>
            <a:ln w="25400">
              <a:solidFill>
                <a:srgbClr val="009900"/>
              </a:solidFill>
              <a:round/>
              <a:headEnd/>
              <a:tailEnd/>
            </a:ln>
          </p:spPr>
          <p:txBody>
            <a:bodyPr wrap="none" anchor="ctr"/>
            <a:lstStyle/>
            <a:p>
              <a:pPr algn="ctr"/>
              <a:r>
                <a:rPr lang="en-US" sz="1800" dirty="0">
                  <a:solidFill>
                    <a:srgbClr val="FF0000"/>
                  </a:solidFill>
                </a:rPr>
                <a:t>+</a:t>
              </a:r>
            </a:p>
          </p:txBody>
        </p:sp>
        <p:sp>
          <p:nvSpPr>
            <p:cNvPr id="51" name="Oval 7"/>
            <p:cNvSpPr>
              <a:spLocks noChangeArrowheads="1"/>
            </p:cNvSpPr>
            <p:nvPr/>
          </p:nvSpPr>
          <p:spPr bwMode="auto">
            <a:xfrm>
              <a:off x="3549570" y="4191000"/>
              <a:ext cx="870030" cy="414068"/>
            </a:xfrm>
            <a:prstGeom prst="ellipse">
              <a:avLst/>
            </a:prstGeom>
            <a:solidFill>
              <a:schemeClr val="bg1"/>
            </a:solidFill>
            <a:ln w="25400">
              <a:solidFill>
                <a:srgbClr val="009900"/>
              </a:solidFill>
              <a:round/>
              <a:headEnd/>
              <a:tailEnd/>
            </a:ln>
          </p:spPr>
          <p:txBody>
            <a:bodyPr wrap="none" anchor="ctr"/>
            <a:lstStyle/>
            <a:p>
              <a:pPr algn="ctr"/>
              <a:r>
                <a:rPr lang="en-US" sz="1600" dirty="0">
                  <a:solidFill>
                    <a:srgbClr val="FF0000"/>
                  </a:solidFill>
                </a:rPr>
                <a:t>sin( )</a:t>
              </a:r>
            </a:p>
          </p:txBody>
        </p:sp>
        <p:sp>
          <p:nvSpPr>
            <p:cNvPr id="52" name="Oval 8"/>
            <p:cNvSpPr>
              <a:spLocks noChangeArrowheads="1"/>
            </p:cNvSpPr>
            <p:nvPr/>
          </p:nvSpPr>
          <p:spPr bwMode="auto">
            <a:xfrm>
              <a:off x="2819400" y="5681932"/>
              <a:ext cx="870030" cy="414068"/>
            </a:xfrm>
            <a:prstGeom prst="ellipse">
              <a:avLst/>
            </a:prstGeom>
            <a:solidFill>
              <a:schemeClr val="bg1"/>
            </a:solidFill>
            <a:ln w="25400">
              <a:solidFill>
                <a:srgbClr val="009900"/>
              </a:solidFill>
              <a:round/>
              <a:headEnd/>
              <a:tailEnd/>
            </a:ln>
          </p:spPr>
          <p:txBody>
            <a:bodyPr wrap="none" anchor="ctr"/>
            <a:lstStyle/>
            <a:p>
              <a:pPr algn="ctr"/>
              <a:r>
                <a:rPr lang="en-US" sz="1800" dirty="0">
                  <a:solidFill>
                    <a:srgbClr val="FF0000"/>
                  </a:solidFill>
                </a:rPr>
                <a:t>x</a:t>
              </a:r>
              <a:r>
                <a:rPr lang="en-US" sz="1800" baseline="-25000" dirty="0">
                  <a:solidFill>
                    <a:srgbClr val="FF0000"/>
                  </a:solidFill>
                </a:rPr>
                <a:t>1</a:t>
              </a:r>
              <a:endParaRPr lang="en-US" sz="1800" dirty="0">
                <a:solidFill>
                  <a:srgbClr val="FF0000"/>
                </a:solidFill>
              </a:endParaRPr>
            </a:p>
          </p:txBody>
        </p:sp>
        <p:sp>
          <p:nvSpPr>
            <p:cNvPr id="53" name="Oval 9"/>
            <p:cNvSpPr>
              <a:spLocks noChangeArrowheads="1"/>
            </p:cNvSpPr>
            <p:nvPr/>
          </p:nvSpPr>
          <p:spPr bwMode="auto">
            <a:xfrm>
              <a:off x="5759370" y="5681932"/>
              <a:ext cx="870030" cy="414068"/>
            </a:xfrm>
            <a:prstGeom prst="ellipse">
              <a:avLst/>
            </a:prstGeom>
            <a:noFill/>
            <a:ln w="25400">
              <a:solidFill>
                <a:srgbClr val="009900"/>
              </a:solidFill>
              <a:round/>
              <a:headEnd/>
              <a:tailEnd/>
            </a:ln>
          </p:spPr>
          <p:txBody>
            <a:bodyPr wrap="none" anchor="ctr"/>
            <a:lstStyle/>
            <a:p>
              <a:pPr algn="ctr"/>
              <a:r>
                <a:rPr lang="en-US" sz="1800" dirty="0">
                  <a:solidFill>
                    <a:srgbClr val="FF0000"/>
                  </a:solidFill>
                </a:rPr>
                <a:t>x</a:t>
              </a:r>
              <a:r>
                <a:rPr lang="en-US" sz="1800" baseline="-25000" dirty="0">
                  <a:solidFill>
                    <a:srgbClr val="FF0000"/>
                  </a:solidFill>
                </a:rPr>
                <a:t>2</a:t>
              </a:r>
              <a:endParaRPr lang="en-US" sz="1800" dirty="0">
                <a:solidFill>
                  <a:srgbClr val="FF0000"/>
                </a:solidFill>
              </a:endParaRPr>
            </a:p>
          </p:txBody>
        </p:sp>
        <p:cxnSp>
          <p:nvCxnSpPr>
            <p:cNvPr id="54" name="AutoShape 4"/>
            <p:cNvCxnSpPr>
              <a:cxnSpLocks noChangeShapeType="1"/>
            </p:cNvCxnSpPr>
            <p:nvPr/>
          </p:nvCxnSpPr>
          <p:spPr bwMode="auto">
            <a:xfrm flipV="1">
              <a:off x="3254415" y="4544429"/>
              <a:ext cx="422568" cy="1137503"/>
            </a:xfrm>
            <a:prstGeom prst="straightConnector1">
              <a:avLst/>
            </a:prstGeom>
            <a:noFill/>
            <a:ln w="44450">
              <a:solidFill>
                <a:srgbClr val="6666FF"/>
              </a:solidFill>
              <a:miter lim="800000"/>
              <a:headEnd/>
              <a:tailEnd type="triangle" w="med" len="med"/>
            </a:ln>
            <a:extLst>
              <a:ext uri="{909E8E84-426E-40dd-AFC4-6F175D3DCCD1}">
                <a14:hiddenFill xmlns:a14="http://schemas.microsoft.com/office/drawing/2010/main" xmlns="">
                  <a:noFill/>
                </a14:hiddenFill>
              </a:ext>
            </a:extLst>
          </p:spPr>
        </p:cxnSp>
        <p:cxnSp>
          <p:nvCxnSpPr>
            <p:cNvPr id="55" name="AutoShape 4"/>
            <p:cNvCxnSpPr>
              <a:cxnSpLocks noChangeShapeType="1"/>
            </p:cNvCxnSpPr>
            <p:nvPr/>
          </p:nvCxnSpPr>
          <p:spPr bwMode="auto">
            <a:xfrm flipH="1" flipV="1">
              <a:off x="5663787" y="4583248"/>
              <a:ext cx="530598" cy="1098684"/>
            </a:xfrm>
            <a:prstGeom prst="straightConnector1">
              <a:avLst/>
            </a:prstGeom>
            <a:noFill/>
            <a:ln w="44450">
              <a:solidFill>
                <a:srgbClr val="6666FF"/>
              </a:solidFill>
              <a:miter lim="800000"/>
              <a:headEnd/>
              <a:tailEnd type="triangle" w="med" len="med"/>
            </a:ln>
            <a:extLst>
              <a:ext uri="{909E8E84-426E-40dd-AFC4-6F175D3DCCD1}">
                <a14:hiddenFill xmlns:a14="http://schemas.microsoft.com/office/drawing/2010/main" xmlns="">
                  <a:noFill/>
                </a14:hiddenFill>
              </a:ext>
            </a:extLst>
          </p:spPr>
        </p:cxnSp>
        <p:sp>
          <p:nvSpPr>
            <p:cNvPr id="56" name="Oval 55"/>
            <p:cNvSpPr>
              <a:spLocks noChangeArrowheads="1"/>
            </p:cNvSpPr>
            <p:nvPr/>
          </p:nvSpPr>
          <p:spPr bwMode="auto">
            <a:xfrm>
              <a:off x="4921170" y="4229819"/>
              <a:ext cx="870030" cy="414068"/>
            </a:xfrm>
            <a:prstGeom prst="ellipse">
              <a:avLst/>
            </a:prstGeom>
            <a:solidFill>
              <a:schemeClr val="bg1"/>
            </a:solidFill>
            <a:ln w="25400">
              <a:solidFill>
                <a:srgbClr val="009900"/>
              </a:solidFill>
              <a:round/>
              <a:headEnd/>
              <a:tailEnd/>
            </a:ln>
          </p:spPr>
          <p:txBody>
            <a:bodyPr wrap="none" anchor="ctr"/>
            <a:lstStyle/>
            <a:p>
              <a:pPr algn="ctr"/>
              <a:r>
                <a:rPr lang="en-US" sz="1800" dirty="0">
                  <a:solidFill>
                    <a:srgbClr val="FF0000"/>
                  </a:solidFill>
                </a:rPr>
                <a:t>*</a:t>
              </a:r>
            </a:p>
          </p:txBody>
        </p:sp>
        <p:cxnSp>
          <p:nvCxnSpPr>
            <p:cNvPr id="57" name="AutoShape 4"/>
            <p:cNvCxnSpPr>
              <a:cxnSpLocks noChangeShapeType="1"/>
            </p:cNvCxnSpPr>
            <p:nvPr/>
          </p:nvCxnSpPr>
          <p:spPr bwMode="auto">
            <a:xfrm flipV="1">
              <a:off x="3562017" y="4583248"/>
              <a:ext cx="1486566" cy="1159323"/>
            </a:xfrm>
            <a:prstGeom prst="straightConnector1">
              <a:avLst/>
            </a:prstGeom>
            <a:noFill/>
            <a:ln w="44450">
              <a:solidFill>
                <a:srgbClr val="6666FF"/>
              </a:solidFill>
              <a:miter lim="800000"/>
              <a:headEnd/>
              <a:tailEnd type="triangle" w="med" len="med"/>
            </a:ln>
            <a:extLst>
              <a:ext uri="{909E8E84-426E-40dd-AFC4-6F175D3DCCD1}">
                <a14:hiddenFill xmlns:a14="http://schemas.microsoft.com/office/drawing/2010/main" xmlns="">
                  <a:noFill/>
                </a14:hiddenFill>
              </a:ext>
            </a:extLst>
          </p:spPr>
        </p:cxnSp>
        <p:cxnSp>
          <p:nvCxnSpPr>
            <p:cNvPr id="58" name="AutoShape 4"/>
            <p:cNvCxnSpPr>
              <a:cxnSpLocks noChangeShapeType="1"/>
            </p:cNvCxnSpPr>
            <p:nvPr/>
          </p:nvCxnSpPr>
          <p:spPr bwMode="auto">
            <a:xfrm flipV="1">
              <a:off x="3984585" y="3215961"/>
              <a:ext cx="454398" cy="975039"/>
            </a:xfrm>
            <a:prstGeom prst="straightConnector1">
              <a:avLst/>
            </a:prstGeom>
            <a:noFill/>
            <a:ln w="44450">
              <a:solidFill>
                <a:srgbClr val="6666FF"/>
              </a:solidFill>
              <a:miter lim="800000"/>
              <a:headEnd/>
              <a:tailEnd type="triangle" w="med" len="med"/>
            </a:ln>
            <a:extLst>
              <a:ext uri="{909E8E84-426E-40dd-AFC4-6F175D3DCCD1}">
                <a14:hiddenFill xmlns:a14="http://schemas.microsoft.com/office/drawing/2010/main" xmlns="">
                  <a:noFill/>
                </a14:hiddenFill>
              </a:ext>
            </a:extLst>
          </p:spPr>
        </p:cxnSp>
        <p:cxnSp>
          <p:nvCxnSpPr>
            <p:cNvPr id="59" name="AutoShape 4"/>
            <p:cNvCxnSpPr>
              <a:cxnSpLocks noChangeShapeType="1"/>
            </p:cNvCxnSpPr>
            <p:nvPr/>
          </p:nvCxnSpPr>
          <p:spPr bwMode="auto">
            <a:xfrm flipH="1" flipV="1">
              <a:off x="5054187" y="3215961"/>
              <a:ext cx="301998" cy="1013858"/>
            </a:xfrm>
            <a:prstGeom prst="straightConnector1">
              <a:avLst/>
            </a:prstGeom>
            <a:noFill/>
            <a:ln w="44450">
              <a:solidFill>
                <a:srgbClr val="6666FF"/>
              </a:solidFill>
              <a:miter lim="800000"/>
              <a:headEnd/>
              <a:tailEnd type="triangle" w="med" len="med"/>
            </a:ln>
            <a:extLst>
              <a:ext uri="{909E8E84-426E-40dd-AFC4-6F175D3DCCD1}">
                <a14:hiddenFill xmlns:a14="http://schemas.microsoft.com/office/drawing/2010/main" xmlns="">
                  <a:noFill/>
                </a14:hiddenFill>
              </a:ext>
            </a:extLst>
          </p:spPr>
        </p:cxnSp>
        <p:cxnSp>
          <p:nvCxnSpPr>
            <p:cNvPr id="60" name="AutoShape 4"/>
            <p:cNvCxnSpPr>
              <a:cxnSpLocks noChangeShapeType="1"/>
            </p:cNvCxnSpPr>
            <p:nvPr/>
          </p:nvCxnSpPr>
          <p:spPr bwMode="auto">
            <a:xfrm flipV="1">
              <a:off x="4746585" y="2009422"/>
              <a:ext cx="6037" cy="853110"/>
            </a:xfrm>
            <a:prstGeom prst="straightConnector1">
              <a:avLst/>
            </a:prstGeom>
            <a:noFill/>
            <a:ln w="44450">
              <a:solidFill>
                <a:srgbClr val="6666FF"/>
              </a:solidFill>
              <a:miter lim="800000"/>
              <a:headEnd/>
              <a:tailEnd type="triangle" w="med" len="med"/>
            </a:ln>
            <a:extLst>
              <a:ext uri="{909E8E84-426E-40dd-AFC4-6F175D3DCCD1}">
                <a14:hiddenFill xmlns:a14="http://schemas.microsoft.com/office/drawing/2010/main" xmlns="">
                  <a:noFill/>
                </a14:hiddenFill>
              </a:ext>
            </a:extLst>
          </p:spPr>
        </p:cxnSp>
        <p:cxnSp>
          <p:nvCxnSpPr>
            <p:cNvPr id="61" name="Straight Arrow Connector 60"/>
            <p:cNvCxnSpPr/>
            <p:nvPr/>
          </p:nvCxnSpPr>
          <p:spPr bwMode="auto">
            <a:xfrm flipV="1">
              <a:off x="2743200" y="2009422"/>
              <a:ext cx="0" cy="4086578"/>
            </a:xfrm>
            <a:prstGeom prst="straightConnector1">
              <a:avLst/>
            </a:prstGeom>
            <a:ln>
              <a:headEnd type="none" w="lg" len="lg"/>
              <a:tailEnd type="triangle" w="lg" len="lg"/>
            </a:ln>
          </p:spPr>
          <p:style>
            <a:lnRef idx="3">
              <a:schemeClr val="dk1"/>
            </a:lnRef>
            <a:fillRef idx="0">
              <a:schemeClr val="dk1"/>
            </a:fillRef>
            <a:effectRef idx="2">
              <a:schemeClr val="dk1"/>
            </a:effectRef>
            <a:fontRef idx="minor">
              <a:schemeClr val="tx1"/>
            </a:fontRef>
          </p:style>
        </p:cxnSp>
      </p:grpSp>
      <p:pic>
        <p:nvPicPr>
          <p:cNvPr id="62" name="Picture 61"/>
          <p:cNvPicPr>
            <a:picLocks noChangeAspect="1"/>
          </p:cNvPicPr>
          <p:nvPr/>
        </p:nvPicPr>
        <p:blipFill>
          <a:blip r:embed="rId14"/>
          <a:stretch>
            <a:fillRect/>
          </a:stretch>
        </p:blipFill>
        <p:spPr>
          <a:xfrm>
            <a:off x="4899398" y="1310154"/>
            <a:ext cx="3330202" cy="302746"/>
          </a:xfrm>
          <a:prstGeom prst="rect">
            <a:avLst/>
          </a:prstGeom>
        </p:spPr>
      </p:pic>
    </p:spTree>
    <p:extLst>
      <p:ext uri="{BB962C8B-B14F-4D97-AF65-F5344CB8AC3E}">
        <p14:creationId xmlns:p14="http://schemas.microsoft.com/office/powerpoint/2010/main" val="42671197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97"/>
        <p:cNvGrpSpPr/>
        <p:nvPr/>
      </p:nvGrpSpPr>
      <p:grpSpPr>
        <a:xfrm>
          <a:off x="0" y="0"/>
          <a:ext cx="0" cy="0"/>
          <a:chOff x="0" y="0"/>
          <a:chExt cx="0" cy="0"/>
        </a:xfrm>
      </p:grpSpPr>
      <p:pic>
        <p:nvPicPr>
          <p:cNvPr id="1400" name="Shape 1400"/>
          <p:cNvPicPr preferRelativeResize="0"/>
          <p:nvPr/>
        </p:nvPicPr>
        <p:blipFill rotWithShape="1">
          <a:blip r:embed="rId3">
            <a:alphaModFix/>
          </a:blip>
          <a:srcRect l="15421" r="12480" b="54683"/>
          <a:stretch/>
        </p:blipFill>
        <p:spPr>
          <a:xfrm>
            <a:off x="567516" y="1610825"/>
            <a:ext cx="4171652" cy="854300"/>
          </a:xfrm>
          <a:prstGeom prst="rect">
            <a:avLst/>
          </a:prstGeom>
          <a:noFill/>
          <a:ln>
            <a:noFill/>
          </a:ln>
        </p:spPr>
      </p:pic>
      <p:pic>
        <p:nvPicPr>
          <p:cNvPr id="1401" name="Shape 1401"/>
          <p:cNvPicPr preferRelativeResize="0"/>
          <p:nvPr/>
        </p:nvPicPr>
        <p:blipFill>
          <a:blip r:embed="rId4">
            <a:alphaModFix/>
          </a:blip>
          <a:stretch>
            <a:fillRect/>
          </a:stretch>
        </p:blipFill>
        <p:spPr>
          <a:xfrm>
            <a:off x="309563" y="3435575"/>
            <a:ext cx="8524875" cy="1847850"/>
          </a:xfrm>
          <a:prstGeom prst="rect">
            <a:avLst/>
          </a:prstGeom>
          <a:noFill/>
          <a:ln>
            <a:noFill/>
          </a:ln>
        </p:spPr>
      </p:pic>
      <p:pic>
        <p:nvPicPr>
          <p:cNvPr id="1402" name="Shape 1402"/>
          <p:cNvPicPr preferRelativeResize="0"/>
          <p:nvPr/>
        </p:nvPicPr>
        <p:blipFill rotWithShape="1">
          <a:blip r:embed="rId3">
            <a:alphaModFix/>
          </a:blip>
          <a:srcRect l="3394" t="51196" r="1782" b="3484"/>
          <a:stretch/>
        </p:blipFill>
        <p:spPr>
          <a:xfrm>
            <a:off x="83101" y="2465125"/>
            <a:ext cx="5486401" cy="854300"/>
          </a:xfrm>
          <a:prstGeom prst="rect">
            <a:avLst/>
          </a:prstGeom>
          <a:noFill/>
          <a:ln>
            <a:noFill/>
          </a:ln>
        </p:spPr>
      </p:pic>
      <p:sp>
        <p:nvSpPr>
          <p:cNvPr id="1403" name="Shape 1403"/>
          <p:cNvSpPr txBox="1"/>
          <p:nvPr/>
        </p:nvSpPr>
        <p:spPr>
          <a:xfrm>
            <a:off x="6244700" y="1414550"/>
            <a:ext cx="2542500" cy="546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Full sum expensive when N is large!</a:t>
            </a: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r>
              <a:rPr lang="en" sz="1800" kern="0">
                <a:solidFill>
                  <a:srgbClr val="000000"/>
                </a:solidFill>
                <a:latin typeface="Arial"/>
                <a:ea typeface="Arial"/>
                <a:cs typeface="Arial"/>
                <a:sym typeface="Arial"/>
              </a:rPr>
              <a:t>Approximate sum using a </a:t>
            </a:r>
            <a:r>
              <a:rPr lang="en" sz="1800" b="1" kern="0">
                <a:solidFill>
                  <a:srgbClr val="000000"/>
                </a:solidFill>
                <a:latin typeface="Arial"/>
                <a:ea typeface="Arial"/>
                <a:cs typeface="Arial"/>
                <a:sym typeface="Arial"/>
              </a:rPr>
              <a:t>minibatch</a:t>
            </a:r>
            <a:r>
              <a:rPr lang="en" sz="1800" kern="0">
                <a:solidFill>
                  <a:srgbClr val="000000"/>
                </a:solidFill>
                <a:latin typeface="Arial"/>
                <a:ea typeface="Arial"/>
                <a:cs typeface="Arial"/>
                <a:sym typeface="Arial"/>
              </a:rPr>
              <a:t> of examples</a:t>
            </a:r>
          </a:p>
          <a:p>
            <a:pPr algn="l" eaLnBrk="1" fontAlgn="auto" hangingPunct="1">
              <a:spcBef>
                <a:spcPts val="0"/>
              </a:spcBef>
              <a:spcAft>
                <a:spcPts val="0"/>
              </a:spcAft>
            </a:pPr>
            <a:r>
              <a:rPr lang="en" sz="1800" kern="0">
                <a:solidFill>
                  <a:srgbClr val="000000"/>
                </a:solidFill>
                <a:latin typeface="Arial"/>
                <a:ea typeface="Arial"/>
                <a:cs typeface="Arial"/>
                <a:sym typeface="Arial"/>
              </a:rPr>
              <a:t>32 / 64 / 128 common</a:t>
            </a:r>
          </a:p>
        </p:txBody>
      </p:sp>
      <p:sp>
        <p:nvSpPr>
          <p:cNvPr id="8"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
        <p:nvSpPr>
          <p:cNvPr id="2" name="Title 1"/>
          <p:cNvSpPr>
            <a:spLocks noGrp="1"/>
          </p:cNvSpPr>
          <p:nvPr>
            <p:ph type="title"/>
          </p:nvPr>
        </p:nvSpPr>
        <p:spPr>
          <a:xfrm>
            <a:off x="311700" y="227000"/>
            <a:ext cx="8520600" cy="763600"/>
          </a:xfrm>
        </p:spPr>
        <p:txBody>
          <a:bodyPr/>
          <a:lstStyle/>
          <a:p>
            <a:r>
              <a:rPr lang="en"/>
              <a:t>Stochastic Gradient Descent (SGD)</a:t>
            </a:r>
            <a:endParaRPr lang="en-US" dirty="0"/>
          </a:p>
        </p:txBody>
      </p:sp>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CEB6C14A-DEFE-E543-AAB6-AAF44926FB5A}"/>
                  </a:ext>
                </a:extLst>
              </p14:cNvPr>
              <p14:cNvContentPartPr/>
              <p14:nvPr/>
            </p14:nvContentPartPr>
            <p14:xfrm>
              <a:off x="592200" y="896400"/>
              <a:ext cx="7450200" cy="4197960"/>
            </p14:xfrm>
          </p:contentPart>
        </mc:Choice>
        <mc:Fallback xmlns="">
          <p:pic>
            <p:nvPicPr>
              <p:cNvPr id="3" name="Ink 2">
                <a:extLst>
                  <a:ext uri="{FF2B5EF4-FFF2-40B4-BE49-F238E27FC236}">
                    <a16:creationId xmlns:a16="http://schemas.microsoft.com/office/drawing/2014/main" id="{CEB6C14A-DEFE-E543-AAB6-AAF44926FB5A}"/>
                  </a:ext>
                </a:extLst>
              </p:cNvPr>
              <p:cNvPicPr/>
              <p:nvPr/>
            </p:nvPicPr>
            <p:blipFill>
              <a:blip r:embed="rId6"/>
              <a:stretch>
                <a:fillRect/>
              </a:stretch>
            </p:blipFill>
            <p:spPr>
              <a:xfrm>
                <a:off x="576000" y="880200"/>
                <a:ext cx="7482600" cy="42303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 name="Ink 3">
                <a:extLst>
                  <a:ext uri="{FF2B5EF4-FFF2-40B4-BE49-F238E27FC236}">
                    <a16:creationId xmlns:a16="http://schemas.microsoft.com/office/drawing/2014/main" id="{80392DF3-509A-A847-BDBB-37E94C10449F}"/>
                  </a:ext>
                </a:extLst>
              </p14:cNvPr>
              <p14:cNvContentPartPr/>
              <p14:nvPr/>
            </p14:nvContentPartPr>
            <p14:xfrm>
              <a:off x="82080" y="4413600"/>
              <a:ext cx="6616440" cy="1996560"/>
            </p14:xfrm>
          </p:contentPart>
        </mc:Choice>
        <mc:Fallback xmlns="">
          <p:pic>
            <p:nvPicPr>
              <p:cNvPr id="4" name="Ink 3">
                <a:extLst>
                  <a:ext uri="{FF2B5EF4-FFF2-40B4-BE49-F238E27FC236}">
                    <a16:creationId xmlns:a16="http://schemas.microsoft.com/office/drawing/2014/main" id="{80392DF3-509A-A847-BDBB-37E94C10449F}"/>
                  </a:ext>
                </a:extLst>
              </p:cNvPr>
              <p:cNvPicPr/>
              <p:nvPr/>
            </p:nvPicPr>
            <p:blipFill>
              <a:blip r:embed="rId8"/>
              <a:stretch>
                <a:fillRect/>
              </a:stretch>
            </p:blipFill>
            <p:spPr>
              <a:xfrm>
                <a:off x="65880" y="4397400"/>
                <a:ext cx="6648840" cy="2028960"/>
              </a:xfrm>
              <a:prstGeom prst="rect">
                <a:avLst/>
              </a:prstGeom>
            </p:spPr>
          </p:pic>
        </mc:Fallback>
      </mc:AlternateContent>
    </p:spTree>
    <p:extLst>
      <p:ext uri="{BB962C8B-B14F-4D97-AF65-F5344CB8AC3E}">
        <p14:creationId xmlns:p14="http://schemas.microsoft.com/office/powerpoint/2010/main" val="6401846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Forward mode vs Reverse Mode</a:t>
            </a:r>
          </a:p>
        </p:txBody>
      </p:sp>
      <p:sp>
        <p:nvSpPr>
          <p:cNvPr id="3" name="Content Placeholder 2"/>
          <p:cNvSpPr>
            <a:spLocks noGrp="1"/>
          </p:cNvSpPr>
          <p:nvPr>
            <p:ph idx="1"/>
          </p:nvPr>
        </p:nvSpPr>
        <p:spPr/>
        <p:txBody>
          <a:bodyPr/>
          <a:lstStyle/>
          <a:p>
            <a:r>
              <a:rPr lang="en-US" dirty="0"/>
              <a:t>What are the differences? </a:t>
            </a:r>
          </a:p>
        </p:txBody>
      </p:sp>
      <p:sp>
        <p:nvSpPr>
          <p:cNvPr id="4" name="Footer Placeholder 3"/>
          <p:cNvSpPr>
            <a:spLocks noGrp="1"/>
          </p:cNvSpPr>
          <p:nvPr>
            <p:ph type="ftr" sz="quarter" idx="11"/>
          </p:nvPr>
        </p:nvSpPr>
        <p:spPr/>
        <p:txBody>
          <a:bodyPr/>
          <a:lstStyle/>
          <a:p>
            <a:pPr>
              <a:defRPr/>
            </a:pPr>
            <a:r>
              <a:rPr lang="en-US">
                <a:solidFill>
                  <a:prstClr val="white">
                    <a:lumMod val="50000"/>
                  </a:prstClr>
                </a:solidFill>
              </a:rPr>
              <a:t>(C) Dhruv Batra </a:t>
            </a:r>
            <a:endParaRPr lang="en-US" dirty="0">
              <a:solidFill>
                <a:prstClr val="white">
                  <a:lumMod val="50000"/>
                </a:prstClr>
              </a:solidFill>
            </a:endParaRPr>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solidFill>
                  <a:prstClr val="white">
                    <a:lumMod val="50000"/>
                  </a:prstClr>
                </a:solidFill>
              </a:rPr>
              <a:pPr>
                <a:defRPr/>
              </a:pPr>
              <a:t>60</a:t>
            </a:fld>
            <a:endParaRPr lang="en-US">
              <a:solidFill>
                <a:prstClr val="white">
                  <a:lumMod val="50000"/>
                </a:prstClr>
              </a:solidFill>
            </a:endParaRPr>
          </a:p>
        </p:txBody>
      </p:sp>
      <p:sp>
        <p:nvSpPr>
          <p:cNvPr id="6" name="Oval 5"/>
          <p:cNvSpPr>
            <a:spLocks noChangeArrowheads="1"/>
          </p:cNvSpPr>
          <p:nvPr/>
        </p:nvSpPr>
        <p:spPr bwMode="auto">
          <a:xfrm>
            <a:off x="1568370" y="2862532"/>
            <a:ext cx="870030" cy="414068"/>
          </a:xfrm>
          <a:prstGeom prst="ellipse">
            <a:avLst/>
          </a:prstGeom>
          <a:solidFill>
            <a:schemeClr val="bg1"/>
          </a:solidFill>
          <a:ln w="25400">
            <a:solidFill>
              <a:srgbClr val="009900"/>
            </a:solidFill>
            <a:round/>
            <a:headEnd/>
            <a:tailEnd/>
          </a:ln>
        </p:spPr>
        <p:txBody>
          <a:bodyPr wrap="none" anchor="ctr"/>
          <a:lstStyle/>
          <a:p>
            <a:pPr algn="ctr"/>
            <a:r>
              <a:rPr lang="en-US" sz="1800" dirty="0">
                <a:solidFill>
                  <a:srgbClr val="FF0000"/>
                </a:solidFill>
              </a:rPr>
              <a:t>+</a:t>
            </a:r>
          </a:p>
        </p:txBody>
      </p:sp>
      <p:sp>
        <p:nvSpPr>
          <p:cNvPr id="7" name="Oval 7"/>
          <p:cNvSpPr>
            <a:spLocks noChangeArrowheads="1"/>
          </p:cNvSpPr>
          <p:nvPr/>
        </p:nvSpPr>
        <p:spPr bwMode="auto">
          <a:xfrm>
            <a:off x="806370" y="4191000"/>
            <a:ext cx="870030" cy="414068"/>
          </a:xfrm>
          <a:prstGeom prst="ellipse">
            <a:avLst/>
          </a:prstGeom>
          <a:solidFill>
            <a:schemeClr val="bg1"/>
          </a:solidFill>
          <a:ln w="25400">
            <a:solidFill>
              <a:srgbClr val="009900"/>
            </a:solidFill>
            <a:round/>
            <a:headEnd/>
            <a:tailEnd/>
          </a:ln>
        </p:spPr>
        <p:txBody>
          <a:bodyPr wrap="none" anchor="ctr"/>
          <a:lstStyle/>
          <a:p>
            <a:pPr algn="ctr"/>
            <a:r>
              <a:rPr lang="en-US" sz="1800" dirty="0">
                <a:solidFill>
                  <a:srgbClr val="FF0000"/>
                </a:solidFill>
              </a:rPr>
              <a:t>sin( )</a:t>
            </a:r>
          </a:p>
        </p:txBody>
      </p:sp>
      <p:sp>
        <p:nvSpPr>
          <p:cNvPr id="9" name="Oval 9"/>
          <p:cNvSpPr>
            <a:spLocks noChangeArrowheads="1"/>
          </p:cNvSpPr>
          <p:nvPr/>
        </p:nvSpPr>
        <p:spPr bwMode="auto">
          <a:xfrm>
            <a:off x="3016170" y="5681932"/>
            <a:ext cx="870030" cy="414068"/>
          </a:xfrm>
          <a:prstGeom prst="ellipse">
            <a:avLst/>
          </a:prstGeom>
          <a:noFill/>
          <a:ln w="25400">
            <a:solidFill>
              <a:srgbClr val="009900"/>
            </a:solidFill>
            <a:round/>
            <a:headEnd/>
            <a:tailEnd/>
          </a:ln>
        </p:spPr>
        <p:txBody>
          <a:bodyPr wrap="none" anchor="ctr"/>
          <a:lstStyle/>
          <a:p>
            <a:pPr algn="ctr"/>
            <a:r>
              <a:rPr lang="en-US" sz="1800" dirty="0">
                <a:solidFill>
                  <a:srgbClr val="FF0000"/>
                </a:solidFill>
              </a:rPr>
              <a:t>x</a:t>
            </a:r>
            <a:r>
              <a:rPr lang="en-US" sz="1800" baseline="-25000" dirty="0">
                <a:solidFill>
                  <a:srgbClr val="FF0000"/>
                </a:solidFill>
              </a:rPr>
              <a:t>2</a:t>
            </a:r>
            <a:endParaRPr lang="en-US" sz="1800" dirty="0">
              <a:solidFill>
                <a:srgbClr val="FF0000"/>
              </a:solidFill>
            </a:endParaRPr>
          </a:p>
        </p:txBody>
      </p:sp>
      <p:cxnSp>
        <p:nvCxnSpPr>
          <p:cNvPr id="10" name="AutoShape 4"/>
          <p:cNvCxnSpPr>
            <a:cxnSpLocks noChangeShapeType="1"/>
          </p:cNvCxnSpPr>
          <p:nvPr/>
        </p:nvCxnSpPr>
        <p:spPr bwMode="auto">
          <a:xfrm flipV="1">
            <a:off x="511215" y="4544429"/>
            <a:ext cx="422568" cy="1137503"/>
          </a:xfrm>
          <a:prstGeom prst="straightConnector1">
            <a:avLst/>
          </a:prstGeom>
          <a:noFill/>
          <a:ln w="44450">
            <a:solidFill>
              <a:srgbClr val="6666FF"/>
            </a:solidFill>
            <a:miter lim="800000"/>
            <a:headEnd/>
            <a:tailEnd type="triangle" w="med" len="med"/>
          </a:ln>
          <a:extLst>
            <a:ext uri="{909E8E84-426E-40dd-AFC4-6F175D3DCCD1}">
              <a14:hiddenFill xmlns:a14="http://schemas.microsoft.com/office/drawing/2010/main" xmlns="">
                <a:noFill/>
              </a14:hiddenFill>
            </a:ext>
          </a:extLst>
        </p:spPr>
      </p:cxnSp>
      <p:cxnSp>
        <p:nvCxnSpPr>
          <p:cNvPr id="11" name="AutoShape 4"/>
          <p:cNvCxnSpPr>
            <a:cxnSpLocks noChangeShapeType="1"/>
          </p:cNvCxnSpPr>
          <p:nvPr/>
        </p:nvCxnSpPr>
        <p:spPr bwMode="auto">
          <a:xfrm flipH="1" flipV="1">
            <a:off x="2920587" y="4583248"/>
            <a:ext cx="530598" cy="1098684"/>
          </a:xfrm>
          <a:prstGeom prst="straightConnector1">
            <a:avLst/>
          </a:prstGeom>
          <a:noFill/>
          <a:ln w="44450">
            <a:solidFill>
              <a:srgbClr val="6666FF"/>
            </a:solidFill>
            <a:miter lim="800000"/>
            <a:headEnd/>
            <a:tailEnd type="triangle" w="med" len="med"/>
          </a:ln>
          <a:extLst>
            <a:ext uri="{909E8E84-426E-40dd-AFC4-6F175D3DCCD1}">
              <a14:hiddenFill xmlns:a14="http://schemas.microsoft.com/office/drawing/2010/main" xmlns="">
                <a:noFill/>
              </a14:hiddenFill>
            </a:ext>
          </a:extLst>
        </p:spPr>
      </p:cxnSp>
      <p:sp>
        <p:nvSpPr>
          <p:cNvPr id="12" name="Oval 11"/>
          <p:cNvSpPr>
            <a:spLocks noChangeArrowheads="1"/>
          </p:cNvSpPr>
          <p:nvPr/>
        </p:nvSpPr>
        <p:spPr bwMode="auto">
          <a:xfrm>
            <a:off x="2177970" y="4229819"/>
            <a:ext cx="870030" cy="414068"/>
          </a:xfrm>
          <a:prstGeom prst="ellipse">
            <a:avLst/>
          </a:prstGeom>
          <a:solidFill>
            <a:schemeClr val="bg1"/>
          </a:solidFill>
          <a:ln w="25400">
            <a:solidFill>
              <a:srgbClr val="009900"/>
            </a:solidFill>
            <a:round/>
            <a:headEnd/>
            <a:tailEnd/>
          </a:ln>
        </p:spPr>
        <p:txBody>
          <a:bodyPr wrap="none" anchor="ctr"/>
          <a:lstStyle/>
          <a:p>
            <a:pPr algn="ctr"/>
            <a:r>
              <a:rPr lang="en-US" sz="1800" dirty="0">
                <a:solidFill>
                  <a:srgbClr val="FF0000"/>
                </a:solidFill>
              </a:rPr>
              <a:t>*</a:t>
            </a:r>
          </a:p>
        </p:txBody>
      </p:sp>
      <p:cxnSp>
        <p:nvCxnSpPr>
          <p:cNvPr id="13" name="AutoShape 4"/>
          <p:cNvCxnSpPr>
            <a:cxnSpLocks noChangeShapeType="1"/>
          </p:cNvCxnSpPr>
          <p:nvPr/>
        </p:nvCxnSpPr>
        <p:spPr bwMode="auto">
          <a:xfrm flipV="1">
            <a:off x="818817" y="4583248"/>
            <a:ext cx="1486566" cy="1159323"/>
          </a:xfrm>
          <a:prstGeom prst="straightConnector1">
            <a:avLst/>
          </a:prstGeom>
          <a:noFill/>
          <a:ln w="44450">
            <a:solidFill>
              <a:srgbClr val="6666FF"/>
            </a:solidFill>
            <a:miter lim="800000"/>
            <a:headEnd/>
            <a:tailEnd type="triangle" w="med" len="med"/>
          </a:ln>
          <a:extLst>
            <a:ext uri="{909E8E84-426E-40dd-AFC4-6F175D3DCCD1}">
              <a14:hiddenFill xmlns:a14="http://schemas.microsoft.com/office/drawing/2010/main" xmlns="">
                <a:noFill/>
              </a14:hiddenFill>
            </a:ext>
          </a:extLst>
        </p:spPr>
      </p:cxnSp>
      <p:cxnSp>
        <p:nvCxnSpPr>
          <p:cNvPr id="14" name="AutoShape 4"/>
          <p:cNvCxnSpPr>
            <a:cxnSpLocks noChangeShapeType="1"/>
          </p:cNvCxnSpPr>
          <p:nvPr/>
        </p:nvCxnSpPr>
        <p:spPr bwMode="auto">
          <a:xfrm flipV="1">
            <a:off x="1241385" y="3215961"/>
            <a:ext cx="454398" cy="975039"/>
          </a:xfrm>
          <a:prstGeom prst="straightConnector1">
            <a:avLst/>
          </a:prstGeom>
          <a:noFill/>
          <a:ln w="44450">
            <a:solidFill>
              <a:srgbClr val="6666FF"/>
            </a:solidFill>
            <a:miter lim="800000"/>
            <a:headEnd/>
            <a:tailEnd type="triangle" w="med" len="med"/>
          </a:ln>
          <a:extLst>
            <a:ext uri="{909E8E84-426E-40dd-AFC4-6F175D3DCCD1}">
              <a14:hiddenFill xmlns:a14="http://schemas.microsoft.com/office/drawing/2010/main" xmlns="">
                <a:noFill/>
              </a14:hiddenFill>
            </a:ext>
          </a:extLst>
        </p:spPr>
      </p:cxnSp>
      <p:cxnSp>
        <p:nvCxnSpPr>
          <p:cNvPr id="15" name="AutoShape 4"/>
          <p:cNvCxnSpPr>
            <a:cxnSpLocks noChangeShapeType="1"/>
          </p:cNvCxnSpPr>
          <p:nvPr/>
        </p:nvCxnSpPr>
        <p:spPr bwMode="auto">
          <a:xfrm flipH="1" flipV="1">
            <a:off x="2310987" y="3215961"/>
            <a:ext cx="301998" cy="1013858"/>
          </a:xfrm>
          <a:prstGeom prst="straightConnector1">
            <a:avLst/>
          </a:prstGeom>
          <a:noFill/>
          <a:ln w="44450">
            <a:solidFill>
              <a:srgbClr val="6666FF"/>
            </a:solidFill>
            <a:miter lim="800000"/>
            <a:headEnd/>
            <a:tailEnd type="triangle" w="med" len="med"/>
          </a:ln>
          <a:extLst>
            <a:ext uri="{909E8E84-426E-40dd-AFC4-6F175D3DCCD1}">
              <a14:hiddenFill xmlns:a14="http://schemas.microsoft.com/office/drawing/2010/main" xmlns="">
                <a:noFill/>
              </a14:hiddenFill>
            </a:ext>
          </a:extLst>
        </p:spPr>
      </p:cxnSp>
      <p:cxnSp>
        <p:nvCxnSpPr>
          <p:cNvPr id="16" name="AutoShape 4"/>
          <p:cNvCxnSpPr>
            <a:cxnSpLocks noChangeShapeType="1"/>
          </p:cNvCxnSpPr>
          <p:nvPr/>
        </p:nvCxnSpPr>
        <p:spPr bwMode="auto">
          <a:xfrm flipV="1">
            <a:off x="2003385" y="2009422"/>
            <a:ext cx="6037" cy="853110"/>
          </a:xfrm>
          <a:prstGeom prst="straightConnector1">
            <a:avLst/>
          </a:prstGeom>
          <a:noFill/>
          <a:ln w="44450">
            <a:solidFill>
              <a:srgbClr val="6666FF"/>
            </a:solidFill>
            <a:miter lim="800000"/>
            <a:headEnd/>
            <a:tailEnd type="triangle" w="med" len="med"/>
          </a:ln>
          <a:extLst>
            <a:ext uri="{909E8E84-426E-40dd-AFC4-6F175D3DCCD1}">
              <a14:hiddenFill xmlns:a14="http://schemas.microsoft.com/office/drawing/2010/main" xmlns="">
                <a:noFill/>
              </a14:hiddenFill>
            </a:ext>
          </a:extLst>
        </p:spPr>
      </p:cxnSp>
      <p:sp>
        <p:nvSpPr>
          <p:cNvPr id="17" name="Oval 5"/>
          <p:cNvSpPr>
            <a:spLocks noChangeArrowheads="1"/>
          </p:cNvSpPr>
          <p:nvPr/>
        </p:nvSpPr>
        <p:spPr bwMode="auto">
          <a:xfrm>
            <a:off x="6749970" y="2862532"/>
            <a:ext cx="870030" cy="414068"/>
          </a:xfrm>
          <a:prstGeom prst="ellipse">
            <a:avLst/>
          </a:prstGeom>
          <a:solidFill>
            <a:schemeClr val="bg1"/>
          </a:solidFill>
          <a:ln w="25400">
            <a:solidFill>
              <a:srgbClr val="009900"/>
            </a:solidFill>
            <a:round/>
            <a:headEnd/>
            <a:tailEnd/>
          </a:ln>
        </p:spPr>
        <p:txBody>
          <a:bodyPr wrap="none" anchor="ctr"/>
          <a:lstStyle/>
          <a:p>
            <a:pPr algn="ctr"/>
            <a:r>
              <a:rPr lang="en-US" sz="1800" dirty="0">
                <a:solidFill>
                  <a:srgbClr val="FF0000"/>
                </a:solidFill>
              </a:rPr>
              <a:t>+</a:t>
            </a:r>
          </a:p>
        </p:txBody>
      </p:sp>
      <p:sp>
        <p:nvSpPr>
          <p:cNvPr id="18" name="Oval 7"/>
          <p:cNvSpPr>
            <a:spLocks noChangeArrowheads="1"/>
          </p:cNvSpPr>
          <p:nvPr/>
        </p:nvSpPr>
        <p:spPr bwMode="auto">
          <a:xfrm>
            <a:off x="5987970" y="4191000"/>
            <a:ext cx="870030" cy="414068"/>
          </a:xfrm>
          <a:prstGeom prst="ellipse">
            <a:avLst/>
          </a:prstGeom>
          <a:solidFill>
            <a:schemeClr val="bg1"/>
          </a:solidFill>
          <a:ln w="25400">
            <a:solidFill>
              <a:srgbClr val="009900"/>
            </a:solidFill>
            <a:round/>
            <a:headEnd/>
            <a:tailEnd/>
          </a:ln>
        </p:spPr>
        <p:txBody>
          <a:bodyPr wrap="none" anchor="ctr"/>
          <a:lstStyle/>
          <a:p>
            <a:pPr algn="ctr"/>
            <a:r>
              <a:rPr lang="en-US" sz="1800" dirty="0">
                <a:solidFill>
                  <a:srgbClr val="FF0000"/>
                </a:solidFill>
              </a:rPr>
              <a:t>sin( )</a:t>
            </a:r>
          </a:p>
        </p:txBody>
      </p:sp>
      <p:sp>
        <p:nvSpPr>
          <p:cNvPr id="19" name="Oval 8"/>
          <p:cNvSpPr>
            <a:spLocks noChangeArrowheads="1"/>
          </p:cNvSpPr>
          <p:nvPr/>
        </p:nvSpPr>
        <p:spPr bwMode="auto">
          <a:xfrm>
            <a:off x="5257800" y="5681932"/>
            <a:ext cx="870030" cy="414068"/>
          </a:xfrm>
          <a:prstGeom prst="ellipse">
            <a:avLst/>
          </a:prstGeom>
          <a:solidFill>
            <a:schemeClr val="bg1"/>
          </a:solidFill>
          <a:ln w="25400">
            <a:solidFill>
              <a:srgbClr val="009900"/>
            </a:solidFill>
            <a:round/>
            <a:headEnd/>
            <a:tailEnd/>
          </a:ln>
        </p:spPr>
        <p:txBody>
          <a:bodyPr wrap="none" anchor="ctr"/>
          <a:lstStyle/>
          <a:p>
            <a:pPr algn="ctr"/>
            <a:r>
              <a:rPr lang="en-US" sz="1800" dirty="0">
                <a:solidFill>
                  <a:srgbClr val="FF0000"/>
                </a:solidFill>
              </a:rPr>
              <a:t>x</a:t>
            </a:r>
            <a:r>
              <a:rPr lang="en-US" sz="1800" baseline="-25000" dirty="0">
                <a:solidFill>
                  <a:srgbClr val="FF0000"/>
                </a:solidFill>
              </a:rPr>
              <a:t>1</a:t>
            </a:r>
            <a:endParaRPr lang="en-US" sz="1800" dirty="0">
              <a:solidFill>
                <a:srgbClr val="FF0000"/>
              </a:solidFill>
            </a:endParaRPr>
          </a:p>
        </p:txBody>
      </p:sp>
      <p:sp>
        <p:nvSpPr>
          <p:cNvPr id="20" name="Oval 9"/>
          <p:cNvSpPr>
            <a:spLocks noChangeArrowheads="1"/>
          </p:cNvSpPr>
          <p:nvPr/>
        </p:nvSpPr>
        <p:spPr bwMode="auto">
          <a:xfrm>
            <a:off x="8197770" y="5681932"/>
            <a:ext cx="870030" cy="414068"/>
          </a:xfrm>
          <a:prstGeom prst="ellipse">
            <a:avLst/>
          </a:prstGeom>
          <a:noFill/>
          <a:ln w="25400">
            <a:solidFill>
              <a:srgbClr val="009900"/>
            </a:solidFill>
            <a:round/>
            <a:headEnd/>
            <a:tailEnd/>
          </a:ln>
        </p:spPr>
        <p:txBody>
          <a:bodyPr wrap="none" anchor="ctr"/>
          <a:lstStyle/>
          <a:p>
            <a:pPr algn="ctr"/>
            <a:r>
              <a:rPr lang="en-US" sz="1800" dirty="0">
                <a:solidFill>
                  <a:srgbClr val="FF0000"/>
                </a:solidFill>
              </a:rPr>
              <a:t>x</a:t>
            </a:r>
            <a:r>
              <a:rPr lang="en-US" sz="1800" baseline="-25000" dirty="0">
                <a:solidFill>
                  <a:srgbClr val="FF0000"/>
                </a:solidFill>
              </a:rPr>
              <a:t>2</a:t>
            </a:r>
            <a:endParaRPr lang="en-US" sz="1800" dirty="0">
              <a:solidFill>
                <a:srgbClr val="FF0000"/>
              </a:solidFill>
            </a:endParaRPr>
          </a:p>
        </p:txBody>
      </p:sp>
      <p:cxnSp>
        <p:nvCxnSpPr>
          <p:cNvPr id="21" name="AutoShape 4"/>
          <p:cNvCxnSpPr>
            <a:cxnSpLocks noChangeShapeType="1"/>
          </p:cNvCxnSpPr>
          <p:nvPr/>
        </p:nvCxnSpPr>
        <p:spPr bwMode="auto">
          <a:xfrm flipV="1">
            <a:off x="5692815" y="4544429"/>
            <a:ext cx="422568" cy="1137503"/>
          </a:xfrm>
          <a:prstGeom prst="straightConnector1">
            <a:avLst/>
          </a:prstGeom>
          <a:noFill/>
          <a:ln w="44450">
            <a:solidFill>
              <a:srgbClr val="6666FF"/>
            </a:solidFill>
            <a:miter lim="800000"/>
            <a:headEnd/>
            <a:tailEnd type="triangle" w="med" len="med"/>
          </a:ln>
          <a:extLst>
            <a:ext uri="{909E8E84-426E-40dd-AFC4-6F175D3DCCD1}">
              <a14:hiddenFill xmlns:a14="http://schemas.microsoft.com/office/drawing/2010/main" xmlns="">
                <a:noFill/>
              </a14:hiddenFill>
            </a:ext>
          </a:extLst>
        </p:spPr>
      </p:cxnSp>
      <p:cxnSp>
        <p:nvCxnSpPr>
          <p:cNvPr id="22" name="AutoShape 4"/>
          <p:cNvCxnSpPr>
            <a:cxnSpLocks noChangeShapeType="1"/>
          </p:cNvCxnSpPr>
          <p:nvPr/>
        </p:nvCxnSpPr>
        <p:spPr bwMode="auto">
          <a:xfrm flipH="1" flipV="1">
            <a:off x="8102187" y="4583248"/>
            <a:ext cx="530598" cy="1098684"/>
          </a:xfrm>
          <a:prstGeom prst="straightConnector1">
            <a:avLst/>
          </a:prstGeom>
          <a:noFill/>
          <a:ln w="44450">
            <a:solidFill>
              <a:srgbClr val="6666FF"/>
            </a:solidFill>
            <a:miter lim="800000"/>
            <a:headEnd/>
            <a:tailEnd type="triangle" w="med" len="med"/>
          </a:ln>
          <a:extLst>
            <a:ext uri="{909E8E84-426E-40dd-AFC4-6F175D3DCCD1}">
              <a14:hiddenFill xmlns:a14="http://schemas.microsoft.com/office/drawing/2010/main" xmlns="">
                <a:noFill/>
              </a14:hiddenFill>
            </a:ext>
          </a:extLst>
        </p:spPr>
      </p:cxnSp>
      <p:sp>
        <p:nvSpPr>
          <p:cNvPr id="23" name="Oval 22"/>
          <p:cNvSpPr>
            <a:spLocks noChangeArrowheads="1"/>
          </p:cNvSpPr>
          <p:nvPr/>
        </p:nvSpPr>
        <p:spPr bwMode="auto">
          <a:xfrm>
            <a:off x="7359570" y="4229819"/>
            <a:ext cx="870030" cy="414068"/>
          </a:xfrm>
          <a:prstGeom prst="ellipse">
            <a:avLst/>
          </a:prstGeom>
          <a:solidFill>
            <a:schemeClr val="bg1"/>
          </a:solidFill>
          <a:ln w="25400">
            <a:solidFill>
              <a:srgbClr val="009900"/>
            </a:solidFill>
            <a:round/>
            <a:headEnd/>
            <a:tailEnd/>
          </a:ln>
        </p:spPr>
        <p:txBody>
          <a:bodyPr wrap="none" anchor="ctr"/>
          <a:lstStyle/>
          <a:p>
            <a:pPr algn="ctr"/>
            <a:r>
              <a:rPr lang="en-US" sz="1800" dirty="0">
                <a:solidFill>
                  <a:srgbClr val="FF0000"/>
                </a:solidFill>
              </a:rPr>
              <a:t>*</a:t>
            </a:r>
          </a:p>
        </p:txBody>
      </p:sp>
      <p:cxnSp>
        <p:nvCxnSpPr>
          <p:cNvPr id="24" name="AutoShape 4"/>
          <p:cNvCxnSpPr>
            <a:cxnSpLocks noChangeShapeType="1"/>
          </p:cNvCxnSpPr>
          <p:nvPr/>
        </p:nvCxnSpPr>
        <p:spPr bwMode="auto">
          <a:xfrm flipV="1">
            <a:off x="6000417" y="4583248"/>
            <a:ext cx="1486566" cy="1159323"/>
          </a:xfrm>
          <a:prstGeom prst="straightConnector1">
            <a:avLst/>
          </a:prstGeom>
          <a:noFill/>
          <a:ln w="44450">
            <a:solidFill>
              <a:srgbClr val="6666FF"/>
            </a:solidFill>
            <a:miter lim="800000"/>
            <a:headEnd/>
            <a:tailEnd type="triangle" w="med" len="med"/>
          </a:ln>
          <a:extLst>
            <a:ext uri="{909E8E84-426E-40dd-AFC4-6F175D3DCCD1}">
              <a14:hiddenFill xmlns:a14="http://schemas.microsoft.com/office/drawing/2010/main" xmlns="">
                <a:noFill/>
              </a14:hiddenFill>
            </a:ext>
          </a:extLst>
        </p:spPr>
      </p:cxnSp>
      <p:cxnSp>
        <p:nvCxnSpPr>
          <p:cNvPr id="25" name="AutoShape 4"/>
          <p:cNvCxnSpPr>
            <a:cxnSpLocks noChangeShapeType="1"/>
          </p:cNvCxnSpPr>
          <p:nvPr/>
        </p:nvCxnSpPr>
        <p:spPr bwMode="auto">
          <a:xfrm flipV="1">
            <a:off x="6422985" y="3215961"/>
            <a:ext cx="454398" cy="975039"/>
          </a:xfrm>
          <a:prstGeom prst="straightConnector1">
            <a:avLst/>
          </a:prstGeom>
          <a:noFill/>
          <a:ln w="44450">
            <a:solidFill>
              <a:srgbClr val="6666FF"/>
            </a:solidFill>
            <a:miter lim="800000"/>
            <a:headEnd/>
            <a:tailEnd type="triangle" w="med" len="med"/>
          </a:ln>
          <a:extLst>
            <a:ext uri="{909E8E84-426E-40dd-AFC4-6F175D3DCCD1}">
              <a14:hiddenFill xmlns:a14="http://schemas.microsoft.com/office/drawing/2010/main" xmlns="">
                <a:noFill/>
              </a14:hiddenFill>
            </a:ext>
          </a:extLst>
        </p:spPr>
      </p:cxnSp>
      <p:cxnSp>
        <p:nvCxnSpPr>
          <p:cNvPr id="26" name="AutoShape 4"/>
          <p:cNvCxnSpPr>
            <a:cxnSpLocks noChangeShapeType="1"/>
          </p:cNvCxnSpPr>
          <p:nvPr/>
        </p:nvCxnSpPr>
        <p:spPr bwMode="auto">
          <a:xfrm flipH="1" flipV="1">
            <a:off x="7492587" y="3215961"/>
            <a:ext cx="301998" cy="1013858"/>
          </a:xfrm>
          <a:prstGeom prst="straightConnector1">
            <a:avLst/>
          </a:prstGeom>
          <a:noFill/>
          <a:ln w="44450">
            <a:solidFill>
              <a:srgbClr val="6666FF"/>
            </a:solidFill>
            <a:miter lim="800000"/>
            <a:headEnd/>
            <a:tailEnd type="triangle" w="med" len="med"/>
          </a:ln>
          <a:extLst>
            <a:ext uri="{909E8E84-426E-40dd-AFC4-6F175D3DCCD1}">
              <a14:hiddenFill xmlns:a14="http://schemas.microsoft.com/office/drawing/2010/main" xmlns="">
                <a:noFill/>
              </a14:hiddenFill>
            </a:ext>
          </a:extLst>
        </p:spPr>
      </p:cxnSp>
      <p:cxnSp>
        <p:nvCxnSpPr>
          <p:cNvPr id="27" name="AutoShape 4"/>
          <p:cNvCxnSpPr>
            <a:cxnSpLocks noChangeShapeType="1"/>
          </p:cNvCxnSpPr>
          <p:nvPr/>
        </p:nvCxnSpPr>
        <p:spPr bwMode="auto">
          <a:xfrm flipV="1">
            <a:off x="7184985" y="2009422"/>
            <a:ext cx="6037" cy="853110"/>
          </a:xfrm>
          <a:prstGeom prst="straightConnector1">
            <a:avLst/>
          </a:prstGeom>
          <a:noFill/>
          <a:ln w="44450">
            <a:solidFill>
              <a:srgbClr val="6666FF"/>
            </a:solidFill>
            <a:miter lim="800000"/>
            <a:headEnd/>
            <a:tailEnd type="triangle" w="med" len="med"/>
          </a:ln>
          <a:extLst>
            <a:ext uri="{909E8E84-426E-40dd-AFC4-6F175D3DCCD1}">
              <a14:hiddenFill xmlns:a14="http://schemas.microsoft.com/office/drawing/2010/main" xmlns="">
                <a:noFill/>
              </a14:hiddenFill>
            </a:ext>
          </a:extLst>
        </p:spPr>
      </p:cxnSp>
      <p:pic>
        <p:nvPicPr>
          <p:cNvPr id="32" name="Picture 31"/>
          <p:cNvPicPr>
            <a:picLocks noChangeAspect="1"/>
          </p:cNvPicPr>
          <p:nvPr/>
        </p:nvPicPr>
        <p:blipFill>
          <a:blip r:embed="rId3"/>
          <a:stretch>
            <a:fillRect/>
          </a:stretch>
        </p:blipFill>
        <p:spPr>
          <a:xfrm>
            <a:off x="635000" y="4991100"/>
            <a:ext cx="279400" cy="266700"/>
          </a:xfrm>
          <a:prstGeom prst="rect">
            <a:avLst/>
          </a:prstGeom>
          <a:solidFill>
            <a:schemeClr val="bg1"/>
          </a:solidFill>
        </p:spPr>
      </p:pic>
      <p:pic>
        <p:nvPicPr>
          <p:cNvPr id="33" name="Picture 32"/>
          <p:cNvPicPr>
            <a:picLocks noChangeAspect="1"/>
          </p:cNvPicPr>
          <p:nvPr/>
        </p:nvPicPr>
        <p:blipFill>
          <a:blip r:embed="rId3"/>
          <a:stretch>
            <a:fillRect/>
          </a:stretch>
        </p:blipFill>
        <p:spPr>
          <a:xfrm>
            <a:off x="1524000" y="4991100"/>
            <a:ext cx="279400" cy="266700"/>
          </a:xfrm>
          <a:prstGeom prst="rect">
            <a:avLst/>
          </a:prstGeom>
          <a:solidFill>
            <a:schemeClr val="bg1"/>
          </a:solidFill>
        </p:spPr>
      </p:pic>
      <p:pic>
        <p:nvPicPr>
          <p:cNvPr id="38" name="Picture 37"/>
          <p:cNvPicPr>
            <a:picLocks noChangeAspect="1"/>
          </p:cNvPicPr>
          <p:nvPr/>
        </p:nvPicPr>
        <p:blipFill>
          <a:blip r:embed="rId4"/>
          <a:stretch>
            <a:fillRect/>
          </a:stretch>
        </p:blipFill>
        <p:spPr>
          <a:xfrm>
            <a:off x="3048000" y="4991100"/>
            <a:ext cx="292100" cy="266700"/>
          </a:xfrm>
          <a:prstGeom prst="rect">
            <a:avLst/>
          </a:prstGeom>
          <a:solidFill>
            <a:schemeClr val="bg1"/>
          </a:solidFill>
        </p:spPr>
      </p:pic>
      <p:pic>
        <p:nvPicPr>
          <p:cNvPr id="39" name="Picture 38"/>
          <p:cNvPicPr>
            <a:picLocks noChangeAspect="1"/>
          </p:cNvPicPr>
          <p:nvPr/>
        </p:nvPicPr>
        <p:blipFill>
          <a:blip r:embed="rId5"/>
          <a:stretch>
            <a:fillRect/>
          </a:stretch>
        </p:blipFill>
        <p:spPr>
          <a:xfrm>
            <a:off x="2209800" y="3581400"/>
            <a:ext cx="2349500" cy="266700"/>
          </a:xfrm>
          <a:prstGeom prst="rect">
            <a:avLst/>
          </a:prstGeom>
          <a:solidFill>
            <a:schemeClr val="bg1"/>
          </a:solidFill>
        </p:spPr>
      </p:pic>
      <p:pic>
        <p:nvPicPr>
          <p:cNvPr id="40" name="Picture 39"/>
          <p:cNvPicPr>
            <a:picLocks noChangeAspect="1"/>
          </p:cNvPicPr>
          <p:nvPr/>
        </p:nvPicPr>
        <p:blipFill>
          <a:blip r:embed="rId6"/>
          <a:stretch>
            <a:fillRect/>
          </a:stretch>
        </p:blipFill>
        <p:spPr>
          <a:xfrm>
            <a:off x="1447800" y="2362200"/>
            <a:ext cx="1816100" cy="266700"/>
          </a:xfrm>
          <a:prstGeom prst="rect">
            <a:avLst/>
          </a:prstGeom>
          <a:solidFill>
            <a:schemeClr val="bg1"/>
          </a:solidFill>
        </p:spPr>
      </p:pic>
      <p:pic>
        <p:nvPicPr>
          <p:cNvPr id="41" name="Picture 40"/>
          <p:cNvPicPr>
            <a:picLocks noChangeAspect="1"/>
          </p:cNvPicPr>
          <p:nvPr/>
        </p:nvPicPr>
        <p:blipFill>
          <a:blip r:embed="rId7"/>
          <a:stretch>
            <a:fillRect/>
          </a:stretch>
        </p:blipFill>
        <p:spPr>
          <a:xfrm>
            <a:off x="6731000" y="2362200"/>
            <a:ext cx="889000" cy="266700"/>
          </a:xfrm>
          <a:prstGeom prst="rect">
            <a:avLst/>
          </a:prstGeom>
          <a:solidFill>
            <a:schemeClr val="bg1"/>
          </a:solidFill>
        </p:spPr>
      </p:pic>
      <p:pic>
        <p:nvPicPr>
          <p:cNvPr id="42" name="Picture 41"/>
          <p:cNvPicPr>
            <a:picLocks noChangeAspect="1"/>
          </p:cNvPicPr>
          <p:nvPr/>
        </p:nvPicPr>
        <p:blipFill>
          <a:blip r:embed="rId8"/>
          <a:stretch>
            <a:fillRect/>
          </a:stretch>
        </p:blipFill>
        <p:spPr>
          <a:xfrm>
            <a:off x="5994400" y="3581400"/>
            <a:ext cx="1092200" cy="241300"/>
          </a:xfrm>
          <a:prstGeom prst="rect">
            <a:avLst/>
          </a:prstGeom>
          <a:solidFill>
            <a:schemeClr val="bg1"/>
          </a:solidFill>
        </p:spPr>
      </p:pic>
      <p:pic>
        <p:nvPicPr>
          <p:cNvPr id="43" name="Picture 42"/>
          <p:cNvPicPr>
            <a:picLocks noChangeAspect="1"/>
          </p:cNvPicPr>
          <p:nvPr/>
        </p:nvPicPr>
        <p:blipFill>
          <a:blip r:embed="rId9"/>
          <a:stretch>
            <a:fillRect/>
          </a:stretch>
        </p:blipFill>
        <p:spPr>
          <a:xfrm>
            <a:off x="7213600" y="3581400"/>
            <a:ext cx="1092200" cy="241300"/>
          </a:xfrm>
          <a:prstGeom prst="rect">
            <a:avLst/>
          </a:prstGeom>
          <a:solidFill>
            <a:schemeClr val="bg1"/>
          </a:solidFill>
        </p:spPr>
      </p:pic>
      <p:pic>
        <p:nvPicPr>
          <p:cNvPr id="45" name="Picture 44"/>
          <p:cNvPicPr>
            <a:picLocks noChangeAspect="1"/>
          </p:cNvPicPr>
          <p:nvPr/>
        </p:nvPicPr>
        <p:blipFill>
          <a:blip r:embed="rId10"/>
          <a:stretch>
            <a:fillRect/>
          </a:stretch>
        </p:blipFill>
        <p:spPr>
          <a:xfrm>
            <a:off x="6299633" y="4908550"/>
            <a:ext cx="1358900" cy="241300"/>
          </a:xfrm>
          <a:prstGeom prst="rect">
            <a:avLst/>
          </a:prstGeom>
          <a:solidFill>
            <a:schemeClr val="bg1"/>
          </a:solidFill>
        </p:spPr>
      </p:pic>
      <p:pic>
        <p:nvPicPr>
          <p:cNvPr id="46" name="Picture 45"/>
          <p:cNvPicPr>
            <a:picLocks noChangeAspect="1"/>
          </p:cNvPicPr>
          <p:nvPr/>
        </p:nvPicPr>
        <p:blipFill>
          <a:blip r:embed="rId11"/>
          <a:stretch>
            <a:fillRect/>
          </a:stretch>
        </p:blipFill>
        <p:spPr>
          <a:xfrm>
            <a:off x="7851402" y="4919839"/>
            <a:ext cx="1346200" cy="241300"/>
          </a:xfrm>
          <a:prstGeom prst="rect">
            <a:avLst/>
          </a:prstGeom>
          <a:solidFill>
            <a:schemeClr val="bg1"/>
          </a:solidFill>
        </p:spPr>
      </p:pic>
      <p:cxnSp>
        <p:nvCxnSpPr>
          <p:cNvPr id="48" name="Straight Arrow Connector 47"/>
          <p:cNvCxnSpPr/>
          <p:nvPr/>
        </p:nvCxnSpPr>
        <p:spPr bwMode="auto">
          <a:xfrm>
            <a:off x="5181600" y="2009422"/>
            <a:ext cx="0" cy="4086578"/>
          </a:xfrm>
          <a:prstGeom prst="straightConnector1">
            <a:avLst/>
          </a:prstGeom>
          <a:ln>
            <a:headEnd type="none" w="lg" len="lg"/>
            <a:tailEnd type="triangle" w="lg" len="lg"/>
          </a:ln>
        </p:spPr>
        <p:style>
          <a:lnRef idx="3">
            <a:schemeClr val="dk1"/>
          </a:lnRef>
          <a:fillRef idx="0">
            <a:schemeClr val="dk1"/>
          </a:fillRef>
          <a:effectRef idx="2">
            <a:schemeClr val="dk1"/>
          </a:effectRef>
          <a:fontRef idx="minor">
            <a:schemeClr val="tx1"/>
          </a:fontRef>
        </p:style>
      </p:cxnSp>
      <p:pic>
        <p:nvPicPr>
          <p:cNvPr id="44" name="Picture 43"/>
          <p:cNvPicPr>
            <a:picLocks noChangeAspect="1"/>
          </p:cNvPicPr>
          <p:nvPr/>
        </p:nvPicPr>
        <p:blipFill>
          <a:blip r:embed="rId12"/>
          <a:stretch>
            <a:fillRect/>
          </a:stretch>
        </p:blipFill>
        <p:spPr>
          <a:xfrm>
            <a:off x="4026782" y="4881739"/>
            <a:ext cx="2044700" cy="317500"/>
          </a:xfrm>
          <a:prstGeom prst="rect">
            <a:avLst/>
          </a:prstGeom>
          <a:solidFill>
            <a:schemeClr val="bg1"/>
          </a:solidFill>
        </p:spPr>
      </p:pic>
      <p:cxnSp>
        <p:nvCxnSpPr>
          <p:cNvPr id="49" name="Straight Arrow Connector 48"/>
          <p:cNvCxnSpPr/>
          <p:nvPr/>
        </p:nvCxnSpPr>
        <p:spPr bwMode="auto">
          <a:xfrm flipV="1">
            <a:off x="76200" y="2009422"/>
            <a:ext cx="0" cy="4086578"/>
          </a:xfrm>
          <a:prstGeom prst="straightConnector1">
            <a:avLst/>
          </a:prstGeom>
          <a:ln>
            <a:headEnd type="none" w="lg" len="lg"/>
            <a:tailEnd type="triangle" w="lg" len="lg"/>
          </a:ln>
        </p:spPr>
        <p:style>
          <a:lnRef idx="3">
            <a:schemeClr val="dk1"/>
          </a:lnRef>
          <a:fillRef idx="0">
            <a:schemeClr val="dk1"/>
          </a:fillRef>
          <a:effectRef idx="2">
            <a:schemeClr val="dk1"/>
          </a:effectRef>
          <a:fontRef idx="minor">
            <a:schemeClr val="tx1"/>
          </a:fontRef>
        </p:style>
      </p:cxnSp>
      <p:pic>
        <p:nvPicPr>
          <p:cNvPr id="36" name="Picture 35"/>
          <p:cNvPicPr>
            <a:picLocks noChangeAspect="1"/>
          </p:cNvPicPr>
          <p:nvPr/>
        </p:nvPicPr>
        <p:blipFill>
          <a:blip r:embed="rId13"/>
          <a:stretch>
            <a:fillRect/>
          </a:stretch>
        </p:blipFill>
        <p:spPr>
          <a:xfrm>
            <a:off x="76200" y="3550809"/>
            <a:ext cx="1993900" cy="317500"/>
          </a:xfrm>
          <a:prstGeom prst="rect">
            <a:avLst/>
          </a:prstGeom>
          <a:solidFill>
            <a:schemeClr val="bg1"/>
          </a:solidFill>
        </p:spPr>
      </p:pic>
      <p:sp>
        <p:nvSpPr>
          <p:cNvPr id="8" name="Oval 8"/>
          <p:cNvSpPr>
            <a:spLocks noChangeArrowheads="1"/>
          </p:cNvSpPr>
          <p:nvPr/>
        </p:nvSpPr>
        <p:spPr bwMode="auto">
          <a:xfrm>
            <a:off x="76200" y="5681932"/>
            <a:ext cx="870030" cy="414068"/>
          </a:xfrm>
          <a:prstGeom prst="ellipse">
            <a:avLst/>
          </a:prstGeom>
          <a:solidFill>
            <a:schemeClr val="bg1"/>
          </a:solidFill>
          <a:ln w="25400">
            <a:solidFill>
              <a:srgbClr val="009900"/>
            </a:solidFill>
            <a:round/>
            <a:headEnd/>
            <a:tailEnd/>
          </a:ln>
        </p:spPr>
        <p:txBody>
          <a:bodyPr wrap="none" anchor="ctr"/>
          <a:lstStyle/>
          <a:p>
            <a:pPr algn="ctr"/>
            <a:r>
              <a:rPr lang="en-US" sz="1800" dirty="0">
                <a:solidFill>
                  <a:srgbClr val="FF0000"/>
                </a:solidFill>
              </a:rPr>
              <a:t>x</a:t>
            </a:r>
            <a:r>
              <a:rPr lang="en-US" sz="1800" baseline="-25000" dirty="0">
                <a:solidFill>
                  <a:srgbClr val="FF0000"/>
                </a:solidFill>
              </a:rPr>
              <a:t>1</a:t>
            </a:r>
            <a:endParaRPr lang="en-US" sz="1800" dirty="0">
              <a:solidFill>
                <a:srgbClr val="FF0000"/>
              </a:solidFill>
            </a:endParaRPr>
          </a:p>
        </p:txBody>
      </p:sp>
    </p:spTree>
    <p:extLst>
      <p:ext uri="{BB962C8B-B14F-4D97-AF65-F5344CB8AC3E}">
        <p14:creationId xmlns:p14="http://schemas.microsoft.com/office/powerpoint/2010/main" val="50988771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Forward mode vs Reverse Mode</a:t>
            </a:r>
          </a:p>
        </p:txBody>
      </p:sp>
      <p:sp>
        <p:nvSpPr>
          <p:cNvPr id="3" name="Content Placeholder 2"/>
          <p:cNvSpPr>
            <a:spLocks noGrp="1"/>
          </p:cNvSpPr>
          <p:nvPr>
            <p:ph idx="1"/>
          </p:nvPr>
        </p:nvSpPr>
        <p:spPr/>
        <p:txBody>
          <a:bodyPr/>
          <a:lstStyle/>
          <a:p>
            <a:r>
              <a:rPr lang="en-US" dirty="0"/>
              <a:t>What are the differences? </a:t>
            </a:r>
          </a:p>
          <a:p>
            <a:endParaRPr lang="en-US" dirty="0"/>
          </a:p>
          <a:p>
            <a:r>
              <a:rPr lang="en-US" dirty="0"/>
              <a:t>Which one is faster to compute? </a:t>
            </a:r>
          </a:p>
          <a:p>
            <a:pPr lvl="1"/>
            <a:r>
              <a:rPr lang="en-US" dirty="0"/>
              <a:t>Forward or backward?</a:t>
            </a:r>
          </a:p>
          <a:p>
            <a:endParaRPr lang="en-US" dirty="0"/>
          </a:p>
          <a:p>
            <a:endParaRPr lang="en-US" dirty="0"/>
          </a:p>
          <a:p>
            <a:endParaRPr lang="en-US" dirty="0"/>
          </a:p>
        </p:txBody>
      </p:sp>
      <p:sp>
        <p:nvSpPr>
          <p:cNvPr id="4" name="Footer Placeholder 3"/>
          <p:cNvSpPr>
            <a:spLocks noGrp="1"/>
          </p:cNvSpPr>
          <p:nvPr>
            <p:ph type="ftr" sz="quarter" idx="11"/>
          </p:nvPr>
        </p:nvSpPr>
        <p:spPr/>
        <p:txBody>
          <a:bodyPr/>
          <a:lstStyle/>
          <a:p>
            <a:pPr>
              <a:defRPr/>
            </a:pPr>
            <a:r>
              <a:rPr lang="en-US">
                <a:solidFill>
                  <a:prstClr val="white">
                    <a:lumMod val="50000"/>
                  </a:prstClr>
                </a:solidFill>
              </a:rPr>
              <a:t>(C) Dhruv Batra </a:t>
            </a:r>
            <a:endParaRPr lang="en-US" dirty="0">
              <a:solidFill>
                <a:prstClr val="white">
                  <a:lumMod val="50000"/>
                </a:prstClr>
              </a:solidFill>
            </a:endParaRPr>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solidFill>
                  <a:prstClr val="white">
                    <a:lumMod val="50000"/>
                  </a:prstClr>
                </a:solidFill>
              </a:rPr>
              <a:pPr>
                <a:defRPr/>
              </a:pPr>
              <a:t>61</a:t>
            </a:fld>
            <a:endParaRPr lang="en-US">
              <a:solidFill>
                <a:prstClr val="white">
                  <a:lumMod val="50000"/>
                </a:prstClr>
              </a:solidFill>
            </a:endParaRPr>
          </a:p>
        </p:txBody>
      </p:sp>
    </p:spTree>
    <p:extLst>
      <p:ext uri="{BB962C8B-B14F-4D97-AF65-F5344CB8AC3E}">
        <p14:creationId xmlns:p14="http://schemas.microsoft.com/office/powerpoint/2010/main" val="180346163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Forward mode vs Reverse Mode</a:t>
            </a:r>
          </a:p>
        </p:txBody>
      </p:sp>
      <p:sp>
        <p:nvSpPr>
          <p:cNvPr id="3" name="Content Placeholder 2"/>
          <p:cNvSpPr>
            <a:spLocks noGrp="1"/>
          </p:cNvSpPr>
          <p:nvPr>
            <p:ph idx="1"/>
          </p:nvPr>
        </p:nvSpPr>
        <p:spPr/>
        <p:txBody>
          <a:bodyPr/>
          <a:lstStyle/>
          <a:p>
            <a:r>
              <a:rPr lang="en-US" dirty="0"/>
              <a:t>What are the differences? </a:t>
            </a:r>
          </a:p>
          <a:p>
            <a:endParaRPr lang="en-US" dirty="0"/>
          </a:p>
          <a:p>
            <a:r>
              <a:rPr lang="en-US" dirty="0"/>
              <a:t>Which one is faster to compute? </a:t>
            </a:r>
          </a:p>
          <a:p>
            <a:pPr lvl="1"/>
            <a:r>
              <a:rPr lang="en-US" dirty="0"/>
              <a:t>Forward or backward?</a:t>
            </a:r>
          </a:p>
          <a:p>
            <a:endParaRPr lang="en-US" dirty="0"/>
          </a:p>
          <a:p>
            <a:r>
              <a:rPr lang="en-US" dirty="0"/>
              <a:t>Which one is more memory efficient (less storage)? </a:t>
            </a:r>
          </a:p>
          <a:p>
            <a:pPr lvl="1"/>
            <a:r>
              <a:rPr lang="en-US" dirty="0"/>
              <a:t>Forward or backward?</a:t>
            </a:r>
          </a:p>
          <a:p>
            <a:endParaRPr lang="en-US" dirty="0"/>
          </a:p>
          <a:p>
            <a:endParaRPr lang="en-US" dirty="0"/>
          </a:p>
          <a:p>
            <a:endParaRPr lang="en-US" dirty="0"/>
          </a:p>
          <a:p>
            <a:endParaRPr lang="en-US" dirty="0"/>
          </a:p>
        </p:txBody>
      </p:sp>
      <p:sp>
        <p:nvSpPr>
          <p:cNvPr id="4" name="Footer Placeholder 3"/>
          <p:cNvSpPr>
            <a:spLocks noGrp="1"/>
          </p:cNvSpPr>
          <p:nvPr>
            <p:ph type="ftr" sz="quarter" idx="11"/>
          </p:nvPr>
        </p:nvSpPr>
        <p:spPr/>
        <p:txBody>
          <a:bodyPr/>
          <a:lstStyle/>
          <a:p>
            <a:pPr>
              <a:defRPr/>
            </a:pPr>
            <a:r>
              <a:rPr lang="en-US">
                <a:solidFill>
                  <a:prstClr val="white">
                    <a:lumMod val="50000"/>
                  </a:prstClr>
                </a:solidFill>
              </a:rPr>
              <a:t>(C) Dhruv Batra </a:t>
            </a:r>
            <a:endParaRPr lang="en-US" dirty="0">
              <a:solidFill>
                <a:prstClr val="white">
                  <a:lumMod val="50000"/>
                </a:prstClr>
              </a:solidFill>
            </a:endParaRPr>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solidFill>
                  <a:prstClr val="white">
                    <a:lumMod val="50000"/>
                  </a:prstClr>
                </a:solidFill>
              </a:rPr>
              <a:pPr>
                <a:defRPr/>
              </a:pPr>
              <a:t>62</a:t>
            </a:fld>
            <a:endParaRPr lang="en-US">
              <a:solidFill>
                <a:prstClr val="white">
                  <a:lumMod val="50000"/>
                </a:prstClr>
              </a:solidFill>
            </a:endParaRPr>
          </a:p>
        </p:txBody>
      </p:sp>
    </p:spTree>
    <p:extLst>
      <p:ext uri="{BB962C8B-B14F-4D97-AF65-F5344CB8AC3E}">
        <p14:creationId xmlns:p14="http://schemas.microsoft.com/office/powerpoint/2010/main" val="349652011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967"/>
        <p:cNvGrpSpPr/>
        <p:nvPr/>
      </p:nvGrpSpPr>
      <p:grpSpPr>
        <a:xfrm>
          <a:off x="0" y="0"/>
          <a:ext cx="0" cy="0"/>
          <a:chOff x="0" y="0"/>
          <a:chExt cx="0" cy="0"/>
        </a:xfrm>
      </p:grpSpPr>
      <p:pic>
        <p:nvPicPr>
          <p:cNvPr id="969" name="Shape 969"/>
          <p:cNvPicPr preferRelativeResize="0"/>
          <p:nvPr/>
        </p:nvPicPr>
        <p:blipFill>
          <a:blip r:embed="rId3">
            <a:alphaModFix/>
          </a:blip>
          <a:stretch>
            <a:fillRect/>
          </a:stretch>
        </p:blipFill>
        <p:spPr>
          <a:xfrm>
            <a:off x="3938375" y="1909925"/>
            <a:ext cx="4798374" cy="2868600"/>
          </a:xfrm>
          <a:prstGeom prst="rect">
            <a:avLst/>
          </a:prstGeom>
          <a:noFill/>
          <a:ln>
            <a:noFill/>
          </a:ln>
        </p:spPr>
      </p:pic>
      <p:sp>
        <p:nvSpPr>
          <p:cNvPr id="2" name="Title 1"/>
          <p:cNvSpPr>
            <a:spLocks noGrp="1"/>
          </p:cNvSpPr>
          <p:nvPr>
            <p:ph type="title"/>
          </p:nvPr>
        </p:nvSpPr>
        <p:spPr>
          <a:xfrm>
            <a:off x="311700" y="227000"/>
            <a:ext cx="8520600" cy="763600"/>
          </a:xfrm>
        </p:spPr>
        <p:txBody>
          <a:bodyPr/>
          <a:lstStyle/>
          <a:p>
            <a:r>
              <a:rPr lang="en"/>
              <a:t>Patterns in backward flow</a:t>
            </a:r>
            <a:endParaRPr lang="en-US" dirty="0"/>
          </a:p>
        </p:txBody>
      </p:sp>
      <p:sp>
        <p:nvSpPr>
          <p:cNvPr id="7"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
        <p:nvSpPr>
          <p:cNvPr id="4" name="Rectangle 3"/>
          <p:cNvSpPr/>
          <p:nvPr/>
        </p:nvSpPr>
        <p:spPr bwMode="auto">
          <a:xfrm>
            <a:off x="4248150" y="2261997"/>
            <a:ext cx="419100" cy="276606"/>
          </a:xfrm>
          <a:prstGeom prst="rect">
            <a:avLst/>
          </a:prstGeom>
          <a:solidFill>
            <a:schemeClr val="bg1"/>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 name="Rectangle 7"/>
          <p:cNvSpPr/>
          <p:nvPr/>
        </p:nvSpPr>
        <p:spPr bwMode="auto">
          <a:xfrm>
            <a:off x="4267200" y="2999994"/>
            <a:ext cx="419100" cy="276606"/>
          </a:xfrm>
          <a:prstGeom prst="rect">
            <a:avLst/>
          </a:prstGeom>
          <a:solidFill>
            <a:schemeClr val="bg1"/>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 name="Rectangle 8"/>
          <p:cNvSpPr/>
          <p:nvPr/>
        </p:nvSpPr>
        <p:spPr bwMode="auto">
          <a:xfrm>
            <a:off x="6858000" y="3406140"/>
            <a:ext cx="381000" cy="251460"/>
          </a:xfrm>
          <a:prstGeom prst="rect">
            <a:avLst/>
          </a:prstGeom>
          <a:solidFill>
            <a:schemeClr val="bg1"/>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 name="Rectangle 9"/>
          <p:cNvSpPr/>
          <p:nvPr/>
        </p:nvSpPr>
        <p:spPr bwMode="auto">
          <a:xfrm>
            <a:off x="8153400" y="3406140"/>
            <a:ext cx="381000" cy="251460"/>
          </a:xfrm>
          <a:prstGeom prst="rect">
            <a:avLst/>
          </a:prstGeom>
          <a:solidFill>
            <a:schemeClr val="bg1"/>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 name="Rectangle 10"/>
          <p:cNvSpPr/>
          <p:nvPr/>
        </p:nvSpPr>
        <p:spPr bwMode="auto">
          <a:xfrm>
            <a:off x="5562600" y="4168140"/>
            <a:ext cx="381000" cy="251460"/>
          </a:xfrm>
          <a:prstGeom prst="rect">
            <a:avLst/>
          </a:prstGeom>
          <a:solidFill>
            <a:schemeClr val="bg1"/>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2" name="Rectangle 11"/>
          <p:cNvSpPr/>
          <p:nvPr/>
        </p:nvSpPr>
        <p:spPr bwMode="auto">
          <a:xfrm>
            <a:off x="4267200" y="3787140"/>
            <a:ext cx="381000" cy="251460"/>
          </a:xfrm>
          <a:prstGeom prst="rect">
            <a:avLst/>
          </a:prstGeom>
          <a:solidFill>
            <a:schemeClr val="bg1"/>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3" name="Rectangle 12"/>
          <p:cNvSpPr/>
          <p:nvPr/>
        </p:nvSpPr>
        <p:spPr bwMode="auto">
          <a:xfrm>
            <a:off x="4267200" y="4549140"/>
            <a:ext cx="381000" cy="251460"/>
          </a:xfrm>
          <a:prstGeom prst="rect">
            <a:avLst/>
          </a:prstGeom>
          <a:solidFill>
            <a:schemeClr val="bg1"/>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4" name="Rectangle 13"/>
          <p:cNvSpPr/>
          <p:nvPr/>
        </p:nvSpPr>
        <p:spPr bwMode="auto">
          <a:xfrm>
            <a:off x="5562600" y="2644140"/>
            <a:ext cx="381000" cy="251460"/>
          </a:xfrm>
          <a:prstGeom prst="rect">
            <a:avLst/>
          </a:prstGeom>
          <a:solidFill>
            <a:schemeClr val="bg1"/>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82044061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967"/>
        <p:cNvGrpSpPr/>
        <p:nvPr/>
      </p:nvGrpSpPr>
      <p:grpSpPr>
        <a:xfrm>
          <a:off x="0" y="0"/>
          <a:ext cx="0" cy="0"/>
          <a:chOff x="0" y="0"/>
          <a:chExt cx="0" cy="0"/>
        </a:xfrm>
      </p:grpSpPr>
      <p:pic>
        <p:nvPicPr>
          <p:cNvPr id="969" name="Shape 969"/>
          <p:cNvPicPr preferRelativeResize="0"/>
          <p:nvPr/>
        </p:nvPicPr>
        <p:blipFill>
          <a:blip r:embed="rId3">
            <a:alphaModFix/>
          </a:blip>
          <a:stretch>
            <a:fillRect/>
          </a:stretch>
        </p:blipFill>
        <p:spPr>
          <a:xfrm>
            <a:off x="3938375" y="1909925"/>
            <a:ext cx="4798374" cy="2868600"/>
          </a:xfrm>
          <a:prstGeom prst="rect">
            <a:avLst/>
          </a:prstGeom>
          <a:noFill/>
          <a:ln>
            <a:noFill/>
          </a:ln>
        </p:spPr>
      </p:pic>
      <p:sp>
        <p:nvSpPr>
          <p:cNvPr id="2" name="Title 1"/>
          <p:cNvSpPr>
            <a:spLocks noGrp="1"/>
          </p:cNvSpPr>
          <p:nvPr>
            <p:ph type="title"/>
          </p:nvPr>
        </p:nvSpPr>
        <p:spPr>
          <a:xfrm>
            <a:off x="311700" y="227000"/>
            <a:ext cx="8520600" cy="763600"/>
          </a:xfrm>
        </p:spPr>
        <p:txBody>
          <a:bodyPr/>
          <a:lstStyle/>
          <a:p>
            <a:r>
              <a:rPr lang="en"/>
              <a:t>Patterns in backward flow</a:t>
            </a:r>
            <a:endParaRPr lang="en-US" dirty="0"/>
          </a:p>
        </p:txBody>
      </p:sp>
      <p:sp>
        <p:nvSpPr>
          <p:cNvPr id="7"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191039925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967"/>
        <p:cNvGrpSpPr/>
        <p:nvPr/>
      </p:nvGrpSpPr>
      <p:grpSpPr>
        <a:xfrm>
          <a:off x="0" y="0"/>
          <a:ext cx="0" cy="0"/>
          <a:chOff x="0" y="0"/>
          <a:chExt cx="0" cy="0"/>
        </a:xfrm>
      </p:grpSpPr>
      <p:pic>
        <p:nvPicPr>
          <p:cNvPr id="969" name="Shape 969"/>
          <p:cNvPicPr preferRelativeResize="0"/>
          <p:nvPr/>
        </p:nvPicPr>
        <p:blipFill>
          <a:blip r:embed="rId3">
            <a:alphaModFix/>
          </a:blip>
          <a:stretch>
            <a:fillRect/>
          </a:stretch>
        </p:blipFill>
        <p:spPr>
          <a:xfrm>
            <a:off x="3938375" y="1909925"/>
            <a:ext cx="4798374" cy="2868600"/>
          </a:xfrm>
          <a:prstGeom prst="rect">
            <a:avLst/>
          </a:prstGeom>
          <a:noFill/>
          <a:ln>
            <a:noFill/>
          </a:ln>
        </p:spPr>
      </p:pic>
      <p:sp>
        <p:nvSpPr>
          <p:cNvPr id="970" name="Shape 970"/>
          <p:cNvSpPr txBox="1"/>
          <p:nvPr/>
        </p:nvSpPr>
        <p:spPr>
          <a:xfrm>
            <a:off x="348950" y="1909925"/>
            <a:ext cx="3557100" cy="741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b="1" kern="0">
                <a:solidFill>
                  <a:srgbClr val="000000"/>
                </a:solidFill>
                <a:latin typeface="Arial"/>
                <a:ea typeface="Arial"/>
                <a:cs typeface="Arial"/>
                <a:sym typeface="Arial"/>
              </a:rPr>
              <a:t>add</a:t>
            </a:r>
            <a:r>
              <a:rPr lang="en" sz="1800" kern="0">
                <a:solidFill>
                  <a:srgbClr val="000000"/>
                </a:solidFill>
                <a:latin typeface="Arial"/>
                <a:ea typeface="Arial"/>
                <a:cs typeface="Arial"/>
                <a:sym typeface="Arial"/>
              </a:rPr>
              <a:t> gate: gradient distributor</a:t>
            </a: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endParaRPr sz="1800" kern="0">
              <a:solidFill>
                <a:srgbClr val="000000"/>
              </a:solidFill>
              <a:latin typeface="Arial"/>
              <a:ea typeface="Arial"/>
              <a:cs typeface="Arial"/>
              <a:sym typeface="Arial"/>
            </a:endParaRPr>
          </a:p>
        </p:txBody>
      </p:sp>
      <p:sp>
        <p:nvSpPr>
          <p:cNvPr id="2" name="Title 1"/>
          <p:cNvSpPr>
            <a:spLocks noGrp="1"/>
          </p:cNvSpPr>
          <p:nvPr>
            <p:ph type="title"/>
          </p:nvPr>
        </p:nvSpPr>
        <p:spPr>
          <a:xfrm>
            <a:off x="311700" y="227000"/>
            <a:ext cx="8520600" cy="763600"/>
          </a:xfrm>
        </p:spPr>
        <p:txBody>
          <a:bodyPr/>
          <a:lstStyle/>
          <a:p>
            <a:r>
              <a:rPr lang="en"/>
              <a:t>Patterns in backward flow</a:t>
            </a:r>
            <a:endParaRPr lang="en-US" dirty="0"/>
          </a:p>
        </p:txBody>
      </p:sp>
      <p:sp>
        <p:nvSpPr>
          <p:cNvPr id="7"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193775805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975"/>
        <p:cNvGrpSpPr/>
        <p:nvPr/>
      </p:nvGrpSpPr>
      <p:grpSpPr>
        <a:xfrm>
          <a:off x="0" y="0"/>
          <a:ext cx="0" cy="0"/>
          <a:chOff x="0" y="0"/>
          <a:chExt cx="0" cy="0"/>
        </a:xfrm>
      </p:grpSpPr>
      <p:pic>
        <p:nvPicPr>
          <p:cNvPr id="977" name="Shape 977"/>
          <p:cNvPicPr preferRelativeResize="0"/>
          <p:nvPr/>
        </p:nvPicPr>
        <p:blipFill>
          <a:blip r:embed="rId3">
            <a:alphaModFix/>
          </a:blip>
          <a:stretch>
            <a:fillRect/>
          </a:stretch>
        </p:blipFill>
        <p:spPr>
          <a:xfrm>
            <a:off x="3938375" y="1909925"/>
            <a:ext cx="4798374" cy="2868600"/>
          </a:xfrm>
          <a:prstGeom prst="rect">
            <a:avLst/>
          </a:prstGeom>
          <a:noFill/>
          <a:ln>
            <a:noFill/>
          </a:ln>
        </p:spPr>
      </p:pic>
      <p:sp>
        <p:nvSpPr>
          <p:cNvPr id="978" name="Shape 978"/>
          <p:cNvSpPr txBox="1"/>
          <p:nvPr/>
        </p:nvSpPr>
        <p:spPr>
          <a:xfrm>
            <a:off x="348950" y="1909925"/>
            <a:ext cx="3557100" cy="741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b="1" kern="0">
                <a:solidFill>
                  <a:srgbClr val="000000"/>
                </a:solidFill>
                <a:latin typeface="Arial"/>
                <a:ea typeface="Arial"/>
                <a:cs typeface="Arial"/>
                <a:sym typeface="Arial"/>
              </a:rPr>
              <a:t>add</a:t>
            </a:r>
            <a:r>
              <a:rPr lang="en" sz="1800" kern="0">
                <a:solidFill>
                  <a:srgbClr val="000000"/>
                </a:solidFill>
                <a:latin typeface="Arial"/>
                <a:ea typeface="Arial"/>
                <a:cs typeface="Arial"/>
                <a:sym typeface="Arial"/>
              </a:rPr>
              <a:t> gate: gradient distributor</a:t>
            </a: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endParaRPr sz="1800" kern="0">
              <a:solidFill>
                <a:srgbClr val="000000"/>
              </a:solidFill>
              <a:latin typeface="Arial"/>
              <a:ea typeface="Arial"/>
              <a:cs typeface="Arial"/>
              <a:sym typeface="Arial"/>
            </a:endParaRPr>
          </a:p>
        </p:txBody>
      </p:sp>
      <p:sp>
        <p:nvSpPr>
          <p:cNvPr id="980" name="Shape 980"/>
          <p:cNvSpPr txBox="1"/>
          <p:nvPr/>
        </p:nvSpPr>
        <p:spPr>
          <a:xfrm>
            <a:off x="348950" y="2290925"/>
            <a:ext cx="3557100" cy="741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FF"/>
                </a:solidFill>
                <a:latin typeface="Arial"/>
                <a:ea typeface="Arial"/>
                <a:cs typeface="Arial"/>
                <a:sym typeface="Arial"/>
              </a:rPr>
              <a:t>Q: What is a </a:t>
            </a:r>
            <a:r>
              <a:rPr lang="en" sz="1800" b="1" kern="0">
                <a:solidFill>
                  <a:srgbClr val="0000FF"/>
                </a:solidFill>
                <a:latin typeface="Arial"/>
                <a:ea typeface="Arial"/>
                <a:cs typeface="Arial"/>
                <a:sym typeface="Arial"/>
              </a:rPr>
              <a:t>max</a:t>
            </a:r>
            <a:r>
              <a:rPr lang="en" sz="1800" kern="0">
                <a:solidFill>
                  <a:srgbClr val="0000FF"/>
                </a:solidFill>
                <a:latin typeface="Arial"/>
                <a:ea typeface="Arial"/>
                <a:cs typeface="Arial"/>
                <a:sym typeface="Arial"/>
              </a:rPr>
              <a:t> gate?</a:t>
            </a: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endParaRPr sz="1800" kern="0">
              <a:solidFill>
                <a:srgbClr val="000000"/>
              </a:solidFill>
              <a:latin typeface="Arial"/>
              <a:ea typeface="Arial"/>
              <a:cs typeface="Arial"/>
              <a:sym typeface="Arial"/>
            </a:endParaRPr>
          </a:p>
        </p:txBody>
      </p:sp>
      <p:sp>
        <p:nvSpPr>
          <p:cNvPr id="2" name="Title 1"/>
          <p:cNvSpPr>
            <a:spLocks noGrp="1"/>
          </p:cNvSpPr>
          <p:nvPr>
            <p:ph type="title"/>
          </p:nvPr>
        </p:nvSpPr>
        <p:spPr>
          <a:xfrm>
            <a:off x="311700" y="227000"/>
            <a:ext cx="8520600" cy="763600"/>
          </a:xfrm>
        </p:spPr>
        <p:txBody>
          <a:bodyPr/>
          <a:lstStyle/>
          <a:p>
            <a:r>
              <a:rPr lang="en"/>
              <a:t>Patterns in backward flow</a:t>
            </a:r>
            <a:endParaRPr lang="en-US" dirty="0"/>
          </a:p>
        </p:txBody>
      </p:sp>
      <p:sp>
        <p:nvSpPr>
          <p:cNvPr id="8"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157749905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984"/>
        <p:cNvGrpSpPr/>
        <p:nvPr/>
      </p:nvGrpSpPr>
      <p:grpSpPr>
        <a:xfrm>
          <a:off x="0" y="0"/>
          <a:ext cx="0" cy="0"/>
          <a:chOff x="0" y="0"/>
          <a:chExt cx="0" cy="0"/>
        </a:xfrm>
      </p:grpSpPr>
      <p:pic>
        <p:nvPicPr>
          <p:cNvPr id="986" name="Shape 986"/>
          <p:cNvPicPr preferRelativeResize="0"/>
          <p:nvPr/>
        </p:nvPicPr>
        <p:blipFill>
          <a:blip r:embed="rId3">
            <a:alphaModFix/>
          </a:blip>
          <a:stretch>
            <a:fillRect/>
          </a:stretch>
        </p:blipFill>
        <p:spPr>
          <a:xfrm>
            <a:off x="3938375" y="1909925"/>
            <a:ext cx="4798374" cy="2868600"/>
          </a:xfrm>
          <a:prstGeom prst="rect">
            <a:avLst/>
          </a:prstGeom>
          <a:noFill/>
          <a:ln>
            <a:noFill/>
          </a:ln>
        </p:spPr>
      </p:pic>
      <p:sp>
        <p:nvSpPr>
          <p:cNvPr id="987" name="Shape 987"/>
          <p:cNvSpPr txBox="1"/>
          <p:nvPr/>
        </p:nvSpPr>
        <p:spPr>
          <a:xfrm>
            <a:off x="348950" y="1909925"/>
            <a:ext cx="3557100" cy="741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b="1" kern="0">
                <a:solidFill>
                  <a:srgbClr val="000000"/>
                </a:solidFill>
                <a:latin typeface="Arial"/>
                <a:ea typeface="Arial"/>
                <a:cs typeface="Arial"/>
                <a:sym typeface="Arial"/>
              </a:rPr>
              <a:t>add</a:t>
            </a:r>
            <a:r>
              <a:rPr lang="en" sz="1800" kern="0">
                <a:solidFill>
                  <a:srgbClr val="000000"/>
                </a:solidFill>
                <a:latin typeface="Arial"/>
                <a:ea typeface="Arial"/>
                <a:cs typeface="Arial"/>
                <a:sym typeface="Arial"/>
              </a:rPr>
              <a:t> gate: gradient distributor</a:t>
            </a: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endParaRPr sz="1800" kern="0">
              <a:solidFill>
                <a:srgbClr val="000000"/>
              </a:solidFill>
              <a:latin typeface="Arial"/>
              <a:ea typeface="Arial"/>
              <a:cs typeface="Arial"/>
              <a:sym typeface="Arial"/>
            </a:endParaRPr>
          </a:p>
        </p:txBody>
      </p:sp>
      <p:sp>
        <p:nvSpPr>
          <p:cNvPr id="989" name="Shape 989"/>
          <p:cNvSpPr txBox="1"/>
          <p:nvPr/>
        </p:nvSpPr>
        <p:spPr>
          <a:xfrm>
            <a:off x="348950" y="2290925"/>
            <a:ext cx="3557100" cy="741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b="1" kern="0">
                <a:solidFill>
                  <a:srgbClr val="000000"/>
                </a:solidFill>
                <a:latin typeface="Arial"/>
                <a:ea typeface="Arial"/>
                <a:cs typeface="Arial"/>
                <a:sym typeface="Arial"/>
              </a:rPr>
              <a:t>max</a:t>
            </a:r>
            <a:r>
              <a:rPr lang="en" sz="1800" kern="0">
                <a:solidFill>
                  <a:srgbClr val="000000"/>
                </a:solidFill>
                <a:latin typeface="Arial"/>
                <a:ea typeface="Arial"/>
                <a:cs typeface="Arial"/>
                <a:sym typeface="Arial"/>
              </a:rPr>
              <a:t> gate: gradient router</a:t>
            </a: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endParaRPr sz="1800" kern="0">
              <a:solidFill>
                <a:srgbClr val="000000"/>
              </a:solidFill>
              <a:latin typeface="Arial"/>
              <a:ea typeface="Arial"/>
              <a:cs typeface="Arial"/>
              <a:sym typeface="Arial"/>
            </a:endParaRPr>
          </a:p>
        </p:txBody>
      </p:sp>
      <p:sp>
        <p:nvSpPr>
          <p:cNvPr id="2" name="Title 1"/>
          <p:cNvSpPr>
            <a:spLocks noGrp="1"/>
          </p:cNvSpPr>
          <p:nvPr>
            <p:ph type="title"/>
          </p:nvPr>
        </p:nvSpPr>
        <p:spPr>
          <a:xfrm>
            <a:off x="311700" y="227000"/>
            <a:ext cx="8520600" cy="763600"/>
          </a:xfrm>
        </p:spPr>
        <p:txBody>
          <a:bodyPr/>
          <a:lstStyle/>
          <a:p>
            <a:r>
              <a:rPr lang="en"/>
              <a:t>Patterns in backward flow</a:t>
            </a:r>
            <a:endParaRPr lang="en-US" dirty="0"/>
          </a:p>
        </p:txBody>
      </p:sp>
      <p:sp>
        <p:nvSpPr>
          <p:cNvPr id="8"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423725958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993"/>
        <p:cNvGrpSpPr/>
        <p:nvPr/>
      </p:nvGrpSpPr>
      <p:grpSpPr>
        <a:xfrm>
          <a:off x="0" y="0"/>
          <a:ext cx="0" cy="0"/>
          <a:chOff x="0" y="0"/>
          <a:chExt cx="0" cy="0"/>
        </a:xfrm>
      </p:grpSpPr>
      <p:pic>
        <p:nvPicPr>
          <p:cNvPr id="995" name="Shape 995"/>
          <p:cNvPicPr preferRelativeResize="0"/>
          <p:nvPr/>
        </p:nvPicPr>
        <p:blipFill>
          <a:blip r:embed="rId3">
            <a:alphaModFix/>
          </a:blip>
          <a:stretch>
            <a:fillRect/>
          </a:stretch>
        </p:blipFill>
        <p:spPr>
          <a:xfrm>
            <a:off x="3938375" y="1909925"/>
            <a:ext cx="4798374" cy="2868600"/>
          </a:xfrm>
          <a:prstGeom prst="rect">
            <a:avLst/>
          </a:prstGeom>
          <a:noFill/>
          <a:ln>
            <a:noFill/>
          </a:ln>
        </p:spPr>
      </p:pic>
      <p:sp>
        <p:nvSpPr>
          <p:cNvPr id="996" name="Shape 996"/>
          <p:cNvSpPr txBox="1"/>
          <p:nvPr/>
        </p:nvSpPr>
        <p:spPr>
          <a:xfrm>
            <a:off x="348950" y="1909925"/>
            <a:ext cx="3557100" cy="741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b="1" kern="0">
                <a:solidFill>
                  <a:srgbClr val="000000"/>
                </a:solidFill>
                <a:latin typeface="Arial"/>
                <a:ea typeface="Arial"/>
                <a:cs typeface="Arial"/>
                <a:sym typeface="Arial"/>
              </a:rPr>
              <a:t>add</a:t>
            </a:r>
            <a:r>
              <a:rPr lang="en" sz="1800" kern="0">
                <a:solidFill>
                  <a:srgbClr val="000000"/>
                </a:solidFill>
                <a:latin typeface="Arial"/>
                <a:ea typeface="Arial"/>
                <a:cs typeface="Arial"/>
                <a:sym typeface="Arial"/>
              </a:rPr>
              <a:t> gate: gradient distributor</a:t>
            </a: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endParaRPr sz="1800" kern="0">
              <a:solidFill>
                <a:srgbClr val="000000"/>
              </a:solidFill>
              <a:latin typeface="Arial"/>
              <a:ea typeface="Arial"/>
              <a:cs typeface="Arial"/>
              <a:sym typeface="Arial"/>
            </a:endParaRPr>
          </a:p>
        </p:txBody>
      </p:sp>
      <p:sp>
        <p:nvSpPr>
          <p:cNvPr id="998" name="Shape 998"/>
          <p:cNvSpPr txBox="1"/>
          <p:nvPr/>
        </p:nvSpPr>
        <p:spPr>
          <a:xfrm>
            <a:off x="348950" y="2290925"/>
            <a:ext cx="3557100" cy="741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b="1" kern="0">
                <a:solidFill>
                  <a:srgbClr val="000000"/>
                </a:solidFill>
                <a:latin typeface="Arial"/>
                <a:ea typeface="Arial"/>
                <a:cs typeface="Arial"/>
                <a:sym typeface="Arial"/>
              </a:rPr>
              <a:t>max</a:t>
            </a:r>
            <a:r>
              <a:rPr lang="en" sz="1800" kern="0">
                <a:solidFill>
                  <a:srgbClr val="000000"/>
                </a:solidFill>
                <a:latin typeface="Arial"/>
                <a:ea typeface="Arial"/>
                <a:cs typeface="Arial"/>
                <a:sym typeface="Arial"/>
              </a:rPr>
              <a:t> gate: gradient router</a:t>
            </a: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endParaRPr sz="1800" kern="0">
              <a:solidFill>
                <a:srgbClr val="000000"/>
              </a:solidFill>
              <a:latin typeface="Arial"/>
              <a:ea typeface="Arial"/>
              <a:cs typeface="Arial"/>
              <a:sym typeface="Arial"/>
            </a:endParaRPr>
          </a:p>
        </p:txBody>
      </p:sp>
      <p:sp>
        <p:nvSpPr>
          <p:cNvPr id="999" name="Shape 999"/>
          <p:cNvSpPr txBox="1"/>
          <p:nvPr/>
        </p:nvSpPr>
        <p:spPr>
          <a:xfrm>
            <a:off x="348950" y="2671925"/>
            <a:ext cx="3557100" cy="741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FF"/>
                </a:solidFill>
                <a:latin typeface="Arial"/>
                <a:ea typeface="Arial"/>
                <a:cs typeface="Arial"/>
                <a:sym typeface="Arial"/>
              </a:rPr>
              <a:t>Q: What is a </a:t>
            </a:r>
            <a:r>
              <a:rPr lang="en" sz="1800" b="1" kern="0">
                <a:solidFill>
                  <a:srgbClr val="0000FF"/>
                </a:solidFill>
                <a:latin typeface="Arial"/>
                <a:ea typeface="Arial"/>
                <a:cs typeface="Arial"/>
                <a:sym typeface="Arial"/>
              </a:rPr>
              <a:t>mul</a:t>
            </a:r>
            <a:r>
              <a:rPr lang="en" sz="1800" kern="0">
                <a:solidFill>
                  <a:srgbClr val="0000FF"/>
                </a:solidFill>
                <a:latin typeface="Arial"/>
                <a:ea typeface="Arial"/>
                <a:cs typeface="Arial"/>
                <a:sym typeface="Arial"/>
              </a:rPr>
              <a:t> gate? </a:t>
            </a: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endParaRPr sz="1800" kern="0">
              <a:solidFill>
                <a:srgbClr val="000000"/>
              </a:solidFill>
              <a:latin typeface="Arial"/>
              <a:ea typeface="Arial"/>
              <a:cs typeface="Arial"/>
              <a:sym typeface="Arial"/>
            </a:endParaRPr>
          </a:p>
        </p:txBody>
      </p:sp>
      <p:sp>
        <p:nvSpPr>
          <p:cNvPr id="2" name="Title 1"/>
          <p:cNvSpPr>
            <a:spLocks noGrp="1"/>
          </p:cNvSpPr>
          <p:nvPr>
            <p:ph type="title"/>
          </p:nvPr>
        </p:nvSpPr>
        <p:spPr>
          <a:xfrm>
            <a:off x="311700" y="227000"/>
            <a:ext cx="8520600" cy="763600"/>
          </a:xfrm>
        </p:spPr>
        <p:txBody>
          <a:bodyPr/>
          <a:lstStyle/>
          <a:p>
            <a:r>
              <a:rPr lang="en"/>
              <a:t>Patterns in backward flow</a:t>
            </a:r>
            <a:endParaRPr lang="en-US" dirty="0"/>
          </a:p>
        </p:txBody>
      </p:sp>
      <p:sp>
        <p:nvSpPr>
          <p:cNvPr id="9"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344317101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003"/>
        <p:cNvGrpSpPr/>
        <p:nvPr/>
      </p:nvGrpSpPr>
      <p:grpSpPr>
        <a:xfrm>
          <a:off x="0" y="0"/>
          <a:ext cx="0" cy="0"/>
          <a:chOff x="0" y="0"/>
          <a:chExt cx="0" cy="0"/>
        </a:xfrm>
      </p:grpSpPr>
      <p:pic>
        <p:nvPicPr>
          <p:cNvPr id="1005" name="Shape 1005"/>
          <p:cNvPicPr preferRelativeResize="0"/>
          <p:nvPr/>
        </p:nvPicPr>
        <p:blipFill>
          <a:blip r:embed="rId3">
            <a:alphaModFix/>
          </a:blip>
          <a:stretch>
            <a:fillRect/>
          </a:stretch>
        </p:blipFill>
        <p:spPr>
          <a:xfrm>
            <a:off x="3938375" y="1909925"/>
            <a:ext cx="4798374" cy="2868600"/>
          </a:xfrm>
          <a:prstGeom prst="rect">
            <a:avLst/>
          </a:prstGeom>
          <a:noFill/>
          <a:ln>
            <a:noFill/>
          </a:ln>
        </p:spPr>
      </p:pic>
      <p:sp>
        <p:nvSpPr>
          <p:cNvPr id="1006" name="Shape 1006"/>
          <p:cNvSpPr txBox="1"/>
          <p:nvPr/>
        </p:nvSpPr>
        <p:spPr>
          <a:xfrm>
            <a:off x="348950" y="1909925"/>
            <a:ext cx="3557100" cy="741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b="1" kern="0">
                <a:solidFill>
                  <a:srgbClr val="000000"/>
                </a:solidFill>
                <a:latin typeface="Arial"/>
                <a:ea typeface="Arial"/>
                <a:cs typeface="Arial"/>
                <a:sym typeface="Arial"/>
              </a:rPr>
              <a:t>add</a:t>
            </a:r>
            <a:r>
              <a:rPr lang="en" sz="1800" kern="0">
                <a:solidFill>
                  <a:srgbClr val="000000"/>
                </a:solidFill>
                <a:latin typeface="Arial"/>
                <a:ea typeface="Arial"/>
                <a:cs typeface="Arial"/>
                <a:sym typeface="Arial"/>
              </a:rPr>
              <a:t> gate: gradient distributor</a:t>
            </a: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endParaRPr sz="1800" kern="0">
              <a:solidFill>
                <a:srgbClr val="000000"/>
              </a:solidFill>
              <a:latin typeface="Arial"/>
              <a:ea typeface="Arial"/>
              <a:cs typeface="Arial"/>
              <a:sym typeface="Arial"/>
            </a:endParaRPr>
          </a:p>
        </p:txBody>
      </p:sp>
      <p:sp>
        <p:nvSpPr>
          <p:cNvPr id="1008" name="Shape 1008"/>
          <p:cNvSpPr txBox="1"/>
          <p:nvPr/>
        </p:nvSpPr>
        <p:spPr>
          <a:xfrm>
            <a:off x="348950" y="2290925"/>
            <a:ext cx="3557100" cy="741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b="1" kern="0">
                <a:solidFill>
                  <a:srgbClr val="000000"/>
                </a:solidFill>
                <a:latin typeface="Arial"/>
                <a:ea typeface="Arial"/>
                <a:cs typeface="Arial"/>
                <a:sym typeface="Arial"/>
              </a:rPr>
              <a:t>max</a:t>
            </a:r>
            <a:r>
              <a:rPr lang="en" sz="1800" kern="0">
                <a:solidFill>
                  <a:srgbClr val="000000"/>
                </a:solidFill>
                <a:latin typeface="Arial"/>
                <a:ea typeface="Arial"/>
                <a:cs typeface="Arial"/>
                <a:sym typeface="Arial"/>
              </a:rPr>
              <a:t> gate: gradient router</a:t>
            </a: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endParaRPr sz="1800" kern="0">
              <a:solidFill>
                <a:srgbClr val="000000"/>
              </a:solidFill>
              <a:latin typeface="Arial"/>
              <a:ea typeface="Arial"/>
              <a:cs typeface="Arial"/>
              <a:sym typeface="Arial"/>
            </a:endParaRPr>
          </a:p>
        </p:txBody>
      </p:sp>
      <p:sp>
        <p:nvSpPr>
          <p:cNvPr id="1009" name="Shape 1009"/>
          <p:cNvSpPr txBox="1"/>
          <p:nvPr/>
        </p:nvSpPr>
        <p:spPr>
          <a:xfrm>
            <a:off x="348950" y="2671925"/>
            <a:ext cx="3557100" cy="741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b="1" kern="0">
                <a:solidFill>
                  <a:srgbClr val="000000"/>
                </a:solidFill>
                <a:latin typeface="Arial"/>
                <a:ea typeface="Arial"/>
                <a:cs typeface="Arial"/>
                <a:sym typeface="Arial"/>
              </a:rPr>
              <a:t>mul</a:t>
            </a:r>
            <a:r>
              <a:rPr lang="en" sz="1800" kern="0">
                <a:solidFill>
                  <a:srgbClr val="000000"/>
                </a:solidFill>
                <a:latin typeface="Arial"/>
                <a:ea typeface="Arial"/>
                <a:cs typeface="Arial"/>
                <a:sym typeface="Arial"/>
              </a:rPr>
              <a:t> gate: gradient switcher</a:t>
            </a: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endParaRPr sz="1800" kern="0">
              <a:solidFill>
                <a:srgbClr val="000000"/>
              </a:solidFill>
              <a:latin typeface="Arial"/>
              <a:ea typeface="Arial"/>
              <a:cs typeface="Arial"/>
              <a:sym typeface="Arial"/>
            </a:endParaRPr>
          </a:p>
        </p:txBody>
      </p:sp>
      <p:sp>
        <p:nvSpPr>
          <p:cNvPr id="2" name="Title 1"/>
          <p:cNvSpPr>
            <a:spLocks noGrp="1"/>
          </p:cNvSpPr>
          <p:nvPr>
            <p:ph type="title"/>
          </p:nvPr>
        </p:nvSpPr>
        <p:spPr>
          <a:xfrm>
            <a:off x="311700" y="227000"/>
            <a:ext cx="8520600" cy="763600"/>
          </a:xfrm>
        </p:spPr>
        <p:txBody>
          <a:bodyPr/>
          <a:lstStyle/>
          <a:p>
            <a:r>
              <a:rPr lang="en"/>
              <a:t>Patterns in backward flow</a:t>
            </a:r>
            <a:endParaRPr lang="en-US" dirty="0"/>
          </a:p>
        </p:txBody>
      </p:sp>
      <p:sp>
        <p:nvSpPr>
          <p:cNvPr id="9"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16586974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 we compute gradients?</a:t>
            </a:r>
          </a:p>
        </p:txBody>
      </p:sp>
      <p:sp>
        <p:nvSpPr>
          <p:cNvPr id="3" name="Content Placeholder 2"/>
          <p:cNvSpPr>
            <a:spLocks noGrp="1"/>
          </p:cNvSpPr>
          <p:nvPr>
            <p:ph idx="1"/>
          </p:nvPr>
        </p:nvSpPr>
        <p:spPr/>
        <p:txBody>
          <a:bodyPr/>
          <a:lstStyle/>
          <a:p>
            <a:r>
              <a:rPr lang="en-US" dirty="0"/>
              <a:t>Analytic or “Manual” Differentiation  </a:t>
            </a:r>
          </a:p>
          <a:p>
            <a:endParaRPr lang="en-US" dirty="0"/>
          </a:p>
          <a:p>
            <a:r>
              <a:rPr lang="en-US" dirty="0"/>
              <a:t>Symbolic Differentiation</a:t>
            </a:r>
          </a:p>
          <a:p>
            <a:endParaRPr lang="en-US" dirty="0"/>
          </a:p>
          <a:p>
            <a:r>
              <a:rPr lang="en-US" dirty="0"/>
              <a:t>Numerical Differentiation</a:t>
            </a:r>
          </a:p>
          <a:p>
            <a:endParaRPr lang="en-US" dirty="0"/>
          </a:p>
          <a:p>
            <a:r>
              <a:rPr lang="en-US" dirty="0"/>
              <a:t>Automatic Differentiation</a:t>
            </a:r>
          </a:p>
          <a:p>
            <a:pPr lvl="1"/>
            <a:r>
              <a:rPr lang="en-US" dirty="0"/>
              <a:t>Forward mode AD</a:t>
            </a:r>
          </a:p>
          <a:p>
            <a:pPr lvl="1"/>
            <a:r>
              <a:rPr lang="en-US" dirty="0"/>
              <a:t>Reverse mode AD</a:t>
            </a:r>
          </a:p>
          <a:p>
            <a:pPr lvl="2"/>
            <a:r>
              <a:rPr lang="en-US" dirty="0"/>
              <a:t>aka “</a:t>
            </a:r>
            <a:r>
              <a:rPr lang="en-US" dirty="0" err="1"/>
              <a:t>backprop</a:t>
            </a:r>
            <a:r>
              <a:rPr lang="en-US" dirty="0"/>
              <a:t>”</a:t>
            </a:r>
          </a:p>
          <a:p>
            <a:endParaRPr lang="en-US" dirty="0"/>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7</a:t>
            </a:fld>
            <a:endParaRPr lang="en-US"/>
          </a:p>
        </p:txBody>
      </p:sp>
    </p:spTree>
    <p:extLst>
      <p:ext uri="{BB962C8B-B14F-4D97-AF65-F5344CB8AC3E}">
        <p14:creationId xmlns:p14="http://schemas.microsoft.com/office/powerpoint/2010/main" val="101281460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013"/>
        <p:cNvGrpSpPr/>
        <p:nvPr/>
      </p:nvGrpSpPr>
      <p:grpSpPr>
        <a:xfrm>
          <a:off x="0" y="0"/>
          <a:ext cx="0" cy="0"/>
          <a:chOff x="0" y="0"/>
          <a:chExt cx="0" cy="0"/>
        </a:xfrm>
      </p:grpSpPr>
      <p:sp>
        <p:nvSpPr>
          <p:cNvPr id="1015" name="Shape 1015"/>
          <p:cNvSpPr/>
          <p:nvPr/>
        </p:nvSpPr>
        <p:spPr>
          <a:xfrm>
            <a:off x="2909925" y="2683950"/>
            <a:ext cx="863100" cy="863100"/>
          </a:xfrm>
          <a:prstGeom prst="ellipse">
            <a:avLst/>
          </a:prstGeom>
          <a:solidFill>
            <a:srgbClr val="EFEFEF"/>
          </a:solidFill>
          <a:ln w="28575" cap="flat" cmpd="sng">
            <a:solidFill>
              <a:srgbClr val="000000"/>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1016" name="Shape 1016"/>
          <p:cNvCxnSpPr/>
          <p:nvPr/>
        </p:nvCxnSpPr>
        <p:spPr>
          <a:xfrm rot="10800000" flipH="1">
            <a:off x="3750650" y="2133275"/>
            <a:ext cx="1577400" cy="833400"/>
          </a:xfrm>
          <a:prstGeom prst="straightConnector1">
            <a:avLst/>
          </a:prstGeom>
          <a:noFill/>
          <a:ln w="9525" cap="flat" cmpd="sng">
            <a:solidFill>
              <a:srgbClr val="38761D"/>
            </a:solidFill>
            <a:prstDash val="solid"/>
            <a:round/>
            <a:headEnd type="none" w="lg" len="lg"/>
            <a:tailEnd type="triangle" w="lg" len="lg"/>
          </a:ln>
        </p:spPr>
      </p:cxnSp>
      <p:sp>
        <p:nvSpPr>
          <p:cNvPr id="1017" name="Shape 1017"/>
          <p:cNvSpPr/>
          <p:nvPr/>
        </p:nvSpPr>
        <p:spPr>
          <a:xfrm>
            <a:off x="5328050" y="1705450"/>
            <a:ext cx="863100" cy="863100"/>
          </a:xfrm>
          <a:prstGeom prst="ellipse">
            <a:avLst/>
          </a:prstGeom>
          <a:solidFill>
            <a:srgbClr val="EFEFEF"/>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1018" name="Shape 1018"/>
          <p:cNvCxnSpPr>
            <a:stCxn id="1015" idx="5"/>
          </p:cNvCxnSpPr>
          <p:nvPr/>
        </p:nvCxnSpPr>
        <p:spPr>
          <a:xfrm>
            <a:off x="3646626" y="3420651"/>
            <a:ext cx="1703700" cy="840600"/>
          </a:xfrm>
          <a:prstGeom prst="straightConnector1">
            <a:avLst/>
          </a:prstGeom>
          <a:noFill/>
          <a:ln w="9525" cap="flat" cmpd="sng">
            <a:solidFill>
              <a:srgbClr val="38761D"/>
            </a:solidFill>
            <a:prstDash val="solid"/>
            <a:round/>
            <a:headEnd type="none" w="lg" len="lg"/>
            <a:tailEnd type="triangle" w="lg" len="lg"/>
          </a:ln>
        </p:spPr>
      </p:cxnSp>
      <p:sp>
        <p:nvSpPr>
          <p:cNvPr id="1019" name="Shape 1019"/>
          <p:cNvSpPr/>
          <p:nvPr/>
        </p:nvSpPr>
        <p:spPr>
          <a:xfrm>
            <a:off x="5350325" y="3874125"/>
            <a:ext cx="863100" cy="863100"/>
          </a:xfrm>
          <a:prstGeom prst="ellipse">
            <a:avLst/>
          </a:prstGeom>
          <a:solidFill>
            <a:srgbClr val="EFEFEF"/>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1020" name="Shape 1020"/>
          <p:cNvCxnSpPr/>
          <p:nvPr/>
        </p:nvCxnSpPr>
        <p:spPr>
          <a:xfrm flipH="1">
            <a:off x="3906825" y="2319300"/>
            <a:ext cx="1458300" cy="751500"/>
          </a:xfrm>
          <a:prstGeom prst="straightConnector1">
            <a:avLst/>
          </a:prstGeom>
          <a:noFill/>
          <a:ln w="9525" cap="flat" cmpd="sng">
            <a:solidFill>
              <a:srgbClr val="FF0000"/>
            </a:solidFill>
            <a:prstDash val="solid"/>
            <a:round/>
            <a:headEnd type="none" w="lg" len="lg"/>
            <a:tailEnd type="triangle" w="lg" len="lg"/>
          </a:ln>
        </p:spPr>
      </p:cxnSp>
      <p:cxnSp>
        <p:nvCxnSpPr>
          <p:cNvPr id="1021" name="Shape 1021"/>
          <p:cNvCxnSpPr>
            <a:stCxn id="1019" idx="1"/>
          </p:cNvCxnSpPr>
          <p:nvPr/>
        </p:nvCxnSpPr>
        <p:spPr>
          <a:xfrm rot="10800000">
            <a:off x="3899623" y="3301523"/>
            <a:ext cx="1577100" cy="699000"/>
          </a:xfrm>
          <a:prstGeom prst="straightConnector1">
            <a:avLst/>
          </a:prstGeom>
          <a:noFill/>
          <a:ln w="9525" cap="flat" cmpd="sng">
            <a:solidFill>
              <a:srgbClr val="FF0000"/>
            </a:solidFill>
            <a:prstDash val="solid"/>
            <a:round/>
            <a:headEnd type="none" w="lg" len="lg"/>
            <a:tailEnd type="triangle" w="lg" len="lg"/>
          </a:ln>
        </p:spPr>
      </p:cxnSp>
      <p:cxnSp>
        <p:nvCxnSpPr>
          <p:cNvPr id="1022" name="Shape 1022"/>
          <p:cNvCxnSpPr/>
          <p:nvPr/>
        </p:nvCxnSpPr>
        <p:spPr>
          <a:xfrm rot="10800000" flipH="1">
            <a:off x="6168725" y="1448875"/>
            <a:ext cx="930000" cy="520800"/>
          </a:xfrm>
          <a:prstGeom prst="straightConnector1">
            <a:avLst/>
          </a:prstGeom>
          <a:noFill/>
          <a:ln w="9525" cap="flat" cmpd="sng">
            <a:solidFill>
              <a:schemeClr val="dk2"/>
            </a:solidFill>
            <a:prstDash val="solid"/>
            <a:round/>
            <a:headEnd type="none" w="lg" len="lg"/>
            <a:tailEnd type="triangle" w="lg" len="lg"/>
          </a:ln>
        </p:spPr>
      </p:cxnSp>
      <p:cxnSp>
        <p:nvCxnSpPr>
          <p:cNvPr id="1023" name="Shape 1023"/>
          <p:cNvCxnSpPr/>
          <p:nvPr/>
        </p:nvCxnSpPr>
        <p:spPr>
          <a:xfrm>
            <a:off x="6161300" y="2304500"/>
            <a:ext cx="1063800" cy="409200"/>
          </a:xfrm>
          <a:prstGeom prst="straightConnector1">
            <a:avLst/>
          </a:prstGeom>
          <a:noFill/>
          <a:ln w="9525" cap="flat" cmpd="sng">
            <a:solidFill>
              <a:schemeClr val="dk2"/>
            </a:solidFill>
            <a:prstDash val="solid"/>
            <a:round/>
            <a:headEnd type="none" w="lg" len="lg"/>
            <a:tailEnd type="triangle" w="lg" len="lg"/>
          </a:ln>
        </p:spPr>
      </p:cxnSp>
      <p:cxnSp>
        <p:nvCxnSpPr>
          <p:cNvPr id="1024" name="Shape 1024"/>
          <p:cNvCxnSpPr/>
          <p:nvPr/>
        </p:nvCxnSpPr>
        <p:spPr>
          <a:xfrm rot="10800000" flipH="1">
            <a:off x="6183600" y="3450300"/>
            <a:ext cx="1182900" cy="669600"/>
          </a:xfrm>
          <a:prstGeom prst="straightConnector1">
            <a:avLst/>
          </a:prstGeom>
          <a:noFill/>
          <a:ln w="9525" cap="flat" cmpd="sng">
            <a:solidFill>
              <a:schemeClr val="dk2"/>
            </a:solidFill>
            <a:prstDash val="solid"/>
            <a:round/>
            <a:headEnd type="none" w="lg" len="lg"/>
            <a:tailEnd type="triangle" w="lg" len="lg"/>
          </a:ln>
        </p:spPr>
      </p:cxnSp>
      <p:cxnSp>
        <p:nvCxnSpPr>
          <p:cNvPr id="1025" name="Shape 1025"/>
          <p:cNvCxnSpPr>
            <a:stCxn id="1019" idx="5"/>
          </p:cNvCxnSpPr>
          <p:nvPr/>
        </p:nvCxnSpPr>
        <p:spPr>
          <a:xfrm>
            <a:off x="6087026" y="4610826"/>
            <a:ext cx="989400" cy="573000"/>
          </a:xfrm>
          <a:prstGeom prst="straightConnector1">
            <a:avLst/>
          </a:prstGeom>
          <a:noFill/>
          <a:ln w="9525" cap="flat" cmpd="sng">
            <a:solidFill>
              <a:schemeClr val="dk2"/>
            </a:solidFill>
            <a:prstDash val="solid"/>
            <a:round/>
            <a:headEnd type="none" w="lg" len="lg"/>
            <a:tailEnd type="triangle" w="lg" len="lg"/>
          </a:ln>
        </p:spPr>
      </p:cxnSp>
      <p:cxnSp>
        <p:nvCxnSpPr>
          <p:cNvPr id="1026" name="Shape 1026"/>
          <p:cNvCxnSpPr>
            <a:endCxn id="1015" idx="2"/>
          </p:cNvCxnSpPr>
          <p:nvPr/>
        </p:nvCxnSpPr>
        <p:spPr>
          <a:xfrm>
            <a:off x="1771425" y="3115500"/>
            <a:ext cx="1138500" cy="0"/>
          </a:xfrm>
          <a:prstGeom prst="straightConnector1">
            <a:avLst/>
          </a:prstGeom>
          <a:noFill/>
          <a:ln w="9525" cap="flat" cmpd="sng">
            <a:solidFill>
              <a:schemeClr val="dk2"/>
            </a:solidFill>
            <a:prstDash val="solid"/>
            <a:round/>
            <a:headEnd type="none" w="lg" len="lg"/>
            <a:tailEnd type="triangle" w="lg" len="lg"/>
          </a:ln>
        </p:spPr>
      </p:cxnSp>
      <p:sp>
        <p:nvSpPr>
          <p:cNvPr id="1027" name="Shape 1027"/>
          <p:cNvSpPr txBox="1"/>
          <p:nvPr/>
        </p:nvSpPr>
        <p:spPr>
          <a:xfrm>
            <a:off x="3961025" y="2903555"/>
            <a:ext cx="394500" cy="409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a:solidFill>
                  <a:srgbClr val="FF0000"/>
                </a:solidFill>
                <a:latin typeface="Arial"/>
                <a:ea typeface="Arial"/>
                <a:cs typeface="Arial"/>
                <a:sym typeface="Arial"/>
              </a:rPr>
              <a:t>+</a:t>
            </a:r>
          </a:p>
        </p:txBody>
      </p:sp>
      <p:sp>
        <p:nvSpPr>
          <p:cNvPr id="2" name="Title 1"/>
          <p:cNvSpPr>
            <a:spLocks noGrp="1"/>
          </p:cNvSpPr>
          <p:nvPr>
            <p:ph type="title"/>
          </p:nvPr>
        </p:nvSpPr>
        <p:spPr>
          <a:xfrm>
            <a:off x="311700" y="227000"/>
            <a:ext cx="8520600" cy="763600"/>
          </a:xfrm>
        </p:spPr>
        <p:txBody>
          <a:bodyPr/>
          <a:lstStyle/>
          <a:p>
            <a:r>
              <a:rPr lang="en" dirty="0"/>
              <a:t>Gradients add at branches</a:t>
            </a:r>
            <a:endParaRPr lang="en-US" dirty="0"/>
          </a:p>
        </p:txBody>
      </p:sp>
      <p:sp>
        <p:nvSpPr>
          <p:cNvPr id="18"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246947687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Duality in </a:t>
            </a:r>
            <a:r>
              <a:rPr lang="en-US" dirty="0" err="1"/>
              <a:t>Fprop</a:t>
            </a:r>
            <a:r>
              <a:rPr lang="en-US" dirty="0"/>
              <a:t> and </a:t>
            </a:r>
            <a:r>
              <a:rPr lang="en-US" dirty="0" err="1"/>
              <a:t>Bprop</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71</a:t>
            </a:fld>
            <a:endParaRPr lang="en-US"/>
          </a:p>
        </p:txBody>
      </p:sp>
      <p:sp>
        <p:nvSpPr>
          <p:cNvPr id="6" name="Oval 8"/>
          <p:cNvSpPr>
            <a:spLocks noChangeArrowheads="1"/>
          </p:cNvSpPr>
          <p:nvPr/>
        </p:nvSpPr>
        <p:spPr bwMode="auto">
          <a:xfrm>
            <a:off x="3164280" y="3197488"/>
            <a:ext cx="414720" cy="414764"/>
          </a:xfrm>
          <a:prstGeom prst="ellipse">
            <a:avLst/>
          </a:prstGeom>
          <a:noFill/>
          <a:ln w="36720" cap="flat">
            <a:solidFill>
              <a:srgbClr val="00000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7967" tIns="76349" rIns="97967" bIns="57147" anchor="ctr"/>
          <a:lstStyle/>
          <a:p>
            <a:pPr algn="ctr"/>
            <a:r>
              <a:rPr lang="en-US" sz="2200" b="1">
                <a:solidFill>
                  <a:srgbClr val="000000"/>
                </a:solidFill>
              </a:rPr>
              <a:t>+</a:t>
            </a:r>
          </a:p>
        </p:txBody>
      </p:sp>
      <p:sp>
        <p:nvSpPr>
          <p:cNvPr id="7" name="Line 9"/>
          <p:cNvSpPr>
            <a:spLocks noChangeShapeType="1"/>
          </p:cNvSpPr>
          <p:nvPr/>
        </p:nvSpPr>
        <p:spPr bwMode="auto">
          <a:xfrm>
            <a:off x="2607000" y="2847530"/>
            <a:ext cx="622080" cy="414764"/>
          </a:xfrm>
          <a:prstGeom prst="line">
            <a:avLst/>
          </a:prstGeom>
          <a:noFill/>
          <a:ln w="36720" cap="flat">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8" name="Line 10"/>
          <p:cNvSpPr>
            <a:spLocks noChangeShapeType="1"/>
          </p:cNvSpPr>
          <p:nvPr/>
        </p:nvSpPr>
        <p:spPr bwMode="auto">
          <a:xfrm flipV="1">
            <a:off x="2608440" y="3466796"/>
            <a:ext cx="622080" cy="417644"/>
          </a:xfrm>
          <a:prstGeom prst="line">
            <a:avLst/>
          </a:prstGeom>
          <a:noFill/>
          <a:ln w="36720" cap="flat">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9" name="Line 11"/>
          <p:cNvSpPr>
            <a:spLocks noChangeShapeType="1"/>
          </p:cNvSpPr>
          <p:nvPr/>
        </p:nvSpPr>
        <p:spPr bwMode="auto">
          <a:xfrm>
            <a:off x="3551640" y="3381828"/>
            <a:ext cx="607680" cy="1440"/>
          </a:xfrm>
          <a:prstGeom prst="line">
            <a:avLst/>
          </a:prstGeom>
          <a:noFill/>
          <a:ln w="36720" cap="flat">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10" name="Oval 12"/>
          <p:cNvSpPr>
            <a:spLocks noChangeArrowheads="1"/>
          </p:cNvSpPr>
          <p:nvPr/>
        </p:nvSpPr>
        <p:spPr bwMode="auto">
          <a:xfrm flipH="1">
            <a:off x="6355320" y="4405774"/>
            <a:ext cx="414720" cy="414764"/>
          </a:xfrm>
          <a:prstGeom prst="ellipse">
            <a:avLst/>
          </a:prstGeom>
          <a:noFill/>
          <a:ln w="36720" cap="flat">
            <a:solidFill>
              <a:srgbClr val="00000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7967" tIns="76349" rIns="97967" bIns="57147" anchor="ctr"/>
          <a:lstStyle/>
          <a:p>
            <a:pPr algn="ctr"/>
            <a:r>
              <a:rPr lang="en-US" sz="2200" b="1">
                <a:solidFill>
                  <a:srgbClr val="000000"/>
                </a:solidFill>
              </a:rPr>
              <a:t>+</a:t>
            </a:r>
          </a:p>
        </p:txBody>
      </p:sp>
      <p:sp>
        <p:nvSpPr>
          <p:cNvPr id="11" name="Line 13"/>
          <p:cNvSpPr>
            <a:spLocks noChangeShapeType="1"/>
          </p:cNvSpPr>
          <p:nvPr/>
        </p:nvSpPr>
        <p:spPr bwMode="auto">
          <a:xfrm flipH="1">
            <a:off x="6703801" y="4055818"/>
            <a:ext cx="624960" cy="414764"/>
          </a:xfrm>
          <a:prstGeom prst="line">
            <a:avLst/>
          </a:prstGeom>
          <a:noFill/>
          <a:ln w="36720" cap="flat">
            <a:solidFill>
              <a:srgbClr val="000000"/>
            </a:solidFill>
            <a:prstDash val="sysDot"/>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12" name="Line 14"/>
          <p:cNvSpPr>
            <a:spLocks noChangeShapeType="1"/>
          </p:cNvSpPr>
          <p:nvPr/>
        </p:nvSpPr>
        <p:spPr bwMode="auto">
          <a:xfrm flipH="1" flipV="1">
            <a:off x="6703801" y="4675083"/>
            <a:ext cx="624960" cy="417644"/>
          </a:xfrm>
          <a:prstGeom prst="line">
            <a:avLst/>
          </a:prstGeom>
          <a:noFill/>
          <a:ln w="36720" cap="flat">
            <a:solidFill>
              <a:srgbClr val="000000"/>
            </a:solidFill>
            <a:prstDash val="sysDot"/>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13" name="Line 15"/>
          <p:cNvSpPr>
            <a:spLocks noChangeShapeType="1"/>
          </p:cNvSpPr>
          <p:nvPr/>
        </p:nvSpPr>
        <p:spPr bwMode="auto">
          <a:xfrm flipH="1">
            <a:off x="5773560" y="4590113"/>
            <a:ext cx="610560" cy="1441"/>
          </a:xfrm>
          <a:prstGeom prst="line">
            <a:avLst/>
          </a:prstGeom>
          <a:noFill/>
          <a:ln w="36720" cap="flat">
            <a:solidFill>
              <a:srgbClr val="000000"/>
            </a:solidFill>
            <a:prstDash val="sysDot"/>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14" name="Line 16"/>
          <p:cNvSpPr>
            <a:spLocks noChangeShapeType="1"/>
          </p:cNvSpPr>
          <p:nvPr/>
        </p:nvSpPr>
        <p:spPr bwMode="auto">
          <a:xfrm flipH="1">
            <a:off x="5868600" y="3088037"/>
            <a:ext cx="610560" cy="1440"/>
          </a:xfrm>
          <a:prstGeom prst="line">
            <a:avLst/>
          </a:prstGeom>
          <a:noFill/>
          <a:ln w="36720" cap="flat">
            <a:solidFill>
              <a:srgbClr val="000000"/>
            </a:solidFill>
            <a:prstDash val="sysDot"/>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15" name="Line 17"/>
          <p:cNvSpPr>
            <a:spLocks noChangeShapeType="1"/>
          </p:cNvSpPr>
          <p:nvPr/>
        </p:nvSpPr>
        <p:spPr bwMode="auto">
          <a:xfrm flipH="1">
            <a:off x="5868600" y="3708741"/>
            <a:ext cx="610560" cy="1441"/>
          </a:xfrm>
          <a:prstGeom prst="line">
            <a:avLst/>
          </a:prstGeom>
          <a:noFill/>
          <a:ln w="36720" cap="flat">
            <a:solidFill>
              <a:srgbClr val="000000"/>
            </a:solidFill>
            <a:prstDash val="sysDot"/>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16" name="Line 18"/>
          <p:cNvSpPr>
            <a:spLocks noChangeShapeType="1"/>
          </p:cNvSpPr>
          <p:nvPr/>
        </p:nvSpPr>
        <p:spPr bwMode="auto">
          <a:xfrm>
            <a:off x="6483480" y="3088037"/>
            <a:ext cx="1440" cy="622145"/>
          </a:xfrm>
          <a:prstGeom prst="line">
            <a:avLst/>
          </a:prstGeom>
          <a:noFill/>
          <a:ln w="36720" cap="flat">
            <a:solidFill>
              <a:srgbClr val="000000"/>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17" name="Line 19"/>
          <p:cNvSpPr>
            <a:spLocks noChangeShapeType="1"/>
          </p:cNvSpPr>
          <p:nvPr/>
        </p:nvSpPr>
        <p:spPr bwMode="auto">
          <a:xfrm flipH="1">
            <a:off x="6457560" y="3414950"/>
            <a:ext cx="610560" cy="1441"/>
          </a:xfrm>
          <a:prstGeom prst="line">
            <a:avLst/>
          </a:prstGeom>
          <a:noFill/>
          <a:ln w="36720" cap="flat">
            <a:solidFill>
              <a:srgbClr val="000000"/>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18" name="Line 20"/>
          <p:cNvSpPr>
            <a:spLocks noChangeShapeType="1"/>
          </p:cNvSpPr>
          <p:nvPr/>
        </p:nvSpPr>
        <p:spPr bwMode="auto">
          <a:xfrm>
            <a:off x="3224761" y="4165270"/>
            <a:ext cx="607680" cy="1440"/>
          </a:xfrm>
          <a:prstGeom prst="line">
            <a:avLst/>
          </a:prstGeom>
          <a:noFill/>
          <a:ln w="36720" cap="flat">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19" name="Line 21"/>
          <p:cNvSpPr>
            <a:spLocks noChangeShapeType="1"/>
          </p:cNvSpPr>
          <p:nvPr/>
        </p:nvSpPr>
        <p:spPr bwMode="auto">
          <a:xfrm>
            <a:off x="3224761" y="4785974"/>
            <a:ext cx="607680" cy="1441"/>
          </a:xfrm>
          <a:prstGeom prst="line">
            <a:avLst/>
          </a:prstGeom>
          <a:noFill/>
          <a:ln w="36720" cap="flat">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20" name="Line 22"/>
          <p:cNvSpPr>
            <a:spLocks noChangeShapeType="1"/>
          </p:cNvSpPr>
          <p:nvPr/>
        </p:nvSpPr>
        <p:spPr bwMode="auto">
          <a:xfrm>
            <a:off x="3220440" y="4165270"/>
            <a:ext cx="1440" cy="622145"/>
          </a:xfrm>
          <a:prstGeom prst="line">
            <a:avLst/>
          </a:prstGeom>
          <a:noFill/>
          <a:ln w="36720" cap="flat">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21" name="Line 23"/>
          <p:cNvSpPr>
            <a:spLocks noChangeShapeType="1"/>
          </p:cNvSpPr>
          <p:nvPr/>
        </p:nvSpPr>
        <p:spPr bwMode="auto">
          <a:xfrm>
            <a:off x="2637241" y="4492183"/>
            <a:ext cx="607680" cy="1441"/>
          </a:xfrm>
          <a:prstGeom prst="line">
            <a:avLst/>
          </a:prstGeom>
          <a:noFill/>
          <a:ln w="36720" cap="flat">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22" name="Line 24"/>
          <p:cNvSpPr>
            <a:spLocks noChangeShapeType="1"/>
          </p:cNvSpPr>
          <p:nvPr/>
        </p:nvSpPr>
        <p:spPr bwMode="auto">
          <a:xfrm>
            <a:off x="2042520" y="3982370"/>
            <a:ext cx="5806080" cy="1441"/>
          </a:xfrm>
          <a:prstGeom prst="line">
            <a:avLst/>
          </a:prstGeom>
          <a:noFill/>
          <a:ln w="54720" cap="flat">
            <a:solidFill>
              <a:srgbClr val="00008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23" name="Line 25"/>
          <p:cNvSpPr>
            <a:spLocks noChangeShapeType="1"/>
          </p:cNvSpPr>
          <p:nvPr/>
        </p:nvSpPr>
        <p:spPr bwMode="auto">
          <a:xfrm>
            <a:off x="2042520" y="2774084"/>
            <a:ext cx="5806080" cy="1440"/>
          </a:xfrm>
          <a:prstGeom prst="line">
            <a:avLst/>
          </a:prstGeom>
          <a:noFill/>
          <a:ln w="54720" cap="flat">
            <a:solidFill>
              <a:srgbClr val="00008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24" name="Line 26"/>
          <p:cNvSpPr>
            <a:spLocks noChangeShapeType="1"/>
          </p:cNvSpPr>
          <p:nvPr/>
        </p:nvSpPr>
        <p:spPr bwMode="auto">
          <a:xfrm flipV="1">
            <a:off x="4844760" y="2412605"/>
            <a:ext cx="1440" cy="2491462"/>
          </a:xfrm>
          <a:prstGeom prst="line">
            <a:avLst/>
          </a:prstGeom>
          <a:noFill/>
          <a:ln w="54720" cap="flat">
            <a:solidFill>
              <a:srgbClr val="00008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25" name="Text Box 27"/>
          <p:cNvSpPr txBox="1">
            <a:spLocks noChangeArrowheads="1"/>
          </p:cNvSpPr>
          <p:nvPr/>
        </p:nvSpPr>
        <p:spPr bwMode="auto">
          <a:xfrm>
            <a:off x="2804760" y="2362201"/>
            <a:ext cx="1248960" cy="69847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r>
              <a:rPr lang="en-US" sz="2200" i="1" dirty="0">
                <a:latin typeface="FreeSans" charset="0"/>
              </a:rPr>
              <a:t>FPROP</a:t>
            </a:r>
          </a:p>
        </p:txBody>
      </p:sp>
      <p:sp>
        <p:nvSpPr>
          <p:cNvPr id="26" name="Text Box 28"/>
          <p:cNvSpPr txBox="1">
            <a:spLocks noChangeArrowheads="1"/>
          </p:cNvSpPr>
          <p:nvPr/>
        </p:nvSpPr>
        <p:spPr bwMode="auto">
          <a:xfrm>
            <a:off x="5746200" y="2362200"/>
            <a:ext cx="1272960" cy="44212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r>
              <a:rPr lang="en-US" sz="2200" i="1">
                <a:latin typeface="FreeSans" charset="0"/>
              </a:rPr>
              <a:t>BPROP</a:t>
            </a:r>
          </a:p>
        </p:txBody>
      </p:sp>
      <p:sp>
        <p:nvSpPr>
          <p:cNvPr id="27" name="Text Box 29"/>
          <p:cNvSpPr txBox="1">
            <a:spLocks noChangeArrowheads="1"/>
          </p:cNvSpPr>
          <p:nvPr/>
        </p:nvSpPr>
        <p:spPr bwMode="auto">
          <a:xfrm rot="16200000">
            <a:off x="1849517" y="3203265"/>
            <a:ext cx="829527" cy="31392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9" tIns="55221"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pPr algn="ctr"/>
            <a:r>
              <a:rPr lang="en-US">
                <a:latin typeface="FreeSans" charset="0"/>
              </a:rPr>
              <a:t>SUM</a:t>
            </a:r>
          </a:p>
        </p:txBody>
      </p:sp>
      <p:sp>
        <p:nvSpPr>
          <p:cNvPr id="28" name="Text Box 30"/>
          <p:cNvSpPr txBox="1">
            <a:spLocks noChangeArrowheads="1"/>
          </p:cNvSpPr>
          <p:nvPr/>
        </p:nvSpPr>
        <p:spPr bwMode="auto">
          <a:xfrm rot="16200000">
            <a:off x="1965437" y="4229385"/>
            <a:ext cx="829527" cy="54576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9" tIns="55221"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pPr algn="ctr"/>
            <a:r>
              <a:rPr lang="en-US">
                <a:latin typeface="FreeSans" charset="0"/>
              </a:rPr>
              <a:t>COPY</a:t>
            </a:r>
          </a:p>
          <a:p>
            <a:pPr algn="ctr"/>
            <a:endParaRPr lang="en-US">
              <a:latin typeface="FreeSans" charset="0"/>
            </a:endParaRPr>
          </a:p>
        </p:txBody>
      </p:sp>
    </p:spTree>
    <p:extLst>
      <p:ext uri="{BB962C8B-B14F-4D97-AF65-F5344CB8AC3E}">
        <p14:creationId xmlns:p14="http://schemas.microsoft.com/office/powerpoint/2010/main" val="64304105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682"/>
        <p:cNvGrpSpPr/>
        <p:nvPr/>
      </p:nvGrpSpPr>
      <p:grpSpPr>
        <a:xfrm>
          <a:off x="0" y="0"/>
          <a:ext cx="0" cy="0"/>
          <a:chOff x="0" y="0"/>
          <a:chExt cx="0" cy="0"/>
        </a:xfrm>
      </p:grpSpPr>
      <p:sp>
        <p:nvSpPr>
          <p:cNvPr id="1683" name="Shape 1683"/>
          <p:cNvSpPr txBox="1">
            <a:spLocks noGrp="1"/>
          </p:cNvSpPr>
          <p:nvPr>
            <p:ph type="sldNum" sz="quarter" idx="12"/>
          </p:nvPr>
        </p:nvSpPr>
        <p:spPr>
          <a:xfrm>
            <a:off x="6172582" y="5491991"/>
            <a:ext cx="548700" cy="393600"/>
          </a:xfrm>
          <a:prstGeom prst="rect">
            <a:avLst/>
          </a:prstGeom>
        </p:spPr>
        <p:txBody>
          <a:bodyPr lIns="91425" tIns="91425" rIns="91425" bIns="91425" anchor="ctr" anchorCtr="0">
            <a:noAutofit/>
          </a:bodyPr>
          <a:lstStyle/>
          <a:p>
            <a:fld id="{00000000-1234-1234-1234-123412341234}" type="slidenum">
              <a:rPr lang="en" sz="1800">
                <a:solidFill>
                  <a:srgbClr val="FFFFFF"/>
                </a:solidFill>
              </a:rPr>
              <a:pPr/>
              <a:t>72</a:t>
            </a:fld>
            <a:endParaRPr lang="en" sz="1800">
              <a:solidFill>
                <a:srgbClr val="FFFFFF"/>
              </a:solidFill>
            </a:endParaRPr>
          </a:p>
        </p:txBody>
      </p:sp>
      <p:pic>
        <p:nvPicPr>
          <p:cNvPr id="1685" name="Shape 1685" descr="Lecture 4 - slide 41 printed no blanks.png"/>
          <p:cNvPicPr preferRelativeResize="0"/>
          <p:nvPr/>
        </p:nvPicPr>
        <p:blipFill rotWithShape="1">
          <a:blip r:embed="rId3">
            <a:alphaModFix/>
          </a:blip>
          <a:srcRect t="7467" b="7476"/>
          <a:stretch/>
        </p:blipFill>
        <p:spPr>
          <a:xfrm>
            <a:off x="201375" y="2073475"/>
            <a:ext cx="3260300" cy="1172708"/>
          </a:xfrm>
          <a:prstGeom prst="rect">
            <a:avLst/>
          </a:prstGeom>
          <a:noFill/>
          <a:ln>
            <a:noFill/>
          </a:ln>
        </p:spPr>
      </p:pic>
      <p:pic>
        <p:nvPicPr>
          <p:cNvPr id="1686" name="Shape 1686"/>
          <p:cNvPicPr preferRelativeResize="0"/>
          <p:nvPr/>
        </p:nvPicPr>
        <p:blipFill>
          <a:blip r:embed="rId4">
            <a:alphaModFix/>
          </a:blip>
          <a:stretch>
            <a:fillRect/>
          </a:stretch>
        </p:blipFill>
        <p:spPr>
          <a:xfrm>
            <a:off x="3461676" y="2009163"/>
            <a:ext cx="5540125" cy="3051075"/>
          </a:xfrm>
          <a:prstGeom prst="rect">
            <a:avLst/>
          </a:prstGeom>
          <a:noFill/>
          <a:ln>
            <a:noFill/>
          </a:ln>
        </p:spPr>
      </p:pic>
      <p:sp>
        <p:nvSpPr>
          <p:cNvPr id="1687" name="Shape 1687"/>
          <p:cNvSpPr txBox="1"/>
          <p:nvPr/>
        </p:nvSpPr>
        <p:spPr>
          <a:xfrm>
            <a:off x="3391675" y="1586550"/>
            <a:ext cx="5375400" cy="436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Graph (or Net) object  </a:t>
            </a:r>
            <a:r>
              <a:rPr lang="en" sz="1800" i="1" kern="0">
                <a:solidFill>
                  <a:srgbClr val="000000"/>
                </a:solidFill>
                <a:latin typeface="Arial"/>
                <a:ea typeface="Arial"/>
                <a:cs typeface="Arial"/>
                <a:sym typeface="Arial"/>
              </a:rPr>
              <a:t>(rough psuedo code)</a:t>
            </a:r>
          </a:p>
        </p:txBody>
      </p:sp>
      <p:sp>
        <p:nvSpPr>
          <p:cNvPr id="8" name="Title 1"/>
          <p:cNvSpPr txBox="1">
            <a:spLocks/>
          </p:cNvSpPr>
          <p:nvPr/>
        </p:nvSpPr>
        <p:spPr>
          <a:xfrm>
            <a:off x="0" y="227000"/>
            <a:ext cx="9144000" cy="7636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 sz="3000" kern="0" dirty="0"/>
              <a:t>Modularized implementation: forward / backward API</a:t>
            </a:r>
            <a:endParaRPr lang="en-US" sz="3000" kern="0" dirty="0"/>
          </a:p>
        </p:txBody>
      </p:sp>
      <p:sp>
        <p:nvSpPr>
          <p:cNvPr id="7"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346281072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691"/>
        <p:cNvGrpSpPr/>
        <p:nvPr/>
      </p:nvGrpSpPr>
      <p:grpSpPr>
        <a:xfrm>
          <a:off x="0" y="0"/>
          <a:ext cx="0" cy="0"/>
          <a:chOff x="0" y="0"/>
          <a:chExt cx="0" cy="0"/>
        </a:xfrm>
      </p:grpSpPr>
      <p:sp>
        <p:nvSpPr>
          <p:cNvPr id="1692" name="Shape 1692"/>
          <p:cNvSpPr txBox="1">
            <a:spLocks noGrp="1"/>
          </p:cNvSpPr>
          <p:nvPr>
            <p:ph type="sldNum" sz="quarter" idx="12"/>
          </p:nvPr>
        </p:nvSpPr>
        <p:spPr>
          <a:xfrm>
            <a:off x="6172582" y="5491991"/>
            <a:ext cx="548700" cy="393600"/>
          </a:xfrm>
          <a:prstGeom prst="rect">
            <a:avLst/>
          </a:prstGeom>
        </p:spPr>
        <p:txBody>
          <a:bodyPr lIns="91425" tIns="91425" rIns="91425" bIns="91425" anchor="ctr" anchorCtr="0">
            <a:noAutofit/>
          </a:bodyPr>
          <a:lstStyle/>
          <a:p>
            <a:fld id="{00000000-1234-1234-1234-123412341234}" type="slidenum">
              <a:rPr lang="en" sz="1800">
                <a:solidFill>
                  <a:srgbClr val="FFFFFF"/>
                </a:solidFill>
              </a:rPr>
              <a:pPr/>
              <a:t>73</a:t>
            </a:fld>
            <a:endParaRPr lang="en" sz="1800">
              <a:solidFill>
                <a:srgbClr val="FFFFFF"/>
              </a:solidFill>
            </a:endParaRPr>
          </a:p>
        </p:txBody>
      </p:sp>
      <p:pic>
        <p:nvPicPr>
          <p:cNvPr id="1693" name="Shape 1693"/>
          <p:cNvPicPr preferRelativeResize="0"/>
          <p:nvPr/>
        </p:nvPicPr>
        <p:blipFill>
          <a:blip r:embed="rId3">
            <a:alphaModFix/>
          </a:blip>
          <a:stretch>
            <a:fillRect/>
          </a:stretch>
        </p:blipFill>
        <p:spPr>
          <a:xfrm>
            <a:off x="2963425" y="1848100"/>
            <a:ext cx="4340750" cy="2390424"/>
          </a:xfrm>
          <a:prstGeom prst="rect">
            <a:avLst/>
          </a:prstGeom>
          <a:noFill/>
          <a:ln>
            <a:noFill/>
          </a:ln>
        </p:spPr>
      </p:pic>
      <p:cxnSp>
        <p:nvCxnSpPr>
          <p:cNvPr id="1694" name="Shape 1694"/>
          <p:cNvCxnSpPr>
            <a:stCxn id="1695" idx="1"/>
          </p:cNvCxnSpPr>
          <p:nvPr/>
        </p:nvCxnSpPr>
        <p:spPr>
          <a:xfrm rot="10800000">
            <a:off x="4849312" y="3182100"/>
            <a:ext cx="1444500" cy="514200"/>
          </a:xfrm>
          <a:prstGeom prst="straightConnector1">
            <a:avLst/>
          </a:prstGeom>
          <a:noFill/>
          <a:ln w="19050" cap="flat" cmpd="sng">
            <a:solidFill>
              <a:srgbClr val="000000"/>
            </a:solidFill>
            <a:prstDash val="solid"/>
            <a:round/>
            <a:headEnd type="none" w="lg" len="lg"/>
            <a:tailEnd type="triangle" w="lg" len="lg"/>
          </a:ln>
        </p:spPr>
      </p:cxnSp>
      <p:pic>
        <p:nvPicPr>
          <p:cNvPr id="1695" name="Shape 1695"/>
          <p:cNvPicPr preferRelativeResize="0"/>
          <p:nvPr/>
        </p:nvPicPr>
        <p:blipFill>
          <a:blip r:embed="rId4">
            <a:alphaModFix/>
          </a:blip>
          <a:stretch>
            <a:fillRect/>
          </a:stretch>
        </p:blipFill>
        <p:spPr>
          <a:xfrm>
            <a:off x="6293813" y="3358163"/>
            <a:ext cx="466725" cy="676275"/>
          </a:xfrm>
          <a:prstGeom prst="rect">
            <a:avLst/>
          </a:prstGeom>
          <a:noFill/>
          <a:ln w="9525" cap="flat" cmpd="sng">
            <a:solidFill>
              <a:srgbClr val="000000"/>
            </a:solidFill>
            <a:prstDash val="solid"/>
            <a:round/>
            <a:headEnd type="none" w="med" len="med"/>
            <a:tailEnd type="none" w="med" len="med"/>
          </a:ln>
        </p:spPr>
      </p:pic>
      <p:pic>
        <p:nvPicPr>
          <p:cNvPr id="1696" name="Shape 1696"/>
          <p:cNvPicPr preferRelativeResize="0"/>
          <p:nvPr/>
        </p:nvPicPr>
        <p:blipFill>
          <a:blip r:embed="rId5">
            <a:alphaModFix/>
          </a:blip>
          <a:stretch>
            <a:fillRect/>
          </a:stretch>
        </p:blipFill>
        <p:spPr>
          <a:xfrm>
            <a:off x="4730875" y="4486975"/>
            <a:ext cx="514350" cy="647150"/>
          </a:xfrm>
          <a:prstGeom prst="rect">
            <a:avLst/>
          </a:prstGeom>
          <a:noFill/>
          <a:ln w="9525" cap="flat" cmpd="sng">
            <a:solidFill>
              <a:srgbClr val="000000"/>
            </a:solidFill>
            <a:prstDash val="solid"/>
            <a:round/>
            <a:headEnd type="none" w="med" len="med"/>
            <a:tailEnd type="none" w="med" len="med"/>
          </a:ln>
        </p:spPr>
      </p:pic>
      <p:cxnSp>
        <p:nvCxnSpPr>
          <p:cNvPr id="1697" name="Shape 1697"/>
          <p:cNvCxnSpPr>
            <a:stCxn id="1696" idx="0"/>
          </p:cNvCxnSpPr>
          <p:nvPr/>
        </p:nvCxnSpPr>
        <p:spPr>
          <a:xfrm rot="10800000">
            <a:off x="4507450" y="4076275"/>
            <a:ext cx="480600" cy="410700"/>
          </a:xfrm>
          <a:prstGeom prst="straightConnector1">
            <a:avLst/>
          </a:prstGeom>
          <a:noFill/>
          <a:ln w="19050" cap="flat" cmpd="sng">
            <a:solidFill>
              <a:srgbClr val="000000"/>
            </a:solidFill>
            <a:prstDash val="solid"/>
            <a:round/>
            <a:headEnd type="none" w="lg" len="lg"/>
            <a:tailEnd type="triangle" w="lg" len="lg"/>
          </a:ln>
        </p:spPr>
      </p:cxnSp>
      <p:sp>
        <p:nvSpPr>
          <p:cNvPr id="1698" name="Shape 1698"/>
          <p:cNvSpPr txBox="1"/>
          <p:nvPr/>
        </p:nvSpPr>
        <p:spPr>
          <a:xfrm>
            <a:off x="314725" y="3768650"/>
            <a:ext cx="2721600" cy="3627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(x,y,z are scalars)</a:t>
            </a:r>
          </a:p>
        </p:txBody>
      </p:sp>
      <p:sp>
        <p:nvSpPr>
          <p:cNvPr id="1699" name="Shape 1699"/>
          <p:cNvSpPr/>
          <p:nvPr/>
        </p:nvSpPr>
        <p:spPr>
          <a:xfrm>
            <a:off x="1178325" y="2666375"/>
            <a:ext cx="548700" cy="548700"/>
          </a:xfrm>
          <a:prstGeom prst="ellipse">
            <a:avLst/>
          </a:prstGeom>
          <a:solidFill>
            <a:srgbClr val="FFFFFF"/>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2400" kern="0">
              <a:solidFill>
                <a:srgbClr val="000000"/>
              </a:solidFill>
              <a:latin typeface="Arial"/>
              <a:ea typeface="Arial"/>
              <a:cs typeface="Arial"/>
              <a:sym typeface="Arial"/>
            </a:endParaRPr>
          </a:p>
        </p:txBody>
      </p:sp>
      <p:cxnSp>
        <p:nvCxnSpPr>
          <p:cNvPr id="1700" name="Shape 1700"/>
          <p:cNvCxnSpPr>
            <a:endCxn id="1699" idx="1"/>
          </p:cNvCxnSpPr>
          <p:nvPr/>
        </p:nvCxnSpPr>
        <p:spPr>
          <a:xfrm>
            <a:off x="829980" y="2424530"/>
            <a:ext cx="428700" cy="322200"/>
          </a:xfrm>
          <a:prstGeom prst="straightConnector1">
            <a:avLst/>
          </a:prstGeom>
          <a:noFill/>
          <a:ln w="9525" cap="flat" cmpd="sng">
            <a:solidFill>
              <a:schemeClr val="dk2"/>
            </a:solidFill>
            <a:prstDash val="solid"/>
            <a:round/>
            <a:headEnd type="none" w="lg" len="lg"/>
            <a:tailEnd type="triangle" w="lg" len="lg"/>
          </a:ln>
        </p:spPr>
      </p:cxnSp>
      <p:cxnSp>
        <p:nvCxnSpPr>
          <p:cNvPr id="1701" name="Shape 1701"/>
          <p:cNvCxnSpPr>
            <a:endCxn id="1699" idx="3"/>
          </p:cNvCxnSpPr>
          <p:nvPr/>
        </p:nvCxnSpPr>
        <p:spPr>
          <a:xfrm rot="10800000" flipH="1">
            <a:off x="758880" y="3134719"/>
            <a:ext cx="499800" cy="292500"/>
          </a:xfrm>
          <a:prstGeom prst="straightConnector1">
            <a:avLst/>
          </a:prstGeom>
          <a:noFill/>
          <a:ln w="9525" cap="flat" cmpd="sng">
            <a:solidFill>
              <a:schemeClr val="dk2"/>
            </a:solidFill>
            <a:prstDash val="solid"/>
            <a:round/>
            <a:headEnd type="none" w="lg" len="lg"/>
            <a:tailEnd type="triangle" w="lg" len="lg"/>
          </a:ln>
        </p:spPr>
      </p:cxnSp>
      <p:cxnSp>
        <p:nvCxnSpPr>
          <p:cNvPr id="1702" name="Shape 1702"/>
          <p:cNvCxnSpPr>
            <a:stCxn id="1699" idx="6"/>
          </p:cNvCxnSpPr>
          <p:nvPr/>
        </p:nvCxnSpPr>
        <p:spPr>
          <a:xfrm>
            <a:off x="1727025" y="2940725"/>
            <a:ext cx="610200" cy="0"/>
          </a:xfrm>
          <a:prstGeom prst="straightConnector1">
            <a:avLst/>
          </a:prstGeom>
          <a:noFill/>
          <a:ln w="9525" cap="flat" cmpd="sng">
            <a:solidFill>
              <a:schemeClr val="dk2"/>
            </a:solidFill>
            <a:prstDash val="solid"/>
            <a:round/>
            <a:headEnd type="none" w="lg" len="lg"/>
            <a:tailEnd type="triangle" w="lg" len="lg"/>
          </a:ln>
        </p:spPr>
      </p:cxnSp>
      <p:sp>
        <p:nvSpPr>
          <p:cNvPr id="1703" name="Shape 1703"/>
          <p:cNvSpPr txBox="1"/>
          <p:nvPr/>
        </p:nvSpPr>
        <p:spPr>
          <a:xfrm>
            <a:off x="872575" y="2085325"/>
            <a:ext cx="334200" cy="2277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x</a:t>
            </a:r>
          </a:p>
        </p:txBody>
      </p:sp>
      <p:sp>
        <p:nvSpPr>
          <p:cNvPr id="1704" name="Shape 1704"/>
          <p:cNvSpPr txBox="1"/>
          <p:nvPr/>
        </p:nvSpPr>
        <p:spPr>
          <a:xfrm>
            <a:off x="888800" y="3246350"/>
            <a:ext cx="334200" cy="2277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y</a:t>
            </a:r>
          </a:p>
        </p:txBody>
      </p:sp>
      <p:sp>
        <p:nvSpPr>
          <p:cNvPr id="1705" name="Shape 1705"/>
          <p:cNvSpPr txBox="1"/>
          <p:nvPr/>
        </p:nvSpPr>
        <p:spPr>
          <a:xfrm>
            <a:off x="1939125" y="2467275"/>
            <a:ext cx="241800" cy="2277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z</a:t>
            </a:r>
          </a:p>
        </p:txBody>
      </p:sp>
      <p:sp>
        <p:nvSpPr>
          <p:cNvPr id="1706" name="Shape 1706"/>
          <p:cNvSpPr txBox="1"/>
          <p:nvPr/>
        </p:nvSpPr>
        <p:spPr>
          <a:xfrm>
            <a:off x="1278500" y="2694975"/>
            <a:ext cx="428700" cy="403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3000" kern="0">
                <a:solidFill>
                  <a:srgbClr val="000000"/>
                </a:solidFill>
                <a:latin typeface="Arial"/>
                <a:ea typeface="Arial"/>
                <a:cs typeface="Arial"/>
                <a:sym typeface="Arial"/>
              </a:rPr>
              <a:t>*</a:t>
            </a:r>
          </a:p>
        </p:txBody>
      </p:sp>
      <p:sp>
        <p:nvSpPr>
          <p:cNvPr id="18" name="Title 1"/>
          <p:cNvSpPr txBox="1">
            <a:spLocks/>
          </p:cNvSpPr>
          <p:nvPr/>
        </p:nvSpPr>
        <p:spPr>
          <a:xfrm>
            <a:off x="0" y="227000"/>
            <a:ext cx="9144000" cy="7636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 sz="3000" kern="0" dirty="0"/>
              <a:t>Modularized implementation: forward / backward API</a:t>
            </a:r>
            <a:endParaRPr lang="en-US" sz="3000" kern="0" dirty="0"/>
          </a:p>
        </p:txBody>
      </p:sp>
      <p:sp>
        <p:nvSpPr>
          <p:cNvPr id="19"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53403293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711"/>
        <p:cNvGrpSpPr/>
        <p:nvPr/>
      </p:nvGrpSpPr>
      <p:grpSpPr>
        <a:xfrm>
          <a:off x="0" y="0"/>
          <a:ext cx="0" cy="0"/>
          <a:chOff x="0" y="0"/>
          <a:chExt cx="0" cy="0"/>
        </a:xfrm>
      </p:grpSpPr>
      <p:sp>
        <p:nvSpPr>
          <p:cNvPr id="1712" name="Shape 1712"/>
          <p:cNvSpPr txBox="1">
            <a:spLocks noGrp="1"/>
          </p:cNvSpPr>
          <p:nvPr>
            <p:ph type="sldNum" sz="quarter" idx="12"/>
          </p:nvPr>
        </p:nvSpPr>
        <p:spPr>
          <a:xfrm>
            <a:off x="6172582" y="5491991"/>
            <a:ext cx="548700" cy="393600"/>
          </a:xfrm>
          <a:prstGeom prst="rect">
            <a:avLst/>
          </a:prstGeom>
        </p:spPr>
        <p:txBody>
          <a:bodyPr lIns="91425" tIns="91425" rIns="91425" bIns="91425" anchor="ctr" anchorCtr="0">
            <a:noAutofit/>
          </a:bodyPr>
          <a:lstStyle/>
          <a:p>
            <a:fld id="{00000000-1234-1234-1234-123412341234}" type="slidenum">
              <a:rPr lang="en" sz="1800">
                <a:solidFill>
                  <a:srgbClr val="FFFFFF"/>
                </a:solidFill>
              </a:rPr>
              <a:pPr/>
              <a:t>74</a:t>
            </a:fld>
            <a:endParaRPr lang="en" sz="1800">
              <a:solidFill>
                <a:srgbClr val="FFFFFF"/>
              </a:solidFill>
            </a:endParaRPr>
          </a:p>
        </p:txBody>
      </p:sp>
      <p:pic>
        <p:nvPicPr>
          <p:cNvPr id="1713" name="Shape 1713"/>
          <p:cNvPicPr preferRelativeResize="0"/>
          <p:nvPr/>
        </p:nvPicPr>
        <p:blipFill>
          <a:blip r:embed="rId3">
            <a:alphaModFix/>
          </a:blip>
          <a:stretch>
            <a:fillRect/>
          </a:stretch>
        </p:blipFill>
        <p:spPr>
          <a:xfrm>
            <a:off x="2927375" y="1839075"/>
            <a:ext cx="6108574" cy="2940300"/>
          </a:xfrm>
          <a:prstGeom prst="rect">
            <a:avLst/>
          </a:prstGeom>
          <a:noFill/>
          <a:ln>
            <a:noFill/>
          </a:ln>
        </p:spPr>
      </p:pic>
      <p:sp>
        <p:nvSpPr>
          <p:cNvPr id="1714" name="Shape 1714"/>
          <p:cNvSpPr txBox="1"/>
          <p:nvPr/>
        </p:nvSpPr>
        <p:spPr>
          <a:xfrm>
            <a:off x="314725" y="3768650"/>
            <a:ext cx="2721600" cy="3627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(x,y,z are scalars)</a:t>
            </a:r>
          </a:p>
        </p:txBody>
      </p:sp>
      <p:sp>
        <p:nvSpPr>
          <p:cNvPr id="1715" name="Shape 1715"/>
          <p:cNvSpPr/>
          <p:nvPr/>
        </p:nvSpPr>
        <p:spPr>
          <a:xfrm>
            <a:off x="1178325" y="2666375"/>
            <a:ext cx="548700" cy="548700"/>
          </a:xfrm>
          <a:prstGeom prst="ellipse">
            <a:avLst/>
          </a:prstGeom>
          <a:solidFill>
            <a:srgbClr val="FFFFFF"/>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2400" kern="0">
              <a:solidFill>
                <a:srgbClr val="000000"/>
              </a:solidFill>
              <a:latin typeface="Arial"/>
              <a:ea typeface="Arial"/>
              <a:cs typeface="Arial"/>
              <a:sym typeface="Arial"/>
            </a:endParaRPr>
          </a:p>
        </p:txBody>
      </p:sp>
      <p:cxnSp>
        <p:nvCxnSpPr>
          <p:cNvPr id="1716" name="Shape 1716"/>
          <p:cNvCxnSpPr>
            <a:endCxn id="1715" idx="1"/>
          </p:cNvCxnSpPr>
          <p:nvPr/>
        </p:nvCxnSpPr>
        <p:spPr>
          <a:xfrm>
            <a:off x="829980" y="2424530"/>
            <a:ext cx="428700" cy="322200"/>
          </a:xfrm>
          <a:prstGeom prst="straightConnector1">
            <a:avLst/>
          </a:prstGeom>
          <a:noFill/>
          <a:ln w="9525" cap="flat" cmpd="sng">
            <a:solidFill>
              <a:schemeClr val="dk2"/>
            </a:solidFill>
            <a:prstDash val="solid"/>
            <a:round/>
            <a:headEnd type="none" w="lg" len="lg"/>
            <a:tailEnd type="triangle" w="lg" len="lg"/>
          </a:ln>
        </p:spPr>
      </p:cxnSp>
      <p:cxnSp>
        <p:nvCxnSpPr>
          <p:cNvPr id="1717" name="Shape 1717"/>
          <p:cNvCxnSpPr>
            <a:endCxn id="1715" idx="3"/>
          </p:cNvCxnSpPr>
          <p:nvPr/>
        </p:nvCxnSpPr>
        <p:spPr>
          <a:xfrm rot="10800000" flipH="1">
            <a:off x="758880" y="3134719"/>
            <a:ext cx="499800" cy="292500"/>
          </a:xfrm>
          <a:prstGeom prst="straightConnector1">
            <a:avLst/>
          </a:prstGeom>
          <a:noFill/>
          <a:ln w="9525" cap="flat" cmpd="sng">
            <a:solidFill>
              <a:schemeClr val="dk2"/>
            </a:solidFill>
            <a:prstDash val="solid"/>
            <a:round/>
            <a:headEnd type="none" w="lg" len="lg"/>
            <a:tailEnd type="triangle" w="lg" len="lg"/>
          </a:ln>
        </p:spPr>
      </p:cxnSp>
      <p:cxnSp>
        <p:nvCxnSpPr>
          <p:cNvPr id="1718" name="Shape 1718"/>
          <p:cNvCxnSpPr>
            <a:stCxn id="1715" idx="6"/>
          </p:cNvCxnSpPr>
          <p:nvPr/>
        </p:nvCxnSpPr>
        <p:spPr>
          <a:xfrm>
            <a:off x="1727025" y="2940725"/>
            <a:ext cx="610200" cy="0"/>
          </a:xfrm>
          <a:prstGeom prst="straightConnector1">
            <a:avLst/>
          </a:prstGeom>
          <a:noFill/>
          <a:ln w="9525" cap="flat" cmpd="sng">
            <a:solidFill>
              <a:schemeClr val="dk2"/>
            </a:solidFill>
            <a:prstDash val="solid"/>
            <a:round/>
            <a:headEnd type="none" w="lg" len="lg"/>
            <a:tailEnd type="triangle" w="lg" len="lg"/>
          </a:ln>
        </p:spPr>
      </p:cxnSp>
      <p:sp>
        <p:nvSpPr>
          <p:cNvPr id="1719" name="Shape 1719"/>
          <p:cNvSpPr txBox="1"/>
          <p:nvPr/>
        </p:nvSpPr>
        <p:spPr>
          <a:xfrm>
            <a:off x="872575" y="2085325"/>
            <a:ext cx="334200" cy="2277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x</a:t>
            </a:r>
          </a:p>
        </p:txBody>
      </p:sp>
      <p:sp>
        <p:nvSpPr>
          <p:cNvPr id="1720" name="Shape 1720"/>
          <p:cNvSpPr txBox="1"/>
          <p:nvPr/>
        </p:nvSpPr>
        <p:spPr>
          <a:xfrm>
            <a:off x="888800" y="3246350"/>
            <a:ext cx="334200" cy="2277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y</a:t>
            </a:r>
          </a:p>
        </p:txBody>
      </p:sp>
      <p:sp>
        <p:nvSpPr>
          <p:cNvPr id="1721" name="Shape 1721"/>
          <p:cNvSpPr txBox="1"/>
          <p:nvPr/>
        </p:nvSpPr>
        <p:spPr>
          <a:xfrm>
            <a:off x="1939125" y="2467275"/>
            <a:ext cx="241800" cy="2277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z</a:t>
            </a:r>
          </a:p>
        </p:txBody>
      </p:sp>
      <p:sp>
        <p:nvSpPr>
          <p:cNvPr id="1722" name="Shape 1722"/>
          <p:cNvSpPr txBox="1"/>
          <p:nvPr/>
        </p:nvSpPr>
        <p:spPr>
          <a:xfrm>
            <a:off x="1278500" y="2694975"/>
            <a:ext cx="428700" cy="403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3000" kern="0">
                <a:solidFill>
                  <a:srgbClr val="000000"/>
                </a:solidFill>
                <a:latin typeface="Arial"/>
                <a:ea typeface="Arial"/>
                <a:cs typeface="Arial"/>
                <a:sym typeface="Arial"/>
              </a:rPr>
              <a:t>*</a:t>
            </a:r>
          </a:p>
        </p:txBody>
      </p:sp>
      <p:sp>
        <p:nvSpPr>
          <p:cNvPr id="14" name="Title 1"/>
          <p:cNvSpPr txBox="1">
            <a:spLocks/>
          </p:cNvSpPr>
          <p:nvPr/>
        </p:nvSpPr>
        <p:spPr>
          <a:xfrm>
            <a:off x="0" y="227000"/>
            <a:ext cx="9144000" cy="7636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 sz="3000" kern="0" dirty="0"/>
              <a:t>Modularized implementation: forward / backward API</a:t>
            </a:r>
            <a:endParaRPr lang="en-US" sz="3000" kern="0" dirty="0"/>
          </a:p>
        </p:txBody>
      </p:sp>
      <p:sp>
        <p:nvSpPr>
          <p:cNvPr id="15"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161602063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727"/>
        <p:cNvGrpSpPr/>
        <p:nvPr/>
      </p:nvGrpSpPr>
      <p:grpSpPr>
        <a:xfrm>
          <a:off x="0" y="0"/>
          <a:ext cx="0" cy="0"/>
          <a:chOff x="0" y="0"/>
          <a:chExt cx="0" cy="0"/>
        </a:xfrm>
      </p:grpSpPr>
      <p:sp>
        <p:nvSpPr>
          <p:cNvPr id="1728" name="Shape 1728"/>
          <p:cNvSpPr txBox="1">
            <a:spLocks noGrp="1"/>
          </p:cNvSpPr>
          <p:nvPr>
            <p:ph type="sldNum" sz="quarter" idx="12"/>
          </p:nvPr>
        </p:nvSpPr>
        <p:spPr>
          <a:xfrm>
            <a:off x="6172582" y="5491991"/>
            <a:ext cx="548700" cy="393600"/>
          </a:xfrm>
          <a:prstGeom prst="rect">
            <a:avLst/>
          </a:prstGeom>
        </p:spPr>
        <p:txBody>
          <a:bodyPr lIns="91425" tIns="91425" rIns="91425" bIns="91425" anchor="ctr" anchorCtr="0">
            <a:noAutofit/>
          </a:bodyPr>
          <a:lstStyle/>
          <a:p>
            <a:fld id="{00000000-1234-1234-1234-123412341234}" type="slidenum">
              <a:rPr lang="en" sz="1800">
                <a:solidFill>
                  <a:srgbClr val="FFFFFF"/>
                </a:solidFill>
              </a:rPr>
              <a:pPr/>
              <a:t>75</a:t>
            </a:fld>
            <a:endParaRPr lang="en" sz="1800">
              <a:solidFill>
                <a:srgbClr val="FFFFFF"/>
              </a:solidFill>
            </a:endParaRPr>
          </a:p>
        </p:txBody>
      </p:sp>
      <p:sp>
        <p:nvSpPr>
          <p:cNvPr id="1729" name="Shape 1729"/>
          <p:cNvSpPr txBox="1"/>
          <p:nvPr/>
        </p:nvSpPr>
        <p:spPr>
          <a:xfrm>
            <a:off x="272200" y="920175"/>
            <a:ext cx="8367000" cy="5901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600" kern="0">
                <a:solidFill>
                  <a:srgbClr val="000000"/>
                </a:solidFill>
                <a:latin typeface="Arial"/>
                <a:ea typeface="Arial"/>
                <a:cs typeface="Arial"/>
                <a:sym typeface="Arial"/>
              </a:rPr>
              <a:t>Example: Caffe layers</a:t>
            </a:r>
          </a:p>
          <a:p>
            <a:pPr algn="l" eaLnBrk="1" fontAlgn="auto" hangingPunct="1">
              <a:spcBef>
                <a:spcPts val="0"/>
              </a:spcBef>
              <a:spcAft>
                <a:spcPts val="0"/>
              </a:spcAft>
            </a:pPr>
            <a:endParaRPr sz="3000" kern="0">
              <a:solidFill>
                <a:srgbClr val="000000"/>
              </a:solidFill>
              <a:latin typeface="Arial"/>
              <a:ea typeface="Arial"/>
              <a:cs typeface="Arial"/>
              <a:sym typeface="Arial"/>
            </a:endParaRPr>
          </a:p>
        </p:txBody>
      </p:sp>
      <p:pic>
        <p:nvPicPr>
          <p:cNvPr id="1730" name="Shape 1730"/>
          <p:cNvPicPr preferRelativeResize="0"/>
          <p:nvPr/>
        </p:nvPicPr>
        <p:blipFill>
          <a:blip r:embed="rId3">
            <a:alphaModFix/>
          </a:blip>
          <a:stretch>
            <a:fillRect/>
          </a:stretch>
        </p:blipFill>
        <p:spPr>
          <a:xfrm>
            <a:off x="399326" y="1534375"/>
            <a:ext cx="3614299" cy="3468724"/>
          </a:xfrm>
          <a:prstGeom prst="rect">
            <a:avLst/>
          </a:prstGeom>
          <a:noFill/>
          <a:ln>
            <a:noFill/>
          </a:ln>
        </p:spPr>
      </p:pic>
      <p:pic>
        <p:nvPicPr>
          <p:cNvPr id="1731" name="Shape 1731"/>
          <p:cNvPicPr preferRelativeResize="0"/>
          <p:nvPr/>
        </p:nvPicPr>
        <p:blipFill>
          <a:blip r:embed="rId4">
            <a:alphaModFix/>
          </a:blip>
          <a:stretch>
            <a:fillRect/>
          </a:stretch>
        </p:blipFill>
        <p:spPr>
          <a:xfrm>
            <a:off x="4211926" y="1576100"/>
            <a:ext cx="3392803" cy="3427000"/>
          </a:xfrm>
          <a:prstGeom prst="rect">
            <a:avLst/>
          </a:prstGeom>
          <a:noFill/>
          <a:ln>
            <a:noFill/>
          </a:ln>
        </p:spPr>
      </p:pic>
      <p:sp>
        <p:nvSpPr>
          <p:cNvPr id="1732" name="Shape 1732"/>
          <p:cNvSpPr txBox="1"/>
          <p:nvPr/>
        </p:nvSpPr>
        <p:spPr>
          <a:xfrm>
            <a:off x="357475" y="5023250"/>
            <a:ext cx="2957100" cy="198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600" u="sng" kern="0">
                <a:solidFill>
                  <a:srgbClr val="0097A7"/>
                </a:solidFill>
                <a:latin typeface="Arial"/>
                <a:ea typeface="Arial"/>
                <a:cs typeface="Arial"/>
                <a:sym typeface="Arial"/>
                <a:hlinkClick r:id="rId5"/>
              </a:rPr>
              <a:t>Caffe</a:t>
            </a:r>
            <a:r>
              <a:rPr lang="en" sz="600" kern="0">
                <a:solidFill>
                  <a:srgbClr val="000000"/>
                </a:solidFill>
                <a:latin typeface="Arial"/>
                <a:ea typeface="Arial"/>
                <a:cs typeface="Arial"/>
                <a:sym typeface="Arial"/>
              </a:rPr>
              <a:t> is licensed under </a:t>
            </a:r>
            <a:r>
              <a:rPr lang="en" sz="600" u="sng" kern="0">
                <a:solidFill>
                  <a:srgbClr val="0097A7"/>
                </a:solidFill>
                <a:latin typeface="Arial"/>
                <a:ea typeface="Arial"/>
                <a:cs typeface="Arial"/>
                <a:sym typeface="Arial"/>
                <a:hlinkClick r:id="rId6"/>
              </a:rPr>
              <a:t>BSD 2-Clause</a:t>
            </a:r>
          </a:p>
        </p:txBody>
      </p:sp>
      <p:sp>
        <p:nvSpPr>
          <p:cNvPr id="7"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364065802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736"/>
        <p:cNvGrpSpPr/>
        <p:nvPr/>
      </p:nvGrpSpPr>
      <p:grpSpPr>
        <a:xfrm>
          <a:off x="0" y="0"/>
          <a:ext cx="0" cy="0"/>
          <a:chOff x="0" y="0"/>
          <a:chExt cx="0" cy="0"/>
        </a:xfrm>
      </p:grpSpPr>
      <p:sp>
        <p:nvSpPr>
          <p:cNvPr id="1737" name="Shape 1737"/>
          <p:cNvSpPr txBox="1">
            <a:spLocks noGrp="1"/>
          </p:cNvSpPr>
          <p:nvPr>
            <p:ph type="sldNum" sz="quarter" idx="12"/>
          </p:nvPr>
        </p:nvSpPr>
        <p:spPr>
          <a:xfrm>
            <a:off x="6172582" y="5491991"/>
            <a:ext cx="548700" cy="393600"/>
          </a:xfrm>
          <a:prstGeom prst="rect">
            <a:avLst/>
          </a:prstGeom>
        </p:spPr>
        <p:txBody>
          <a:bodyPr lIns="91425" tIns="91425" rIns="91425" bIns="91425" anchor="ctr" anchorCtr="0">
            <a:noAutofit/>
          </a:bodyPr>
          <a:lstStyle/>
          <a:p>
            <a:fld id="{00000000-1234-1234-1234-123412341234}" type="slidenum">
              <a:rPr lang="en" sz="1800">
                <a:solidFill>
                  <a:srgbClr val="FFFFFF"/>
                </a:solidFill>
              </a:rPr>
              <a:pPr/>
              <a:t>76</a:t>
            </a:fld>
            <a:endParaRPr lang="en" sz="1800">
              <a:solidFill>
                <a:srgbClr val="FFFFFF"/>
              </a:solidFill>
            </a:endParaRPr>
          </a:p>
        </p:txBody>
      </p:sp>
      <p:pic>
        <p:nvPicPr>
          <p:cNvPr id="1738" name="Shape 1738"/>
          <p:cNvPicPr preferRelativeResize="0"/>
          <p:nvPr/>
        </p:nvPicPr>
        <p:blipFill>
          <a:blip r:embed="rId3">
            <a:alphaModFix/>
          </a:blip>
          <a:stretch>
            <a:fillRect/>
          </a:stretch>
        </p:blipFill>
        <p:spPr>
          <a:xfrm>
            <a:off x="255949" y="993226"/>
            <a:ext cx="2776224" cy="4115485"/>
          </a:xfrm>
          <a:prstGeom prst="rect">
            <a:avLst/>
          </a:prstGeom>
          <a:noFill/>
          <a:ln>
            <a:noFill/>
          </a:ln>
        </p:spPr>
      </p:pic>
      <p:pic>
        <p:nvPicPr>
          <p:cNvPr id="1739" name="Shape 1739"/>
          <p:cNvPicPr preferRelativeResize="0"/>
          <p:nvPr/>
        </p:nvPicPr>
        <p:blipFill>
          <a:blip r:embed="rId4">
            <a:alphaModFix/>
          </a:blip>
          <a:stretch>
            <a:fillRect/>
          </a:stretch>
        </p:blipFill>
        <p:spPr>
          <a:xfrm>
            <a:off x="4397575" y="2160976"/>
            <a:ext cx="1581150" cy="619125"/>
          </a:xfrm>
          <a:prstGeom prst="rect">
            <a:avLst/>
          </a:prstGeom>
          <a:noFill/>
          <a:ln w="9525" cap="flat" cmpd="sng">
            <a:solidFill>
              <a:srgbClr val="0000FF"/>
            </a:solidFill>
            <a:prstDash val="solid"/>
            <a:round/>
            <a:headEnd type="none" w="med" len="med"/>
            <a:tailEnd type="none" w="med" len="med"/>
          </a:ln>
        </p:spPr>
      </p:pic>
      <p:pic>
        <p:nvPicPr>
          <p:cNvPr id="1740" name="Shape 1740"/>
          <p:cNvPicPr preferRelativeResize="0"/>
          <p:nvPr/>
        </p:nvPicPr>
        <p:blipFill rotWithShape="1">
          <a:blip r:embed="rId5">
            <a:alphaModFix/>
          </a:blip>
          <a:srcRect l="77925"/>
          <a:stretch/>
        </p:blipFill>
        <p:spPr>
          <a:xfrm>
            <a:off x="4332376" y="3564001"/>
            <a:ext cx="1581149" cy="657225"/>
          </a:xfrm>
          <a:prstGeom prst="rect">
            <a:avLst/>
          </a:prstGeom>
          <a:noFill/>
          <a:ln w="9525" cap="flat" cmpd="sng">
            <a:solidFill>
              <a:srgbClr val="FF0000"/>
            </a:solidFill>
            <a:prstDash val="solid"/>
            <a:round/>
            <a:headEnd type="none" w="med" len="med"/>
            <a:tailEnd type="none" w="med" len="med"/>
          </a:ln>
        </p:spPr>
      </p:pic>
      <p:sp>
        <p:nvSpPr>
          <p:cNvPr id="1741" name="Shape 1741"/>
          <p:cNvSpPr/>
          <p:nvPr/>
        </p:nvSpPr>
        <p:spPr>
          <a:xfrm>
            <a:off x="391525" y="1546175"/>
            <a:ext cx="2680200" cy="1404900"/>
          </a:xfrm>
          <a:prstGeom prst="rect">
            <a:avLst/>
          </a:prstGeom>
          <a:noFill/>
          <a:ln w="19050" cap="flat" cmpd="sng">
            <a:solidFill>
              <a:srgbClr val="0000FF"/>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742" name="Shape 1742"/>
          <p:cNvSpPr/>
          <p:nvPr/>
        </p:nvSpPr>
        <p:spPr>
          <a:xfrm>
            <a:off x="391525" y="2992450"/>
            <a:ext cx="2680200" cy="1372200"/>
          </a:xfrm>
          <a:prstGeom prst="rect">
            <a:avLst/>
          </a:prstGeom>
          <a:noFill/>
          <a:ln w="19050" cap="flat" cmpd="sng">
            <a:solidFill>
              <a:srgbClr val="FF0000"/>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cxnSp>
        <p:nvCxnSpPr>
          <p:cNvPr id="1743" name="Shape 1743"/>
          <p:cNvCxnSpPr>
            <a:stCxn id="1740" idx="1"/>
          </p:cNvCxnSpPr>
          <p:nvPr/>
        </p:nvCxnSpPr>
        <p:spPr>
          <a:xfrm flipH="1">
            <a:off x="2800575" y="3892612"/>
            <a:ext cx="1531800" cy="122700"/>
          </a:xfrm>
          <a:prstGeom prst="straightConnector1">
            <a:avLst/>
          </a:prstGeom>
          <a:noFill/>
          <a:ln w="9525" cap="flat" cmpd="sng">
            <a:solidFill>
              <a:schemeClr val="dk2"/>
            </a:solidFill>
            <a:prstDash val="solid"/>
            <a:round/>
            <a:headEnd type="none" w="lg" len="lg"/>
            <a:tailEnd type="triangle" w="lg" len="lg"/>
          </a:ln>
        </p:spPr>
      </p:cxnSp>
      <p:cxnSp>
        <p:nvCxnSpPr>
          <p:cNvPr id="1744" name="Shape 1744"/>
          <p:cNvCxnSpPr>
            <a:stCxn id="1739" idx="1"/>
          </p:cNvCxnSpPr>
          <p:nvPr/>
        </p:nvCxnSpPr>
        <p:spPr>
          <a:xfrm flipH="1">
            <a:off x="2011675" y="2470537"/>
            <a:ext cx="2385900" cy="219900"/>
          </a:xfrm>
          <a:prstGeom prst="straightConnector1">
            <a:avLst/>
          </a:prstGeom>
          <a:noFill/>
          <a:ln w="9525" cap="flat" cmpd="sng">
            <a:solidFill>
              <a:schemeClr val="dk2"/>
            </a:solidFill>
            <a:prstDash val="solid"/>
            <a:round/>
            <a:headEnd type="none" w="lg" len="lg"/>
            <a:tailEnd type="triangle" w="lg" len="lg"/>
          </a:ln>
        </p:spPr>
      </p:cxnSp>
      <p:sp>
        <p:nvSpPr>
          <p:cNvPr id="1745" name="Shape 1745"/>
          <p:cNvSpPr txBox="1"/>
          <p:nvPr/>
        </p:nvSpPr>
        <p:spPr>
          <a:xfrm>
            <a:off x="5913525" y="3621775"/>
            <a:ext cx="3079800" cy="4551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200" kern="0">
                <a:solidFill>
                  <a:srgbClr val="000000"/>
                </a:solidFill>
                <a:latin typeface="Arial"/>
                <a:ea typeface="Arial"/>
                <a:cs typeface="Arial"/>
                <a:sym typeface="Arial"/>
              </a:rPr>
              <a:t>* top_diff  (chain rule)</a:t>
            </a:r>
          </a:p>
        </p:txBody>
      </p:sp>
      <p:sp>
        <p:nvSpPr>
          <p:cNvPr id="1746" name="Shape 1746"/>
          <p:cNvSpPr txBox="1"/>
          <p:nvPr/>
        </p:nvSpPr>
        <p:spPr>
          <a:xfrm>
            <a:off x="281275" y="5099450"/>
            <a:ext cx="2957100" cy="198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600" u="sng" kern="0">
                <a:solidFill>
                  <a:srgbClr val="0097A7"/>
                </a:solidFill>
                <a:latin typeface="Arial"/>
                <a:ea typeface="Arial"/>
                <a:cs typeface="Arial"/>
                <a:sym typeface="Arial"/>
                <a:hlinkClick r:id="rId6"/>
              </a:rPr>
              <a:t>Caffe</a:t>
            </a:r>
            <a:r>
              <a:rPr lang="en" sz="600" kern="0">
                <a:solidFill>
                  <a:srgbClr val="000000"/>
                </a:solidFill>
                <a:latin typeface="Arial"/>
                <a:ea typeface="Arial"/>
                <a:cs typeface="Arial"/>
                <a:sym typeface="Arial"/>
              </a:rPr>
              <a:t> is licensed under </a:t>
            </a:r>
            <a:r>
              <a:rPr lang="en" sz="600" u="sng" kern="0">
                <a:solidFill>
                  <a:srgbClr val="0097A7"/>
                </a:solidFill>
                <a:latin typeface="Arial"/>
                <a:ea typeface="Arial"/>
                <a:cs typeface="Arial"/>
                <a:sym typeface="Arial"/>
                <a:hlinkClick r:id="rId7"/>
              </a:rPr>
              <a:t>BSD 2-Clause</a:t>
            </a:r>
          </a:p>
        </p:txBody>
      </p:sp>
      <p:sp>
        <p:nvSpPr>
          <p:cNvPr id="1747" name="Shape 1747"/>
          <p:cNvSpPr txBox="1"/>
          <p:nvPr/>
        </p:nvSpPr>
        <p:spPr>
          <a:xfrm>
            <a:off x="272200" y="920175"/>
            <a:ext cx="8367000" cy="590100"/>
          </a:xfrm>
          <a:prstGeom prst="rect">
            <a:avLst/>
          </a:prstGeom>
          <a:noFill/>
          <a:ln>
            <a:noFill/>
          </a:ln>
        </p:spPr>
        <p:txBody>
          <a:bodyPr lIns="91425" tIns="91425" rIns="91425" bIns="91425" anchor="t" anchorCtr="0">
            <a:noAutofit/>
          </a:bodyPr>
          <a:lstStyle/>
          <a:p>
            <a:pPr algn="r" eaLnBrk="1" fontAlgn="auto" hangingPunct="1">
              <a:spcBef>
                <a:spcPts val="0"/>
              </a:spcBef>
              <a:spcAft>
                <a:spcPts val="0"/>
              </a:spcAft>
            </a:pPr>
            <a:r>
              <a:rPr lang="en" sz="2600" kern="0">
                <a:solidFill>
                  <a:srgbClr val="000000"/>
                </a:solidFill>
                <a:latin typeface="Arial"/>
                <a:ea typeface="Arial"/>
                <a:cs typeface="Arial"/>
                <a:sym typeface="Arial"/>
              </a:rPr>
              <a:t>Caffe Sigmoid Layer</a:t>
            </a:r>
          </a:p>
          <a:p>
            <a:pPr algn="l" eaLnBrk="1" fontAlgn="auto" hangingPunct="1">
              <a:spcBef>
                <a:spcPts val="0"/>
              </a:spcBef>
              <a:spcAft>
                <a:spcPts val="0"/>
              </a:spcAft>
            </a:pPr>
            <a:endParaRPr sz="3000" kern="0">
              <a:solidFill>
                <a:srgbClr val="000000"/>
              </a:solidFill>
              <a:latin typeface="Arial"/>
              <a:ea typeface="Arial"/>
              <a:cs typeface="Arial"/>
              <a:sym typeface="Arial"/>
            </a:endParaRPr>
          </a:p>
        </p:txBody>
      </p:sp>
      <p:sp>
        <p:nvSpPr>
          <p:cNvPr id="13"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389064340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t>(C) Dhruv Batra </a:t>
            </a:r>
          </a:p>
        </p:txBody>
      </p:sp>
      <p:sp>
        <p:nvSpPr>
          <p:cNvPr id="3" name="Slide Number Placeholder 2"/>
          <p:cNvSpPr>
            <a:spLocks noGrp="1"/>
          </p:cNvSpPr>
          <p:nvPr>
            <p:ph type="sldNum" sz="quarter" idx="12"/>
          </p:nvPr>
        </p:nvSpPr>
        <p:spPr/>
        <p:txBody>
          <a:bodyPr/>
          <a:lstStyle/>
          <a:p>
            <a:pPr>
              <a:defRPr/>
            </a:pPr>
            <a:fld id="{A51550E6-1DFF-B84C-BFE3-E4371400DA8D}" type="slidenum">
              <a:rPr lang="en-US" smtClean="0"/>
              <a:pPr>
                <a:defRPr/>
              </a:pPr>
              <a:t>77</a:t>
            </a:fld>
            <a:endParaRPr lang="en-US"/>
          </a:p>
        </p:txBody>
      </p:sp>
      <p:pic>
        <p:nvPicPr>
          <p:cNvPr id="4" name="Picture 3"/>
          <p:cNvPicPr>
            <a:picLocks noChangeAspect="1"/>
          </p:cNvPicPr>
          <p:nvPr/>
        </p:nvPicPr>
        <p:blipFill>
          <a:blip r:embed="rId2"/>
          <a:stretch>
            <a:fillRect/>
          </a:stretch>
        </p:blipFill>
        <p:spPr>
          <a:xfrm>
            <a:off x="0" y="2231169"/>
            <a:ext cx="9144000" cy="2395661"/>
          </a:xfrm>
          <a:prstGeom prst="rect">
            <a:avLst/>
          </a:prstGeom>
        </p:spPr>
      </p:pic>
      <p:sp>
        <p:nvSpPr>
          <p:cNvPr id="5"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Figure Credit: Andrea </a:t>
            </a:r>
            <a:r>
              <a:rPr lang="en-US" sz="1200" dirty="0" err="1"/>
              <a:t>Vedaldi</a:t>
            </a:r>
            <a:endParaRPr lang="en-US" sz="1200" dirty="0"/>
          </a:p>
        </p:txBody>
      </p:sp>
    </p:spTree>
    <p:extLst>
      <p:ext uri="{BB962C8B-B14F-4D97-AF65-F5344CB8AC3E}">
        <p14:creationId xmlns:p14="http://schemas.microsoft.com/office/powerpoint/2010/main" val="160021545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t>(C) Dhruv Batra </a:t>
            </a:r>
          </a:p>
        </p:txBody>
      </p:sp>
      <p:sp>
        <p:nvSpPr>
          <p:cNvPr id="3" name="Slide Number Placeholder 2"/>
          <p:cNvSpPr>
            <a:spLocks noGrp="1"/>
          </p:cNvSpPr>
          <p:nvPr>
            <p:ph type="sldNum" sz="quarter" idx="12"/>
          </p:nvPr>
        </p:nvSpPr>
        <p:spPr/>
        <p:txBody>
          <a:bodyPr/>
          <a:lstStyle/>
          <a:p>
            <a:pPr>
              <a:defRPr/>
            </a:pPr>
            <a:fld id="{A51550E6-1DFF-B84C-BFE3-E4371400DA8D}" type="slidenum">
              <a:rPr lang="en-US" smtClean="0"/>
              <a:pPr>
                <a:defRPr/>
              </a:pPr>
              <a:t>78</a:t>
            </a:fld>
            <a:endParaRPr lang="en-US"/>
          </a:p>
        </p:txBody>
      </p:sp>
      <p:pic>
        <p:nvPicPr>
          <p:cNvPr id="4" name="Picture 3"/>
          <p:cNvPicPr>
            <a:picLocks noChangeAspect="1"/>
          </p:cNvPicPr>
          <p:nvPr/>
        </p:nvPicPr>
        <p:blipFill>
          <a:blip r:embed="rId2"/>
          <a:stretch>
            <a:fillRect/>
          </a:stretch>
        </p:blipFill>
        <p:spPr>
          <a:xfrm>
            <a:off x="0" y="1539347"/>
            <a:ext cx="9144000" cy="3779306"/>
          </a:xfrm>
          <a:prstGeom prst="rect">
            <a:avLst/>
          </a:prstGeom>
        </p:spPr>
      </p:pic>
      <p:sp>
        <p:nvSpPr>
          <p:cNvPr id="5"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Figure Credit: Andrea </a:t>
            </a:r>
            <a:r>
              <a:rPr lang="en-US" sz="1200"/>
              <a:t>Vedaldi</a:t>
            </a:r>
            <a:endParaRPr lang="en-US" sz="1200" dirty="0"/>
          </a:p>
        </p:txBody>
      </p:sp>
    </p:spTree>
    <p:extLst>
      <p:ext uri="{BB962C8B-B14F-4D97-AF65-F5344CB8AC3E}">
        <p14:creationId xmlns:p14="http://schemas.microsoft.com/office/powerpoint/2010/main" val="89427785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056"/>
        <p:cNvGrpSpPr/>
        <p:nvPr/>
      </p:nvGrpSpPr>
      <p:grpSpPr>
        <a:xfrm>
          <a:off x="0" y="0"/>
          <a:ext cx="0" cy="0"/>
          <a:chOff x="0" y="0"/>
          <a:chExt cx="0" cy="0"/>
        </a:xfrm>
      </p:grpSpPr>
      <p:sp>
        <p:nvSpPr>
          <p:cNvPr id="1058" name="Shape 1058"/>
          <p:cNvSpPr/>
          <p:nvPr/>
        </p:nvSpPr>
        <p:spPr>
          <a:xfrm>
            <a:off x="3191725" y="1769425"/>
            <a:ext cx="2040600" cy="2901000"/>
          </a:xfrm>
          <a:prstGeom prst="rect">
            <a:avLst/>
          </a:prstGeom>
          <a:solidFill>
            <a:srgbClr val="F3F3F3"/>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2100" kern="0" dirty="0">
                <a:solidFill>
                  <a:srgbClr val="000000"/>
                </a:solidFill>
                <a:latin typeface="Arial"/>
                <a:ea typeface="Arial"/>
                <a:cs typeface="Arial"/>
                <a:sym typeface="Arial"/>
              </a:rPr>
              <a:t>g(x) = max(0,x)</a:t>
            </a:r>
          </a:p>
          <a:p>
            <a:pPr eaLnBrk="1" fontAlgn="auto" hangingPunct="1">
              <a:spcBef>
                <a:spcPts val="0"/>
              </a:spcBef>
              <a:spcAft>
                <a:spcPts val="0"/>
              </a:spcAft>
            </a:pPr>
            <a:r>
              <a:rPr lang="en" sz="2100" i="1" kern="0" dirty="0">
                <a:solidFill>
                  <a:srgbClr val="000000"/>
                </a:solidFill>
                <a:latin typeface="Arial"/>
                <a:ea typeface="Arial"/>
                <a:cs typeface="Arial"/>
                <a:sym typeface="Arial"/>
              </a:rPr>
              <a:t>(elementwise)</a:t>
            </a:r>
          </a:p>
        </p:txBody>
      </p:sp>
      <p:cxnSp>
        <p:nvCxnSpPr>
          <p:cNvPr id="1059" name="Shape 1059"/>
          <p:cNvCxnSpPr/>
          <p:nvPr/>
        </p:nvCxnSpPr>
        <p:spPr>
          <a:xfrm>
            <a:off x="2516250" y="2821850"/>
            <a:ext cx="675600" cy="0"/>
          </a:xfrm>
          <a:prstGeom prst="straightConnector1">
            <a:avLst/>
          </a:prstGeom>
          <a:noFill/>
          <a:ln w="9525" cap="flat" cmpd="sng">
            <a:solidFill>
              <a:schemeClr val="dk2"/>
            </a:solidFill>
            <a:prstDash val="solid"/>
            <a:round/>
            <a:headEnd type="none" w="lg" len="lg"/>
            <a:tailEnd type="triangle" w="lg" len="lg"/>
          </a:ln>
        </p:spPr>
      </p:cxnSp>
      <p:cxnSp>
        <p:nvCxnSpPr>
          <p:cNvPr id="1060" name="Shape 1060"/>
          <p:cNvCxnSpPr/>
          <p:nvPr/>
        </p:nvCxnSpPr>
        <p:spPr>
          <a:xfrm>
            <a:off x="2516250" y="2981375"/>
            <a:ext cx="675600" cy="0"/>
          </a:xfrm>
          <a:prstGeom prst="straightConnector1">
            <a:avLst/>
          </a:prstGeom>
          <a:noFill/>
          <a:ln w="9525" cap="flat" cmpd="sng">
            <a:solidFill>
              <a:schemeClr val="dk2"/>
            </a:solidFill>
            <a:prstDash val="solid"/>
            <a:round/>
            <a:headEnd type="none" w="lg" len="lg"/>
            <a:tailEnd type="triangle" w="lg" len="lg"/>
          </a:ln>
        </p:spPr>
      </p:cxnSp>
      <p:cxnSp>
        <p:nvCxnSpPr>
          <p:cNvPr id="1061" name="Shape 1061"/>
          <p:cNvCxnSpPr/>
          <p:nvPr/>
        </p:nvCxnSpPr>
        <p:spPr>
          <a:xfrm>
            <a:off x="2516250" y="3098225"/>
            <a:ext cx="675600" cy="0"/>
          </a:xfrm>
          <a:prstGeom prst="straightConnector1">
            <a:avLst/>
          </a:prstGeom>
          <a:noFill/>
          <a:ln w="9525" cap="flat" cmpd="sng">
            <a:solidFill>
              <a:schemeClr val="dk2"/>
            </a:solidFill>
            <a:prstDash val="solid"/>
            <a:round/>
            <a:headEnd type="none" w="lg" len="lg"/>
            <a:tailEnd type="triangle" w="lg" len="lg"/>
          </a:ln>
        </p:spPr>
      </p:cxnSp>
      <p:cxnSp>
        <p:nvCxnSpPr>
          <p:cNvPr id="1062" name="Shape 1062"/>
          <p:cNvCxnSpPr/>
          <p:nvPr/>
        </p:nvCxnSpPr>
        <p:spPr>
          <a:xfrm>
            <a:off x="2516250" y="3231291"/>
            <a:ext cx="675600" cy="0"/>
          </a:xfrm>
          <a:prstGeom prst="straightConnector1">
            <a:avLst/>
          </a:prstGeom>
          <a:noFill/>
          <a:ln w="9525" cap="flat" cmpd="sng">
            <a:solidFill>
              <a:schemeClr val="dk2"/>
            </a:solidFill>
            <a:prstDash val="solid"/>
            <a:round/>
            <a:headEnd type="none" w="lg" len="lg"/>
            <a:tailEnd type="triangle" w="lg" len="lg"/>
          </a:ln>
        </p:spPr>
      </p:cxnSp>
      <p:cxnSp>
        <p:nvCxnSpPr>
          <p:cNvPr id="1063" name="Shape 1063"/>
          <p:cNvCxnSpPr/>
          <p:nvPr/>
        </p:nvCxnSpPr>
        <p:spPr>
          <a:xfrm>
            <a:off x="2516250" y="3390816"/>
            <a:ext cx="675600" cy="0"/>
          </a:xfrm>
          <a:prstGeom prst="straightConnector1">
            <a:avLst/>
          </a:prstGeom>
          <a:noFill/>
          <a:ln w="9525" cap="flat" cmpd="sng">
            <a:solidFill>
              <a:schemeClr val="dk2"/>
            </a:solidFill>
            <a:prstDash val="solid"/>
            <a:round/>
            <a:headEnd type="none" w="lg" len="lg"/>
            <a:tailEnd type="triangle" w="lg" len="lg"/>
          </a:ln>
        </p:spPr>
      </p:cxnSp>
      <p:cxnSp>
        <p:nvCxnSpPr>
          <p:cNvPr id="1064" name="Shape 1064"/>
          <p:cNvCxnSpPr/>
          <p:nvPr/>
        </p:nvCxnSpPr>
        <p:spPr>
          <a:xfrm>
            <a:off x="2516250" y="3507666"/>
            <a:ext cx="675600" cy="0"/>
          </a:xfrm>
          <a:prstGeom prst="straightConnector1">
            <a:avLst/>
          </a:prstGeom>
          <a:noFill/>
          <a:ln w="9525" cap="flat" cmpd="sng">
            <a:solidFill>
              <a:schemeClr val="dk2"/>
            </a:solidFill>
            <a:prstDash val="solid"/>
            <a:round/>
            <a:headEnd type="none" w="lg" len="lg"/>
            <a:tailEnd type="triangle" w="lg" len="lg"/>
          </a:ln>
        </p:spPr>
      </p:cxnSp>
      <p:sp>
        <p:nvSpPr>
          <p:cNvPr id="1065" name="Shape 1065"/>
          <p:cNvSpPr txBox="1"/>
          <p:nvPr/>
        </p:nvSpPr>
        <p:spPr>
          <a:xfrm>
            <a:off x="705000" y="2782150"/>
            <a:ext cx="2430600" cy="468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000" kern="0">
                <a:solidFill>
                  <a:srgbClr val="000000"/>
                </a:solidFill>
                <a:latin typeface="Arial"/>
                <a:ea typeface="Arial"/>
                <a:cs typeface="Arial"/>
                <a:sym typeface="Arial"/>
              </a:rPr>
              <a:t>4096-d </a:t>
            </a:r>
          </a:p>
          <a:p>
            <a:pPr algn="l" eaLnBrk="1" fontAlgn="auto" hangingPunct="1">
              <a:spcBef>
                <a:spcPts val="0"/>
              </a:spcBef>
              <a:spcAft>
                <a:spcPts val="0"/>
              </a:spcAft>
            </a:pPr>
            <a:r>
              <a:rPr lang="en" sz="2000" kern="0">
                <a:solidFill>
                  <a:srgbClr val="000000"/>
                </a:solidFill>
                <a:latin typeface="Arial"/>
                <a:ea typeface="Arial"/>
                <a:cs typeface="Arial"/>
                <a:sym typeface="Arial"/>
              </a:rPr>
              <a:t>input vector</a:t>
            </a:r>
          </a:p>
        </p:txBody>
      </p:sp>
      <p:cxnSp>
        <p:nvCxnSpPr>
          <p:cNvPr id="1066" name="Shape 1066"/>
          <p:cNvCxnSpPr/>
          <p:nvPr/>
        </p:nvCxnSpPr>
        <p:spPr>
          <a:xfrm>
            <a:off x="5233023" y="2821850"/>
            <a:ext cx="675600" cy="0"/>
          </a:xfrm>
          <a:prstGeom prst="straightConnector1">
            <a:avLst/>
          </a:prstGeom>
          <a:noFill/>
          <a:ln w="9525" cap="flat" cmpd="sng">
            <a:solidFill>
              <a:schemeClr val="dk2"/>
            </a:solidFill>
            <a:prstDash val="solid"/>
            <a:round/>
            <a:headEnd type="none" w="lg" len="lg"/>
            <a:tailEnd type="triangle" w="lg" len="lg"/>
          </a:ln>
        </p:spPr>
      </p:cxnSp>
      <p:cxnSp>
        <p:nvCxnSpPr>
          <p:cNvPr id="1067" name="Shape 1067"/>
          <p:cNvCxnSpPr/>
          <p:nvPr/>
        </p:nvCxnSpPr>
        <p:spPr>
          <a:xfrm>
            <a:off x="5233023" y="2981375"/>
            <a:ext cx="675600" cy="0"/>
          </a:xfrm>
          <a:prstGeom prst="straightConnector1">
            <a:avLst/>
          </a:prstGeom>
          <a:noFill/>
          <a:ln w="9525" cap="flat" cmpd="sng">
            <a:solidFill>
              <a:schemeClr val="dk2"/>
            </a:solidFill>
            <a:prstDash val="solid"/>
            <a:round/>
            <a:headEnd type="none" w="lg" len="lg"/>
            <a:tailEnd type="triangle" w="lg" len="lg"/>
          </a:ln>
        </p:spPr>
      </p:cxnSp>
      <p:cxnSp>
        <p:nvCxnSpPr>
          <p:cNvPr id="1068" name="Shape 1068"/>
          <p:cNvCxnSpPr/>
          <p:nvPr/>
        </p:nvCxnSpPr>
        <p:spPr>
          <a:xfrm>
            <a:off x="5233023" y="3098225"/>
            <a:ext cx="675600" cy="0"/>
          </a:xfrm>
          <a:prstGeom prst="straightConnector1">
            <a:avLst/>
          </a:prstGeom>
          <a:noFill/>
          <a:ln w="9525" cap="flat" cmpd="sng">
            <a:solidFill>
              <a:schemeClr val="dk2"/>
            </a:solidFill>
            <a:prstDash val="solid"/>
            <a:round/>
            <a:headEnd type="none" w="lg" len="lg"/>
            <a:tailEnd type="triangle" w="lg" len="lg"/>
          </a:ln>
        </p:spPr>
      </p:cxnSp>
      <p:cxnSp>
        <p:nvCxnSpPr>
          <p:cNvPr id="1069" name="Shape 1069"/>
          <p:cNvCxnSpPr/>
          <p:nvPr/>
        </p:nvCxnSpPr>
        <p:spPr>
          <a:xfrm>
            <a:off x="5233023" y="3231291"/>
            <a:ext cx="675600" cy="0"/>
          </a:xfrm>
          <a:prstGeom prst="straightConnector1">
            <a:avLst/>
          </a:prstGeom>
          <a:noFill/>
          <a:ln w="9525" cap="flat" cmpd="sng">
            <a:solidFill>
              <a:schemeClr val="dk2"/>
            </a:solidFill>
            <a:prstDash val="solid"/>
            <a:round/>
            <a:headEnd type="none" w="lg" len="lg"/>
            <a:tailEnd type="triangle" w="lg" len="lg"/>
          </a:ln>
        </p:spPr>
      </p:cxnSp>
      <p:cxnSp>
        <p:nvCxnSpPr>
          <p:cNvPr id="1070" name="Shape 1070"/>
          <p:cNvCxnSpPr/>
          <p:nvPr/>
        </p:nvCxnSpPr>
        <p:spPr>
          <a:xfrm>
            <a:off x="5233023" y="3390816"/>
            <a:ext cx="675600" cy="0"/>
          </a:xfrm>
          <a:prstGeom prst="straightConnector1">
            <a:avLst/>
          </a:prstGeom>
          <a:noFill/>
          <a:ln w="9525" cap="flat" cmpd="sng">
            <a:solidFill>
              <a:schemeClr val="dk2"/>
            </a:solidFill>
            <a:prstDash val="solid"/>
            <a:round/>
            <a:headEnd type="none" w="lg" len="lg"/>
            <a:tailEnd type="triangle" w="lg" len="lg"/>
          </a:ln>
        </p:spPr>
      </p:cxnSp>
      <p:cxnSp>
        <p:nvCxnSpPr>
          <p:cNvPr id="1071" name="Shape 1071"/>
          <p:cNvCxnSpPr/>
          <p:nvPr/>
        </p:nvCxnSpPr>
        <p:spPr>
          <a:xfrm>
            <a:off x="5233023" y="3507666"/>
            <a:ext cx="675600" cy="0"/>
          </a:xfrm>
          <a:prstGeom prst="straightConnector1">
            <a:avLst/>
          </a:prstGeom>
          <a:noFill/>
          <a:ln w="9525" cap="flat" cmpd="sng">
            <a:solidFill>
              <a:schemeClr val="dk2"/>
            </a:solidFill>
            <a:prstDash val="solid"/>
            <a:round/>
            <a:headEnd type="none" w="lg" len="lg"/>
            <a:tailEnd type="triangle" w="lg" len="lg"/>
          </a:ln>
        </p:spPr>
      </p:cxnSp>
      <p:sp>
        <p:nvSpPr>
          <p:cNvPr id="1072" name="Shape 1072"/>
          <p:cNvSpPr txBox="1"/>
          <p:nvPr/>
        </p:nvSpPr>
        <p:spPr>
          <a:xfrm>
            <a:off x="6292850" y="2782150"/>
            <a:ext cx="1887300" cy="468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000" kern="0">
                <a:solidFill>
                  <a:srgbClr val="000000"/>
                </a:solidFill>
                <a:latin typeface="Arial"/>
                <a:ea typeface="Arial"/>
                <a:cs typeface="Arial"/>
                <a:sym typeface="Arial"/>
              </a:rPr>
              <a:t>4096-d </a:t>
            </a:r>
          </a:p>
          <a:p>
            <a:pPr algn="l" eaLnBrk="1" fontAlgn="auto" hangingPunct="1">
              <a:spcBef>
                <a:spcPts val="0"/>
              </a:spcBef>
              <a:spcAft>
                <a:spcPts val="0"/>
              </a:spcAft>
            </a:pPr>
            <a:r>
              <a:rPr lang="en" sz="2000" kern="0">
                <a:solidFill>
                  <a:srgbClr val="000000"/>
                </a:solidFill>
                <a:latin typeface="Arial"/>
                <a:ea typeface="Arial"/>
                <a:cs typeface="Arial"/>
                <a:sym typeface="Arial"/>
              </a:rPr>
              <a:t>output vector</a:t>
            </a:r>
          </a:p>
        </p:txBody>
      </p:sp>
      <p:sp>
        <p:nvSpPr>
          <p:cNvPr id="20"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
        <p:nvSpPr>
          <p:cNvPr id="21" name="Title 1">
            <a:extLst>
              <a:ext uri="{FF2B5EF4-FFF2-40B4-BE49-F238E27FC236}">
                <a16:creationId xmlns:a16="http://schemas.microsoft.com/office/drawing/2014/main" id="{B2F50974-04EA-EE4B-AD87-9AE9BB3B9F8B}"/>
              </a:ext>
            </a:extLst>
          </p:cNvPr>
          <p:cNvSpPr txBox="1">
            <a:spLocks/>
          </p:cNvSpPr>
          <p:nvPr/>
        </p:nvSpPr>
        <p:spPr>
          <a:xfrm>
            <a:off x="311700" y="228600"/>
            <a:ext cx="8520600" cy="7636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kern="0" dirty="0"/>
              <a:t>Jacobian of </a:t>
            </a:r>
            <a:r>
              <a:rPr lang="en-US" kern="0" dirty="0" err="1"/>
              <a:t>ReLU</a:t>
            </a:r>
            <a:endParaRPr lang="en-US" kern="0" dirty="0"/>
          </a:p>
        </p:txBody>
      </p:sp>
    </p:spTree>
    <p:extLst>
      <p:ext uri="{BB962C8B-B14F-4D97-AF65-F5344CB8AC3E}">
        <p14:creationId xmlns:p14="http://schemas.microsoft.com/office/powerpoint/2010/main" val="31686919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8</a:t>
            </a:fld>
            <a:endParaRPr lang="en-US"/>
          </a:p>
        </p:txBody>
      </p:sp>
      <p:pic>
        <p:nvPicPr>
          <p:cNvPr id="6" name="Picture 5"/>
          <p:cNvPicPr>
            <a:picLocks noChangeAspect="1"/>
          </p:cNvPicPr>
          <p:nvPr/>
        </p:nvPicPr>
        <p:blipFill>
          <a:blip r:embed="rId2"/>
          <a:stretch>
            <a:fillRect/>
          </a:stretch>
        </p:blipFill>
        <p:spPr>
          <a:xfrm>
            <a:off x="595757" y="0"/>
            <a:ext cx="7952486" cy="6858000"/>
          </a:xfrm>
          <a:prstGeom prst="rect">
            <a:avLst/>
          </a:prstGeom>
        </p:spPr>
      </p:pic>
    </p:spTree>
    <p:extLst>
      <p:ext uri="{BB962C8B-B14F-4D97-AF65-F5344CB8AC3E}">
        <p14:creationId xmlns:p14="http://schemas.microsoft.com/office/powerpoint/2010/main" val="122364675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077"/>
        <p:cNvGrpSpPr/>
        <p:nvPr/>
      </p:nvGrpSpPr>
      <p:grpSpPr>
        <a:xfrm>
          <a:off x="0" y="0"/>
          <a:ext cx="0" cy="0"/>
          <a:chOff x="0" y="0"/>
          <a:chExt cx="0" cy="0"/>
        </a:xfrm>
      </p:grpSpPr>
      <p:sp>
        <p:nvSpPr>
          <p:cNvPr id="1078" name="Shape 1078"/>
          <p:cNvSpPr txBox="1">
            <a:spLocks noGrp="1"/>
          </p:cNvSpPr>
          <p:nvPr>
            <p:ph type="sldNum" sz="quarter" idx="12"/>
          </p:nvPr>
        </p:nvSpPr>
        <p:spPr>
          <a:xfrm>
            <a:off x="6172582" y="5491991"/>
            <a:ext cx="548700" cy="393600"/>
          </a:xfrm>
          <a:prstGeom prst="rect">
            <a:avLst/>
          </a:prstGeom>
        </p:spPr>
        <p:txBody>
          <a:bodyPr lIns="91425" tIns="91425" rIns="91425" bIns="91425" anchor="ctr" anchorCtr="0">
            <a:noAutofit/>
          </a:bodyPr>
          <a:lstStyle/>
          <a:p>
            <a:fld id="{00000000-1234-1234-1234-123412341234}" type="slidenum">
              <a:rPr lang="en" sz="1800">
                <a:solidFill>
                  <a:srgbClr val="FFFFFF"/>
                </a:solidFill>
              </a:rPr>
              <a:pPr/>
              <a:t>80</a:t>
            </a:fld>
            <a:endParaRPr lang="en" sz="1800">
              <a:solidFill>
                <a:srgbClr val="FFFFFF"/>
              </a:solidFill>
            </a:endParaRPr>
          </a:p>
        </p:txBody>
      </p:sp>
      <p:sp>
        <p:nvSpPr>
          <p:cNvPr id="1082" name="Shape 1082"/>
          <p:cNvSpPr/>
          <p:nvPr/>
        </p:nvSpPr>
        <p:spPr>
          <a:xfrm>
            <a:off x="3191725" y="1769425"/>
            <a:ext cx="2040600" cy="2901000"/>
          </a:xfrm>
          <a:prstGeom prst="rect">
            <a:avLst/>
          </a:prstGeom>
          <a:solidFill>
            <a:srgbClr val="F3F3F3"/>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eaLnBrk="1" fontAlgn="auto" hangingPunct="1">
              <a:spcBef>
                <a:spcPts val="0"/>
              </a:spcBef>
              <a:spcAft>
                <a:spcPts val="0"/>
              </a:spcAft>
            </a:pPr>
            <a:r>
              <a:rPr lang="en" sz="2100" kern="0" dirty="0">
                <a:solidFill>
                  <a:srgbClr val="000000"/>
                </a:solidFill>
                <a:latin typeface="Arial"/>
                <a:ea typeface="Arial"/>
                <a:cs typeface="Arial"/>
                <a:sym typeface="Arial"/>
              </a:rPr>
              <a:t>g(x) = max(0,x)</a:t>
            </a:r>
          </a:p>
          <a:p>
            <a:pPr lvl="0" eaLnBrk="1" fontAlgn="auto" hangingPunct="1">
              <a:spcBef>
                <a:spcPts val="0"/>
              </a:spcBef>
              <a:spcAft>
                <a:spcPts val="0"/>
              </a:spcAft>
            </a:pPr>
            <a:r>
              <a:rPr lang="en" sz="2100" i="1" kern="0" dirty="0">
                <a:solidFill>
                  <a:srgbClr val="000000"/>
                </a:solidFill>
                <a:latin typeface="Arial"/>
                <a:ea typeface="Arial"/>
                <a:cs typeface="Arial"/>
                <a:sym typeface="Arial"/>
              </a:rPr>
              <a:t>(elementwise)</a:t>
            </a:r>
          </a:p>
        </p:txBody>
      </p:sp>
      <p:cxnSp>
        <p:nvCxnSpPr>
          <p:cNvPr id="1083" name="Shape 1083"/>
          <p:cNvCxnSpPr/>
          <p:nvPr/>
        </p:nvCxnSpPr>
        <p:spPr>
          <a:xfrm>
            <a:off x="2516250" y="2821850"/>
            <a:ext cx="675600" cy="0"/>
          </a:xfrm>
          <a:prstGeom prst="straightConnector1">
            <a:avLst/>
          </a:prstGeom>
          <a:noFill/>
          <a:ln w="9525" cap="flat" cmpd="sng">
            <a:solidFill>
              <a:schemeClr val="dk2"/>
            </a:solidFill>
            <a:prstDash val="solid"/>
            <a:round/>
            <a:headEnd type="none" w="lg" len="lg"/>
            <a:tailEnd type="triangle" w="lg" len="lg"/>
          </a:ln>
        </p:spPr>
      </p:cxnSp>
      <p:cxnSp>
        <p:nvCxnSpPr>
          <p:cNvPr id="1084" name="Shape 1084"/>
          <p:cNvCxnSpPr/>
          <p:nvPr/>
        </p:nvCxnSpPr>
        <p:spPr>
          <a:xfrm>
            <a:off x="2516250" y="2981375"/>
            <a:ext cx="675600" cy="0"/>
          </a:xfrm>
          <a:prstGeom prst="straightConnector1">
            <a:avLst/>
          </a:prstGeom>
          <a:noFill/>
          <a:ln w="9525" cap="flat" cmpd="sng">
            <a:solidFill>
              <a:schemeClr val="dk2"/>
            </a:solidFill>
            <a:prstDash val="solid"/>
            <a:round/>
            <a:headEnd type="none" w="lg" len="lg"/>
            <a:tailEnd type="triangle" w="lg" len="lg"/>
          </a:ln>
        </p:spPr>
      </p:cxnSp>
      <p:cxnSp>
        <p:nvCxnSpPr>
          <p:cNvPr id="1085" name="Shape 1085"/>
          <p:cNvCxnSpPr/>
          <p:nvPr/>
        </p:nvCxnSpPr>
        <p:spPr>
          <a:xfrm>
            <a:off x="2516250" y="3098225"/>
            <a:ext cx="675600" cy="0"/>
          </a:xfrm>
          <a:prstGeom prst="straightConnector1">
            <a:avLst/>
          </a:prstGeom>
          <a:noFill/>
          <a:ln w="9525" cap="flat" cmpd="sng">
            <a:solidFill>
              <a:schemeClr val="dk2"/>
            </a:solidFill>
            <a:prstDash val="solid"/>
            <a:round/>
            <a:headEnd type="none" w="lg" len="lg"/>
            <a:tailEnd type="triangle" w="lg" len="lg"/>
          </a:ln>
        </p:spPr>
      </p:cxnSp>
      <p:cxnSp>
        <p:nvCxnSpPr>
          <p:cNvPr id="1086" name="Shape 1086"/>
          <p:cNvCxnSpPr/>
          <p:nvPr/>
        </p:nvCxnSpPr>
        <p:spPr>
          <a:xfrm>
            <a:off x="2516250" y="3231291"/>
            <a:ext cx="675600" cy="0"/>
          </a:xfrm>
          <a:prstGeom prst="straightConnector1">
            <a:avLst/>
          </a:prstGeom>
          <a:noFill/>
          <a:ln w="9525" cap="flat" cmpd="sng">
            <a:solidFill>
              <a:schemeClr val="dk2"/>
            </a:solidFill>
            <a:prstDash val="solid"/>
            <a:round/>
            <a:headEnd type="none" w="lg" len="lg"/>
            <a:tailEnd type="triangle" w="lg" len="lg"/>
          </a:ln>
        </p:spPr>
      </p:cxnSp>
      <p:cxnSp>
        <p:nvCxnSpPr>
          <p:cNvPr id="1087" name="Shape 1087"/>
          <p:cNvCxnSpPr/>
          <p:nvPr/>
        </p:nvCxnSpPr>
        <p:spPr>
          <a:xfrm>
            <a:off x="2516250" y="3390816"/>
            <a:ext cx="675600" cy="0"/>
          </a:xfrm>
          <a:prstGeom prst="straightConnector1">
            <a:avLst/>
          </a:prstGeom>
          <a:noFill/>
          <a:ln w="9525" cap="flat" cmpd="sng">
            <a:solidFill>
              <a:schemeClr val="dk2"/>
            </a:solidFill>
            <a:prstDash val="solid"/>
            <a:round/>
            <a:headEnd type="none" w="lg" len="lg"/>
            <a:tailEnd type="triangle" w="lg" len="lg"/>
          </a:ln>
        </p:spPr>
      </p:cxnSp>
      <p:cxnSp>
        <p:nvCxnSpPr>
          <p:cNvPr id="1088" name="Shape 1088"/>
          <p:cNvCxnSpPr/>
          <p:nvPr/>
        </p:nvCxnSpPr>
        <p:spPr>
          <a:xfrm>
            <a:off x="2516250" y="3507666"/>
            <a:ext cx="675600" cy="0"/>
          </a:xfrm>
          <a:prstGeom prst="straightConnector1">
            <a:avLst/>
          </a:prstGeom>
          <a:noFill/>
          <a:ln w="9525" cap="flat" cmpd="sng">
            <a:solidFill>
              <a:schemeClr val="dk2"/>
            </a:solidFill>
            <a:prstDash val="solid"/>
            <a:round/>
            <a:headEnd type="none" w="lg" len="lg"/>
            <a:tailEnd type="triangle" w="lg" len="lg"/>
          </a:ln>
        </p:spPr>
      </p:cxnSp>
      <p:sp>
        <p:nvSpPr>
          <p:cNvPr id="1089" name="Shape 1089"/>
          <p:cNvSpPr txBox="1"/>
          <p:nvPr/>
        </p:nvSpPr>
        <p:spPr>
          <a:xfrm>
            <a:off x="705000" y="2782150"/>
            <a:ext cx="2430600" cy="468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000" kern="0">
                <a:solidFill>
                  <a:srgbClr val="000000"/>
                </a:solidFill>
                <a:latin typeface="Arial"/>
                <a:ea typeface="Arial"/>
                <a:cs typeface="Arial"/>
                <a:sym typeface="Arial"/>
              </a:rPr>
              <a:t>4096-d </a:t>
            </a:r>
          </a:p>
          <a:p>
            <a:pPr algn="l" eaLnBrk="1" fontAlgn="auto" hangingPunct="1">
              <a:spcBef>
                <a:spcPts val="0"/>
              </a:spcBef>
              <a:spcAft>
                <a:spcPts val="0"/>
              </a:spcAft>
            </a:pPr>
            <a:r>
              <a:rPr lang="en" sz="2000" kern="0">
                <a:solidFill>
                  <a:srgbClr val="000000"/>
                </a:solidFill>
                <a:latin typeface="Arial"/>
                <a:ea typeface="Arial"/>
                <a:cs typeface="Arial"/>
                <a:sym typeface="Arial"/>
              </a:rPr>
              <a:t>input vector</a:t>
            </a:r>
          </a:p>
        </p:txBody>
      </p:sp>
      <p:cxnSp>
        <p:nvCxnSpPr>
          <p:cNvPr id="1090" name="Shape 1090"/>
          <p:cNvCxnSpPr/>
          <p:nvPr/>
        </p:nvCxnSpPr>
        <p:spPr>
          <a:xfrm>
            <a:off x="5233023" y="2821850"/>
            <a:ext cx="675600" cy="0"/>
          </a:xfrm>
          <a:prstGeom prst="straightConnector1">
            <a:avLst/>
          </a:prstGeom>
          <a:noFill/>
          <a:ln w="9525" cap="flat" cmpd="sng">
            <a:solidFill>
              <a:schemeClr val="dk2"/>
            </a:solidFill>
            <a:prstDash val="solid"/>
            <a:round/>
            <a:headEnd type="none" w="lg" len="lg"/>
            <a:tailEnd type="triangle" w="lg" len="lg"/>
          </a:ln>
        </p:spPr>
      </p:cxnSp>
      <p:cxnSp>
        <p:nvCxnSpPr>
          <p:cNvPr id="1091" name="Shape 1091"/>
          <p:cNvCxnSpPr/>
          <p:nvPr/>
        </p:nvCxnSpPr>
        <p:spPr>
          <a:xfrm>
            <a:off x="5233023" y="2981375"/>
            <a:ext cx="675600" cy="0"/>
          </a:xfrm>
          <a:prstGeom prst="straightConnector1">
            <a:avLst/>
          </a:prstGeom>
          <a:noFill/>
          <a:ln w="9525" cap="flat" cmpd="sng">
            <a:solidFill>
              <a:schemeClr val="dk2"/>
            </a:solidFill>
            <a:prstDash val="solid"/>
            <a:round/>
            <a:headEnd type="none" w="lg" len="lg"/>
            <a:tailEnd type="triangle" w="lg" len="lg"/>
          </a:ln>
        </p:spPr>
      </p:cxnSp>
      <p:cxnSp>
        <p:nvCxnSpPr>
          <p:cNvPr id="1092" name="Shape 1092"/>
          <p:cNvCxnSpPr/>
          <p:nvPr/>
        </p:nvCxnSpPr>
        <p:spPr>
          <a:xfrm>
            <a:off x="5233023" y="3098225"/>
            <a:ext cx="675600" cy="0"/>
          </a:xfrm>
          <a:prstGeom prst="straightConnector1">
            <a:avLst/>
          </a:prstGeom>
          <a:noFill/>
          <a:ln w="9525" cap="flat" cmpd="sng">
            <a:solidFill>
              <a:schemeClr val="dk2"/>
            </a:solidFill>
            <a:prstDash val="solid"/>
            <a:round/>
            <a:headEnd type="none" w="lg" len="lg"/>
            <a:tailEnd type="triangle" w="lg" len="lg"/>
          </a:ln>
        </p:spPr>
      </p:cxnSp>
      <p:cxnSp>
        <p:nvCxnSpPr>
          <p:cNvPr id="1093" name="Shape 1093"/>
          <p:cNvCxnSpPr/>
          <p:nvPr/>
        </p:nvCxnSpPr>
        <p:spPr>
          <a:xfrm>
            <a:off x="5233023" y="3231291"/>
            <a:ext cx="675600" cy="0"/>
          </a:xfrm>
          <a:prstGeom prst="straightConnector1">
            <a:avLst/>
          </a:prstGeom>
          <a:noFill/>
          <a:ln w="9525" cap="flat" cmpd="sng">
            <a:solidFill>
              <a:schemeClr val="dk2"/>
            </a:solidFill>
            <a:prstDash val="solid"/>
            <a:round/>
            <a:headEnd type="none" w="lg" len="lg"/>
            <a:tailEnd type="triangle" w="lg" len="lg"/>
          </a:ln>
        </p:spPr>
      </p:cxnSp>
      <p:cxnSp>
        <p:nvCxnSpPr>
          <p:cNvPr id="1094" name="Shape 1094"/>
          <p:cNvCxnSpPr/>
          <p:nvPr/>
        </p:nvCxnSpPr>
        <p:spPr>
          <a:xfrm>
            <a:off x="5233023" y="3390816"/>
            <a:ext cx="675600" cy="0"/>
          </a:xfrm>
          <a:prstGeom prst="straightConnector1">
            <a:avLst/>
          </a:prstGeom>
          <a:noFill/>
          <a:ln w="9525" cap="flat" cmpd="sng">
            <a:solidFill>
              <a:schemeClr val="dk2"/>
            </a:solidFill>
            <a:prstDash val="solid"/>
            <a:round/>
            <a:headEnd type="none" w="lg" len="lg"/>
            <a:tailEnd type="triangle" w="lg" len="lg"/>
          </a:ln>
        </p:spPr>
      </p:cxnSp>
      <p:cxnSp>
        <p:nvCxnSpPr>
          <p:cNvPr id="1095" name="Shape 1095"/>
          <p:cNvCxnSpPr/>
          <p:nvPr/>
        </p:nvCxnSpPr>
        <p:spPr>
          <a:xfrm>
            <a:off x="5233023" y="3507666"/>
            <a:ext cx="675600" cy="0"/>
          </a:xfrm>
          <a:prstGeom prst="straightConnector1">
            <a:avLst/>
          </a:prstGeom>
          <a:noFill/>
          <a:ln w="9525" cap="flat" cmpd="sng">
            <a:solidFill>
              <a:schemeClr val="dk2"/>
            </a:solidFill>
            <a:prstDash val="solid"/>
            <a:round/>
            <a:headEnd type="none" w="lg" len="lg"/>
            <a:tailEnd type="triangle" w="lg" len="lg"/>
          </a:ln>
        </p:spPr>
      </p:cxnSp>
      <p:sp>
        <p:nvSpPr>
          <p:cNvPr id="1096" name="Shape 1096"/>
          <p:cNvSpPr txBox="1"/>
          <p:nvPr/>
        </p:nvSpPr>
        <p:spPr>
          <a:xfrm>
            <a:off x="6292850" y="2782150"/>
            <a:ext cx="1887300" cy="468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000" kern="0">
                <a:solidFill>
                  <a:srgbClr val="000000"/>
                </a:solidFill>
                <a:latin typeface="Arial"/>
                <a:ea typeface="Arial"/>
                <a:cs typeface="Arial"/>
                <a:sym typeface="Arial"/>
              </a:rPr>
              <a:t>4096-d </a:t>
            </a:r>
          </a:p>
          <a:p>
            <a:pPr algn="l" eaLnBrk="1" fontAlgn="auto" hangingPunct="1">
              <a:spcBef>
                <a:spcPts val="0"/>
              </a:spcBef>
              <a:spcAft>
                <a:spcPts val="0"/>
              </a:spcAft>
            </a:pPr>
            <a:r>
              <a:rPr lang="en" sz="2000" kern="0">
                <a:solidFill>
                  <a:srgbClr val="000000"/>
                </a:solidFill>
                <a:latin typeface="Arial"/>
                <a:ea typeface="Arial"/>
                <a:cs typeface="Arial"/>
                <a:sym typeface="Arial"/>
              </a:rPr>
              <a:t>output vector</a:t>
            </a:r>
          </a:p>
        </p:txBody>
      </p:sp>
      <p:sp>
        <p:nvSpPr>
          <p:cNvPr id="1098" name="Shape 1098"/>
          <p:cNvSpPr txBox="1"/>
          <p:nvPr/>
        </p:nvSpPr>
        <p:spPr>
          <a:xfrm>
            <a:off x="403275" y="3647875"/>
            <a:ext cx="2559900" cy="11514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a:solidFill>
                  <a:srgbClr val="0000FF"/>
                </a:solidFill>
                <a:latin typeface="Arial"/>
                <a:ea typeface="Arial"/>
                <a:cs typeface="Arial"/>
                <a:sym typeface="Arial"/>
              </a:rPr>
              <a:t>Q: what is the size of the Jacobian matrix?</a:t>
            </a:r>
          </a:p>
        </p:txBody>
      </p:sp>
      <p:sp>
        <p:nvSpPr>
          <p:cNvPr id="24"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
        <p:nvSpPr>
          <p:cNvPr id="21" name="Title 1">
            <a:extLst>
              <a:ext uri="{FF2B5EF4-FFF2-40B4-BE49-F238E27FC236}">
                <a16:creationId xmlns:a16="http://schemas.microsoft.com/office/drawing/2014/main" id="{DFF0E92C-41D6-2E42-871C-F27719704E10}"/>
              </a:ext>
            </a:extLst>
          </p:cNvPr>
          <p:cNvSpPr txBox="1">
            <a:spLocks/>
          </p:cNvSpPr>
          <p:nvPr/>
        </p:nvSpPr>
        <p:spPr>
          <a:xfrm>
            <a:off x="311700" y="228600"/>
            <a:ext cx="8520600" cy="7636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kern="0" dirty="0"/>
              <a:t>Jacobian of </a:t>
            </a:r>
            <a:r>
              <a:rPr lang="en-US" kern="0" dirty="0" err="1"/>
              <a:t>ReLU</a:t>
            </a:r>
            <a:endParaRPr lang="en-US" kern="0" dirty="0"/>
          </a:p>
        </p:txBody>
      </p:sp>
    </p:spTree>
    <p:extLst>
      <p:ext uri="{BB962C8B-B14F-4D97-AF65-F5344CB8AC3E}">
        <p14:creationId xmlns:p14="http://schemas.microsoft.com/office/powerpoint/2010/main" val="17710356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102"/>
        <p:cNvGrpSpPr/>
        <p:nvPr/>
      </p:nvGrpSpPr>
      <p:grpSpPr>
        <a:xfrm>
          <a:off x="0" y="0"/>
          <a:ext cx="0" cy="0"/>
          <a:chOff x="0" y="0"/>
          <a:chExt cx="0" cy="0"/>
        </a:xfrm>
      </p:grpSpPr>
      <p:sp>
        <p:nvSpPr>
          <p:cNvPr id="1103" name="Shape 1103"/>
          <p:cNvSpPr txBox="1">
            <a:spLocks noGrp="1"/>
          </p:cNvSpPr>
          <p:nvPr>
            <p:ph type="sldNum" sz="quarter" idx="12"/>
          </p:nvPr>
        </p:nvSpPr>
        <p:spPr>
          <a:xfrm>
            <a:off x="6172582" y="5491991"/>
            <a:ext cx="548700" cy="393600"/>
          </a:xfrm>
          <a:prstGeom prst="rect">
            <a:avLst/>
          </a:prstGeom>
        </p:spPr>
        <p:txBody>
          <a:bodyPr lIns="91425" tIns="91425" rIns="91425" bIns="91425" anchor="ctr" anchorCtr="0">
            <a:noAutofit/>
          </a:bodyPr>
          <a:lstStyle/>
          <a:p>
            <a:fld id="{00000000-1234-1234-1234-123412341234}" type="slidenum">
              <a:rPr lang="en" sz="1800">
                <a:solidFill>
                  <a:srgbClr val="FFFFFF"/>
                </a:solidFill>
              </a:rPr>
              <a:pPr/>
              <a:t>81</a:t>
            </a:fld>
            <a:endParaRPr lang="en" sz="1800">
              <a:solidFill>
                <a:srgbClr val="FFFFFF"/>
              </a:solidFill>
            </a:endParaRPr>
          </a:p>
        </p:txBody>
      </p:sp>
      <p:sp>
        <p:nvSpPr>
          <p:cNvPr id="1107" name="Shape 1107"/>
          <p:cNvSpPr/>
          <p:nvPr/>
        </p:nvSpPr>
        <p:spPr>
          <a:xfrm>
            <a:off x="3191725" y="1769425"/>
            <a:ext cx="2040600" cy="2901000"/>
          </a:xfrm>
          <a:prstGeom prst="rect">
            <a:avLst/>
          </a:prstGeom>
          <a:solidFill>
            <a:srgbClr val="F3F3F3"/>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eaLnBrk="1" fontAlgn="auto" hangingPunct="1">
              <a:spcBef>
                <a:spcPts val="0"/>
              </a:spcBef>
              <a:spcAft>
                <a:spcPts val="0"/>
              </a:spcAft>
            </a:pPr>
            <a:r>
              <a:rPr lang="en" sz="2100" kern="0" dirty="0">
                <a:solidFill>
                  <a:srgbClr val="000000"/>
                </a:solidFill>
                <a:latin typeface="Arial"/>
                <a:ea typeface="Arial"/>
                <a:cs typeface="Arial"/>
                <a:sym typeface="Arial"/>
              </a:rPr>
              <a:t>g(x) = max(0,x)</a:t>
            </a:r>
          </a:p>
          <a:p>
            <a:pPr lvl="0" eaLnBrk="1" fontAlgn="auto" hangingPunct="1">
              <a:spcBef>
                <a:spcPts val="0"/>
              </a:spcBef>
              <a:spcAft>
                <a:spcPts val="0"/>
              </a:spcAft>
            </a:pPr>
            <a:r>
              <a:rPr lang="en" sz="2100" i="1" kern="0" dirty="0">
                <a:solidFill>
                  <a:srgbClr val="000000"/>
                </a:solidFill>
                <a:latin typeface="Arial"/>
                <a:ea typeface="Arial"/>
                <a:cs typeface="Arial"/>
                <a:sym typeface="Arial"/>
              </a:rPr>
              <a:t>(elementwise)</a:t>
            </a:r>
          </a:p>
        </p:txBody>
      </p:sp>
      <p:cxnSp>
        <p:nvCxnSpPr>
          <p:cNvPr id="1108" name="Shape 1108"/>
          <p:cNvCxnSpPr/>
          <p:nvPr/>
        </p:nvCxnSpPr>
        <p:spPr>
          <a:xfrm>
            <a:off x="2516250" y="2821850"/>
            <a:ext cx="675600" cy="0"/>
          </a:xfrm>
          <a:prstGeom prst="straightConnector1">
            <a:avLst/>
          </a:prstGeom>
          <a:noFill/>
          <a:ln w="9525" cap="flat" cmpd="sng">
            <a:solidFill>
              <a:schemeClr val="dk2"/>
            </a:solidFill>
            <a:prstDash val="solid"/>
            <a:round/>
            <a:headEnd type="none" w="lg" len="lg"/>
            <a:tailEnd type="triangle" w="lg" len="lg"/>
          </a:ln>
        </p:spPr>
      </p:cxnSp>
      <p:cxnSp>
        <p:nvCxnSpPr>
          <p:cNvPr id="1109" name="Shape 1109"/>
          <p:cNvCxnSpPr/>
          <p:nvPr/>
        </p:nvCxnSpPr>
        <p:spPr>
          <a:xfrm>
            <a:off x="2516250" y="2981375"/>
            <a:ext cx="675600" cy="0"/>
          </a:xfrm>
          <a:prstGeom prst="straightConnector1">
            <a:avLst/>
          </a:prstGeom>
          <a:noFill/>
          <a:ln w="9525" cap="flat" cmpd="sng">
            <a:solidFill>
              <a:schemeClr val="dk2"/>
            </a:solidFill>
            <a:prstDash val="solid"/>
            <a:round/>
            <a:headEnd type="none" w="lg" len="lg"/>
            <a:tailEnd type="triangle" w="lg" len="lg"/>
          </a:ln>
        </p:spPr>
      </p:cxnSp>
      <p:cxnSp>
        <p:nvCxnSpPr>
          <p:cNvPr id="1110" name="Shape 1110"/>
          <p:cNvCxnSpPr/>
          <p:nvPr/>
        </p:nvCxnSpPr>
        <p:spPr>
          <a:xfrm>
            <a:off x="2516250" y="3098225"/>
            <a:ext cx="675600" cy="0"/>
          </a:xfrm>
          <a:prstGeom prst="straightConnector1">
            <a:avLst/>
          </a:prstGeom>
          <a:noFill/>
          <a:ln w="9525" cap="flat" cmpd="sng">
            <a:solidFill>
              <a:schemeClr val="dk2"/>
            </a:solidFill>
            <a:prstDash val="solid"/>
            <a:round/>
            <a:headEnd type="none" w="lg" len="lg"/>
            <a:tailEnd type="triangle" w="lg" len="lg"/>
          </a:ln>
        </p:spPr>
      </p:cxnSp>
      <p:cxnSp>
        <p:nvCxnSpPr>
          <p:cNvPr id="1111" name="Shape 1111"/>
          <p:cNvCxnSpPr/>
          <p:nvPr/>
        </p:nvCxnSpPr>
        <p:spPr>
          <a:xfrm>
            <a:off x="2516250" y="3231291"/>
            <a:ext cx="675600" cy="0"/>
          </a:xfrm>
          <a:prstGeom prst="straightConnector1">
            <a:avLst/>
          </a:prstGeom>
          <a:noFill/>
          <a:ln w="9525" cap="flat" cmpd="sng">
            <a:solidFill>
              <a:schemeClr val="dk2"/>
            </a:solidFill>
            <a:prstDash val="solid"/>
            <a:round/>
            <a:headEnd type="none" w="lg" len="lg"/>
            <a:tailEnd type="triangle" w="lg" len="lg"/>
          </a:ln>
        </p:spPr>
      </p:cxnSp>
      <p:cxnSp>
        <p:nvCxnSpPr>
          <p:cNvPr id="1112" name="Shape 1112"/>
          <p:cNvCxnSpPr/>
          <p:nvPr/>
        </p:nvCxnSpPr>
        <p:spPr>
          <a:xfrm>
            <a:off x="2516250" y="3390816"/>
            <a:ext cx="675600" cy="0"/>
          </a:xfrm>
          <a:prstGeom prst="straightConnector1">
            <a:avLst/>
          </a:prstGeom>
          <a:noFill/>
          <a:ln w="9525" cap="flat" cmpd="sng">
            <a:solidFill>
              <a:schemeClr val="dk2"/>
            </a:solidFill>
            <a:prstDash val="solid"/>
            <a:round/>
            <a:headEnd type="none" w="lg" len="lg"/>
            <a:tailEnd type="triangle" w="lg" len="lg"/>
          </a:ln>
        </p:spPr>
      </p:cxnSp>
      <p:cxnSp>
        <p:nvCxnSpPr>
          <p:cNvPr id="1113" name="Shape 1113"/>
          <p:cNvCxnSpPr/>
          <p:nvPr/>
        </p:nvCxnSpPr>
        <p:spPr>
          <a:xfrm>
            <a:off x="2516250" y="3507666"/>
            <a:ext cx="675600" cy="0"/>
          </a:xfrm>
          <a:prstGeom prst="straightConnector1">
            <a:avLst/>
          </a:prstGeom>
          <a:noFill/>
          <a:ln w="9525" cap="flat" cmpd="sng">
            <a:solidFill>
              <a:schemeClr val="dk2"/>
            </a:solidFill>
            <a:prstDash val="solid"/>
            <a:round/>
            <a:headEnd type="none" w="lg" len="lg"/>
            <a:tailEnd type="triangle" w="lg" len="lg"/>
          </a:ln>
        </p:spPr>
      </p:cxnSp>
      <p:sp>
        <p:nvSpPr>
          <p:cNvPr id="1114" name="Shape 1114"/>
          <p:cNvSpPr txBox="1"/>
          <p:nvPr/>
        </p:nvSpPr>
        <p:spPr>
          <a:xfrm>
            <a:off x="705000" y="2782150"/>
            <a:ext cx="2430600" cy="468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000" kern="0">
                <a:solidFill>
                  <a:srgbClr val="000000"/>
                </a:solidFill>
                <a:latin typeface="Arial"/>
                <a:ea typeface="Arial"/>
                <a:cs typeface="Arial"/>
                <a:sym typeface="Arial"/>
              </a:rPr>
              <a:t>4096-d </a:t>
            </a:r>
          </a:p>
          <a:p>
            <a:pPr algn="l" eaLnBrk="1" fontAlgn="auto" hangingPunct="1">
              <a:spcBef>
                <a:spcPts val="0"/>
              </a:spcBef>
              <a:spcAft>
                <a:spcPts val="0"/>
              </a:spcAft>
            </a:pPr>
            <a:r>
              <a:rPr lang="en" sz="2000" kern="0">
                <a:solidFill>
                  <a:srgbClr val="000000"/>
                </a:solidFill>
                <a:latin typeface="Arial"/>
                <a:ea typeface="Arial"/>
                <a:cs typeface="Arial"/>
                <a:sym typeface="Arial"/>
              </a:rPr>
              <a:t>input vector</a:t>
            </a:r>
          </a:p>
        </p:txBody>
      </p:sp>
      <p:cxnSp>
        <p:nvCxnSpPr>
          <p:cNvPr id="1115" name="Shape 1115"/>
          <p:cNvCxnSpPr/>
          <p:nvPr/>
        </p:nvCxnSpPr>
        <p:spPr>
          <a:xfrm>
            <a:off x="5233023" y="2821850"/>
            <a:ext cx="675600" cy="0"/>
          </a:xfrm>
          <a:prstGeom prst="straightConnector1">
            <a:avLst/>
          </a:prstGeom>
          <a:noFill/>
          <a:ln w="9525" cap="flat" cmpd="sng">
            <a:solidFill>
              <a:schemeClr val="dk2"/>
            </a:solidFill>
            <a:prstDash val="solid"/>
            <a:round/>
            <a:headEnd type="none" w="lg" len="lg"/>
            <a:tailEnd type="triangle" w="lg" len="lg"/>
          </a:ln>
        </p:spPr>
      </p:cxnSp>
      <p:cxnSp>
        <p:nvCxnSpPr>
          <p:cNvPr id="1116" name="Shape 1116"/>
          <p:cNvCxnSpPr/>
          <p:nvPr/>
        </p:nvCxnSpPr>
        <p:spPr>
          <a:xfrm>
            <a:off x="5233023" y="2981375"/>
            <a:ext cx="675600" cy="0"/>
          </a:xfrm>
          <a:prstGeom prst="straightConnector1">
            <a:avLst/>
          </a:prstGeom>
          <a:noFill/>
          <a:ln w="9525" cap="flat" cmpd="sng">
            <a:solidFill>
              <a:schemeClr val="dk2"/>
            </a:solidFill>
            <a:prstDash val="solid"/>
            <a:round/>
            <a:headEnd type="none" w="lg" len="lg"/>
            <a:tailEnd type="triangle" w="lg" len="lg"/>
          </a:ln>
        </p:spPr>
      </p:cxnSp>
      <p:cxnSp>
        <p:nvCxnSpPr>
          <p:cNvPr id="1117" name="Shape 1117"/>
          <p:cNvCxnSpPr/>
          <p:nvPr/>
        </p:nvCxnSpPr>
        <p:spPr>
          <a:xfrm>
            <a:off x="5233023" y="3098225"/>
            <a:ext cx="675600" cy="0"/>
          </a:xfrm>
          <a:prstGeom prst="straightConnector1">
            <a:avLst/>
          </a:prstGeom>
          <a:noFill/>
          <a:ln w="9525" cap="flat" cmpd="sng">
            <a:solidFill>
              <a:schemeClr val="dk2"/>
            </a:solidFill>
            <a:prstDash val="solid"/>
            <a:round/>
            <a:headEnd type="none" w="lg" len="lg"/>
            <a:tailEnd type="triangle" w="lg" len="lg"/>
          </a:ln>
        </p:spPr>
      </p:cxnSp>
      <p:cxnSp>
        <p:nvCxnSpPr>
          <p:cNvPr id="1118" name="Shape 1118"/>
          <p:cNvCxnSpPr/>
          <p:nvPr/>
        </p:nvCxnSpPr>
        <p:spPr>
          <a:xfrm>
            <a:off x="5233023" y="3231291"/>
            <a:ext cx="675600" cy="0"/>
          </a:xfrm>
          <a:prstGeom prst="straightConnector1">
            <a:avLst/>
          </a:prstGeom>
          <a:noFill/>
          <a:ln w="9525" cap="flat" cmpd="sng">
            <a:solidFill>
              <a:schemeClr val="dk2"/>
            </a:solidFill>
            <a:prstDash val="solid"/>
            <a:round/>
            <a:headEnd type="none" w="lg" len="lg"/>
            <a:tailEnd type="triangle" w="lg" len="lg"/>
          </a:ln>
        </p:spPr>
      </p:cxnSp>
      <p:cxnSp>
        <p:nvCxnSpPr>
          <p:cNvPr id="1119" name="Shape 1119"/>
          <p:cNvCxnSpPr/>
          <p:nvPr/>
        </p:nvCxnSpPr>
        <p:spPr>
          <a:xfrm>
            <a:off x="5233023" y="3390816"/>
            <a:ext cx="675600" cy="0"/>
          </a:xfrm>
          <a:prstGeom prst="straightConnector1">
            <a:avLst/>
          </a:prstGeom>
          <a:noFill/>
          <a:ln w="9525" cap="flat" cmpd="sng">
            <a:solidFill>
              <a:schemeClr val="dk2"/>
            </a:solidFill>
            <a:prstDash val="solid"/>
            <a:round/>
            <a:headEnd type="none" w="lg" len="lg"/>
            <a:tailEnd type="triangle" w="lg" len="lg"/>
          </a:ln>
        </p:spPr>
      </p:cxnSp>
      <p:cxnSp>
        <p:nvCxnSpPr>
          <p:cNvPr id="1120" name="Shape 1120"/>
          <p:cNvCxnSpPr/>
          <p:nvPr/>
        </p:nvCxnSpPr>
        <p:spPr>
          <a:xfrm>
            <a:off x="5233023" y="3507666"/>
            <a:ext cx="675600" cy="0"/>
          </a:xfrm>
          <a:prstGeom prst="straightConnector1">
            <a:avLst/>
          </a:prstGeom>
          <a:noFill/>
          <a:ln w="9525" cap="flat" cmpd="sng">
            <a:solidFill>
              <a:schemeClr val="dk2"/>
            </a:solidFill>
            <a:prstDash val="solid"/>
            <a:round/>
            <a:headEnd type="none" w="lg" len="lg"/>
            <a:tailEnd type="triangle" w="lg" len="lg"/>
          </a:ln>
        </p:spPr>
      </p:cxnSp>
      <p:sp>
        <p:nvSpPr>
          <p:cNvPr id="1121" name="Shape 1121"/>
          <p:cNvSpPr txBox="1"/>
          <p:nvPr/>
        </p:nvSpPr>
        <p:spPr>
          <a:xfrm>
            <a:off x="6292850" y="2782150"/>
            <a:ext cx="1887300" cy="468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000" kern="0">
                <a:solidFill>
                  <a:srgbClr val="000000"/>
                </a:solidFill>
                <a:latin typeface="Arial"/>
                <a:ea typeface="Arial"/>
                <a:cs typeface="Arial"/>
                <a:sym typeface="Arial"/>
              </a:rPr>
              <a:t>4096-d </a:t>
            </a:r>
          </a:p>
          <a:p>
            <a:pPr algn="l" eaLnBrk="1" fontAlgn="auto" hangingPunct="1">
              <a:spcBef>
                <a:spcPts val="0"/>
              </a:spcBef>
              <a:spcAft>
                <a:spcPts val="0"/>
              </a:spcAft>
            </a:pPr>
            <a:r>
              <a:rPr lang="en" sz="2000" kern="0">
                <a:solidFill>
                  <a:srgbClr val="000000"/>
                </a:solidFill>
                <a:latin typeface="Arial"/>
                <a:ea typeface="Arial"/>
                <a:cs typeface="Arial"/>
                <a:sym typeface="Arial"/>
              </a:rPr>
              <a:t>output vector</a:t>
            </a:r>
          </a:p>
        </p:txBody>
      </p:sp>
      <p:sp>
        <p:nvSpPr>
          <p:cNvPr id="1123" name="Shape 1123"/>
          <p:cNvSpPr txBox="1"/>
          <p:nvPr/>
        </p:nvSpPr>
        <p:spPr>
          <a:xfrm>
            <a:off x="403275" y="3647875"/>
            <a:ext cx="2559900" cy="11514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a:solidFill>
                  <a:srgbClr val="0000FF"/>
                </a:solidFill>
                <a:latin typeface="Arial"/>
                <a:ea typeface="Arial"/>
                <a:cs typeface="Arial"/>
                <a:sym typeface="Arial"/>
              </a:rPr>
              <a:t>Q: what is the size of the Jacobian matrix?</a:t>
            </a:r>
          </a:p>
          <a:p>
            <a:pPr algn="l" eaLnBrk="1" fontAlgn="auto" hangingPunct="1">
              <a:spcBef>
                <a:spcPts val="0"/>
              </a:spcBef>
              <a:spcAft>
                <a:spcPts val="0"/>
              </a:spcAft>
            </a:pPr>
            <a:r>
              <a:rPr lang="en" sz="2400" kern="0">
                <a:solidFill>
                  <a:srgbClr val="0000FF"/>
                </a:solidFill>
                <a:latin typeface="Arial"/>
                <a:ea typeface="Arial"/>
                <a:cs typeface="Arial"/>
                <a:sym typeface="Arial"/>
              </a:rPr>
              <a:t>[4096 x 4096!]</a:t>
            </a:r>
          </a:p>
        </p:txBody>
      </p:sp>
      <p:sp>
        <p:nvSpPr>
          <p:cNvPr id="23" name="Title 1"/>
          <p:cNvSpPr txBox="1">
            <a:spLocks/>
          </p:cNvSpPr>
          <p:nvPr/>
        </p:nvSpPr>
        <p:spPr>
          <a:xfrm>
            <a:off x="311700" y="228600"/>
            <a:ext cx="8520600" cy="7636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kern="0"/>
              <a:t>Jacobian of ReLU</a:t>
            </a:r>
            <a:endParaRPr lang="en-US" kern="0" dirty="0"/>
          </a:p>
        </p:txBody>
      </p:sp>
      <p:sp>
        <p:nvSpPr>
          <p:cNvPr id="24"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411791900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127"/>
        <p:cNvGrpSpPr/>
        <p:nvPr/>
      </p:nvGrpSpPr>
      <p:grpSpPr>
        <a:xfrm>
          <a:off x="0" y="0"/>
          <a:ext cx="0" cy="0"/>
          <a:chOff x="0" y="0"/>
          <a:chExt cx="0" cy="0"/>
        </a:xfrm>
      </p:grpSpPr>
      <p:sp>
        <p:nvSpPr>
          <p:cNvPr id="1128" name="Shape 1128"/>
          <p:cNvSpPr txBox="1"/>
          <p:nvPr/>
        </p:nvSpPr>
        <p:spPr>
          <a:xfrm>
            <a:off x="355525" y="4128050"/>
            <a:ext cx="2510100" cy="1180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129" name="Shape 1129"/>
          <p:cNvSpPr txBox="1"/>
          <p:nvPr/>
        </p:nvSpPr>
        <p:spPr>
          <a:xfrm>
            <a:off x="5370300" y="4563525"/>
            <a:ext cx="3776400" cy="730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FF"/>
                </a:solidFill>
                <a:latin typeface="Arial"/>
                <a:ea typeface="Arial"/>
                <a:cs typeface="Arial"/>
                <a:sym typeface="Arial"/>
              </a:rPr>
              <a:t>i.e. Jacobian would technically be a</a:t>
            </a:r>
          </a:p>
          <a:p>
            <a:pPr algn="l" eaLnBrk="1" fontAlgn="auto" hangingPunct="1">
              <a:spcBef>
                <a:spcPts val="0"/>
              </a:spcBef>
              <a:spcAft>
                <a:spcPts val="0"/>
              </a:spcAft>
            </a:pPr>
            <a:r>
              <a:rPr lang="en" sz="1800" kern="0">
                <a:solidFill>
                  <a:srgbClr val="0000FF"/>
                </a:solidFill>
                <a:latin typeface="Arial"/>
                <a:ea typeface="Arial"/>
                <a:cs typeface="Arial"/>
                <a:sym typeface="Arial"/>
              </a:rPr>
              <a:t>[409,600 x 409,600] matrix :\</a:t>
            </a:r>
          </a:p>
        </p:txBody>
      </p:sp>
      <p:sp>
        <p:nvSpPr>
          <p:cNvPr id="1130" name="Shape 1130"/>
          <p:cNvSpPr/>
          <p:nvPr/>
        </p:nvSpPr>
        <p:spPr>
          <a:xfrm>
            <a:off x="3191725" y="1769425"/>
            <a:ext cx="2040600" cy="2901000"/>
          </a:xfrm>
          <a:prstGeom prst="rect">
            <a:avLst/>
          </a:prstGeom>
          <a:solidFill>
            <a:srgbClr val="F3F3F3"/>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eaLnBrk="1" fontAlgn="auto" hangingPunct="1">
              <a:spcBef>
                <a:spcPts val="0"/>
              </a:spcBef>
              <a:spcAft>
                <a:spcPts val="0"/>
              </a:spcAft>
            </a:pPr>
            <a:r>
              <a:rPr lang="en" sz="2100" kern="0" dirty="0">
                <a:solidFill>
                  <a:srgbClr val="000000"/>
                </a:solidFill>
                <a:latin typeface="Arial"/>
                <a:ea typeface="Arial"/>
                <a:cs typeface="Arial"/>
                <a:sym typeface="Arial"/>
              </a:rPr>
              <a:t>g(x) = max(0,x)</a:t>
            </a:r>
          </a:p>
          <a:p>
            <a:pPr lvl="0" eaLnBrk="1" fontAlgn="auto" hangingPunct="1">
              <a:spcBef>
                <a:spcPts val="0"/>
              </a:spcBef>
              <a:spcAft>
                <a:spcPts val="0"/>
              </a:spcAft>
            </a:pPr>
            <a:r>
              <a:rPr lang="en" sz="2100" i="1" kern="0" dirty="0">
                <a:solidFill>
                  <a:srgbClr val="000000"/>
                </a:solidFill>
                <a:latin typeface="Arial"/>
                <a:ea typeface="Arial"/>
                <a:cs typeface="Arial"/>
                <a:sym typeface="Arial"/>
              </a:rPr>
              <a:t>(elementwise)</a:t>
            </a:r>
          </a:p>
        </p:txBody>
      </p:sp>
      <p:cxnSp>
        <p:nvCxnSpPr>
          <p:cNvPr id="1131" name="Shape 1131"/>
          <p:cNvCxnSpPr/>
          <p:nvPr/>
        </p:nvCxnSpPr>
        <p:spPr>
          <a:xfrm>
            <a:off x="2516250" y="2821850"/>
            <a:ext cx="675600" cy="0"/>
          </a:xfrm>
          <a:prstGeom prst="straightConnector1">
            <a:avLst/>
          </a:prstGeom>
          <a:noFill/>
          <a:ln w="9525" cap="flat" cmpd="sng">
            <a:solidFill>
              <a:schemeClr val="dk2"/>
            </a:solidFill>
            <a:prstDash val="solid"/>
            <a:round/>
            <a:headEnd type="none" w="lg" len="lg"/>
            <a:tailEnd type="triangle" w="lg" len="lg"/>
          </a:ln>
        </p:spPr>
      </p:cxnSp>
      <p:cxnSp>
        <p:nvCxnSpPr>
          <p:cNvPr id="1132" name="Shape 1132"/>
          <p:cNvCxnSpPr/>
          <p:nvPr/>
        </p:nvCxnSpPr>
        <p:spPr>
          <a:xfrm>
            <a:off x="2516250" y="2981375"/>
            <a:ext cx="675600" cy="0"/>
          </a:xfrm>
          <a:prstGeom prst="straightConnector1">
            <a:avLst/>
          </a:prstGeom>
          <a:noFill/>
          <a:ln w="9525" cap="flat" cmpd="sng">
            <a:solidFill>
              <a:schemeClr val="dk2"/>
            </a:solidFill>
            <a:prstDash val="solid"/>
            <a:round/>
            <a:headEnd type="none" w="lg" len="lg"/>
            <a:tailEnd type="triangle" w="lg" len="lg"/>
          </a:ln>
        </p:spPr>
      </p:cxnSp>
      <p:cxnSp>
        <p:nvCxnSpPr>
          <p:cNvPr id="1133" name="Shape 1133"/>
          <p:cNvCxnSpPr/>
          <p:nvPr/>
        </p:nvCxnSpPr>
        <p:spPr>
          <a:xfrm>
            <a:off x="2516250" y="3098225"/>
            <a:ext cx="675600" cy="0"/>
          </a:xfrm>
          <a:prstGeom prst="straightConnector1">
            <a:avLst/>
          </a:prstGeom>
          <a:noFill/>
          <a:ln w="9525" cap="flat" cmpd="sng">
            <a:solidFill>
              <a:schemeClr val="dk2"/>
            </a:solidFill>
            <a:prstDash val="solid"/>
            <a:round/>
            <a:headEnd type="none" w="lg" len="lg"/>
            <a:tailEnd type="triangle" w="lg" len="lg"/>
          </a:ln>
        </p:spPr>
      </p:cxnSp>
      <p:cxnSp>
        <p:nvCxnSpPr>
          <p:cNvPr id="1134" name="Shape 1134"/>
          <p:cNvCxnSpPr/>
          <p:nvPr/>
        </p:nvCxnSpPr>
        <p:spPr>
          <a:xfrm>
            <a:off x="2516250" y="3231291"/>
            <a:ext cx="675600" cy="0"/>
          </a:xfrm>
          <a:prstGeom prst="straightConnector1">
            <a:avLst/>
          </a:prstGeom>
          <a:noFill/>
          <a:ln w="9525" cap="flat" cmpd="sng">
            <a:solidFill>
              <a:schemeClr val="dk2"/>
            </a:solidFill>
            <a:prstDash val="solid"/>
            <a:round/>
            <a:headEnd type="none" w="lg" len="lg"/>
            <a:tailEnd type="triangle" w="lg" len="lg"/>
          </a:ln>
        </p:spPr>
      </p:cxnSp>
      <p:cxnSp>
        <p:nvCxnSpPr>
          <p:cNvPr id="1135" name="Shape 1135"/>
          <p:cNvCxnSpPr/>
          <p:nvPr/>
        </p:nvCxnSpPr>
        <p:spPr>
          <a:xfrm>
            <a:off x="2516250" y="3390816"/>
            <a:ext cx="675600" cy="0"/>
          </a:xfrm>
          <a:prstGeom prst="straightConnector1">
            <a:avLst/>
          </a:prstGeom>
          <a:noFill/>
          <a:ln w="9525" cap="flat" cmpd="sng">
            <a:solidFill>
              <a:schemeClr val="dk2"/>
            </a:solidFill>
            <a:prstDash val="solid"/>
            <a:round/>
            <a:headEnd type="none" w="lg" len="lg"/>
            <a:tailEnd type="triangle" w="lg" len="lg"/>
          </a:ln>
        </p:spPr>
      </p:cxnSp>
      <p:cxnSp>
        <p:nvCxnSpPr>
          <p:cNvPr id="1136" name="Shape 1136"/>
          <p:cNvCxnSpPr/>
          <p:nvPr/>
        </p:nvCxnSpPr>
        <p:spPr>
          <a:xfrm>
            <a:off x="2516250" y="3507666"/>
            <a:ext cx="675600" cy="0"/>
          </a:xfrm>
          <a:prstGeom prst="straightConnector1">
            <a:avLst/>
          </a:prstGeom>
          <a:noFill/>
          <a:ln w="9525" cap="flat" cmpd="sng">
            <a:solidFill>
              <a:schemeClr val="dk2"/>
            </a:solidFill>
            <a:prstDash val="solid"/>
            <a:round/>
            <a:headEnd type="none" w="lg" len="lg"/>
            <a:tailEnd type="triangle" w="lg" len="lg"/>
          </a:ln>
        </p:spPr>
      </p:cxnSp>
      <p:sp>
        <p:nvSpPr>
          <p:cNvPr id="1137" name="Shape 1137"/>
          <p:cNvSpPr txBox="1"/>
          <p:nvPr/>
        </p:nvSpPr>
        <p:spPr>
          <a:xfrm>
            <a:off x="705000" y="2782150"/>
            <a:ext cx="2430600" cy="468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000" kern="0">
                <a:solidFill>
                  <a:srgbClr val="000000"/>
                </a:solidFill>
                <a:latin typeface="Arial"/>
                <a:ea typeface="Arial"/>
                <a:cs typeface="Arial"/>
                <a:sym typeface="Arial"/>
              </a:rPr>
              <a:t>4096-d </a:t>
            </a:r>
          </a:p>
          <a:p>
            <a:pPr algn="l" eaLnBrk="1" fontAlgn="auto" hangingPunct="1">
              <a:spcBef>
                <a:spcPts val="0"/>
              </a:spcBef>
              <a:spcAft>
                <a:spcPts val="0"/>
              </a:spcAft>
            </a:pPr>
            <a:r>
              <a:rPr lang="en" sz="2000" kern="0">
                <a:solidFill>
                  <a:srgbClr val="000000"/>
                </a:solidFill>
                <a:latin typeface="Arial"/>
                <a:ea typeface="Arial"/>
                <a:cs typeface="Arial"/>
                <a:sym typeface="Arial"/>
              </a:rPr>
              <a:t>input vector</a:t>
            </a:r>
          </a:p>
        </p:txBody>
      </p:sp>
      <p:cxnSp>
        <p:nvCxnSpPr>
          <p:cNvPr id="1138" name="Shape 1138"/>
          <p:cNvCxnSpPr/>
          <p:nvPr/>
        </p:nvCxnSpPr>
        <p:spPr>
          <a:xfrm>
            <a:off x="5233023" y="2821850"/>
            <a:ext cx="675600" cy="0"/>
          </a:xfrm>
          <a:prstGeom prst="straightConnector1">
            <a:avLst/>
          </a:prstGeom>
          <a:noFill/>
          <a:ln w="9525" cap="flat" cmpd="sng">
            <a:solidFill>
              <a:schemeClr val="dk2"/>
            </a:solidFill>
            <a:prstDash val="solid"/>
            <a:round/>
            <a:headEnd type="none" w="lg" len="lg"/>
            <a:tailEnd type="triangle" w="lg" len="lg"/>
          </a:ln>
        </p:spPr>
      </p:cxnSp>
      <p:cxnSp>
        <p:nvCxnSpPr>
          <p:cNvPr id="1139" name="Shape 1139"/>
          <p:cNvCxnSpPr/>
          <p:nvPr/>
        </p:nvCxnSpPr>
        <p:spPr>
          <a:xfrm>
            <a:off x="5233023" y="2981375"/>
            <a:ext cx="675600" cy="0"/>
          </a:xfrm>
          <a:prstGeom prst="straightConnector1">
            <a:avLst/>
          </a:prstGeom>
          <a:noFill/>
          <a:ln w="9525" cap="flat" cmpd="sng">
            <a:solidFill>
              <a:schemeClr val="dk2"/>
            </a:solidFill>
            <a:prstDash val="solid"/>
            <a:round/>
            <a:headEnd type="none" w="lg" len="lg"/>
            <a:tailEnd type="triangle" w="lg" len="lg"/>
          </a:ln>
        </p:spPr>
      </p:cxnSp>
      <p:cxnSp>
        <p:nvCxnSpPr>
          <p:cNvPr id="1140" name="Shape 1140"/>
          <p:cNvCxnSpPr/>
          <p:nvPr/>
        </p:nvCxnSpPr>
        <p:spPr>
          <a:xfrm>
            <a:off x="5233023" y="3098225"/>
            <a:ext cx="675600" cy="0"/>
          </a:xfrm>
          <a:prstGeom prst="straightConnector1">
            <a:avLst/>
          </a:prstGeom>
          <a:noFill/>
          <a:ln w="9525" cap="flat" cmpd="sng">
            <a:solidFill>
              <a:schemeClr val="dk2"/>
            </a:solidFill>
            <a:prstDash val="solid"/>
            <a:round/>
            <a:headEnd type="none" w="lg" len="lg"/>
            <a:tailEnd type="triangle" w="lg" len="lg"/>
          </a:ln>
        </p:spPr>
      </p:cxnSp>
      <p:cxnSp>
        <p:nvCxnSpPr>
          <p:cNvPr id="1141" name="Shape 1141"/>
          <p:cNvCxnSpPr/>
          <p:nvPr/>
        </p:nvCxnSpPr>
        <p:spPr>
          <a:xfrm>
            <a:off x="5233023" y="3231291"/>
            <a:ext cx="675600" cy="0"/>
          </a:xfrm>
          <a:prstGeom prst="straightConnector1">
            <a:avLst/>
          </a:prstGeom>
          <a:noFill/>
          <a:ln w="9525" cap="flat" cmpd="sng">
            <a:solidFill>
              <a:schemeClr val="dk2"/>
            </a:solidFill>
            <a:prstDash val="solid"/>
            <a:round/>
            <a:headEnd type="none" w="lg" len="lg"/>
            <a:tailEnd type="triangle" w="lg" len="lg"/>
          </a:ln>
        </p:spPr>
      </p:cxnSp>
      <p:cxnSp>
        <p:nvCxnSpPr>
          <p:cNvPr id="1142" name="Shape 1142"/>
          <p:cNvCxnSpPr/>
          <p:nvPr/>
        </p:nvCxnSpPr>
        <p:spPr>
          <a:xfrm>
            <a:off x="5233023" y="3390816"/>
            <a:ext cx="675600" cy="0"/>
          </a:xfrm>
          <a:prstGeom prst="straightConnector1">
            <a:avLst/>
          </a:prstGeom>
          <a:noFill/>
          <a:ln w="9525" cap="flat" cmpd="sng">
            <a:solidFill>
              <a:schemeClr val="dk2"/>
            </a:solidFill>
            <a:prstDash val="solid"/>
            <a:round/>
            <a:headEnd type="none" w="lg" len="lg"/>
            <a:tailEnd type="triangle" w="lg" len="lg"/>
          </a:ln>
        </p:spPr>
      </p:cxnSp>
      <p:cxnSp>
        <p:nvCxnSpPr>
          <p:cNvPr id="1143" name="Shape 1143"/>
          <p:cNvCxnSpPr/>
          <p:nvPr/>
        </p:nvCxnSpPr>
        <p:spPr>
          <a:xfrm>
            <a:off x="5233023" y="3507666"/>
            <a:ext cx="675600" cy="0"/>
          </a:xfrm>
          <a:prstGeom prst="straightConnector1">
            <a:avLst/>
          </a:prstGeom>
          <a:noFill/>
          <a:ln w="9525" cap="flat" cmpd="sng">
            <a:solidFill>
              <a:schemeClr val="dk2"/>
            </a:solidFill>
            <a:prstDash val="solid"/>
            <a:round/>
            <a:headEnd type="none" w="lg" len="lg"/>
            <a:tailEnd type="triangle" w="lg" len="lg"/>
          </a:ln>
        </p:spPr>
      </p:cxnSp>
      <p:sp>
        <p:nvSpPr>
          <p:cNvPr id="1144" name="Shape 1144"/>
          <p:cNvSpPr txBox="1"/>
          <p:nvPr/>
        </p:nvSpPr>
        <p:spPr>
          <a:xfrm>
            <a:off x="6292850" y="2782150"/>
            <a:ext cx="1887300" cy="468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000" kern="0">
                <a:solidFill>
                  <a:srgbClr val="000000"/>
                </a:solidFill>
                <a:latin typeface="Arial"/>
                <a:ea typeface="Arial"/>
                <a:cs typeface="Arial"/>
                <a:sym typeface="Arial"/>
              </a:rPr>
              <a:t>4096-d </a:t>
            </a:r>
          </a:p>
          <a:p>
            <a:pPr algn="l" eaLnBrk="1" fontAlgn="auto" hangingPunct="1">
              <a:spcBef>
                <a:spcPts val="0"/>
              </a:spcBef>
              <a:spcAft>
                <a:spcPts val="0"/>
              </a:spcAft>
            </a:pPr>
            <a:r>
              <a:rPr lang="en" sz="2000" kern="0">
                <a:solidFill>
                  <a:srgbClr val="000000"/>
                </a:solidFill>
                <a:latin typeface="Arial"/>
                <a:ea typeface="Arial"/>
                <a:cs typeface="Arial"/>
                <a:sym typeface="Arial"/>
              </a:rPr>
              <a:t>output vector</a:t>
            </a:r>
          </a:p>
        </p:txBody>
      </p:sp>
      <p:sp>
        <p:nvSpPr>
          <p:cNvPr id="1146" name="Shape 1146"/>
          <p:cNvSpPr txBox="1"/>
          <p:nvPr/>
        </p:nvSpPr>
        <p:spPr>
          <a:xfrm>
            <a:off x="403275" y="3647875"/>
            <a:ext cx="2559900" cy="11514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a:solidFill>
                  <a:srgbClr val="0000FF"/>
                </a:solidFill>
                <a:latin typeface="Arial"/>
                <a:ea typeface="Arial"/>
                <a:cs typeface="Arial"/>
                <a:sym typeface="Arial"/>
              </a:rPr>
              <a:t>Q: what is the size of the Jacobian matrix?</a:t>
            </a:r>
          </a:p>
          <a:p>
            <a:pPr algn="l" eaLnBrk="1" fontAlgn="auto" hangingPunct="1">
              <a:spcBef>
                <a:spcPts val="0"/>
              </a:spcBef>
              <a:spcAft>
                <a:spcPts val="0"/>
              </a:spcAft>
            </a:pPr>
            <a:r>
              <a:rPr lang="en" sz="2400" kern="0">
                <a:solidFill>
                  <a:srgbClr val="0000FF"/>
                </a:solidFill>
                <a:latin typeface="Arial"/>
                <a:ea typeface="Arial"/>
                <a:cs typeface="Arial"/>
                <a:sym typeface="Arial"/>
              </a:rPr>
              <a:t>[4096 x 4096!]</a:t>
            </a:r>
          </a:p>
        </p:txBody>
      </p:sp>
      <p:sp>
        <p:nvSpPr>
          <p:cNvPr id="1147" name="Shape 1147"/>
          <p:cNvSpPr txBox="1"/>
          <p:nvPr/>
        </p:nvSpPr>
        <p:spPr>
          <a:xfrm>
            <a:off x="5376950" y="3631650"/>
            <a:ext cx="2970300" cy="652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FF"/>
                </a:solidFill>
                <a:latin typeface="Arial"/>
                <a:ea typeface="Arial"/>
                <a:cs typeface="Arial"/>
                <a:sym typeface="Arial"/>
              </a:rPr>
              <a:t>in practice we process an entire minibatch (e.g. 100) of examples at one time:</a:t>
            </a:r>
          </a:p>
        </p:txBody>
      </p:sp>
      <p:sp>
        <p:nvSpPr>
          <p:cNvPr id="22" name="Title 1"/>
          <p:cNvSpPr txBox="1">
            <a:spLocks/>
          </p:cNvSpPr>
          <p:nvPr/>
        </p:nvSpPr>
        <p:spPr>
          <a:xfrm>
            <a:off x="311700" y="228600"/>
            <a:ext cx="8520600" cy="7636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kern="0"/>
              <a:t>Jacobian of ReLU</a:t>
            </a:r>
            <a:endParaRPr lang="en-US" kern="0" dirty="0"/>
          </a:p>
        </p:txBody>
      </p:sp>
      <p:sp>
        <p:nvSpPr>
          <p:cNvPr id="23"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306483595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151"/>
        <p:cNvGrpSpPr/>
        <p:nvPr/>
      </p:nvGrpSpPr>
      <p:grpSpPr>
        <a:xfrm>
          <a:off x="0" y="0"/>
          <a:ext cx="0" cy="0"/>
          <a:chOff x="0" y="0"/>
          <a:chExt cx="0" cy="0"/>
        </a:xfrm>
      </p:grpSpPr>
      <p:sp>
        <p:nvSpPr>
          <p:cNvPr id="1152" name="Shape 1152"/>
          <p:cNvSpPr txBox="1"/>
          <p:nvPr/>
        </p:nvSpPr>
        <p:spPr>
          <a:xfrm>
            <a:off x="403275" y="3647875"/>
            <a:ext cx="2559900" cy="11514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a:solidFill>
                  <a:srgbClr val="0000FF"/>
                </a:solidFill>
                <a:latin typeface="Arial"/>
                <a:ea typeface="Arial"/>
                <a:cs typeface="Arial"/>
                <a:sym typeface="Arial"/>
              </a:rPr>
              <a:t>Q: what is the size of the Jacobian matrix?</a:t>
            </a:r>
          </a:p>
          <a:p>
            <a:pPr algn="l" eaLnBrk="1" fontAlgn="auto" hangingPunct="1">
              <a:spcBef>
                <a:spcPts val="0"/>
              </a:spcBef>
              <a:spcAft>
                <a:spcPts val="0"/>
              </a:spcAft>
            </a:pPr>
            <a:r>
              <a:rPr lang="en" sz="2400" kern="0">
                <a:solidFill>
                  <a:srgbClr val="0000FF"/>
                </a:solidFill>
                <a:latin typeface="Arial"/>
                <a:ea typeface="Arial"/>
                <a:cs typeface="Arial"/>
                <a:sym typeface="Arial"/>
              </a:rPr>
              <a:t>[4096 x 4096!]</a:t>
            </a:r>
          </a:p>
        </p:txBody>
      </p:sp>
      <p:sp>
        <p:nvSpPr>
          <p:cNvPr id="1153" name="Shape 1153"/>
          <p:cNvSpPr txBox="1"/>
          <p:nvPr/>
        </p:nvSpPr>
        <p:spPr>
          <a:xfrm>
            <a:off x="6345675" y="3996562"/>
            <a:ext cx="2559900" cy="11514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a:solidFill>
                  <a:srgbClr val="0000FF"/>
                </a:solidFill>
                <a:latin typeface="Arial"/>
                <a:ea typeface="Arial"/>
                <a:cs typeface="Arial"/>
                <a:sym typeface="Arial"/>
              </a:rPr>
              <a:t>Q2: what does it look like?</a:t>
            </a:r>
          </a:p>
        </p:txBody>
      </p:sp>
      <p:sp>
        <p:nvSpPr>
          <p:cNvPr id="1154" name="Shape 1154"/>
          <p:cNvSpPr/>
          <p:nvPr/>
        </p:nvSpPr>
        <p:spPr>
          <a:xfrm>
            <a:off x="3191725" y="1769425"/>
            <a:ext cx="2040600" cy="2901000"/>
          </a:xfrm>
          <a:prstGeom prst="rect">
            <a:avLst/>
          </a:prstGeom>
          <a:solidFill>
            <a:srgbClr val="F3F3F3"/>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eaLnBrk="1" fontAlgn="auto" hangingPunct="1">
              <a:spcBef>
                <a:spcPts val="0"/>
              </a:spcBef>
              <a:spcAft>
                <a:spcPts val="0"/>
              </a:spcAft>
            </a:pPr>
            <a:r>
              <a:rPr lang="en" sz="2100" kern="0" dirty="0">
                <a:solidFill>
                  <a:srgbClr val="000000"/>
                </a:solidFill>
                <a:latin typeface="Arial"/>
                <a:ea typeface="Arial"/>
                <a:cs typeface="Arial"/>
                <a:sym typeface="Arial"/>
              </a:rPr>
              <a:t>g(x) = max(0,x)</a:t>
            </a:r>
          </a:p>
          <a:p>
            <a:pPr lvl="0" eaLnBrk="1" fontAlgn="auto" hangingPunct="1">
              <a:spcBef>
                <a:spcPts val="0"/>
              </a:spcBef>
              <a:spcAft>
                <a:spcPts val="0"/>
              </a:spcAft>
            </a:pPr>
            <a:r>
              <a:rPr lang="en" sz="2100" i="1" kern="0" dirty="0">
                <a:solidFill>
                  <a:srgbClr val="000000"/>
                </a:solidFill>
                <a:latin typeface="Arial"/>
                <a:ea typeface="Arial"/>
                <a:cs typeface="Arial"/>
                <a:sym typeface="Arial"/>
              </a:rPr>
              <a:t>(elementwise)</a:t>
            </a:r>
          </a:p>
        </p:txBody>
      </p:sp>
      <p:cxnSp>
        <p:nvCxnSpPr>
          <p:cNvPr id="1155" name="Shape 1155"/>
          <p:cNvCxnSpPr/>
          <p:nvPr/>
        </p:nvCxnSpPr>
        <p:spPr>
          <a:xfrm>
            <a:off x="2516250" y="2821850"/>
            <a:ext cx="675600" cy="0"/>
          </a:xfrm>
          <a:prstGeom prst="straightConnector1">
            <a:avLst/>
          </a:prstGeom>
          <a:noFill/>
          <a:ln w="9525" cap="flat" cmpd="sng">
            <a:solidFill>
              <a:schemeClr val="dk2"/>
            </a:solidFill>
            <a:prstDash val="solid"/>
            <a:round/>
            <a:headEnd type="none" w="lg" len="lg"/>
            <a:tailEnd type="triangle" w="lg" len="lg"/>
          </a:ln>
        </p:spPr>
      </p:cxnSp>
      <p:cxnSp>
        <p:nvCxnSpPr>
          <p:cNvPr id="1156" name="Shape 1156"/>
          <p:cNvCxnSpPr/>
          <p:nvPr/>
        </p:nvCxnSpPr>
        <p:spPr>
          <a:xfrm>
            <a:off x="2516250" y="2981375"/>
            <a:ext cx="675600" cy="0"/>
          </a:xfrm>
          <a:prstGeom prst="straightConnector1">
            <a:avLst/>
          </a:prstGeom>
          <a:noFill/>
          <a:ln w="9525" cap="flat" cmpd="sng">
            <a:solidFill>
              <a:schemeClr val="dk2"/>
            </a:solidFill>
            <a:prstDash val="solid"/>
            <a:round/>
            <a:headEnd type="none" w="lg" len="lg"/>
            <a:tailEnd type="triangle" w="lg" len="lg"/>
          </a:ln>
        </p:spPr>
      </p:cxnSp>
      <p:cxnSp>
        <p:nvCxnSpPr>
          <p:cNvPr id="1157" name="Shape 1157"/>
          <p:cNvCxnSpPr/>
          <p:nvPr/>
        </p:nvCxnSpPr>
        <p:spPr>
          <a:xfrm>
            <a:off x="2516250" y="3098225"/>
            <a:ext cx="675600" cy="0"/>
          </a:xfrm>
          <a:prstGeom prst="straightConnector1">
            <a:avLst/>
          </a:prstGeom>
          <a:noFill/>
          <a:ln w="9525" cap="flat" cmpd="sng">
            <a:solidFill>
              <a:schemeClr val="dk2"/>
            </a:solidFill>
            <a:prstDash val="solid"/>
            <a:round/>
            <a:headEnd type="none" w="lg" len="lg"/>
            <a:tailEnd type="triangle" w="lg" len="lg"/>
          </a:ln>
        </p:spPr>
      </p:cxnSp>
      <p:cxnSp>
        <p:nvCxnSpPr>
          <p:cNvPr id="1158" name="Shape 1158"/>
          <p:cNvCxnSpPr/>
          <p:nvPr/>
        </p:nvCxnSpPr>
        <p:spPr>
          <a:xfrm>
            <a:off x="2516250" y="3231291"/>
            <a:ext cx="675600" cy="0"/>
          </a:xfrm>
          <a:prstGeom prst="straightConnector1">
            <a:avLst/>
          </a:prstGeom>
          <a:noFill/>
          <a:ln w="9525" cap="flat" cmpd="sng">
            <a:solidFill>
              <a:schemeClr val="dk2"/>
            </a:solidFill>
            <a:prstDash val="solid"/>
            <a:round/>
            <a:headEnd type="none" w="lg" len="lg"/>
            <a:tailEnd type="triangle" w="lg" len="lg"/>
          </a:ln>
        </p:spPr>
      </p:cxnSp>
      <p:cxnSp>
        <p:nvCxnSpPr>
          <p:cNvPr id="1159" name="Shape 1159"/>
          <p:cNvCxnSpPr/>
          <p:nvPr/>
        </p:nvCxnSpPr>
        <p:spPr>
          <a:xfrm>
            <a:off x="2516250" y="3390816"/>
            <a:ext cx="675600" cy="0"/>
          </a:xfrm>
          <a:prstGeom prst="straightConnector1">
            <a:avLst/>
          </a:prstGeom>
          <a:noFill/>
          <a:ln w="9525" cap="flat" cmpd="sng">
            <a:solidFill>
              <a:schemeClr val="dk2"/>
            </a:solidFill>
            <a:prstDash val="solid"/>
            <a:round/>
            <a:headEnd type="none" w="lg" len="lg"/>
            <a:tailEnd type="triangle" w="lg" len="lg"/>
          </a:ln>
        </p:spPr>
      </p:cxnSp>
      <p:cxnSp>
        <p:nvCxnSpPr>
          <p:cNvPr id="1160" name="Shape 1160"/>
          <p:cNvCxnSpPr/>
          <p:nvPr/>
        </p:nvCxnSpPr>
        <p:spPr>
          <a:xfrm>
            <a:off x="2516250" y="3507666"/>
            <a:ext cx="675600" cy="0"/>
          </a:xfrm>
          <a:prstGeom prst="straightConnector1">
            <a:avLst/>
          </a:prstGeom>
          <a:noFill/>
          <a:ln w="9525" cap="flat" cmpd="sng">
            <a:solidFill>
              <a:schemeClr val="dk2"/>
            </a:solidFill>
            <a:prstDash val="solid"/>
            <a:round/>
            <a:headEnd type="none" w="lg" len="lg"/>
            <a:tailEnd type="triangle" w="lg" len="lg"/>
          </a:ln>
        </p:spPr>
      </p:cxnSp>
      <p:sp>
        <p:nvSpPr>
          <p:cNvPr id="1161" name="Shape 1161"/>
          <p:cNvSpPr txBox="1"/>
          <p:nvPr/>
        </p:nvSpPr>
        <p:spPr>
          <a:xfrm>
            <a:off x="705000" y="2782150"/>
            <a:ext cx="2430600" cy="468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000" kern="0">
                <a:solidFill>
                  <a:srgbClr val="000000"/>
                </a:solidFill>
                <a:latin typeface="Arial"/>
                <a:ea typeface="Arial"/>
                <a:cs typeface="Arial"/>
                <a:sym typeface="Arial"/>
              </a:rPr>
              <a:t>4096-d </a:t>
            </a:r>
          </a:p>
          <a:p>
            <a:pPr algn="l" eaLnBrk="1" fontAlgn="auto" hangingPunct="1">
              <a:spcBef>
                <a:spcPts val="0"/>
              </a:spcBef>
              <a:spcAft>
                <a:spcPts val="0"/>
              </a:spcAft>
            </a:pPr>
            <a:r>
              <a:rPr lang="en" sz="2000" kern="0">
                <a:solidFill>
                  <a:srgbClr val="000000"/>
                </a:solidFill>
                <a:latin typeface="Arial"/>
                <a:ea typeface="Arial"/>
                <a:cs typeface="Arial"/>
                <a:sym typeface="Arial"/>
              </a:rPr>
              <a:t>input vector</a:t>
            </a:r>
          </a:p>
        </p:txBody>
      </p:sp>
      <p:cxnSp>
        <p:nvCxnSpPr>
          <p:cNvPr id="1162" name="Shape 1162"/>
          <p:cNvCxnSpPr/>
          <p:nvPr/>
        </p:nvCxnSpPr>
        <p:spPr>
          <a:xfrm>
            <a:off x="5233023" y="2821850"/>
            <a:ext cx="675600" cy="0"/>
          </a:xfrm>
          <a:prstGeom prst="straightConnector1">
            <a:avLst/>
          </a:prstGeom>
          <a:noFill/>
          <a:ln w="9525" cap="flat" cmpd="sng">
            <a:solidFill>
              <a:schemeClr val="dk2"/>
            </a:solidFill>
            <a:prstDash val="solid"/>
            <a:round/>
            <a:headEnd type="none" w="lg" len="lg"/>
            <a:tailEnd type="triangle" w="lg" len="lg"/>
          </a:ln>
        </p:spPr>
      </p:cxnSp>
      <p:cxnSp>
        <p:nvCxnSpPr>
          <p:cNvPr id="1163" name="Shape 1163"/>
          <p:cNvCxnSpPr/>
          <p:nvPr/>
        </p:nvCxnSpPr>
        <p:spPr>
          <a:xfrm>
            <a:off x="5233023" y="2981375"/>
            <a:ext cx="675600" cy="0"/>
          </a:xfrm>
          <a:prstGeom prst="straightConnector1">
            <a:avLst/>
          </a:prstGeom>
          <a:noFill/>
          <a:ln w="9525" cap="flat" cmpd="sng">
            <a:solidFill>
              <a:schemeClr val="dk2"/>
            </a:solidFill>
            <a:prstDash val="solid"/>
            <a:round/>
            <a:headEnd type="none" w="lg" len="lg"/>
            <a:tailEnd type="triangle" w="lg" len="lg"/>
          </a:ln>
        </p:spPr>
      </p:cxnSp>
      <p:cxnSp>
        <p:nvCxnSpPr>
          <p:cNvPr id="1164" name="Shape 1164"/>
          <p:cNvCxnSpPr/>
          <p:nvPr/>
        </p:nvCxnSpPr>
        <p:spPr>
          <a:xfrm>
            <a:off x="5233023" y="3098225"/>
            <a:ext cx="675600" cy="0"/>
          </a:xfrm>
          <a:prstGeom prst="straightConnector1">
            <a:avLst/>
          </a:prstGeom>
          <a:noFill/>
          <a:ln w="9525" cap="flat" cmpd="sng">
            <a:solidFill>
              <a:schemeClr val="dk2"/>
            </a:solidFill>
            <a:prstDash val="solid"/>
            <a:round/>
            <a:headEnd type="none" w="lg" len="lg"/>
            <a:tailEnd type="triangle" w="lg" len="lg"/>
          </a:ln>
        </p:spPr>
      </p:cxnSp>
      <p:cxnSp>
        <p:nvCxnSpPr>
          <p:cNvPr id="1165" name="Shape 1165"/>
          <p:cNvCxnSpPr/>
          <p:nvPr/>
        </p:nvCxnSpPr>
        <p:spPr>
          <a:xfrm>
            <a:off x="5233023" y="3231291"/>
            <a:ext cx="675600" cy="0"/>
          </a:xfrm>
          <a:prstGeom prst="straightConnector1">
            <a:avLst/>
          </a:prstGeom>
          <a:noFill/>
          <a:ln w="9525" cap="flat" cmpd="sng">
            <a:solidFill>
              <a:schemeClr val="dk2"/>
            </a:solidFill>
            <a:prstDash val="solid"/>
            <a:round/>
            <a:headEnd type="none" w="lg" len="lg"/>
            <a:tailEnd type="triangle" w="lg" len="lg"/>
          </a:ln>
        </p:spPr>
      </p:cxnSp>
      <p:cxnSp>
        <p:nvCxnSpPr>
          <p:cNvPr id="1166" name="Shape 1166"/>
          <p:cNvCxnSpPr/>
          <p:nvPr/>
        </p:nvCxnSpPr>
        <p:spPr>
          <a:xfrm>
            <a:off x="5233023" y="3390816"/>
            <a:ext cx="675600" cy="0"/>
          </a:xfrm>
          <a:prstGeom prst="straightConnector1">
            <a:avLst/>
          </a:prstGeom>
          <a:noFill/>
          <a:ln w="9525" cap="flat" cmpd="sng">
            <a:solidFill>
              <a:schemeClr val="dk2"/>
            </a:solidFill>
            <a:prstDash val="solid"/>
            <a:round/>
            <a:headEnd type="none" w="lg" len="lg"/>
            <a:tailEnd type="triangle" w="lg" len="lg"/>
          </a:ln>
        </p:spPr>
      </p:cxnSp>
      <p:cxnSp>
        <p:nvCxnSpPr>
          <p:cNvPr id="1167" name="Shape 1167"/>
          <p:cNvCxnSpPr/>
          <p:nvPr/>
        </p:nvCxnSpPr>
        <p:spPr>
          <a:xfrm>
            <a:off x="5233023" y="3507666"/>
            <a:ext cx="675600" cy="0"/>
          </a:xfrm>
          <a:prstGeom prst="straightConnector1">
            <a:avLst/>
          </a:prstGeom>
          <a:noFill/>
          <a:ln w="9525" cap="flat" cmpd="sng">
            <a:solidFill>
              <a:schemeClr val="dk2"/>
            </a:solidFill>
            <a:prstDash val="solid"/>
            <a:round/>
            <a:headEnd type="none" w="lg" len="lg"/>
            <a:tailEnd type="triangle" w="lg" len="lg"/>
          </a:ln>
        </p:spPr>
      </p:cxnSp>
      <p:sp>
        <p:nvSpPr>
          <p:cNvPr id="1168" name="Shape 1168"/>
          <p:cNvSpPr txBox="1"/>
          <p:nvPr/>
        </p:nvSpPr>
        <p:spPr>
          <a:xfrm>
            <a:off x="6292850" y="2782150"/>
            <a:ext cx="1887300" cy="468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000" kern="0">
                <a:solidFill>
                  <a:srgbClr val="000000"/>
                </a:solidFill>
                <a:latin typeface="Arial"/>
                <a:ea typeface="Arial"/>
                <a:cs typeface="Arial"/>
                <a:sym typeface="Arial"/>
              </a:rPr>
              <a:t>4096-d </a:t>
            </a:r>
          </a:p>
          <a:p>
            <a:pPr algn="l" eaLnBrk="1" fontAlgn="auto" hangingPunct="1">
              <a:spcBef>
                <a:spcPts val="0"/>
              </a:spcBef>
              <a:spcAft>
                <a:spcPts val="0"/>
              </a:spcAft>
            </a:pPr>
            <a:r>
              <a:rPr lang="en" sz="2000" kern="0">
                <a:solidFill>
                  <a:srgbClr val="000000"/>
                </a:solidFill>
                <a:latin typeface="Arial"/>
                <a:ea typeface="Arial"/>
                <a:cs typeface="Arial"/>
                <a:sym typeface="Arial"/>
              </a:rPr>
              <a:t>output vector</a:t>
            </a:r>
          </a:p>
        </p:txBody>
      </p:sp>
      <p:sp>
        <p:nvSpPr>
          <p:cNvPr id="23" name="Title 1"/>
          <p:cNvSpPr txBox="1">
            <a:spLocks/>
          </p:cNvSpPr>
          <p:nvPr/>
        </p:nvSpPr>
        <p:spPr>
          <a:xfrm>
            <a:off x="311700" y="228600"/>
            <a:ext cx="8520600" cy="7636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kern="0"/>
              <a:t>Jacobian of ReLU</a:t>
            </a:r>
            <a:endParaRPr lang="en-US" kern="0" dirty="0"/>
          </a:p>
        </p:txBody>
      </p:sp>
      <p:sp>
        <p:nvSpPr>
          <p:cNvPr id="24"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 Credit: </a:t>
            </a:r>
            <a:r>
              <a:rPr lang="en-US" sz="1200" dirty="0" err="1"/>
              <a:t>Fei-Fei</a:t>
            </a:r>
            <a:r>
              <a:rPr lang="en-US" sz="1200" dirty="0"/>
              <a:t> Li, Justin Johnson, Serena Yeung, CS 231n</a:t>
            </a:r>
          </a:p>
        </p:txBody>
      </p:sp>
    </p:spTree>
    <p:extLst>
      <p:ext uri="{BB962C8B-B14F-4D97-AF65-F5344CB8AC3E}">
        <p14:creationId xmlns:p14="http://schemas.microsoft.com/office/powerpoint/2010/main" val="32813795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Jacobians of FC-Layer</a:t>
            </a:r>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84</a:t>
            </a:fld>
            <a:endParaRPr lang="en-US"/>
          </a:p>
        </p:txBody>
      </p:sp>
    </p:spTree>
    <p:extLst>
      <p:ext uri="{BB962C8B-B14F-4D97-AF65-F5344CB8AC3E}">
        <p14:creationId xmlns:p14="http://schemas.microsoft.com/office/powerpoint/2010/main" val="95387460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Jacobians of FC-Layer</a:t>
            </a:r>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85</a:t>
            </a:fld>
            <a:endParaRPr lang="en-US"/>
          </a:p>
        </p:txBody>
      </p:sp>
    </p:spTree>
    <p:extLst>
      <p:ext uri="{BB962C8B-B14F-4D97-AF65-F5344CB8AC3E}">
        <p14:creationId xmlns:p14="http://schemas.microsoft.com/office/powerpoint/2010/main" val="183156789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Jacobians of FC-Layer</a:t>
            </a:r>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86</a:t>
            </a:fld>
            <a:endParaRPr lang="en-US"/>
          </a:p>
        </p:txBody>
      </p:sp>
    </p:spTree>
    <p:extLst>
      <p:ext uri="{BB962C8B-B14F-4D97-AF65-F5344CB8AC3E}">
        <p14:creationId xmlns:p14="http://schemas.microsoft.com/office/powerpoint/2010/main" val="12174915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 we compute gradients?</a:t>
            </a:r>
          </a:p>
        </p:txBody>
      </p:sp>
      <p:sp>
        <p:nvSpPr>
          <p:cNvPr id="3" name="Content Placeholder 2"/>
          <p:cNvSpPr>
            <a:spLocks noGrp="1"/>
          </p:cNvSpPr>
          <p:nvPr>
            <p:ph idx="1"/>
          </p:nvPr>
        </p:nvSpPr>
        <p:spPr/>
        <p:txBody>
          <a:bodyPr/>
          <a:lstStyle/>
          <a:p>
            <a:r>
              <a:rPr lang="en-US" dirty="0"/>
              <a:t>Analytic or “Manual” Differentiation  </a:t>
            </a:r>
          </a:p>
          <a:p>
            <a:endParaRPr lang="en-US" dirty="0"/>
          </a:p>
          <a:p>
            <a:r>
              <a:rPr lang="en-US" dirty="0"/>
              <a:t>Symbolic Differentiation</a:t>
            </a:r>
          </a:p>
          <a:p>
            <a:endParaRPr lang="en-US" dirty="0"/>
          </a:p>
          <a:p>
            <a:r>
              <a:rPr lang="en-US" dirty="0"/>
              <a:t>Numerical Differentiation</a:t>
            </a:r>
          </a:p>
          <a:p>
            <a:endParaRPr lang="en-US" dirty="0"/>
          </a:p>
          <a:p>
            <a:r>
              <a:rPr lang="en-US" dirty="0"/>
              <a:t>Automatic Differentiation</a:t>
            </a:r>
          </a:p>
          <a:p>
            <a:pPr lvl="1"/>
            <a:r>
              <a:rPr lang="en-US" dirty="0"/>
              <a:t>Forward mode AD</a:t>
            </a:r>
          </a:p>
          <a:p>
            <a:pPr lvl="1"/>
            <a:r>
              <a:rPr lang="en-US" dirty="0"/>
              <a:t>Reverse mode AD</a:t>
            </a:r>
          </a:p>
          <a:p>
            <a:pPr lvl="2"/>
            <a:r>
              <a:rPr lang="en-US" dirty="0"/>
              <a:t>aka “</a:t>
            </a:r>
            <a:r>
              <a:rPr lang="en-US" dirty="0" err="1"/>
              <a:t>backprop</a:t>
            </a:r>
            <a:r>
              <a:rPr lang="en-US" dirty="0"/>
              <a:t>”</a:t>
            </a:r>
          </a:p>
          <a:p>
            <a:endParaRPr lang="en-US" dirty="0"/>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9</a:t>
            </a:fld>
            <a:endParaRPr lang="en-US"/>
          </a:p>
        </p:txBody>
      </p:sp>
    </p:spTree>
    <p:extLst>
      <p:ext uri="{BB962C8B-B14F-4D97-AF65-F5344CB8AC3E}">
        <p14:creationId xmlns:p14="http://schemas.microsoft.com/office/powerpoint/2010/main" val="314820014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HIGHLIGHTER" val="false"/>
</p:tagLst>
</file>

<file path=ppt/tags/tag10.xml><?xml version="1.0" encoding="utf-8"?>
<p:tagLst xmlns:a="http://schemas.openxmlformats.org/drawingml/2006/main" xmlns:r="http://schemas.openxmlformats.org/officeDocument/2006/relationships" xmlns:p="http://schemas.openxmlformats.org/presentationml/2006/main">
  <p:tag name="HIGHLIGHTER" val="false"/>
</p:tagLst>
</file>

<file path=ppt/tags/tag11.xml><?xml version="1.0" encoding="utf-8"?>
<p:tagLst xmlns:a="http://schemas.openxmlformats.org/drawingml/2006/main" xmlns:r="http://schemas.openxmlformats.org/officeDocument/2006/relationships" xmlns:p="http://schemas.openxmlformats.org/presentationml/2006/main">
  <p:tag name="HIGHLIGHTER" val="false"/>
</p:tagLst>
</file>

<file path=ppt/tags/tag12.xml><?xml version="1.0" encoding="utf-8"?>
<p:tagLst xmlns:a="http://schemas.openxmlformats.org/drawingml/2006/main" xmlns:r="http://schemas.openxmlformats.org/officeDocument/2006/relationships" xmlns:p="http://schemas.openxmlformats.org/presentationml/2006/main">
  <p:tag name="HIGHLIGHTER" val="false"/>
</p:tagLst>
</file>

<file path=ppt/tags/tag13.xml><?xml version="1.0" encoding="utf-8"?>
<p:tagLst xmlns:a="http://schemas.openxmlformats.org/drawingml/2006/main" xmlns:r="http://schemas.openxmlformats.org/officeDocument/2006/relationships" xmlns:p="http://schemas.openxmlformats.org/presentationml/2006/main">
  <p:tag name="HIGHLIGHTER" val="false"/>
</p:tagLst>
</file>

<file path=ppt/tags/tag14.xml><?xml version="1.0" encoding="utf-8"?>
<p:tagLst xmlns:a="http://schemas.openxmlformats.org/drawingml/2006/main" xmlns:r="http://schemas.openxmlformats.org/officeDocument/2006/relationships" xmlns:p="http://schemas.openxmlformats.org/presentationml/2006/main">
  <p:tag name="HIGHLIGHTER" val="false"/>
</p:tagLst>
</file>

<file path=ppt/tags/tag15.xml><?xml version="1.0" encoding="utf-8"?>
<p:tagLst xmlns:a="http://schemas.openxmlformats.org/drawingml/2006/main" xmlns:r="http://schemas.openxmlformats.org/officeDocument/2006/relationships" xmlns:p="http://schemas.openxmlformats.org/presentationml/2006/main">
  <p:tag name="HIGHLIGHTER" val="false"/>
</p:tagLst>
</file>

<file path=ppt/tags/tag16.xml><?xml version="1.0" encoding="utf-8"?>
<p:tagLst xmlns:a="http://schemas.openxmlformats.org/drawingml/2006/main" xmlns:r="http://schemas.openxmlformats.org/officeDocument/2006/relationships" xmlns:p="http://schemas.openxmlformats.org/presentationml/2006/main">
  <p:tag name="HIGHLIGHTER" val="false"/>
</p:tagLst>
</file>

<file path=ppt/tags/tag17.xml><?xml version="1.0" encoding="utf-8"?>
<p:tagLst xmlns:a="http://schemas.openxmlformats.org/drawingml/2006/main" xmlns:r="http://schemas.openxmlformats.org/officeDocument/2006/relationships" xmlns:p="http://schemas.openxmlformats.org/presentationml/2006/main">
  <p:tag name="HIGHLIGHTER" val="false"/>
</p:tagLst>
</file>

<file path=ppt/tags/tag18.xml><?xml version="1.0" encoding="utf-8"?>
<p:tagLst xmlns:a="http://schemas.openxmlformats.org/drawingml/2006/main" xmlns:r="http://schemas.openxmlformats.org/officeDocument/2006/relationships" xmlns:p="http://schemas.openxmlformats.org/presentationml/2006/main">
  <p:tag name="HIGHLIGHTER" val="false"/>
</p:tagLst>
</file>

<file path=ppt/tags/tag19.xml><?xml version="1.0" encoding="utf-8"?>
<p:tagLst xmlns:a="http://schemas.openxmlformats.org/drawingml/2006/main" xmlns:r="http://schemas.openxmlformats.org/officeDocument/2006/relationships" xmlns:p="http://schemas.openxmlformats.org/presentationml/2006/main">
  <p:tag name="HIGHLIGHTER" val="false"/>
</p:tagLst>
</file>

<file path=ppt/tags/tag2.xml><?xml version="1.0" encoding="utf-8"?>
<p:tagLst xmlns:a="http://schemas.openxmlformats.org/drawingml/2006/main" xmlns:r="http://schemas.openxmlformats.org/officeDocument/2006/relationships" xmlns:p="http://schemas.openxmlformats.org/presentationml/2006/main">
  <p:tag name="HIGHLIGHTER" val="false"/>
</p:tagLst>
</file>

<file path=ppt/tags/tag20.xml><?xml version="1.0" encoding="utf-8"?>
<p:tagLst xmlns:a="http://schemas.openxmlformats.org/drawingml/2006/main" xmlns:r="http://schemas.openxmlformats.org/officeDocument/2006/relationships" xmlns:p="http://schemas.openxmlformats.org/presentationml/2006/main">
  <p:tag name="HIGHLIGHTER" val="false"/>
</p:tagLst>
</file>

<file path=ppt/tags/tag21.xml><?xml version="1.0" encoding="utf-8"?>
<p:tagLst xmlns:a="http://schemas.openxmlformats.org/drawingml/2006/main" xmlns:r="http://schemas.openxmlformats.org/officeDocument/2006/relationships" xmlns:p="http://schemas.openxmlformats.org/presentationml/2006/main">
  <p:tag name="HIGHLIGHTER" val="false"/>
</p:tagLst>
</file>

<file path=ppt/tags/tag22.xml><?xml version="1.0" encoding="utf-8"?>
<p:tagLst xmlns:a="http://schemas.openxmlformats.org/drawingml/2006/main" xmlns:r="http://schemas.openxmlformats.org/officeDocument/2006/relationships" xmlns:p="http://schemas.openxmlformats.org/presentationml/2006/main">
  <p:tag name="HIGHLIGHTER" val="false"/>
</p:tagLst>
</file>

<file path=ppt/tags/tag23.xml><?xml version="1.0" encoding="utf-8"?>
<p:tagLst xmlns:a="http://schemas.openxmlformats.org/drawingml/2006/main" xmlns:r="http://schemas.openxmlformats.org/officeDocument/2006/relationships" xmlns:p="http://schemas.openxmlformats.org/presentationml/2006/main">
  <p:tag name="HIGHLIGHTER" val="false"/>
</p:tagLst>
</file>

<file path=ppt/tags/tag24.xml><?xml version="1.0" encoding="utf-8"?>
<p:tagLst xmlns:a="http://schemas.openxmlformats.org/drawingml/2006/main" xmlns:r="http://schemas.openxmlformats.org/officeDocument/2006/relationships" xmlns:p="http://schemas.openxmlformats.org/presentationml/2006/main">
  <p:tag name="HIGHLIGHTER" val="false"/>
</p:tagLst>
</file>

<file path=ppt/tags/tag25.xml><?xml version="1.0" encoding="utf-8"?>
<p:tagLst xmlns:a="http://schemas.openxmlformats.org/drawingml/2006/main" xmlns:r="http://schemas.openxmlformats.org/officeDocument/2006/relationships" xmlns:p="http://schemas.openxmlformats.org/presentationml/2006/main">
  <p:tag name="HIGHLIGHTER" val="false"/>
</p:tagLst>
</file>

<file path=ppt/tags/tag26.xml><?xml version="1.0" encoding="utf-8"?>
<p:tagLst xmlns:a="http://schemas.openxmlformats.org/drawingml/2006/main" xmlns:r="http://schemas.openxmlformats.org/officeDocument/2006/relationships" xmlns:p="http://schemas.openxmlformats.org/presentationml/2006/main">
  <p:tag name="HIGHLIGHTER" val="false"/>
</p:tagLst>
</file>

<file path=ppt/tags/tag27.xml><?xml version="1.0" encoding="utf-8"?>
<p:tagLst xmlns:a="http://schemas.openxmlformats.org/drawingml/2006/main" xmlns:r="http://schemas.openxmlformats.org/officeDocument/2006/relationships" xmlns:p="http://schemas.openxmlformats.org/presentationml/2006/main">
  <p:tag name="HIGHLIGHTER" val="false"/>
</p:tagLst>
</file>

<file path=ppt/tags/tag28.xml><?xml version="1.0" encoding="utf-8"?>
<p:tagLst xmlns:a="http://schemas.openxmlformats.org/drawingml/2006/main" xmlns:r="http://schemas.openxmlformats.org/officeDocument/2006/relationships" xmlns:p="http://schemas.openxmlformats.org/presentationml/2006/main">
  <p:tag name="HIGHLIGHTER" val="false"/>
</p:tagLst>
</file>

<file path=ppt/tags/tag29.xml><?xml version="1.0" encoding="utf-8"?>
<p:tagLst xmlns:a="http://schemas.openxmlformats.org/drawingml/2006/main" xmlns:r="http://schemas.openxmlformats.org/officeDocument/2006/relationships" xmlns:p="http://schemas.openxmlformats.org/presentationml/2006/main">
  <p:tag name="HIGHLIGHTER" val="false"/>
</p:tagLst>
</file>

<file path=ppt/tags/tag3.xml><?xml version="1.0" encoding="utf-8"?>
<p:tagLst xmlns:a="http://schemas.openxmlformats.org/drawingml/2006/main" xmlns:r="http://schemas.openxmlformats.org/officeDocument/2006/relationships" xmlns:p="http://schemas.openxmlformats.org/presentationml/2006/main">
  <p:tag name="HIGHLIGHTER" val="false"/>
</p:tagLst>
</file>

<file path=ppt/tags/tag30.xml><?xml version="1.0" encoding="utf-8"?>
<p:tagLst xmlns:a="http://schemas.openxmlformats.org/drawingml/2006/main" xmlns:r="http://schemas.openxmlformats.org/officeDocument/2006/relationships" xmlns:p="http://schemas.openxmlformats.org/presentationml/2006/main">
  <p:tag name="HIGHLIGHTER" val="false"/>
</p:tagLst>
</file>

<file path=ppt/tags/tag31.xml><?xml version="1.0" encoding="utf-8"?>
<p:tagLst xmlns:a="http://schemas.openxmlformats.org/drawingml/2006/main" xmlns:r="http://schemas.openxmlformats.org/officeDocument/2006/relationships" xmlns:p="http://schemas.openxmlformats.org/presentationml/2006/main">
  <p:tag name="HIGHLIGHTER" val="false"/>
</p:tagLst>
</file>

<file path=ppt/tags/tag32.xml><?xml version="1.0" encoding="utf-8"?>
<p:tagLst xmlns:a="http://schemas.openxmlformats.org/drawingml/2006/main" xmlns:r="http://schemas.openxmlformats.org/officeDocument/2006/relationships" xmlns:p="http://schemas.openxmlformats.org/presentationml/2006/main">
  <p:tag name="HIGHLIGHTER" val="false"/>
</p:tagLst>
</file>

<file path=ppt/tags/tag33.xml><?xml version="1.0" encoding="utf-8"?>
<p:tagLst xmlns:a="http://schemas.openxmlformats.org/drawingml/2006/main" xmlns:r="http://schemas.openxmlformats.org/officeDocument/2006/relationships" xmlns:p="http://schemas.openxmlformats.org/presentationml/2006/main">
  <p:tag name="HIGHLIGHTER" val="false"/>
</p:tagLst>
</file>

<file path=ppt/tags/tag34.xml><?xml version="1.0" encoding="utf-8"?>
<p:tagLst xmlns:a="http://schemas.openxmlformats.org/drawingml/2006/main" xmlns:r="http://schemas.openxmlformats.org/officeDocument/2006/relationships" xmlns:p="http://schemas.openxmlformats.org/presentationml/2006/main">
  <p:tag name="HIGHLIGHTER" val="false"/>
</p:tagLst>
</file>

<file path=ppt/tags/tag35.xml><?xml version="1.0" encoding="utf-8"?>
<p:tagLst xmlns:a="http://schemas.openxmlformats.org/drawingml/2006/main" xmlns:r="http://schemas.openxmlformats.org/officeDocument/2006/relationships" xmlns:p="http://schemas.openxmlformats.org/presentationml/2006/main">
  <p:tag name="HIGHLIGHTER" val="false"/>
</p:tagLst>
</file>

<file path=ppt/tags/tag36.xml><?xml version="1.0" encoding="utf-8"?>
<p:tagLst xmlns:a="http://schemas.openxmlformats.org/drawingml/2006/main" xmlns:r="http://schemas.openxmlformats.org/officeDocument/2006/relationships" xmlns:p="http://schemas.openxmlformats.org/presentationml/2006/main">
  <p:tag name="HIGHLIGHTER" val="false"/>
</p:tagLst>
</file>

<file path=ppt/tags/tag37.xml><?xml version="1.0" encoding="utf-8"?>
<p:tagLst xmlns:a="http://schemas.openxmlformats.org/drawingml/2006/main" xmlns:r="http://schemas.openxmlformats.org/officeDocument/2006/relationships" xmlns:p="http://schemas.openxmlformats.org/presentationml/2006/main">
  <p:tag name="HIGHLIGHTER" val="false"/>
</p:tagLst>
</file>

<file path=ppt/tags/tag38.xml><?xml version="1.0" encoding="utf-8"?>
<p:tagLst xmlns:a="http://schemas.openxmlformats.org/drawingml/2006/main" xmlns:r="http://schemas.openxmlformats.org/officeDocument/2006/relationships" xmlns:p="http://schemas.openxmlformats.org/presentationml/2006/main">
  <p:tag name="HIGHLIGHTER" val="false"/>
</p:tagLst>
</file>

<file path=ppt/tags/tag39.xml><?xml version="1.0" encoding="utf-8"?>
<p:tagLst xmlns:a="http://schemas.openxmlformats.org/drawingml/2006/main" xmlns:r="http://schemas.openxmlformats.org/officeDocument/2006/relationships" xmlns:p="http://schemas.openxmlformats.org/presentationml/2006/main">
  <p:tag name="HIGHLIGHTER" val="false"/>
</p:tagLst>
</file>

<file path=ppt/tags/tag4.xml><?xml version="1.0" encoding="utf-8"?>
<p:tagLst xmlns:a="http://schemas.openxmlformats.org/drawingml/2006/main" xmlns:r="http://schemas.openxmlformats.org/officeDocument/2006/relationships" xmlns:p="http://schemas.openxmlformats.org/presentationml/2006/main">
  <p:tag name="HIGHLIGHTER" val="false"/>
</p:tagLst>
</file>

<file path=ppt/tags/tag40.xml><?xml version="1.0" encoding="utf-8"?>
<p:tagLst xmlns:a="http://schemas.openxmlformats.org/drawingml/2006/main" xmlns:r="http://schemas.openxmlformats.org/officeDocument/2006/relationships" xmlns:p="http://schemas.openxmlformats.org/presentationml/2006/main">
  <p:tag name="HIGHLIGHTER" val="false"/>
</p:tagLst>
</file>

<file path=ppt/tags/tag41.xml><?xml version="1.0" encoding="utf-8"?>
<p:tagLst xmlns:a="http://schemas.openxmlformats.org/drawingml/2006/main" xmlns:r="http://schemas.openxmlformats.org/officeDocument/2006/relationships" xmlns:p="http://schemas.openxmlformats.org/presentationml/2006/main">
  <p:tag name="HIGHLIGHTER" val="false"/>
</p:tagLst>
</file>

<file path=ppt/tags/tag42.xml><?xml version="1.0" encoding="utf-8"?>
<p:tagLst xmlns:a="http://schemas.openxmlformats.org/drawingml/2006/main" xmlns:r="http://schemas.openxmlformats.org/officeDocument/2006/relationships" xmlns:p="http://schemas.openxmlformats.org/presentationml/2006/main">
  <p:tag name="HIGHLIGHTER" val="false"/>
</p:tagLst>
</file>

<file path=ppt/tags/tag43.xml><?xml version="1.0" encoding="utf-8"?>
<p:tagLst xmlns:a="http://schemas.openxmlformats.org/drawingml/2006/main" xmlns:r="http://schemas.openxmlformats.org/officeDocument/2006/relationships" xmlns:p="http://schemas.openxmlformats.org/presentationml/2006/main">
  <p:tag name="HIGHLIGHTER" val="false"/>
</p:tagLst>
</file>

<file path=ppt/tags/tag44.xml><?xml version="1.0" encoding="utf-8"?>
<p:tagLst xmlns:a="http://schemas.openxmlformats.org/drawingml/2006/main" xmlns:r="http://schemas.openxmlformats.org/officeDocument/2006/relationships" xmlns:p="http://schemas.openxmlformats.org/presentationml/2006/main">
  <p:tag name="HIGHLIGHTER" val="false"/>
</p:tagLst>
</file>

<file path=ppt/tags/tag45.xml><?xml version="1.0" encoding="utf-8"?>
<p:tagLst xmlns:a="http://schemas.openxmlformats.org/drawingml/2006/main" xmlns:r="http://schemas.openxmlformats.org/officeDocument/2006/relationships" xmlns:p="http://schemas.openxmlformats.org/presentationml/2006/main">
  <p:tag name="HIGHLIGHTER" val="false"/>
</p:tagLst>
</file>

<file path=ppt/tags/tag46.xml><?xml version="1.0" encoding="utf-8"?>
<p:tagLst xmlns:a="http://schemas.openxmlformats.org/drawingml/2006/main" xmlns:r="http://schemas.openxmlformats.org/officeDocument/2006/relationships" xmlns:p="http://schemas.openxmlformats.org/presentationml/2006/main">
  <p:tag name="HIGHLIGHTER" val="false"/>
</p:tagLst>
</file>

<file path=ppt/tags/tag47.xml><?xml version="1.0" encoding="utf-8"?>
<p:tagLst xmlns:a="http://schemas.openxmlformats.org/drawingml/2006/main" xmlns:r="http://schemas.openxmlformats.org/officeDocument/2006/relationships" xmlns:p="http://schemas.openxmlformats.org/presentationml/2006/main">
  <p:tag name="HIGHLIGHTER" val="false"/>
</p:tagLst>
</file>

<file path=ppt/tags/tag48.xml><?xml version="1.0" encoding="utf-8"?>
<p:tagLst xmlns:a="http://schemas.openxmlformats.org/drawingml/2006/main" xmlns:r="http://schemas.openxmlformats.org/officeDocument/2006/relationships" xmlns:p="http://schemas.openxmlformats.org/presentationml/2006/main">
  <p:tag name="HIGHLIGHTER" val="false"/>
</p:tagLst>
</file>

<file path=ppt/tags/tag49.xml><?xml version="1.0" encoding="utf-8"?>
<p:tagLst xmlns:a="http://schemas.openxmlformats.org/drawingml/2006/main" xmlns:r="http://schemas.openxmlformats.org/officeDocument/2006/relationships" xmlns:p="http://schemas.openxmlformats.org/presentationml/2006/main">
  <p:tag name="HIGHLIGHTER" val="false"/>
</p:tagLst>
</file>

<file path=ppt/tags/tag5.xml><?xml version="1.0" encoding="utf-8"?>
<p:tagLst xmlns:a="http://schemas.openxmlformats.org/drawingml/2006/main" xmlns:r="http://schemas.openxmlformats.org/officeDocument/2006/relationships" xmlns:p="http://schemas.openxmlformats.org/presentationml/2006/main">
  <p:tag name="HIGHLIGHTER" val="false"/>
</p:tagLst>
</file>

<file path=ppt/tags/tag50.xml><?xml version="1.0" encoding="utf-8"?>
<p:tagLst xmlns:a="http://schemas.openxmlformats.org/drawingml/2006/main" xmlns:r="http://schemas.openxmlformats.org/officeDocument/2006/relationships" xmlns:p="http://schemas.openxmlformats.org/presentationml/2006/main">
  <p:tag name="HIGHLIGHTER" val="false"/>
</p:tagLst>
</file>

<file path=ppt/tags/tag51.xml><?xml version="1.0" encoding="utf-8"?>
<p:tagLst xmlns:a="http://schemas.openxmlformats.org/drawingml/2006/main" xmlns:r="http://schemas.openxmlformats.org/officeDocument/2006/relationships" xmlns:p="http://schemas.openxmlformats.org/presentationml/2006/main">
  <p:tag name="HIGHLIGHTER" val="false"/>
</p:tagLst>
</file>

<file path=ppt/tags/tag52.xml><?xml version="1.0" encoding="utf-8"?>
<p:tagLst xmlns:a="http://schemas.openxmlformats.org/drawingml/2006/main" xmlns:r="http://schemas.openxmlformats.org/officeDocument/2006/relationships" xmlns:p="http://schemas.openxmlformats.org/presentationml/2006/main">
  <p:tag name="HIGHLIGHTER" val="false"/>
</p:tagLst>
</file>

<file path=ppt/tags/tag53.xml><?xml version="1.0" encoding="utf-8"?>
<p:tagLst xmlns:a="http://schemas.openxmlformats.org/drawingml/2006/main" xmlns:r="http://schemas.openxmlformats.org/officeDocument/2006/relationships" xmlns:p="http://schemas.openxmlformats.org/presentationml/2006/main">
  <p:tag name="HIGHLIGHTER" val="false"/>
</p:tagLst>
</file>

<file path=ppt/tags/tag54.xml><?xml version="1.0" encoding="utf-8"?>
<p:tagLst xmlns:a="http://schemas.openxmlformats.org/drawingml/2006/main" xmlns:r="http://schemas.openxmlformats.org/officeDocument/2006/relationships" xmlns:p="http://schemas.openxmlformats.org/presentationml/2006/main">
  <p:tag name="HIGHLIGHTER" val="false"/>
</p:tagLst>
</file>

<file path=ppt/tags/tag55.xml><?xml version="1.0" encoding="utf-8"?>
<p:tagLst xmlns:a="http://schemas.openxmlformats.org/drawingml/2006/main" xmlns:r="http://schemas.openxmlformats.org/officeDocument/2006/relationships" xmlns:p="http://schemas.openxmlformats.org/presentationml/2006/main">
  <p:tag name="HIGHLIGHTER" val="false"/>
</p:tagLst>
</file>

<file path=ppt/tags/tag56.xml><?xml version="1.0" encoding="utf-8"?>
<p:tagLst xmlns:a="http://schemas.openxmlformats.org/drawingml/2006/main" xmlns:r="http://schemas.openxmlformats.org/officeDocument/2006/relationships" xmlns:p="http://schemas.openxmlformats.org/presentationml/2006/main">
  <p:tag name="HIGHLIGHTER" val="false"/>
</p:tagLst>
</file>

<file path=ppt/tags/tag57.xml><?xml version="1.0" encoding="utf-8"?>
<p:tagLst xmlns:a="http://schemas.openxmlformats.org/drawingml/2006/main" xmlns:r="http://schemas.openxmlformats.org/officeDocument/2006/relationships" xmlns:p="http://schemas.openxmlformats.org/presentationml/2006/main">
  <p:tag name="HIGHLIGHTER" val="false"/>
</p:tagLst>
</file>

<file path=ppt/tags/tag58.xml><?xml version="1.0" encoding="utf-8"?>
<p:tagLst xmlns:a="http://schemas.openxmlformats.org/drawingml/2006/main" xmlns:r="http://schemas.openxmlformats.org/officeDocument/2006/relationships" xmlns:p="http://schemas.openxmlformats.org/presentationml/2006/main">
  <p:tag name="HIGHLIGHTER" val="false"/>
</p:tagLst>
</file>

<file path=ppt/tags/tag59.xml><?xml version="1.0" encoding="utf-8"?>
<p:tagLst xmlns:a="http://schemas.openxmlformats.org/drawingml/2006/main" xmlns:r="http://schemas.openxmlformats.org/officeDocument/2006/relationships" xmlns:p="http://schemas.openxmlformats.org/presentationml/2006/main">
  <p:tag name="HIGHLIGHTER" val="false"/>
</p:tagLst>
</file>

<file path=ppt/tags/tag6.xml><?xml version="1.0" encoding="utf-8"?>
<p:tagLst xmlns:a="http://schemas.openxmlformats.org/drawingml/2006/main" xmlns:r="http://schemas.openxmlformats.org/officeDocument/2006/relationships" xmlns:p="http://schemas.openxmlformats.org/presentationml/2006/main">
  <p:tag name="HIGHLIGHTER" val="false"/>
</p:tagLst>
</file>

<file path=ppt/tags/tag60.xml><?xml version="1.0" encoding="utf-8"?>
<p:tagLst xmlns:a="http://schemas.openxmlformats.org/drawingml/2006/main" xmlns:r="http://schemas.openxmlformats.org/officeDocument/2006/relationships" xmlns:p="http://schemas.openxmlformats.org/presentationml/2006/main">
  <p:tag name="HIGHLIGHTER" val="false"/>
</p:tagLst>
</file>

<file path=ppt/tags/tag61.xml><?xml version="1.0" encoding="utf-8"?>
<p:tagLst xmlns:a="http://schemas.openxmlformats.org/drawingml/2006/main" xmlns:r="http://schemas.openxmlformats.org/officeDocument/2006/relationships" xmlns:p="http://schemas.openxmlformats.org/presentationml/2006/main">
  <p:tag name="HIGHLIGHTER" val="false"/>
</p:tagLst>
</file>

<file path=ppt/tags/tag62.xml><?xml version="1.0" encoding="utf-8"?>
<p:tagLst xmlns:a="http://schemas.openxmlformats.org/drawingml/2006/main" xmlns:r="http://schemas.openxmlformats.org/officeDocument/2006/relationships" xmlns:p="http://schemas.openxmlformats.org/presentationml/2006/main">
  <p:tag name="HIGHLIGHTER" val="false"/>
</p:tagLst>
</file>

<file path=ppt/tags/tag63.xml><?xml version="1.0" encoding="utf-8"?>
<p:tagLst xmlns:a="http://schemas.openxmlformats.org/drawingml/2006/main" xmlns:r="http://schemas.openxmlformats.org/officeDocument/2006/relationships" xmlns:p="http://schemas.openxmlformats.org/presentationml/2006/main">
  <p:tag name="HIGHLIGHTER" val="false"/>
</p:tagLst>
</file>

<file path=ppt/tags/tag64.xml><?xml version="1.0" encoding="utf-8"?>
<p:tagLst xmlns:a="http://schemas.openxmlformats.org/drawingml/2006/main" xmlns:r="http://schemas.openxmlformats.org/officeDocument/2006/relationships" xmlns:p="http://schemas.openxmlformats.org/presentationml/2006/main">
  <p:tag name="HIGHLIGHTER" val="false"/>
</p:tagLst>
</file>

<file path=ppt/tags/tag65.xml><?xml version="1.0" encoding="utf-8"?>
<p:tagLst xmlns:a="http://schemas.openxmlformats.org/drawingml/2006/main" xmlns:r="http://schemas.openxmlformats.org/officeDocument/2006/relationships" xmlns:p="http://schemas.openxmlformats.org/presentationml/2006/main">
  <p:tag name="HIGHLIGHTER" val="false"/>
</p:tagLst>
</file>

<file path=ppt/tags/tag66.xml><?xml version="1.0" encoding="utf-8"?>
<p:tagLst xmlns:a="http://schemas.openxmlformats.org/drawingml/2006/main" xmlns:r="http://schemas.openxmlformats.org/officeDocument/2006/relationships" xmlns:p="http://schemas.openxmlformats.org/presentationml/2006/main">
  <p:tag name="HIGHLIGHTER" val="false"/>
</p:tagLst>
</file>

<file path=ppt/tags/tag67.xml><?xml version="1.0" encoding="utf-8"?>
<p:tagLst xmlns:a="http://schemas.openxmlformats.org/drawingml/2006/main" xmlns:r="http://schemas.openxmlformats.org/officeDocument/2006/relationships" xmlns:p="http://schemas.openxmlformats.org/presentationml/2006/main">
  <p:tag name="HIGHLIGHTER" val="false"/>
</p:tagLst>
</file>

<file path=ppt/tags/tag68.xml><?xml version="1.0" encoding="utf-8"?>
<p:tagLst xmlns:a="http://schemas.openxmlformats.org/drawingml/2006/main" xmlns:r="http://schemas.openxmlformats.org/officeDocument/2006/relationships" xmlns:p="http://schemas.openxmlformats.org/presentationml/2006/main">
  <p:tag name="HIGHLIGHTER" val="false"/>
</p:tagLst>
</file>

<file path=ppt/tags/tag69.xml><?xml version="1.0" encoding="utf-8"?>
<p:tagLst xmlns:a="http://schemas.openxmlformats.org/drawingml/2006/main" xmlns:r="http://schemas.openxmlformats.org/officeDocument/2006/relationships" xmlns:p="http://schemas.openxmlformats.org/presentationml/2006/main">
  <p:tag name="HIGHLIGHTER" val="false"/>
</p:tagLst>
</file>

<file path=ppt/tags/tag7.xml><?xml version="1.0" encoding="utf-8"?>
<p:tagLst xmlns:a="http://schemas.openxmlformats.org/drawingml/2006/main" xmlns:r="http://schemas.openxmlformats.org/officeDocument/2006/relationships" xmlns:p="http://schemas.openxmlformats.org/presentationml/2006/main">
  <p:tag name="HIGHLIGHTER" val="false"/>
</p:tagLst>
</file>

<file path=ppt/tags/tag70.xml><?xml version="1.0" encoding="utf-8"?>
<p:tagLst xmlns:a="http://schemas.openxmlformats.org/drawingml/2006/main" xmlns:r="http://schemas.openxmlformats.org/officeDocument/2006/relationships" xmlns:p="http://schemas.openxmlformats.org/presentationml/2006/main">
  <p:tag name="HIGHLIGHTER" val="false"/>
</p:tagLst>
</file>

<file path=ppt/tags/tag71.xml><?xml version="1.0" encoding="utf-8"?>
<p:tagLst xmlns:a="http://schemas.openxmlformats.org/drawingml/2006/main" xmlns:r="http://schemas.openxmlformats.org/officeDocument/2006/relationships" xmlns:p="http://schemas.openxmlformats.org/presentationml/2006/main">
  <p:tag name="HIGHLIGHTER" val="false"/>
</p:tagLst>
</file>

<file path=ppt/tags/tag72.xml><?xml version="1.0" encoding="utf-8"?>
<p:tagLst xmlns:a="http://schemas.openxmlformats.org/drawingml/2006/main" xmlns:r="http://schemas.openxmlformats.org/officeDocument/2006/relationships" xmlns:p="http://schemas.openxmlformats.org/presentationml/2006/main">
  <p:tag name="HIGHLIGHTER" val="false"/>
</p:tagLst>
</file>

<file path=ppt/tags/tag73.xml><?xml version="1.0" encoding="utf-8"?>
<p:tagLst xmlns:a="http://schemas.openxmlformats.org/drawingml/2006/main" xmlns:r="http://schemas.openxmlformats.org/officeDocument/2006/relationships" xmlns:p="http://schemas.openxmlformats.org/presentationml/2006/main">
  <p:tag name="HIGHLIGHTER" val="false"/>
</p:tagLst>
</file>

<file path=ppt/tags/tag74.xml><?xml version="1.0" encoding="utf-8"?>
<p:tagLst xmlns:a="http://schemas.openxmlformats.org/drawingml/2006/main" xmlns:r="http://schemas.openxmlformats.org/officeDocument/2006/relationships" xmlns:p="http://schemas.openxmlformats.org/presentationml/2006/main">
  <p:tag name="HIGHLIGHTER" val="false"/>
</p:tagLst>
</file>

<file path=ppt/tags/tag75.xml><?xml version="1.0" encoding="utf-8"?>
<p:tagLst xmlns:a="http://schemas.openxmlformats.org/drawingml/2006/main" xmlns:r="http://schemas.openxmlformats.org/officeDocument/2006/relationships" xmlns:p="http://schemas.openxmlformats.org/presentationml/2006/main">
  <p:tag name="HIGHLIGHTER" val="false"/>
</p:tagLst>
</file>

<file path=ppt/tags/tag76.xml><?xml version="1.0" encoding="utf-8"?>
<p:tagLst xmlns:a="http://schemas.openxmlformats.org/drawingml/2006/main" xmlns:r="http://schemas.openxmlformats.org/officeDocument/2006/relationships" xmlns:p="http://schemas.openxmlformats.org/presentationml/2006/main">
  <p:tag name="HIGHLIGHTER" val="false"/>
</p:tagLst>
</file>

<file path=ppt/tags/tag77.xml><?xml version="1.0" encoding="utf-8"?>
<p:tagLst xmlns:a="http://schemas.openxmlformats.org/drawingml/2006/main" xmlns:r="http://schemas.openxmlformats.org/officeDocument/2006/relationships" xmlns:p="http://schemas.openxmlformats.org/presentationml/2006/main">
  <p:tag name="HIGHLIGHTER" val="false"/>
</p:tagLst>
</file>

<file path=ppt/tags/tag78.xml><?xml version="1.0" encoding="utf-8"?>
<p:tagLst xmlns:a="http://schemas.openxmlformats.org/drawingml/2006/main" xmlns:r="http://schemas.openxmlformats.org/officeDocument/2006/relationships" xmlns:p="http://schemas.openxmlformats.org/presentationml/2006/main">
  <p:tag name="HIGHLIGHTER" val="false"/>
</p:tagLst>
</file>

<file path=ppt/tags/tag79.xml><?xml version="1.0" encoding="utf-8"?>
<p:tagLst xmlns:a="http://schemas.openxmlformats.org/drawingml/2006/main" xmlns:r="http://schemas.openxmlformats.org/officeDocument/2006/relationships" xmlns:p="http://schemas.openxmlformats.org/presentationml/2006/main">
  <p:tag name="HIGHLIGHTER" val="false"/>
</p:tagLst>
</file>

<file path=ppt/tags/tag8.xml><?xml version="1.0" encoding="utf-8"?>
<p:tagLst xmlns:a="http://schemas.openxmlformats.org/drawingml/2006/main" xmlns:r="http://schemas.openxmlformats.org/officeDocument/2006/relationships" xmlns:p="http://schemas.openxmlformats.org/presentationml/2006/main">
  <p:tag name="HIGHLIGHTER" val="false"/>
</p:tagLst>
</file>

<file path=ppt/tags/tag80.xml><?xml version="1.0" encoding="utf-8"?>
<p:tagLst xmlns:a="http://schemas.openxmlformats.org/drawingml/2006/main" xmlns:r="http://schemas.openxmlformats.org/officeDocument/2006/relationships" xmlns:p="http://schemas.openxmlformats.org/presentationml/2006/main">
  <p:tag name="HIGHLIGHTER" val="false"/>
</p:tagLst>
</file>

<file path=ppt/tags/tag81.xml><?xml version="1.0" encoding="utf-8"?>
<p:tagLst xmlns:a="http://schemas.openxmlformats.org/drawingml/2006/main" xmlns:r="http://schemas.openxmlformats.org/officeDocument/2006/relationships" xmlns:p="http://schemas.openxmlformats.org/presentationml/2006/main">
  <p:tag name="HIGHLIGHTER" val="false"/>
</p:tagLst>
</file>

<file path=ppt/tags/tag82.xml><?xml version="1.0" encoding="utf-8"?>
<p:tagLst xmlns:a="http://schemas.openxmlformats.org/drawingml/2006/main" xmlns:r="http://schemas.openxmlformats.org/officeDocument/2006/relationships" xmlns:p="http://schemas.openxmlformats.org/presentationml/2006/main">
  <p:tag name="HIGHLIGHTER" val="false"/>
</p:tagLst>
</file>

<file path=ppt/tags/tag83.xml><?xml version="1.0" encoding="utf-8"?>
<p:tagLst xmlns:a="http://schemas.openxmlformats.org/drawingml/2006/main" xmlns:r="http://schemas.openxmlformats.org/officeDocument/2006/relationships" xmlns:p="http://schemas.openxmlformats.org/presentationml/2006/main">
  <p:tag name="HIGHLIGHTER" val="false"/>
</p:tagLst>
</file>

<file path=ppt/tags/tag84.xml><?xml version="1.0" encoding="utf-8"?>
<p:tagLst xmlns:a="http://schemas.openxmlformats.org/drawingml/2006/main" xmlns:r="http://schemas.openxmlformats.org/officeDocument/2006/relationships" xmlns:p="http://schemas.openxmlformats.org/presentationml/2006/main">
  <p:tag name="HIGHLIGHTER" val="false"/>
</p:tagLst>
</file>

<file path=ppt/tags/tag85.xml><?xml version="1.0" encoding="utf-8"?>
<p:tagLst xmlns:a="http://schemas.openxmlformats.org/drawingml/2006/main" xmlns:r="http://schemas.openxmlformats.org/officeDocument/2006/relationships" xmlns:p="http://schemas.openxmlformats.org/presentationml/2006/main">
  <p:tag name="HIGHLIGHTER" val="false"/>
</p:tagLst>
</file>

<file path=ppt/tags/tag86.xml><?xml version="1.0" encoding="utf-8"?>
<p:tagLst xmlns:a="http://schemas.openxmlformats.org/drawingml/2006/main" xmlns:r="http://schemas.openxmlformats.org/officeDocument/2006/relationships" xmlns:p="http://schemas.openxmlformats.org/presentationml/2006/main">
  <p:tag name="HIGHLIGHTER" val="false"/>
</p:tagLst>
</file>

<file path=ppt/tags/tag87.xml><?xml version="1.0" encoding="utf-8"?>
<p:tagLst xmlns:a="http://schemas.openxmlformats.org/drawingml/2006/main" xmlns:r="http://schemas.openxmlformats.org/officeDocument/2006/relationships" xmlns:p="http://schemas.openxmlformats.org/presentationml/2006/main">
  <p:tag name="HIGHLIGHTER" val="false"/>
</p:tagLst>
</file>

<file path=ppt/tags/tag88.xml><?xml version="1.0" encoding="utf-8"?>
<p:tagLst xmlns:a="http://schemas.openxmlformats.org/drawingml/2006/main" xmlns:r="http://schemas.openxmlformats.org/officeDocument/2006/relationships" xmlns:p="http://schemas.openxmlformats.org/presentationml/2006/main">
  <p:tag name="HIGHLIGHTER" val="false"/>
</p:tagLst>
</file>

<file path=ppt/tags/tag89.xml><?xml version="1.0" encoding="utf-8"?>
<p:tagLst xmlns:a="http://schemas.openxmlformats.org/drawingml/2006/main" xmlns:r="http://schemas.openxmlformats.org/officeDocument/2006/relationships" xmlns:p="http://schemas.openxmlformats.org/presentationml/2006/main">
  <p:tag name="HIGHLIGHTER" val="false"/>
</p:tagLst>
</file>

<file path=ppt/tags/tag9.xml><?xml version="1.0" encoding="utf-8"?>
<p:tagLst xmlns:a="http://schemas.openxmlformats.org/drawingml/2006/main" xmlns:r="http://schemas.openxmlformats.org/officeDocument/2006/relationships" xmlns:p="http://schemas.openxmlformats.org/presentationml/2006/main">
  <p:tag name="HIGHLIGHTER" val="false"/>
</p:tagLst>
</file>

<file path=ppt/tags/tag90.xml><?xml version="1.0" encoding="utf-8"?>
<p:tagLst xmlns:a="http://schemas.openxmlformats.org/drawingml/2006/main" xmlns:r="http://schemas.openxmlformats.org/officeDocument/2006/relationships" xmlns:p="http://schemas.openxmlformats.org/presentationml/2006/main">
  <p:tag name="HIGHLIGHTER" val="false"/>
</p:tagLst>
</file>

<file path=ppt/tags/tag91.xml><?xml version="1.0" encoding="utf-8"?>
<p:tagLst xmlns:a="http://schemas.openxmlformats.org/drawingml/2006/main" xmlns:r="http://schemas.openxmlformats.org/officeDocument/2006/relationships" xmlns:p="http://schemas.openxmlformats.org/presentationml/2006/main">
  <p:tag name="HIGHLIGHTER" val="false"/>
</p:tagLst>
</file>

<file path=ppt/tags/tag92.xml><?xml version="1.0" encoding="utf-8"?>
<p:tagLst xmlns:a="http://schemas.openxmlformats.org/drawingml/2006/main" xmlns:r="http://schemas.openxmlformats.org/officeDocument/2006/relationships" xmlns:p="http://schemas.openxmlformats.org/presentationml/2006/main">
  <p:tag name="HIGHLIGHTER" val="false"/>
</p:tagLst>
</file>

<file path=ppt/tags/tag93.xml><?xml version="1.0" encoding="utf-8"?>
<p:tagLst xmlns:a="http://schemas.openxmlformats.org/drawingml/2006/main" xmlns:r="http://schemas.openxmlformats.org/officeDocument/2006/relationships" xmlns:p="http://schemas.openxmlformats.org/presentationml/2006/main">
  <p:tag name="HIGHLIGHTER" val="false"/>
</p:tagLst>
</file>

<file path=ppt/tags/tag94.xml><?xml version="1.0" encoding="utf-8"?>
<p:tagLst xmlns:a="http://schemas.openxmlformats.org/drawingml/2006/main" xmlns:r="http://schemas.openxmlformats.org/officeDocument/2006/relationships" xmlns:p="http://schemas.openxmlformats.org/presentationml/2006/main">
  <p:tag name="HIGHLIGHTER" val="false"/>
</p:tagLst>
</file>

<file path=ppt/tags/tag95.xml><?xml version="1.0" encoding="utf-8"?>
<p:tagLst xmlns:a="http://schemas.openxmlformats.org/drawingml/2006/main" xmlns:r="http://schemas.openxmlformats.org/officeDocument/2006/relationships" xmlns:p="http://schemas.openxmlformats.org/presentationml/2006/main">
  <p:tag name="HIGHLIGHTER" val="false"/>
</p:tagLst>
</file>

<file path=ppt/tags/tag96.xml><?xml version="1.0" encoding="utf-8"?>
<p:tagLst xmlns:a="http://schemas.openxmlformats.org/drawingml/2006/main" xmlns:r="http://schemas.openxmlformats.org/officeDocument/2006/relationships" xmlns:p="http://schemas.openxmlformats.org/presentationml/2006/main">
  <p:tag name="HIGHLIGHTER" val="false"/>
</p:tagLst>
</file>

<file path=ppt/theme/theme1.xml><?xml version="1.0" encoding="utf-8"?>
<a:theme xmlns:a="http://schemas.openxmlformats.org/drawingml/2006/main" name="pictur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lank Present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pictures.thmx</Template>
  <TotalTime>49652</TotalTime>
  <Words>2723</Words>
  <Application>Microsoft Macintosh PowerPoint</Application>
  <PresentationFormat>On-screen Show (4:3)</PresentationFormat>
  <Paragraphs>750</Paragraphs>
  <Slides>86</Slides>
  <Notes>43</Notes>
  <HiddenSlides>3</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86</vt:i4>
      </vt:variant>
    </vt:vector>
  </HeadingPairs>
  <TitlesOfParts>
    <vt:vector size="96" baseType="lpstr">
      <vt:lpstr>ＭＳ Ｐゴシック</vt:lpstr>
      <vt:lpstr>Arial</vt:lpstr>
      <vt:lpstr>Arial Narrow</vt:lpstr>
      <vt:lpstr>Calibri</vt:lpstr>
      <vt:lpstr>DejaVu Sans</vt:lpstr>
      <vt:lpstr>FreeSans</vt:lpstr>
      <vt:lpstr>Osaka</vt:lpstr>
      <vt:lpstr>Symbol</vt:lpstr>
      <vt:lpstr>pictures</vt:lpstr>
      <vt:lpstr>Blank Presentation</vt:lpstr>
      <vt:lpstr>CS 4803 / 7643: Deep Learning</vt:lpstr>
      <vt:lpstr>Administrativia</vt:lpstr>
      <vt:lpstr>PowerPoint Presentation</vt:lpstr>
      <vt:lpstr>PowerPoint Presentation</vt:lpstr>
      <vt:lpstr>PowerPoint Presentation</vt:lpstr>
      <vt:lpstr>Stochastic Gradient Descent (SGD)</vt:lpstr>
      <vt:lpstr>How do we compute gradients?</vt:lpstr>
      <vt:lpstr>PowerPoint Presentation</vt:lpstr>
      <vt:lpstr>How do we compute gradients?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Numerical vs Analytic Gradients</vt:lpstr>
      <vt:lpstr>How do we compute gradients?</vt:lpstr>
      <vt:lpstr>Matrix/Vector Derivatives Notation</vt:lpstr>
      <vt:lpstr>Matrix/Vector Derivatives Notation</vt:lpstr>
      <vt:lpstr>Vector Derivative Example</vt:lpstr>
      <vt:lpstr>Extension to Tensors</vt:lpstr>
      <vt:lpstr>Chain Rule: Composite Functions</vt:lpstr>
      <vt:lpstr>Chain Rule: Scalar Case</vt:lpstr>
      <vt:lpstr>Chain Rule: Vector Case</vt:lpstr>
      <vt:lpstr>Chain Rule: Jacobian view</vt:lpstr>
      <vt:lpstr>Chain Rule: Graphical view</vt:lpstr>
      <vt:lpstr>Chain Rule: Cascaded</vt:lpstr>
      <vt:lpstr>Chain Rule: How should we multiply?</vt:lpstr>
      <vt:lpstr>Plan for Today</vt:lpstr>
      <vt:lpstr>Chain Rule: Tensors</vt:lpstr>
      <vt:lpstr>PowerPoint Presentation</vt:lpstr>
      <vt:lpstr>Logistic Regression Derivatives</vt:lpstr>
      <vt:lpstr>Convolutional network (AlexNet)</vt:lpstr>
      <vt:lpstr>Neural Turing Machine</vt:lpstr>
      <vt:lpstr>How do we compute gradients?</vt:lpstr>
      <vt:lpstr>Computational Graph</vt:lpstr>
      <vt:lpstr>PowerPoint Presentation</vt:lpstr>
      <vt:lpstr>Directed Acyclic Graphs (DAGs)</vt:lpstr>
      <vt:lpstr>Directed Acyclic Graphs (DAGs)</vt:lpstr>
      <vt:lpstr>Directed Acyclic Graphs (DAGs)</vt:lpstr>
      <vt:lpstr>Computational Graphs</vt:lpstr>
      <vt:lpstr>Example</vt:lpstr>
      <vt:lpstr>HW0</vt:lpstr>
      <vt:lpstr>HW0 Submission by Samyak Datta</vt:lpstr>
      <vt:lpstr>Logistic Regression as a Cascade</vt:lpstr>
      <vt:lpstr>Forward mode vs Reverse Mode</vt:lpstr>
      <vt:lpstr>PowerPoint Presentation</vt:lpstr>
      <vt:lpstr>PowerPoint Presentation</vt:lpstr>
      <vt:lpstr>Example: Forward mode AD</vt:lpstr>
      <vt:lpstr>Example: Forward mode AD</vt:lpstr>
      <vt:lpstr>Example: Forward mode AD</vt:lpstr>
      <vt:lpstr>Example: Forward mode AD</vt:lpstr>
      <vt:lpstr>Example: Forward mode AD</vt:lpstr>
      <vt:lpstr>Example: Reverse mode AD</vt:lpstr>
      <vt:lpstr>Example: Reverse mode AD</vt:lpstr>
      <vt:lpstr>Example: Reverse mode AD</vt:lpstr>
      <vt:lpstr>Forward Pass vs  Forward mode AD vs Reverse Mode AD</vt:lpstr>
      <vt:lpstr>Forward mode vs Reverse Mode</vt:lpstr>
      <vt:lpstr>Forward mode vs Reverse Mode</vt:lpstr>
      <vt:lpstr>Forward mode vs Reverse Mode</vt:lpstr>
      <vt:lpstr>Patterns in backward flow</vt:lpstr>
      <vt:lpstr>Patterns in backward flow</vt:lpstr>
      <vt:lpstr>Patterns in backward flow</vt:lpstr>
      <vt:lpstr>Patterns in backward flow</vt:lpstr>
      <vt:lpstr>Patterns in backward flow</vt:lpstr>
      <vt:lpstr>Patterns in backward flow</vt:lpstr>
      <vt:lpstr>Patterns in backward flow</vt:lpstr>
      <vt:lpstr>Gradients add at branches</vt:lpstr>
      <vt:lpstr>Duality in Fprop and Bprop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Jacobians of FC-Layer</vt:lpstr>
      <vt:lpstr>Jacobians of FC-Layer</vt:lpstr>
      <vt:lpstr>Jacobians of FC-Layer</vt:lpstr>
    </vt:vector>
  </TitlesOfParts>
  <Manager/>
  <Company>Virginia Tech</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ECE 5984: Introduction to Machine Learning</dc:title>
  <dc:subject>Machine Learning</dc:subject>
  <dc:creator>Dhruv Batra</dc:creator>
  <cp:keywords/>
  <dc:description/>
  <cp:lastModifiedBy>Dhruv Batra</cp:lastModifiedBy>
  <cp:revision>2773</cp:revision>
  <cp:lastPrinted>2015-04-01T17:45:43Z</cp:lastPrinted>
  <dcterms:created xsi:type="dcterms:W3CDTF">2013-03-06T19:31:42Z</dcterms:created>
  <dcterms:modified xsi:type="dcterms:W3CDTF">2018-09-18T20:04:30Z</dcterms:modified>
  <cp:category/>
</cp:coreProperties>
</file>