
<file path=[Content_Types].xml><?xml version="1.0" encoding="utf-8"?>
<Types xmlns="http://schemas.openxmlformats.org/package/2006/content-types">
  <Default Extension="png" ContentType="image/png"/>
  <Default Extension="mov" ContentType="video/quicktime"/>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7.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8.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107"/>
  </p:notesMasterIdLst>
  <p:handoutMasterIdLst>
    <p:handoutMasterId r:id="rId108"/>
  </p:handoutMasterIdLst>
  <p:sldIdLst>
    <p:sldId id="256" r:id="rId3"/>
    <p:sldId id="313" r:id="rId4"/>
    <p:sldId id="1596" r:id="rId5"/>
    <p:sldId id="1676" r:id="rId6"/>
    <p:sldId id="291" r:id="rId7"/>
    <p:sldId id="1500" r:id="rId8"/>
    <p:sldId id="1501" r:id="rId9"/>
    <p:sldId id="1502" r:id="rId10"/>
    <p:sldId id="1504" r:id="rId11"/>
    <p:sldId id="1677" r:id="rId12"/>
    <p:sldId id="1678" r:id="rId13"/>
    <p:sldId id="596" r:id="rId14"/>
    <p:sldId id="1679" r:id="rId15"/>
    <p:sldId id="1680" r:id="rId16"/>
    <p:sldId id="1665" r:id="rId17"/>
    <p:sldId id="600" r:id="rId18"/>
    <p:sldId id="601" r:id="rId19"/>
    <p:sldId id="1681" r:id="rId20"/>
    <p:sldId id="603" r:id="rId21"/>
    <p:sldId id="1687" r:id="rId22"/>
    <p:sldId id="1682" r:id="rId23"/>
    <p:sldId id="605" r:id="rId24"/>
    <p:sldId id="606" r:id="rId25"/>
    <p:sldId id="626" r:id="rId26"/>
    <p:sldId id="1683" r:id="rId27"/>
    <p:sldId id="1684" r:id="rId28"/>
    <p:sldId id="1693" r:id="rId29"/>
    <p:sldId id="744" r:id="rId30"/>
    <p:sldId id="743" r:id="rId31"/>
    <p:sldId id="694" r:id="rId32"/>
    <p:sldId id="1686" r:id="rId33"/>
    <p:sldId id="894" r:id="rId34"/>
    <p:sldId id="895" r:id="rId35"/>
    <p:sldId id="896" r:id="rId36"/>
    <p:sldId id="897" r:id="rId37"/>
    <p:sldId id="898" r:id="rId38"/>
    <p:sldId id="899" r:id="rId39"/>
    <p:sldId id="900" r:id="rId40"/>
    <p:sldId id="901" r:id="rId41"/>
    <p:sldId id="902" r:id="rId42"/>
    <p:sldId id="1685" r:id="rId43"/>
    <p:sldId id="678" r:id="rId44"/>
    <p:sldId id="696" r:id="rId45"/>
    <p:sldId id="697" r:id="rId46"/>
    <p:sldId id="698" r:id="rId47"/>
    <p:sldId id="684" r:id="rId48"/>
    <p:sldId id="699" r:id="rId49"/>
    <p:sldId id="700" r:id="rId50"/>
    <p:sldId id="702" r:id="rId51"/>
    <p:sldId id="1688" r:id="rId52"/>
    <p:sldId id="701" r:id="rId53"/>
    <p:sldId id="906" r:id="rId54"/>
    <p:sldId id="907" r:id="rId55"/>
    <p:sldId id="1694" r:id="rId56"/>
    <p:sldId id="1695" r:id="rId57"/>
    <p:sldId id="717" r:id="rId58"/>
    <p:sldId id="1689" r:id="rId59"/>
    <p:sldId id="712" r:id="rId60"/>
    <p:sldId id="714" r:id="rId61"/>
    <p:sldId id="731" r:id="rId62"/>
    <p:sldId id="914" r:id="rId63"/>
    <p:sldId id="713" r:id="rId64"/>
    <p:sldId id="1540" r:id="rId65"/>
    <p:sldId id="1541" r:id="rId66"/>
    <p:sldId id="1542" r:id="rId67"/>
    <p:sldId id="1543" r:id="rId68"/>
    <p:sldId id="1544" r:id="rId69"/>
    <p:sldId id="1545" r:id="rId70"/>
    <p:sldId id="1546" r:id="rId71"/>
    <p:sldId id="1547" r:id="rId72"/>
    <p:sldId id="1548" r:id="rId73"/>
    <p:sldId id="266" r:id="rId74"/>
    <p:sldId id="267" r:id="rId75"/>
    <p:sldId id="268" r:id="rId76"/>
    <p:sldId id="269" r:id="rId77"/>
    <p:sldId id="1690" r:id="rId78"/>
    <p:sldId id="1691" r:id="rId79"/>
    <p:sldId id="270" r:id="rId80"/>
    <p:sldId id="271" r:id="rId81"/>
    <p:sldId id="272" r:id="rId82"/>
    <p:sldId id="273" r:id="rId83"/>
    <p:sldId id="274" r:id="rId84"/>
    <p:sldId id="275" r:id="rId85"/>
    <p:sldId id="276" r:id="rId86"/>
    <p:sldId id="277" r:id="rId87"/>
    <p:sldId id="278" r:id="rId88"/>
    <p:sldId id="279" r:id="rId89"/>
    <p:sldId id="286" r:id="rId90"/>
    <p:sldId id="287" r:id="rId91"/>
    <p:sldId id="288" r:id="rId92"/>
    <p:sldId id="289" r:id="rId93"/>
    <p:sldId id="290" r:id="rId94"/>
    <p:sldId id="1692" r:id="rId95"/>
    <p:sldId id="292" r:id="rId96"/>
    <p:sldId id="293" r:id="rId97"/>
    <p:sldId id="294" r:id="rId98"/>
    <p:sldId id="295" r:id="rId99"/>
    <p:sldId id="296" r:id="rId100"/>
    <p:sldId id="297" r:id="rId101"/>
    <p:sldId id="298" r:id="rId102"/>
    <p:sldId id="299" r:id="rId103"/>
    <p:sldId id="300" r:id="rId104"/>
    <p:sldId id="301" r:id="rId105"/>
    <p:sldId id="302" r:id="rId106"/>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70" autoAdjust="0"/>
    <p:restoredTop sz="93475" autoAdjust="0"/>
  </p:normalViewPr>
  <p:slideViewPr>
    <p:cSldViewPr>
      <p:cViewPr varScale="1">
        <p:scale>
          <a:sx n="97" d="100"/>
          <a:sy n="97" d="100"/>
        </p:scale>
        <p:origin x="192"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9/4/18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30T21:11:24.800"/>
    </inkml:context>
    <inkml:brush xml:id="br0">
      <inkml:brushProperty name="width" value="0.09086" units="cm"/>
      <inkml:brushProperty name="height" value="0.09086" units="cm"/>
      <inkml:brushProperty name="color" value="#FF0000"/>
    </inkml:brush>
  </inkml:definitions>
  <inkml:trace contextRef="#ctx0" brushRef="#br0">7743 3449 8355,'-7'-19'0,"0"1"0,1 2-134,0 2 1,2 2 0,-4 4 0,-1 0 0,-1 0-1,-1 2 1,-2 2 0,-2 3 0,-4 1 0,-3 0-1,-2 1 1,-2 3 108,-5 4 1,-2 3-1,-2 3 1,-4 2-1,-1 2 1,-3 3-1,-2 1 1,-2 4-1,2 0 91,2 0 0,-1 2 1,8 0-1,3 0 0,5 1 1,5 0-1,4 3 1,5-1 146,5 0 0,4 6 1,5-3-1,2 1 0,7 1 1,9-2-1,9 0-110,6 1 0,2-1 0,8 0 1,-1-1-1,1-1 0,3-3 1,2-1-132,2-3 0,3 0 0,-2-3 0,0 0 0,2-3 0,1-4 0,5-2-8,-1-2 0,1-4 0,-1-3 1,2-3-1,1-2 0,-3-3 29,-4-4 21,2-7 0,-9-3 1,3-6-1,-5-3 0,-3-3 1,-4-4 94,-2-4 0,-4 1 0,-4-6 0,-7-3 0,-3-4 0,-5-2 0,-3-3-70,-3-5 1,-4 2 0,1-3 0,-4 4-1,-5 3 1,-7 6 0,-6 5-196,-3 5 0,-10 12 0,-8 7 1,-13 7-1,20 8 0,-2 3 1,-5 2-1,-2 3 156,-5 3 0,-3 3 0,-10 5 0,-3 2 0,-71 24 0</inkml:trace>
  <inkml:trace contextRef="#ctx0" brushRef="#br0" timeOffset="1">5722 5927 8355,'-29'-5'0,"-3"-1"129,5-5 1,-1 3 0,3 0 0,-2 1 0,2-1 0,1 1 0,1-2 0,-1-2 0,-1 0 0,-2 0 0,1-1 0,1 1-114,-2-1 0,2-3 0,-4 0 1,0 0-1,0-1 0,-3 1 1,-1 1-254,-1 2 0,-6 0 1,-2 1-1,-3 1 1,-5 1-1,-3 2 0,-3 2 189,-1 3 0,-4 0 0,-2 4 1,30-1-1,0 2 0,-3-1 1,1 2-1,-2 0 0,1 1 81,-1 1 0,1-1 1,-3-1-1,1 1 0,2 3 1,-1 1-1,0-1 0,0 0 1,1 1-1,0 0 0,1 0 1,1 1-1,2-1 0,0 1 69,0 0 1,1 0-1,-24 8 1,5 1-1,4 1 1,5 2 0,1 1-1,2 1-41,0 3 1,1 0-1,6 5 1,0-1 0,1 2-1,-1 2-18,1 3-113,4 0 0,2-3 0,7-1 0,-1 0 1,1 0-1,1 1 1,2-1 1,5 1 0,1 2 0,1 1-1,0-1 1,2-1 0,1-2 111,1 0 1,-1-3 0,4-1-1,0 2 1,0 1 0,1 1 0,2-1 129,0-3 0,6 3 0,0-2 0,4 1 0,3-1 0,2-1-99,2-3 1,2 4 0,1-6-1,1-2 1,1-3 0,3-1 0,1 0-120,3 1 0,1-8 0,3 1 1,1-4-1,1 0 0,0 0 0,1-2-72,3-3 0,-2 1 0,2-1 0,3-2 0,2 0 1,4-2-1,-1 0 39,1 0 1,2 0-1,-2 0 1,-1 0-1,-2 0 1,-4 0 118,1 0 0,-1 0 1,0 0-1,0 1 0,-3 1 1,1 4-1,0-1 40,0 0 0,-5 4 0,2-2 0,-1 3 0,0 3 0,-1 1 0,-1 2-119,-2 2 1,0-3-1,-1 5 1,-1 0-1,-2 1 1,2 2-626,1 0 646,1 0 1,1 0 0,-1 0 0,0-1 0,0 1-1,1 0 0,-1 0 1,0 0 0,0 0 0,1 0 0,-2-1-1,-2 1 1,0 0 150,1 0 0,-4 0 0,-2 1 1,-2 1-1,-1 3 0,-1 1 0,-3 3-89,-4 1 1,-2-3-1,-3 1 1,-3 1 0,-3-1-1,-2 1 1,-2-1-61,0 0 1,0 2-1,-2 2 1,-2-2-1,-2-2 1,-1 0-47,-1 0 1,2 2-1,-3 0 1,1-1 0,-1-1-1,-1-1 1,-1 1 32,-1-1 1,-3-5 0,-2 2 0,1-3 0,-2-1 0,0 0 0,-3 0 78,-5-1 0,1-2 0,-4-3 0,0 0 0,0-3 0,-3-2 0,0 0 21,2-1 0,-3-4 0,3-4 1,0-1-1,1-2 0,0 0-40,-1 0 0,1-2 0,-2-1 0,0-6 1,-1-4-1,-1-2 0,-1 0 35,0-2 0,0 1 0,-2-5 0,-1 2 0,-2-1 0,-2-2 0,-2 0-98,-1-1 0,1 0 0,-2-1 0,-2-2 0,0 0 0,-1-1 0,-1-1-46,-5-2 1,2 1 0,-1-1 0,-2 1 0,1 1-1,-1-1-104,2 0 0,1 2 1,-1-2-1,2 1 0,1 1 1,1 1-1,1-1 66,1 2 0,-3 1 0,-1 1 0,1 0 1,-1 0-1,3-1 0,1-1-102,1-2 0,5-1 0,3 3 0,3-3 217,1-1 0,-1-12 0,1-6 0</inkml:trace>
  <inkml:trace contextRef="#ctx0" brushRef="#br0" timeOffset="2">3632 6064 8355,'4'-11'-37,"-1"0"1,5-1 0,-3 1 0,1 1-1,3 1 1,3 1 0,2-1 0,2-1-1,2 0 1,1 1 0,0 1 0,1 1 106,4 1 1,1-3-1,5 4 1,2-2-1,1 0 1,2-1-1,3 0-1,4-1 1,4 4-1,3 0 1,3 2-1,3-3 1,0 1-1,0 0-106,0 3 0,-2 0 0,1 2 1,-5 0-1,-2 0 0,-3 2 1,0 2 91,-3 3 0,-2 3 1,1 3-1,-1 2 1,-2 4-1,-1 3 1,-2 1-34,0 0 0,6-1 0,2 2 0,1 2 0,0 1 0,-3-1-43,0 2 0,-2 0 1,-5 4-1,-1-2 0,-3 2 1,-3 1-1,-3 2 83,-2 3 0,-7-1 1,-1 4-1,-4 0 0,-5-1 1,-3 2-1,-1 0 89,0 0 1,-1 0 0,-4 3 0,-5 1 0,-4 0 0,-1 1-423,-2 2 222,-1-2 1,-4 0-1,-1-6 1,-1-2-1,-3-2 1,-3-2-86,-3 0 0,-3-5 1,-2-1-1,-3-1 1,-2-1-1,-1-1 0,-3 1 94,0-2 1,-4 1-1,2-2 1,-1 0-1,1-2 1,-1-2 0,2-1 182,1 0 1,-1-5-1,0 1 1,1-2-1,-3-2 1,1-1-1,-2-2 1,1-3 0,3-5 0,-2 0 0,-3-2-1,-1-5 1,1-7-149,1-6 0,-4-3 0,1-11 1,25 15-1,-1-1 0,0-2 1,-1-1-1,1-1 0,1-1 1,-1-1-1,1 0-181,1 0 1,-1 0 0,1-4 0,-1 1 0,1 2 0,0 1 0,2 1 0,-1 0-1,2 3 1,1 0 0,-22-16 185,4 2 0,-2 7 0,3 1 0</inkml:trace>
  <inkml:trace contextRef="#ctx0" brushRef="#br0" timeOffset="3">11329 5790 8355,'9'-6'0,"3"-4"-233,4-4 0,5-1 563,1 3 0,6 1 0,4-1 1,5 1-1,6 0 0,4-1 0,4 1 1,1-1-1,4 1-243,3-1 0,-26 8 1,2 1-1,0-1 0,2 0 1,-1 0-1,1-1 0,2 0 1,1 0-1,3-1 0,2 0 1,3-1-1,1 0-65,4-1 0,0 0 0,-2-1 0,-1-1 0,1 2 0,0 1 0,-3 0 0,-1-1 0,-1 0 0,1 1 0,-2-1 0,0 0 0,-1 1 0,0 0-132,1 1 0,-1 0 0,0-2 1,-1 1-1,0-2 0,0 1 0,-1 0 1,0 0-1,-3-1 0,0 1 0,-2 1 1,-1 0-1,-4 1 0,0-1 64,25-4 1,-10 0-1,-10 0 1,-5 3-1,-5 1 1,-5 1 0,-3 1-479,-3 0 1,-9 0 0,-4 2 523,-6-1 0,-8-5 0,-7 3 0</inkml:trace>
  <inkml:trace contextRef="#ctx0" brushRef="#br0" timeOffset="4">13454 4922 8355,'-10'-5'254,"3"-2"0,7-2 1,8 1 32,6 4 0,4 4 0,6 4 1,4 4-1,5 2 0,5 1 1,2 1-418,3-1 0,-1 6 0,3 0 0,2 3 0,-2-1 1,0 0-1,-3 0-39,1 0 0,-4 0 0,-2 2 0,-5 0 0,-6-1 0,-3 3 0,-5 3-556,-7 4 0,-12 3 725,-14 8 0,-23 6 0,-15 10 0</inkml:trace>
  <inkml:trace contextRef="#ctx0" brushRef="#br0" timeOffset="5">13842 8417 8355,'-6'-11'842,"1"-1"0,5 1 0,0-1-568,0 1 1,1 3 0,3 1-1,5-2 1,3-1 0,5 0 0,1 1-1,2 2 1,1 2-145,2 3 1,4 1 0,0 1-1,-2 1 1,-1 3 0,-2 3 0,-3 5-1,-4 3-216,-2 4 44,-2 8 0,-5-2 0,-2 5 0,-3 1 1,-2-1-1,-3 1 0,-3-1-95,-3-1 0,-6 3 1,0-5-1,-2-2 0,-1-1 1,0-2-1,1-3-107,2-4 0,1-2 0,3-3 0,-1-1 0,-1-3 0,-1-1-374,1-2 0,3-3 1,3-4-1,4-5 618,3-5 0,6-9 0,2-6 0</inkml:trace>
  <inkml:trace contextRef="#ctx0" brushRef="#br0" timeOffset="6">14504 8246 8647,'-11'-6'165,"-2"-1"0,-1 5 1,-2-2-1,-2 1 1,-1 3 430,1 4 1,-3 2 0,2 6 0,-2-1 0,1 2 0,2 2-301,2 4 1,1-1 0,5 2 0,1 3-1,2 4 1,1 1 0,1 1 0,0 0-94,2 3 1,2-3 0,1 1 0,1 1 0,3-2 0,4-4-137,2-4 0,6-1 1,5-5-1,3-1 1,4-2-1,2-5 0,4-3-614,3-3 0,3-2 0,-2-3 1,2-3 546,1-3 0,-2-7 0,-5-1 0</inkml:trace>
  <inkml:trace contextRef="#ctx0" brushRef="#br0" timeOffset="7">14938 8634 8355,'-11'0'235,"0"0"0,-1 1 0,1 2 1,-1 2-1,1 0 0,1 1 1,1 1-1,1 2 0,1 1 333,0 1 1,-2 2 0,4 1 0,0 2 0,0 2 0,3 1-477,0-1 1,4 4 0,2-5-1,3 1 1,3-3 0,3-2-1,2-3 1,4-2-210,3-4 1,1-3-1,-1-2 1,1-3-1,0-4 1,0-3-90,0-4 1,-2 1 0,-2-4-1,-5 1 1,-5 2 0,-5 0-533,-3 0 613,-6-1 1,-6 6-1,-9 3 1,-7 3-1,-7 4 1,-7 4-1,-5 6 125,-3 8 0,18-5 0,0 3 0,-39 24 0</inkml:trace>
  <inkml:trace contextRef="#ctx0" brushRef="#br0" timeOffset="8">13945 9982 8355,'0'-12'144,"1"1"0,4 0 0,5-1 0,6 1 0,1-1 0,4 1 283,0-1 1,3 5 0,2 1 0,2 0 0,0 4 0,-1 1 0,-1 3-128,-2 6 1,-6-1 0,-3 10 0,-4-1 0,-3 3-1,-4 3-565,-3 1 235,-1 5 1,-6-3-1,-6 4 1,-5 1 0,-6-1-1,-4 1 1,-2 1-357,0-1 0,-3-5 0,4 2 0,0-3 0,1-2 0,5-4-3565,1-7 3951,7 0 0,-2-20 0,4 2 0</inkml:trace>
  <inkml:trace contextRef="#ctx0" brushRef="#br0" timeOffset="9">14367 9913 8355,'-15'0'671,"-1"2"0,-2 1 1,-2 5-1,-2 3-117,-1 5 1,0 1 0,2 6 0,2 0-1,4 0 1,3 1 0,5 1-536,3 2 0,2 4 1,4-5-1,3 1 1,5-2-1,6-1 0,6-3-362,6-4 1,1-1 0,3-6 0,2-3 0,0-3 342,3-3 0,5-1 0,-1 0 0</inkml:trace>
  <inkml:trace contextRef="#ctx0" brushRef="#br0" timeOffset="10">14710 10142 8355,'-6'5'3044,"2"2"1,3 0-2693,1 0 1,0 5 0,0 4 0,1 2 0,1 2-1,2 2-794,-1 1 0,-2 0 0,-1-1 0,0 1 0,0 0 0,0-1 442,0-3 0,-5 7 0,-1-1 0</inkml:trace>
  <inkml:trace contextRef="#ctx0" brushRef="#br0" timeOffset="11">14402 11649 12344,'0'12'253,"-2"-1"1,0 1-1,-2-1 1,2 2-1424,0 2 0,2 1 0,0 5 1170,0-2 0,-5 5 0,-1 5 0</inkml:trace>
  <inkml:trace contextRef="#ctx0" brushRef="#br0" timeOffset="12">14322 12552 8355,'-18'15'60,"4"0"0,5-1 0,4-1 0,1-1-60,0 4 0,1-4 0,3 5 0</inkml:trace>
  <inkml:trace contextRef="#ctx0" brushRef="#br0" timeOffset="13">14367 13065 10162,'-11'28'204,"0"-2"0,-1 2 0,2-3 0,1-3 0,2-1-144,-2 1 1,0 1-61,1-1 0,-2 1 0,4 0 0</inkml:trace>
  <inkml:trace contextRef="#ctx0" brushRef="#br0" timeOffset="14">13694 14322 8355,'0'-8'45,"0"1"0,0-2 1,0-1-1,1-2 435,3 1 1,-1-1 0,8 0 0,1-2 0,2-2 0,3 2 0,2 2-155,2 0 0,2 6 0,-1 2 0,-2 3 0,-1 1 0,0 1 0,0 3-287,0 4 0,-5 7 1,3 4-1,-3 4 1,-2 3-1,-3 4 1,-2 1-220,-5 3 1,-1-2 0,-2 6 0,-3-2 0,-3-3 0,-3-1 0,-2-3 19,1-1 1,-5 2 0,0-3 0,-1-2 0,1-1 0,2-2-1,1-3-984,2-4 1,0-4 1143,-1-3 0,1-3 0,-1-5 0</inkml:trace>
  <inkml:trace contextRef="#ctx0" brushRef="#br0" timeOffset="15">14219 14208 8664,'-8'-4'418,"1"0"1,-1-4 0,-3 5 0,-1 0-1,1 2-136,-1 1 1,5 0 0,0 1-1,1 3 1,1 3 0,0 4 30,2 0 1,-2 2 0,2 2-1,0 4 1,0 3 0,1 2 1041,-2 2-1149,-5 3 0,8 6 1,-3 0-1,2 3 0,-1 3 1,-1 1-1,2-2-44,1 0 1,2-2 0,3-5 0,4-3 0,5-3 0,4-4-443,0-4 1,6-3 0,5-6 0,1-2 0,4-5 0,3-6 0,4-6-5202,5-5 5481,-7-4 0,17-9 0,-9-3 0</inkml:trace>
  <inkml:trace contextRef="#ctx0" brushRef="#br0" timeOffset="16">14767 14710 8355,'0'-8'607,"-1"1"0,-2-2-158,0-1 0,-3-2 1,4 1-1,-2 0 0,0-1 1,-1 1-146,-2-1 1,-4 6 0,0 2 0,0 3 0,-1 1 0,0 0 0,-2 0-136,-2 0 0,-4 9 0,2 2 0,-1 3 0,0 1 1,-1 2-90,-2 1-134,-1 6 1,4 1-1,2 4 1,1 0-1,5-1 1,3 2-1,3-1-56,3 2 1,7 1 0,5-1 0,5-5 0,3-3 0,4-4-153,3-4 1,0-7-1,5-4 1,-1-3 0,-1-3-1,0-5 1,-3-7 251,-1-6 0,-5-5 0,-1-10 1,-2 0-1,-3-2 0,-4-2 0,-5-3 251,-3-5 0,-1-1 1,-1-8-1,-3-3 1,-4 1-1,-2 0 1,0 2-88,2 3 0,-2 3 0,4 8 0,-2 5 0,2 7 0,0 6 1085,-1 3-1114,5 8 1,-3 7-1,5 15 1,1 12 0,1 9-1,4 7 1,-1 7 5,0 8 0,4 4 1,-6-23-1,1 1 0,1 1 1,-1-1-1,1 0 1,-1-1-1,0 0 0,0-1 1,6 30-720,4-2 0,0-7 0,5-5 0,1-6 0,2-6 0,0-7 588,1-5 0,0 1 0,0-7 0</inkml:trace>
  <inkml:trace contextRef="#ctx0" brushRef="#br0" timeOffset="17">15567 8828 8355,'-12'-5'358,"5"3"234,-1-6 0,2 0 0,-1-2 0,7 3 0,7 3-267,3 3 0,6 1 1,3 1-1,3 3 1,2 5-1,3 3 1,3 5-155,3 1 1,3 4 0,2 5-1,4 0-151,2 1 0,3 1 67,2 5 0,-21-17 0,0 0-177,2 1 1,1-1-1,1 0 1,0 0 31,0 0 0,0 0 0,3 0 0,0 0 0,5 1 0,0-1 0,1-1 1,-1 1 98,2-2 0,0 0 0,-3 2 0,1-1 0,0-1 0,1-1 0,-1 1 0,-1 1 0,-3-2 0,0 1 0,-2-1 0,0 0 80,-1-1 0,-1-1 0,24 12 1,0-1-1,-5-1 0,-6-2 0,-3-2 1,-4-2-82,-5-2 0,-4-1 0,-7-2 1,-3 1-1,-4-2 0,-2-1-659,-2-2 1,-3-4 130,0 1 1,-7-8 0,0-4 0,-3-2 0,-1-2 0,2-4 0,1-3 487,0-2 0,-4-2 0,0 0 0,2 0 0,0 0 0,2 0 0</inkml:trace>
  <inkml:trace contextRef="#ctx0" brushRef="#br0" timeOffset="18">17257 9205 8355,'-11'0'293,"-1"0"1,1 0-1,-1 0 1,1 0-1,-1 1 239,1 3 0,5-1 0,2 4 0,3 2 0,2 1 1,3 2-1,5 1-155,4 2 1,7-1 0,6 5 0,5 1 0,2 2-1,0 2-266,-3 2 0,3 0 0,-4 3 0,2 0 0,-2 0 0,-1 3 0,-4 0 18,-4-2 0,-1 3 0,-6-4 0,-4 1 0,-3-2 0,-3-2 0,-2 1-55,-1-2 0,-5-1 1,-4-1-1,-5-1 1,-5-2-1,-5-2-179,-7-2 1,1 5 0,-11-4-1,0 2 1,-5 0 0,-2 2 104,-3 0 0,-1 2 0,-5 0 0</inkml:trace>
  <inkml:trace contextRef="#ctx0" brushRef="#br0" timeOffset="19">15498 10416 8355,'0'-12'897,"0"5"0,1 0-320,3 2 0,3 2 0,5 3 0,3 0 0,6 0 0,4 0 0,7 0-221,5 0 0,5 3 1,10 2-1,7 1-204,-26-4 0,1 1 1,3 1-1,0-1-122,1-1 1,0 0-1,3 2 1,1 1-419,5-1 0,1 0 0,0-2 0,0 1 477,2-1 0,-1-1 0,1 2 0,-1-1-369,1 0 0,-1 0 0,0 0 1,0 0 220,2-1 0,1-2 0,-1 0 0,-1-2 0,-3 1 0,-1-1 0,-1 0 0,-1 0 0,-3-1 0,0 0 0,-2 0 0,0 1 0,-5-1 0,0 1-60,26-2 0,-15-2 0,-10 3 1,-9 1-1,-5 2-211,-6 1 0,-18 0 0,-8 1 1,-8 2-1,-5 1 0,-2-2 1,-1-1-1985,-3-1 0,4-1 2314,-5-3 0,2 3 0,-1-5 0,3-1 0,3 0 0,1-1 0</inkml:trace>
  <inkml:trace contextRef="#ctx0" brushRef="#br0" timeOffset="20">17131 10199 8355,'-5'-10'301,"-2"2"1,0 3 0,1 4 609,1-3 0,1 4 1,7-1-1,3 4 1,5 4-118,2 2 1,4 2-1,-1 3 1,1 3-521,-1 0 0,-1 4-146,-3 5 1,-5-2-200,1 3 0,-7 2 0,-1 0 0,-7 2 0,-6-1-1614,-2 2 1,-7 1 0,0 3 1684,-3 2 0,-7-3 0,3 5 0</inkml:trace>
  <inkml:trace contextRef="#ctx0" brushRef="#br0" timeOffset="21">15315 11855 8355,'-10'-12'0,"3"1"0,3 0 0,3-1 586,1 1 0,2-1 0,6 1 1,7-1-1,6 1 0,7 0 1,7-1-390,5 1 0,11-1 0,6 1 0,-25 5 0,1 1 1,3-1-1,0 0 0,4 0 0,0 1 0,3-1 1,2 0-30,1 1 1,2-1-1795,0 0 1,1 0 1648,3 1 0,-1-1 0,1 0 1,-1-1-32,0 0 1,1-1 0,-2 2 0,0-1-72,2 0 0,-1-1 1,-5 0-1,-1 0 108,3 0 0,-1 0 0,-5-1 0,-1-2-152,-3 2 0,0-1 0,-5 2 0,-1 0-295,21-8 1,-10 0 264,-1 1 0,-7-1 1,-5 5-1,-8 0 1,-5-1-1,-6 1 1,-3-1-101,-4 1 0,-3 3 0,-2 2 0,-4 0 0,-5-1 0,-6 0 0,0 0-65,-1 4 1,1-3-1,2 1 1,-1 0 317,1 0 0,0-2 0,1 3 0,-1-1 0,0-4 0,-1-4 0</inkml:trace>
  <inkml:trace contextRef="#ctx0" brushRef="#br0" timeOffset="22">17029 11227 8355,'-8'-7'0,"0"4"0,-1 1 669,-1-3 0,3 4 539,-1-3 1088,5 3-1946,-2-4 0,7 4 0,3-3 0,7 2 0,10 2 0,7 0 438,4 0 0,8 0-742,4 0 1,2 6 33,7 1 0,-10 3 78,2 2 1,-9 3-23,-3 0 1,-5 5-473,-6 0 0,-10 1-62,-6 2 1,-7 5-777,-7 2 869,-11 3-278,-16 7 0,-8 3 0,17-19 0,0 0 1,-1 0-1,-1-1 583,-1 1 0,0 0 0,2 2 0,0 0 0,0-1 0,0 0 0,0-1 0,0 0 0,-1 0 0,1-1 0</inkml:trace>
  <inkml:trace contextRef="#ctx0" brushRef="#br0" timeOffset="23">15270 14504 10899,'9'0'698,"1"-1"0,5-4 1,4-5-1,6-5-510,3-3 1,8-6-1,7-7 1,6-3-1,-20 15 1,0 0 0,2-2-1,2-1 1,3-1-1,1-1-90,2 0 1,2-1-1,-2-4 1,2 0 0,2 1-1,1 1 1,1-2 0,0 0-1,3-1 1,1 0 0,0-1-1,1 1 1,0-2 0,1 0-147,0 0 0,0 1 0,-2 2 1,1 1-1,-1-2 0,-1 0 1,1 1-1,-1 0 0,-2 1 0,-1 1 1,-2 2-1,-1 1 0,-4 2 1,-1 0-128,-3 3 0,-1 0 0,-4 2 1,-2-1-1,18-14 0,-11 4 0,-10 7 1,-8 3-293,-3 4 0,-7 1 0,-4 3 0,-9 2 0,-8 5 0,-5 1-738,-3 2 0,0 4 1,0 1-1,0 0 1205,1 0 0,-1 4 0,0-2 0</inkml:trace>
  <inkml:trace contextRef="#ctx0" brushRef="#br0" timeOffset="24">16971 13043 8355,'-5'-7'2346,"-1"2"-1437,0 0 0,2 4 0,9-3 0,6 3 0,7 1-675,4 0 1,2 4-1,1 2 1,3 3 0,0 4-1,1 0 1,-1 3-162,0-1 1,-3 5 0,-6-1 0,-3 3 0,-4 1 0,-2 0 0,-2 1-233,-4 2 0,-4 3 0,-4 6 1,-5-1-1,-3 0 0,-5 1 0,-1-1 159,-2 0 0,-2 5 0,0 2 0</inkml:trace>
  <inkml:trace contextRef="#ctx0" brushRef="#br0" timeOffset="25">16058 8429 8355,'0'-12'203,"0"1"0,1 1 122,3 2 1,-3-2-1,3 2 274,-3-2 1,3 2 0,0 1 0,0-2-311,1-1 1,-3 5 0,5 6 0,-2 9 0,-2 8-1,1 5 1,0 3-255,-1 5 0,2 2 0,-2 1 1,0 0-1,-2-1 0,1-1 1,0-3-1,2-1-178,-2-2 1,3-4-1,-1-3 1,-1-3 0,-2-4-1,0-1 118,3-4 0,-1 1 1,3-8-1,-1-7 101,-2-5 0,3-6 1,2-5-1,2 0 1,1 0-1,1 1-70,-1-1 1,-1 4 0,-1 1 0,-1 1-1,1 5 1,1 2 0,1 3-27,1 2 1,-1 1 0,0 4 0,1 2 0,-1 1 0,1 5-28,-1 2 1,1 2 0,0 0 0,2 2 0,3 2 0,0-3-236,4 0 284,-5-1 0,6-5 0,-3 0 1,2-2-1,2-3 0,0-1 1,0-1 153,0 0 1,0-5 0,-1-2-1,0-5 1,-2-3 0,-2-3 120,-1 1 1,0-5 0,-4 3 0,-4-3 0,-3 0 0,-3-1-1,-2 1-418,-1 3 0,-6-1 1,-4 5-1,-6 1 1,-1 1-1,-4 1 0,1 2-4728,1 3 4869,-3 2 0,5 0 0,-6-2 0</inkml:trace>
  <inkml:trace contextRef="#ctx0" brushRef="#br0" timeOffset="26">3586 4717 8355,'-5'-12'39,"5"1"0,6 0 0,10-1 1,3 1-1,2-1 0,3 2 0,2 3 1,-1 3-1,-2 2 0,-4 2 1,-3 0-1,-2 2 0,-1 3 238,-1 6 0,2 2 0,-1 7 0,0 3 0,1 5 0,0 5 0,3 6-209,2 4 1,2 4 0,3 4 0,2 6 0,-12-25 0,0 0 0,0 2 0,0 0 72,0 3 1,-1-1-98,1-4 1,-1 0 0,1 8-1,0 2 1,1-4 0,-1 1-1,1 2 1,-1 0 0,0 2-1,-1 1 1,-1-2 0,0-1 78,0 0 1,-1 0 0,0 2 0,1 0 0,-1-3 0,1 0 0,-1 0 0,-1 0-1,1-2 1,-1 0 0,-2-3 0,1-1 0,9 28-141,0-4 1,0-6 0,1-4 0,-4-5 0,-1-6 0,-1-5 0,-1-7-905,-2-4 1,-2-1 0,1-6-2490,-2-4 3410,-4-9 0,-8-12 0,-8-7 0</inkml:trace>
  <inkml:trace contextRef="#ctx0" brushRef="#br0" timeOffset="27">3849 6099 8355,'-12'-2'1537,"4"0"1,4-1-1701,8 5 0,6 3 1,6 6-1,6 2 0,4 2 1,4 4-1,3 3 242,3 1 1,5-1-1,5 1 1,-2 0-1,-1 1 1,-1 0-1,1 0-332,2-2 0,-1-3 1,-1 1-1,-1-2 0,0 0 1,-1-2-1111,-3 1 1100,-3-7 0,-1-1 0,1-5 0,-1-2 263,0-1 0,1-1 0,-1 0 0</inkml:trace>
  <inkml:trace contextRef="#ctx0" brushRef="#br0" timeOffset="28">5071 5779 8355,'-39'0'384,"-3"0"0,-1 1 0,-2 3 1,1 5-310,-3 5 0,-3 14 1,2 11-1,23-16 0,1 2 1,-1 4-1,1 1 0,0 3 1,1 2-1,0 3 0,1 2-75,-1 0 0,0 2 0,-2 9 0,-1 2 0,-26 53 0</inkml:trace>
  <inkml:trace contextRef="#ctx0" brushRef="#br0" timeOffset="29">17063 8566 8355,'-7'-2'1879,"4"-1"-1281,1-4 1,2 0 0,-1 0 0,-3 2-355,-3 3 0,0 0 1,0 4-1,-2 1 0,0 5 1,0 3-215,1 5 1,2 1-1,-3 6 1,3 0 0,1 1-1,2 2 1,2 0-102,1 0 1,0 2-1,1-3 1,4-3-1,7-6 1,6-3-1,3-3 1,3-2-175,3-5 1,-2-6-1,4-5 1,-1-4-1,-2-3 1,-3-4 323,-4-2 1,-4-2 0,-8-1 0,-3-2 0,-2 0 0,-5 2 0,-5 3-242,-7 6 0,-10 4 0,-7 3 1,-4 4-1,-3 5 162,-1 7 0,3 10 0,-3 11 0</inkml:trace>
  <inkml:trace contextRef="#ctx0" brushRef="#br0" timeOffset="30">16389 9799 8355,'-5'-6'517,"4"-1"1,-4 5 0,-1-1 0,0 5 0,-2 4 0,2 4-336,1 2 0,1 4 0,4 3 0,0 3 0,0 0-182,0 1 0,0 0 0,0 0 0</inkml:trace>
  <inkml:trace contextRef="#ctx0" brushRef="#br0" timeOffset="31">16320 10359 8355,'-3'7'-208,"-1"1"1,1 1 0,1 1-229,-2 1 1,3 1 0,-3-1 435,3 1 0,1 4 0,0 2 0</inkml:trace>
  <inkml:trace contextRef="#ctx0" brushRef="#br0" timeOffset="32">16263 11261 8355,'-3'23'2,"-1"-2"0,1 0 0,1-4 0,-1 0 59,-1-3 1,0 2-1,4 0 1,2-2-62,2-2 0,2-5 0,5-2 0</inkml:trace>
  <inkml:trace contextRef="#ctx0" brushRef="#br0" timeOffset="33">15921 13305 8355,'-12'0'96,"1"0"356,-1 0 1,5 0-1,-1 0 1,-1 0-1,-1-1 55,-1-3 1,6 3 0,5-2-1,6 7 1,4 6 0,0 6-341,-2 1 1,1 6-1,-5 5 1,-2 1-1,-1 3 1,-1 1-226,0 1 1,-1-1-1,-1-2 1,-2-6-1,1-5 1,2-4-377,1-4 0,-4-3 0,0-5 0,3-9 1,2-9-1,4-9 162,2-6 1,-1-3-1,3 1 1,-1 1-1,-1 2 1,1 3 0,-2 2 705,-1 4 1,4 3 0,-1 6 0,2 3-259,1 7 1,-3 7 0,0 8 0,2 3 0,2 1 0,5-2-198,1 0 1,-1 2-1,4-4 1,-2-1 0,1-1-1,0-2 1,1-1 0,-4-2 243,0-4 0,-2-3 0,-3-1 0,-1 0 0,-1-3 96,-2-4 1,1-1-1,-5-8 1,-2-1 0,-1-1-1,1-1 1,0 0-199,2-1 0,0-5 1,-4-3-1,0-1 0,0-3 1,0 0-1,0 0-326,0 2 1,0 3 0,0-1 0,0 3-1,0 5 1,0 2 0,0 4-3380,0 1 3584,-5 7 0,3 6 0,-3 6 0</inkml:trace>
  <inkml:trace contextRef="#ctx0" brushRef="#br0" timeOffset="34">16606 13294 8355,'-11'0'1657,"-1"0"-1122,1 0 0,4-1 0,2-2-137,0-1 1,-1 0 0,-6 6 0,1 2 0,0 2-307,-1 0 1,2 4 0,1-2 0,2 2 0,-2 2 0,0-1 0,0 2-117,1 2 1,2-1-1,-3 5 1,3 1 0,1 2-1,2-1 1,2 0-206,1-2 1,0-2-1,1 4 1,2-3-1,2-2 1,1-2-1,3-1 106,1-2 1,-2-5 0,-1-2 0,2-2 0,1-4 369,2-2 0,-5-3 0,1-8 0,0-4 0,-1-3 0,1-1 0,-1 0-141,0 0 0,2-3 0,-6-1 0,1 1 0,0-1 1,0-1-1,-2 0-104,0 0 0,-2-4 0,-2 3 0,0-1 1,-3-1-1,0 1 0,-2 1 74,1 2 0,2 3 0,-2 2 0,1 3 0,1 3 0,0 1 32,0-1 1,1 5-1,3 6 1,0 4-128,0 6 0,0 9 0,1 6 0,3 5 0,3 6 0,2 3-28,-1 4 1,2-1 0,-2 5-1,2 1 1,1 1 0,1 2-491,-1 0 0,0-6 0,1-2 0,0-3 1,2-5 536,2-3 0,9-3 0,-1-1 0</inkml:trace>
  <inkml:trace contextRef="#ctx0" brushRef="#br0" timeOffset="35">20455 9137 8355,'0'-12'0,"0"1"942,0-1-509,0 1 1,0 0-1,0-1 1,0 1-1,0-1 1,0 1-1,0-1 1,0 1-1,0 0 1,0-2-120,0-2 1,-4 2 0,-1-3 0,0 0 0,-2 0 0,0-1 0,-5 1 0,-3 1-229,-3-2 0,-6 1 0,-6-3 1,-4 2-1,-6 2 0,-4 0-185,-4 1 1,-7 5 0,0 2 0,-5 2 25,26 4 1,-1 0-1,1 0 1,1 1-630,-1-1 1,-1 2 710,1-2 1,0 2-10,0 1 0,-1 1 0,0-2 1,-1 0-6,-2 3 1,0 0 0,2-1 0,1 1-154,-1 2 0,0 0 1,-1-1-1,1 1 125,2 0 0,0 0 0,-2 1 1,1 1 31,2-1 1,1 1 0,0 2-1,1 0-1,-2 0 1,1-1 0,-28 9 17,-1 1 107,3 0-56,1 4 1,4 1 25,-1 3 1,2-2-53,-1 6 1,-2-1 80,6 4 0,1-1-269,6-2 0,-1 6 290,5-3 0,-4 8-37,4 0-68,-1 2 0,5 3 0,0 1 1,0 2-1,-1-1 0,1 1 7,0-1 1,16-21 0,0 0 0,0 0 0,0 0-16,-2 2 0,2 0 0,-1-1 0,1 1 1,-14 26-1,2 0-8,13-27 0,2 0 0,1 1 0,0 0 0,-14 27 0,1 0 0,1 1 1,13-28-1,0 0 5,1 0 1,0 1 166,-6 30-208,-3-4 1,7 4 8,-5 0 1,12-29 0,0 1 47,-8 27 1,8-27-1,2-1-27,-2 29 0,2-29 1,-1 1-43,-1 28 0,2-27 1,1 0 30,0-2 0,0 1 0,0 4 1,-1 0-10,4-3 0,-1 0-394,-3 2 0,1-1 371,3 29 0,-4-29 1,1 1-9,2-2 1,0 0 0,-1 4 0,1 0 0,0 0 0,1-1 0,-1 1 0,0 0 14,1 0 0,0 1 0,-2-2 0,1 0 0,0 2 0,0 0 1,1-1-1,-1 0 0,2 1 0,-1-1 0,1 2 0,0 0 25,0 2 1,0 0 0,0-1 0,0-1 0,1 2 0,-1 0 0,2-1 0,0 0-21,2 1 1,0 0 0,1-1-1,1-1 1,1 2 0,2-1 15,0-2 0,1-1 0,0 0 0,2-2 0,1-2 0,1 0 0,1 1 0,2-1 0,0 0 0,3-1 0,1 0 0,1-1 0,1-1 0,1-1-4,0-1 0,1 0 0,4 0 0,1-1 0,-2 1 1,2-2-1,1 0 0,0-1 0,2 0 0,0-2 1,1 0-1,1-1-151,1 0 0,0 0 142,-1 0 0,0-1 1,4-1-1,0-1 1,0-1-1,0-1 1,1-2-1,1-1 0,1-1 1,1-1-1,0-1 1,0-1-1,2-1 1,0-1-36,2-1 0,0-1 0,2-2 1,0-2-1,2-1 0,1 0 1,-1-1-1,-1-1 0,2 0 0,-1-1 1,1-1-1,0 0-543,2-2 0,0 0 605,3 0 0,0-2 0,-2-1 0,-1-1 0,3 0 0,-1-1 0,1 1 0,-1-1 0,1-1 0,-1 1 0,2-1 0,0 0 15,-1 1 1,1-1 0,0 1 0,0-1 0,-2-1 0,1 0 0,-1-1 0,-1-1 0,1 1 0,-1-1 0,1-1 0,-1 0 0,1 0 0,0-1 23,-1-1 1,0 0 0,1 0-1,-1 1 1,-2-1 0,0 0 0,1 0-1,-1 0 1,2-1 0,0 0-1,0-1 1,-2-1 0,1 0 0,-1 0-3,-2-1 0,-1 1 1,-1 0-1,-1 1 1,1-3-1,0 0 1,-2 0-1,-1-1 1,-1-1-1,-1 0 1,-1-1-1,-2-1-51,1-2 0,-1 0 0,-1-1 0,-1-1 0,0 0 0,0-1 0,0-2 0,-1 0 0,0-1 0,-2-1 0,-1-2 1,0-2-1,-2-1 0,-2 0-56,0-3 0,-1 0 0,2-4 0,-2-1 1,1-4-1,-1-3 0,-10 16 0,0-1 1,-1-1-1,0-2 0,-1-1 0,-1 0 1,0-1-1,-1-1 0,0 1 0,-1-2 1,-1 1-1,0-1 16,-1-1 1,0 0-1,-1 0 1,-3 1-1,0 1 1,-2-1-1,0-3 1,-1-1-1,-1 0 1,-1 1-1,0 1 1,-2-1-1,0 2 1,-1 0 0,-1 0-1,-1 2 1,-1 0-1,0 0 1,-2 1-1,-1 1 1,-2 0 76,0 0 0,-1 0 0,-2 1 0,-3 0 0,-2 1 0,-1 0 1,-2 0-1,-1 1 0,-2 0 0,-1 0 0,-2 1 0,-1 0 1,-1 0-1,-2 1 0,0 0 0,-2 0 0,0 0 0,-2 1-5,0-1 0,0 1 0,-1 0 0,-1-1 0,0-1 0,0 1 0,0 1 0,-1 1 0,0-1 1,1 1-1,-1 0 0,0-1 0,0 1 0,-1 0 0,1 0 0,-1 1 0,0-1 0,0 1 1,-2-1-1,0 1 0,-1-1-106,0 1 1,0 0 0,-1 0 0,1 1 0,0 1-1,-1 1 1,0 0 0,0 1 0,-1 1 0,-1 1-1,0 1 1,0 0 0,-1 2 0,0 1 0,-2 0-1,0 1 1,-1 2 0,-1 0 0,0 1 0,0 1-1,-1 1-26,0 1 1,-1 2 0,0 1 0,-1 0 0,0 1 0,-1 2 0,-1 1 0,0 1 0,0 2 0,-1 0-1,0 0 1,-1 2 0,-1 1 0,-1 1 0,1 2 0,-1 1 0,1 1 0,-1 1-1283,1 1 0,-1 1 0,1 2 1381,0 1 0,1 1 0,0 1 0,2 2 0,1 1 0,0 1 0,2 2 0</inkml:trace>
  <inkml:trace contextRef="#ctx0" brushRef="#br0" timeOffset="36">21974 9456 8355,'-23'0'187,"5"0"1,4 2-1,5 2 172,5 3 0,3 3 1,1 3-1,0 1 0,0 2 1,0 2-1,0 3 35,0 0 0,0 3 0,0 4 0,0 6 0,0 7 0,0 5 0,1 3-237,3 4 0,-3-21 1,1 1-1,1 2 0,0 0 1,0 2-1,1 0 0,-1 2 1,0 0-1,1 3 0,1 0-104,0 3 0,0 1 1,0 2-1,0 1 1,0 3-1,-1 0 1,-1 1-1,0 0 1,1 2-1,-1 0 0,-1 0 1,1 1-1,-1 1 1,1 0-40,-1 3 1,-2 0-1,-1-1 1,-1 1-1,-2 0 1,0 1-1,-1-2 1,0 0 0,-1-1-1,-1-1 1,0 0-1,-1-1 1,-1 1-1,0-1 95,0 0 1,0 0-1,-2 0 1,-1-1-1,2 1 1,0 0-1,-2-1 1,0-1-1,0-1 1,0-1-1,-1 0 1,1-1 111,-1-2 1,1-1-301,0 1 0,0-2 0,3-7 0,-1-1 1,1-1-1,1 0 0,-1-5 0,1-1 0,-6 23 1,1-8-867,2-7 1,1-8 0,2-13 944,4-4 0,3-8 0</inkml:trace>
  <inkml:trace contextRef="#ctx0" brushRef="#br0" timeOffset="37">19621 10861 8355,'0'-11'390,"1"-1"1,2 1-1,1 0 1,-2-1-1,-1 1 285,-1-1 1,0 1-1,-1-1 1,-1 1 0,-3 0-1,0-1-417,-1 1 1,-2-1 0,0 2-1,-2 1 1,-2 2 0,0-1-1,-4 0-159,-3 1 0,2 4 1,-2 0-1,-2 1 0,-2 2 1,-2 0-1,-2 2-71,2 1 0,-4 4 0,0 4 0,-2 2 0,2 2 1,0 4-1,1 3 10,0 0 0,1 3 0,5 1 1,-1 5-1,0 0 0,1 1-18,3-1 0,3 0 0,6 6 0,1 1 0,2 0 0,2 0 0,3 0-65,0-1 0,4 3 0,2-2 0,2-2 0,2 0 1,0-2-1,4-1-17,2-2 0,1 0 0,-2-4 0,1-3 0,2-2 0,1-5 239,-1 0-100,4 3 0,-6-7 0,5 1 0,2-4 1,0-4-1,2-1 70,0-2 0,1-3 0,3-4 0,2-5 0,1-5 1,0-6-1,-1-4-92,0-3 1,-2-4 0,2 0-1,-1-3 1,-4-3 0,-3-2 0,-2-2-64,2-2 1,-5 0 0,-1 0-1,-2 2 1,-3 2 0,-1 2-1,-2 1 94,-2 2 1,-2 4 0,-3 0 0,0 3 0,0 1 0,0 2 360,0 1-378,0 0 0,-3 1 0,-1-1 0,0 1 1,0 3-1,0 4 193,2 2 0,-1 2 0,1-1-234,-2 1 1,0 6 0,4 5 0,0 6-1,0 6 1,0 4-86,0 7 1,4 6 0,0 9 0,-2 4 0,1 4 0,-1 3 0,2 5 49,-1 1 0,3 1 1,2-2-1,2-5 0,1-2 1,2-3-1,1-2 106,1-4 1,5-3-1,-1-5 1,3-3-1,2-3 1,3-3-1,2-2-186,0-3 1,5-9 0,-1-3-1,5-3 1,2-2 0,0-1-2694,1-2 2780,1-5 0,4-3 0,-1-5 0</inkml:trace>
  <inkml:trace contextRef="#ctx0" brushRef="#br0" timeOffset="38">16149 2033 8355,'-11'-1'0,"-1"-2"260,1-1 1,4-1 0,2 3 0,2-3 0,-2 0 0,-1-2 0,1 1 0,2-3 0,-1-1 235,0-2 1,-1 2 0,1 1-1,-2 2 1,-2-2 0,1 0 0,-2 0-351,-2 1 0,-4 2 0,-1-1 0,-3 3 0,-5 2-9,-6 2 0,-4 6-268,-4 1 0,-1 8 86,-3 4 1,-3 8-176,4 3 1,0 2 234,-1 6-1394,5 0 1511,3 13 1,7-5-98,8-1 0,4 1-166,8 0 0,4-6 108,11-1 0,4-4-69,11-1 0,10-4-159,5-4 1,3-8-40,4-7-681,-1-4 735,11-7 0,-8-3-62,3-4 0,-7-6 301,-1-10 0,-7-1-174,0-3 1,-7 3 1083,-9-3 0,-3-2-352,-4-1 1,-6-3-270,-2-1 1,-3-2-82,-1-2 1,-5-3-36,-3-4 0,-2 3 115,-1 0 1,3 4-32,1-4 1,0 9-6,0-1 1,-2 11 512,5 0 1,0 12-503,4-1 1,0 7 30,0-2-474,0 4 195,0 13 0,5 5 69,3 16 0,3 1 26,4 6 0,-2 3-67,2 9 0,2 2 1,-1 4-1,1-2-172,-1 0 1,1-6 0,-2 1 0,4-3 0,4-4 0,2-4-1300,2-2 1258,5-7 0,1-3 0,5-5 0,0-5 0,1-2 0,3-5 0,2-3-1917,2-3 1,-1-2 2083,-4-1 0,4 0 0,-5 0 0</inkml:trace>
  <inkml:trace contextRef="#ctx0" brushRef="#br0" timeOffset="39">17120 2159 9196,'-18'-6'1897,"5"4"1,7-6-836,1-1 0,2 1 1,7 0-865,4 4 1,2 3 0,3 1 0,2 0 0,4 0-1,3 0 1,0 0 0,3 0-505,1 0 0,3 0 0,6 0 0,-1 0 1,0 0-1,-1 0-689,-2 0 0,-5 5 0,-5 1 0,-5 2 0,-2 0 995,-4 0 0,-6 8 0,1 1 0</inkml:trace>
  <inkml:trace contextRef="#ctx0" brushRef="#br0" timeOffset="40">17166 2387 8355,'-27'19'81,"2"-1"1,3 0 0,5-2 0,6 1 536,3-4 1,3 0 0,7-1 0,3-2-1,5-3 1,5-3-94,3-3 1,5-1-1,5 0 1,1-1-1,3-3 1,1-3-1,1-3-251,0-2 1,4-3-1,0 0 1,0-1 0,0 1-1,0 0 1,0 2-968,2 4 1,-5-1 0,3 4 0,-1-2 692,1 1 0,3-1 0,5-3 0</inkml:trace>
  <inkml:trace contextRef="#ctx0" brushRef="#br0" timeOffset="41">20032 1371 8716,'-11'-6'5,"3"0"1,2-5 0,-1-1 0,2 1 810,0-1 1,0 1 0,3 0 0,-3-1 0,-2 1 1125,-2-1-1819,4 6 1,-5-3-1,1 4 1,-5 0 0,-5 0-1,-2 2 1,-3 3-12,-3 4 0,-7 4 0,-8 7 0,-3 3 0,-3 2 0,-5 3-70,22-9 0,1 0-48,-26 12 1,24-10 0,-1 0 0,-22 12 0,-1 0 0,2 1 0,5-1 0,6 0 7,7-3 0,3 2 1,8-3-1,3-2 0,6-2 1,4-1-61,5 0 0,2-5 0,6 1 0,4-2 0,7-2 0,7 0 0,6-4 0,7-2 84,4 0 0,6-3 0,8 1 0,3-1 0,4-2 0,3 0 6,1 0 0,1 0 1,-2 1-1,1 1 1,-2 2-1,0 0 1,-2 0-48,0 0 0,0 3 0,-3-3 0,-3 0 1,-6 0-1,-5 1 0,-4 0-133,-5 0 1,-8 4 0,-9-2 0,-6 5 0,-11 2 123,-11 1 0,-14 5 1,-13 1-1,-6 3 1,-7 4-1,24-14 0,-1 1 1,-2 1-1,-1 0 1,-2 0-1,0 1 36,-2-1 0,0 2 0,-3 1 0,-1 1 0,-1 1 1,0 1-1,-1 2 0,-1-1 0,-1 2 0,1 0 0,0-1 1,0 1 66,0 1 0,1-1 0,2-1 0,1-1-305,-1 1 1,1 1 0,2 1 0,1 1 330,2-1 1,0 1-1,4-2 1,1-1-11,2-1 1,1 0 0,-22 16-103,12-8 1,6 0 104,13-4 1,4 0-213,7-4 1,3-6 30,5-1-104,0 1 130,10-4 0,3 4 668,10-6 0,5-3-571,2-1 0,10 0 28,5 0 1,6-2-1,9-5 1,2 0-60,3 0 1,-26 0-1,0 0-2,-1 1 1,0-2-966,5-1 1,1-1 1039,-1 0 1,0 0 0,1 0 0,0 0-17,0 1 0,-1 0 0,-1-1 1,0 1-237,2 0 1,-1 0 0,-3 0 0,-1 0 221,1 2 1,0 0-77,-3 0 1,-2 0 44,0 0 1,-1 0 0,-1 2 0,0 0-173,28 2 1,-5 1 9,-7-1 1,-3-3-26,-4 3 1,-3-3 91,-5-1 0,-1 0 0,-1 0 0,-3 0-89,-1 0-1262,-1 0 895,1 0 1,-4-4-267,2 0 796,-1 0 0,0 4 0,3 0 0,2 0 0,-2 0 0,-2 0 0</inkml:trace>
  <inkml:trace contextRef="#ctx0" brushRef="#br0" timeOffset="42">21483 1793 9014,'0'-11'271,"0"-1"1,1 2-1,1 1 1,2 2 0,-1-2-1,-1 0 1,1 0 657,1 1 0,-1 5 1,-3-5 140,0-1-1007,0-1 0,0 2 0,0 1 0,-1-1 0,-1 0 0,-3 2-117,-2 1 1,0-3 0,-5 5 0,1 0-1,-1 0 1,0 1 69,-4-2-104,4 0 1,-9 8-1,5 1 1,-2 2-1,-1 3 1,0 2 0,1 5 54,2 1 1,-3 1 0,4 4-1,1-1 1,1 1 0,2 0 84,-1 0 0,5-4 1,0 0-1,1 0 1,1-1-1,0-2 0,1-2 319,-1-2 0,4 2 0,-5-7 879,1 3-1195,4-3 0,-5-6-2222,2-5 754,3 0 1,-3 6 0,8 0 1412,3 2 0,3 0 0,2-4 0</inkml:trace>
  <inkml:trace contextRef="#ctx0" brushRef="#br0" timeOffset="43">21346 1588 8355,'-11'-6'413,"3"0"0,1-2 1500,2 1 0,-2 3-1656,3-4 0,0 7 0,4 1 1,0 7-1,0 5 0,0 7-100,0 8 0,0 6 0,0 5 0,0 4 0,0 2 0,0 3 1,-1 1-151,-3 2 0,3-1 0,-5-3 0,3 0 0,-1-1 0,1 1 0,1-1-183,-2-4 0,3-1 0,-3-7 0,3-3 0,1-3 0,0-3 146,0-1 1,0-4 0,-2-1-1,0-2 1,-2-2 0,1-1-1,2-2-12,1 1 0,0-5 0,1 0 0,3-2 0,4-3 88,2-1 0,3-2 1,1-4-1,2-6 1,2-7-1,2-4 1,2-2-1,1-2 0,0 0 1,-1-4-1,1-2 0,0-1 1,0-1-1,-2 1 23,-1 2 1,0 3 0,-5 7 0,-1 1-1,-1 2 1,-2 3 238,1 4 1,-5 1-1,-1 5 1,1 0-237,-1 0 1,2 1 0,2 5 0,0 3 0,0 5 0,3 4 0,0 3-131,-1 2 0,0 6 0,0 5 0,2 2 0,2-1 0,-2 2 1,-2 1-47,0 1 1,4-1-1,2-1 1,1-3-1,0-1 1,1-4-1,2-3 194,1-6 1,0-4 0,-1-3-1,1-4 1,0-4 0,0-4 63,0-4 0,0-7 0,-1-4 0,1-4 0,-1-5 0,-2-6 0,-2-7-160,-2-3 1,3-7 0,-5-2-1,-2-2 1,-5 1 0,-1 2 0,-4 1-128,-1 3 1,-6 6 0,-2 4 0,-3 3-1,-2 4 1,1 2 0,1 2-463,2 5 1,-1 5-1,5 5 1,0 2 594,-1 2 0,-1 3 0</inkml:trace>
  <inkml:trace contextRef="#ctx0" brushRef="#br0" timeOffset="44">22545 2421 8355,'-7'-1'619,"2"-2"265,0 0 1,4 0-1,-3 7 1,3 3-673,1 4 1,5 5-1,3 4 1,2 6-1,1 4 1,1 3-1,-1 2-123,0-1 1,1 0-1,-1 0 1,-1 1 0,-1-1-1,-2 0 1,-2 0 42,-3 1 0,0-2 0,-4-3 0,0-3 0,-3-4 0,-2-3 0,-2-2 39,-1-2 1,-2-1 0,-2-4-1,-3-4 1,-1-2 0,-2-1-1,-1 0-243,-2-2 0,0-2 0,0-3 0,0-5 0,2-2 0,0-3-948,2-2 30,5-3 0,-2-6 0,6-3 990,2-3 0,3-8 0,5-3 0</inkml:trace>
  <inkml:trace contextRef="#ctx0" brushRef="#br0" timeOffset="45">22568 2193 8355,'-7'-12'252,"2"5"0,4 0 0,-2 1 1,0 0 4116,0-3-4185,2 4 0,1 1 0,0 8 0,0 3 0,-1 4 0,-2 0 0,-1 0-175,2 1 0,0-1 1,2 1-1,2-1-211,1 0 1,4-4 0,4-3-1,1-4 1,-1-4 246,0-4 0,-3 2 1,-2-2-1,0-1 0,-4-1 1,-2-1-248,-4-1 0,2 5 1,-7 0-1,-3 2 0,-2 3 1,0 2 201,2 4 0,0 7 0,1 7 0</inkml:trace>
  <inkml:trace contextRef="#ctx0" brushRef="#br0" timeOffset="46">23710 1907 8355,'-5'-11'819,"2"-1"1,-5 2-1,1 1 1,-1 2-346,1-2 1,0 3 0,-2-2-1,3-1 1,0 0-108,-1 2 0,5-4 160,-2 4-305,3 2 0,1-2 0,0 4 58,0-5 0,0-2-7,0-2-431,0 1-284,0 0-536,0 4-438,0 2 1,1 5 1415,3 0 0,-3 5 0,4 2 0</inkml:trace>
  <inkml:trace contextRef="#ctx0" brushRef="#br0" timeOffset="47">23481 1782 8355,'-7'0'2705,"-1"0"-2451,6 0 0,-2 0 0,9 0 1,6 0-1,7 0 0,4 1-55,0 3 0,5-2 0,1 7 0,0 3 0,1 3 0,-1 3 0,-1 2-129,-6 1 0,2 2 0,-5 1 0,0 2 0,-3 2 0,-4 1 1,-2 3-52,-1 1 0,-6-3 0,2-1 1,-3 0-1,-2-1 0,-4 0 1,-5-2 165,-4-2 1,-10-1 0,0-1 0,-4 1 0,-5-1 0,-3-2-63,-2-1 1,-4-5-1,3 1 1,1-2 0,1-3-1,5-1 1,3-3-662,4 0 0,6-3 1,4-3-1,2 0 1,4 0 537,5 0 0,16-10 0,12-3 0</inkml:trace>
  <inkml:trace contextRef="#ctx0" brushRef="#br0" timeOffset="48">24178 1782 8355,'0'-18'92,"0"3"0,-1 2 0,-2 2 0,-2-1 0,0 1 1,-1-1 814,-1 1 0,4 3 0,-5 2 0,-1 1-600,-1 2 1,-2 3 0,1 4-1,-2 5 1,-1 5 0,-2 6 0,-1 4-124,1 3 1,-3 5 0,2-2 0,0 4 0,-2 3 0,0 3-1,1 0-3,1 3 1,-1 2-1,6 0 1,2 1-1,1 0 1,2-2-158,4-2 0,3-3 1,3-4-1,5-2 1,3-3-1,5-3 1,4-3-167,5-1 0,2-5 0,6-3 0,5-4 0,4-3 1,6-4-1,3-3-2555,4-1 1,0-1 2696,2-3 0,-5-8 0,-1-5 0</inkml:trace>
  <inkml:trace contextRef="#ctx0" brushRef="#br0" timeOffset="49">24463 2387 8355,'0'-6'1053,"0"2"1,0 9-1,0 6-668,0 7 1,2 5 0,0 2-1,3 3 1,2 3 0,2 3-1,1 3-347,1 0 1,-1 2 0,-1-1 0,-1-1 0,-1-2-1,1-2 1,-2-1 19,-1-2 1,-1-3 0,-4 1 0,0-3 0,0-3-1,-1-2 1,-4-2 0,-5-3 33,-4-2 1,-6-3 0,0-1-1,-1-3 1,-3-1 0,-2-2-244,0-2 1,-1-1 0,4-1 0,0-3 0,1-3 0,0-4 0,2-1-1213,1-4 1,6 2 0,2-6 1362,5-4 0,5-4 0,1-6 0</inkml:trace>
  <inkml:trace contextRef="#ctx0" brushRef="#br0" timeOffset="50">24532 1999 10150,'-5'-7'479,"2"2"1,-4 5 0,-2 1-88,-1 3 0,0 4 0,1 6 1,1 2-1,0 2 0,1 2 0,1 2-292,0 1 0,3-4 0,3 0 0,1 0 0,3-1 1,3-3-1,5-4-137,3-3 0,3 1 1,5-5-1,-1-2 1,1-2-1,0-4 1,-1-3 22,-3-3 1,-3-2 0,-6 1 0,-2-2 0,-4-2 0,-3-3 0,-3 0 46,-6 3 1,-1 2 0,-10 3-1,-1 1 1,-2 3 0,1 1-289,2 2 283,-3 7 0,9 8 0,-2 7-28,2 2 0,2 7 0,-1 1 0</inkml:trace>
  <inkml:trace contextRef="#ctx0" brushRef="#br0" timeOffset="51">19530 3735 8355,'-7'-12'299,"-2"5"467,6-1 0,-1 7 1,5 2-1,3 8 0,4 6 1,2 3-457,1 2 0,1 7 0,0 3 0,2 3 0,1 2 0,-1-1-307,-1 0 1,-5 4-1,-2 1 1,0 1-1,-1-1 1,1-1 0,-5 0-1,-4 0-89,-4-1 0,-4-1 0,-1-3 0,-3-3 0,-4-3 0,-3-3 142,-1-1 1,-5-6 0,-2-1 0,-3-5 0,-2-3 0,1-4 0,-1-3 177,-3-1 1,2-5 0,-2-4 0,4-5 0,3-5 0,6-4 0,3-2-282,3-2 0,9-5 0,0 2 1,4-3-1,4-3 0,5 1-2494,5 0 699,7-1 1,3 12 1841,4-3 0,6 3 0,1 1 0</inkml:trace>
  <inkml:trace contextRef="#ctx0" brushRef="#br0" timeOffset="52">19484 3392 8355,'-10'-5'778,"2"-3"1,2 2-1,2 0 231,-4 1 1,-2 1 0,0 5 0,3 3-790,3 3 1,2 4 0,2 0-1,0 0 1,0 1 0,2-1-1,2 2-258,3 2 0,7-6 0,3 2 0,0-2 0,4-2 0,-1-3 0,0-4-285,-1-4 1,-1-3 0,2-4 0,-3 0 0,-3-2 0,-5-1-1,-3-1 84,-3 1 0,-8 5 1,-7 2-1,-6 2 1,-4 3-1,-5 1 1,-2 1 338,-1 0 0,-1 5-100,4 2 0,0 8 0,5 3 0</inkml:trace>
  <inkml:trace contextRef="#ctx0" brushRef="#br0" timeOffset="53">17805 5688 8355,'1'-12'397,"3"1"1,0 3-1,6 1 1,3-2-1,0-2 1,1 0 0,1 1-1,4 1 1,2 3-1,2 1 1,0 1 0,0 0-17,0 0 1,3 0-1,2 4 1,1 0-1,3 2 1,1 1-1,1 4-848,1-1 1,3-1-1,1-5 1,2 0-1,2 0 1,0 0-1,-1 0-4577,-4 0 5044,-8 0 0,-2 5 0,-5 2 0</inkml:trace>
  <inkml:trace contextRef="#ctx0" brushRef="#br0" timeOffset="54">17851 6099 8355,'-4'-2'2276,"8"-1"-1656,10-5 1,7 2 0,6-2-1,6-2 1,6-4 0,6-4-1,0-2-372,2-3 1,0 7-1,8-7 1,-4 2 0,-3 2-1,-4 3 1,-1 2-1453,-2 4 1,-2 5 1203,-4-3 0,-1 6 0,0-4 0</inkml:trace>
  <inkml:trace contextRef="#ctx0" brushRef="#br0" timeOffset="55">19929 5425 8355,'-10'-12'477,"1"1"1,3 0 0,0 0 233,-1 4 1,5 1 0,-2 4 0,3 4 0,1 6-1,0 9-524,0 4 0,0 9 1,0 4-1,0 5 1,0 3-1,0 0 1,0 0-205,0-1 1,0-1-1,0-4 1,0-1-1,0-3 1,0-3-1,0-5-509,0-3 0,1-6 0,3-10 526,3-9 0,4-9 0,-1-12 1,0-3-1,0-1 0,3-3 1,-1-1 102,1-1 0,0 5 1,1 2-1,2 3 1,1 2-1,-1 3 0,-2 4 39,-1 2 1,0 3-1,1 3 1,1 3 0,0 3-1,0 2 1,2 1-40,0 2 0,4 6 1,4 0-1,3 4 1,1 0-1,3-1 1,1 0-31,1 2 0,1-2 0,-1 2 0,0-2 0,0-2 0,-1 0-16,-2 1 0,-3-2 0,-5-1 1,-2-3-1,-2 1 0,-4-2 0,-2 0 112,-2-3 0,1 0 0,-1-5 0,1-3 0,-2-7 1,-1-4-82,-2-3 1,0-6 0,0-5 0,-3-3-1,-3-3 1,-1-2 0,0-2-262,0-2 1,-5 0-1,-2 1 1,-3 4-1,-3 4 1,-2 3-1,-4 6-393,-3 4 1,-5 2-1,2 7 1,3 3-1,5 2-2022,0 5 2588,4 1 0,-3 11 0,5 2 0</inkml:trace>
  <inkml:trace contextRef="#ctx0" brushRef="#br0" timeOffset="56">20786 4728 8758,'0'-7'1129,"1"0"0,4 2-441,7 3 0,0 0 1,7 2-1,3-1-336,3-3 0,5 2-114,4-6-79,0 6-349,0-9 1,1 5 104,-1-5 1,-1 3-72,-3 0 1,2 2 183,-5-1-2143,-6-4 933,-4 10 1182,-6-9 0,1 9 0,-1-4 0</inkml:trace>
  <inkml:trace contextRef="#ctx0" brushRef="#br0" timeOffset="57">20889 4751 8185,'6'5'3096,"4"-2"-2511,-2 4 1,2 1 0,1 5 0,1 1-359,-1 1 1,1 5 0,-1 0 0,-1 6 0,-2 3 0,-3 1-500,0 1 0,-4 1 364,3 6 1,-3-5 145,-1 5-238,5-5 0,-3 11 0,3-3 0</inkml:trace>
  <inkml:trace contextRef="#ctx0" brushRef="#br0" timeOffset="58">21665 5345 8355,'2'-22'812,"1"3"1,4 0 0,4 7 0,1 3-97,-1 2 1,0 5-1,2 7 1,2 6 0,4 7-1,2 4 1,0 2-499,2 2 1,-3 0 0,7 4 0,-3 2 0,-1 2 0,0 3 0,0 1-182,0-1 1,-1-3-1,1-2 1,0-3-1,0-1 1,-1-4 0,-2-4-292,-1-4 1,-5-5 0,1-3-1,-2-4 1,-2-3 0,-1-4-175,-2-4 1,1-2 0,-4-10 0,0-2 0,0 0 0,-1-3 427,1-3 0,-4-7 0,4-7 0</inkml:trace>
  <inkml:trace contextRef="#ctx0" brushRef="#br0" timeOffset="59">22191 5231 8355,'-15'-10'342,"-1"2"0,-3 3 0,3 5 0,-2 0 0,-4 1 0,-2 4 420,-2 7 1,-7 5 0,0 10 0,-5 5 0,-3 5 0,-2 6 0,21-20 0,-1 2-561,1 1 1,-1 1 0,-1 1 0,0-1-1,0 0 1,2-1 0,-19 24 0,6-3 0,4-3-1,6-1-1487,5-1 1,4-5 1284,9 1 0,2-3 0,5 0 0</inkml:trace>
  <inkml:trace contextRef="#ctx0" brushRef="#br0" timeOffset="60">19575 5174 8355,'0'-12'304,"2"1"1,1-1-1,6 2 1,4 3 466,2 3 0,2-1 0,-1 1 0,7 1 0,6 2 0,4 1 0,3 0-550,2 0 0,2 0 1,7 0-1,3 0 1,2 0-1,1 0 0,1 0-606,0 0 186,-3 0 1,-2-1 0,-7-2 0,-5-2 0,-5 0 0,-7-1-602,-5-1 1,-4 4 0,-9-5 0,-5-1 0,-9 0 799,-8 2 0,-10-3 0,-5 3 0</inkml:trace>
  <inkml:trace contextRef="#ctx0" brushRef="#br0" timeOffset="61">19987 4957 8355,'-6'0'0,"8"0"498,8 0 1,6 0 0,7 0 0,0-2 0,1 0-1,2-2 1,-1 2 23,-4 0 1,0 7 0,-9 3-1,-3 3 1,-2 5 0,-7 3 0,-7 2-740,-8 2 1,-5 1-1,-3 2 1,1 0 0,2 0-1,2-1 217,2 2 0,1-3 0,3 4 0</inkml:trace>
  <inkml:trace contextRef="#ctx0" brushRef="#br0" timeOffset="62">21643 4888 8355,'-22'0'0,"3"0"0,4-1 0,6-2 0,1 0 936,-1 0 1,6 2 0,4 1 0,9-2 0,8 0-1,5-2-485,3 2 1,7-4 0,7 3 0,0 0 0,2 1 0,0-1 0,-2-1-780,0 2 0,-2 0 0,-5 2 0,-3 0 1,-4 0-1,-6 0-6535,-5 0 6863,-7 0 0,-3 6 0,-5 0 0</inkml:trace>
  <inkml:trace contextRef="#ctx0" brushRef="#br0" timeOffset="63">21871 4797 8355,'-9'0'2119,"5"0"-1520,8 0 1,10 0 0,6 1 0,4 3 0,4 3 0,2 5 0,0 2-377,-1 1 1,-1 8 0,-6-2 0,-3 4 0,-5 4 0,-5 2 0,-7 4 0,-4 0-1275,-6 3 1051,-7-2 0,-13 8 0,-8-3 0</inkml:trace>
  <inkml:trace contextRef="#ctx0" brushRef="#br0" timeOffset="64">22339 11901 8355,'-7'0'395,"0"-2"1,2-2 0,4-3 195,3-3 0,1-3 0,5-2 0,0-6 0,3-3 0,0-5 0,0-3-452,1-3 1,-4-8 0,-1-2 0,2-4 0,1-4 0,2-6-1,-7 27 1,1-1-141,0-2 0,-1-1 0,3-1 0,0 0 0,-1-3 0,0 1 0,-1 0 0,-1-1 0,0 1 0,-1 0 0,0-1 0,0 1 0,-1 2 0,1 0 32,0 4 1,0 0 0,0-25-1,2 6 1,-1 6 0,-1 7 149,1 3 0,-3 7-141,6 2 1,-5 5 0,2 3-1,-2 3 1,3 4-158,0 0 1,1 6 0,6 2 0,1 3 0,3 3 0,-1 5-1059,1 4 950,3 8 1,-7 0-1,2 7 1,-2 3 0,-2 1-1,-1 3 1,-1-1-662,-1 1 1,-5-1 0,4-1 0,-2 0 885,-3 1 0,0 1 0,-2 1 0</inkml:trace>
  <inkml:trace contextRef="#ctx0" brushRef="#br0" timeOffset="65">22202 11147 8355,'-4'0'2742,"8"0"1,11 0-2591,12 0 0,11-2 0,4 0 0,9-3 0,6-1 0,5-3 0,-29 4 0,1 1-229,2 0 0,-1 0 0,0-1 1,-1 1-1,29 0 77,0 2 0,-31 1 0,1 1 0,31 0 0</inkml:trace>
  <inkml:trace contextRef="#ctx0" brushRef="#br0" timeOffset="66">22396 11843 8355,'-6'6'852,"1"-5"1,5 3 0,0-8-1,1-5 1,3-6 0,5-7-1,4-6 1,3-5-652,2-6 1,-3-6 0,3-4-1,-2-6 1,-2-4 0,-7 26 0,-1-2-1,-1-2 1,0-2-328,-1-4 1,0-1-1,-1-2 1,-1 0 0,-2-3-1,0-2 1,0 0 0,0 1-1,0-2 1,0 1 0,0 1-1,0 1 1,0 3 0,0 1-43,0 4 0,0 3 0,0 3 1,0 1-1,0-18 0,0 8 0,1 8 1,2 10-1,0 5 347,0 6 1,3 8 0,2 4-1,1 6 1,1 4-511,1 3 1,0 7-1,6 2 1,1 2 0,-1 4-1,0 0 1,0 3-3710,-1 1 4040,0-4 0,-5 8 0,0-3 0</inkml:trace>
  <inkml:trace contextRef="#ctx0" brushRef="#br0" timeOffset="67">22271 11250 9608,'17'-6'778,"5"-1"0,5-3 0,2-2 0,4 1-361,4-1 0,5-3 0,6-1 0,3-1 0,1 1 0,0 2 0,-2 2-423,0 5 0,-7 2 0,4 5 6,-4 0 0,-1 5 0,4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30T21:21:31.098"/>
    </inkml:context>
    <inkml:brush xml:id="br0">
      <inkml:brushProperty name="width" value="0.09086" units="cm"/>
      <inkml:brushProperty name="height" value="0.09086" units="cm"/>
      <inkml:brushProperty name="color" value="#FF0000"/>
    </inkml:brush>
  </inkml:definitions>
  <inkml:trace contextRef="#ctx0" brushRef="#br0">18970 12072 8355,'5'-6'-46,"1"-5"1,8 4 0,5-2-1,9 0 1,9 1 157,9-1 0,7-1 1,-21 5-1,1-1 0,3 0 1,0 0-1,3 1 1,1-1-1,1 0 0,0 1 1,2-1-1,-1 0 0,1 0 1,-1 1-1,1-1 1,-1 2-299,0 0 0,-1 0 1,-3-1-1,0 1 1,-2 2-1,-1 0 186,-1 1 0,-2 0 0,25 0 0,-6 1 0</inkml:trace>
  <inkml:trace contextRef="#ctx0" brushRef="#br0" timeOffset="1">19438 6270 8355,'-11'0'573,"6"0"-424,5 0 0,11-4 1,12 0-1,8 2 1,7-1-1,9 1 1,8-3-1,-23 2 1,1 1-1,3-1 1,0-1-1,4 1 1,0 0-4,3-1 0,1-1 0,2 2 0,0 0 0,3-1 0,0 1 0,2 1 0,1-1 0,1 1 0,0 1 0,3-1 0,0 0 0,2-1 1,1 1-99,0-2 0,1 1 0,2 2 1,0 0-1,-1-1 0,0 0 0,1 1 1,1 1-1,-1 0 0,1 0 1,0 0-1,-1 0 0,-1 0 0,-1 0 1,0 0-1,-2 0-406,1-1 0,-2 2 1,-4 0-1,-1 1 0,-1 1 1,-1 0-1,-3-1 0,-1 2 1,-3 0-1,-2 1 1,-3 0-1,-1 0 358,-4 0 0,-1 1 0,26 11 0,-2-1 0,-1 1 0,-1-2 0,-1 0 0</inkml:trace>
  <inkml:trace contextRef="#ctx0" brushRef="#br0" timeOffset="2">22887 11512 8355,'8'7'-125,"0"-4"436,-6-1 0,5-2 1,-4-2-1,5 0 0,2-3 1,3 0-1,3-2 0,7 1 1,8-3-1,7-1 1,7-1 1993,7-1-2272,-19 6 1,0 1 0,2-1-1,0 0 1,5 1 0,0-1 0,0 0-1,0 0 1,0 1 0,0-1 0,1 0-1,-1 1 1,1-1 0,1 1-49,0 2 0,-1-1 1,1-1-1,0 1 1,-2 2-1,-1 0 1,-1 1-1,0 0 0,-2 0 1,-1 0-1,-1 1 1,-1 0-432,32 0 204,-15 0 0,3 0 1,-16 0-1,-4 0 1,-7 2-78,-5 1 1,-13 0 0,-11 3 0,-11 1 0,-7-2 0,-3 1-196,-2 0 0,2-3 0,-3 2 0,3-1 0,2 0 514,3-2 0,-2-1 0,3-1 0</inkml:trace>
  <inkml:trace contextRef="#ctx0" brushRef="#br0" timeOffset="3">24075 11124 8355,'-29'-5'267,"2"-3"1,10-2 0,4 0-1,5 1 1,4 3 100,6 1 0,9 1 1,12 5-1,7 3 1,7 5-1,5 5 0,4 5-211,3 2 0,0 2 0,3 1 0,-2 3 0,-1 2 0,-3 2 0,-2-1-92,-6 2 1,-1-1-1,-12 2 1,-5-1-1,-7 1 1,-9-1-316,-7 1 1,-10-1 0,-11-1-1,-10 0 1,-10 2 0,-10 1-1,26-16 1,-2 0 249,0-2 0,-1 1 0,-2 1 0,0 0 0,-30 23 0</inkml:trace>
  <inkml:trace contextRef="#ctx0" brushRef="#br0" timeOffset="4">22111 12038 8355,'7'3'-56,"1"1"0,1-1 1,2-2-1,5-1 393,3 0 1,11-4-1,7-1 1,6-1 0,9-3-1,6-3 1,-25 6 0,0-1 29,3-1 0,-1 0 1,4 1-1,1 0 0,2 2 1,1 1-368,0 0 0,0 1 0,-1 4 0,-1 0 0,44 1 0</inkml:trace>
  <inkml:trace contextRef="#ctx0" brushRef="#br0" timeOffset="5">2535 16560 8355,'-1'-16'551,"-1"-3"1,-2-3-371,1-1 0,2-5 0,1-3 0,0-5 0,0-4 0,0-5 0,0-7 0,0-6 0,0 25 0,0 0 0,0-3 0,0-1 0,0-2 0,0 0 0,0-3 0,0-1-196,0-2 0,0 0 0,0 0 0,0-1 0,0-2 1,0-1-1,0 0 0,-1 1 0,0 2 0,-1 0 0,0 1 1,-1 1-1,1 3 0,-1 1 101,0 3 0,1 0 1,0 2-1,0 0 1,2-22-1,0 6 1,1 8-1,5 8 1,5 4-99,7 3 1,6 7 0,5 4 0,7 3 0,3 2 0,7 1 0,4 3-164,7 1 0,-1 2 0,-2 6 0,-2 3 0,-2 5 0,-3 6 0,-2 7-1861,-6 3 1,-9 12 2035,-7 1 0,-5 10 0,-6 4 0</inkml:trace>
  <inkml:trace contextRef="#ctx0" brushRef="#br0" timeOffset="6">2216 15955 8355,'-38'14'51,"7"-3"1,12 2 0,20-12-1,16-5 101,13-6 1,16-10 0,11-2 0,-25 9 0,1 0 0,2-2 0,1 1-1,3-3 1,1 1 0,2-2 0,2 0-77,3-1 0,1 0 0,-1-2 1,0 0-1,0 1 0,1 1 1,-1-1-1,0-1 0,1 0 0,0 0 1,0 1-1,-2 0-779,0 1 0,-2 0 0,-1-1 0,-1-1 0,38-20 0</inkml:trace>
  <inkml:trace contextRef="#ctx0" brushRef="#br0" timeOffset="7">3986 14893 8355,'-15'-22'541,"-1"3"1,2 4 0,2 2-1,0 2 149,1-1 0,-4 5 1,-2 0-1,1 2 1,-2 3-1,-1 3 0,-4 7-575,-2 7 0,-7 10 0,0 6 0,-3 3 0,-3 4 0,1 5 0,1 6-152,2 4 1,19-24-1,1 1 1,0 1 0,1 1-1,1-1 1,0 1 0,0 1-1,1 1 1,0 1-1,1 0 1,0 1 0,1 0-115,0 0 0,2 0 1,3-2-1,1 0 0,0 30 1,7-6-1,7-5 0,7-2 1,6-3-652,7-1 1,2-6-1,11-4 1,4-6 0,4-5 801,7-6 0,3-4 0,7-4 0</inkml:trace>
  <inkml:trace contextRef="#ctx0" brushRef="#br0" timeOffset="8">4443 15624 8355,'-4'-12'60,"0"1"1,0 3 0,4 1 0,0-2 0,0-1 0,0-2 373,0 1 1,0-1 0,0 1 0,0 0 0,0-1-1,0 1 1,0-1 129,0 1 0,-5-1 1,-2 1-1,-4 0 1,0-2-1,-2 0 1,-1 1-416,-1 1 1,-9 8-1,1-1 1,-2 2-1,-3 2 1,-3 3 0,-2 5-273,-1 7 0,5 5 0,1 3 0,1 1 0,2 3 0,3 3-1531,6 3 1485,3-4 0,6 4 1,0-3-1,2-1 1,4-1-1,5-3-13,7-2 1,6 1 0,7-9 0,1-2 0,3-4-1,1-5 1,2-3 243,-2-1 1,3-6 0,-6-5 0,-2-3 0,-2-1-1,-4-1 1,-3-3 174,-5-3 0,0-1 1,-6 0-1,-1-1 1,-2 0-1,-1 0 0,0 3-67,0-1 1,-4 5-1,0 2 1,1 4-252,-3 3 1,5 4 0,-1 8 0,4 5 0,6 5 0,2 5 4,1 3 0,6 0 1,2 1-1,2 0 1,4-1-1,1-2 1,5-2-557,2-2 0,1-2 0,0-6 0,2-4 0,1-3 0,1-2 1,0-4 631,1-7 0,-3-9 0,3-9 0</inkml:trace>
  <inkml:trace contextRef="#ctx0" brushRef="#br0" timeOffset="9">4705 14413 8355,'-7'3'356,"8"4"1,10 9 0,10 4-1,4 4 47,6 3 1,8 8-1,5 10 1,-20-21 0,1 1-1,-1 1 1,0 0 0,0 2-1,0 0 1,0 1 0,-1 2-312,0 1 1,0 0-1,1 0 1,-1 0-1,-4-1 1,0 1 0,-1 0-1,0 0 1,0-1-1,-1 0 1,-2 0-1,0 0 1,-1-1 0,-1 1-257,0 0 0,-2 0 0,3 27 0,-4 3 0,-7-1 0,-12 0 1,-2-30-1,-2 1 0,-5-1 0,-2-1-620,-4 1 1,-2-1-1,-7 1 1,-2-1 0,-4 1-1,-1-1 1,-3-2 0,-2 0 783,-2-1 0,-2 0 0,-3 2 0,-1-1 0,-57 25 0</inkml:trace>
  <inkml:trace contextRef="#ctx0" brushRef="#br0" timeOffset="10">2250 15555 8355,'-27'-6'134,"-1"1"0,-1 1-137,-3 0 0,-6 5 0,-5 7 0,-5 2 0,-5 2 0,-4 0 0,-3 4 0,-1 3 0,0 2 0,1 1 0,2-2 1,4-1-1071,2 1 1,6-2 1072,4 1 0,10 0 0,-1 4 0</inkml:trace>
  <inkml:trace contextRef="#ctx0" brushRef="#br0" timeOffset="11">1987 15864 8516,'-19'5'229,"0"2"0,-1 3 0,-7 2 1,-3-1-1,-5 2 0,-3 2-95,-3 4 1,-5-1 0,-2 1 0,-2 0 0,1 0 0,-1-1 0,1-2-530,0-2 0,3-1 0,1-3 395,3-2 0,-2 2 0,3-4 0</inkml:trace>
  <inkml:trace contextRef="#ctx0" brushRef="#br0" timeOffset="12">183 15806 8355,'-18'0'0,"1"0"0,2-1 1943,0-3-1721,0-2 1,8 5 0,4 6 0,3 8 0,3 6 0,5 2 0,2 2-94,2 0 1,4 3-1,3 1 1,3-1-1,1-4 1,1-3 0,1-2-286,2-1 0,3-8 0,-2 0 0,1-6 0,3-2 0,0-1 75,-2-3 0,-1-4 0,-5-5 0,1-4 0,-5-1 0,-1-2 0,-3-3 167,1-4 1,-7 3 0,-5-2 0,-1 2 0,0 1 0,-2 0 0,-2 0 206,-4 0 1,2 2 0,-6 0 0,-1 4 0,1 0-168,0 3 1,3 8-1,5 6 1,0 6-99,0 4 0,0 7 1,0 2-1,1 4 1,3 3-1,4 3 1,2 2-3,1-1 1,1 1 0,-1 2-1,0-1 1,2-2 0,1 2-46,1 1 0,4 5 0,-2 0 1,-1 0-1,2 1 0,-1 2 1,0 1-37,1 0 0,-4-2 0,0 3 1,-4-1-1,-3 3 0,-2 2 0,-3 2 100,-1-1 1,-2-5 0,-3-2-1,-3-2 1,-5-2 0,-3-1-1,-4-3-62,-3-3 0,-4-2 0,-2-6 1,0-3-1,-1-5 0,1-5 0,-1-6-42,-1-1 0,1-9 0,-1-5 0,3-10 0,3-7 0,1-5 0,3-4-37,5-4 0,1-8 0,10-2 0,1-1 0,5 0 1,5-2 98,9-1 1,5 4 0,7 4-1,5 5 1,5 3 0,4 2-1,4 2-396,2 3 1,-19 17-1,0 2 1,30-8-1,2 0 393,-31 12 0,2 1 0,1 0 0,0 1 0,30-3 0</inkml:trace>
  <inkml:trace contextRef="#ctx0" brushRef="#br0" timeOffset="13">12586 6316 8355,'18'-29'148,"4"1"1,1 5 0,8 1 0,5 2 0,8 2 0,5 0 24,8 1 1,-26 9-1,2 2 1,2-3-1,2 1 1,1 0-1,0 1 1,2-1-1,1-1 1,2 1-1,1 0 1,2-1-1,0 0-199,2 0 0,1 0-110,0 3 1,1-2-1,1-2 1,1-1-1,-2 1 1,1 1-1,-1-2 1,-1 0-1,-1-1 1,0 0 0,0 0-1,-2-1 92,0 0 0,0-1 0,0-1 0,0 0 0,-5 2 1,0 0-1,-4 2 0,0-1 0,-3 2 0,-2 0 1,27-9-1,-7 1-563,-6 3 1,-11 2-1,-8 2 607,-3 0 0,-5-2 0,-3 0 0,-3 2 0,-7 4 0</inkml:trace>
  <inkml:trace contextRef="#ctx0" brushRef="#br0" timeOffset="14">14345 5493 8355,'-25'-1'1140,"6"-3"1,14-1 0,13-2-1,15 4-1020,11 6 0,11 8 1,7 9-1,2 6 1,-25-11-1,0 0 1,0 2-1,0 0 0,-2 2 1,0 1-624,-1 0 1,-2 1 0,18 25 0,-6 6 502,-19-22 0,-2 1 0,-3 0 0,-1 2 0,5 40 0</inkml:trace>
  <inkml:trace contextRef="#ctx0" brushRef="#br0" timeOffset="15">22533 9776 8355,'-7'0'-5,"-1"2"0,-1 0 1,0 3-1,0 1 1,2 3-1,-2 2 0,-1 0 1,-2 0 131,1 1 1,0-1 0,-1 1 0,1 0 0,-1 2 0,1 3 0,-1 1 0,1 1-28,0-2 0,3 5 0,0-3 1,-2 4-1,-2 2 0,-4 3 1,1 1-1,0 4-153,0 4 0,-6 0 0,2 5 0,-2 1 1,-2 3-1,0 3 0,-1 4 29,-3 3 1,15-25 0,-1 0-1,-2 1 1,-1 0 0,1 1-1,-1 0 1,-1 0 0,1 1-1,-1 0 1,1 1 0,0-2-1,0 1 60,0-1 1,2 0-1,1-3 1,1 1-1,0 1 1,0 0 0,2 1-1,1 0 1,1 0-1,0 0 1,1 0-1,0 0 1,-5 31 132,5-2 0,4-30 1,1 1-1,2 28 0,1-2 1,3 0-1,3-2 1,4 0-40,0 0 0,2-4 0,1-1 0,2-1 0,1-3 1,-1-1-108,-2-1 0,3-4 0,-1-2 0,1 1 0,0-2 0,0 1 0,-1-3-108,-2-2 1,-5-2 0,-1-1-1,-1-2 1,1 1 0,0-1 0,1-1 154,1-1 1,2-5-1,2-4 1,4 0-1,2-2 1,6-5-1,0-4 22,2-3 0,4-1 1,0-4-1,3 0 1,3 0-1,-1-1 1,-1-2-65,-2-1 0,0-5 0,1 2 1,-2-5-1,-2-2 0,0-3 1,0-4 27,2-3 0,-2-6 1,-1-2-1,3-5 1,4-6-1,5-5 1,-20 21-1,0-1-20,1-1 1,0-1 0,0-2 0,-1 0-1,-1-1 1,-1-1 0,0 0 0,0 1 0,-1-1-1,0-1 1,0-1 0,-1 0-27,-2-1 0,1 0 0,0-2 1,-1 0-1,-3 1 0,-1 1 1,0-1-1,-1 0 0,-2 0 1,0-1-1,-2 1 0,0-1 0,-3 0 1,0-1-17,0 0 1,-1 0-1,-1 3 1,0-1-1,-2 1 1,0 0-1,0-1 1,0-1-1,-1 0 1,0-1-1,0-2 1,-2 1-1,0-1 1,0 0-16,0 0 0,0 1 0,-2-2 0,1 1 0,1 0 0,1 1 0,-1-1 0,1 0 0,-1 1 0,-1 0 0,2 1 0,-1 0 0,1 2 0,-1 1-52,2 2 1,0 1-1,-2 1 1,1 0-1,-3-24 1,-2 5-1,-2 5 1,-1 5-1,-1 3 43,-1 0 1,0 8-1,-2 1 1,-3 5-1,-1 2 1,-2 2 0,-1 5-254,-2 4 1,0 9 0,-1 0 0,-2 6 0,-2 7 0,-1 8 282,-2 8 0,-8 11 0,-1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30T21:21:31.114"/>
    </inkml:context>
    <inkml:brush xml:id="br0">
      <inkml:brushProperty name="width" value="0.09086" units="cm"/>
      <inkml:brushProperty name="height" value="0.09086" units="cm"/>
      <inkml:brushProperty name="color" value="#FF0000"/>
    </inkml:brush>
  </inkml:definitions>
  <inkml:trace contextRef="#ctx0" brushRef="#br0">7252 13100 8355,'-10'-13'-111,"2"-1"1,5-1 277,1 1 1,7 1-1,3 2 1,2-1 0,3 1-1,2 1 1,3 1-1,2 3 1,2 0 0,2 3-1,1-1 1,4 0-220,6 2 1,2 0-1,7 2 1,4 0-1,3 0 1,5 0-1,3 0 19,6 0 1,-30 1-1,1 0 1,1 0-1,0 0 1,0 1-1,-1 0 1,2 0-1,1 0 1,0 0-1,0-1 1,4 1-1,2 0 37,3 0 1,0-1-1,1 0 1,1-1-1,3 0 1,0 0-1,-1 0 1,0-1-1,0-1 1,1 0-1,2-1 1,2 0 0,0-1-1,0 0-20,0 0 0,1 0 0,0 3 0,0-1 0,0-2 0,0 0 0,2 0 0,0 0 0,0 1 0,2-1 0,1 1 1,1-1-1,-21 2 0,1 0 0,0 0 95,2 0 1,-1 0-1,0 0 1,0 1-1,0 0 1,0 0-1,-1 0 1,1 0 0,-1-1-1,0 2 1,1-1-1,-1 1 1,21 0-1,0 0 1,-1 1-1,1-1 1,-1 2 0,-1-1-121,1 1 0,-1 0 0,0 1 0,0 1 0,-1-1 1,1-1-1,-1 1 0,1 0 0,-2-1 0,1 1 0,-3-2 1,1 0-1,-1 0 0,0-1 9,0 0 0,-1 0 0,-4 0 1,1 0-1,1 0 0,1 0 0,-2 0 1,-1 0-1,-2 0 0,0 0 1,-2 0-1,0 0 12,-2 0 0,-1 0 0,-1 2 0,-2 0 0,-1 1 0,-2-1 0,-2 1 0,-2-1 0,-2 1 0,-1 1 0,27 3 0,-9 5 20,-8 2 0,1 6 0,-6-3 0,0-1 0,-1-1 0,0 0 0</inkml:trace>
  <inkml:trace contextRef="#ctx0" brushRef="#br0" timeOffset="1">18685 12700 8355,'11'-5'0,"2"-1"-12,2-1 1,3-3 0,4 4-1,3-2 1,3 2 0,5 1-1,5 2 1,2 2 0,3 1 0,3 0-1,5 0 327,6 0 0,5 0 0,-28 0 0,1 0 0,-1 0 0,1 0 0,1 0 0,-1 0 0,2 0 0,0 0 1,0 0-1,1 0-266,0 0 1,1 0 0,1 0-1,-1 0 1,1-1 0,0 1-1,0-1 1,0-1 0,0 0-1,0-1 1,0 0 0,0 1-142,0 0 1,0-1 0,0-1 0,0-1 0,0 2 0,0 0 0,0-1-1,0 0 1,0 1 0,0 0 0,-1-1 0,0 1 0,0 1 0,0-1 232,-1 1 1,0-1 0,-3 1 0,0 0 0,0 2 0,-1 0 0,31 0 0,-3 0 0,-5-1 0,-5-1 1,-6-2 0,-8 0 0,-1 4 0,-7 0 0,-7 0 1,-6 0-552,-5 0 1,-5 1-1,-6 2 1,-7 2-1,-11 0-171,-7 0 1,-3 0 0,-6-2 0,-2 2 0,1 0 0,1 0 0,3-1 578,3 1 0,0-4 0,4 4 0</inkml:trace>
  <inkml:trace contextRef="#ctx0" brushRef="#br0" timeOffset="2">11855 14596 8276,'-8'6'381,"2"6"0,1 7 0,1 6 0,-1 6 0,-1 3 0,-3 5 0,-1 6 0,-3 4 0,0 2 0,0 1-243,2 0 1,-4-3 0,0 2-1,2-3 1,3-5 0,3-2 0,2-4-845,3-2 1,1-5-1,1-5 1,0-3 0,1-5-1,3 0-633,3-3 1,0-7 1338,0-3 0,1-3 0,3-1 0</inkml:trace>
  <inkml:trace contextRef="#ctx0" brushRef="#br0" timeOffset="3">10302 15727 8355,'-22'6'454,"3"-2"-193,4-3 1,14 0 0,9 2 0,14 1 0,12-2 0,11-1 0,8-1-206,7 0 0,-28 0 0,2-1 0,3 0 1,2 0-1,3-2 0,2 0 0,3 1 0,1-1 1,4 0-1,0 0 0,2 0 0,1 0-25,3-2 1,0 1 0,2 1 0,0-1 0,-17 2 0,0-1 0,1 1 0,0-1 0,0 1 0,0-1 0,0 1 0,0-1 0,0 1 0,-1-1 0,1 1 0,-1 0-1369,1 0 0,0 1 0,-1-1 1355,21 0 0,-1 0 1,1 1-1,-1-1 0,-3 0 1,-1 0-1,0 0 1,-1 1-1,-3 0 0,-1 1 1,-2 0-1,-1 0-200,-3 0 0,-2 0 0,-4 0 0,-2 0 0,-1 0 0,-2 1 0,-3 1 0,-3 0 0,24 6 0,-11 2 0,-8 3-1980,-8 2 2162,-14-3 0,2 7 0,-7-7 0,1-6 0,-4-3 0</inkml:trace>
  <inkml:trace contextRef="#ctx0" brushRef="#br0" timeOffset="4">10267 16206 6926,'7'5'536,"-3"5"1,-3 8 0,-1 9 0,-1 6-14,-3 5 1,-3 8 0,-3 7 0,0 4 0,1 3 0,-2 2 0,-1 0-749,-2 0 1,7-29 0,-1-1 0,-6 29 0,-1-3 0,0-2 0,0-4-185,-1-1 1,1-4 0,5-8 0,2-6-1,4-5 1,3-5 408,1-3 0,10-6 0,3 3 0</inkml:trace>
  <inkml:trace contextRef="#ctx0" brushRef="#br0" timeOffset="5">11044 16320 8355,'11'-17'250,"2"3"0,2 5 0,3 5 0,1 3 117,0 1 1,-5 9 0,0 3-1,-4 7 1,-3 8 0,-2 7-1,-3 6-352,-1 3 1,-6 4 0,-2 3 0,-3 5 0,-1-2-1,3 1 1,0-4-365,-1 1 0,3-1 0,-1-6 1,1-2-1,1-4 0,0-4-79,2-3 0,2-3 1,1-7-1,0-2 0,0-4-1311,0-2 1739,0-7 0,0-6 0,0-6 0</inkml:trace>
  <inkml:trace contextRef="#ctx0" brushRef="#br0" timeOffset="6">10484 16891 8355,'-3'-3'142,"6"-2"1,13-2 0,8 0-1,7-1-1,6 0 0,8 1 0,5-3 0,4 1 0,3 2 0,5 1 1,-29 3-1,0 1-257,2 0 1,0-1 0,2-1 0,1 0-1,-2 2 1,0 0 0,0 1 0,-1 0 0,1 0-1,-1 1 116,1 0 0,0 0 0,-1-2 0,0-1 0,39-4 0</inkml:trace>
  <inkml:trace contextRef="#ctx0" brushRef="#br0" timeOffset="7">11866 16960 8435,'-17'4'324,"1"0"1,9 4 0,3 0 0,3 2 0,1 2-21,0-1 0,5-3 0,4-2 0,5-1 0,5-2 0,2-2 1,3-1-349,3 0 0,2-5 1,5-4-1,1-4 0,-1-3 1,-1-3-72,-3-5 1,3 0 0,-2-6 0,0 2 0,0 2 0,-6-1 0,-4 0-44,-6 2 0,-4-3 1,-2 2-1,-3 0 0,0 2 1,-5 1-1,-5 2-30,-7 2 1,-2 2 0,-6 7 0,-4 2 0,-5 6 0,-6 4 110,-2 6 1,-3 7-1,-2 5 1,-2 7 0,-4 6-1,0 5 1,2 2 337,3-1 1,1 4 0,4-1-1,1 4 1,4 2 0,8 0 0,7-2-1,5-3 1,5-3 0,3 2-1,6-4 1,5-2 0,9-3 521,4-3-567,3-2 0,8-6 0,6-3 1,5-4-1,6-3 0,3-5-94,4-3 1,4-3 0,2-2 0,0-4 0,0-7 0,1-5 0,-31 6-1,0 0-317,0 0 0,1-1 0,-2 0 0,0 0 0,26-13 1,-2-2-1,-4 1 0,-1-1 0,-4 0-1109,-4 2 1,-6 1 0,-3 1 0,-3 0 1303,-1 0 0,-1 0 0,-4 1 0</inkml:trace>
  <inkml:trace contextRef="#ctx0" brushRef="#br0" timeOffset="8">12335 16126 8963,'12'0'314,"5"0"0,6 0 0,4 0 0,4 0-139,-1 0 1,6 0-1,5 0 1,0 2-1,0 0 1,0 2 0,-2-2-584,0 0 1,3-2 0,-4 0 0,-2 0 0,-3 0 0,-4 0-289,-1 0 1,0-4 695,-2 0 0,4-5 0,4 3 0</inkml:trace>
  <inkml:trace contextRef="#ctx0" brushRef="#br0" timeOffset="9">13237 15978 8355,'12'-19'-62,"4"0"0,3 0 0,1 0 0,0 1 180,-1 1 1,-1 2 0,2 4-1,-2 1 1,-1 1 0,-2 2-1,0 2 111,0 3 0,2 0 0,-3 2 0,2 2 1,1 0-1,1 5 0,-2 2-232,1 3 0,-2 3 1,-4 1-1,1 3 0,-1 2 1,-1 3-1,-2 2-141,-4 0 1,-3 2-1,-2-1 1,-4 3-1,-7 2 1,-7 0-104,-6-2 1,-8 0 0,-5 0-1,0-2 1,0-1 0,-1-1-1,3 0-1069,0-2 1316,7-7 0,-4 0 0,4-6 0</inkml:trace>
  <inkml:trace contextRef="#ctx0" brushRef="#br0" timeOffset="10">13785 15761 8355,'11'-18'201,"1"4"0,-1 4 129,1 2 0,-7 11 0,-7 2 0,-8 9 0,-10 9 0,-8 7 0,-9 8-246,-6 8 0,5 5 0,17-23 0,0 1 1,2-1-1,1 1 0,2-1 0,1 1 0,-11 28 1,11-1-257,9-3 0,7 2 1,9-4-1,14-1 0,-5-24 1,3-1-1,4-1 1,2-1-341,3-1 0,2-1 0,6 0 1,3-2-1,2-2 0,2-1-73,3-1 1,1 0-1,2-1 1,2 0 0,60 9-1</inkml:trace>
  <inkml:trace contextRef="#ctx0" brushRef="#br0" timeOffset="11">6053 16766 8355,'0'-36'184,"0"-2"0,0-5-7,0-5 1,4-5-1,1-8 1,-2 28 0,0 0-1,1-2 1,0-1-1,0-3 1,0-1 0,-1-2-1,0-1 1,0-3 0,0-1-1,0-1 1,-1 0-1,1-2 1,1 1 1361,-1 0 0,0 0-1587,0 1 0,2 0 1,0 3-1,1 1 1,0 1-1,-1 1 0,1 2 1,1 1-1,0 2 1,1 1-1,1 2 1,1 0-190,1 3 0,0 0 1,12-25-1,1 7 0,1 7 1,2 8-1,-2 7 0,-2 8-224,-4 5 1,1 8 0,-3 3-1,-1 7 1,2 7 0,-1 8 0,-1 8 460,-2 7 0,-1 6 0,-2 5 0</inkml:trace>
  <inkml:trace contextRef="#ctx0" brushRef="#br0" timeOffset="12">5859 16218 7995,'-46'24'-54,"6"-3"1,3-11-1,5-2 1,5-5 0,5-6 372,3-5 1,3-5 0,9-4 0,3 1 0,3-2 0,3 0 0,6-2-279,7-2 1,10 3-1,7 0 1,5-1-1,6-2 1,5-1-341,6 0 1,-25 10 0,1 0 0,2-1 0,1 0 298,2-1 0,1 1 0,0-1 0,0-1 0,49-18 0</inkml:trace>
  <inkml:trace contextRef="#ctx0" brushRef="#br0" timeOffset="13">7161 15213 8355,'-15'6'211,"-1"-2"0,1-2 0,3 3 1,-4 6-1,-4 5 0,-5 6-129,-6 5 0,-6 6 1,-2 8-1,-2 6 1,20-20-1,-1 2 0,1 1 1,-1 1-1,0 2 1,1 1-84,-1 0 1,2 1 0,3 0 0,1 1 0,-1-1 0,1 1-1,1 0 1,1 1 0,1 1 0,2-1 0,0 1 0,3 0-317,1 0 0,2-1 1,1 0-1,2-1 1,2 27-1,3-5 317,4-3 0,11-2 0,11 4 0</inkml:trace>
  <inkml:trace contextRef="#ctx0" brushRef="#br0" timeOffset="14">7549 15806 8355,'-18'-10'235,"3"3"0,3 0 0,-1 5 0,-4-2 0,-4 3 0,-6 3-51,-2 6 1,-3 2-1,-5 1 1,-1 1-1,0 1 1,0 2-1,0 3-383,1-1 0,2 6 0,1 0 0,1 6 0,2 4 0,4 1 0,5 1 25,3-1 0,3 4 0,9 0 0,3-1 0,3-3 0,3-3 121,6-5 0,4-3 1,11-4-1,1-4 1,2-3-1,2-5 1,0-3 397,0-2 0,-2-4 0,-4-2 1,-2-3-1,-2-5 0,-2-3 1,-2-4-29,-1-2 0,-3-2 0,-2-1 0,-4-3 1,-3-3-1,-1-3 0,0 0-353,0 2 1,0 3-1,0 7 1,0 2-1,0 3-1127,0 4 1047,0 5 1,0 3 0,0 8 0,1 5-1,2 5 1,2 6-160,1 6 1,-2-1 0,3 6 0,4-1 0,1-1 0,5-2 0,1-2 17,2 2 1,3-7-1,3 2 1,5-6 0,3-6-1,3-4 1,2-5-847,2-1 1103,1-10 0,8-8 0,3-11 0</inkml:trace>
  <inkml:trace contextRef="#ctx0" brushRef="#br0" timeOffset="15">7595 15315 8355,'4'0'691,"6"2"0,6 1 0,5 5-213,3 2 1,0 3-1,6 2 1,3 4 0,4 4-1,4 4 1,1 4-449,-1 6 1,0 1 0,2 7 0,-2 3-1,-3 3 1,-5 3 0,-6 2-179,-7 1 0,-9 2 1,-8 1-1,-5-27 0,-1-1 1,-4 2-1,-2-1 0,-2 1 1,-3 0-1,-1-2 0,-2 0-163,1-1 1,-2-1 0,-3 2 0,-1-2 0,-1 1 0,-1-1 0,0 0 0,-1 0 0,-1-1 0,0 0 310,0 0 0,-1 0 0,1-3 0,-1 0 0,-30 24 0</inkml:trace>
  <inkml:trace contextRef="#ctx0" brushRef="#br0" timeOffset="16">13888 15898 8355,'5'-18'629,"4"3"1,3 2-1,4 2 50,-2-1 1,-7 1-1,-4 1 1,-6 1-750,-4 1 1,-9 6 0,-4-2 0,-4 4 0,-4 4 0,-2 3 0,-5 3-132,-1 2 0,-8 1 0,3 2 1,-3 4-1,1 2 0,3 2-142,0 0 404,-3 5 1,8 1 0,-2 5 0,5 2 0,5 2 0,5 4 33,3 2 0,2 1 0,7-2 0,2-1 0,4 1 1,6 0-1,4 0-59,6-1 0,12-5 0,1 0 1,4-6-1,3-4 0,2-4 1,4-4 86,3-4 0,-3-3 0,3-5 0,-2-4 0,-1-6 1,-1-6 12,-3-5 1,2-5 0,-10-6-1,0-3 1,-2-2 0,-3-5 0,-2-3-167,-3-2 0,-8-2 0,-1-5 0,-2-3 0,-3-3 0,-2-3 0,-2 0 44,-2 3 0,-5 2 0,2 7 0,-2 2 0,0 5 0,1 5 0,-1 7 55,-1 5 0,-1 3 0,-1 6 0,1 1 1,-1 1-74,1 1 0,0 7 0,-1 2 0,2 9 0,2 8 0,3 5 11,0 4 0,4 2 1,-3 5-1,3 2 1,2 0-1,3 4 1,4-1 210,2 0 0,1 5 0,1-4 0,0 2 0,3 0 1,5 0-64,1-2 1,7 4 0,2-6 0,3-3 0,4-2 0,5-4 0,8-1-358,4-2 1,6-9 0,2-4-1,-29-9 1,1 0 0,0-1 0,1-1-1,0-1 1,0-1 0,-2-1 0,1 0 201,-1-3 0,0 0 0,-1-1 0,1 0 0,35-7 0</inkml:trace>
  <inkml:trace contextRef="#ctx0" brushRef="#br0" timeOffset="17">1496 10873 8355,'8'0'48,"-1"0"0,2 0 0,1 1 0,2 1 0,-1 4 1,2 0-1,2 2 0,4-1-81,3 1 0,2-4 1,3 3-1,3 1 1,4-1-1,4 0 1,5-2-1,6-1-23,4 1 0,5-4 1,6 3-1,-30-3 1,0-1-1,2 0 1,-1-1-1,2 0 0,0-1 1,1 0-1,1-1 105,2 0 1,1 0-1,-1-1 1,0 0-1,3-1 1,0-1-1,0 0 1,1 0-1,-1 1 1,1-1 0,-1 0-1,0 1 1,0-1-1,-1 0 61,-1 0 0,1 1 0,0-1 0,0 0 0,-2 1 0,0 0 1,0 0-1,0 1 0,0 1 0,0 0 0,0 0 0,-1 1 0,1 0 1,0 0-102,-1-1 0,0 1 0,-2 1 0,0 1 0,0-2 0,0 0 0,0 1 0,0 1 0,0 0 0,-1 1 0,-1 0 0,-1 0-266,-2 1 0,0 0 0,1 2 0,-1 1 0,31 1 0,-1 2 0,-2-2 0,-3 1 0,-2-2 157,-3 0 0,2 2 1,-5-3-1,-2-1 0,-1-2 1,-2-1-1,1 0 251,0 0 1,-6 0 0,0 0-1,-2 0 1,1 0 0,0 0-1,2 0-1,0 0 1,-5 0-1,3 0 1,-5 0-1,-2 0 1,-3 0-132,-1 0 1,-2 4 0,-3 0 0,-1 0 0,-2-1 0,-2 1 0,-2 0-194,-2 1 0,-1-4 1,-2 4-1,-1 0 1,-1 2-1,-1 0-1488,1 1 1662,1 0 0,-4 3 0,-1 0 0</inkml:trace>
  <inkml:trace contextRef="#ctx0" brushRef="#br0" timeOffset="18">1610 14573 8355,'-16'0'0,"3"-9"0,-2-2 0,2-2 453,7-5-329,-4 6 1,3-9 0,-4 5 0,0-1 0,-2 0 0,-2 0 0,-4 1 0,-4 0 0,-5 1-226,-6 0 0,-6 1 0,-7 6 1,-2 3-1,-6 1 0,-6 2 0,27 2 1,0 1-1,-3 2 0,-1 2 37,-1 1 0,-1 2 0,-2-2 1,-1 2-1,0 1 0,0 2 0,-1 0 1,0 1-1,1 0 0,0 1 1,1-1-1,0 0 68,3-1 1,0-1 0,2 0 0,1 0 0,3-2 0,0-1-239,0 0 0,0 0 0,1 0 0,0-1 1,-25 5-1</inkml:trace>
  <inkml:trace contextRef="#ctx0" brushRef="#br0" timeOffset="19">3757 10073 8355,'-22'-10'0,"0"-4"395,3-2 0,8-1 1,6 7-1,2 2 0,2 7 1,3 6-647,3 7 0,-1 7 1,4 0-1,-1 3 0,1 5 1,-2 5-1,-1 5 142,-2 5 0,-2 7 0,-1 4 0,0 3 0,0 4 0,0 3 0,0-28 0,0 0 129,0 2 1,0 0 0,1 0-1,-1 2 1,2 1 0,-1 1-1,1 1 1,1 0 0,0 1-1,-1 1 1,1 2 0,-1 0 0,0 1-1,0 1 37,1 1 0,-1 1 1,-1-1-1,-1 0 1,2 0-1,0 1 0,0 0 1,-1 0-1,0 0 1,0 0-1,1 0 1,0 0-50,0 0 0,-1-1 0,-1-1 1,0 1-1,-1 1 0,-1 1 0,0 1 1,-1 0-1,0 0 0,0 0 0,-2 1 1,1 0-1,-1-1 0,0 0 217,-1-1 1,0 0-208,0 5 1,1-1-1,1-4 1,0 1 0,0 3-1,1 0 1,-1-1 0,0-1-1,1-2 1,0 0 0,0 0-1,1 0 0,-1 0 1,0 1 0,3-2 0,-1 0 0,-1 3 0,0-1 0,2-1 0,0 0 0,2-2 0,0 0 0,1 0 0,1 1 0,-1 0 0,1 0 18,0 2 0,0 0 0,-1 2 0,0 1 0,1-2 0,0-1 0,-2-1 0,0 0 0,-1-2 0,0 0 0,0-1 0,1 0 0,-1 0 0,1 0-23,0-1 0,-1 0 0,-2 1 1,-2 0-1,-1-4 0,-1-1 0,-1 2 1,0-1-1,-2 0 0,0-1 0,1 0 1,-1-2-78,0 0 0,0-1 0,-1-2 0,0-1 1,-3 0-1,0 0 0,-1 0 0,-1 0 1,-1 0-1,0 0 0,-1 0 0,0 0 0,0-2 1,1-1-117,2-3 0,0 0 1,-8 23-1,4-3 1,1-4-1,5-8 1,3-6-1,5-7-738,4-6 0,5-5 917,9-7 0,8-8 0,7-7 0</inkml:trace>
  <inkml:trace contextRef="#ctx0" brushRef="#br0" timeOffset="20">3426 12472 8734,'17'0'272,"-2"1"0,7 1 1,2 3-1,1 2 1,2 0-198,-1 0 1,5 2 0,-3-4 0,0 0 0,1 1-1,-1-1 1,0 0-165,-3-2 1,3-2-1,-1-1 1,-2 0-1,-2 0 1,-3 0 57,-1 0 1,-4 0 0,3 0-1,-1 0 1,-3 0 0,-2-1 0,0-2-35,-1-1 1,-2 2-1,-6 6-48,-11 3 1,-9 4-1,-9 0 1,-5 0-1,-2 1 1,-2-1-318,-3 1 458,-3-1 0,-3-1 1,1-2-1,1-3 0,0-1 1,1 0 39,3-2 0,3-1 0,2-1 0,2 0 0,5 0 0,3 0-353,4 0 0,10 0 0,14 0 285,13 0 0,13-5 0,10-1 0</inkml:trace>
  <inkml:trace contextRef="#ctx0" brushRef="#br0" timeOffset="21">4043 12232 8355,'-18'-4'889,"3"-1"-526,2-1 1,8 4 0,4 2 0,6 7 0,4 4 0,4 4-373,-1 4 0,1 4 1,-2 2-1,0 3 1,-4 2-1,-3 1 1,-3 4-555,-1 3 1,0-2 0,-1 5 0,-3 1 0,-2 0 0,-2 2 562,1-1 0,-1 6 0,-3 3 0</inkml:trace>
  <inkml:trace contextRef="#ctx0" brushRef="#br0" timeOffset="22">4774 12197 8355,'-23'0'-149,"0"0"1,0 2-1,1 2 1,-1 4 352,0 6 0,0 9 0,-1 9 0,-1 5 0,-3 5 0,-2 3 1,0 4-265,1 0 1,-4 6 0,1-2 0,15-25 0,-1 0 0,-1 0 0,1 1-1,0-1 1,1 0 0,-14 26-639,-1 0 698,4-6 0,0 3 0,5-6 0</inkml:trace>
  <inkml:trace contextRef="#ctx0" brushRef="#br0" timeOffset="23">4454 12734 8355,'0'-11'425,"0"-1"0,1 2 1,3 1-1,4 3 0,2 0-165,1-1 1,1 4-1,1-4 1,0 2 0,4 3-1,-1 0 1,2 2-559,0 0 0,-4 5 0,1 3 1,-2 2-1,-2 3 0,-1 1-65,-2 1 1,-3 5-1,-5 1 1,0 4 0,-1 5-1,-3 2 1,-5 0 225,-5-2 1,-4 1 0,-6 3 0,-1 0-1,-3 1 1,1-2 0,1-2 388,0 0 1,10-6-1,-3 1 1,6-6 0,6-5-1,3-2 1,2-2 264,2 1 0,7-6 1,5-2-1,11-3 1,12-2-1,12-4-474,12-7 0,-27 5 0,1-2 1,5-2-1,1-1 0,2 0 1,0 0-44,1-1 0,2-1 0,5 0 0,2-1 0,53-19 0</inkml:trace>
  <inkml:trace contextRef="#ctx0" brushRef="#br0" timeOffset="24">4808 10953 8355,'-25'-2'0,"2"-1"0,9 0 73,14-5 1,11 5 0,14-5 0,8 0 0,8-1 0,9-1-1,8-2 1,-25 5 0,0 1 0,3-1 0,1 1 0,-1 0-1,1 1 1,0-1 0,0 0-3,-2 1 1,1-1 0,-2 1 0,0 0 0,1 1 0,0 0-1,2 2 1,0 0 0,-1 2 0,0-1 0,-1 1 0,0 0-1,30 0 4,-4 0 1,1 1 0,-3 3 0,-3 4 0,-5 3 0,-5 3 0,-3 1-137,-1-1 0,-6 3 0,1-2 0,-5-1 0,-5-1 0,-3-2-233,-1 1 1,-2-6 0,-3-1 0,-5-1-301,-5 0 1,-5-2 0,0-4 593,-6-2 0,-8-5 0,-7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30T21:21:30.027"/>
    </inkml:context>
    <inkml:brush xml:id="br0">
      <inkml:brushProperty name="width" value="0.09086" units="cm"/>
      <inkml:brushProperty name="height" value="0.09086" units="cm"/>
      <inkml:brushProperty name="color" value="#FF0000"/>
    </inkml:brush>
  </inkml:definitions>
  <inkml:trace contextRef="#ctx0" brushRef="#br0">2867 4625 8355,'12'-3'565,"4"-1"-392,1-5 1,7 6 0,3-3 0,4 0 0,2 1 0,1 0 0,1 2 0,3 2 0,4 1 0,3 0 0,3 0-109,5 0 1,2 0-1,-23 0 1,2 0-1,0 0 1,2 0 0,1 0-1,2 0 1,2 0-1,1 0 1,4 0-1,0 0 1,2 0 0,2 0-133,0 0 0,1 0 1,1 0-1,1 0 1,2 0-1,-1 0 0,4-1 1,0 0-1,1 0 1,1-1-1,2-2 1,-1 0-1,1-1 0,1 0 1,-1 0-1,0 0 1,-1 1 0,0 0 0,1-1 1,-1 0-1,-1 1 0,-1 0 1,2 0-1,0-2 0,2 1 0,0-1 1,1 1-1,0 0 0,-21 2 1,0 0-1,0 0 165,1 0 1,0 1-1,-1-1 1,21 0 0,-1 0-1,-20 0 1,0 0 0,0 0-1,20 0 1,0 0-1,-1 0 1,-1 1 0,-1 0-1,-1 1 1,0 0 0,0 1-27,0 0 0,-1 0 1,-1-2-1,-1 0 1,3 0-1,0 0 0,-1 1 1,0 0-1,-2 0 1,1 0-1,-1 1 0,0 0-76,2 0 1,-1 0-1,-2 0 1,0 0 0,3 0-1,0 0 1,-4 0-1,1 0 1,-3 0 0,0 0-1,-3 0 1,-1 0-1,-1 0 1,-1 0-73,-2 0 0,0 0 0,-4 0 0,0 0 1,-4 0-1,0 0 0,-2 0 0,-1 0 1,31 0-1,-7 0 0,-4 2-73,-6 1 1,-9 0 0,-4 3 0,-6 1-1,-4-2 1,-2 1 0,-3-1-704,-4 0 1,-7 4 0,-4 0 850,-3 5 0,-1 1 0,0 3 0,0-3 0,0 3 0,0 2 0</inkml:trace>
  <inkml:trace contextRef="#ctx0" brushRef="#br0" timeOffset="1">10621 3118 8355,'-11'-6'0,"0"-1"0,-1 3 0,1 3 215,-1-4 0,1 4-53,-1-3 0,-4 3 0,-3-3 0,-3 4 0,0 4 0,-1 3 1,-1 3-1,-3 2-68,-4-1 0,-2 5 1,-1 0-1,-1 3 0,-2 4 1,-2 4 539,-2 2 0,4 1-209,-1 4 0,3 1-25,0-1 0,5 0-455,-1 1 0,7 3 205,1 0 1,6-4-196,5-4 1,2 0 65,2 0 1,3-2 167,5-5-182,5-5 1,3-2-1,6-5-378,1 1 1,6-6 139,-2-2 0,2-3 153,2-1 1,0-6 0,0-4-1,0-5-51,-1-3 0,-4-1 199,-3-4 0,-7-4-86,-4 1 0,-3-2-42,-1 1 0,-1 7 92,-3-3 0,-9 8 23,-10-1 0,-4 5-51,-8 3 0,-4 3-3,-3 5 0,-2 4-1,-2 0 1,2 6-1,3 0 1,5 4 33,5 0 0,7 3 0,1-1-564,6 2 0,10 0 0,3 2 0,5-1 528,7 1 0,15 2 0,12 1 0</inkml:trace>
  <inkml:trace contextRef="#ctx0" brushRef="#br0" timeOffset="2">11284 2844 8180,'7'-12'21,"1"1"0,-5 0 0,0-1 506,-1 1 0,-4 4 1,-1 4-1,-6 1 1,-5 4-1,-5 1 1,-4 5-157,-4 2 0,2 3 0,-6 2 1,1 4-1,-1 4 0,1 4 223,-2 3-545,-1 3 1,-1 6 0,0 3-1,0 4 1,1 3 0,2 3-1,4 2-56,3-1 0,3-5 0,2 0 0,5-3 0,5-5 0,5 0-220,3-3 1,2-2-1,4-2 1,7-1 0,5-4-1,6-3-1782,4-3 1249,7-7 328,2 1 0,9-9 0,0-3 0,4-4 432,3-4 0,7-8 0,4-5 0</inkml:trace>
  <inkml:trace contextRef="#ctx0" brushRef="#br0" timeOffset="3">11821 3323 8355,'-5'-12'156,"-3"-3"1,-2 2-1,-2-2 1,1 1 0,-1 0-1,0-2 1,-2 3 2770,-1 0-2756,-6 6 0,5-1 0,-4 4 0,0 1 0,1 2 0,0 4 0,0 3-133,-1 5 1,4 5 0,-1-1 0,2 4 0,1 2 0,2 3 0,5 2-212,2 1 1,1-1-1,5-4 1,3-2-1,4-2 1,3-2 0,3-2-304,1-1 1,6-7 0,-2-2 0,1-4 0,-1-4 0,-4-3 573,-2-3 1,-2-2 518,1 1 0,-5-5-328,1 1 1,-6-4 318,2 4 1,-4-4-229,-4 4 1,2-4 141,-6 3 158,1 1-416,-5 4 0,5 4-334,-1 4 1,6 6 101,-2 5 0,2 7-190,2 4 74,0 8 81,0-3 0,2 8-362,2-6 0,7 5 123,8-4 0,4-1-120,3-3 0,1-5 1,6-4-1,4-5 1,2-6-1,6-3-1369,3-3 0,-1-9 1731,2-7 0,3-7 0,0-4 0</inkml:trace>
  <inkml:trace contextRef="#ctx0" brushRef="#br0" timeOffset="4">11866 2878 8355,'-17'4'1080,"1"0"1,10 1-162,6-1 1,6 2-411,10 5 0,1 1-16,6-1 1,9 6-181,2 2 1,8 1-211,0-1 0,2 8-1096,2-1 933,-5 1 0,-3 6 1,-7-3-1,-3 3 1,-2 3-1,-7 1 1,-5 1-277,-8-1 1,-3-2-1,-6-1 1,-5 1-1,-8 0 1,-8 2-338,-7 1 1,-5-5 0,-3-5 0,3-1 672,0-1 0,7-4 0,1-6 0</inkml:trace>
  <inkml:trace contextRef="#ctx0" brushRef="#br0" timeOffset="5">12883 3118 8355,'-29'1'1426,"3"2"-446,6 1 1,8 1 0,11-3 0,8 2 0,8-2-1012,5 0 0,8-2 1,2 0-1,3 0 0,2 0 1,-1 0-1,-1 0-1930,-3 0 0,2 0 1961,-5 0 0,-1-5 0,-3-2 0</inkml:trace>
  <inkml:trace contextRef="#ctx0" brushRef="#br0" timeOffset="6">12848 3403 8355,'-6'12'3703,"4"-2"-3040,4-2 1,10-3 0,8-5 0,5 0 0,6-2-1,2-1 1,2-5-672,3-2 1,3-2 0,5 1 0,1 0 0,2-2 7,4-2 0,8 2 0,3-4 0</inkml:trace>
  <inkml:trace contextRef="#ctx0" brushRef="#br0" timeOffset="7">14893 2387 8355,'-8'4'429,"1"0"1,4 4-1,-1 0 1,3 2-1,2 3 1,2 2 2698,1 4-2719,-1 3 0,1 3-95,0 6 0,4-1-143,-5 8 1,2-1-14,-1 1 1,-2 6 9,1 6 1,2-1-174,-1-3 0,5 0-1337,-1-1 1009,-3-4 1,5-2 0,-2-4-1,2-2 1,1-3 0,1-5 0,-1-4-2123,0-6 0,1-2 2455,-1-2 0,-4 1 0,-2-1 0</inkml:trace>
  <inkml:trace contextRef="#ctx0" brushRef="#br0" timeOffset="8">13991 3346 8355,'-18'7'5798,"9"-2"-6034,13-5 1,8 4-223,15-1 1,10 1 1433,12-4 1,12 0-1070,-22 0 0,2 0 0,2-2 0,0-1 319,6 0 0,1-2-1239,4 1 0,-1-2 1063,-1 1 1,0-1 0,7 0-1,0 0-15,0 1 0,0-1 0,2 0 1,0 1-1202,-2-1 1,0 0-1,1 1 1,1-1 1015,-4 0 0,0 0 1,-6 2-1,-1 1 0,-6-1 1,-3 1-1,-4 1 0,-1-1 1,21 1 149,-13 1 0,-12 1 0,-5 0 0,-3 0 0,-2 0 0,1 0 0</inkml:trace>
  <inkml:trace contextRef="#ctx0" brushRef="#br0" timeOffset="9">13728 3872 11595,'11'-5'110,"1"3"1,-1-1 0,1 1-1,-1 4 1,0 1 308,1 5 0,-1 2 0,-1 3 0,-1 2 0,-2 4 0,-2 4 0,-3 4-427,0 3 0,-4 3 0,-2 3 0,-2 0 0,-2 2 1,1-1-1,-1 0-624,2 1 0,-4-2 1,3 2-1,0-3 0,-1-1 1,1-1 631,0-2 0,-3-3 0,4-5 0</inkml:trace>
  <inkml:trace contextRef="#ctx0" brushRef="#br0" timeOffset="10">14447 3872 8355,'-7'0'817,"0"1"1,1 3 0,0 3-606,-3 4 1,3 5-1,-2 4 1,-1 6 0,0 4-1,0 3 1,3 3 151,1 2 1,1-3 0,4 3 0,0-2 0,0-3 0,1-3 0,3-3-1713,4-3 0,2-6 0,1-3 0,1-3 1348,-1-5 0,1-2 0,-1-5 0</inkml:trace>
  <inkml:trace contextRef="#ctx0" brushRef="#br0" timeOffset="11">14105 4237 8355,'-22'0'1033,"3"0"0,4 0-268,2 0 1,8 0-1,6 0 1,10-1-1,9-2 1,9-2-872,9-1 0,7-2 0,4-3 0,4-1 0,3 1 1,1 0-1,2-1 28,2 1 78,-3-1 0,4 1 0,-5 0 0</inkml:trace>
  <inkml:trace contextRef="#ctx0" brushRef="#br0" timeOffset="12">14744 4157 8355,'-17'12'685,"1"-1"1,4-3 0,1-1 0,3 1 0,1-1-105,2 1 0,3 0 0,5 2 1,6-3-1,5-3 0,5-2-546,3-2 0,2-2 1,3-2-1,3-3 0,2-3 1,-2-3-1,-3-1-265,-3-1 0,-2-2 0,-3 2 1,-4-3-1,-4 1 0,-3 0 1,-4 2-74,-3 0 1,-6 1-1,-4 5 1,-5 2 0,-6 2-1,-4 3-143,-3 1 706,-5 6 0,3 1 0,-5 7 0,1 2 0,2 3 0,5 2 0,2 3 37,1 5 0,5 1 1,3 4-1,2 1 1,3 0-1,2-1-209,5-1 1,3 2 0,3-7 0,6-2 0,5 0 0,5-4 0,3-2-79,1-4 0,1-7 1,2-4-1,5-3 0,3-3 1,3-5-1,2-5-115,2-5 0,-1-6 0,4-5 0,-2 0 0,-1-1 1,-1 1-1286,-6 0 1,-1-2 0,-6 2 0,-3 0 1389,-4 0 0,-3-4 0,-6 3 0</inkml:trace>
  <inkml:trace contextRef="#ctx0" brushRef="#br0" timeOffset="13">14836 3929 8355,'-12'0'735,"1"0"1,5-1-1,2-3-87,2-4 1,9 2 0,3-2-1,6 1 1,5-1 0,4 0-1,3-1-672,4-1 0,5-1 1,2 1-1,2 1 1,0 1-1,1 1 24,0 0 0,5-3 0,5 4 0</inkml:trace>
  <inkml:trace contextRef="#ctx0" brushRef="#br0" timeOffset="14">15601 3735 9057,'-10'-12'1024,"2"1"1,3-1 0,0 1 0,-1 0-551,-1-1 1,-2 1 0,6-1 0,0 1 0,1-1 0,-1 1-470,-1 0 0,-3-1 0,1 1 0,0 1 0,-3 2 1,-1 4-263,-1 3 0,-1 1 0,1 1 0,-1 3 0,1 5 0,1 5 119,2 5 1,-2-1-1,4 1 1,-1 1-1,2 2 1,2 0 0,-1 1-48,1 0 0,3-5 0,4-3 1,4-2-1,2-3 0,1-3 1,1-3 92,-1-2 1,0-4 0,2-2-1,1-3 1,1-3 0,-1-3-1,-1-2 523,-2-4 0,1 1 1,-2 0-1,-1 0 0,-3 2 1,1-1 267,-1 4 1,-2 1-1,2 3 1,0 4-547,1 4 0,-3 3 1,3 11-1,2 2 1,1 4-1,2 3 1,0 2-533,4 3 0,-1-3 0,9 4 0,8-3 379,7-2 0,-10-10 0,2-1 0,33 6 0</inkml:trace>
  <inkml:trace contextRef="#ctx0" brushRef="#br0" timeOffset="15">18639 2444 8355,'0'-18'919,"0"3"1,0 2 0,0 2 0,0 0 0,0 2-591,0 5 1,0 19 0,0 18-1,0 9 1,0 10 0,-1 6-316,-1-26 1,0 1-1,1 1 1,-1 1-1,-1 1 1,-1 0 0,-1 1-1,1 1 1,-1 0-1,1 0 1,-1 0 0,1-1-1,1-1 1,0-1-132,-2 28 1,2-30 0,2-1 0,1 21 0,0-3 0,1-7 0,2-9 0,2-6-306,1-4 1,3-7-1,5-6 1,2-6-1,1-5 1,2-5 0,1-8 421,4-8 0,2-12 0,-4-8 0</inkml:trace>
  <inkml:trace contextRef="#ctx0" brushRef="#br0" timeOffset="16">18433 2924 8355,'-35'5'552,"3"-4"1,13 3 0,4-3 0,6-1-379,9 0 0,14 0 0,21 0 0,11-1 1,10-3-175,7-4 0,-29 1 0,0-1 0,34-10 0</inkml:trace>
  <inkml:trace contextRef="#ctx0" brushRef="#br0" timeOffset="17">19233 2878 8355,'-35'0'639,"2"0"1,3 0 0,2 0 0,1 0 47,1 0 0,-1-4 1,4 0-1,2 1 1,2-1-1,2 0 1,2 1-502,0 2 1,0-3 0,3 1 0,1 1 0,-1 5 0,1 4-518,-1 4 1,1 1 0,0 4 0,-1 4 0,1 5 0,-1 6 0,2 3-163,3 4 0,-2-1 0,5 3 0,1 0 0,2-5 0,2-3 0,2-5 295,1-3 1,5-6-1,-2-3 1,3-4-1,2-3 1,-1-4 0,1-4 681,-1-4 0,0-8 0,1-7 1,-1-2-1,1-3 0,-1-3 1,-1-3-133,-2-3 1,1 0-1,-5 1 1,-2 3 0,-1 1-1,-1 4-317,0 3 1,0 5 0,2 6-260,1 2 1,0 4-1,3 8 1,1 4-1,-1 2 1,3 0 96,1-2 0,3 2 0,2-4 0,3 2 0,1-2 1,-1-1-1,-1-2 131,1-2 1,-3-1 0,3-1-1,-1-2 1,-3-2 0,-2-1-1,1-3 135,2-1 0,-2-2 0,2 1 0,-2-1 0,-2 1 0,2 0 0,1-1 19,1 1 0,2 1 0,-4 1 0,3 2 0,-2 2 0,-2 3 0,0 0-133,-1 2 0,-3 2 1,-2 2-1,-1 4 0,-2 6 1,-2 5-1,-1 3-155,0 1 1,-4 3 0,-1 1 0,0-3 0,-1-2 0,1-3 0,0 0-606,2-1 0,2-6 592,1-4 0,1-7 0,3-1 0,3-7 0,5-7 1,2-7-1,2-3 158,2-2 1,1-5 0,3 4 0,-2 2 0,-2 2 0,-2 6 0,-2 4 371,-1 4 1,-5 6 0,-1 0-1,1 3 1,-2 5-169,-2 6 1,-3 2 0,0 7 0,2 3-1,1 2 1,0 1 0,1-1-377,2 2 0,7-3 0,4 1 1,2-4-1,4-6 0,2-3 0,2-1-2409,2-4 0,2-3 2566,-2-8 0,8-12 0,-2-8 0</inkml:trace>
  <inkml:trace contextRef="#ctx0" brushRef="#br0" timeOffset="18">19941 2421 9143,'-14'-1'889,"2"-3"0,4 4 1,8 0-538,0 6 1,0 6-1,0 4 1,0 6-1,1 6 1,1 4-1,2 4-242,-1 4 0,2 2 1,-1 3-1,-2 1 1,-1-2-1,-1-2 1,0-4-319,0-2 0,0-6 1,0-2-1,0-4 0,0-6 1,0-4-28,0-2 0,2-7 1,1-7-1,6-9 1,4-9-1,4-7 21,0-2 0,2 0 0,4-2 0,0 4 0,-1 3 0,-3 3 0,-3 2 385,1 4 0,-8 7 0,2 4 1,-1 3-1,0 2 159,2 3 1,-2 4 0,-1 5 0,-2 4 0,2 1-1,0 3 1,0 3 0,-1 3-274,0-2 0,8 3 1,3-1-1,2-2 0,3-2 1,3-2-708,4-2 0,2-7 0,1 0 0,0-7 650,0-4 0,6-6 0,0-1 0</inkml:trace>
  <inkml:trace contextRef="#ctx0" brushRef="#br0" timeOffset="19">20946 2261 8355,'-22'-10'438,"3"3"0,4 3 1,2 2-1,1 2 206,-4 0 0,4 6 0,-5 2 0,2 8 0,-1 7 0,-2 7 1,-1 7-481,1 5 1,-2 7 0,4 6-1,2 3 1,2 4 0,0 0 0,2 1-434,3-4 1,2-5 0,6-5 0,3-3 0,3-4 0,5-4 0,3-3-4043,4-1 4311,8-9 0,2 1 0,5-8 0</inkml:trace>
  <inkml:trace contextRef="#ctx0" brushRef="#br0" timeOffset="20">21106 2764 8800,'-8'-4'903,"1"0"1,3-3 0,-4 2-1,-1-1-345,-1 1 0,-1-2 1,-1 2-1,1 0 0,-2 0 1,-1 2-616,-1 2 1,0 2 0,3 2-1,0 3 1,-2 3 0,-2 3 0,2 2-197,2 3 0,4 1 0,2 5 0,-1-1 0,2 2 0,0 2 0,4 1-232,4-2 0,-1-2 0,6-4 0,1-4 0,1-2 0,1-3 0,1-3 397,-1-3 1,0-2 0,1-4 0,-1-2 0,1-3 0,-1-5 0,-1-2 446,-2-1 1,1-5-1,-5 2 1,-1 0-1,1 2 1,0 1 943,-1-1 0,-2 1-1372,-1 4 1,0 10 0,1 4 0,2 7 0,2 4 0,1 3-470,3 1 283,1 1 1,1-1 0,1-2 0,-1-1 0,2 0 0,2-2-633,4-4 0,3-4 0,1-5 0,1-1 887,2-3 0,4-12 0,4-9 0</inkml:trace>
  <inkml:trace contextRef="#ctx0" brushRef="#br0" timeOffset="21">21163 2216 8355,'-9'0'127,"6"1"380,11 3 1,5 3 0,10 10-1,5 4 1,3 6 0,3 2-1,2 4-155,2 4 0,-4 4 0,2 4 0,-7 1 0,-4 0 0,-4-1 0,-5 1-233,-6 0 0,-3-1 0,-10 1 0,-4-1 0,-9-2 1,-5-3-1,-7 0-694,-6-4 1,-2-1-1,-5-5 1,2-3-1,1-3 575,-1-1 0,-2 0 0,-5-1 0</inkml:trace>
  <inkml:trace contextRef="#ctx0" brushRef="#br0" timeOffset="22">21882 2741 8355,'-16'-5'6574,"3"-1"-5883,4-1 0,8 2 0,2 5 0,8 0-1162,5 0 0,10 0 0,0 0 0,3 0 0,2 0 0,-1 0 0,1 0-1114,0 0 0,-4 0 0,-1 0 0,-5 0 1585,-3 0 0,-1 0 0,-3 0 0</inkml:trace>
  <inkml:trace contextRef="#ctx0" brushRef="#br0" timeOffset="23">21917 2798 9119,'-23'12'694,"5"-2"0,4-1 0,4-2 1,4 2-280,0 1 1,8-3 0,7-4 0,6-1 0,8-2-1,7 0 1,7-2-439,5-1 1,6-8 22,2-4 0,-1-10 0,-3 1 0</inkml:trace>
  <inkml:trace contextRef="#ctx0" brushRef="#br0" timeOffset="24">22499 2650 8295,'0'7'499,"1"0"1,2-1 0,2-1 0,0 1 0,1-1-73,1 1 1,2 1 0,5-3 0,2-2 0,2 0-1,2-2 1,3 0-54,4 0 0,-2-2 1,5-1-1,1-6 1,-1-4-1,0-2 0,-2 0-298,-3-2 0,-1 3 1,-2-4-1,-5 1 1,-4 0-1,-5 1-311,-3 2 1,-1 1 0,-4 2 0,-2 0 0,-2 3 0,-4 1-1,-6 1 1,-5 1-27,-3 0 0,-2 1 0,-1 4 1,-2 0-1,0 1 0,1 3 158,-1 4 0,-4 6 1,5 2-1,0 2 1,4 2-1,1 2 1,4 2 285,0 2 1,3 0 0,6 4 0,5 2 0,1 1 0,2 1 0,2-1-75,1-2 1,4-2 0,5-4 0,2 2 0,3-2 0,1-1 0,3-2 30,5-3 1,-2-2-1,4-6 1,1-1-1,4-2 1,5-4-1,1-4-542,1-4 1,3-6 0,-1-7 0,2-2 0,0-4 401,-2-2 0,3-12 0,-5 1 0</inkml:trace>
  <inkml:trace contextRef="#ctx0" brushRef="#br0" timeOffset="25">23310 2079 8355,'1'-7'344,"2"2"1,1 0 0,-1-1 0,1-2 0,0 1 213,-1-2 1,-2-2-1,-1 0 1,-1 0 0,-3 0-1,-4 3-463,-2 0 0,-1 4 1,-2-2-1,-2 1 1,-4 2-1,-3 2 0,-1 2-111,0 3 1,-1 2 0,0 6 0,0 0-1,2 4 1,2 1 0,2 3-113,3-1 0,6 0 1,3 3-1,1 0 0,4-2 1,3-2-1,7-1-198,5-3 0,4-3 0,6-3 0,1-5 0,2-1 0,-2-2 0,-1-2 401,-1-1 1,-4-4 0,-1-4 0,-2-2 0,-2-1 0,-1-2 1316,-1-2-1271,-6 4 1,0-6 0,-3 4 0,1 2 0,-2 2 0,-1 0 304,-1 1 1,0 6 0,-1 5-452,-3 6 0,3 9 0,-4 4 0,1 3 0,0 1 0,2 1 1,1 1-147,1 2 0,0 3 0,1-2 0,3 0 1,5 0-1,4-2 0,7-2 171,1-1 0,12-1 0,3 1 0</inkml:trace>
  <inkml:trace contextRef="#ctx0" brushRef="#br0" timeOffset="26">23618 2901 13090,'5'-6'180,"3"-1"1,7 5-1,4-3 1,4 0-1,4-2-1074,3 1 0,8 2 1,4-4 893,3 0 0,0-3 0,1 0 0</inkml:trace>
  <inkml:trace contextRef="#ctx0" brushRef="#br0" timeOffset="27">24201 2844 8355,'-5'-1'3220,"5"-3"0,6 1-3041,9-4 0,4-1 0,8-3 0,3-2 0,3-1 1,0-1-410,-2 1 0,1-3 0,-4 1 0,-2-2 0,0-2 0,-6-2 0,-2-1-277,-4 0 1,-7 2 0,-3 1 0,-3 2 0,-3 1 0,-6 3 0,-7 2 322,-5 0 0,-8 6 0,-2 2 1,0 4-1,0 5 0,-1 7 0,1 5 643,-1 5 0,6 5 1,-1 0-1,5 4 1,3 3-1,3 4 1026,5 3-1400,-2-4 1,11 2 0,-1-5 0,3 0 0,4-1 160,1-2 1,6-3-215,3-5 0,5-2 0,-1-2 0,3-3 0,2-5 0,4-3-41,6-5 0,2-1 0,4-4 1,1-3 105,-1-6 0,4-6-3363,5-5-208,-7-1 2636,7-10 1,-13 1-99,2-10 936,-8-5 0,0-4 0,-9-4 0,-6 0 0,-3 0 0,-5 2 0</inkml:trace>
  <inkml:trace contextRef="#ctx0" brushRef="#br0" timeOffset="28">24384 2193 8355,'-6'0'269,"6"0"387,7 0 0,0 0 0,4 0 0,3 0 0,2 0 0,4 0 0,2 0-686,1 0 0,1-1 1,3-2-1,3-1 1,3 0-1,1 1 1,2-1-1807,2 1 1836,-3-3 0,0-6 0,-7-5 0</inkml:trace>
  <inkml:trace contextRef="#ctx0" brushRef="#br0" timeOffset="29">25252 2033 8875,'6'-12'555,"-2"1"1,-7 0 0,-1-1 0,1 1 0,-3-1 0,-1 1-287,-3 0 1,2-1 0,0 1 0,0-1 0,-3 1-1,0 1 1,0 1 187,-1 1-474,1 6 0,-2-3 0,-2 5 0,-3 0 0,-1 1 1,0 3-166,-1 3 1,2 9 0,0 3 0,2 2 0,2 2 0,1 0 0,3 1-718,2 3 709,3-8 1,6 11 0,3-8 0,5-1 0,5-2 0,5-4 0,4-3 119,4-3 1,-2-7 0,4 2 0,-1-3-1,-1-2 1,-1-3 351,1-3-220,-5-3 1,-2-2-1,-5-1 1,-1-1-1,-1-1 1,-3 1 1081,-2 2 1,-3 0-1,-5 1-1049,0-1 1,0 11-1,0 6 1,0 8 0,0 6-86,0 2 0,1 7-427,3 3 0,3-1 1,9 3 416,3 3 0,2 11 0,1-2 0</inkml:trace>
  <inkml:trace contextRef="#ctx0" brushRef="#br0" timeOffset="30">22214 3678 8355,'-18'-8'13,"3"0"0,2 1 0,1-1 591,1 0 1,1 5 0,5-5-260,9-1 0,8 3 0,16-2 0,7-1 0,8-1 1,10-1-1,-21 5 0,1 0-255,3 1 1,1-1-1,6 0 1,1 0-1,3 1 1,1-1 0,4 0-1,2 1 1,5-1-1,0 0 1,5 0 0,1 1-1,-21 1 1,2 1-1,-1 0-58,1 0 1,0 1-1,1-1 1,2 0-1,2 0 1,0 0-1,-1 1 1,1 1-1,0 0 1,0 0-1,0 0 1,-1 1-1,0-1 1,0 1-1,0 0 1,-2-1 0,-1 1-1,0 1 1,-2-1-1,0 0 1,0 0-267,18 0 0,0 0 1,2 0-1,-1 0 0,-3 0 1,-1 0-1,-6 0 0,-2 0 1,-8 0-1,-1 0 0,-4 0 1,-2 0-1,-1 0 0,-2 0 331,0 0 1,-2 0-1,29 0 1,-9 0-1,-7 0 1,-10-2 0,-8 0-204,-7-2 0,-8-5 0,-11 1 1,-10-2-1,-14 0 0,-14 1 106,-10 2 0,-3 0 0,-4-3 0,5 1 0,2 0 0,1 2 0</inkml:trace>
  <inkml:trace contextRef="#ctx0" brushRef="#br0" timeOffset="31">21837 4488 8355,'-12'4'202,"1"1"1,-1 0-1,2 2 1,1-1 247,2 3 0,-1 1 0,-2 2 0,2-1 0,5 0 0,3-1-51,3-2 0,9-3 1,7-5-1,4-1 1,3-3-1,6-4-250,5-2 1,3-6 0,7-4 0,2-5 0,0-1 0,-2 0 0,-4 2-303,-5 1 1,-7 2 0,-7 1-1,-6 2 1,-8 0 0,-5 2 0,-8 0-152,-7 6 1,-8 4 0,-9 6 0,-8 0 0,-5 2 0,-6 5 0,-2 5 294,-2 5 1,1 2 0,2 5 0,0 1-1,1 3 1,7 2 0,6 1 370,6 2 0,8 3 0,5 1 1,5 1-1,7-3 0,6-2 0,7-5-73,7-4 1,8 2-1,6-9 1,6 0-1,7-6 1,3-6-1,3-3-501,3-2 0,-1-2 1,8-3-1,-2-5 1,-1-5-1,2-3-1836,1-2 811,-5 3 0,-6-6 920,-4 1 1,0-1 0,-1-5 0</inkml:trace>
  <inkml:trace contextRef="#ctx0" brushRef="#br0" timeOffset="32">22670 3986 8355,'7'-5'181,"-2"-2"0,-1 0 401,-1-1 1,1 1 0,-5-5-1,-2 1 1,-2-1 0,0 1-298,0 0 0,-2-1 0,2-1 0,-2 1 0,-2-1 0,-1 4 0,-3 2-157,-2 0 0,-1 5 0,-6-2 0,1 3 0,-5 3 0,0 4 0,-2 6-55,2 1 1,2 4-1,3 2 1,2 3-1,3 2 1,5 3-1,3 2-122,4 0 0,6 3 0,5-6 0,9 0 0,5-3 1,6-4-1,3-5-309,3-5 0,2-4 1,-1-7-1,-1-1 1,-3-5-1,-3-2 1,-4-3 341,-4-2 0,0 2 0,-7-3 0,-3-1 0,-2-1 0,-5-1 0,0 0 269,-2-1 0,0 4 0,0 0 1,0 4-1,0 0 986,0 1-1117,0 4 0,0 4 1,0 6-1,0 6 1,0 4 2,0 2 0,0 9 1,0-1-1,1 3 0,3 0 1,3 2-1,3 1-484,2 3 0,4-3 0,3 0 0,4-1 0,4-2 0,3-3 0,5-3 359,3-1 0,2-5 0,6 2 0</inkml:trace>
  <inkml:trace contextRef="#ctx0" brushRef="#br0" timeOffset="33">23527 4226 8355,'-17'-12'1043,"6"1"1,3 5 0,5 2-366,-5 2 0,-2 8 1,-2 2-1,2 6 0,1 7 1,2 3-1,-1 4-826,2 1-181,1 1 265,5 0 1,0 1 73,0-4 1,0 0 144,0-5-1693,0 1 79,5-5 1,-3 1-288,6-8 1746,0 3 0,3-7 0,0 4 0</inkml:trace>
  <inkml:trace contextRef="#ctx0" brushRef="#br0" timeOffset="34">23093 4523 8355,'3'-8'967,"3"2"1,7 1-1,3 1 1,7-1-745,6-3 1,3 2-1,11-2 1,3 1 0,2-1-1,1 2 1,1-1-1179,-1 1 1,6 3-2067,-2 0 2568,3 1 0,1-3 1,0-1-1</inkml:trace>
  <inkml:trace contextRef="#ctx0" brushRef="#br0" timeOffset="35">23870 4477 8355,'-12'0'870,"1"0"0,6 1 1,5 2 376,6 1-984,4-1 467,7-3 1,2 0-367,7 0 0,4 0-271,4 0 1,1-1-56,3-3 1,-3 2-1,0-6 1,-3 1-1,-2-1 1,-2 0-1,-5-1-241,-6-1 1,-5-1 0,-2-2 0,-2-1 0,-4-1 0,-4 0 0,-4 0-38,-4-1 1,-7 1 0,-5 5 0,-7 1 0,-6 3 0,-3 1 299,-1 2 0,2 3 0,4 4 0,2 4 0,1 3 0,2 5 0,2 6 0,3 3 1172,2 1 0,3 3-1083,9 1 1,2 3 10,5 2 1,5-2-164,2-3 10,3 3 65,7-4 0,-3 4-33,5-2 0,0-5 0,4-5 0,1-4-186,3 0 0,-2-6 1,5-4-1,2-2 1,1-3-1,1-2-695,1-3 1,0-4 260,3-4 1,-6-2-360,2-2 1,-2-8-32,2-7 706,0-3 0,-4-7 0,-2 0 0</inkml:trace>
  <inkml:trace contextRef="#ctx0" brushRef="#br0" timeOffset="36">24326 4169 8355,'-17'0'1597,"0"0"-1927,6 0 505,4 0 0,4 3 0,6 1 268,5-1 0,7-2-412,4-1 0,8-1-56,3-3 1,3 3-1,3-4 1,1 1-1,2-1 1,2-2-1806,2-1 1,0 1 1829,-1 0 0,-3-1 0,-5-3 0</inkml:trace>
  <inkml:trace contextRef="#ctx0" brushRef="#br0" timeOffset="37">24977 3974 8355,'8'-5'143,"0"-2"1,-6 0 0,3 1 0,-1 0 0,0-1 700,-2-1 1,0-3 0,-2 0 0,0 0 0,-2 0 0,0 2-683,-2 2 1,-5 1 0,0-2-1,-3 3 1,-4 1 0,2 0 96,2 2 1,-1 2-430,-2 3 0,2 5 51,-2 7 0,1-1-115,-1 5 0,2-3-3,-2 3 1,2 1 92,2 7 0,4-3 0,4 2 0,1-2 0,2-2 0,2-3-35,1-4 0,4-2 0,4-2 0,2 0 0,1-4 0,2-3 346,2-3 0,-3-2 0,3-3 0,-1-2 1,-4-3-1,0-1 729,-1-3-804,-1-1 0,0-1 0,2-2 1,1 0-1,1-5 0,1-2 1,-1-1 245,0 3 1,-1 0 0,-5 7 700,-2 1-906,-4 7 0,1 8 0,-8 10 129,-4 7 0,-1 7-267,2 2 0,-2 9 21,5-2 0,0 8 1,7 0-1,5 1 0,9 0 1,12-1-17,13 1 0,8-9 0,7-1 0</inkml:trace>
  <inkml:trace contextRef="#ctx0" brushRef="#br0" timeOffset="38">21426 3586 8782,'6'0'79,"-1"0"0,-10 5 1,-5 4-1,-7 6 1,-7 7-1,-4 5 0,-5 2 1,-4 2-1,-4 2 1,-5 3-1,-4 1 1,23-18-1,0 1-161,-3 1 0,0-1 1,-2-1-1,-1 0 0,-3 2 1,-1 1-1,-3 1 0,-1 0 1,-3 1-1,-1 0 0,-3 1 1,-1-1-1,-2 2 0,-2-1 100,-4 2 0,-1-1 1,18-7-1,1 0 1,-1 1-1,-5-1 1,0 1-1,-1 0 1,-2 1-1,0 0 0,-1-1 1,-1 1-1,-1 1 1,0-1-1,-2 1 1,-1 0-1,0 1 1,-2 0-1,1 0 1,-1 1-77,0 0 0,-1 0 0,0 0 0,13-5 0,-1 0 0,-1 0 1,1 0-1,0 0 0,-1 0 0,0-1 0,0 1 0,0 0 1,0 1-1,0-1 0,-1 1 0,0 0 0,0 1 0,0-1 0,0 1 1,0 0-1,0-1 0,0 1 0,-1 0 0,0 0 0,0 0 1,0 0-1,-1 1 41,0-1 1,0 1 0,-1-1 0,0 1 0,1-1 0,0 0 0,-1 1 0,0 0-1,-2 2 1,-1 1 0,1 0 0,-1 0 0,0 0 0,1 0 0,0 0 0,-1 0-1,1 1 1,0-1 0,0 0 0,0 1 0,1 0 0,-1 0 0,0 0 0,0 0-37,1 0 0,-1 1 1,0 0-1,1 0 0,0 0 1,2 0-1,-1 1 1,0 0-1,0 1 0,-1 0 1,0 0-1,0 1 1,2-1-1,-1 1 0,1 0 1,1 0-1,1-1 1,0 1-1,0-1 0,1 1 1,1 0-1,-1-1 1,2 1-1,-1 0 0,1 0 1,1 0-1,0-1 1,0 2 50,0-1 1,1 1 0,-1 0 0,1 1-1,2-1 1,-1 0 0,2 1 0,-1 0 0,-9 8-1,0 2 1,1-1 0,2-1 0,1 0 0,-1 0-1,2 0 1,0 0 0,0 1 0,2-1 0,-1 1-1,2 0 1,-1 0 0,1 2 0,0-1 34,2 2 1,-1 0 0,1 0-1,2 0 1,0 0 0,1 0-1,0 1 1,1 0 0,-1 0-1,1 0 1,1 1 0,-1 0-1,1 1 1,0 0 0,1 0-1,-1 1 1,1 0 0,0 1-1,0 0 1,1 0 0,0 1-43,1 0 0,0 0 0,1 1 0,-2 2 0,1 1 0,1 0 0,1 0 0,2-1 0,-1 1 0,0 2 0,1-1 0,0 2 0,-1 1 0,1 0 0,0 1 0,8-14 0,-1 0 0,1 1 0,0-1 0,0 1 0,1 0 0,-1 0 0,1 0-50,1 0 0,-1 0 0,1 0 1,1 0-1,-4 15 0,1 0 1,0 0-1,4-14 0,0 0 0,0 0 1,0 0-1,0 2 0,0 0 1,0 0-1,0 1 0,1-1 1,-1 1-1,1 0 0,0 0 0,0 0 1,0 1-1,0-1 0,0 1 41,1-1 1,-1 0 0,1 0 0,0 0 0,1-1 0,0-1 0,0 1 0,0-1 0,0 1 0,-1 1 0,1-1 0,1 0 0,-1-1 0,1 1 0,1-1 0,-1 0 0,-2 14 0,1 1 0,-1-2 0,2-1 0,-1 0 0,1-1 0,1-1 0,0 0 0,1-1 125,1-2 0,0 0 0,1 0 0,0 1 0,1 1 0,1-1 1,1-3-1,1 0 0,0-1 0,0 1 0,1-1 0,1 1 1,0-2-1,2 0 0,0-1 0,2-2 0,0 0 0,3-1 1,0-1-1,2-1 0,0-1 7,2-1 1,1-1 0,1 0 0,10 18 0,3-1 0,-6-19 0,2 1 0,0-1-1,2-1 1,1 1 0,2-1 0,0-1 0,1-1 0,1-1 0,1 0 0,2-1 0,0 0-1,2-1 1,1-1 0,1 0-80,2 0 1,1 1-1,1-1 1,0 1 0,0 0-1,1 0 1,0 0 0,1 0-1,0 0 1,-1 0 0,1-1-1,0 1 1,-1-1 0,1 0-1,1 0 1,-1-1 0,0 1-1,1-1-182,0 2 1,1 0-1,-1 0 1,-1-1-1,0 1 1,-1-1-1,-2 0 1,0-1-1,0 1 1,-2-2-1,-1 1 1,0-1-1,-1-2 1,0 0 0,-1 0-1,14 12 1,0-1-1,-2-1 1,0 0 72,-1-1 0,-1-1 0,-2-3 0,0-1 0,-2-4 0,0-2 0,-2-2 0,-1-2 0,-2-2 0,0 0 0,0-2 1,-1 0-1,-1-2 0,0-1 662,26 12 0,-5-8 1,1-2-1,-5-1 1,-3-5-1,-5-2 1,-7-2-426,-6 1 1,-9-3-1,-5 2 1,-5 2-1,-7 3 1,-6 2-829,-7-1 0,-6-1 664,-5-2 0,-1-1 0,0 0 0,0-1 0,0 0 0,0-1 0</inkml:trace>
  <inkml:trace contextRef="#ctx0" brushRef="#br0" timeOffset="39">15315 15030 8355,'-28'-4'2424,"6"0"1,6 3-2403,8 4 0,2 8 0,6 8 0,0 3 0,2 2 0,3 2 0,7 6-135,10 5 0,7 0 0,9 3 1,4 0-1,4-4 0,5 0 1,-24-19-1,1 0-91,2 0 0,0 0 1,-1 0-1,-1 1 1,24 16-1,-2 0 1,-6 0-1,-7-1 1,-9-2 311,-9-4 0,-12 0 1,-8 1-1,-13 2 0,-16 1 1,-18 1 54,18-16 0,-1-1 1,-7 1-1,-2 0 1,-1-1-1,0 0 1,-2-1-1,-1 1 1,1-2-1,0 1 1,1-2-1,-1 0 1,3-1-1,0 0-1863,3 1 0,1-1 1503,-1 1 1,1-1 0,-17 7 0,-3-2 0</inkml:trace>
  <inkml:trace contextRef="#ctx0" brushRef="#br0" timeOffset="40">16366 15898 8355,'0'-8'581,"1"1"1,3-1-1,5 2 1,5 1 102,5 0 0,4 2 1,5-3-1,5 1 0,5 1 1,2 0-1,4-1-578,0-1 1,0 3 0,-2-1 0,-5 3 0,-4 1 0,-5 0-612,-4 0 0,0 5 1,-9 3-1,-2 2 1,-4 2-1,-5 2 1,-3 3 504,-1 1 0,-5 1 0,-1 4 0</inkml:trace>
  <inkml:trace contextRef="#ctx0" brushRef="#br0" timeOffset="41">16366 16195 8355,'-38'10'579,"8"-1"1,9-3 183,7-1 1,19-1 0,12-4 0,13-1 0,12-3 0,9-4-1,9-2-747,-27 5 1,1-1-1,0 0 1,0 0-1,0 1 1,0-1-1,0 0 1,1 1 0,0-1-1,0 0 1,1 1-1,-1 0-16,2 1 0,-1 0 0,-4-1 0,0 0 0,36-1 0</inkml:trace>
  <inkml:trace contextRef="#ctx0" brushRef="#br0" timeOffset="42">17817 15578 8355,'5'-10'187,"2"2"1,3-2 0,2 4 0,-1-2-1,1 1 409,-1-2 0,0 2 1,1 0-1,1-1 1,1 0-1,2 2 0,2 0-279,2-1 1,2 5-1,1-3 1,1 1-1,1 0 1,2 2 0,-2 0-248,-1 2 1,-1 4 0,0 3 0,0 1 0,-2 6 0,-2 3-221,-3 3 0,-5 2 0,-3 1 0,-5 1 0,-3 2 0,-5 5 0,-6 2-51,-7 1 0,-9 0 0,-4 1 0,-6-1 1,-6 0-1,-5 0 0,-6 2 99,26-17 0,0 0 0,-25 15 0,0 2 0,0-6 0,1-2 1,3-2-1,6-2 292,5-1 0,5-6 0,6-1 0,8-5 0,7-2-64,4-2 1,14-4 0,15 1-1,10-3 1,13-2 0,6-3 0,10-4-34,-27 3 0,0 0 0,2 0 0,1-1 0,3 0 0,1-1 0,-1 0 0,-1 0 0,0 0 1,0-1-1,0 1 0,-1 0 0,0 1 0,-2 1-229,0 1 1,-1 0-1,26-5 1,-4 5-1,-10 0 1,-7 1-1,-8-1 1,-5 1-1163,-6 2 1,-9 2-1,-8 3 1298,-6 4 0,-8 7 0,-7 3 0</inkml:trace>
  <inkml:trace contextRef="#ctx0" brushRef="#br0" timeOffset="43">19632 15567 9312,'-11'0'470,"-2"0"1,-2 0 0,-4 0 0,-4 1-213,-3 3 1,-4 2 0,-5 5 0,-3 1 0,-4 1 0,-2 1 0,-3 2-170,-3 2 0,-2 2 0,-5 5 0,0 2 0,0 0 0,1 1 0,1 1-80,2 0 0,6 4 0,1-4 0,8 2 0,8-2 0,7 0 0,7-1 24,3 0 1,7-1 0,4-6 0,10-1 0,10-2 0,8-1-37,7-3 0,0-7 1,9-3-1,3-3 0,1-1 1,5-1-1,-1-3-143,-3-3 0,1-3 0,-7-3 1,-2-1-1,-5-3 0,-6 1 1,-5-2 141,-4 0 0,-8-1 0,-7-4 1,-4 1-1,-5-1 0,-8 1 1,-8 3-172,-8 4 1,-11 2 0,-5 3-1,-7 2 1,-4 5 0,-3 1-1,0 4-267,-2 1 1,2 4 0,9 4 0,7 1 0,6-2 0,9 0 441,6 1 0,6-2 0,4 8 0</inkml:trace>
  <inkml:trace contextRef="#ctx0" brushRef="#br0" timeOffset="44">20272 15327 8329,'-8'1'871,"0"3"0,-4 2 0,-3 3 0,-3 1-534,-2 3 0,-3 6 0,-2 0 0,-2 1 1,0 2-1,1 1 0,-2 5-199,-1 3 1,-2 4 0,-3-1 0,-2 1 0,-1 4 0,-1 1 0,3 2-13,3 0 1,0-4 0,7 3 0,3-2 0,7-2 0,6-2-191,6-1 0,3-1 0,5-1 0,7-3 1,10-2-1,7-4 0,7-4-439,6-3 1,2-2 0,13-6 0,4-4 0,4-3 0,-32-1 0,1 0 502,1 1 0,0-2 0,0-3 0,1-2 0,32-7 0</inkml:trace>
  <inkml:trace contextRef="#ctx0" brushRef="#br0" timeOffset="45">20672 15852 8355,'-12'-7'0,"1"-1"0,0-1 0,-1-1 0,-1-2 474,-2 1 1,-3 1 0,-4 1 0,-1 3 0,0 1 0,0 1 0,0 0-128,0 0 0,4 0 0,2 4 0,-1 2 0,1 0 0,0 3 0,0 3-275,1 5 0,0-2 1,6 5-1,1 1 1,3 2-1,0 3 1,0 0-166,1 1 1,2 0 0,4 0-1,3 0 1,3 0 0,3-2 0,2-2-21,-1-4 1,2-2-1,1-3 1,1-2-1,-1-4 1,-1-3-1,0-2 102,2-3 1,-3-2 0,4-6 0,-2-1 0,0-2 0,1-3-1,-1-1-94,-2 0 0,0 4 0,-2-4 1,-1 0-1,-1 1 0,-1 2-465,-1-1 1,1 5 441,-3-4 0,-3 10 0,3 6 0,-3 6 0,-1 6 1,1 2-1,2 1 161,1-1 0,3 4 0,-2 0 0,2-1 0,3 0 0,2-2 0,5 0-320,1-1 1,5-2 0,6-5 0,2-3 0,6-3 286,3-1 0,7-10 0,5-3 0</inkml:trace>
  <inkml:trace contextRef="#ctx0" brushRef="#br0" timeOffset="46">20877 15270 8355,'-29'-8'620,"4"2"0,4 1 0,8 3-92,4 5 1,11 5-1,13 7 1,11 5-1,8 5 1,7 6-1,4 2-221,2 1 1,4 2-1,-1 2 1,-2 4-1,-1 2 1,-3 2-1,-3-1-232,-7 1 0,-5 1 1,-7 0-1,-3 0 1,-5-3-1,-4 0 1,-4-3-152,-1 1 0,-11-1 0,-12 1 0,-10-4 0,-10-3 0,-6-2 0,-6-2-329,-3-5 0,-3-7 1,0-3-1,3-4 0,5-1 1,3-4-1,6-3 405,4-3 0,3-1 0,9 0 0</inkml:trace>
  <inkml:trace contextRef="#ctx0" brushRef="#br0" timeOffset="47">21734 15898 9102,'15'0'970,"2"0"0,0-1 0,6-2 0,5-1-682,6 2 0,7 0 0,0 2 1,2-1-1,5-1 0,1-2 1,2 1-1230,-3 2 0,-1 1 0,-2 0 941,-3 0 0,-3-5 0,-5-1 0</inkml:trace>
  <inkml:trace contextRef="#ctx0" brushRef="#br0" timeOffset="48">22716 15692 9035,'0'-23'368,"0"4"0,0 2 1,1 0-1,3 2 0,4-2 219,2-2 0,6 2 0,3-2 0,4-2 0,3 1 0,2 0 0,0 1-552,-1-2 1,5 0-1,-3-2 1,1 0 0,-4 0-1,-3 0 1,-4 2-47,-4 2 1,-3 2 0,-3 6-1,-3-1 58,-1 1 1,-2 5 0,-7 3 0,-4 6 0,-2 6 0,-1 5 0,-1 6-48,1 5 1,-1 4 0,1 6 0,-1 0 0,1 3 0,-2 5-1,-1 4 24,-1 3 0,0-3 1,4-3-1,0 3 1,2-1-1,2-2 1,-2-2-106,-1 1 1,2 0 0,1 1 0,-2-3 0,-1 1-1,-1-2 1,3-5-329,0-3 1,2-7-1,-2 1 1,4-6-1,3-5 1,1-2-506,0-2 0,1-4 0,3-5 0,2-4 0,2-6 914,0-2 0,-1-7 0,5 0 0</inkml:trace>
  <inkml:trace contextRef="#ctx0" brushRef="#br0" timeOffset="49">22362 16275 8355,'-4'7'755,"9"0"1,13-2-1,11-3 1,9-2-451,8-4 0,7 2 1,11-6-1,-31 5 1,1-1-1,0 0 0,-1 0 1,0 1-1,0 0 1,0 0-1,0-1-561,1 1 0,0 0 1,29-1-1,-1-2 0,-1 1 256,0 2 0,-28-2 0,0-1 0,30-7 0</inkml:trace>
  <inkml:trace contextRef="#ctx0" brushRef="#br0" timeOffset="50">19964 15818 8355,'-12'0'318,"1"0"1,-1-1 0,1-3 0,1-4 0,2-2 128,4-1 0,4 0 1,4 4-1,4 3-430,2 3 1,1-3 0,1 0 0,-1 2 0,1 0 65,-1 2 1,-3 0 0,-1 0 0,2 0 0,1 0-122,2 0 1,-1 0-1,2 0 1,1 0-1,1 2 1,-1 0 0,-1 3-81,-2 2 1,-3-1-1,-1 3 1,1-2-1,0 2 1,-2 3 0,-1 2 113,-2 1 0,-2 1 0,-1-2 0,-1 2 0,-3-1 0,-4 0 0,-2 2 77,-1 0 0,-2-3 0,-1 3 1,-3-2-1,1 0 0,-2-1 0,2-1 140,-1-2 1,2 1 0,4-2 0,-1-1 159,1-2-334,-1 1 0,7 2 0,5-2 1,7-4 55,3-3 1,1-1-1,2-1 1,2-2-1,4-2 1,3 0 0,0 0-58,1 2 1,0 1-1,0-1 1,0-1 0,0 2-1,-2 1-419,-2 1 1,2 0 0,-6 0-1,-1 0 1,-2 0 0,0 0-1,-1 1 381,1 3 0,-1 2 0,1 5 0</inkml:trace>
  <inkml:trace contextRef="#ctx0" brushRef="#br0" timeOffset="51">13340 4877 8355,'12'-18'406,"3"4"1,5 5 0,1 4-1,3 1 1,4 0 0,6 2-1,7 2 1,6 4-294,6 3 1,7 3 0,-25-4 0,2-1-1,2-1 1,0 0 0,2 0 0,0-1-1,3 0 1,1-1 0,2-1 0,0 0-303,2 0 1,1 0 0,0-2 0,1 0 0,1-1 0,-1-1 0,0-1 0,0-2 0,-1-1 0,1-1 0,0-1 0,1 0-1,1-1 1,1 0 149,0-1 0,-1 0 1,0 2-1,0-1 1,-5 1-1,0 1 1,-2-1-1,0 0 1,-2 0-1,-1 1 1,-1 0-1,0 0 1,-3 1-1,-1 0 474,-2 0 0,-1 1 0,29-5 0,-15 1 0,-8 2 0,-9 4-97,-10 3 1,-16 6 0,-19 5-339,-15 8 0,-6 0 0,-11 10 0,-3 1 0,-4-3 0,-1 0 0</inkml:trace>
  <inkml:trace contextRef="#ctx0" brushRef="#br0" timeOffset="52">16503 6624 8355,'0'-11'-26,"0"-1"1,3 1-1,4-1 1,9 1-1,6 1 1,8 1 0,5 3-1,4 1 1,5 2-1,0 2 1,2 1-1,-1 0-1928,1 0 1954,0 0 0,4 0 0,3 0 0</inkml:trace>
  <inkml:trace contextRef="#ctx0" brushRef="#br0" timeOffset="53">18011 6396 8355,'0'-12'-201,"5"2"0,2 1 1,5 3-1,3 0 0,5-1 303,6-2 1,7 4 0,6 0 0,0 1 0,2 1-103,0 0 0,0-3 0,5-1 0</inkml:trace>
  <inkml:trace contextRef="#ctx0" brushRef="#br0" timeOffset="54">19107 6304 8355,'12'-6'0,"0"2"0,5 2 0,6-1 0,6-1-165,4 2 1,2 0 0,3 2 0,4 2-1,3 0 1,0 3 0,1 0-172,0 1 0,-4-1 1,-1-3 335,3 2 0,5 0 0,3-4 0</inkml:trace>
  <inkml:trace contextRef="#ctx0" brushRef="#br0" timeOffset="55">20215 6281 8355,'18'2'-69,"-3"0"1,-2 2-1,-2-1 334,0-2 0,1 3 1,1 0-1,2-2 1,4 1-1,4-1 1,5 2-122,6-2 0,6 4 0,10-3 0,5 0-144,4-2 0,-25-1 0,1 0 0,40 0 0</inkml:trace>
  <inkml:trace contextRef="#ctx0" brushRef="#br0" timeOffset="56">21563 6281 7615,'11'-5'665,"7"3"0,6-4 0,10 0 0,11 4 0,10 2-665,-21 1 0,0 2 0,27 3 0,11 5 0</inkml:trace>
  <inkml:trace contextRef="#ctx0" brushRef="#br0" timeOffset="57">560 12426 8355,'-8'0'-136,"0"0"1,6-1 0,-2-3 0,4-3 0,3 0 0,2 1 203,1 0 0,2 3 0,3 3 1,0 0-1,1 1 0,-1 3-128,1 3 0,0 3 0,4 2 1,3-1-1,4 1 0,2-2 0,4-1-117,4-2 0,4-4 1,9 1-1,1-3 1,1-1-1,2 0 1,3-1 163,1-3 0,6-2 1,2-6-1,0 1 0,0-1 1,-1 1-1,0-1 180,0 1 1,-29 5-1,1 1 1,28-6 0,0 3-1,-1 1 1,1 2 0,0 1-71,1-1 0,-3 4 1,3-3-1,-1 3 1,1 1-1,0 0-123,0 0 1,3 0 0,-3 0 0,1 0 0,0 0 0,0 0 0,2-1-53,-1-3 1,-31 3 0,0-1 0,29-5 0,-30 2-1,1 0 1,0-1 0,1-1 0,-1-1 0,1 1 0,-1-1-1,-1 0 101,0 0 1,-1 0 0,31-5 0,-29 6 0,0-1 0,31-5 0,-2 2 0,-4 1 0,-2 2 91,-3 4 1,0 3 0,1 1 0,-2 0 0,-1 0 0,-2 1 114,2 3-261,-4 2 1,6 5-1,-6-2 1,-2-2 0,-1 2-1,1 1-36,0 2 0,-4-1 0,-3 0 0,-3 0 0,0-3 0,-1-1 1,-1-2 95,-3-3 0,2 3 0,-4-1 0,0 0 0,0 0 0,-3 0 0,-1-2 14,-1 0 1,4-2 0,0 0-1,-2 0 1,-1 0 0,-1 0-1,-2 1-312,-2 3 1,2-3-1,-6 3 1,-1-2 268,-1 2 0,-2 2 0,0 6 0</inkml:trace>
  <inkml:trace contextRef="#ctx0" brushRef="#br0" timeOffset="58">1108 12540 8355,'28'6'0,"2"0"-18,3-1 1,10-4 0,4 3-1,4-3 1,6-2 0,7-3-1,-29 1 1,1-2 0,1 0-1,1-1 1,0-1 0,1 0-1,0-1 1,1 1 0,0-1-1,0 0 1,-1 1 0,0-1-21,1 1 1,-1-1 0,-2 1 0,1 0-1,-1 3 1,-1 0 0,0 2 0,-1 1-1,-1 0 1,-2 0 0,32 1 0,-4 2-20,-2 1 0,0 4 0,2 4 0,1 2 0,-2 1 0,1 1 0,1-1 15,-29-7 1,1-1 0,0-1 0,1 1-1,1 0 1,0 1 0,0 0 0,1 0-1,1 0 1,-1 0 0,2-1 0,-1-1-1,2-1 1,0 0 34,0-2 0,0 1 0,0 1 0,-1-1 0,0 0 0,0-2 1,0 1-1,1-1 0,0 0 0,1-1 0,-1 0 0,0-1 1,0 0-1,-1-1 45,-2 1 1,0-2 0,1 0-1,1-1 1,-1 1 0,1 1-1,-1-1 1,-1-1 0,-1 1-1,-1-1 1,28-3-38,-4 4 1,-2-2 0,-3 1 0,-3 1-1,-4 2 1,-4 1 0,-4 0-174,-3 0 0,-1 5 0,-1 3 172,-2 2 0,2 1 0,-4 1 0</inkml:trace>
  <inkml:trace contextRef="#ctx0" brushRef="#br0" timeOffset="59">3084 6544 8355,'16'0'178,"4"0"1,6 0-1,7 0 1,7 0-1,10 0 1,4 0-1,4 0-419,-1 0 1,4-1 0,1-2 0,1-2 0,-30 3 0,-1-1 0,0 0 0,1 0 0,-1 0 0,0 0 240,1-2 0,0 1 0,31-7 0,-32 6 0,1-1 0,-1 0 0,0 1 0,37-7 0</inkml:trace>
  <inkml:trace contextRef="#ctx0" brushRef="#br0" timeOffset="60">4820 6430 8355,'22'8'22,"1"-1"1,4-4 0,1 1 0,2-3-1,6-1 1,6 0-83,6 0 0,7-1 0,7-3 0,-29 0 0,1 0 0,1 0 0,0-1 1,2 0-1,1 0 60,0-1 0,1 1 0,1 0 0,0 1 0,40-13 0</inkml:trace>
  <inkml:trace contextRef="#ctx0" brushRef="#br0" timeOffset="61">6784 6361 7994,'58'-12'-397,"3"-3"0,3 2 0,-31 5 1,1 1 396,-2 0 0,1 1 0,0-2 0,1-1 0,29-8 0</inkml:trace>
  <inkml:trace contextRef="#ctx0" brushRef="#br0" timeOffset="62">7732 6213 8355,'27'1'6,"-1"2"1,0 1 0,-2-2 0,0-1 167,2-1 0,5 0 0,8-1 0,7-1 0,7-4 0,7 0 0,-27 2 0,1-1 0,3 0 0,0 0-449,2-1 1,2 1 0,3-1 0,1-1 274,0-1 0,1 1 0,2 0 0,0 1 0,55-10 0</inkml:trace>
  <inkml:trace contextRef="#ctx0" brushRef="#br0" timeOffset="63">17828 16686 8355,'11'0'33,"1"0"1,1 0 0,2 0 0,4-1 0,4-2 0,5-2 0,5 0 0,5-1 0,2 1-1,3-1 1,3 3 43,4-2 0,3 3 0,8-2 1,-29 3-1,0 0 0,2 0 0,0-1 1,1 0-1,1-1 0,1 0 0,2 0-159,2-1 0,2-1 0,3 0 0,2 0 0,1 0 0,1 0 0,0 0 0,0 1 0,1 0 0,1 0 0,-1 0 0,2 1 0,1-1 0,1 0-2622,0 0 0,0 0 2748,-2 3 0,1 0 1,1-3-1,0-1 1,-2 2-1,-1 1 1,1-1-1,-1 0 0,0-1 1,1 0-1,-1 0 1,0 0-1,-1 1 1,-1 0 103,-2 1 1,0-1 0,0-1-1,-1-1 1,-4 2 0,0 0 0,0-1-1,-1 0 1,-2 1 0,0 0 0,-3 0-1,-2-1 18,-1 1 1,-2 0-1,29-3 1,-7-3-1,-7 3 1,-8 0-1,-9 4 1,-6-1-2296,-5 0 2129,-7 1 0,-3-3 0,-3 5 0</inkml:trace>
  <inkml:trace contextRef="#ctx0" brushRef="#br0" timeOffset="64">22339 16686 8365,'12'-10'334,"0"2"1,5 3 0,6 1 0,7 0 0,7 1-163,5-2 1,10 3 0,7-2 0,-24 4 0,0-1 0,4 1 0,1-1 0,4 0 0,2-1 0,4 0 0,2 1-173,3-1 0,2 1 0,7 0 0,2 1 0,72 0 0</inkml:trace>
  <inkml:trace contextRef="#ctx0" brushRef="#br0" timeOffset="65">12883 12677 8355,'-10'-11'0,"2"-1"209,4 1 0,3 3 0,1 1 0,1-1 0,2 0 0,2 2 0,1 1 0,3 2 0,1 2 142,2 1 1,3 1 0,3 3-1,2 3 1,5 2 0,3 1-1,4 2-79,1 1 0,6 0-272,3-2 0,3 6 0,0 0 0</inkml:trace>
  <inkml:trace contextRef="#ctx0" brushRef="#br0" timeOffset="66">13979 12689 8355,'-6'-5'467,"1"2"0,6-5 0,4 1-192,6 0 1,3-1 0,9 2 0,5 1-1,4 0 1,3 3 0,4 0-412,2 2 0,4 0 0,2 2 0,0 0 0,1 3 0,0 2 0,3 2-861,0 1 0,3-3 0,-4 1 997,-2 1 0,-1 1 0,-1 1 0</inkml:trace>
  <inkml:trace contextRef="#ctx0" brushRef="#br0" timeOffset="67">15087 12723 8355,'11'0'88,"1"0"0,0-4 0,2 0 0,4 2 0,3 0 0,4 1 46,3-3 0,2 3 0,6-3 0,2 3 0,4 1 0,3 0 0,4 0-647,0 0 0,4 0 0,-3 0 0,-2 0 513,-1 0 0,4 0 0,1 0 0</inkml:trace>
  <inkml:trace contextRef="#ctx0" brushRef="#br0" timeOffset="68">16252 12689 8355,'15'0'71,"0"0"0,6-2 1,-1 0-1,4-3 1,4 0-1,1-2 182,3 1 1,6-2-1,4-3 1,4 1 0,2 1-1,4 1 1,2 1-326,5 0 0,-27 3 0,0-1 1,32 2-1,-32 1 0,1 1 1,30 0-1,-1 1 0,-2 0-116,-2 0 188,-1 0 0,0 5 0,1 1 0</inkml:trace>
  <inkml:trace contextRef="#ctx0" brushRef="#br0" timeOffset="69">17839 12574 8355,'35'-3'-166,"-1"-1"1,1-5 0,2 3 0,3-2 0,0 0 0,3 1 186,2 0 0,2-2 1,1 4-1,3 0 1,-1 0-1,4 3 1,-1-1-204,2-1 1,2 3-1,-8-3 1,-1 3-1,-1 1 1,-2 1-1,-3 2 114,-4 1 1,-7-1 0,-1-1 0,-2 0-1,-3 2 1,-1-1 0,-1-2 62,0-1 1,-4 0-1,-1 0 5,-2 0 0,4 5 0,-2 1 0</inkml:trace>
  <inkml:trace contextRef="#ctx0" brushRef="#br0" timeOffset="70">19221 12494 8193,'22'0'0,"-2"-1"0,-2-1 0,0-2 0,-1 1 0,4 2 0,2 0 68,3-3 1,1 3-1,6-3 1,4 3 0,1 1-1,4 0 1,1 0-1,4 0-600,0 0 1,0 0 531,-2 0 0,1 0 0,0 0 0</inkml:trace>
  <inkml:trace contextRef="#ctx0" brushRef="#br0" timeOffset="71">19073 13100 8355,'-12'0'552,"1"0"1,3-2-135,1-1 0,6-2 0,2-3 1,8 4-1,6 2 0,3-1 0,3-1-298,5 2 1,-1 0-1,5 1 1,2-1-1,0-2 1,0 1 0,-2 2-653,2 1 0,-4 0 0,-2 0 0,-2 1 0,-1 2 532,0 1 0,0 5 0,0-3 0</inkml:trace>
  <inkml:trace contextRef="#ctx0" brushRef="#br0" timeOffset="72">19712 12917 8355,'2'-11'96,"1"-1"1,5 2 247,2 2 0,-2 3 0,-1 5 1,2 2-1,0 1 0,-1 6-66,-4 5 0,-3 5 1,-2 8-1,-4 5 1,-6 3-1,-3 5 1,-1 0-412,-1 3 1,3-2-1,-1 1 1,4 0 0,4 0-1,-1-2 133,1-1 0,-2 0 0,-3-5 0</inkml:trace>
  <inkml:trace contextRef="#ctx0" brushRef="#br0" timeOffset="73">20900 6236 8355,'-11'6'-219,"-1"-2"328,1 2 1,5-3-1,2 4 1,4 1-1,4 0 1,4-1-1,8 1 1,7-2-1,7-2 1,8-3 4,8-1 1,6 0-1,9 0 1,-28 0-1,1 0 1,3 0-1,2 0 1,4 0-1,0 0-412,3 0 0,1 0 1,5 0-1,1-1 0,0 0 1,1 0-334,1-1 1,2 0-1,2-3 1,1 1-1,60-3 1</inkml:trace>
  <inkml:trace contextRef="#ctx0" brushRef="#br0" timeOffset="74">23721 6304 8204,'52'4'38,"-2"0"0,-1 0 0,-2-4 0,-2 0 1,-2 0-1,-1 0 262,-1 0 0,1 0 0,5 0 1,3 0-1,3-2 0,3 0 1,1-3-599,0-1 0,4 2 0,1-3 1,0 2-1,1 3 0,-4 0 0,-2 2 73,-3 0 1,1 0 0,-3 0 0,2 0 0,-2 2 0,0 0 224,0 2 0,1 5 0,4-3 0</inkml:trace>
  <inkml:trace contextRef="#ctx0" brushRef="#br0" timeOffset="75">19107 5653 8355,'8'0'41,"-1"0"108,-4 0 0,2 2 1,-5 1-1,0 5 0,0 2 1,0 2-1,0-1 1,0 2-1,0 2 0,-1 4 96,-3 3 1,-1 0 0,-4 1 0,3 0 0,0 0 0,4-2 0,1 0-476,1-2 0,0-4 0,0 3 0,1-2 0,3-3 0,3-3 0,5-4 230,3 0 0,3-3 0,5-3 0</inkml:trace>
  <inkml:trace contextRef="#ctx0" brushRef="#br0" timeOffset="76">18764 5962 8355,'-27'-4'1215,"4"-1"-923,6-2 0,10 4 0,5-4 0,9 2 0,8 3 1,6-1-685,6-1 0,4 2 0,7-6 0,4-1 1,3 0-1,3 1 392,2 0 0,10-5 0,-2-5 0</inkml:trace>
  <inkml:trace contextRef="#ctx0" brushRef="#br0" timeOffset="77">19530 5756 8434,'-10'-15'184,"2"0"0,3-1 1,6 5-1,2 0 1,2-1-1,1 1-124,3-1 0,1 1 0,2-2 0,-1-1 0,0-2 0,1-1 0,-1-1-103,1 1 0,-1 2 0,2-5 1,1 1-1,1 0 0,-1 2 1,-1 0-1,-2 3 0,0 3 1,1 2-1,-1 3 210,1 0-77,-6 3 0,-1 4 1,-5 3-1,0 5 1,0 3 98,0 4 1,-5 4 0,-3-1 0,-2 4 0,0 2 0,1 2 0,2-1-98,-2 2 1,2-4 0,1 3-1,0-2 1,1 1 0,0 0 0,2 0-89,2-2 0,1-1 1,0 0-1,1-2 1,3 0-1,3-2 1,5 0-270,3-2 0,-2 0 0,3-4 0,-1 0 0,1 1 0,-1-2 0,0-3-406,0 0 0,2 1 1,-3 1-1,0 1 671,-4-1 0,1 0 0,-4 1 0</inkml:trace>
  <inkml:trace contextRef="#ctx0" brushRef="#br0" timeOffset="78">19632 6202 8355,'-7'0'284,"1"-2"1,2 0 54,5-2 0,5-4 1,10 3-1,3 0 0,2 0 1,3 1-1,2 0-377,0 1 1,7-1-1,2 4 1,5 0-1,6 0 1,5 0-1,6 0 38,6 0 0,-22-2 0,1-1 0,45-4 0</inkml:trace>
  <inkml:trace contextRef="#ctx0" brushRef="#br0" timeOffset="79">19233 9411 8355,'-12'4'0,"1"-1"98,-1 0 1,2-1 219,3 2 0,3 1 0,6 4 1,4-2-1,-1-1 0,1-1-435,0 0 1,-2 3-1,2-3 1,1 0-1,-1 0 1,3-1-1,1 0 1,2-1-68,-1 0 0,5-2 1,2-1-1,1 0 1,0-1-1,3-3 1,2-2 158,3-1 0,-4-3 0,-4 3 1,0-2-1,-2 0 0,-1 3 1158,-4 0-976,-5-2 0,-11 6 0,-8-2 0,-2 3 0,-1 2 0,-1 2 1,-1 2-192,1 1 1,0 1 0,5 0 0,0-2-1,-1-1-28,1 0 1,4 1 43,4-1 1,3-3-1,3 3 1,5-3-1,2-1 1,2 0-19,-1 0 0,0 0 0,1 0 0,-1 0 0,1 0 0,-1 0 0,1 0-50,-1 0 0,-3-1 0,-1-1 1,1-4-1,-1 1 0,0-1 0,-2 0 228,-3-3 1,-2 2 0,-3 0 0,-5-2 0,-3 0 0,-3 0 0,-3 3 98,-1 1 1,-4 1 0,-5 4 0,1 0 0,2 1 0,3 3-41,2 4 1,2 3 0,6 3 0,1 3 0,3-1-202,7 1 0,16 3 0,8-2 0</inkml:trace>
  <inkml:trace contextRef="#ctx0" brushRef="#br0" timeOffset="80">19724 9719 8355,'0'-11'38,"0"-1"400,0 1 0,-3 7 0,-3 8 1,-8 10-444,-6 6 0,-1 8 0,-5 3 0,2 2 0,1 1 0,0 1 0,1 2-178,3 1 1,7-4 0,5-4-1,2-4 1,4-3 0,3-4 0,7-2 154,5-3 0,2-7 1,6-3-1,8-5 1,5-7-1,7-7 0,2-7 115,2-4 1,-1-2 0,-2-5-1,-4-1 1,-2-5 0,-5 0-77,-3 1 1,-8 3 0,-7 3 0,-5 4 0,-8 6 0,-7 5 0,-13 4-464,-13 4 0,-13 12 452,11 3 0,-1 3 0,-5 1 0,-1 3 0,-57 21 0</inkml:trace>
  <inkml:trace contextRef="#ctx0" brushRef="#br0" timeOffset="81">5973 9708 8355,'0'-12'0,"0"1"-396,0-1 527,5-4 1,-2 2 0,4-4 0,1 2-1,0 2 1,-1 1 0,2 2 0,1 1-1,2 2 1,0 4 205,4 3 1,-2 2-1,5 2 1,1 3-1,3 3 1,5 4-1,5 1-597,3 2 1,4-3-1,-3 2 1,2-1 0,0-1-1,1-1 1,-2-2-648,1 1 0,-3-6 1,3 0 906,0 0 0,2-4 0,4 4 0</inkml:trace>
  <inkml:trace contextRef="#ctx0" brushRef="#br0" timeOffset="82">6990 9091 8355,'15'1'699,"0"3"1,-1 5 0,-1 4 0,-2 4-464,1 5 1,-2 3-1,-3 11 1,-3 3-1,-3 6 1,-2 4-1,-3 4-784,-3 6 1,-2-3 0,1 2-1,3-3 1,1-2 0,0 0-1,2-2 548,1-4 0,6 6 0,1-6 0</inkml:trace>
  <inkml:trace contextRef="#ctx0" brushRef="#br0" timeOffset="83">7846 8943 8355,'-23'16'-40,"2"4"0,0 6 1,2 4-1,-1 4 26,-1 5 0,-7 4 0,-4 9 0,14-23 0,-1 1 0,-2 2 0,-1 1 0,-1 2 1,-1 0-1,-1-1 0,0 0 0,1 0 0,0 0 15,0-2 0,1 0 0,3-2 0,0 0 0,0 0 0,2 0 0,-17 24 0,5-6 0,5-3 0,4-6-83,6-3 0,4-1 82,3-8 0,3 0 0,5-5 0</inkml:trace>
  <inkml:trace contextRef="#ctx0" brushRef="#br0" timeOffset="84">7732 9605 9118,'-22'-4'4209,"3"0"-4042,8-5 0,7 8 0,8-3 0,4 4 0,3 3-419,4 1 1,3 0 0,3-4 0,1 0 0,0 0 0,2 0 0,-1 0-212,-3 0 0,0 5 0,-3 2 1,-1 5-1,-1 2 0,-4 2 1,-6 3 396,-4 5 0,-7 0 0,-7 7 1,-9 1-1,-7 1 0,-5 1 228,-4 0 1,0 0 0,-5 1 0,-2-1 0,3-1-1,2-3 1,4-4 234,4-6 1,11-2-1,9-4 1,11 0-1,14-4 1,19-6-2522,17-7 2124,-12 1 0,2-2 0,0-4 0,0-1 0,51-9 0</inkml:trace>
  <inkml:trace contextRef="#ctx0" brushRef="#br0" timeOffset="85">19324 9182 8355,'-8'0'-795,"1"0"1,-1-1 854,2-3-1,-4 3 1,2-3 0,-2 3-25,-1 1 0,3 0 1,0 0-1,-1 1 0,-1 2 1,0 2-1,1 1-47,2 3 1,-1 1-1,-3 2 1,-1-1 0,1 2-1,-1 1 1,1 2-2,0 2 0,0 0 1,2 2-1,3-1 1,0 1-1,1 1 1,0-1 22,2-1 0,-2 0 0,1 4 0,2-2 1,0 0-1,2-3 0,0-1 44,0 1 0,0-3 0,0 3 0,0 0 0,0-2 1,0 2-10,0 0 1,2-4-1,0 2 1,2 0-1,0-1 1,1-1 0,3-2-27,2 0 1,1-1 0,2-1 0,2-2 0,4-4-1,3-3 1,0-1 26,1 0 0,1 0 0,2 0 1,2-1-1,0-3 0,1-4 0,-1-2-24,0-1 1,0-1 0,-3 1 0,2 0 0,-2-1 0,-2 1 21,-4-1 0,-1 1 1,-4-1-1,1 1 1,-1 0-1,-2-1 1,0 1-30,-1-1 0,2-4 1,1-2-1,1-1 1,-1-1-1,-1-3 1,0-4-67,2-2 0,-3 0 0,4-2 0,-5 4 0,-2 0 1,-3 0 51,-1 2 0,-1 1 0,-4 1 0,0 1 0,-1 2 0,-3 2 0,-5 0-23,-5 1 1,0 3 0,-3-1 0,-1 2 0,0 1 0,-2 1 0,-2 0-143,-1-1 1,0 5-1,2 0 1,1 1-1,1 1 1,-2-2-1,0 2-295,-2 0 1,1 1 458,3 4 0,-7 11 0,1 1 0</inkml:trace>
  <inkml:trace contextRef="#ctx0" brushRef="#br0" timeOffset="86">640 12346 6510,'-12'-5'-132,"1"-3"1,4-2 322,4-1 1,0-1 0,0 0 0,0-2 0,0-3 0,2 1 0,1-2 0,0 1 0,-1 1 0,-3 3-159,-4 4 0,2 0 0,-2 6 1,-1 0-1,-2 3 0,-3 4 0,-3 5-61,0 5 1,-1 5 0,-2 7 0,2 5 0,0 2-1,3 1 1,1 0-10,4 1 1,6 4 0,1 2 0,6 0 0,5 1 0,4 1 0,6 2 106,5 1 0,7-5 0,2-1 1,4-3-1,2-6 0,0-3 38,1-6 0,3-1 1,6-7-1,2-4 0,-1-4 1,2-5-1,2-1 13,3 0 0,-3-7 1,-1-3-1,-1-5 1,-3-3-1,-1-3 1,-1-5-152,0-4 1,-2-3 0,-2-3 0,-4-2 0,-4-5 0,-3-5 0,-6-5-94,-5-3 1,-11 25 0,-2-2 0,-3 0 0,-2-1-1,-2-1 1,-1-1 0,-4 0 0,-2 1 0,-3 1 0,-3 1 15,-2 2 0,-3 1 0,-1 1 0,-5 3 0,-4 5 0,-3 3 1,-6 2-1,-2 3 0,-7 4 0,-1 4 0,-6 5 0,-1 5 1,-3 5-1,-1 4-1589,-2 3 0,-1 5 1696,17-1 0,0 2 0,0 1 0,3-2 0,1 2 0,-1 1 0,-89 66 0</inkml:trace>
  <inkml:trace contextRef="#ctx0" brushRef="#br0" timeOffset="87">8657 6384 7435,'8'-5'-50,"-1"-2"0,2-4 1,1 1-1,2 1 0,-2 2 1,-1-1-1,-2 2 72,2 2 1,-2-1 0,0 1 0,2 0 0,1 1-56,2-1 0,0 0 0,2 4 0,2 0 1,-3 0-1,1 0 0,0 0-112,2 0 131,-1 0 0,0 0 0,2 0 0,0-1 0,2-2 0,0-1 50,0 2 0,0 0 0,4 2 1,0 0-1,0 0 0,1 0 0,1 0 41,2 0 0,4 0 0,-3 0 0,-1 0 0,3 0 0,-2 0 0,1 0-50,0 0 0,0 0 0,3 0 1,-2 2-1,2 2 0,1 2 1,1 0-58,1-2 0,-4 1 0,2 0 1,2 2-1,-2 0 0,-2 0 12,1-4 0,2 2 0,3-1 1,1 0-1,-1 0 0,-2 0 0,-2-2 34,-2-1 0,2-1 0,-3 0 1,3 0-1,0 0 0,-1 0 1,-2 0 34,2 0 1,-4 0 0,0 0 0,-1 0-1,-1 0 1,0 0 57,-2 0-121,-1 0 0,0 0 0,-2 0 1,-1 0-1,-1 0 0,2 0-17,0 0 1,-2 0-1,0 0 1,0 0-1,0 0 1,0 0-1,1 0 28,-3 0 0,1 4 0,-4 0 0,1-1 0,-1-2 0,-1-1 0,-2 0 124,1 0 0,-1 4 1,1-1-1,-1 0 1,0 0-90,1 0 1,-5-1 0,1 1-1,1 0 1,1-1 0,2 2-37,-1-1 0,0 2 0,1-1 0,-1-2 0,1 0 0,-1-2-51,0 0 1,-3 3 0,0 1 364,1-1-286,-4-2-306,0-1 1,0 0-1,2 0-119,4 0 1,-4 0-1,0 1 399,-2 3 0,-2 2 0,-3 6 0</inkml:trace>
  <inkml:trace contextRef="#ctx0" brushRef="#br0" timeOffset="88">8177 13385 7111,'5'-6'227,"3"2"0,3 3 1,6 1-1,6 0 0,6 0 1,4 0-1,4 0 287,5 0-504,5 0 1,11 0 0,4 0 0,-29 0 0,1 0 0,3 0-1,0 0 1,2 0 0,1 0-35,2 0 1,1 0 0,3 0-1,2 0 1,1 0 0,1 0-1,0-1 1,1 1 0,0-2-1,1 1 1,0-1 0,0 0-1,1 1 1,-1 0-2589,1 0 1,1 0 2618,2 1 0,0 0 1,-4 0-1,0 0 0,0 0 1,1 0-1,-2 0 0,-1 0 1,0 0-1,-1 0 0,1 0 1,1 0 52,0 1 1,-1-2 0,-3 0 0,0-1 0,-1 0-1,-1 0 1,0 0 0,-1 1 0,0 0 0,-1 1-1,-1 0 1,-1 0 0,0 0 0,-2 0 137,0 0 0,-2 0 0,0 0 1,0 0-1,-3 0 0,1 1 1,-2 0-1,1 1 0,-2 0 1,1 0-1,27 0-351,-1-1 1,-5-1 0,-3 0 0,-5 0 0,-3 0 0,-2-1 0,-3-1-6,-3-2 0,-6-4 1,-3 3-1,-5 0 1,-3-1-1,-1-1 158,-3-2 0,-1 1 0,0-3 0,1 3 0,0-1 0,1 1 0</inkml:trace>
  <inkml:trace contextRef="#ctx0" brushRef="#br0" timeOffset="89">11284 13077 8355,'-36'-6'324,"7"-5"1,8-1 0,7 0 155,5 3 0,5 8 0,9 1 0,5 6 0,5 5-478,3 0 0,-3 6 0,4 0 0,3 4 0,2 0 0,3 3 0,-2 0-231,-1 1 1,-1-3 0,0 1 0,0 0 0,-2 0 0,-2 0 0,-2 0 198,-1-1 0,-7 1 1,1 0-1,-3 1 1,-5 2-1,-2 2 1,-5 1-55,-6 2 1,-15 7 0,-10 4 0,-9 4 0,19-22 0,-2 0 0,-3 2 0,-2-1 83,-2 1 0,-1 0 0,-6 3 0,-1 0 0,-50 35 0</inkml:trace>
  <inkml:trace contextRef="#ctx0" brushRef="#br0" timeOffset="90">10199 6556 8355,'11'0'0,"4"0"0,1 0-172,-2 0 0,3-2 0,2 0 1,3-3-1,2-2 0,3-2 0,2-1 1,1-1 171,1-1 0,-6-4 0,3-2 0</inkml:trace>
  <inkml:trace contextRef="#ctx0" brushRef="#br0" timeOffset="91">10553 6419 8614,'6'-12'0,"-5"1"0,-7-1 0,-7 1 0,-1 1 0,3 1 394,1 1 1,4 6 0,-1-3-1,1 1 1,0 0-438,-3 1 0,-1 3 1,-2 3-1,1 1 1,-1-2-1,1 1-62,-1 1 1,5-2-1,-1 5 1,1-1-1,-1-1 1,2 1-11,1 1 1,2-5 0,7 2 0,5-3 0,3-1 0,6-1 95,4-3 0,-6 3 1,6-4-1,-4 1 0,-4 0-70,-2 2 1,-7 0-1,-5 2 1,-7 2 0,-7 0-1,-5 3-269,-3 2 1,1-5 0,1 3 357,5 0 0,3-3 0,0 3 0</inkml:trace>
  <inkml:trace contextRef="#ctx0" brushRef="#br0" timeOffset="92">11855 6202 8355,'-38'0'-50,"0"0"0,-2 3 0,1 1 0,-7 0 0,-4 1 0,-4 1 61,1 1 1,-5 3-1,26-7 1,-1 0 0,-1 1-1,-1 0 1,0 0 0,-1-1-1,0 2 1,-1-1-1,0 1 1,0 0-33,0 1 0,1 0 0,-3 0 0,0-1 0,1 1 0,-1 0 0,-2-1 0,0 1 0,-1 0 1,-1 0-1,0 0 0,-1 0 0,-2 1 0,-1 0 17,-1 1 0,-1-1 1,-2 3-1,0-1 1,0 0-1,-1-1 0,1 0 1,-1 0-1,2 1 1,0-1-1,0-1 0,0 0-87,-1-1 0,-1 1 0,3 0 0,-1 1 0,-7 0 0,-1-1 0,0 0 0,-1 0 0,-1 0 0,-1-1 0,-1-1 0,0 0 0,-1-1 0,0 1 49,1-1 0,-1-1 0,-2-1 0,0 0 0,22 0 0,-1 0 0,1 1 0,-1-1 0,1 0 0,-1 0 0,0 0 0,-1 0 0,1 0 0,0 1 0,0-1 0,0 1 0,-1-1 0,0 1 1,0-1 19,0 1 0,0 0 0,1-1 0,-21 0 0,0 0 0,19 0 0,0 1 0,0-1 0,0 1 0,0 0 0,0 0 0,0 1 0,0-1 0,1 1 0,-2-1 0,1 1 0,-1 0 1,1 0-1,0 0 0,0 1 31,-1 0 0,1 0 0,0 0 0,3-1 0,0 0 0,0 1 0,-1-1 0,1 2 0,-1-1 0,0 0 0,0-1 0,-1 1 0,0-1 0,-1 1 0,1 0 0,0 0 0,0 1 0,-1-1 108,1 1 0,0 0 0,0 0-101,-1 0 0,1 0 0,0 1 0,1 0 0,1-1 0,-1 1 0,1 0 0,0 0 0,0 0 0,-1 0 0,1 0 0,0 0 0,-20 4 0,1 0 0,-1 1 0,1 0-38,2 0 0,0 1 1,2 1-1,0-1 1,3-2-1,1 1 1,1-1-1,0 1 0,1-2 1,2 1-1,2-1 1,1 0-1,2 0 1,1-1-70,2 1 1,0 1 0,0-1 0,0 1 0,2 0 0,-1 0 0,2-1 0,1 0 0,1-1-1,0 0 1,3-1 0,1 0 90,-29 6 0,5 2 0,3-2 0,5 0 0,2 1 0</inkml:trace>
  <inkml:trace contextRef="#ctx0" brushRef="#br0" timeOffset="93">5779 6830 8355,'29'0'-146,"5"0"0,10 0 0,8 0 0,8 0 206,-27 0 1,0 0 0,3 0 0,1 0 0,0 0 0,-1 0-1,2 0 1,-1 0 0,1 0 0,0 0 0,0 0 0,-1 0-1,-1 0 1,-1 0-51,-2 0 1,0 0 0,1 0-1,0 0 1,30 0 0,-30 0-1,0 0 1,0 0 0,0 0-1,0 0 1,-1 0-11,32 0 0,-29 2 0,0 1 0,34 3 0</inkml:trace>
  <inkml:trace contextRef="#ctx0" brushRef="#br0" timeOffset="94">9091 6281 8355,'62'-11'-240,"2"1"1,-32 5 0,0 1-422,1 0 0,-1 0 721,28 2 1,2-3-1,-5 5 1,0 0 0,0 0-1,0 0 1,-1 1-1,0 2 1,0 2 0,3 0 38,4 0 0,-29-1 1,0 1-1,2-2 1,1 0-1,-1 0 1,1 0-1,2 0 1,0-2-1,1 0 1,2-1-1,1 1 1,0-2-91,1 1 1,0 0-1,-3 0 1,-1 0-1,1 0 1,1 0-1,-3 0 1,0 0-1,1 0 1,-1 0-1,-1 0 1,-1 0-62,-2 0 0,1 0 0,-1 0 0,0 0 1,26 0-1,-2-1 0,0-1 0,-4-2 1,-1 1-213,-5 2 0,-1 1 0,1 0 264,0 0 0,6 0 0,-3 0 0</inkml:trace>
  <inkml:trace contextRef="#ctx0" brushRef="#br0" timeOffset="95">3152 13420 8355,'-16'-6'0,"-2"0"67,-5-5 1,-1-1 0,-1 2 0,-5 1-1,-1 3 1,-5 0 0,-1 0 0,-2 1-1,-3 2 1,-4-1-127,-3 0 1,-3 0-1,-6 4 1,-5 0 0,30 0-1,-1 0 1,-2 0 0,-2 0-1,0 0 1,-1 0 20,-1 0 0,-1 0 0,-1 0 0,0 0 0,-1 0 1,0 0-1,-3 0 0,-1 0 0,-3 0 0,0 0 0,-2 1 1,0-1-1,-2 2 0,-1-1 65,-1 0 1,0 2 0,-1 2 0,0 1 0,1-1-1,0-1 1,1 1 0,0 0 0,1 1 0,1 1-1,0 0 1,1 0 0,3 0 0,0 0 29,3-1 0,1 1 0,5-2 1,1 1-1,4 0 0,2-1 1,-28 7-1,7-1 0,9 1 1,7-1-158,6 0 1,9-3-1,9 0 1,6-1-732,8 0 1,14-4 830,9-6 0,8-4 0,-2-4 0</inkml:trace>
  <inkml:trace contextRef="#ctx0" brushRef="#br0" timeOffset="96">994 13168 8355,'-22'-1'114,"2"-2"0,2-2 1,1 0 69,4 0 0,-1 1 0,0 7 0,-3 5 0,-1 7 0,-3 6-259,-5 6 1,-7 2 0,-6 7 0,-2 1 0,0 2 0,-1 1 0,1 4 0,2 0-172,2 2 0,8-2 0,6-1 1,6-2-1,6-1 0,5 0-14,6-1 0,11 1 0,13-4 260,9 2 0,12-5 0,7-5 0</inkml:trace>
  <inkml:trace contextRef="#ctx0" brushRef="#br0" timeOffset="97">685 12597 7051,'-4'-7'-302,"-1"0"0,0 1 0,0 0 261,3-3 1,0-1-1,2-2 1,0 1 0,0-1 21,0 1 0,0-1 0,-1 1 0,-1 0 0,-3-1 0,-2 1 118,-2-1 1,3 6 0,-2 2 0,-1 2 0,-1-1-56,-1-1 0,5 2 0,2 6 1,2 3-1,2 3 0,3 2-13,5-1 0,3 1 0,11-1 0,0 0 0,8 1 0,5-1 1,8 1 32,6-1 1,-1-1-1,5-1 1,3-1 0,4-1-1,-28-3 1,0 0-1,2-1 1,0 0-3,0 0 0,0-1 0,3 1 0,0-2 0,1-1 0,0 0 0,2 0 0,0 0 0,1 0 0,0 0 1,2 0-1,-1 0-17,1 0 0,1 0 0,0 0 0,0 0 0,4 0 1,0 0-1,0 0 0,1-1 0,1-1 0,-1 0 0,1-1 1,-1-1-1,2-1 0,0-1-68,1 1 0,1-1 1,-1-1-1,0-1 1,1 0-1,1-1 0,-2 1 1,0 0-1,-1-1 1,-1 1-1,0 1 1,-1 0-1,-1 1 0,-2 0 0,-1 0 1,-1 0 0,-2 1 0,0 0-1,-4 0 1,0 1 0,-2 1 0,0 0 0,-1 0-1,-1 1 1,-2 0 0,0 1-92,29 0-148,-7 1 1,-5 1 0,-8 3 261,-7 4 0,-2-1 0,-4 5 0,2 4 0,1 4 0</inkml:trace>
  <inkml:trace contextRef="#ctx0" brushRef="#br0" timeOffset="98">8805 6373 8355,'47'-1'-203,"4"-2"1,8-2-1,-26 2 1,1 0 0,3-1-1,2 0 286,2 1 0,0 0 1,6-2-1,0 0 0,4 1 1,0 0-1,1-1 0,0 0 1,2 0-1,0 0 0,0 0 1,0 1-1,-1 0 0,0 0-100,-1 0 1,0-1-1,-1 2 1,-1 0-1,0 0 1,1 0 0,1-1-1,-1 1 1,-1 1-1,-1-1 1,-2 0-1,0 0 1,-3 0 0,1 1-1808,-1-1 0,0 1 1824,-1-1 1,-1 2 0,3 0-1,-1 1 1,-2-2 0,0 1 0,0-1-1,0 0 1,-1 1 0,0 0-1,0 0 1,1 2-102,-1 0 0,0 1 1,-1-1-1,-1 1 1,2 1-1,0 2 1,-2-1-1,0 0 101,-3 1 0,0 1 0,-1-1 0,0 0 0,-1 0 0,0 0 0,1 0 0,-1 1 0,0 2 0,0 1 0</inkml:trace>
  <inkml:trace contextRef="#ctx0" brushRef="#br0" timeOffset="99">22191 6476 8355,'0'-12'-47,"0"1"1,0-1-1,0 1 1,1 1-1,3 2 1,3 4 0,4 3-1,0 2 1,2 2-49,2 1 0,-1 3 0,6-2 1,3 0-1,4 2 0,3-2 1,4 1-1,4-1 117,3 0 0,6-1 0,6-4 0,3 0 0,4 0 1,5 0-1,-30 0 0,2 0 74,1 0 0,1 0 0,2 0 1,-1-1-1,1 0 0,0-1 0,0 0 1,0-1-1,0 0 0,1 0 0,0-1 1,1-1-1,-1 1 0,1-1-10,-1 1 0,-1 1 0,1-3 0,0 1 0,0 2 0,-1 0 0,-1-1 0,0 0 1,0 1-1,0 0 0,-3 0 0,0 1 0,-1 1 0,0 0-97,27-1 0,-5-2 0,-6 1 0,-7 0 0,-10 2 0,-7 2-499,-4 3 1,-7-2 0,-6 6 0,-7 1 0,-6 1-863,-6 2 1372,-7-1 0,-8 0 0,-6 1 0</inkml:trace>
  <inkml:trace contextRef="#ctx0" brushRef="#br0" timeOffset="100">16400 12723 8355,'-19'-5'-28,"0"-3"1,0-1-1,-5 0 1,-3 2-1,-3-2 1,-4 0 114,-4 1 0,-5 0 0,-11 4 0,-7 1 0,28 2 0,-1 1 0,-2 0 0,0 0 0,-2 0 0,0 0-77,-1 0 1,-1 0-1,-3 0 1,-2 0-1,-1 0 1,0 0-1,-3 0 1,-1 1-1,0 1 1,0 0-1,-1 1 1,0 2-51,0-1 1,0 2 0,-2 1 0,0 1 0,0 0 0,-1 0-1,1 1 1,0 0 0,-1 1 0,1-1 0,0 1 0,1-1-1,0 1 1,0-1-37,0 1 0,0 1 1,2-1-1,1 0 0,-2 0 1,0 0-1,5-1 0,1 0 1,4-1-1,2-1 0,3-1 1,2 0-1,-26 1 82,10-2 1,12-1 0,15-4 0,8-1 0,6-3 0,6-4 0,7-2-290,7-1 1,11 3 282,8 1 0,3 4 0,2-2 0</inkml:trace>
  <inkml:trace contextRef="#ctx0" brushRef="#br0" timeOffset="101">2901 13694 8355,'-23'0'514,"1"1"1,2 3-801,1 3 201,5 3 1,-2 7 0,6 2 0,2 4 0,4 2 0,4 4 0,6 3 0,8 5 0,11 1 0,6 3 0,11-1 0,-18-18 0,2-1 74,2 2 1,1-1-1,2-2 1,1 0 0,-1 0-1,-1-2 1,0 1 0,1-1-1,0 0 1,0 0 0,1-1-1,0 0 1,0-2 0,0-1-1,1-1 1,-1-2-12,1 0 0,0-3 1,2-1-1,0-2 1,2-2-1,1-2 1,2-1-1,1-2 1,1-1-1,1-1 1,2-3-1,0-2 1,1 0-1,-1-2 1,2-1-1,0 0 203,0-1 1,0-1 0,-2 2 0,-1-1 0,3-1-1,0-1 1,-2 1 0,0 0 0,0 1 0,0 1 0,-1-1-1,0 1 1,-1 1 0,0 0-14,-2-1 0,0 1 0,0 1 0,0 2 1,-1 0-1,0 2 0,-1 1 0,0 1 0,0 2 1,-2 0-1,0 2 0,-1 0-132,-1 2 1,0 0 0,-2 1 0,1 2 0,-1 2-1,0 1 1,-1 1 0,-1 1 0,1 1 0,0 0-1,-1 0 1,0 0 0,0 1 0,0 1-431,-1-1 0,0 2 230,23 15 1,-3 6 0,-9 0 0,-3 5 0,-5 4 0,-5 4 0,-6 0 61,-4-1 0,-7 0 1,-5 3-1,0 1 1,-4-2-1,-2-3 166,-4-2 0,-2-3 0,-7-2 0,-1-3 0,-2-7 1,-1-5-1,1-6 56,2-7 1,1-6 0,3-11 0,4-11-1,6-12 1,7-11-135,7-9 1,10-4 0,-7 23 0,1 0-1,1 0 1,2 1 0,1 0 0,1 2 0,0 1-1,1 2 25,0 2 1,1 1 13,0 1 0,2 1 1,4 3-1,0 3 0,1-1 1,1 2-1,0 2 0,1 0 1,1 2-1,0 1 0,0 1 1,1 0 71,0 2 0,0 1 0,3-2 1,0 1-1,-1 2 0,0 0 1,2 1-1,0 0 0,2 0 1,0 0-1,2 1 0,1-1 0,1 0 1,1-1-214,3 1 0,-1-1 0,-1-3 1,-2 1-1,1 0 0,-1 0 1,0-1-1,-1 0 0,0-1 0,-1 1 1,1-1-1,-1-1 0,0 0 1,0-1 133,-1-1 1,1-1 0,1-4 0,0-2-1,1 1 1,0-1 0,-3 0 0,0-1-1,-2-1 1,0 0 0,-1 0 0,-1-1-1,-1 1 1,0 0 213,-1 0 1,-2 0 0,-2 1-1,-2 0 1,-2 0 0,-1 0-1,22-15 1,-9 4 0,-6 6 207,-7 5-861,-9 6 1,-12 3 0,-16 6-1,-17 9 420,-16 10 0,-10 9 0,22-10 0,-1 1 0,-1 0 0,-1 0 0,-34 20 0</inkml:trace>
  <inkml:trace contextRef="#ctx0" brushRef="#br0" timeOffset="102">8554 16720 8355,'-18'-5'0,"-2"4"0,4-3 132,-2 3 0,3-1 1,-4 0-1,0-2 1,0 0-1,0 0 1,-1 1-1,1-1 0,0 0 1,0 0-1,0 2 1,0 0-1,0 2 372,2 0 1,-5 0-1,4 0 1,-1 2-1,-1 2 1,-3 3-1,-4 5-566,-2 3 1,3 0 0,-5 7 0,-1 2 0,-1 1 0,-1 2 0,0 1-176,0 1 1,-1 1 0,2 3 0,3-1-1,4-3 1,6-1 190,5-2 0,4-2 0,3-2 0,4 0 0,5-3 1,6-4-1,5-3 194,5-5 0,3-2 0,6-5 0,1-1 0,1-3 0,2-3 0,-2-3 48,-1-2 1,-1-4 0,-7-2 0,-5-1 0,-4 0 0,-4-1 0,-1-1-215,-2 2 1,-11-1-1,-4 5 1,-6 1 0,-6 1-1,-5 3-611,-4 2 1,-2 3-1,1 5 1,0 1-1,1 3 1,2 4 0,7 2 628,8 1 0,0 11 0,10 2 0</inkml:trace>
  <inkml:trace contextRef="#ctx0" brushRef="#br0" timeOffset="103">9342 16366 8355,'7'-5'484,"-4"-3"1,-6 0 0,-5 0-219,-2 4 0,-7 3 1,-3 1-1,-5 1 1,-6 3-1,-2 4-69,-1 2 1,-2 5-1,0 1 1,-2 2-1,-1 4 1,1 2 0,0 4-112,2 1 1,1 3 0,4 6 0,1 2 0,2 2 0,2 0 0,-1 1-323,1 2 1,4 0-1,7 0 1,2-3-1,3-3 1,2-2-1,6-2-76,4-2 1,6-5 0,7 0-1,5-2 1,7-6 0,7-2-993,7-4 0,8-3 1304,5-3 0,7-3 0,2-5 0</inkml:trace>
  <inkml:trace contextRef="#ctx0" brushRef="#br0" timeOffset="104">9833 16880 7769,'8'-10'61,"0"1"1,-1 1-1,0 0 1,-4-3 448,-1 0 1,-2 0 0,0-1 0,-2 1 0,-1-1 0,-6 1 0,-5 1-197,-5 2 0,-4-1 0,-3 5 1,-1 2-1,-1 1 0,-2 1 1,3 0-334,-1 0 1,-3 5 0,4 2-1,2 5 1,1 3 0,2 4-1,3 3-172,4 0 1,4 1-1,3 0 1,4 1 0,4 0-1,4 0 1,5-2-118,5 0 0,8-6 0,4-1 1,1-3-1,1-5 0,1-3 252,0-3 1,3-1 0,-5-1-1,-3-3 1,-3-5 0,-3-3-1,-2-5 211,-2-1 1,-5-1 0,-2-3 0,-2-1 0,-3 1-1,0 1 1,-2 0-94,0 1 0,-2-3 0,0 8 0,-3 2 0,0 3-68,-1 2 1,-1 7 0,3 1 0,2 8 0,2 6 0,3 5-32,5 2 0,2 0 1,2 0-1,0 3 0,3 2 1,4 0-1,3 1-35,1-2 1,-2 0 0,1-4 0,0-1 0,2-2 0,1-3 0,2-3-260,-1-3 0,5-7 0,-3 1 0,0-7 0,1-7 0,-1-7-726,0-4 1057,-7-6 0,6-6 0,-3-7 0</inkml:trace>
  <inkml:trace contextRef="#ctx0" brushRef="#br0" timeOffset="105">10176 16229 8943,'-5'11'443,"5"1"0,6-1 0,6 1 0,3 0-256,4 4 0,8 1 0,3 6 0,4 1 0,4 3 0,3 5 1932,0 5-2141,3-2 0,-14 8 0,1-3 0,-7-1 0,-6 2 0,-7-2 0,-7 0-300,-7-2 0,-14 4 0,-16-1 0,-14 2 0,17-21 0,-1-1 0,-4 0 0,-1 0-1160,-4 1 1,0-1 924,-2-2 1,-1 1-1,-7 3 1,-2 0-1,-52 19 1</inkml:trace>
  <inkml:trace contextRef="#ctx0" brushRef="#br0" timeOffset="106">6875 16720 8355,'-11'-10'-292,"1"1"1,1 3 0,0 1-1,-2 1 1,-5 0 558,-1 0 1,-2 2 0,-4 4 0,-1 5 0,-3 1 0,-3 6-1,-3 3 9,-2 3 0,1 2 0,1 2 0,1 3 0,3 3 0,1 3 0,3 3 890,1 2-1146,6-8 1,1 12-1,7-8 1,3 0-1,3-2 1,4-5-70,4-3 0,3-1 0,7-2 0,3-2 0,0-5 0,5-5 0,2-5 19,3-3 1,-1-1 0,-3-1-1,0-3 1,-1-5 0,-2-5 0,-3-3 33,-5-1 1,1-5 0,-9 1 0,-3-3 0,-5 0 0,-9 1 0,-7 2-79,-5 3 1,-12 3 0,0 5 0,-3 4 0,-2 3 0,-1 3-325,-2 1 1,10 3 0,4 4 0,8 2-1,8 3 398,7 1 0,11 5 0,3 0 0</inkml:trace>
  <inkml:trace contextRef="#ctx0" brushRef="#br0" timeOffset="107">7789 16206 8355,'-56'-23'417,"3"2"1,3 3-1,5 7 1,2 6-209,1 3 1,1 2 0,-1 0-1,4 3 1,3 4 0,0 9-1,2 5-18,3 6 0,-2 7 1,6 8-1,0 4 1,2 4-1,2 9 0,12-26 1,0 1-214,0 3 0,1 1 0,2-1 0,1 1 0,0 0 0,1 0 0,2 0 0,1 0 0,1 0 0,1 0 0,0 0 0,1-1 0,1 0 0,2 0-143,3-1 0,2-1 1,2-2-1,3-2 1,5 0-1,3-2 1,1 0-1,3-2 0,3-1 1,2-1-1,5-1 1,3-3-1,4-1 1,2-3-459,5-1 1,2-3-1,6-2 1,2-3-1,67 9 1</inkml:trace>
  <inkml:trace contextRef="#ctx0" brushRef="#br0" timeOffset="108">11113 15841 8355,'0'18'-46,"0"4"1,1 8-1,1 8 1,5 2-1,2 3 1,3 2 296,1 2 0,1 3 0,0 4 0,0 5 0,-3 5 0,-7-31 1,0 0-1,-1 0 0,-1 1-143,-1 0 0,0-1 0,0 2 0,-2 0 1,-2 27-1,-8 2 0,3-32 0,-3 1 1,-2-2-1,-4 0 0,-3-1 0,-2-2-372,-3 0 0,-2-1 0,-5-1 1,-2 0-1,-7 1 0,-2-1 1,-3-1-1,-3-2 0,-3 0 1,-1-3-345,-3 0 1,-2-2 0,14-4-1,-1 0 1,-1-1 0,-99 28-1</inkml:trace>
  <inkml:trace contextRef="#ctx0" brushRef="#br0" timeOffset="109">5208 16789 8355,'-1'-12'0,"-2"1"0,-2-1 0,-1 1 0,-4 1 1296,-4 2-934,-4-2 1,-6 4 0,-3-4 0,-3 1 0,-3 2 0,-2 2-90,1 3 0,-4 0 0,-1 4 1,-2 3-1,-2 5 0,-1 5 0,-2 3-244,0 2 1,6 6 0,0 3-1,2 3 1,0 4 0,3 2 0,3 3-176,5 0 1,8-1 0,5 2 0,5-3 0,5-2 0,4-1 0,4-4-147,4-3 1,12-3-1,7-4 1,6-4-1,4-7 1,2-6 0,2-4 202,2-1 1,-4-2-1,-1-4 1,-4-6-1,-4-2 1,-8-1 202,-5 0 1,-6-6-1,-3 2 1,-7-2-1,-6-1 1,-9 2 0,-6 2-295,-8 2 1,-4 2 0,-2 6 0,0 4 0,1 3 0,2 1 0,5 1-152,2 3 1,11-1 0,5 4 330,6 2 0,17 6 0,4 3 0</inkml:trace>
  <inkml:trace contextRef="#ctx0" brushRef="#br0" timeOffset="110">6224 16218 8355,'-38'-26'0,"0"5"0,0 3 0,0 5 0,-1 4 473,-2 6 0,1 1 1,-4 4-1,3 3 0,-3 6 1,0 7-1,-2 6-366,1 6 1,-1 7 0,23-12 0,1 1 0,1 2 0,-1 1 0,2 2 0,0 1 0,0 2 0,0 1 0,2 1 0,1 2-108,0 1 0,2 2 1,2-1-1,2 1 1,2 2-1,2 1 0,0 0 1,1 0-1,2-1 1,2 0-1,1-1 1,2 0-1,2-2 0,2 0-266,3-1 1,3-2-1,4-2 1,3-1-1,4-3 1,3-2-1,3 1 1,1-2-1,5-2 1,2-2-1,5-1 1,3-4-1,7-2 1,2-3 265,7-2 0,3-3 0,-15-4 0,1-1 0,0-1 0,113 2 0</inkml:trace>
  <inkml:trace contextRef="#ctx0" brushRef="#br0" timeOffset="111">11329 15555 8355,'18'1'157,"5"3"0,11 6 0,11 7 1,6 2-1,3 4 0,-24-10 0,0 0 98,1 2 1,0 0-1,-1 2 1,0 1 0,0 3-1,-1 0 1,0 1-1,-2 2 1,-1 0 0,-1 1-1,-1 2 1,-1 1 0,-3 2-1,-1 1-184,-1 2 1,-3 2 0,-1 1 0,-3 1 0,-2 2 0,-2 0-1,-4 1 1,-2 0 0,-5 3 0,-3-1 0,-5 3 0,-5-1-1,-4 2 1,-5-1-506,-4 2 1,-3-2-1,-7-1 1,-4-1 0,12-13-1,-2-2 1,0 1-1,-3-1 1,0 1 0,-1-1-1,-2-1 1,0 0-1,-2 0 434,0-1 0,0 1 0,-2-3 0,-2 0 0,-2-1 0,0-2 0,-2-2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30T21:11:24.868"/>
    </inkml:context>
    <inkml:brush xml:id="br0">
      <inkml:brushProperty name="width" value="0.09086" units="cm"/>
      <inkml:brushProperty name="height" value="0.09086" units="cm"/>
      <inkml:brushProperty name="color" value="#FF0000"/>
    </inkml:brush>
  </inkml:definitions>
  <inkml:trace contextRef="#ctx0" brushRef="#br0">251 15350 8355,'-12'-5'8,"4"-3"1,7-2 0,4-2 0,6 1 0,5 0 0,5-1 0,4 1 0,3-1 0,2 1 0,1-1 0,2 2 0,2 1 0,2 2 389,-1-2 1,5 3 0,4-1 0,4 2 0,5 3-1,3 0 1,3 2 0,2 0-457,2 0 1,2 0 0,-30 0 0,1 0-1,1 0 1,-1 0 0,2 0 0,-1 0-1,1 0 1,-1 0 0,2 0 0,-1 0-240,1 0 1,0 0-1,-1 0 1,-1 0-1,27 0 1,-2 0-1,-5 0 1,-7 2 296,-5 1 0,-5 4 0,-5 4 0</inkml:trace>
  <inkml:trace contextRef="#ctx0" brushRef="#br0" timeOffset="1">4306 15510 8355,'12'-6'182,"4"-1"0,1 0 0,6 1 0,0 0 0,1 1 0,3-2 133,3 1 1,3 2 0,2-3 0,0-1 0,2 2 0,3 1-1,4 1-579,3 0 0,5 0 0,0 4 0,2 0 0,5 0 0,1 0 0,5 0 264,-31 0 0,1 0 0,5 0 0,1 0 0,40 0 0</inkml:trace>
  <inkml:trace contextRef="#ctx0" brushRef="#br0" timeOffset="2">7675 15224 8355,'-20'-33'133,"6"4"0,10 7 0,10 8 0,11 5 36,9 1 0,11-3 1,20 0-1,-22 5 0,2 1 1,7-1-1,3 1 0,4 1 1,3 1-1,4 0 1,1 2-163,2 0 1,2 1 0,-18 0 0,1 0 0,0 1 0,0 0 0,-1 0 0,1 1 0,0 0 0,0 1 0,0-1 0,0 1 0,0 1 0,-1 0 0,1 0 0,-1 0 0,0 0 0,0 1-1,0-1 1,0 1-940,0 0 1,0 0 0,-1 0-1,1 2 1,-1 0 0,1 0 931,18 2 0,-1 1 0,2-1 0,-1 0 0,0 0 0,1 1 0</inkml:trace>
  <inkml:trace contextRef="#ctx0" brushRef="#br0" timeOffset="3">114 9594 8355,'12'-4'-94,"-1"0"0,2 1 0,1 2 1,1 1-1,0 0 0,0 0 1,1 0-1,-1 0 211,1 0 1,-3 1 0,4 2 0,-2 2 0,0 1-1,-1 3 1,-1 1-68,-2 2 1,0-2 0,1-1-1,-2 0 1,-1 2 0,-3 3-1,-1 0 28,-2-1 1,-2-1-1,-2 2 1,-3 3 0,-4-1-1,-3 2 115,-4 0-208,2-4 0,-8 6 0,2-3 1,-3-1-1,-2 2 0,-2-2-165,0 1 1,-1-2 0,4-2 0,0 1 0,1 1 0,0-1-1386,3-1 1565,8-2 0,6 1 0,5-1 0</inkml:trace>
  <inkml:trace contextRef="#ctx0" brushRef="#br0" timeOffset="4">605 9514 8355,'-4'-8'-148,"1"0"0,-2 6 0,1-2 0,-4 3 0,-2 1 305,-1 0 1,-1 1 0,0 3 0,-2 3-1,-3 5 1,1 3 0,-2 4 71,0 3 1,4 1-1,-1-1 1,2 1 0,3 1-1,2 2-53,5 0 0,1 1 0,4-3 0,3 1 0,6 2 0,7-1 0,5-2-472,3-2 0,4 1 0,4 0 0,1-1 0,2-3 0,2-4 0,3-2-1203,5-2 1499,-1 1 0,5-6 0,-6-1 0</inkml:trace>
  <inkml:trace contextRef="#ctx0" brushRef="#br0" timeOffset="5">1142 9514 8355,'-8'0'-611,"1"0"0,-2-2 877,-1-1 0,2 1 1,1-2-287,-2 3 1,-1 1 0,-2 0-1,1 0 1,-1 1 67,1 3 0,1-1 0,1 3 0,1 0 0,-1 1 0,-1 2 0,-1 1-28,-1 1 1,1 1-1,-2 0 1,-1 2-1,-1 3 1,1-1-1,3 2 66,3 0 0,-2-3 0,4 3 0,-1 0 0,3-1 0,2 2-19,-2-1 0,3 2 0,-3-3 0,3 1 0,2 2 0,2 0 0,2 1-39,1-2 1,-2 0 0,3 4-1,2-1 1,1 1 0,2 0-1,-1 0-64,1 0 0,-1-4 0,1 0 1,-1 0-1,0 0 0,1 0 98,-1 1-52,-4 2 0,1 1 0,-4 0 0,0-2 1,0-1-1,0-1 138,-2 2 0,1-5 0,-1-1 0,3-2 0,2-1 1,2-1-1,1 0-91,1 1 1,2-5 0,2 1-1,4 0 1,4-1 0,2 0-1,3-1-61,1 0 1,-2-3-1,2 1 1,0-3-1,-1-1 1,0 0 54,-2 0 1,2-1-1,-1-3 1,3-4-1,0-2 1,1-1 0,-1-2-12,2-2 0,1-3 0,1-5 0,0 0 1,1-1-1,-1-2 0,0-5-157,0-2 0,-4-1 0,-5 0 0,-5-2 0,-6-1 0,-5-1 138,-5 1 0,-4-3 0,-4-1 0,-4-1 1,-3 2-1,-4-1 0,-4 2 141,-3-1 0,-2 2 0,-1 4 0,-3 1 0,-1 3 0,-3 3 1,-2 4-559,-4 4 1,-3 3-1,-5 4 1,1 1 0,-1 1-1,0 2 1,1 4 80,-1 3 1,4 1 0,1 1 0,2 4 0,2 5 0,3 7 314,3 4 0,-2 0 0,4 7 0</inkml:trace>
  <inkml:trace contextRef="#ctx0" brushRef="#br0" timeOffset="6">662 9902 7936,'-3'-12'234,"-1"1"1,0 3 0,4 1-1,0-2 1,1-1 0,3 0-1,4 2 39,2 4 0,1 4 1,-1 5-1,-1 7 1,-2 5-1,-1 5 1,-1 2-446,0 3 1,-1 3 0,-4 7 0,0 2-1,-1 3 172,-3 5 0,-8 4 0,-5 6 0</inkml:trace>
  <inkml:trace contextRef="#ctx0" brushRef="#br0" timeOffset="7">434 10713 8355,'0'-8'347,"0"1"0,1 4 1,3 0-1,2 6 1,2 5-1,-2 2-584,-1 1 0,3 6 0,-3 2 0,0 2 0,0 2 1,-1 0 236,1 0 0,-4 5 0,5 1 0</inkml:trace>
  <inkml:trace contextRef="#ctx0" brushRef="#br0" timeOffset="8">411 11170 8355,'-11'-5'815,"-1"-3"0,5 8-599,-1 4 0,6 5 0,-2 2 0,2 0 0,2 2 0,2 1-703,2 1 0,-2 1 0,6-5 0,-1 2 0,1 1 1,0 1 486,0-1 0,3 4 0,0-1 0</inkml:trace>
  <inkml:trace contextRef="#ctx0" brushRef="#br0" timeOffset="9">34 12449 9021,'12'0'141,"4"0"1,3 0 0,2 0-1,0 1 1,1 3-149,2 3 0,0 4 0,-4 1 0,-2 4 1,-2 1-1,-3 2 0,-3 0-178,-2 2 0,-6 1 0,2 4 0,-2 1 1,-4-2-1,-2-1 49,-3-1 128,-8 5 1,-3-4 0,-5 3 0,-1-3 0,-1-3 0,-2 0 0,1-4 50,2 0 0,3-2-43,2-4 0,2 1 0,6-1 0</inkml:trace>
  <inkml:trace contextRef="#ctx0" brushRef="#br0" timeOffset="10">365 12414 8355,'-1'-6'0,"-3"4"40,-3 4 1,0 4 0,1 7-1,0 1 1,-1 3 0,-1 2 0,-3 4 176,0 2 0,1 5 0,1-2 0,3 1 0,-1 3 0,2 0-143,0-2 0,1 2 0,4-4 0,2 0 0,0 1 1,3-1-1,1-1-279,3-6 1,7 1 0,1-6 0,4 1 0,0-2 0,5-4 0,2-3-617,3-3 0,4-1 0,1-4 821,2 0 0,6-10 0,-4-3 0</inkml:trace>
  <inkml:trace contextRef="#ctx0" brushRef="#br0" timeOffset="11">617 13065 8355,'6'-1'0,"-1"-1"0,-1-3 64,0-2 1,-2 0-1,-6-5 1,-3 1 0,-3-1 276,-2 1 1,1 3 0,-1 1 0,1-2-1,0-1 1,-1 0 0,1 1-180,-1 1 1,5 5-1,-1-2 1,-1 2-1,-1-1-360,-1 1 0,1 7 0,1 4 0,2 2 0,1 1 0,1 2 0,-1 1-61,-1 1 0,5 5 1,-2-1-1,3 3 1,-1 1-1,0 0 213,-2 0 0,0 2 0,4-1 1,0-2-1,0-2 0,0-2 1,-1-3 357,-3-2 0,3-2 1,-2-2-141,6-5 0,-1-6 0,5-10 0,0-3 1,2-4-1,4-4 0,0-4-484,-1-3 1,0-3-1,-1-3 1,1-2-1,-2-4 1,-1-2 71,-2-2 1,0 0-1,1 2 1,0 2-1,0 4 1,-1 4-1,0 5 283,-2 6 1,2 1 0,-3 7 370,-1 1 0,-2 8 0,-1 7 0,-1 9 0,-2 8 0,-2 5-203,-1 3 0,2 5 0,-2 7 1,0 4-1,4 2 0,1 2 1,2-1-282,3 1 1,-2 4 0,7 0 0,3 1 0,3 1 0,4 0 0,4 3 69,2 1 0,-9-28 0,0 1 0,13 28 0</inkml:trace>
  <inkml:trace contextRef="#ctx0" brushRef="#br0" timeOffset="12">5528 8200 8355,'0'-11'0,"0"-1"0,0 1 0,0 3-263,0 1 329,0 4 1,1-6 0,2 4 0,2 0 0,1 0 0,3 3 0,1 0-1,1 2 1,1 0 92,-1 0 0,-1 5 0,-1 4 0,-1 5 0,-1 5 0,1 4 0,-2 4-103,0 3 1,1 4 0,-2 3 0,0 3 0,0 0 0,-2 2 0,-1 0-218,2 0 0,-2-5 0,1 1 0,-1-4 0,-4-4 0,-1-3 0,-5-3 92,-2-1 0,-2-1 0,2-3 0,1-5 0,2-4 188,-2-3 1,0-5-1,1-4 1,4-8 0,4-8-345,4-3 0,-1-3 0,4-2 0,2 0 0,1 0 0,1 2 0,-2 1 136,-2 0 0,-1 6 0,3 0 1,-1 2-1,0 0 0,-1 1 261,1 1 1,-1 2 0,5 1 0,-1 2 0,1 4 0,0 3-77,4 1 1,-4 0 0,5 0 0,-2 1-1,2 3 1,-1 4 0,1 3-69,-4 4 1,3 3 0,-4 5 0,-3 0 0,-2-1-1,-4 1 1,1 0 105,0 0 0,0-4 0,-5 0 0,-2 0 0,-1-1 0,2-2 450,0 1-625,2-4 1,0 3 0,0-3 0,2 1-1,2 1 1,3-2 40,3-4 0,7 6 0,1-3 0</inkml:trace>
  <inkml:trace contextRef="#ctx0" brushRef="#br0" timeOffset="13">6122 8726 10641,'11'0'201,"0"5"1,1 3 0,-1 6 0,-1 5 0,-1 4-139,-1 4 0,-4 2 1,2 7-64,-1 2 0,-1 2 0,-4 6 0</inkml:trace>
  <inkml:trace contextRef="#ctx0" brushRef="#br0" timeOffset="14">5699 9936 8864,'0'-11'45,"1"3"0,3 2 0,4 1 0,2 2 0,0 3 0,-1 3 0,-1 2 0,-1 2 0,1 5 0,-2 3-429,-1 3 1,-1 5 0,-3 5-1,2 1 384,1 2 0,-1 2 0,-3 2 0</inkml:trace>
  <inkml:trace contextRef="#ctx0" brushRef="#br0" timeOffset="15">5745 10633 8355,'-7'1'-91,"4"3"1,3 4-14,3 2 1,-1 1-1,1 1 1,0 0 0,0 2-1,2 3 1,0 0-96,0 4 1,4-4 0,-3 3 198,0 0 0,10 1 0,-4 2 0</inkml:trace>
  <inkml:trace contextRef="#ctx0" brushRef="#br0" timeOffset="16">5813 11078 8355,'-12'8'52,"-2"-1"0,-2 1 0,2 0 0,3-1 280,3 2 0,-1 1 0,6 3 1,0 1-1,2 2 0,1 4 1,1 2-990,3 4 1,2 5-1,6 0 657,-1 2 0,6 1 0,0 0 0</inkml:trace>
  <inkml:trace contextRef="#ctx0" brushRef="#br0" timeOffset="17">5790 12620 8355,'-17'-4'407,"1"0"1,9 6 0,3 5-225,3 3 1,1 8-1,0 4 1,0 4-1,0 4 1,0 1 68,0 2 1,4 2 0,-1-1 0,0 0 0,-1 0 0,1 1 0,1-1-259,-2 0 1,0-1-1,-2-1 1,1-2-1,1 1 1,2-2-294,-1-2 0,-2-3 0,-1-3 0,0-2 0,0-3 0,0-4 161,0 0 0,-5-6 0,-1-3 1,-1-6 26,3-5 1,3-7-1,1-4 1,1-2-1,2-2 1,1-1-1,0-2-64,1 0 0,-3-1 0,4 5 1,1 2-1,-1 2 0,2 2 115,-2 2 0,4 1 0,-2 3 0,3 1 0,3 3 0,3-1 0,-1 2 247,1 0 1,7 2-1,-1 3 1,1 1-1,1 1 1,1 3-1,2 3-133,1 5 0,-5-1 0,0 7 0,-5 2 1,-4 0-1,-5 3 0,-5 2 105,-3 0 1,-2 2 0,0-2 0,-2 0 0,0 1 0,-3-2-276,-2-2 1,1 3 0,-1-7-1,3 1 1,2 0 0,2-2-1,0-1 116,0-3 0,11 3 0,1 1 0</inkml:trace>
  <inkml:trace contextRef="#ctx0" brushRef="#br0" timeOffset="18">6224 13374 8355,'-6'-5'-446,"2"-3"0,4-1 541,4 2 1,-1-2-1,4 4 1,2 0 0,1 0-1,2 2 126,-1 2 0,0 1 1,0 1-1,-2 2 0,-3 2 1,0 2-1,-1 5-66,0 2 1,3 2 0,-4-2-1,0 3 1,-1 0 0,1 2-1,-1 0-341,-2 0 1,-1-3 0,0 1-1,0 0 1,0-3 281,0-1 1,-1-2-124,-3 0 1,1-4 0,-3-5 0,1-4 0,2-6 0,2-2 0,1-1-264,0-1 1,4-1-1,1-2 1,0-3-1,1-1 1,0 2-1,-1-1 163,-3 0 0,3 3 0,-1-3 0,-1 2 0,-2 2-429,-1 1 1453,0 2 1,1 4-688,3 3 1,-2 4 0,5 4 0,-1 4 0,0 2 0,3 1-217,2 1 0,-4-1 0,1 1 0,1-1 0,0 1 0,-1-1 0,-1 0 5,-2 1 0,-1-1 1,-4 1-1,0-1-78,0 0 0,0-5 1,0-6 28,0-7 1,-4-3-1,0-1 1,1-2 0,2-1-1,2-3 1,2 0-65,1-4 0,5 1 1,-2 0-1,3 2 1,3 2-1,1 2 1,1 1 76,-1 1 1,4 5 0,0 1 0,1 0 0,-1 4 0,-2 1-195,-2 1 554,4 5 0,-5 1 0,1 7 0,-4 2 0,-4 4 0,0 3-2,1 0 0,-5 6 0,2 3 0,-4 2 0,-2 1 0,-2 0 0,0 2-321,-1 2 0,4 3 0,-5 4 0</inkml:trace>
  <inkml:trace contextRef="#ctx0" brushRef="#br0" timeOffset="19">9605 9845 8355,'0'-15'0,"1"-1"-150,3 2 0,2 2 233,6 0 1,-1 1 0,1-1 0,-1 1 0,-1 0 0,-1 0 324,-1 4 0,-6 0 1,1 5-1,-6-1-690,-4 5 240,-4 3 1,-5 6-1,-3 1 1,-3 0 0,-2 2-1,-1 3 73,-2 0 1,-3-1-1,3 1 1,2 0 0,1-2-1,1 0 1,1 2 58,3 1 0,3-3 1,6 3-1,2-2 0,4-1 1,3 1-1,2 0-100,3 2 1,7-4-1,10 2 1,4 0-1,5-1 1,3-1-29,2-2 1,-1 1 0,0 1 0,1 1-1,-2-2 1,-2-3 0,-2-2 4,-1 1 0,-6 1 0,-7 0 0,-2-1 0,-4-3 72,-5-1 1,-11 0 0,-13-2 0,-7 1 0,-7 0-1,-7-1 1,-4 2-94,-5 2 0,2-5 0,-3 3 0,3-1 0,4 1 1,0 0-449,4 0 1,6 3-1,7-4 1,4 0 501,4 1 0,3 1 0,4 5 0</inkml:trace>
  <inkml:trace contextRef="#ctx0" brushRef="#br0" timeOffset="20">9982 10176 8355,'-5'-11'360,"3"5"-116,-1 6 1,1 11 0,2 9 0,0 5 0,0 5 0,0 1 0,0 2-687,0 3 0,0 2 0,0-1 442,0 1 0,0 5 0,0-3 0</inkml:trace>
  <inkml:trace contextRef="#ctx0" brushRef="#br0" timeOffset="21">9582 11718 8355,'0'-22'11,"0"3"1,1 5 0,2 4 0,2 4 124,1 1 0,2-3 1,2 3 253,-2-1 1,-4 3 0,-8-1 0,-5 3-329,-5 1 1,1 5-1,-2 3 1,2 2-1,2 1 1,-1 2-13,1 2-99,0-2 0,4 5 0,3-4 0,3 1 0,1 0 0,1 0-35,3 1 0,6 0 0,7-2 0,2 1 0,4-1 0,3 0 0,2 0 25,0 1 0,4 1 0,-3-4 0,2 2 1,-2 1-1,-1 1 0,-4-1 12,-4 0 1,-3 2 0,-6-3-1,-1 1 1,-2-1 0,-6 0-1,-4 0 235,-6 1 0,-8 0 1,-7-5-1,-8-1 0,-5-3 1,-8 0 43,-4-4 1,0-1 0,-3-1 0,3 0 0,4 0 0,2 0 0,4 0-635,3 0 0,13-1 1,0-1 401,4-2 0,8-5 0,5 3 0</inkml:trace>
  <inkml:trace contextRef="#ctx0" brushRef="#br0" timeOffset="22">9799 12060 8355,'-8'-14'-72,"2"3"0,1 1 327,3 0 0,5 2 0,6 2 1,4-1-1,3 2 0,2 0 1,4 3 92,3 0 1,-1 4 0,4 0-1,-1 3 1,-1 2 0,0 2 0,-2 1 421,-1 1-1011,-5 6 0,-2-1 0,-6 4 1,-2 0-1,-4 0 0,-3 1 41,-1 2 1,-10 4-1,-5 0 1,-6-1-1,-2 1 1,1-2 0,-1-2 252,0-3 1,-3-6 0,2 2 0,4-4 0,2 0 0,4-2 141,2-3 0,7-2 0,7-5 1,13-1-1,15-3 0,10-3-198,8-3 1,11-2 0,-26 6 0,1 1 0,1-1 0,1 2 0,0-1 0,-1 2 0,0 1 0,-1 0 2,30 1 0,-1 1 0,-6 0 0</inkml:trace>
  <inkml:trace contextRef="#ctx0" brushRef="#br0" timeOffset="23">15738 7070 8355,'6'-12'0,"-1"1"0,-5-1 451,0 1 1,0-1 328,0 1 1,0 3 0,0 1 0,0 0-452,0 5 0,0 1 0,0 12 1,0 7-1,0 6 0,0 6 1,0 5-196,0 3 0,0-2 0,0 5 1,0 0-1,0-2 0,-1 0 0,-1-2-185,-2-1 1,-1-6 0,2-1 0,-1-1 0,2-4 0,1-3 0,1-6-73,0-2 0,0-5 113,0-4 1,0-10 0,0-13 0,0-3 0,0-2-66,0-2 1,5 0-1,2-4 1,3-1-1,3 2 1,1 2-1,1 3-91,-1 2 0,3 4 0,-2 3 1,0 3-1,0 3 0,1 3 0,-2 0 173,-2-1 1,1 5-1,1-2 1,1 3-1,-1 1 1,-1 1-1,-2 3 153,1 3 0,-1 1 0,-1 2 0,-1 3 0,-3 1 0,1 1 0,-2 3-24,0 3 0,-1-4 1,-4 6-1,0-2 0,0 1 1,0 1-92,0-1 1,0-3 0,1-1-1,2-1 1,2-3 0,1-2-1,3 0-437,1-1 1,3-3 0,2-2 0,4-1 0,3-4 0,2-3 0,2-7-2010,5-5 1,2-4 2400,1-4 0,0-6 0,1-2 0</inkml:trace>
  <inkml:trace contextRef="#ctx0" brushRef="#br0" timeOffset="24">16218 6624 8355,'0'-8'491,"0"1"810,0-2 0,0 5-978,0 4 0,0 5 0,0 7 0,0 0 0,0 2 0,0 2-228,0-2 0,0 2 0,0-1 0,0-1 0,0-1 0,0-2-416,0 1 1,3-1 0,1 1 0,-1-1-1,-2 0-1650,-1 1 1,-1-6 1970,-3-2 0,-2-3 0,-6-1 0</inkml:trace>
  <inkml:trace contextRef="#ctx0" brushRef="#br0" timeOffset="25">16115 6544 8355,'-12'-1'122,"1"-2"0,0 0 127,-1 0 0,5 2 0,-1 1 0,0 1 0,1 3 0,0 3-52,2 4 1,1 5 0,4 3 0,0 3-1,0 1 1,0 1 0,0 1-223,0 2 0,2-1 0,2-3 0,4-1 0,5-2 0,4-2-39,0-2-315,2 0 1,4-6-1,0-1 1,-1-3 0,-2-1-1,-1-2 379,1-2 0,7-1 0,2 0 0</inkml:trace>
  <inkml:trace contextRef="#ctx0" brushRef="#br0" timeOffset="26">16389 6430 8355,'1'-6'8,"3"2"1,4 3-1,2 1 1,1 0 227,1 0 0,4 5 1,2 2-1,1 3 1,-1 3-1,-1 2 1,0 4 129,-1 3 0,0 2 0,-5 1 0,-1 3 1,-1 0-1,-3 1 0,0 1-492,-4 1 0,-6-1 0,-3-1 0,-3-1 0,-3-2 0,-2 1 1,-6 0-1499,-4-2 1,1 3 1623,-3-2 0,-2 6 0,0-3 0</inkml:trace>
  <inkml:trace contextRef="#ctx0" brushRef="#br0" timeOffset="27">16537 7481 8355,'-6'-2'450,"2"-1"1,2-2-1,-1-4 1,-1 1 0,2-1-1,1-1 3474,1-1-3752,0 4 1,0 5 0,0 8 0,0 7 0,0 3 0,0 5-158,0 0 0,-2 3 0,0 2 0,-2 0 0,1 0 0,2-2 0,1-3-488,0-2 1,0-2-1,1-6 1,2 1 0,2-2-1,1-1-2604,3-2 2424,1-4 653,2 2 0,-1-10 0,1-1 0</inkml:trace>
  <inkml:trace contextRef="#ctx0" brushRef="#br0" timeOffset="28">15989 7823 8355,'-4'-11'0,"-1"-1"1107,-1 1 1,3 2 0,0 5-775,1 8 1,2 6 0,0 6 0,0 3-1,0 2 1,2 3 0,0 3-168,2 3 1,5 3 0,-2 2-1,2-2 1,0-2 0,-1-1-182,1-3 0,1 0 1,1-4-1,1-2 0,-1 0 1,-1-3-1,-1-1-105,-1 1 0,-4-5 0,2-1 1,-1-3-1,-1-1 0,0 0-799,-1-1 0,1 1-1413,-4 3 1,-1-6 2331,-3-5 0,-2-5 0,-6-6 0</inkml:trace>
  <inkml:trace contextRef="#ctx0" brushRef="#br0" timeOffset="29">15875 8257 8355,'-19'0'54,"1"0"1,2 0 430,2 0 1,7 0-1,7 0 1,7 0-105,3 0 1,5 0 0,2 0-1,-1 2 1,2 0 0,-2 2 0,1-2-233,-3 0 1,2 2-1,0-1 1,-2 1 0,-2 0-1,0 1-648,-1 1 1,0-2 0,1 4 0,-1-1 0,1 1 0,-1-2 0,1-1-2853,-1-2 3351,0-2 0,6-1 0,1 0 0</inkml:trace>
  <inkml:trace contextRef="#ctx0" brushRef="#br0" timeOffset="30">16389 8006 8873,'-11'0'525,"-1"0"0,4 0 0,0 0 0,-4 1 0,-2 3 0,-1 5-196,-2 5 0,5 0 0,-3 5 0,3 3 0,3 2 0,2 4 0,-1 1-213,2 2 1,-4 2 0,3 2 0,0-2-1,0-2 1,2-1 0,3-1-814,0 0 0,2-5 0,2 0 0,0-5 697,2-2 0,5-2 0,-3-4 0</inkml:trace>
  <inkml:trace contextRef="#ctx0" brushRef="#br0" timeOffset="31">19918 6830 8355,'-6'-12'701,"2"1"1,1 3 0,1 1 0,-2-2-58,1-1 0,2 4 0,1 6 0,1 7 0,2 4 0,2 6-468,1 6 0,-3 5 1,1 7-1,-3 3 0,-1 4 1,-1 1-1,-2 0-120,-1-1 1,-5-5-1,3 2 1,-1-2-1,0-1 1,1-5-1,1-3-229,0-6 0,1-4 1,4-7 27,0 0 0,0-5 1,0-6-1,1-8 1,3-6-1,2-6-110,1-6 1,7-3 0,-3-5 0,2 1 0,-1 1 0,1 3 0,1 1 46,1 3 1,4 1 0,-3 2 0,-1 4 0,0 5 0,0 6-1,-1 2 386,-1 2 0,-2 2 1,2 1-1,1 0 0,1 1 1,-1 3-1,-1 5 76,-2 5 0,1 0 1,-2 5-1,-1 1 1,-2 2-1,1 1 1,-2-1 10,-2 1 1,-3 4 0,1 0-1,0-2 1,2-1 0,-1-1-270,-2 0 0,3-4 0,1-1 0,1-2 0,3-2 0,1-3 0,3-3-317,2-4 0,3-3 0,5-2 0,1-3 0,1-5 0,3-4 0,0-3-5091,0-2 5412,-2-1 0,2-9 0,2-1 0</inkml:trace>
  <inkml:trace contextRef="#ctx0" brushRef="#br0" timeOffset="32">20295 6533 8355,'-6'-5'1165,"-3"2"-791,5-4 0,0 3 0,5-4 0,3 0 0,4 1 0,3-1 0,3 1-5,1 0 1,6-2 0,-2 4 0,2 0 0,1 0 0,-2 3 0,-1 0-289,1 2 0,-2 0 0,-1 2 0,-3 1 0,-4 5 0,-1 3 0,-3 3-167,-2 2 0,-4 4 1,-4-1-1,-4 3 1,-3 0-1,-4 1-164,-4 0 1,-2-1 0,1-3 0,1-3 0,0-1 0,1 1 0,3-2 728,2-2 0,2-4-365,0 0 0,11-6 0,7 1 0,10-5 0,4-3 1,3-1-1,2-3-181,0-1 0,5 2 1,-3 1-1,0-1 0,0 2 1,-3 2-1,-2 1-500,-4 0 1,1 1 0,-3-2 0,-1 3 0,1 2 0,-3 2-2797,-2 1 3363,0 5 0,-1-8 0,1 4 0</inkml:trace>
  <inkml:trace contextRef="#ctx0" brushRef="#br0" timeOffset="33">20683 7252 8023,'7'-6'4993,"-2"2"-4792,-5 8 0,0-2 0,0 7 0,0 3 0,0 3 0,0 3-114,0 2 0,0-2 0,0 0 0,0-1 0,-2 1 0,0 1 0,-2 0-383,1 0 0,1-5 0,-1 1 0,0-2-218,0-1-1306,-3-6 1,4-2 1819,-1-8 0,1-8 0,2-5 0</inkml:trace>
  <inkml:trace contextRef="#ctx0" brushRef="#br0" timeOffset="34">20295 6373 8355,'-8'0'-128,"1"0"0,-2 0 499,-1 0 0,-2 1 0,0 3 1,-2 4-1,-3 3 0,1 4 1,-1 4 56,3 3 0,5 6 0,3 2 0,1 3 0,2 1 0,2 1 0,2-2-744,3-3 0,7 2 0,9-7 0,2-2 0,5-4 0,5-2 0,3-5-1130,3-3 0,5-4 1446,-1-5 0,3-5 0,0-1 0</inkml:trace>
  <inkml:trace contextRef="#ctx0" brushRef="#br0" timeOffset="35">20752 6259 8355,'-10'1'177,"2"3"1,4 3-1,4 3 265,4 2 0,2-2 0,7-1 0,2 0 0,4 2 0,3 4 0,1 2-594,-1-1 1,-4 9 0,-4-1-1,-4 2 1,-3 4 0,-3 0-1,-7 4-581,-7 3 733,-2 1 0,-14 1 0,2 2 0</inkml:trace>
  <inkml:trace contextRef="#ctx0" brushRef="#br0" timeOffset="36">20181 7858 8412,'-12'-12'0,"5"2"0,0 1 0,1 3 798,0 1 1,3 0-1,-1 3 1,3 4-1,1 6-401,0 9 1,-4 10 0,0 3 0,1 4 0,-1 6 0,-1 4 0,0 4-267,0 1 0,-3-3 0,3 0 1,0 0-1,0-2 0,2-2 1,2-4-244,1-2 1,0-3-1,0-3 1,0-3 0,0-4-1,0-4 1,1-4-586,3-2 0,-2-3 1,6-3-1,2-5 0,3-7 1,2-8-1,-1-4-206,-1-3 0,-3-3 1,-2-2-1,-5-2 903,-1 2 0,-2 1 0,0 1 0</inkml:trace>
  <inkml:trace contextRef="#ctx0" brushRef="#br0" timeOffset="37">20101 8326 8355,'-24'-7'-45,"-3"4"1,2 1-1,-5 1 1,2-1-1,4-2 1,3 1 620,2 2 0,9 1 0,-2 0-265,2 0 1,6 0 0,4 0-1,8 0 1,5 0 0,3 0 0,1 1-19,-1 3-491,4-3 1,-3 6 0,3-5 0,-1 3 0,1 2 0,1 0 0,-1 1-685,-1-1 1,0-4 0,3 1 0,-2-3 881,-1-1 0,5 0 0,5 0 0</inkml:trace>
  <inkml:trace contextRef="#ctx0" brushRef="#br0" timeOffset="38">20386 8257 8355,'0'-7'1299,"0"-1"0,-4 7 1,-1 1-1039,-1 6 0,-2 6 0,-4 3 0,-4 4 0,-3 4 0,-2 3-409,-2 5 1,0 2 0,0 1 0,2-1 0,2-1 147,4-2 0,-3-4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17:12:38.352"/>
    </inkml:context>
    <inkml:brush xml:id="br0">
      <inkml:brushProperty name="width" value="0.09086" units="cm"/>
      <inkml:brushProperty name="height" value="0.09086" units="cm"/>
      <inkml:brushProperty name="color" value="#FF0000"/>
    </inkml:brush>
  </inkml:definitions>
  <inkml:trace contextRef="#ctx0" brushRef="#br0">16103 9868 8355,'0'-8'160,"0"0"233,0 1-348,-5 0 1,-1 2 0,-5 5 0,-1 0 0,1 0-1,-1 0 1,1 0 0,-1 2 81,1 1 0,0-1 0,-1 2 0,1-3 0,-1-1 0,1 0 0,0 0-109,-1 0 1,-3 0 0,0 0 0,-1 0 0,1 1 0,-1 2 0,-1 2-1,-1 1 16,1 3 0,1 2 0,-3 3 0,0 2 0,2-1 0,1 1-61,4 3 1,0-1 0,1 0 0,1 0 0,1-1 0,2 4 0,1 0 11,0 2 1,3 1 0,-2 2 0,1 1 0,-1 3 0,0 1 0,-1 2 37,0 2 0,3-1 0,-1 1 1,3 2-1,1 0 0,0-3 0,0-3-27,0-3 1,0 2 0,1-2-1,2 0 1,2 0 0,1-3-1,2 1 46,-2 0 1,3-2 0,-4 2-1,1-5 1,3-3 0,1-1-20,2-3 0,-1-2 1,2 0-1,2-2 0,4-1 1,3-3-1,1-1-16,-1-2 0,3-2 0,0-1 1,3 0-1,1 0 0,2 0 1,-2 0 55,-3 0 0,2-1 1,-1-2-1,0-2 1,-1 0-1,1-1 60,-2-1 0,-1 3 1,-1-3-1,0-2 1,0-1-1,0 0 0,-2 1 33,-2 1 0,2 1 0,-6-5 0,0-1 0,0-1 0,1-2 0,-2-2 64,-2-2 0,0-2 0,-1-2 1,0-2-1,2-5 0,1-3-122,1-4 1,1-3-1,-5-4 1,0 0-1,1 2 1,-2 2 0,-2 2-62,-5 2 0,-1 3 0,-5 3 0,-3 5 0,-8 2 0,-5 1 0,-7 1-220,-1 3 0,-9-1 0,-7 5 0,-4 1 0,-4 2 0,0 5-260,1 3 0,-5-1 1,3 1-1,-1 2 1,1 2-1,1 3 1,3 4-214,1-1 0,6 8 1,6-1-1,5 3 656,8 4 0,6 7 0,0 2 0</inkml:trace>
  <inkml:trace contextRef="#ctx0" brushRef="#br0" timeOffset="1">12677 9925 8355,'-11'0'275,"6"-2"1,5 0 0,6-2 0,5 2 0,3 0 0,3 2 0,-1 0 0,2 0-1,1 0-168,5 0 1,-1 0-1,5 0 1,0 0 0,2 2-1,3 1 1,0 4-378,-2-1 1,6 8 0,-3-3 0,1 3 0,2 3 0,0 2 0,4 3 385,3 0 0,-1 1 0,8 0 0,0 0 0,2 1 0,4 1 0,-27-11 0,0-1 136,0 0 0,1-1 0,2-1 1,1-1-1,-1-1 0,1-1 1,2 1-1,-1-1 0,2 0 1,0-1-1,1 0 0,0 0-132,2-1 0,0 0 0,2 0 0,0 0 1,-1-3-1,0-2 0,2 1 0,-1-1 1,1-1-1,-1 1 0,1-1 0,-1 0 1,0 0-1,-1 1-158,0 1 0,-1 0 0,-3-1 1,0 0-1,-3 2 0,0 1 0,28 2 1,-6 1-1,-5 3 0,-7 2-141,-3 4 0,-8-1 0,-8-4 1,-4 2-1,-7 1 0,-6 1-590,-4-1 1,-3-1-1,-1-2 1,-2-1-1,-4-2 769,-6-4 0,-2-8 0,3-2 0</inkml:trace>
  <inkml:trace contextRef="#ctx0" brushRef="#br0" timeOffset="2">14607 10039 8355,'-21'-1'863,"2"-3"1,7 1-1,11-3 1,6 1-549,6 2 1,11 2 0,2 1 0,8 0-1,2 1 1,4 2-493,2 1 1,1 5 0,5-2-1,-1 2 1,-2 1 0,-3 0-1,-2 3-309,-5 0 1,0 1 0,-6 0 0,-3 2 0,-4 1 0,-4 0 0,-4 1 690,0 3 1,-6-4 0,-2 2-1,-3 0 1,-1 0 0,0 0-175,0 2 0,-5-4 1,-3 3-1,-3 1 1,-4 3-1,-5 3 1,-6-2-32,-4-1 0,-3 4 0,-2 1 0</inkml:trace>
  <inkml:trace contextRef="#ctx0" brushRef="#br0" timeOffset="3">12494 11524 8355,'-10'5'0,"3"-5"0,5-7 0,9-3 321,8-1 1,13-2 0,10-2-1,11-5 1,11-5 0,-25 11-1,1-1 1,5 0 0,1-1-194,4-2 1,2 0-1,2-1 1,1 0-1,3 0 1,0 0-1,2-1 1,1-1-1,3 0 1,0 0-1,-19 7 1,0 1-1,1-1 1,0-1-1,1 1 1,0-1-285,0 1 1,0-1 0,0 0 0,16-6 0,0 0 0,-17 7 0,0 0 0,0 0 0,17-7 0,0-1 0,-2 0 0,0-2 0,0 1 0,-1-2-2603,0 1 1,-2-1 2676,-2 0 1,-1 0 0,-5 4 0,-1 0 0,-3 1 0,-1 0 0,-2 0 0,-1 0 0,-2 2 0,-1 1 0,-2 0 0,-1 1 64,25-15 0,-6 6 1,-10 0-1,-8 4 0,-9 6 1,-8 2-1,-4 2 200,-5 0 0,-3 4-184,-8 3 0,-8 3 0,3 1 0,1 0 0</inkml:trace>
  <inkml:trace contextRef="#ctx0" brushRef="#br0" timeOffset="4">14584 10427 8989,'22'0'334,"-2"0"0,11 0 0,2 0 1,2 0-1,5 0-346,0 0 0,-3 2 0,0 1 0,-5 6 1,-6 4-1,-3 3 0,-5 2-377,-7 2 0,-4 6 0,-7 2 1,-3 1-1,-6 4 0,-10 4-1062,-9 5 1451,-15 2 0,20-19 0,-1 1 0,-33 26 0</inkml:trace>
  <inkml:trace contextRef="#ctx0" brushRef="#br0" timeOffset="5">12803 12403 8355,'20'-5'299,"3"-3"1,7-3-1,14-4 1,5-6-1,8-4 1,-25 10-1,1 0-128,2-2 1,1 1 0,3-4-1,1 0 1,2 0 0,1-2-1,0-1 1,1-1 0,2-1 0,1-2-1,1-1 1,2-2-193,0-1 0,1 0 0,1-2 0,0-1 0,1-3 1,-1 0-1,-16 11 0,-1 1 0,1-1 0,0 0 1,0-1-1,0 1 0,0-1 0,1-1 0,-1 0 0,1 0 1,0-1-1,-1 0-104,1-1 1,-1 0-1,-1 0 1,0 0-1,0-1 1,-1 1-1,0-1 1,-1 1 0,-1-1-1,0 1 1,-1-1-1,0 0 1,-1-1-1,0 1 1,-1-2-1,13-15 1,0-1 0,-2 0-1,0 1 187,-2 2 1,0 1 0,-3 4 0,-2 2 0,-2 4-1,-1 1 1,-1 3 0,-2 2 0,-2 2 0,0 2-1,14-19-179,-10 9 1,-5 9 0,-11 4 0,-4 5 0,-4 6-1,-6 3 1,-7 4-2224,-6 3 2340,-9 11 0,-6 3 0,-5 10 0</inkml:trace>
  <inkml:trace contextRef="#ctx0" brushRef="#br0" timeOffset="6">14984 10621 8355,'32'-22'176,"2"-1"0,2 0 0,-1 1 0,-2 3 317,-2 4 1,-3 4 0,-6 3 0,0 4 0,-3 3 0,-2 1 0,-2 0-353,0 0 1,0 9 0,-2 2 0,2 3 0,4 3 0,3 2 0,1 2-828,-1 2 0,0 0 0,-2 1 0,-3 3 686,-5 3 0,-3 8 0,-9 3 0</inkml:trace>
  <inkml:trace contextRef="#ctx0" brushRef="#br0" timeOffset="7">12848 13054 9542,'18'-23'331,"6"-1"0,11-4 1,9-7-1,-17 13 1,1-2-1,3-4 1,1-1-254,4-4 1,0-1 0,5-3 0,1-1 0,3-4 0,1-1 0,-13 13 0,0-1 0,1 0 0,3-1-1,0-1 1,0-1 0,1 0 0,1-2 0,-1 1 0,2-2 0,0 1 0,1-1-139,1-1 0,0 1 0,0-1 0,0-2 0,0 0 0,0 0 1,3 0-1,0 0 0,0 0 0,0 0 0,1-1 0,0 1 0,0 1 1,0-1-1,0 1 0,0 1 0,0 0 0,-1 0 0,-1 1 1,0 1-1,-1 0-209,-2 1 1,0 1-1,0 0 1,1 0-1,-1 1 1,-1 0 0,-3 2-1,-2 1 1,0 0-1,-1 1 1,-1 0-1,0 0 1,14-12 0,-1 1-1,-4 2 1,-2 1-187,-3 2 0,-1 2 416,-6 3 0,-1 1 1,-4 4-1,-2 1 0,15-17 1,-7 6-1,-7 5 0,-6 6 39,-7 7 0,-4 1 0,-7 4 0,2-2 0,6 0 0,4-1 0</inkml:trace>
  <inkml:trace contextRef="#ctx0" brushRef="#br0" timeOffset="8">11786 8223 8355,'-16'-5'401,"4"-3"0,6-6 0,7-2 0,4-2 0,8-2 1,10-2-1,10-1 0,8 1 0,2 0 0,0 2-249,-1 1 0,-3 5 0,0-2 0,-6 5 0,-3 2 0,-6 3 0,-4 1 0,-5 3-533,-2 5 1,-7 8 0,-2 8 0,-4 4 0,-5 4 0,-6 5-1,-7 3-1,-4 3 1,-1 4 0,1-3 0,0 1-1,3-2 1,4-4 0,2-2-23,2 0 1,3-8 0,2-3-1,1-3 404,2-4 0,7-1 0,2-2 0</inkml:trace>
  <inkml:trace contextRef="#ctx0" brushRef="#br0" timeOffset="9">12540 7778 8355,'-11'-12'1484,"-1"1"-917,1-1 0,-1 7 0,2 8 0,1 11 0,1 14 0,-4 10-677,-2 7 0,0 9 1,7-1-1,3 3 1,2 1-1,5-1 1,3-3-1247,6-3 1009,7-3 0,0-6 0,6-1 0,3-3 0,1-6 1,2-3-432,-2-6 1,4-4-1,-4-8 778,0-3 0,4-7 0,-3-6 0</inkml:trace>
  <inkml:trace contextRef="#ctx0" brushRef="#br0" timeOffset="10">17029 9959 8355,'-12'0'515,"4"4"-331,1 0 1,4 1 0,-2-3 0,1 3 0,1 2 0,0 2 0,2 1 0,1 1 0,0 2 9,0 2 1,0-1-1,0 5 1,0 1 0,0 2-1,0 1 1,1 0-236,3-1 0,-2 3 1,5-1-1,-2 0 0,-1-4 1,-1-2-1,3-3-372,0 2 1,-2-6 0,2 2-1,0-4 287,1-1 0,0-3 0,5-2 1,-2-6-1,-1-5 0,0-6-289,3-5 1,0-4 414,3-4 0,3-2 0,0-5 0</inkml:trace>
  <inkml:trace contextRef="#ctx0" brushRef="#br0" timeOffset="11">17051 9788 8355,'-22'-5'104,"-1"-3"0,1-2 0,3-2 1,4 1 387,2 0 0,2 0 0,-1 3 0,2 0 0,1 0 0,2 1-133,-2-1 1,4 7 0,1 1-360,3 6 0,6 4 0,1 2 0</inkml:trace>
  <inkml:trace contextRef="#ctx0" brushRef="#br0" timeOffset="12">13123 9982 8355,'-12'-5'0,"1"2"-59,-1-4 0,1 0 0,-1-2 95,1 2 0,0 4 0,-1-2 0,1 1 0,-1 1 0,1 0 513,0 2 1,0 2 0,4 3 0,3 3-339,3 4 1,2 1-1,3 2 1,5 3-1,5 0 1,5 3-1,3-1-81,5 0 0,4 0 1,5 2-1,5 0 1,3-2-1,7 0 0,4-2-128,2-1 1,5-5 0,-29-7 0,0 0-1,2-2 1,0-1 0,1 1 0,1-1 0,0 0-1,0 0 1,-1 1 0,0 0 106,-2-1 1,0 1-1,-1 1 1,1 0-1,27 5 1,-2 3-1,-2 3 1,-2 3-1,-4-1-24,-4 1 0,4 2 1,-8-4-1,-1-1 1,-1-1-1,-1-2-75,-1 0 1,3-4 0,-4-3-1,0-3 1,0-1 0,0 0-1,0 0-43,2 0 0,-5 0 0,2 0 1,-4 0-1,-3 0 0,1 0 0,-2 0-123,-2 0 0,-3 0 1,-1 1-1,0 2 1,-2 2-1,-2 0-65,-4 0 0,-2 2 0,-3-1 1,-1-1-1,-3 1-6,0 0 1,-4-3 0,-6 1 0,-3-3 0,-5-1 0,-2-1 0,-2-3-581,-2-4 0,4-6 0,-1-2 0,1-2 807,-1-2 0,2-7 0,-4-2 0</inkml:trace>
  <inkml:trace contextRef="#ctx0" brushRef="#br0" timeOffset="13">14950 9982 8537,'-12'1'714,"2"3"0,3 4 0,2 2-473,0 1 1,3 6 0,-2 0 0,3 2 0,2 0 0,3 2-130,4 0 0,6 2 0,2-1 1,1-3-1,1-3 0,-1-2 1,4-1-1150,0-3 870,7-6 0,-4 5 0,4-5 1,-1-2-1,0-1 0,-2-1-49,-1 0 0,-6 4 0,-3 1 0,-4 2 0,-3 3 0,-4 2 10,-3 4 1,-6 5-1,-4 1 1,-5 4-1,-5 4 1,-4 1 205,-3 2 0,-9 2 0,-5-1 0</inkml:trace>
  <inkml:trace contextRef="#ctx0" brushRef="#br0" timeOffset="14">13260 11375 8355,'-23'0'0,"1"0"0,3 0 0,4 0 0,2 0-127,2 0 1,3-4 0,2-1-1,1-1 1,2-3 439,2-1 1,1 2 0,3 1 0,3-1 0,5 0-23,2 1 0,5-1 0,2-3 0,5-1 0,8 0 0,7-2 0,7-3 0,3-1-149,5-2 0,-23 11 0,1 0 0,1-1 0,2 0 0,1-1 0,0-1 0,4-1 0,0 0 0,2-2 0,1 0-136,3 0 1,0-1-1,-1-1 1,1-1-1,1 0 1,1-2 0,1 0-1,-1-2 1,2 1-1,0-2 1,0 0-1,-1-1 1,0 1 0,-2-1-16,-1 1 0,-1 0 0,-1 0 0,-1 1 0,-5 3 1,-1 2-1,-1 1 0,-2 1 0,-3 0 0,-1 2 0,22-9 1,-10 6-371,-6 3 1,-2 7 0,-9 2-1,-5 2 1,-4 2-105,-5 0 0,-5 6 0,-5 1 0,-4 3 0,-6 0 1,-2-1-1,-3-2 483,-2-2 0,-8-1 0,-6-4 0</inkml:trace>
  <inkml:trace contextRef="#ctx0" brushRef="#br0" timeOffset="15">14676 10450 8355,'-7'1'370,"4"3"-77,1 4 1,4 2-1,1 0 1,6-1-1,5-1 1,5 0 0,3 1-220,1-1 1,5-2-1,1-2 1,0 2 0,-2 2-1,-4 0-546,-4 1 0,-4 5 0,-8 3 0,-3 5 472,-3 6 0,-6 4 0,-1 2 0</inkml:trace>
  <inkml:trace contextRef="#ctx0" brushRef="#br0" timeOffset="16">13123 12460 8355,'-2'-7'-15,"0"-1"1,-2-1-1,1-1 1,2-2-4,1 1 1,0 0-1,0-2 1,0-1 0,0-1-1,0 1 1,0 1 338,0 2 1,4-1-1,1 1 1,1-1-1,3 1 1,3-2-86,3-2 0,-1 1 1,5-5-1,1-1 1,3-2-1,5-1 0,5-1-166,4-2 0,7 0 0,2-5 1,6-4-1,-24 16 0,1-1 1,1-2-1,1-1 0,2-2 1,1 0-51,3-2 1,1-1-1,0-3 1,1-1-1,5-2 1,0 0-1,1-1 1,0-2 0,1 0-1,1-1 1,1-1-1,1 0 1,1-1-1,-1 0-62,1 0 1,1 0 0,-17 12 0,0 1 0,0-1 0,14-10 0,0 0 0,-2 0 0,0 0 0,-1 1 0,-2 2 0,-3 2-1,-1 1 26,-4 2 1,-1 0 0,-4 6 0,-1 0 0,-4 2 0,-1 0 0,22-19 0,-4 4 0,-5 3-1,-6 3-229,-4 5 1,-8 3-1,-4 4 1,-2 4-1,-3 2-93,-2 2 0,-8 4 1,-8 5-1,-2 4 1,-2 7-1,0 4-297,-3 2 0,1 5 1,-5 1-1,-2 3 635,0 2 0,2 1 0,0-2 0,-2 3 0,0 3 0,-2-1 0</inkml:trace>
  <inkml:trace contextRef="#ctx0" brushRef="#br0" timeOffset="17">13225 12894 8355,'-11'7'-55,"3"-2"1,2-7 0,2-2 242,5-3 0,2-3 0,8-3 0,6-1 0,4-4 0,6-2 0,5-5 17,5-3 1,3-4 0,7-6-1,-22 17 1,0-1 0,2-2 0,0 0-1,2-3 1,1-1 145,0-2 1,1 0-448,1-1 1,2-1-1,0-6 1,0-2 0,4 0-1,0-1 1,2-1 0,0-1-1,1-1 1,1-1 0,0 0-1,-1 0 119,1 0 0,-1-1 0,1 0 1,1 1-1,-1-1 0,0 1 1,-1 1-1,0 0 0,-1 1 1,0 1-1,-2 1 0,0 0 1,-2 4-1,-1 0 38,-1 1 0,-2 0 1,-1 4-1,-1 1 0,-3 1 1,-1 0-1,-1 3 0,0 0 1,-2 2-1,0 0 0,20-22-259,-1 2 198,-11-1 0,6 5 0,-10 2 0,-3 2 0,-2 2 0,-5 3-356,0 3 0,-7 2 0,-5 6 0,-1 0 0,0 4 0,-3 0 0,-2 3-393,-3 1 0,-5 3 0,1 1 0,-2 3 749,-1 1 0,-2-3 0,0 5 0,-1-3 0,0-2 0,-1-5 0</inkml:trace>
  <inkml:trace contextRef="#ctx0" brushRef="#br0" timeOffset="18">14950 10576 8355,'-12'11'263,"5"1"1,1-1 0,0 0 0,4 1 155,1-1 1,6 1 0,4-1 0,5 1 0,3 0-1,4 2-276,1 1 0,-1 2 0,7-2 0,-2 5 0,2 6 0,0 4 0,0 3-143,-3 2 0,0 4 0,-3 1 0</inkml:trace>
  <inkml:trace contextRef="#ctx0" brushRef="#br0" timeOffset="19">15407 9651 8355,'7'-8'-602,"1"0"669,-5 6 0,3-4 773,-2 2 0,-3 1-422,3-4 1,-3 3 0,-1-4 0,0-1 0,0-1 0,0-1-127,0-1 0,-1 6 0,-2 1 0,-2 1 0,-1 0 0,-3 2-278,-1 0 0,-2 4 1,1 0-1,-1 5 1,1 1-1,0 6 0,-1 2 15,1 0 1,-1 4-1,1-2 1,0 1-1,-1 0 1,1 2 91,-1 0-83,6 2 1,-4 0 0,3 0-1,0 0 1,0-1 0,1 1-1,1 0-5,0 0 0,-3 4 0,5-1 0,-1 1 0,0-1 0,0 2-12,2 2 0,0-4 0,1 3 1,-1 1-1,-2-1 0,1 3 1,2 1 45,1 1 1,0 0 0,0 0 0,0-1 0,0-1 0,0-2 0,0 2 1,0 1 0,0 3 0,-1 1 0,-2 1 1,-1-2-1,0 1-10,-1 1 0,0-2 1,-2 2-1,2-3 1,1-2-1,0-1 1,1-3 207,2-1-212,1-1 0,5-6 0,3 0 0,3-3 1,3-2-1,3-1 84,1 2 1,1-5 0,3 4-1,3-4 1,0 0 0,2 0-70,-2 4 0,3-4 0,-1 4 1,-2-4-1,-1 0 0,-1-2 0,0-1 79,0-2-146,-6-4 1,5 2 0,-4-5 0,1 0-1,-2 0 1,1 0-1,0 0 1,-4 0 0,1 0-1,-2 0 1,-2 0 0,1-1-771,-1-3-1152,-5 3-443,0-4 0,-6-1 2362,0-1 0,-11-8 0,-1-3 0</inkml:trace>
  <inkml:trace contextRef="#ctx0" brushRef="#br0" timeOffset="20">13477 16560 8355,'-4'-11'610,"0"-1"0,1 6 0,7 2 0,4 4 1,1 5-1,0 7 0,-2 6-297,2 3 0,0 6 0,0 1 0,-1 2 0,-1 4 1,1 3-1,-2 0-369,-1-1 0,-1-1 1,-3 2-1,2 1 1,1-3-1,-2-2 1,-1-3-287,-1-2 1,0-6-1,0-4 141,0-1 1,0-10 0,0-11 0,2-10 0,1-7 0,6-6-93,5-3 0,0-3 1,4 0-1,0 1 0,-2 3 1,2 1-1,-1 3 349,-1 1 1,3 6-1,-4 3 1,1 3-1,-1 4 1,0 5-1,-1 1 346,-1 2 0,2 7 1,0 3-1,-1 5 0,0 3 1,1 2-1,4 2-281,3 1 1,1-1-1,0 1 1,-1-1-1,3-3 1,0-4-1,3-2-132,1-2 0,-4-4 1,2-4-1,-3-3 0,-1-3 1,0-5 59,0-2 1,-4-7-1,-2-3 1,0-4-1,-3-4 1,-1 0 0,-2-1-236,0 0 1,-4 0-1,-3-3 1,-3 3-1,-1 2 1,0 4-1,0 4-2521,0 3 2707,0 0 0,-5 10 0,-2 1 0</inkml:trace>
  <inkml:trace contextRef="#ctx0" brushRef="#br0" timeOffset="21">14699 17029 8355,'0'-6'626,"-2"6"0,0 7 13,-2 3 0,-5 6 0,2 3 1,-4 3-1,0 2 0,1 2 0,1 1-461,1 3 1,2-4 0,-3 3 0,3 1-1,1-2 1,2-1-162,2-1 1,2-2-1,2-2 1,3-3-1,3-4 1,5-2 0,2-3-333,5-3 1,1-2 0,4-7 0,2-5-1,1-6 1,3-7 0,-1-5-2356,0-3 0,1 2 2670,-6-5 0,1-4 0,-4-6 0</inkml:trace>
  <inkml:trace contextRef="#ctx0" brushRef="#br0" timeOffset="22">14744 16983 8355,'-11'0'409,"-1"-1"3478,1-3-2337,5 2-1478,1-3 0,6 5 1,3 0-1,5-1 1,3-3-684,4-3 481,-1-9 0,-3 3 0,2-5 1,0 1-1,-2 2 0,-5 0-84,-2 0 1,-1-1 0,-6 6 0,-6 3 0,-6 3 0,-4 4 213,-1 4 0,-5 2 0,-5 5 0</inkml:trace>
  <inkml:trace contextRef="#ctx0" brushRef="#br0" timeOffset="23">13431 16320 8355,'-23'-1'368,"0"-3"0,4 2 0,1-6 0,2 1 0,2-1 0,1 2 0,2-1 422,-1 1 1,6 2 0,4-2-1,5 1-607,9 2 1,9 2 0,11 1-1,5 0 1,6 0 0,5 0-1,7 0-34,4 0-142,5-5 0,-30 4 1,0 1-1,0-3 0,0 0 1,-1 2-1,0-1 1,-1-1-1,0 1 0,1-1 1,-1 1-378,32-4 1,-5-1 0,-8 2-1,-8 0 1,-5 0 0,-7 1-1,-5 0-389,-4 0 1,-11 0 0,-1 3 0,-4-1 0,-9-2 0,-7 1 758,-8 2 0,-9-4 0,-2-1 0</inkml:trace>
  <inkml:trace contextRef="#ctx0" brushRef="#br0" timeOffset="24">14036 16081 8549,'-5'-11'488,"6"4"0,10 3 0,6 3 0,5 1-21,1 0 0,3 1 1,2 3-1,0 3 0,0 5 1,-1 2-1,-2 2-505,-2 2 0,0 1 0,-10 4 1,-5 1-1,-1 1 0,-6 3 1,-5 2-502,-7 1 1,-6 2-1,-7 3 539,-2 2 0,-4-3 0,-4 5 0</inkml:trace>
  <inkml:trace contextRef="#ctx0" brushRef="#br0" timeOffset="25">15144 16195 8866,'0'-12'516,"1"1"0,4 1 0,6 2 0,3 4 0,1 3-439,1 1 1,2-4-1,6 0 1,3 2-1,3 1 1,2 1-1,0 0-463,-2 0 0,-1 0 0,3 0 1,-3 0-1,-2 0 0,-6 0-455,-4 0 769,-4 0 72,-2 0 0,0 5 0,1 1 0</inkml:trace>
  <inkml:trace contextRef="#ctx0" brushRef="#br0" timeOffset="26">15407 16126 8355,'-12'0'1125,"1"0"1,5 2-1,3 1-736,6 5 1,3 3 0,4 5 0,-1 4-1,-3 4 1,-1 4-358,-2 1 0,2 0 0,-1 4 1,-2-1-1,-2 1 0,-2-1-562,-2 1 0,-1-2 0,2 1 530,0-1 0,-1-1 0,4 4 0</inkml:trace>
  <inkml:trace contextRef="#ctx0" brushRef="#br0" timeOffset="27">15875 16537 8355,'-5'5'96,"5"4"1,6 4-1,6 4 420,3 0 0,3 0 1,6 4-1,4 5 1,5 0-1,4 4 1,1-1-197,1 3 1,0-3-1,4 1 1,-2 1 0,-2-1-1,-2-1 1,-1 0-321,-2 1 0,-1-5 0,-3 0 0,-3-3 0,-4-4 0,-4-2-648,-4-2 1,-3-5-1,-4-3 1,-1-2 0,-2-6 647,-3-8 0,-5-7 0,-4-6 0</inkml:trace>
  <inkml:trace contextRef="#ctx0" brushRef="#br0" timeOffset="28">16526 16537 8355,'-17'4'55,"-2"1"1,-2 3-1,-4 5 1,-5 6 427,-4 6 1,-13 5 0,-2 7 0,21-17 0,0 1-1,-3 1 1,0 0 0,-3 3 0,0 0 0,-1 1-1,-1 1-630,1 2 1,-1-1 0,1-1 0,0 1-1,1 2 1,0 1 0,-1-2 0,0 0-532,-1 0 1,0-1 0,1 1 0,0-1-1,-39 29 1</inkml:trace>
  <inkml:trace contextRef="#ctx0" brushRef="#br0" timeOffset="29">13020 16732 8355,'-34'6'253,"-1"0"1,0-3-71,-3 1 1,-4 4 0,-6-1 0,-3 0 0,-1 1 0,-2 1-1,2 1 1,3 2 0,2-2 0,3-1 0,2-2 0,5 1 203,5-2 1,8-1-1,8-4 1,2 2-1,7 1-1832,9-2 0,8-2 1445,16-3 0,9-4 0,5-4 0</inkml:trace>
  <inkml:trace contextRef="#ctx0" brushRef="#br0" timeOffset="30">12860 17029 8355,'-22'11'-49,"2"0"1,1 0 0,-1-3 0,-2 0 613,-1 1 0,-1-4 0,-2 0 0,-6-1 0,-4 1 0,-3 0 1,-2 0-258,-2-2 0,-1-1 0,-2 1 1,2 0-1,0 0 0,4-2 1,-1-1-681,1 0 0,-2 0 1,-4 2 371,0 1 0,1-1 0,-1 3 0</inkml:trace>
  <inkml:trace contextRef="#ctx0" brushRef="#br0" timeOffset="31">12928 17485 8355,'-3'-11'178,"-1"0"0,0-1 0,3 1 0,-2-1 0,-1 1 0,2-2 0,1-1 0,1-2 0,0-2 0,0-2 0,0-2 0,0-2 293,0-3 1,0 1 0,0-9 0,0-4 0,0-5 0,0-7 0,0-6-431,0-7 0,0 29 0,1-1 0,0-1 0,0-1 0,1 0 0,0-1 0,0-2 0,-1 1 0,0 0 0,-1 0 0,0 1 0,0 0-298,0 3 0,0 0 0,0-27 0,-1 5 0,-3 8 0,-4 5 0,-2 7 0,0 8-18,2 4 1,0 12 0,6 4 0,6 5-390,6 7 1,9 8 0,-1 9 0,1 4 663,0 3 0,0 3 0,4 6 0</inkml:trace>
  <inkml:trace contextRef="#ctx0" brushRef="#br0" timeOffset="32">12757 16777 8628,'-21'-1'363,"1"-3"1,9-2-1,7-6 1,3 1-1,2 0-57,3-1 0,6-1 0,7-1 0,0-1 0,5 1 0,3 0 0,6 0-540,2-1 0,5 0 0,1 4 0,1-1 0,-1 2 0,-1 1-2443,1 1 2677,-3 6 0,3-8 0,-4 3 0</inkml:trace>
  <inkml:trace contextRef="#ctx0" brushRef="#br0" timeOffset="33">13305 16229 8355,'-17'-23'209,"1"0"1,7 4 0,3 2 0,0 0 0,-1 3 76,-1 1 0,-3 3 0,0 3 0,0 4 0,-1 6-13,1 4 1,-1 10 0,1 6 0,-2 6 0,-2 5-1,-3 4 1,-1 4 0,0 2 0,5 7 0,-1 2 0,2 6 0,3 3 0,6-29 0,0 0-303,2 0 0,1 0 1,1 32-1,1-32 1,3 0-1,1-1 1,1 0-1,2 1 0,2-1 1,1 0-1,1 0 1,1-2-1,2 1-829,1-2 0,2 0 1,17 23-1,9-4 0,3-5 858,5-5 0,-23-22 0,2-1 0,33 13 0</inkml:trace>
  <inkml:trace contextRef="#ctx0" brushRef="#br0" timeOffset="34">16526 15692 8189,'36'2'25,"2"1"1,2 4 0,7 4 0,3 2 0,3 3 0,3 6 151,1 3 1,-28-9 0,0 1 0,1 0-1,0 1 1,0 1 0,0 2 0,-2 1 0,1 1-1,-2 0 1,0 2 0,0 0 0,0 2-66,-1 1 0,0 1 0,-1 2 1,0 1-1,-2-1 0,-1 1 0,-1-1 1,-2 1-1,-1 2 0,-1 0 1,-3 3-1,-2 0 0,-1 3 0,-3 0-61,-1 1 1,-2-1 0,-5 1 0,-4-1-1,-3 1 1,-4-2 0,-2 2 0,-3 0 0,-4 0-1,-3-1 1,-4 1 0,-2-1 0,-4-1 0,-1-2-265,-3-1 0,-1-1 0,-3 0 0,-2-1 0,-1-4 0,-2-2 1,-2 0-1,-2-1 0,-2-1 0,-1 0 0,-2-2 0,0 0 213,-2 0 0,-1-1 0,-2-1 0,-2-1 0,19-7 0,-2-2 0,0 0 0</inkml:trace>
  <inkml:trace contextRef="#ctx0" brushRef="#br0" timeOffset="35">10062 16366 8355,'0'-11'114,"0"-1"1,0 1 0,0-1 386,0 1 1,0 7 0,0 7 0,0 9 0,0 9-1,0 7-195,0 3 1,0 9-1,0 3 1,0 5-1,-1 5 1,-2 3 0,-2 1-202,-1 0 0,2 1 1,-3-1-1,1-2 1,0-1-1,-3-5 404,-1-2-665,3-6 0,-2-6 1,4-7-1,0-4 1,-1-6-1,1-4 45,0-2 1,0-6 0,2-4 0,-1-5 0,2-9 0,1-7-151,1-6 1,5-6-1,4-7 1,4-4-1,7-2 1,2-3-1,4 0-243,0 1 0,2-1 0,-1 11 0,3 1 0,3 5 0,2 3 556,-1 6 1,-1 3 0,-1 8-1,-2 2 1,1 4 0,-1 3 0,-1 4 266,-1 4 0,-6 3 1,-7 12-1,-2 3 1,-3 3-1,-3 4 1,-3 1 131,-3 1 1,-1 4 0,-1 2-1,-3-1 1,-2 2 0,0-3-324,2-3 1,3 1 0,1-8 0,1 0-1,3-2 1,5-4 0,5-6-549,5-3 0,7-3 0,5-2 0,3-5 0,3-1 0,2-4 0,0-3 420,1-6 0,3-5 0,-2-7 0</inkml:trace>
  <inkml:trace contextRef="#ctx0" brushRef="#br0" timeOffset="36">10953 16983 8355,'0'11'300,"-2"1"0,0 0 0,-2 2 0,1 3 221,2 1 0,-3 4 0,1 5 0,0-2 0,2 1 0,1-1 0,0 2-436,0-2 0,0-1 1,0-1-1,1 0 1,3-1-1,3-3-418,4-4 0,0-4 0,0-3 0,2-4 0,2-4 0,4-4 0,4-5-1393,4-5 1,-4-4 1725,0-5 0,4-4 0,-2-3 0</inkml:trace>
  <inkml:trace contextRef="#ctx0" brushRef="#br0" timeOffset="37">10987 16697 8355,'-26'0'268,"4"0"1,-2 0 0,8 0-1,2 0 1,2 0 0,2 2 101,2 1 0,3 0 0,5 6 0,0 2 1,0 3-1,1 1 0,3 1-354,4-1 1,5 4-1,4-4 1,1-1-1,1-1 1,0-3-1,0-2-293,1-5 0,0-1 0,1-2 0,-3 0 0,-2-2 1,-3-1 246,-4-5 0,-1-3 0,-4-3 0,-1-2 0,-3 1 0,-4 0 0,-5 0-45,-5 1 1,-4 2 0,-4 5-1,-1 3 1,0 3 0,1 1 0,2 1-1088,1 3 1162,0 2 0,1 5 0,2 1 0</inkml:trace>
  <inkml:trace contextRef="#ctx0" brushRef="#br0" timeOffset="38">10793 15806 8355,'-12'0'16,"1"2"1,-2 2-1,-2 3 1,-4 3-1,-3 3 1,0 1 0,-1 2-1,0 2 1,0 3-1,0 0 360,0 2 0,6 0 1,1 0-1,5-1 0,3 3 1,4 0-1,4 2-460,4-2 0,4-1 1,7-2-1,4-2 1,4-2-1,2 0 1,3-2-555,1 1 0,2-6 0,2-5 0,-1-1 638,-2-2 0,1-2 0,3-1 0</inkml:trace>
  <inkml:trace contextRef="#ctx0" brushRef="#br0" timeOffset="39">10975 15806 8355,'-6'2'1901,"2"2"-1704,8 2 1,-3 7 0,3 2 0,-3 3-1,-1 2 1,0 1-72,0 4 1,0 1 0,0 0 0,0 0 0,0 0-1,0-2 1,0-1-378,0-1 1,0-4-1,0-1 1,2-3 0,2-2-1,3-3 1,3-2 250,2-5 0,4-1 0,2-1 0</inkml:trace>
  <inkml:trace contextRef="#ctx0" brushRef="#br0" timeOffset="40">10941 15464 8584,'17'5'239,"2"3"1,7 5 0,6 5 0,5 3 0,5 4 127,2 3 1,1 2-1,-4 5 1,-2-1-1,-5 1 1,-4 3-1,-4 4-387,-6 3 0,-9 2 1,-7 3-1,-5 6 1,-9 6-1,-1-28 1,-2 1 19,-5 4 0,-4-1 0,-4 2 0,-2-1 0,-36 46 0</inkml:trace>
  <inkml:trace contextRef="#ctx0" brushRef="#br0" timeOffset="41">15966 13728 8355,'-20'-12'0,"-2"1"0,2 0 3049,-3-1-2666,6 1 0,-5 4 0,2 4 1,2 1-1,3 4 0,8 0 0,15 2-383,17-1 0,17-2 0,10-1 0</inkml:trace>
  <inkml:trace contextRef="#ctx0" brushRef="#br0" timeOffset="42">20500 13694 8355,'-22'10'0,"0"-3"0,3-2 232,4 1 1,3 0 0,5 7-233,3 2 0,3 3 0,1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17:12:38.410"/>
    </inkml:context>
    <inkml:brush xml:id="br0">
      <inkml:brushProperty name="width" value="0.09086" units="cm"/>
      <inkml:brushProperty name="height" value="0.09086" units="cm"/>
      <inkml:brushProperty name="color" value="#FF0000"/>
    </inkml:brush>
  </inkml:definitions>
  <inkml:trace contextRef="#ctx0" brushRef="#br0">13180 1610 8355,'-4'-11'-502,"0"0"151,2-1 0,0 1 890,2-1 0,0 5 0,0-1 0,0 2 0,-1 4-271,-3 10 0,2 3 0,-6 10 0,-1 3 0,-1 5 0,-1 7 0,-1 3 1,-1 5-138,-2 3 0,-3 3 0,-4 6 0,0-1 0,0 1 0,1 3 1,-3-1-1,0 0-198,0-1 1,-3-1-1,0-2 1,2-6 0,1-4-1,1-3 1,1-3 69,3-5 1,-1-4-1,5-6 1,1-1 0,2-3-1,4-4-133,0-3 0,5-3 0,1-6 1,6-9 44,7-7 1,6-9 0,5 1-1,1-3 1,0 1 0,0 4 88,0 2 1,0 2-1,-2 5 1,0 1-1,-2 3 1,0 1 0,0 2 100,0 2 0,-4 6 0,4 2 1,1 4-1,2 1 0,2 2 1,1 1-19,2-1 0,5 3 0,-2-2 1,3-2-1,3-3 0,2-4-17,4-1 1,-3-1 0,-1-4 0,-2 0-1,-2 0 1,-1 0 0,-3-1 0,-3-2-326,-3 0 0,-5-6 0,-1 2 1,-2 0-1,-2-1 0,-1-1-171,-2-1 426,1-1 0,4-6 0,2-1 0</inkml:trace>
  <inkml:trace contextRef="#ctx0" brushRef="#br0" timeOffset="1">14322 1359 8355,'-26'8'-165,"4"-2"1,1 0 0,3 1 0,2 2 445,-1 1 1,1 1-1,-4 1 1,1 0-1,0 2 1,0 4-1,0 4-103,-2 6 1,0 5 0,-1 5 0,2 5 0,1 4 0,0 3 0,1 2 71,3 3 1,3 0 0,5-1-1,3-1 1,3 2 0,1 0 675,0-2-890,0-7 0,6-2 0,4-2 0,5 1 1,3-2-1,2-6 0,2-4-3,1-3 0,5-3 1,2-5-1,4-2 1,3-3-1,3-3-511,0-3 1,1-7 0,2 2 0,-1-4 477,1-4 0,6-7 0,3-7 0</inkml:trace>
  <inkml:trace contextRef="#ctx0" brushRef="#br0" timeOffset="2">14870 1873 8355,'0'-11'-57,"0"-1"525,0 1 0,0 3-170,0 1 0,0 7 0,0 3 0,0 11 0,0 8 0,0 5 0,0 3 0,-1 4-123,-3 4 0,3-2 0,-3 3 0,3-2 0,1-1 0,0-5-217,0-2 0,0-2 0,0-5 0,0-2 0,0-2 0,0-2-124,0-2 0,1-6 0,3-7 0,3-6 69,3-6 0,6-14 0,0 0 0,2-4 0,1-3 1,0-1-1,0-1 0,0 2 24,-1 3 1,0 2-1,-6 6 1,2 2-1,-2 3 1,-1 5 261,-2 3 0,0 3 0,2 8 0,1 3 1,-1 7-75,0 3 0,1 3 1,1 4-1,1-1 0,2-2 1,2-1-1,2 0-108,2-1 1,2 2 0,1-4 0,2-4-1,-2-2 1,-1-3 86,-1-2 1,0-1 0,0-6 0,0-1 0,0-5 0,-2-2 0,-1-3 20,-1-2 0,-5 1 1,2-5-1,-4-1 1,-2-2-1,-1-2 1,-2-1-276,-2-2 1,-1-4 0,-4 5 0,-2 0 0,-1 2 0,-4 1-2563,1 1 2112,-4-1 0,5 4 610,-3 0 0,-2 0 0,3-4 0</inkml:trace>
  <inkml:trace contextRef="#ctx0" brushRef="#br0" timeOffset="3">15761 1199 8355,'-7'-1'241,"5"-3"1,4-2-1,6-1 35,2 4 0,7 1 1,3 2-1,5 0 1,6 0-1,3 2 1,3 1 105,1 5 1,5 7 0,-1 4-1,2 3 1,1 2 0,-3 1-1,-3 3-303,0 1 0,-7 2 0,1 4 0,-5 4 0,-5 2 0,-5 5 0,-4 2-160,-4 2 0,-6 4 0,-1 0 0,-3 0 0,-5 1 0,-6-4 0,-8-2-93,-7-1 1,-3-3 0,-6 5-1,-5 0 1,19-25 0,-2-1-1,-2 1 1,-1 0 0,-1-1-1,0 0-40,-2-1 1,-1 0 0,0 1 0,-1 0 0,2-3 0,-1 0 0,0 0 0,0 1 0,1-1 0,1 0 0,1-2 0,1 0 213,-25 17 0,1-2 0,5 0 0</inkml:trace>
  <inkml:trace contextRef="#ctx0" brushRef="#br0" timeOffset="4">14733 2741 8239,'9'-1'189,"1"-2"0,5-2 0,5 0 1,8-1-1,5-1 0,5-2 0,4-1 1,4-1-1,2-1 204,2 1 0,-1 0 0,-3-1 0,0 1 0,-1-1 0,0 1 0,-3 1-303,-4 2 1,-4-1-1,-2 4 1,-3 0-1,-1-1 1,-4 1-1,-3-2-252,-2 1 0,-5 2 0,2-2 1,-4 1-1,0 2-1601,-1 2 1763,-4 1 0,3-5 0,-4-1 0</inkml:trace>
  <inkml:trace contextRef="#ctx0" brushRef="#br0" timeOffset="5">16378 1405 8355,'0'-18'116,"0"2"76,0-1 0,0 4 1,0-3-1,0 1 0,0-1 1,0 2-1,0 2 0,-2 2 1,-2 1-1,-3 2 0,-5 2 1112,-3 3-1321,2 6 1,-9 3-1,0 8 1,-3 4-1,-1 3 1,3 1-1,3 0 47,1 0 0,5-1 0,0 1 0,5-1 0,6-3 0,1-3 237,2 1-341,0-5 1,7 4 0,4-7 0,7-3 0,3-1 0,2-2-1,1-2-49,3-1 0,-2 0 1,3 1-1,-2 2 0,-6 0 1,-2 0 33,-4-2 1,-3 4 0,-3 3 0,-4 3 0,-4 3 0,-4 2 162,-4-3 1,-2 5 0,-3 0 0,-1 1 0,-2 0-1,-1 1 1,1 3-112,2 4 0,-3-3 0,2 4 0,1-1 1,1-1-1,3 0 0,1-4-15,2-3 1,4 3 0,-1-4 0,3 0 0,1-3 0,1-3 0,3-1-77,4-4 0,2 2 0,1-5 0,1-2 0,1 0 0,1-2 96,1 0 1,0 0 0,-4 0 0,0 1 246,-4 3 1,-4 2-1,-10 6 1,-5 0 0,-5 4-1,-4 4 1,-2 3 70,0 0 0,-2 2 1,7-6-1,0 1 0,3 1 1,3-4-1,5 0-438,3-3 1,4-3-1,5-2 1,6-3-1,8-1 152,7-2 0,8-7 0,7-2 0</inkml:trace>
  <inkml:trace contextRef="#ctx0" brushRef="#br0" timeOffset="6">16903 1793 8355,'-18'-1'309,"3"-2"0,2-2 0,2-1 642,-1-3 0,2 3 0,3-2 1,2-1-296,-1-1 1,5-1 0,-3-1-338,3 1 0,0 4-508,-3 4 0,1 1 0,-4 2 0,-1 2 0,2 1-604,2 5 1,3 3 0,2 3 792,3 2 0,2 4 0,6-2 0</inkml:trace>
  <inkml:trace contextRef="#ctx0" brushRef="#br0" timeOffset="7">16754 2101 8355,'-11'7'616,"0"3"1,4-8-360,3 6 0,8-4 0,5 2 1,4 1-1,2-2 1795,-1 0-2092,4 4 1,-6-3 0,2 5 0,-3 1 0,-5-1 0,-1 2 0,-2 1 102,-2 1 0,-8 4 0,-4-2 0,-7 0 0,-3 2 0,-3 0-456,-3 1 0,3-5 0,-4 2 0,1 0 0,1-3 0,0-1 0,3-2 393,4 0 0,-2 1 0,3-1 0</inkml:trace>
  <inkml:trace contextRef="#ctx0" brushRef="#br0" timeOffset="8">17565 1439 8479,'-5'-11'855,"0"-1"1,-4 2-122,2 2 1,4 5 0,-1 8 0,3 6-568,1 7 0,0 5 0,0 3 0,0 5 0,0 2 0,-1 2 0,-2 5-125,-1 5 1,-4 2 0,0 5 0,-2-1 0,-2-3-1,2-2 1,1-4-114,2-4 0,0-3 1,-2-2-1,3-3 0,1-6 1,3-5-620,0-3 1,2 0 0,2-8-1,1-4 1,6-9-3080,5-8 3769,4-9 0,5-8 0,0-4 0</inkml:trace>
  <inkml:trace contextRef="#ctx0" brushRef="#br0" timeOffset="9">17348 1348 8355,'-20'-16'156,"5"1"1,5 0 0,10 4 0,0-1 0,1 1-1,3 1 337,3 2 1,9-2 0,4 3 0,5 1 0,6 1-1,2 1 1,2 0-297,3 2 1,3 6-1,6 3 1,1 5-1,2 2 1,-1 3 364,2 5-641,-4-2 0,3 13 0,-5-1 0,-3 4 0,-4 3 0,-4 2 0,-5 3-117,-6 4 0,-3 0 0,-8 3 0,-6-1 1,-3-3-1,-5 1 127,-1-1 1,-10-2 0,-9-1-1,-6-4 1,-3 1 0,-6-2-1,-4 0 210,-6-2 1,0-2 0,-5-4-1,0-2 1,2-2 0,0-4 0,4-4-490,3-3 0,8-5 0,1-8 0,7-1 0,7-4 0,6-3 348,5-6 0,4-11 0,5-7 0</inkml:trace>
  <inkml:trace contextRef="#ctx0" brushRef="#br0" timeOffset="10">18182 799 8355,'-5'0'179,"5"2"299,6 2 0,8-2 1,4 7-1,2 2 1,6 5-1,2 1 1032,3 4-1183,7 5-384,-2-2 0,7 13 317,-5-3 0,4 5-58,-4-1 0,-1-2-33,-7 6 0,2 1-66,-5 7 1,-2-2-336,-6 5 1,0-1 99,-7 2 0,-4 7-72,-8 0 1,-2 1 153,-1-30 0,-2 1 0,-9 29-3,2-32 0,-2 1 1,-2 1-1,-1 0-841,-1-3 0,-2-1 791,-4 2 0,-1 0 64,2-1 0,-1-1 0,-4 3 0,-2-1-11,0 1 0,-1-1 0,-2 3 0,-2-1-360,-3-2 1,0 1 0,0 0 0,1 0-813,-1-1 0,0 1 1222,-1-2 0,1 0 0,0 3 0,-1 1 0,0-3 0,1-1 0,-2 0 0,0 0 0</inkml:trace>
  <inkml:trace contextRef="#ctx0" brushRef="#br0" timeOffset="11">9411 2067 8355,'4'-7'0,"-1"-1"0,1-1 169,1-1 0,-2 4 0,4 2 1,2 2-1,0 5 0,0 3 0,-3 8 1,1 7 10,-1 7 1,-2 3 0,2 4 0,-1-1 0,-2 1 0,-2 2 0,-1 0-121,0-4 0,4 0 0,0-6 0,-2-3 0,0-3 0,-2-3 74,0-1 0,0-5 133,0-8 0,0-14 0,0-13 0,1-2 1,3-3-414,3-3 1,0-3 0,0-3 0,2-2 0,1 0 0,2 0 0,-1 5 194,1 2 0,-1 8 1,0 2-1,1 5 1,-1 6-1,1 3-31,-1 4 1,0 3 0,0 2 0,-2 4 0,-2 5 0,1 6-149,-2 1 115,4 2 0,-8 8 0,1 1 0,0 0 0,-1 0 0,2-3 0,-1-2-83,-2-4 0,3 1 0,0-4 0,-2-2 293,-1-2 0,-1-7 0,2-6-185,1-9 1,0-7 0,5-7 0,-1-1-1,1-3 1,-1 0 0,2-1-101,2 0 1,0 3 0,0 0 0,1 3-1,-1 4 1,-1 4 62,-2 2 1,2 3 0,-2 2 0,2 4 0,1 4 4,1 4 0,-1 4 1,1 6-1,-1 2 0,0 1 1,1 0-1,-1 1-143,1 3 1,0 4 0,2 2 0,2-2 0,-1-1 0,0-1-320,0 0 1,6 0-1,-2-2 1,1-1 0,0-2-1,0-1 484,5-3 0,-3-2 0,6 0 0</inkml:trace>
  <inkml:trace contextRef="#ctx0" brushRef="#br0" timeOffset="12">10324 1976 8355,'-6'-12'813,"1"5"0,4 0-692,-3 2 0,4 3 0,-1 7 0,5 5 0,2 5 0,3 4 0,0 4-59,-2 3 1,3 4-1,-2-2 1,2 0-1,3 1 1,1-1-143,1 0 0,0-3 0,-2-4 0,1-4 0,1 0 0,-1-5 0,-1-1 194,-2-4 0,1-4 0,-2-1 0,-1-4 0,-2-6 0,1-5 16,-2-6 0,3 0 0,-4-7 0,0 0 0,0 0 1,-2-5-1,-1 0 16,2 0 0,-3-1 0,5 4 0,-1 2 0,2-1 0,3 4 0,1 2-52,-4 4 0,7 3 1,-2 4-1,0 3 1,2 3-1,0 2-27,1 2 0,4 2 0,-3 2 1,-1 3-1,0 5 0,0 3 0,-1 4-119,-1 2 0,-5 2 0,-2 0 1,0 1-1,-1 0 0,0 0 0,-2-2-77,-2 0 0,-1-6 0,0-1 0,0-2 0,-1-3 0,-2-1 170,0-1 0,-2-6 1,2 1-1,-1-6 1,2-6-207,0-5 1,2-3 0,2-6 0,1-1 0,5-2 0,2-2 0,3 0-54,2 0 1,-1 1-1,4 1 1,0 0 0,-2 0-1,2 3-324,0 4 717,1-2 1,0 4 0,-1-2 0,-1 4 0,0 4 0,-1 2 0,0 2 164,0 2 1,-3 1 0,2 4-1,-1 2 1,0 3 0,0 5-230,-4 4 1,1 10-1,-4-1 1,0 2 0,0 3-1,-1 3 1,-1 0-121,0 0 0,3 0 0,-3-4 0,1-2 1,3-2-1,1-4 0,2-3-150,-1-4 0,0-2 0,1-2 1,1-4-1,1-4 0,1-4-954,-1-4 1,-2-7 0,-1-5 1112,-4-5 0,3-5 0,-3-4 0</inkml:trace>
  <inkml:trace contextRef="#ctx0" brushRef="#br0" timeOffset="13">10347 1508 8201,'-24'0'-196,"8"1"0,13 1 0,7 3 0,6 1 273,4-1-77,11 3 0,0-1 0,9 4 0</inkml:trace>
  <inkml:trace contextRef="#ctx0" brushRef="#br0" timeOffset="14">10050 2832 8235,'0'-11'126,"4"-2"0,1-1 1,2-2-1,0-1 1,1 1 797,-1 2 1,-3-3 0,4 2-675,1 1 0,-3 7 1,0 4-1,0 7 1,-3 6-1,1 5-165,0 3 1,1 6-1,-2 7 1,0 2-1,0 1 1,-1-1 0,1-1-217,1-2 0,0-1 0,-4 2 0,1-5 1,1-3-1,2-3 24,-1-1 0,-2-8 1,0-1-1,3-4 1,4-6 33,2-6 1,3-3 0,0-11 0,4-3 0,-1-4 0,2-1 0,-1 0-18,-1 3 0,3-3 1,-2 3-1,-1 3 0,1 5 1,-2 5 199,1 0 0,-3 2 0,2 3 0,-1 3 0,0 3 0,3 1 0,-1 0 0,2 1 112,0 3 0,1 1 0,2 4 1,0-3-1,-1-1 0,3-2-68,2-2 1,2-1 0,-4 0 0,0-1 0,-1-3-1,0-5 1,-2-4-16,-1-2 0,-5-4 0,2 2 0,-4 0 0,-2-4 0,-2-2 0,-4-2-300,-3-2 0,-1-3 0,-1 2 0,-2 0 0,-3 0 0,-4 4 161,-7 4 0,-3-2 0,-3 4 0</inkml:trace>
  <inkml:trace contextRef="#ctx0" brushRef="#br0" timeOffset="15">7321 13362 8355,'-7'0'3483,"-3"0"-3604,4 0 1,-2 0 0,1 0 0,-1 2 271,2 1 1,1 0 0,5 5 0,1 1 0,3 1 0,3 1 116,4 1 1,1-1 0,3 0-1,6 2 1,3 1 0,5 1 0,4-1-170,6-1 1,6 2 0,4 0 0,5-1 0,1-1 0,4-3 0,2-1-64,-29-5 0,0 0 0,2-2 0,1-1 0,0 3 0,1-1 0,0-1 0,0 1 0,0-1 0,-1 0 0,0 0 0,0-1 0,-1 1 0,-1 0 50,0-1 0,-1 1 1,1 0-1,0 1 0,28 1 1,-3 0-1,-3-1 0,-6 1 1,-2-1 76,-1-2 0,-1 3 0,-4 0 0,-4-2 0,-4-1 1,-4-1-1,-1 0-194,-2 0 1,-7 0 0,-4 0 0,-2 0 0,-2 0-249,0 0 0,-5 0 0,-6 2 0,-7 0 0,-3 2-133,-1-1 0,-6 2 0,-1-2 0,-1 0 1,2-2-1,-1-1 0,1-2-893,1-6 0,1-1 0,3-11 1305,1-4 0,-1-9 0,1-8 0</inkml:trace>
  <inkml:trace contextRef="#ctx0" brushRef="#br0" timeOffset="16">8509 13111 8355,'-23'18'274,"1"-3"0,3-2 0,4-3 1,2-1 332,2-2 1,3 0-1,2 2 1,2-3 0,4 0-1,4 1-365,2 2 0,7-3 0,6 2-131,2 0 0,2 3 0,1 0 0,3 0 111,3 1 0,3-1-96,2 1 0,0 3-14,3 0 1,-2 0 49,2-3-675,3-1 621,-6 1 1,4-1-41,-4 1 0,1-1 67,-1 0 1,-4 1-136,-8-1 0,-1 2 1,-4 2-1,-7 4 1,-6 4-1,-5 5-387,-4 6 1,-8 6-1,-12 6 1,-8 4 86,14-24 0,-1 1 0,-3 3 0,0 0 80,-1 0 1,0 1 219,-2 7 0,-1 0 0,-3-2 0,-1 0 0,-1 7 0,2 2 0,0-2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17:12:38.453"/>
    </inkml:context>
    <inkml:brush xml:id="br0">
      <inkml:brushProperty name="width" value="0.09086" units="cm"/>
      <inkml:brushProperty name="height" value="0.09086" units="cm"/>
      <inkml:brushProperty name="color" value="#FF0000"/>
    </inkml:brush>
  </inkml:definitions>
  <inkml:trace contextRef="#ctx0" brushRef="#br0">1850 4797 8355,'-29'-5'447,"2"-3"-280,8 3 1,3-1 0,7 4 0,6 2 0,12 5 0,12 3 0,10 1-249,10-1 0,8-1 0,-17-2 0,1 0 0,3 0 1,2-2-1,2 0 0,1-1 0,4 0 0,1 0 0,4 0 1,1 0-1,4-1 0,1 0 100,3 0 0,0-1 0,-14 0 0,0 0 0,1-1 0,2 0 1,0 0-1,1-1 0,1 0 0,2 0 0,-1-1 0,3 0 0,1-1 1,0 1-1,4-1 0,0 0 0,2 0 0,2 0 0,1 0 1,0-1-1,-13 2 0,0 0 0,0-1 0,0 1-72,0-1 0,0 0 0,0 0 1,1 0-1,1 0 0,0 0 0,1 1 1,-1-1-1,2 1 0,0 0 0,0 0 1,1 1-1,2-1 0,0 0 1,1 0-1,0 0 0,0 0 0,1 1 1,-1-1-1,1 0 0,1 0 0,0 0 1,0 0-1,0 0 0,0 1 1,1-1-1,-1 1 0,1-1 92,0 1 1,1 0-1,-1 1 1,1-1-1,-11 0 1,0 0 0,0-1-1,0 1 1,0 0-1,1 1 1,-1-1-1,1 1 1,-1-1 0,1 1-1,0-1 1,-1 0-1,1 1 1,0-1 0,0 0-1,0 0 1,-1 1-1,1-1 1,0 1-1,0-1 1,-1 1 0,0 0-1,1 1 1,-1-1-1,0 1 1,13-1-1,0 1 1,-1-1 0,1 1-10,-1 0 0,0 0 0,-1 0 0,1 0 0,-1 0 0,0 0 0,0 0 0,-1 0 0,0 0 0,0 1 0,-1-1 0,0 1 0,0-1 0,-2 1 0,1 0 0,-1 0 0,-2 1 0,0-1 0,-1 1 0,0 0 0,-2 0 0,0-1 0,-1 1 1,0 0-1,-2 0 0,0 0 0,-1 0 0,0 0-23,-1 0 0,0 0 0,-1 1 1,0-1-1,15 0 0,0 0 0,-2 0 1,-5 1-1,-1-1 0,0 1 0,-2-1 1,0 1-1,-2-1 0,-1 1 0,-1 0 1,0-1-1,-4 0 0,1 0 1,-2 0 82,21 1 0,-1-1 0,-7 2 0,-3 0 0,-6-1 1,-2-1-1,-4 1 0,-3-1 0,-4 1 0,-1 1 1,22 2-1,-13 2-220,-11-2 0,-10 4 0,-6-2 0,-9 3 275,-4 4 0,-18 3 1,-4 5-1</inkml:trace>
  <inkml:trace contextRef="#ctx0" brushRef="#br0" timeOffset="1">2992 12506 8355,'-11'0'43,"5"5"0,0-3 0,6 6 1,0 1-1,0 1 0,2 3 0,0 3 1,3 6-1,0 3 0,2 2 0,-2 0 382,0-1 1,-1 6-1,-3-3 1,1 2 0,2-2-1,-1-1 1,-2-3-268,-1-1 0,0 3 1,0-1-1,0 0 1,0-3-1,0-3 1,0-1-259,0 1 0,0-2 0,0 0 0,0 0 0,-1-2 0,-2 1 94,-1-3 0,-4-2 0,1 0 118,1-1 1,1-6-1,6-5-119,3-6 0,2-6 0,6-3 0,-1-4 0,1-2 1,0-2-1,2 0-264,1 0 1,1 0 0,-5 2-1,0 2 1,1 3 0,-1 4-1,1 0 336,-1 1 1,-1 3-1,-1 2 1,-1 1 0,1 2 124,1 2 1,1 2 0,1 3 0,-1 4 0,1 2 0,0 3 0,2 0-5,1 3 1,6 0 0,-4-2 0,3 3 0,-1-1-1,1 1 1,1-2-161,2 1 0,0-3 0,0 1 0,0-4 0,0-3 0,-1-1 66,1 0 0,-1-3 0,-2-1 0,-2-3 0,-2-4 1,0-3-1,-2-3-56,-3-3 1,2-8-1,-9 1 1,-2-6 0,-1-3-1,-1-5 1,-1-1-16,-3-1 1,2-2 0,-6-1 0,-1 2-1,0 1 1,0 6 0,2 1-239,-2 5 0,4 2 0,1 4 0,2 4 217,-2 2 0,8 2 0,-3-1 0</inkml:trace>
  <inkml:trace contextRef="#ctx0" brushRef="#br0" timeOffset="2">4043 12038 8355,'0'-12'623,"0"1"1,-1 4-528,-3 4 1,-1 3-1,-4 3 1,1 6 0,-1 4-1,-1 3 64,-1 2 1,-4 5 0,-1 6 0,1 3 0,0 4-1,0-1 1,1 1 107,1-2 1,2 0-1,1 0 1,1-1 0,2-1-1,2-3 522,3-1-893,0 4 1,4-8-1,1 3 1,5-4-1,4-3 1,1-2-331,3-2 0,3-1 0,-3-3 0,2-2 0,2-2 0,2-5 433,1-1 0,0-7 0,-1-2 0</inkml:trace>
  <inkml:trace contextRef="#ctx0" brushRef="#br0" timeOffset="3">4294 12300 8355,'-10'-7'220,"1"0"-34,2 2 1,3 1-1,-4 4 1,1 2-1,-1 2-60,0 3 1,6 3 0,-3 2-1,1-1 1,0 2 0,0 1 0,0 2 803,1 2-847,-1-4 1,4 6 0,0-4-1,0-1 1,1 0 0,3 0 0,2-1 58,1-1 0,3-2 0,-3-1 0,4-1 0,1-2 0,2-2-30,1-3 0,2 0 1,-3-2-1,2 0 1,1 0-1,-1-2 1,0-2-238,0-3 1,-3-7 0,2-3-1,-2 0 1,-3-2 0,-1 0 0,-3 0-246,-1-2 0,-1 0 1,-5-2-1,-4 0 1,-6 1-1,-4 3 1,-3 4-888,-2 2 1,-1 7 0,-2 2 1256,0 3 0,-5 6 0,-1 1 0</inkml:trace>
  <inkml:trace contextRef="#ctx0" brushRef="#br0" timeOffset="4">4488 12026 8391,'-6'-5'35,"2"4"1,8-2 528,4 6 0,7 3 0,4 7 1,4 2-1,3 4 0,5 3 0,2 1-317,1-1 0,0 5 0,1 1 0,-1 1 0,-1 3 0,-4 1 0,-6 1-297,-7 0 0,-8 1 0,-5-1 0,-7 1 0,-9 2 0,-10 1 0,-10-1-1188,-7-1 0,-6-2 0,-4 0 1,-2-1 1237,0-2 0,25-15 0,-1 1 0,-24 12 0</inkml:trace>
  <inkml:trace contextRef="#ctx0" brushRef="#br0" timeOffset="5">5288 12974 8355,'1'-11'705,"3"-1"-510,4 1 0,6 3 0,2 1 1,2-1-1,3 0 0,3 2 1,3 1-1,0 2 0,-1 2 1,1 1-334,-2 0 0,0 0 1,-3 0-1,0 1 1,-2 2-1,-2 2 1,-1 1 137,-4 3 0,5 1 0,0 2 0</inkml:trace>
  <inkml:trace contextRef="#ctx0" brushRef="#br0" timeOffset="6">5254 13134 8355,'-32'0'504,"5"0"1,8 0-398,5 0 0,9 0 0,5 0 0,9 0 0,9 0 0,11-1 0,9-3-313,8-4 0,7 2 1,2-2-1,4 1 1,-26 3-1,0 0 1,2 0-1,0 1 206,1-2 0,0 1 0,3-3 0,0-2 0,36-8 0</inkml:trace>
  <inkml:trace contextRef="#ctx0" brushRef="#br0" timeOffset="7">6339 12837 8355,'-18'-8'52,"3"2"1,2 0 0,1 1 669,1 0 1,5 2-1,2 7-446,3 3 0,1 9 1,0 3-1,0 2 0,1 2 1,1 0-1,4 1-267,0 3 1,0-3 0,3 4 0,-1-2-1,1 1 1,1-3 0,1-2-194,1-3 0,-1-4 1,0 3-1,1-2 1,-1-3-1,1-4 103,-1-5 0,1-3 0,0-1 0,2 0 0,1-1 0,-1-4 0,-1-6-20,-2-3 0,0-6 0,-2 0 1,-3-4-1,0-4 0,-1-1 1,2-2 260,-1 2 0,-3-4 0,2 4 0,-2-2 0,2 2 0,1 3 1,0 3 113,0 2 0,-2 7 0,4-1 0,1 4 0,1 3 0,1 4-158,1 3 1,-1 2 0,0 3 0,1 4 0,-2 3 0,-2 4-188,-5 4 0,2 4 0,-1 3 1,-1 0-1,-3 0 0,-3-2 1,-2-1-34,-1 0 1,2-1 0,-2 0 0,-1-3 0,2-4 0,0-2 0,3-2-171,0 1 1,1-6 199,-3-2 0,4-8 1,-1-5-1,5-3 0,2-5 1,3-1-1,1-2 40,2-2 1,0 0-1,2-1 1,3 1-1,-1 2 1,2 2-1,-1 2 115,-1 2 0,1 1 1,-4 1-1,4 2 0,-1 1 1,2 3-1,-1 1 108,-1 2 1,1 3-1,-3 4 1,1 4 0,-1 2-1,-1 3-133,-2 2 1,-1 3 0,-2 5 0,-3-1 0,-1 1 0,-1 0 0,0 1-55,-2 3 1,-1-3 0,0 1 0,0-3 0,0-4 0,2-1 0,0 0-2,2-1 0,5-4 1,0-6-1,5-1 0,3-2 1,4-3-96,2-4 0,-3-7 0,6-8 0,0-4 0,-2-3 0,-1 0 0,-5-1 199,-4-1 0,-4 4 1,-3-3-1,-3 3 1,-3 3-1,-1 0 1,0 4 242,0 0 0,0-2 0,-1 4 0,-1 1-272,-2 1 0,0 8 1,4 5-1,0 8-198,0 6 1,0 3 0,0 6 0,1 0 0,3 1 0,2 2 0,2 0 54,0 0 1,-1-2 0,5-1 0,-1-1-1,0 1 1,1 0 0,-1-1 49,1-3 0,3 1 0,0-5 0,0-2 0,1-3 0,-1-4 0,0 0 37,2-4 0,-1-1 0,4-2 1,-1-3-1,2-3 0,0-5 180,2-3-188,0-3 1,-1-8 0,-2-4-1,-1-1 1,1-6 0,0-2 42,0-5 1,0 0 0,-5-4 0,-1-4 0,-1-7 0,-3-2 0,-1-2 82,-2 0 1,-3 3 0,3-1 0,-1 4 0,-1 4-1,1 4 1,-1 8-135,0 6 1,3 4-1,-3 8 1,0 5 0,2 5-84,-1 6 0,-4 3 0,4 9 0,-3 8 1,1 9-1,-1 11 0,-2 9 56,-1 7 0,-1 3 1,-2 5-1,-2 0 0,0 1 1,-1 2-1,1 1-13,-1-2 1,3 0-1,3-3 1,1-3-1,3-5 1,3-5-1,5-5 5,3-2 1,3-7 0,6-4-1,3-6 1,3-7 0,4-7-145,4-4 0,-1-3 0,4-6 0,-1-8 0,0-7 1,-1-5-1,-3-1-1762,-5-3 1937,-3-1 0,-5-7 0,0 0 0</inkml:trace>
  <inkml:trace contextRef="#ctx0" brushRef="#br0" timeOffset="8">7538 12620 8838,'1'-11'391,"3"-1"0,7 5 0,10 0-391,4 2 0,4-4 0,5 3 0</inkml:trace>
  <inkml:trace contextRef="#ctx0" brushRef="#br0" timeOffset="9">6419 12346 8355,'-7'-5'67,"3"4"1,9-4-1,6 1 1,3 0-1,1 3-494,1 3 427,2 5 0,0 4 0,-2 0 0</inkml:trace>
  <inkml:trace contextRef="#ctx0" brushRef="#br0" timeOffset="10">2661 15258 8355,'-4'-7'266,"-1"-1"0,-1 0 0,-2 1 0,2-1 0,1 1-90,0 0 1,3-3 0,-3 2 0,2-2 0,-1-1-1,0-1 1,0 1-36,0 0 0,-1-1 0,3 0 1,-2-2-1,0-3 0,0-1 0,1-3-143,0-5 0,-2 1 1,1-5-1,2-2 0,0-2 1,1-6-1,-2-4-171,0-4 1,-1-6 0,3 4 0,-2-3 0,-1 0-1,2 1 1,0 4 10,2 5 0,0 7 0,2 7 1,2 1-1,3 3 0,3 1 111,2 1 0,3 5 0,1 3 0,2 2 0,2 3 0,2 2 0,2 5-60,3 1 0,-2 4 0,4 1 0,1 6 0,-3 4 0,1 3 0,-2 2-310,-2 3 0,-3 4 1,-1 3-1,-7 2 1,-4 3 420,-5 0 0,-3 14 0,-1-5 0</inkml:trace>
  <inkml:trace contextRef="#ctx0" brushRef="#br0" timeOffset="11">2364 14916 8355,'-16'-5'24,"4"-3"0,6-2 1,7-3-1,4-1 0,8-1 1,8 0-73,9-2 1,8 3-1,4-2 1,3 1 0,5 3 47,3 2 0,8-3 0,2 7 0</inkml:trace>
  <inkml:trace contextRef="#ctx0" brushRef="#br0" timeOffset="12">3438 14756 8355,'-12'-4'45,"1"0"1,-1-5 0,0 3 0,-2 0 0,-3 0 0,0 3 297,-4-1 0,0-4 1,-2 3-1,0 0 1,1 0-1,2 1 1,1 0-104,-1 1 0,3-1 1,2 4-1,2 1 1,2 3-1,1 3 0,2 4-275,4 0 1,3 2-1,1 2 1,0 4-1,1 1 1,3 1-1,5-2-253,5 1 1,0-2 0,6 0 0,3-2 0,2-2 0,2-3 165,1-3 0,-3 1 0,5-5 0,-2-2 1,-4-1-1,-3-1 0,-3 0 218,-2 0 0,0-5 1,-5-3-1,1-5 0,-2-2 1,-3-1-1,-3 0-35,-3-3 1,-1-7-1,0 0 1,0 0-1,-1 2 1,-4 1-1,-5 2-92,-4 2 0,-3-1 1,3 4-1,-2 4 1,-2 2-1,-1 2 0,1 0-3,3 2 1,-1 1 0,2 4 0,2-2-24,3-1 0,7 6 0,-2 5 1,4 3-1,4 3 0,5 1 138,5 1 1,0 0-1,5-3 1,1-2 0,3-1-1,3-3 1,5-1 120,2-2 1,1-2 0,2-1-1,1-1 1,1-3 0,-2-4-1,0-2-215,-2-1 1,-1-4 0,-2-2 0,-6 1-1,-5-1 1,-4 3-306,-4 1 0,-5 2 1,-5 0-1,-4 0 1,-7 4-1,-5 3 326,-5 3 1,-7 1 0,0 1-1,0 2 1,2 2 0,1 1 0,2 3-50,2 1 0,0 1 0,6 1 0,4-1 1,3 1-1,5-1-79,3 1 0,4-2 0,7-1 0,2-3 0,3 0 0,1-1 112,0 0 195,0 4 0,3-2 0,-2 4 0,-1 0 0,0 2 0,0 1 130,0 1 1,-4 2-1,3-3 1,-1 2 0,-2 2-1,0 1 1,2 0-605,0 0 0,4 0 0,4 3 0,3-2 1,1-2-1,2-2 287,-2-2 0,9-1 0,-3-2 0</inkml:trace>
  <inkml:trace contextRef="#ctx0" brushRef="#br0" timeOffset="13">5345 14242 8355,'-6'-12'782,"2"1"0,3 10 1,1 6-575,0 7 1,0 4 0,-2 5 0,0 5-1,-2 2 1,0 5-20,-1 3 1,0 0 0,-4 2 0,1-1 0,0 0 0,-1 1 0,1-2-44,4 0 0,3-6 0,1 0 0,0-2 1,0-3-1,1-1 0,3-2-127,4-3 1,6-3-1,2-4 1,2-1-1,4-1 1,2-2 0,4-4-420,1-3 1,0-6-1,1-3 1,-3-3-1,-3-5 1,-2-3 399,-3-2 0,-3-7 0,-4-1 0</inkml:trace>
  <inkml:trace contextRef="#ctx0" brushRef="#br0" timeOffset="14">5048 14664 8355,'11'-6'-84,"11"-3"0,6 4 0,7-1 0,9-2 0,4 1-154,5-1 1,0 2 0,3-3 237,3 1 0,0 0 0,-2-3 0</inkml:trace>
  <inkml:trace contextRef="#ctx0" brushRef="#br0" timeOffset="15">5813 14539 8683,'-11'-5'203,"4"2"0,5-3 1,6 1-1,6 2 479,4 2 1,6-3-1,0 0 1,6 2-1,4-1 1,5 1 0,1-2-866,2 1 0,2 2 1,-3 1-1,-1 0 1,-1 0-1,-5 0 1,-3 0-2149,-6 0 1,1 1 2330,-7 3 0,0 2 0,-3 6 0</inkml:trace>
  <inkml:trace contextRef="#ctx0" brushRef="#br0" timeOffset="16">5859 14733 8355,'-22'11'-168,"3"1"0,5-1 0,5 1 462,6-1 1,4-3 0,7-2 0,7-1 0,6-1 0,6 0 0,3-1-164,3 0 1,7-3 0,2-4 0,3-3 0,5-4 0,2 0 0,0 0-2073,-3-1 1941,3-4 0,-5-2 0,4-5 0</inkml:trace>
  <inkml:trace contextRef="#ctx0" brushRef="#br0" timeOffset="17">6864 14128 8355,'-6'5'-17,"2"2"0,3 3 0,1 3 0,0 4 712,0 5 1,-4 5 0,-1 5 0,0-2 0,-2 2 0,2 2 0,-1 3-596,-1 1 1,0 0-1,-3-4 1,1 1 0,1-2-1,1-2 1,0-1-531,3-2 1,-1-6 0,2-4 0,0-1 0,2-3 0,2-2 429,3 0 0,7-1 0,7 1 0</inkml:trace>
  <inkml:trace contextRef="#ctx0" brushRef="#br0" timeOffset="18">7252 14767 8754,'17'0'-115,"2"0"0,2 0 0,1 0 0,-2 0-1957,-1 0 2072,0 0 0,9 5 0,1 2 0</inkml:trace>
  <inkml:trace contextRef="#ctx0" brushRef="#br0" timeOffset="19">8052 14744 8355,'0'-11'557,"9"3"0,2 1 0,3-1 0,2 0 1,4 2-497,1 1 1,6-3-1,1 5 1,1-1-1,3 0-61,1 0 0,1 0 0,0 4 0</inkml:trace>
  <inkml:trace contextRef="#ctx0" brushRef="#br0" timeOffset="20">8600 14710 8355,'-4'-8'312,"0"1"1,4 3-1,5-2 1,2-1-1,3 2 1,4-1-132,5 0 0,6 3 1,3-2-1,1 1 0,2 0 1,-2 2-1,-1 1-945,0 1 1,-8 0 0,2 1 0,-5 1 0,-4 3 0,-3 1 728,-2-1 0,-6 0 0,1-3 0,-6 2 890,-4-1 1,2-3 0,2-3 0,7-2 0,7 0 1764,7 0-2615,9-4 1,2 4 0,5-4 0,1 3-1,0 1-5,3 2 0,3-3 0,4-1 0</inkml:trace>
  <inkml:trace contextRef="#ctx0" brushRef="#br0" timeOffset="21">10130 14036 8737,'-17'-5'456,"1"-1"0,9-7 0,5-1 1,8-1-86,5 1 1,8 3-1,0 3 1,3 4 0,0 3-1,0 1 1,-3 1-297,-4 3 1,-2 7 0,-3 8-1,-2 3 1,-4 2 0,-3 3 0,-1 4 12,0 6 0,-1 3 1,-3 3-1,-4 0 1,-2 3-1,-1 2 218,-1 0-287,1-1 1,1-1 0,2-2-1,4-2 1,3-3 0,1-2-124,0-3 1,0 2 0,0-9 0,1-3 0,3-4-1,4-6 1,3-5-400,4-5 1,3-3 0,5-2 0,0-4 0,1-7 0,0-6 502,-1-3 0,2-7 0,-7-1 0</inkml:trace>
  <inkml:trace contextRef="#ctx0" brushRef="#br0" timeOffset="22">9936 14345 8809,'-18'-13'333,"7"-2"0,8 8 0,7 1 0,9 2-438,8 3 1,9-3 0,9 0 0,7 2 0,6 1-1,4 2 1,-1 1-1820,-1 2 1924,7 5 0,-8-3 0,9 6 0</inkml:trace>
  <inkml:trace contextRef="#ctx0" brushRef="#br0" timeOffset="23">10713 14333 8355,'-18'-7'1986,"3"-1"-1447,7 5 0,3 5 1,5 9-1,1 7 1,3 5-1,3 3 1,0 6-466,1 5 0,-1-2 0,4 2 0,-3-4 0,0-2 0,1-1 1,1-1-351,1-2 0,1-8 0,1-4 0,1-3 1,3-5-1,4-4 0,4-6-3453,3-4 3729,-3-9 0,13-6 0,-2-8 0</inkml:trace>
  <inkml:trace contextRef="#ctx0" brushRef="#br0" timeOffset="24">10656 14105 8355,'-24'-8'323,"5"1"0,11 4 1,8 0-1,8 6-1016,5 5 693,5 2 0,10 6 0,1 2 0</inkml:trace>
  <inkml:trace contextRef="#ctx0" brushRef="#br0" timeOffset="25">10964 14699 8355,'-6'-12'345,"2"1"0,9-2 1,6-2-1,7-3 0,5-1 1,5-1 101,6-4 0,4 1 0,7-5 0,-1 0 0,2-2 0,-3-2 0,-4 0-576,-3 2 1,-7-1 0,-4-2 0,-4 3 0,-7 2 0,-4 2 0,-4 4-533,-1 4 0,-2 4 0,-7 4 0,-4 2 0,-3 4 0,-4 3 417,-4 1 1,1 5-1,-1 4 1,-2 5-1,0 4 1,-1 1-1,3 0 343,4 1 1,6 0 0,3 1 0,1-4-1,2 1 1,3-1 0,4-1 161,4-2 0,3-1 0,4-2 1,3 1-1,1 0 0,-1 2 0,0 2 133,-1-2 0,-1 0 0,1-1 0,0 4 1,-2-1-1,0 1-142,1-3 0,-1 2 1,-4 0-1,2-2 0,2-2 1,4-2-1,3-1-237,1-1 1,5-6-1,3 1 1,5-6-1,3-4 1,2-5 0,1-2-444,-2-1 1,3-5 0,-5 0-1,-2-4 1,-4-4 0,-7 0 281,-5 0 0,-8-3 1,-8 3-1,-3 0 1,-2 1-1,-3 1 0,-4 3 192,-2 4 1,-9 4 0,-3 6 0,0 3-1,-4 1 1,2 4 0,1 4 31,4 9 0,-1 0 0,5 7 0,1 3 1,2 2-1,5 4 0,4 1-313,6 3 1,4 0-1,10-1 1,6 0-1,7-1 1,7 0-1,5-4 235,2-2 0,12-1 0,2 0 0</inkml:trace>
  <inkml:trace contextRef="#ctx0" brushRef="#br0" timeOffset="26">12848 14493 8355,'0'-33'304,"-1"1"1,-1 2 0,-3-1-1,-3 0 275,-5-4 1,-2 9 0,-5-5 0,1 6 0,-2 2 0,0 2 0,-2 2-588,0 3 0,0 5 0,0 3 0,2 4 0,1 3 1,2 2-1,0 3-60,0 4 1,3 7 0,-3 4 0,2 4-1,2 4 1,2 3 0,4 4 6,0 4 1,5-2 0,0 3-1,3-1 1,3 0 0,6-1 0,5-3 72,5-3 0,3-3 0,2-7 0,1-3 1,3-6-1,1-7 0,2-5 51,-2-4 1,3-8 0,-6-8 0,0-5 0,-2-7 0,-1-5-145,0-5 1,-4-3 0,-2-5 0,-1-4 0,-5-7 0,-7 28 0,0-2 0,-1-1 0,-1-1-33,-1-2 0,0-1 1,2-2-1,-1-1 1,0-5-1,0-2 1,0-1-1,0 0 1,0 0-1,0 1 1,0 4-1,0 1 1,-1 7-1,-1 1 527,-3-24 0,-3 19 0,-5 13 1,-2 9-1,-1 10 0,-3 11 1,0 14-190,-4 14 0,0 12 1,-1 12-1,12-22 1,1 2-1,2 3 1,0 3-1,2 4 1,0 1-279,1 4 1,0 1-1,3 2 1,0 0-1,-1 1 1,1 1 0,2 0-1,1 0 1,2 0-1,1 1 1,1 0 0,2 1-423,1-2 1,1 0-1,0 3 1,1-1-1,12 54 1</inkml:trace>
  <inkml:trace contextRef="#ctx0" brushRef="#br0" timeOffset="27">3084 16435 8355,'-12'-12'370,"6"1"0,2 1 0,7 3 0,0 9 1,0 8-1,-2 7 123,-1 5 0,-1 6 0,-2 2 0,0 2 0,-1 1 0,0-1 0,0 1-542,2-1 1,-1-2 0,1 0-1,-2-3 1,1-4 0,2-3-209,1-1 0,1-6 0,4-2 0,5-7 1,6-8-1,1-8-69,4-10 1,0-2 0,2-5 0,0 0-1,0 1 1,0 1 196,0 6 1,-1-2 0,0 5-1,-3 1 1,-4 5 0,-2 4-1,-2 3 408,1 3 1,-1 0-1,1 4 1,-2 1-1,-1 6 1,-2 4 0,3 3-173,4 2 0,-1-4 1,4 3-1,-2-2 1,0 0-1,0-1-227,2-1 1,-1-6 0,5 0 0,-4-2 0,0-3 0,-3 0 0,-2-2 276,0 0 1,-2-3 0,-2-3 0,-3-7-1,-2-5 1,1-6 0,-1-5-189,-2-4 1,-6-1 0,-1 1-1,-2 1 1,0 2 0,1-1 30,0 2 0,-8-4 0,3 4 0</inkml:trace>
  <inkml:trace contextRef="#ctx0" brushRef="#br0" timeOffset="28">4374 15784 8355,'-7'0'72,"-1"1"0,-1 3 308,-1 3 1,-1 5-1,-1 3 1,1 4-1,-2 3 1,-1 2-1,-2 2-304,-2 5 1,4 2-1,-1 0 1,3-1-1,3-3 1,3-1-1,1-3-72,2-1 0,2-2 0,1-2 0,1-2 0,3-2 0,4-3-29,2-4 1,6 0-1,3-5 1,3-2 0,2-2-1,1-4 1,3-3-389,2-4 1,-1-1 0,2-3 0,-1-3 0,-4-1 412,-4 0 0,6 0 0,-4-4 0</inkml:trace>
  <inkml:trace contextRef="#ctx0" brushRef="#br0" timeOffset="29">4169 16023 9125,'19'0'-38,"0"0"1,-4-3-1,4-2 1,1 0-1,2-2 1,1 2-117,0 0 0,-4-3 0,-2 3 1,0 0-1,-3-1 0,-2 1 0,0-2-432,-1 1 586,-4-1 0,3-10 0,-4-1 0</inkml:trace>
  <inkml:trace contextRef="#ctx0" brushRef="#br0" timeOffset="30">3952 15852 8826,'-18'5'109,"1"5"0,7 7 1,1 1-1,2 2 1,-1 2-67,2 0 1,1 6 0,3 3 0,0 2 0,-2 1 0,2 0 0,2 1 50,3-1 0,5 0 0,7 0 1,4-1-1,4-2 0,4-3-318,3 0 1,7-8 0,2 1 0,2-3 0,2-5 223,1-4 0,12-4 0,3-5 0</inkml:trace>
  <inkml:trace contextRef="#ctx0" brushRef="#br0" timeOffset="31">4865 15909 8355,'-10'2'121,"1"0"0,3 3 1,0 1 173,-1 3 1,5 5 0,-2 2-1,3-1 1,1 0 0,0 0 0,0 0 95,0 2 1,0-4-1,0 2 1,0-2-1,1-2 1,1 0-693,2 1 1,1-2 0,-2-1-1,1-2-1762,-2 2 1,-6 0 2062,-3-1 0,-3-3 0,-2-5 0</inkml:trace>
  <inkml:trace contextRef="#ctx0" brushRef="#br0" timeOffset="32">4568 16126 8355,'5'-10'469,"4"1"0,5 2 1,5-1-1,4 0-264,4 1 1,2 0-1,5-1 1,2 0 0,1 0-1,1 1 1,-2 0-1089,0 2 0,-6-2 0,1 2 0,-1 0 883,0-1 0,3-2 0,-4 1 0</inkml:trace>
  <inkml:trace contextRef="#ctx0" brushRef="#br0" timeOffset="33">5151 15852 8355,'-12'-5'68,"6"5"0,2 0 205,3 6 0,1 5 0,0 1 0,0 3 0,0 5 0,1 1 0,2 2-524,1 0 1,-1 0 0,-1-1-1,0 0 1,3-2 0,0-2-1,2-1-1388,-1-3 1639,2-2 0,8-5 0,2-2 0</inkml:trace>
  <inkml:trace contextRef="#ctx0" brushRef="#br0" timeOffset="34">5219 15635 8355,'-6'-2'1083,"3"0"1,6 5-779,5 2 1,7 6 0,5 6 0,6 1 0,4 3 0,3 3 0,1 3-341,0-2 0,1 3 0,-2 0 0,-2 0 0,-3 0 1,-2-1-1,-5-1-1001,1 1 928,-6 5 1,-4-8 0,-8 2 0,-3-1-1,-1-3 1,-3 1 20,-4 0 1,-2-1 0,-10-3 0,-1-4 0,-2-2 0,-2-2 86,-3 0 0,3 1 0,-4-1 0</inkml:trace>
  <inkml:trace contextRef="#ctx0" brushRef="#br0" timeOffset="35">5939 16617 8355,'-10'-5'3724,"2"-2"-3339,4-3 1,6 2 0,5 0-1,8 1 1,6-1 0,3 0 0,2 0-723,5-3 1,2 4 0,1 0 0,0 2 0,1 2 0,-1-1 0,0 0-882,0 1 0,-4 2 1,-4 1 1217,-2 0 0,-6 0 0,-1 0 0</inkml:trace>
  <inkml:trace contextRef="#ctx0" brushRef="#br0" timeOffset="36">5939 16743 8355,'-9'4'547,"5"0"1,9-2 157,8-1 0,10-1 0,8-1 0,8-3 0,6-3 0,6-3 0,4-2-760,2 1 0,-4-1 0,7 1 0,-3-1 55,1 1 0,2-5 0,-3-2 0</inkml:trace>
  <inkml:trace contextRef="#ctx0" brushRef="#br0" timeOffset="37">7572 16378 8355,'-8'-8'2709,"1"0"-2410,4 1 1,-2 5-1,5 7 1,0 8-1,0 7 1,-1 5-187,-3 1 0,3 7 1,-4 0-1,1 4 0,-1 0 1,0-2-1,-2-2-226,1-2 0,2 1 0,-2-6 0,1 0 0,2-4 0,2-3-180,1-3 1,0-4-1,1-1 150,3-4 0,4-11 1,7-8-1,4-5 1,3-3-1,0-2 1,3-1-11,1 1 0,-2-1 0,3 1 0,-3 2 0,0 2 0,2 3 0,0 3 346,0 4 1,-1 5 0,2-1-1,2 3 1,1 2 0,1 3-1,0 4 2,2 2 1,-2-1 0,-2 0 0,0 1 0,-1-1 0,1 1-128,1 0 1,-5-3 0,0 0 0,-3-2 0,-4-3 0,-2 0 0,-2-4 26,-1-1 1,-6-9 0,0-7 0,-2-4 0,-3-3-1,0-3 1,-4-2-311,-1 1 0,-4-1 1,-4-2-1,-2 3 1,-2 3-1,-3 3-4016,0 1 4231,2 5 0,-1-3 0,0 3 0</inkml:trace>
  <inkml:trace contextRef="#ctx0" brushRef="#br0" timeOffset="38">8920 15772 8355,'-10'-7'138,"1"-1"0,1 0 0,-1 2 501,-1 2 1,-1-1 0,-1 3-1,2 4-297,2 8 0,-2 3 1,3 7-1,-4 4 0,0 6 1,0 3-1,-1 1-72,1 0 1,-1 4-1,1 0 1,1-1-1,1-1 1,3-3-1,1-3-269,2-3 0,2 1 0,1-3 0,1-3 0,4-5 0,5-3 1,5-1-149,3-3 1,1-6 0,4 0 0,1-3 0,2-1-1,1-3-2859,3-4 2494,0-1 0,-1-12 0,-2 3 0,-4 0 512,-4-4 0,-3 0 0,-4-2 0</inkml:trace>
  <inkml:trace contextRef="#ctx0" brushRef="#br0" timeOffset="39">8611 16092 8541,'16'-1'604,"0"-2"0,3-1 0,5 1 0,5-1-376,4 0 1,2-4 0,0 3 0,2 0 0,1-1 0,-2 1 0,-3 0-229,-3 2 0,0-3 0,5-1 0</inkml:trace>
  <inkml:trace contextRef="#ctx0" brushRef="#br0" timeOffset="40">9936 16480 9477,'0'-11'1079,"0"3"0,1 2 0,3 0 0,4-1-871,2-2 1,6 3-1,4-2 1,2 1-1,4-1 1,0 2-1,1-1-328,1 1 0,-1 4 0,4-2 0,2 1 1,-1 1 119,1-2 0,5-5 0,3 3 0</inkml:trace>
  <inkml:trace contextRef="#ctx0" brushRef="#br0" timeOffset="41">11067 15978 8355,'-13'-12'508,"6"1"1,5 1-27,6 2 0,2-2 1,7 2-1,2-2 0,4-1 1,4-2-1,4-1-418,3-1 1,2-4 0,0 4 0,-3 1 0,0 1 0,0 2 0,2-1 71,-2 1 1,-1 1 0,-5 1 0,0 2 0,-2 2 0,-2 3-1,-4 2-32,-2 4 1,-3 3 0,-2 8 0,-4 4 0,-3 6 0,-2 4 0,-3 6-33,-4 5 0,-6 3 1,-2 5-1,-1 2 1,0-1-1,0 0-38,1 1 1,0-1-1,4-4 1,-2-2-1,-2-2 1,4-2-1,2-3-26,2-5 0,2-4 0,-2-7 0,4-2-177,3-2 1,2-12 0,3-11-1,5-11 1,5-8 0,6-5 0,4-5-179,3-2 1,5-4 0,-2 4 0,2 1 0,0 2 0,-2 2 0,2 2 226,1 5 0,0 2 0,-3 2 0,-3 3 0,-3 4 0,-3 3 492,-1 5 0,1 2 0,-3 6 0,1 4 0,-1 7 1,-3 7-1,-4 5-122,-2 2 1,-6 7 0,-1 2-1,-4 6 1,-7 6 0,-5 4-1,-5 1 17,-3 3 1,-1 1 0,2 1 0,2-1 0,4-3-1,3-4 1,5-2-219,3-1 1,4-5 0,5-5 0,8-4 0,8-7 0,11-4 0,8-7-513,10-5 1,-19-7 0,3-1 0,1-2 0,2-3 462,2 0 0,-1-3 0,2-3 0,0-2 0,40-17 0</inkml:trace>
  <inkml:trace contextRef="#ctx0" brushRef="#br0" timeOffset="42">13191 15795 8258,'0'-11'198,"1"-1"1,2 1 0,2 1 0,1 1 420,3 1 0,3 6 0,3-2 0,4 1 0,5 1 0,5-2 0,7 1-315,3 2 0,4 1 0,5 1 0,3 2 0,1 1 0,2-2-403,-2 0 0,2-2 0,-4 0 0,-2 0 1,-2 0-1,-5 0 0,-4 0-268,-5 0 0,-5 0 0,-8 0 0,-4 0 459,-2 0 1,-13 3 0,-8 2 0,-9 3 0,-4 3 0,-2 5 0,0 3 147,0 5 1,0 1 0,1 8 0,-2 4 0,-2 4 0,-1 4 0,2 5-69,1 2 0,0 0 0,-2 2 0,0 0 0,0 0 0,2 1-164,2-2 1,0 0 0,2-6 0,2-3 0,1-4 0,3-3 0,3-3-261,3-3 1,-1-5 0,6-5 0,-1-5 0,0-2 0,0-4-999,2 0 1,2-6 1249,4-4 0,2-10 0,5-8 0</inkml:trace>
  <inkml:trace contextRef="#ctx0" brushRef="#br0" timeOffset="43">12951 15772 8355,'-18'0'113,"5"1"0,4 3 462,5 4 0,3 3 0,2 6 0,3 4 1,3 6-1,5 3 0,3 6-153,4 5 0,4-1 0,3 1 1,5 1-1,2 1 0,2 4 0,2-1-308,1-3 1,0 1-1,-2-2 1,1 1-1,1 0 1,-3-1 0,-3 1-295,-5 2 0,-4-3 0,-4-2 0,-4-1 0,-4 0 1,-3-1-1,-3-2-533,0-3 1,-4 0-1,3-6 1,-3-3-1,-1-4 1,2-4 712,1-4 0,4 0 0,4-1 0</inkml:trace>
  <inkml:trace contextRef="#ctx0" brushRef="#br0" timeOffset="44">14584 15784 8916,'-11'-12'1223,"5"5"0,3 0 0,6 3-859,4 6 0,0-1 0,0 8 0,1 4 0,-2 4 0,-2 6 0,-3 3-226,-1 0 0,-1 11 0,-3 1 0,-3 5 0,-5 3 0,-2 0 0,-2 1-101,-2 2 0,0-3 1,-2 1-1,2-4 1,0-1-1,1-2 1,-2-2-110,1-2 1,1-3 0,6-3 0,-1-3 0,1-3 0,1-2-184,2-3 1,3-3 0,8-6 0,4-2-1,9-4 1,5-3 194,6-1 0,5-1 0,7-3 1,7-5-1,2-4 0,5-2 1,2 1 132,4 2 1,-2-4 0,4 1 0,-2 1 0,-1 3 0,0 2 0,-1 2-382,-4 2 0,-10 2 1,-5 3-1,-4 0 1,-5 0-1,-6 1 308,-6 3 0,-15 2 0,-3 5 0</inkml:trace>
  <inkml:trace contextRef="#ctx0" brushRef="#br0" timeOffset="45">13774 16674 8355,'-7'-11'2085,"2"0"-1438,0-1 1,4 7 0,-2 5-1,5 8 1,1 4-520,0 4 0,2 8 1,-1 0-1,-2 3 1,0 2-1,-2 0 1,0 1-101,0 0 1,0-1 0,0-5 0,0 0 0,0-4 0,0-2-1,0-4-286,0-1 0,1-8 0,3-5-45,3-7 1,5-4 0,3-4 0,3-4 0,1-3-1,0 1 168,1 2 0,-2-2 0,0 6 0,-1 1 0,0 3 1,-1 2-1,-2 2 416,-1 2 1,2 2 0,0 3-1,1 0 1,-1 0 0,1 0-1,2 0-214,2 0 0,-2 3 0,0 1 0,0-1 0,0-2 0,1-1 0,-2 0-287,-1 0 0,-4 0 0,-2-1 0,-2-4 0,-4-6 0,-3-4-133,-1-3 1,-1 1-1,-4-4 353,-7 2 0,-4 0 0,-7-4 0</inkml:trace>
  <inkml:trace contextRef="#ctx0" brushRef="#br0" timeOffset="46">11124 17348 8355,'-6'0'209,"2"-1"0,8-2 1,3-2-1,3 0 1,3 0-1,2 1 1,6 1-1,3-1 1,4 1-1,1 2 264,3 1 0,6-4 1,5 0-1,4 2 0,3 1 1,2 1-1,3 0-489,1 0 1,2 0 0,2 0 0,1 0 0,-2 0 0,0 1 0,-2 1-3189,0 2 3204,-5 0 0,-1 1 0,-6 1 0</inkml:trace>
  <inkml:trace contextRef="#ctx0" brushRef="#br0" timeOffset="47">13328 17451 8355,'5'-6'347,"3"2"1,3 3 0,4 1 0,6 0 0,4 0-1,7 0 1,5 0 0,5 0 0,2 0-169,2 0 1,8 0-1,6 0 1,5 0-1,-31 0 1,1 0-1,0 0 1,0 0-1,1 0 1,1 0-162,0 0 0,2 0 0,-2 0 0,2 0 0,2 0 0,2 0 1,-2 0-1,0 0 0,0 0 0,1 0 0,0 0 0,1 0 1,-1-1-1,1 0-102,-1-1 0,1 1 1,-1 0-1,-1 0 1,-2-1-1,0 1 0,-2 0 1,-1 0-1,-2 1 1,0 0-1,28 0 0,-6 0-221,-6 0 0,-8 0 1,-5 0-1,-5 0 1,-7 0-1,-5 0-1078,-4 0 1,-9 2 1382,-3 1 0,-18-1 0,-5 3 0</inkml:trace>
  <inkml:trace contextRef="#ctx0" brushRef="#br0" timeOffset="48">7515 16092 8355,'4'-8'181,"0"1"0,1 4 1,-2-1-1,5 3 0,3 1 1,3 0-1,4 0 0,2 1 72,5 3 0,5-2 0,2 1 0,5-1 0,6-2 0,5 0 0,5-2-183,3-1 1,1-4-1,0-6 1,2 0-1,-1-3 1,0 2-1,-4 2-435,-6 0 0,-2 1 0,-12 1 0,-6 1 0,-7 2-237,-5 2 307,-9 2 0,-4 3 0,-11 0 0,-7 0 1,-5 1-1,-3 3 295,0 3 0,0 3 0,0 2 0</inkml:trace>
  <inkml:trace contextRef="#ctx0" brushRef="#br0" timeOffset="49">8337 15715 8355,'-26'-5'-120,"-2"-1"1,-2-1-1,0 4 1,0 0 371,-1-1 0,6 3 0,-1-3 0,6 4 1,5 3-1,3 2 0,5 1 124,3 3 0,3 1 0,3 3 1,7 1-1,10 1 0,10 0 0,8 0-200,5 1 1,2-1 0,2-4 0,-1 1 0,-2-1-1,-3 1 1,0-1-191,-4 0 0,-6 1 0,-6-1 0,-7 1 0,-4-1 0,-8 2-475,-6 2 1,-12-1-1,-12 5 1,-11 0-1,-9 1 1,-6 2 488,-4 2 0,0 1 0,-3-2 0</inkml:trace>
  <inkml:trace contextRef="#ctx0" brushRef="#br0" timeOffset="50">2718 16161 8355,'-11'0'-16,"-2"0"0,-1 0 0,-1 0 0,1 0 577,1 0 0,-1 1 0,2 1 0,1 2 0,3 0-340,1 1 1,7-4 0,9 3 0,6-3 0,8-1 0,8 0 0,7 0-69,7 0 0,6-5 0,6-2 1,2-2-1,0-1 0,2-1-147,-1-1 1,-2-2-1,-2 4 1,-3 0-1,-4 1 1,-8-1 0,-5 1-350,-4-2 1,-12 5 0,-1 0-1,-5-1-34,-3 1 0,-6 4 0,-5-2 0,-6 2 0,-5 2 0,-3 0 377,-2 0 0,-4 0 0,2 0 0</inkml:trace>
  <inkml:trace contextRef="#ctx0" brushRef="#br0" timeOffset="51">3301 15932 8355,'1'-8'166,"3"1"1,3-1 0,3 2 210,2 2 1,-1-1 0,1 1 0,0 2-1,4 0 1,1 4 0,2 0-268,0 2 1,1 5 0,2 0-1,1 3 1,0 5 0,0 1-1,-2 2-985,-2 2 0,-3 6 0,-9 2 0,-3 6 875,-3 5 0,-11 1 0,-2 9 0</inkml:trace>
  <inkml:trace contextRef="#ctx0" brushRef="#br0" timeOffset="52">1793 9868 8355,'-18'0'-15,"2"0"99,-1 0 0,5 0 0,-4 0 0,4 0 0,2 1 0,1 1 0,1 4 0,-1 0 160,-1 3-98,4-4-155,1 0 1,5-4 0,-2 3 0,0 4 0,-2 2-35,1 1 1,-2 4 0,0 2 0,0 1 0,-1 3 0,1 3-1,-2 4 90,1 1 1,4 2-1,-2 3 1,3 0 0,1 1-1,0-2 1,0-2 37,0 0 0,1-6 0,1 2 0,2-3 0,0-2 0,0-2 0,1-2-141,1-2 0,-3-4 0,0-5 33,-1 2 0,-2-3 1,1 1-68,3-2 0,-2 2 1,6-3-1,1-1 64,1-2 1,5-1 0,0 0 0,-1 0-1,-1 0 1,-1 0 17,-1 0 1,0-4 0,1 0 0,-1 2 0,1 1 0,-1 1 0,2 0-124,2 0 0,-1 0 0,4 1 131,-2 3 0,5-3 0,-4 4 0</inkml:trace>
  <inkml:trace contextRef="#ctx0" brushRef="#br0" timeOffset="53">16777 9502 8355,'-5'-16'-151,"-1"2"168,-6-5 0,5 5 253,-1-2 0,6 4 0,-3 0 1,1 1-1,0 0 0,0 0-119,-1 4 0,5-2 0,0 5 0,8 2 0,6-1 0,6 0-1078,5 0 901,-1-6 0,8 6 0,-4-3 1,0 1-1,1 2 0,-1 2 155,0 1 0,2 0 0,-4 0 0,-3 0 0,-4 0 0,-3 1 0,-2 3-49,-1 4 0,-7 6 0,-2 1 0,-3 0 0,-1 2 1,0 2-1,-1 2-113,-3 2 1,-2 1 0,-6 2 0,1 0-1,0 1 1,-1-1-10,1 1 1,-1 4 0,1-3 0,1-1 0,1 3 0,3-1 0,-1 3 231,1 1 0,3-3 0,0 0 0,1 2 0,2 0 0,0 0 0,0-2-34,0 2 0,2-3 0,0 0 0,3 0 0,0-1 0,2 0 0,-2-2-69,0-2 0,-1-1 1,-4-2-1,1-1 1,1-2-1,2 0-328,-1 0 266,-2-4 1,-1 2-1,0-4 1,1-1-1,2 0 1,2 1-19,1-1 1,-2 1-1,4-2 1,0-1 0,4-3-1,2-1 1,1-1-1,-1 1 0,3-4 0,-2 3 0,-1-3 59,-2-1 1,-5 2-72,-3 1 1,-3 0 0,-2 3-1,-2 1 1,-2-2 0,-3 1-193,-4 0 0,-1 1 1,-7 2-1,-3-2 0,-5 2 1,-4 1-1,-5 2-111,-2-1 1,-5 2 0,-10 2 0,24-6 0,-2 1 0,-2 1 0,-2 1 307,-1 1 0,-2 1 0,-7 0 0,-2 1 0,-51 19 0</inkml:trace>
  <inkml:trace contextRef="#ctx0" brushRef="#br0" timeOffset="54">12700 15372 8355,'-6'0'2067,"6"7"-1940,7 4 1,3 2 0,2 6 0,-1 3 0,1 2 0,-1 5 0,1 4 0,-1 6 0,0 6 0,0 4-65,-4 4 0,2 10 0,-7-30 0,0 1 0,-1 2 0,0 1 0,0 2 0,0 0 0,-1 2 0,0 0 0,-1 2 0,0-1-123,0 2 1,-1 1 0,-1 2 0,-1 0 0,-1 1 0,0 1-1,0-2 1,1 1 0,1-1 0,0 0 0,0-2 0,-1 0-1,1 0 1,0 0 55,-1 0 1,-1 0 0,2-2 0,0 0 0,-1-1 0,0-1 0,1-2 0,-1-1 0,0-1 0,0-2 0,1 0 0,0-1 173,0-2 0,1 1-185,-2 29 1,3-10-1,-2-3 1,-1-3 0,2-5-1,0-6-467,2-3 0,4-11 0,1 1 0,2-5 482,2-7 0,6-4 0,3-6 0</inkml:trace>
  <inkml:trace contextRef="#ctx0" brushRef="#br0" timeOffset="55">12586 15247 8355,'25'-27'-101,"4"1"1,7 0-1,4 2 1,7 2 335,5 3 1,7-1 0,-28 12 0,1 0-1,3-1 1,0 1 0,2 0 0,0 1-1,1 1 1,1 1 0,1 0 0,0 2-199,2 0 0,0 1 1,1-2-1,0 0 0,4 2 1,0 0-1,2 0 0,0 1 1,2-1-1,2 0 0,1-1 1,1 1-1,2-1 0,1 1-206,2-1 1,1 1 0,1-2 0,0 0 0,2 1-1,-1 1 1,1-1 0,0 1 0,-21 0 0,1 0 0,-1-1-1,21 1 1,0-1 0,-2 1 0,0-1 67,-3 2 1,0 0 0,2-2-1,-1 1 1,-6 0 0,0 0-1,-3 0 1,-1 1 0,-3 1 0,-1-1-1,-3 1 1,-1 0 0,-3 0-1,-1 1 344,-2 1 1,-2 0 0,23 4 0,-11 7 0,-8 1 0,-6 3 0,-7 0 851,-5 4-1063,-3 0 1,-9 7 0,-2 3 0,-1 3 0,-3 4-1,0 4-23,-2 2 0,0 6 0,0 1 0,0-1 0,-2 4 1,0 0-1,-2 5-12,2-1 1,-1 2 0,1-1-1,-2 5 1,2-32 0,1 2 0,0 0-1,0 1 1,-1 1 0,1-1 24,-1 2 1,0 0-1,0-3 1,-1 1-1,2 0 1,0 1 0,-1-1-1,0-1 1,0 3-1,1-1 1,1 1-1,-1-1 1,1 1 0,0 0 14,0 0 0,0 0 0,0-4 1,0 0-1,0 1 0,0 0 1,0 0-1,0-1 0,0 0 1,0 0-1,0 0 0,0 0 246,0 32-70,0-5 1,-5 2-1,-1-6 1,-2-3-1,0-4 1,1-3-52,0-4 1,-3 1 0,4-6 0,-2-3 0,1-3 0,-1-5 0,0-4 48,1-6 1,-1-3 0,-3-3-1,-2-2 1,-2-4 0,-4-3-1,-4-1-314,-4 0 1,-11 0 0,-10-1-1,-6-3 1,22 0 0,-1 0 0,-4-1-1,-1 0 1,-6-1 0,-1 1-564,-4-1 0,-2 0 0,-3 1 0,-1-1 0,-4 0 0,-2 0 666,-1 1 0,-1-1 0,0 1 0,-1 1 0,20 1 0,-1 0 0,1 0 0</inkml:trace>
  <inkml:trace contextRef="#ctx0" brushRef="#br0" timeOffset="56">5585 11375 8355,'-18'0'-432,"3"-1"-454,2-3 1121,7 3 0,-3-6 0,6 5 0,5-2 1,5 2-1,7-1 0,5 1-87,3-2 1,6 0 0,3 3 0,5-2 0,3-1 0,2 2 0,3 0 0,5 2-34,4 0 1,3 0-1,2 0 1,3 2-1,-28-1 1,0 0-1,2 1 1,0 0-103,1-1 1,0 1-1,0 0 1,0 1-1,0-1 1,-1 0 0,2-1-1,0 0 1,2 0-1,-1 1 1,1-1-1,-1 0 1,-1 1 0,-1 0 24,-2-1 1,-1 0 0,3 0 0,0 0 0,-3-1 0,0 1 0,-1 0 0,0 1 0,32 1 0,-6 0 0,-2-2 13,-3-1 1,-10 4 0,-1 0-1,-6 0 1,-6-1 0,-3 1-1,-4 0-288,-4 1 0,-3-4 0,-6 4 1,-1-1-1,-2 1-691,-2 2 1,-3-1 0,-6 3 926,-3-1 0,-8-1 0,-3 5 0</inkml:trace>
  <inkml:trace contextRef="#ctx0" brushRef="#br0" timeOffset="57">8748 11329 8276,'-7'-3'-27,"-1"-1"1,7-4 0,1 4-1,6 2 1,4 1 0,3 1 456,2 0 1,4 0 0,8 0 0,3 0 0,5 0 0,3 0 0,4 0-406,2 0 1,7 3-1,3 1 1,5-1-1,4-1 1,-30 0-1,1-1 1,3 1-1,1 0-93,3-1 0,0 0 0,1 0 0,1-1 0,2 1 0,2-2 0,2 2 0,0-2 0,0 1 0,1-1 0,1 0 0,-1 0 0,1-1 0,-1 0 109,-1 1 1,1-1-1,-1 0 1,-1-1-1,-1 1 1,0 0-1,0 1 1,0-1 0,-1 0-1,0 0 1,-3 0-1,0 0 69,-2 1 0,-1 0 0,0 0 0,0 0 1,-5 1-1,-1 0 0,29 0 0,-5 2 1,-6 0-1,-6 3-361,-7 1 1,-4 2 0,-5 3 0,-5 0 0,-4-1 250,-6 1 0,-2-2 0,-2 8 0</inkml:trace>
  <inkml:trace contextRef="#ctx0" brushRef="#br0" timeOffset="58">19016 9297 8355,'16'-3'-302,"3"-3"0,3-6 122,1 0 1,5-1-1,2 1 1,3 0 179,1-3 0,1-3 0,-1-5 0</inkml:trace>
  <inkml:trace contextRef="#ctx0" brushRef="#br0" timeOffset="59">19370 8931 8355,'-12'-1'44,"1"-2"0,0 0 0,0-1 0,2 0 344,2 0 1,-1 0-1,-3 4 1,-1 0 0,0 0-1,-3 2 1,-5 1 0,-2 5-243,-5 2 1,-2 7-1,-7 0 1,-2 4 0,-4 0-1,-3 5 1,-5 2-115,-3 3 1,23-15 0,0 0 0,-1 0 0,0 1 0,-1-1-1,-1 1 1,-1 1 0,0 0 0,-2-1 0,-1 1 0,0 0 0,0 1 4,-2 0 1,0 0 0,0-1 0,-1 1 0,0 1-1,-1 2 1,0-1 0,0 1 0,-1-1 0,0 1 0,1 0-1,0-1 1,0-1 0,2 1-16,0-2 0,1 1 1,2 1-1,0 0 1,3-2-1,1 0 0,2-1 1,0 1-1,1-1 1,0-1-1,-23 16 0,7-2-105,5-5 1,10-3 0,5-4 0,4-4 0,6-3-1,2-3-1295,2-2 291,5-4 1,-1 2 146,3-5 1,3-5 0,-3-3 939,3-2 0,6-1 0,1-1 0</inkml:trace>
  <inkml:trace contextRef="#ctx0" brushRef="#br0" timeOffset="60">17634 9571 8355,'-19'-7'184,"0"4"1,4 1 0,-5 2 0,0 0 0,-1 0 0,-4 2 71,-1 1 0,-2 5 0,-4 6 0,3 1 1,0 0-1,1 1 0,0 0-130,3 2 0,1 2 0,1 6 1,0 0-1,1 1 0,3-1 1,3 1-201,-1-1 0,8-2 1,-1-2-1,4 1 1,3 0-1,2 0 1,4-1 5,4-3 1,2-2-1,10-3 1,3 2-1,3-2 1,7-2-1,5-2 189,4-2 0,11-3 0,8-5 0,-26 0 0,1 0 1,1 0-1,1-1 0,2-1 0,0-1-211,0-3 1,0 0 0,1 1 0,0-1 0,0-1 0,0 0 0,-1 1 0,0 2 0,-3 0 0,0 1 0,-3 1-1,-1-1 1,26 1 89,-5 1 0,-2 1 0,-5 0 0</inkml:trace>
  <inkml:trace contextRef="#ctx0" brushRef="#br0" timeOffset="61">19964 7926 8623,'-7'1'191,"4"3"0,1 4 0,2 3 0,-1 4 5,-3 4 0,3 8 1,-4 4-1,1 3 1,-1 4-1,-1 5 0,-2 5-93,2 6 1,-1 1-1,5 1 1,-2-1 0,1-3-1,2-1 1,1-3-87,0-1 1,0-3-1,0-2 1,0-3 0,0-1-1,0-1 1,0-2 57,0-4 1,0-7-1,0 0 1,0-5-1,0-1 1,0-1 0,0-1-414,0-2 0,1-5 0,2-1 0,2 1-3138,1 1 3476,-3-4 0,12-6 0,-2-6 0</inkml:trace>
  <inkml:trace contextRef="#ctx0" brushRef="#br0" timeOffset="62">20009 8760 8355,'0'-12'156,"2"1"1,1 0 0,5-1 0,2-1 106,2-2 0,3 3 1,1-4-1,1 2 0,1 0 1,-1-2-1,2-1-330,-1 1 1,4-3-1,-3 2 1,2 1-1,1-2 1,-2 2-1,-1-1-55,2 3 0,0 3 0,2 2 0,1 2 0,1 2 0,3 3 0,0 1 107,0 1 0,-1 1 0,-4 3 1,0 5-1,-1 5 0,1 5 1,0 2 84,0 2 0,-5 5 0,-4 2 0,-4 2 0,-4 0 0,-1-2 0,-2 2 35,-2 1 1,-7 1 0,-4-1 0,-6-1 0,0-3 0,-3 0-70,-3 1 1,1-1-1,-10 1 1,-1-3-1,1-3 1,-1-1 0,2-2-247,-2-2 0,-1 2 0,-1-6 0,-1-1 0,0-1 0,-2-3 0,0-1-116,4-2 1,1-4 0,8 1 0,4-4 0,4-4 325,5-4 0,0-7 0,5-3 0</inkml:trace>
  <inkml:trace contextRef="#ctx0" brushRef="#br0" timeOffset="63">21129 8588 8355,'0'-11'-170,"0"0"1,0-1 0,0 1 0,0-1 0,0 1 240,0 0 1,1-2 0,1-1 0,3-1 0,1 1 0,-1 1 0,-3 0 4,-1-2 0,-1 2 0,0-2 0,0 2 1,0 2-1,0 0 558,0-1-504,0 1 1,-3-1 0,-2 1 0,-1 0 0,0-1 0,1 1 156,0-1 0,-4 5 0,1 0 0,-3 2 1,-3 3-228,-1 0 0,-2 9 0,2 4 1,-5 7-1,-4 5 0,-3 2 0,2 3-36,1 1 1,1 6-1,1 4 1,3 2 0,5 0-1,5 0-112,6-3 0,3-2 0,5-3 0,6-2 0,8-3 1,6-2-1,5-6 51,-1-2 0,3-3 1,-5-5-1,1-2 0,0-5 1,-2-1-1,-2-2 248,-1 0 1,-2-2 0,-1-1 0,-2-4 0,-1 0-1,-3-1 1,-2-1-52,0-1 1,-2-1-1,-2-2 1,-3-1 0,-2-3-1,1 0-183,-1-4 0,-1-1 0,1-4 0,1-2 0,-1 0 0,1-1 1,0 1-136,-1 0 0,-2 6 0,0 4 1,2 1-1,1 3 0,-2 2 1,-1 0 48,-1 1 1,0 3 82,0 1 0,4 9 0,1 3 0,2 7 0,1 4 0,3 3 0,0 5-32,0 5 0,1 1 0,-1-1 0,1 0 0,-1-1 0,1 1-200,-1 0 0,2-3 0,2 0 0,4-3 0,2-3 0,4-2 0,1-3-559,5-4 1,7-5 0,4-6 816,2 0 0,7-5 0,1-2 0</inkml:trace>
  <inkml:trace contextRef="#ctx0" brushRef="#br0" timeOffset="64">22042 8086 8355,'-11'0'132,"-1"0"1,1 0 0,0 0 130,-1 0 0,1 0 1,-2 1-1,-2 2 0,-4 2 1,-3 1-1,-2 3-162,-3 1 0,0 2 1,-5 0-1,3 2 0,-1 3 1,3 1-1,-1 2-40,2 1 0,2 4 0,3 1 0,2 6 0,3 3 0,5 4 0,3-1-80,4 1 0,4-4 0,4 4 0,4-5 1,5-2-1,4-3-154,6-1 1,9-7-1,1-4 1,5-3-1,3-2 1,2-3 0,0-2-131,-1-5 0,2-2 0,-2-4 0,1-3 0,0-5 1,-2-2-1,-2-2-1407,-2-2 1710,-1 4 0,3-13 0,2 3 0</inkml:trace>
  <inkml:trace contextRef="#ctx0" brushRef="#br0" timeOffset="65">22373 7572 8363,'6'-8'1010,"1"2"-869,3 1 1,0 2 0,-2 7-1,-4 5 1,-3 4 0,-1 5-10,0 3 0,-5 2 0,-1 11 1,-2 7-1,1 5 0,-1 4 0,2 2-85,2 3 0,2 5 1,2 0-1,0 0 1,0-2-1,0-2 1,0-1-53,0-2 0,0-5 0,0 1 0,0-5 0,0-5 0,2-3-47,2-7 1,-3-4 0,3-2 0,-2-1-1,1-3-512,1-4 1,-1-5 0,-1-6-1,3-8 564,6-5 0,6-12 0,5-3 0</inkml:trace>
  <inkml:trace contextRef="#ctx0" brushRef="#br0" timeOffset="66">22853 7903 8355,'17'-18'116,"2"3"0,2-1 0,2 1 0,0 1 0,0 2 0,0 5 199,-1 3 0,0-1 1,-3 1-1,-4 1 1,-3 3-1,-3 4 1,-3 4-248,-1 2 1,-4 6-1,-8 3 1,-9 4 0,-6 3-1,-9 2 1,-7-1-270,-5 1 0,-3 0 1,1-2-1,-2 0 1,-2 0-1,0-2 1,2-1 9,4-1 0,1-2 0,5-3 0,3 0 1,2-3-1,7-2 215,3 0 0,8-1 1,0 1-1,5-1 0,6 1 1,3-1 188,3 0 0,9 1 0,8 0 0,7 2 1,7 3-1,7 1 0,3 1-105,2-1 0,3 3 0,2-2 0,0 1 1,-2 1-1,-3-3 0,-4-1-159,-3 1 1,-5-4 0,-6 1 0,-2-1-1,-6 0 1,-2 1-110,-4-1 1,-3-1 0,-2-2 0,-1 1-1,-1-1 1,1 2 0,-1 0-1260,2-2 0,-4 3 1419,-1-6 0,3 2 0,-1 1 0</inkml:trace>
  <inkml:trace contextRef="#ctx0" brushRef="#br0" timeOffset="67">23253 8017 8355,'-6'-7'1149,"2"2"-827,2 3 1,2 6 0,0 13-1,-1 7 1,-3 9 0,-3 9-1,-3 5-215,-2 2 1,1 6 0,-1-2 0,1 3 0,0 1 0,-1 0 0,2 0-293,2 0 1,-1-3-1,6-4 1,0-1 0,2-6-1,1-3-167,0-3 1,4-3 0,1-4-1,1-6 1,3-5 0,1-4-1,3-5-1829,2-5 2181,-2-4 0,8-11 0,-3-2 0</inkml:trace>
  <inkml:trace contextRef="#ctx0" brushRef="#br0" timeOffset="68">23230 8052 8355,'1'-22'-166,"3"3"0,2 1 1,7 4-1,1-1 0,1 1 1,-1 3 584,-1 3 0,2-2 1,0 2-1,-1 0 0,-2-1 1,-3 2-1,-2 1-287,2 0 1,-2 3-1,0-2 1,2 1-1,1-1 1,3 0-1,1 0-180,1 2 1,5 2 0,1 1-1,3 0 1,2 0 0,1 1-1,0 3-96,-1 4 0,1 3 0,-5 3 0,-3 3 0,-4 0 1,-4 3-220,-3-3 345,-3 5 0,-8-4 0,-4 4 1,-8 1-1,-7 0 0,-3 0-4,-2 0 0,-5 0 1,1-1-1,-6 1 0,-5 1 1,-1 2-1,0 0 5,1 0 0,1 2 0,-2 0 0,2 0 0,2 0 0,3-3 0,5-1-44,4-1 0,8-5 0,5-3 183,5-2 0,14-7 0,12-4 0,7-4 0,5-7 0,2-4 0,-1-1 109,2 4 0,-1-1 0,1 3 0,-3-2 0,-1-1 1,-2 0-1,-1 3 20,2 0 1,-3 0-1,4-3 1,-2-1-1,2 0 1,1-2 0,2-1-181,-2 1 1,4-3-1,-4 1 1,2-2 0,-1-2-1,2-2-253,1-1 0,0-1 0,-3-1 0,-3-2 0,-4 0 0,-4-1 0,-4-2-27,-2-3 1,-2 3-1,-1 0 1,-2 2-1,-4 3 1,-3 2-1,-1 4 165,0 4 0,0 2 0,-1 3 0,-3 3 0,-5 4-71,-5 6 1,-4 2 0,-4 5 0,-1 0 0,-1 3 0,-2 1-42,0 2 1,-1-3 0,5 2 0,2-2 0,4-2 0,2 1-1,5-1 252,2 0 0,5-3 0,6-2 0,5 1 1,4-2-1,7 0 0,2-3 49,5 0 0,1-2 0,4 0 1,-3 1-1,-3 1 0,-3 3 0,-4 2 23,-2 2 1,-3 2 0,-7 3 0,-3 3-1,-3 0 1,-1 4 317,0 0-532,0-3 1,0 2-1,0-3 1,0-1-1,0 2 1,0-1-227,0-1 1,6-2 0,2-5 0,6-1 0,5-1 0,4-1-1,4-2 272,3-2 0,8-8 0,3 0 0</inkml:trace>
  <inkml:trace contextRef="#ctx0" brushRef="#br0" timeOffset="69">24486 7743 8355,'-21'-3'245,"2"-1"1,2 0 0,6 4 0,-1 0 0,1 1 0,-2 4 73,-2 7 1,1 0 0,-4 7 0,1 3 0,-1 3 0,-1 6 0,0 1-653,0-2 1,1 3 0,-2-3-1,2 2 1,0-1 0,3-5-377,2-2 616,4-6 1,9 2-1,0-4 1,2-2-1,1-3 1,6-2 245,5-1 1,8-6-1,6 2 1,1-4 0,1-4-1,0-4 1,-4-2-110,-2-1 0,-2-1 0,-3 0 0,-4-2 0,-3-3 0,-5 1 0,-3-2-157,-3 0 1,-1-2-1,-1-5 1,-4-3 0,-5 0-1,-5 0 1,-3 3-143,-3 0 1,-4 8-1,-3 1 1,-1 5 0,-2 3-1,1 5 1,1 3 506,1 3 1,3 8 0,6 5 0,5 1 0,5 0 0,5 0-124,3-1 1,11 1-1,6-5 1,11 1 0,10-4-1,8-3 1,6-4-8,4-5 1,-5-1-1,1-6 1,-1-4-1,-1-1 1,-2-3-1,-4 0 221,-5-2 0,-6-1 0,-3-2 0,-1 0 0,-4 0 1,-2-1-1,-4-1-162,-2-2 1,-4 0 0,-6 4 0,-1 2 0,-2 2 0,-2 4-179,-1 2 1,0 5 0,-1 2 0,-5 1 0,-4 5 0,-5 5 0,-1 8-122,-1 3 0,-3 4 0,1 7 0,-2 4 0,1 2 0,2 2 0,2 2-18,2 1 1,1 5 0,2 0-1,1 3 1,1 2 0,2-1-1,2 0 183,3-4 1,2 3-1,4-6 1,3 2-1,3-1 1,2-2 158,-1-2 1,-1-1 0,-1-3 0,-2-2 0,-1-1 0,-1-4 0,0-3-13,-2-3 1,-1-6 0,1 1-257,1-2 0,-1-8 0,-3-6 1,-1-8-1,-1-6 0,-4-3 1,1-3-109,0-5 1,-2-4 0,2-7 0,-2-4 0,0-2-1,-1-4-134,0 0 1,6-4 0,-2 1 0,3-2 0,1-3 0,1 1 0,3-2 257,3-1 1,4 7 0,1-3-1,2 6 1,3 4 0,1 2 0,2 2 111,1 2 1,-2 1-1,-1 3 1,-1 3 0,-3 2-1,-2 3 1,0 1-86,-1 2 1,-3 6-1,-2-2 1,-1 1-1,-2 3 107,-2 2 0,0 5 0,2 5 1,2 4-1,0 7-75,0 5 0,4 4 1,-1 5-1,2 1 0,1 2 1,1 4-1,0 0 118,4 1 0,-3-2 0,6 1 0,1-3 0,-1-3 0,-2-1 0,0 0-92,-3 0 0,-3-4 1,-3-2-1,-4 0 1,-4-3-1,-5-2-219,-7 0 0,-9 3 0,-12 2 0,-8-1 1,-9 2-1,-7 0 0,25-8 0,0 1-1764,-4 2 0,-1 0 1944,-6 1 0,-1 1 0,3-1 0,-1 1 0,-48 13 0</inkml:trace>
  <inkml:trace contextRef="#ctx0" brushRef="#br0" timeOffset="70">12689 17691 8355,'7'0'0,"1"0"-641,1 0 750,1 0 1,1 0 0,2-1 0,1-2 0,1-1-1,-1 2 1,0 0 0,1 2 0,4-1 0,3-1-1,2-3 118,3-2 0,3 3 0,7-2 0,2 0 0,2 1 0,3 0 0,4 2-148,6 2 0,2 1 1,2 0-1,3 0 1,-28 0-1,0 0 1,2 0-1,0 0 0,1 0 1,1 0-1,1 0 1,0 0 8,3 0 1,0 0 0,-1 1-1,1 2 1,2-1 0,0 1-1,0-1 1,0 1 0,0-1-1,-1 1 1,2-2 0,-1 0-1,0 0 1,0 0-12,1-1 1,1 0 0,-2 0 0,0 0 0,1-1 0,0 0-1,0 0 1,-1 0 0,1-2 0,-1 1 0,-1-1 0,-1 1-1,0-1 1,-2 1-66,0 0 0,-2 1 0,0-1 0,-1-1 0,-4 0 0,0 1 0,28-3 0,-5 0 0,-8 2-931,-8 2 428,-6 1 1,-15 0-1,-3 0 1,-6 1-111,-9 3 0,-8 2 0,-15 6 0,1-1 601,-1 1 0,0-1 0,0 0 0</inkml:trace>
  <inkml:trace contextRef="#ctx0" brushRef="#br0" timeOffset="71">15567 14870 8355,'-11'-1'-210,"4"-3"1,3-4-1,3-2 514,1-1 1,1 1-1,3 2 1,3 3 0,4 1-1,0 0-349,0 2 0,-3 2 1,0 4-1,-1 4 0,0 5 1,-4 4 12,-1 0 0,2 7 1,-1 7-1,0 3 0,-2 4 1,-1 5-1,0 6 14,0 4 0,-1 12 1,-1-31-1,0 1 0,-1 3 1,-2-1-1,1 3 0,0 0 1,-1 2-1,1 0 49,0 1 1,0 0-1,1 0 1,0 1 0,-2 0-1,1 0 1,0 0 0,0 0-1,0 1 1,-1 0 0,1 1-1,-1 1 1,1 0-1,-2 1 71,1-1 1,-1 0-1,1 2 1,0-1-1,-4 1 1,-1 0-1,0 0 1,1-1-1,-1-2 1,1 0-1,0-1 1,0-1-1,0 0 1,1 1 2,1 0 0,0 0 0,-1-1 1,0 0-1,0-2 0,1 1 1,0-2-1,1-1 0,1-2 0,0-1 1,1-2-1,2-1 0,-1-1 1,0-1-93,1 29 0,1-5 0,2-5 1,3-7-1,3-3 0,3-6-1071,2-3 951,-1-9 1,1-7 0,-1-6 0,1-2 0,0-7 0,2-6-748,1-6 1,2-4 853,-2-1 0,-1-1 0,5-6 0,1 0 0,2 0 0</inkml:trace>
  <inkml:trace contextRef="#ctx0" brushRef="#br0" timeOffset="72">12963 15087 8355,'-12'-11'-58,"1"-1"0,-1 1 0,2-1 0,1 1-29,2-1 0,0 1 0,-1 1 0,1 1 0,1 1 0,1-1 0,0-1 81,2-1 1,2 3-1,1 1 1,0-2 0,0-1 49,0-2 0,0 7 1,0 5-1,-1 8 70,-3 6 0,1 9 1,-4 10-1,-2 6 0,0 9 1,0 7-1,1 7-56,4-30 0,0 2 0,0 4 0,1 1 1,0 2-1,0-1 0,0 4 0,1 0 1,0 3-1,1 0 0,0 2 0,1 1-65,0 0 0,0 0 0,0 0 1,1-1-1,0 1 0,1-1 0,0-1 1,1-1-1,0 0 0,0-1 0,1 0 1,1 1-1,0-1 0,-1 1 8,0 1 1,0 0 0,0-1 0,0 0-1,-1-3 1,-2 0 0,0 0 0,0-1 0,-2-1-1,-1 1 1,-1-2 0,-2 0 0,0-1-1,-1 0 228,-2-2 1,1 0 0,0 0 0,1-1 0,-2-2 0,1 0 0,0 0-1,1 0 1,0-2 0,1 0 0,-5 30-186,2-3 1,-1-7 0,5-3 0,2-5 0,0-4 0,2-6 0,0-5-475,0-6 1,0-4 0,2-10 429,1-2 0,1-3 0,5-5 0,3 0 0,0 0 0,4 0 0</inkml:trace>
  <inkml:trace contextRef="#ctx0" brushRef="#br0" timeOffset="73">6864 17428 8355,'0'22'-246,"0"-3"156,0-4 0,9 2 0,4-2 0,4 0 0,7 0 0,6 2 0,3-1 0,2 2 1,3 0-1,5 1 278,6-1 1,-1 3-1,6-3 1,3 1-1,-26-10 1,1 1-1,1 0 1,1 0-1,2 1 1,1-1-1,2 0 1,1 0-185,2 0 1,0-1 0,2 0-1,2 0 1,3 0 0,0 1 0,1-2-1,0-1 1,3 0 0,1 0 0,0-1-1,2 1 33,1-2 0,1 1 0,4 1 0,0 0 0,1-3 1,0 0-1,-18-1 0,0 0 0,0-1 0,2 1 1,0 0-1,0-1 0,1 0 0,0-1 0,0 0 1,2 0-1,0-1 0,0 0-2,2 0 1,-1 1 0,1-2 0,0 0 0,1-1 0,-1 0 0,2 0 0,0-1 0,0 0 0,1 0 0,0 0 0,1-1 0,-1 1 0,0-1 0,0 0 0,-1 0-1,1 0 1,-1 0 0,-1 1 0,-1-1 0,0 0 56,-2 0 1,0 0 0,1 1 0,1-1 0,1 0 0,0 0 0,-2 0 0,-1 1-1,0-1 1,0 0 0,0 0 0,0 0 0,-2 1 0,-1-1 0,0 1 0,-2 0 0,-1 1-1,-1 0-89,18-1 1,-1 2 0,-2 0 0,-1 1 0,-2-1 0,-1 2 0,-4-1 0,-2 0 0,-4-1 0,-2 2 0,-3-1 0,-2 1 0,-2 0 0,-1 0-238,28 3 0,-10 4 0,-8-3 0,-7 0 0,-8 0 0,-4-2 1,-8-1-195,-3 2 1,-7-4 0,-4 0 118,-1-6 1,-7-1 0,-3 1 0,-1 0-1,0 0 309,2 1 0,0 2 0,-3 3 0,1 0 0,0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Shape 19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8" name="Shape 19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3535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8" name="Shape 1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38344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4" name="Shape 11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70600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4" name="Shape 1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61433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Shape 1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4" name="Shape 1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11010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Shape 1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4" name="Shape 1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3931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5" name="Shape 1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94950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2" name="Shape 13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37836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6" name="Shape 1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3348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6" name="Shape 1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2146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Shape 7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7" name="Shape 7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68618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6" name="Shape 1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46099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6" name="Shape 1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9628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3" name="Shape 1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9629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2" name="Shape 1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73000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2" name="Shape 12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42004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6" name="Shape 1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5358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Shape 1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6" name="Shape 12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39462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Shape 1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0" name="Shape 1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3263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Shape 1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0" name="Shape 1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11493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8705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7" name="Shape 7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81849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Becomes very useful when we work with complex functions</a:t>
            </a:r>
          </a:p>
        </p:txBody>
      </p:sp>
    </p:spTree>
    <p:extLst>
      <p:ext uri="{BB962C8B-B14F-4D97-AF65-F5344CB8AC3E}">
        <p14:creationId xmlns:p14="http://schemas.microsoft.com/office/powerpoint/2010/main" val="2369975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Things get even crazier</a:t>
            </a:r>
          </a:p>
        </p:txBody>
      </p:sp>
    </p:spTree>
    <p:extLst>
      <p:ext uri="{BB962C8B-B14F-4D97-AF65-F5344CB8AC3E}">
        <p14:creationId xmlns:p14="http://schemas.microsoft.com/office/powerpoint/2010/main" val="282490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How to compute the analytic gradient for arbitrarily complex functions using frame called computational graph</a:t>
            </a:r>
          </a:p>
          <a:p>
            <a:pPr lvl="0">
              <a:spcBef>
                <a:spcPts val="0"/>
              </a:spcBef>
              <a:buNone/>
            </a:pPr>
            <a:r>
              <a:rPr lang="en"/>
              <a:t>Can use computational graph to represent any function, where the nodes of the graph are steps of computation that we go through</a:t>
            </a:r>
          </a:p>
          <a:p>
            <a:pPr lvl="0">
              <a:spcBef>
                <a:spcPts val="0"/>
              </a:spcBef>
              <a:buNone/>
            </a:pPr>
            <a:r>
              <a:rPr lang="en"/>
              <a:t>Linear classifier example</a:t>
            </a:r>
          </a:p>
          <a:p>
            <a:pPr lvl="0">
              <a:spcBef>
                <a:spcPts val="0"/>
              </a:spcBef>
              <a:buNone/>
            </a:pPr>
            <a:r>
              <a:rPr lang="en"/>
              <a:t>Advantage is that once we express a function using a computational graph, can use a technique called backpropagation which recursively uses the chain rule to efficient compute gradient</a:t>
            </a:r>
          </a:p>
          <a:p>
            <a:pPr lvl="0" rtl="0">
              <a:spcBef>
                <a:spcPts val="0"/>
              </a:spcBef>
              <a:buNone/>
            </a:pPr>
            <a:endParaRPr/>
          </a:p>
        </p:txBody>
      </p:sp>
    </p:spTree>
    <p:extLst>
      <p:ext uri="{BB962C8B-B14F-4D97-AF65-F5344CB8AC3E}">
        <p14:creationId xmlns:p14="http://schemas.microsoft.com/office/powerpoint/2010/main" val="3327485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62</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1582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How does backprop work. Start off with a simple example, where again goal is that we have a function and want to find gradients of the output of the function with respect to any variables</a:t>
            </a:r>
            <a:endParaRPr/>
          </a:p>
          <a:p>
            <a:pPr marL="0" lvl="0" indent="0" rtl="0">
              <a:spcBef>
                <a:spcPts val="0"/>
              </a:spcBef>
              <a:spcAft>
                <a:spcPts val="0"/>
              </a:spcAft>
              <a:buNone/>
            </a:pPr>
            <a:endParaRPr/>
          </a:p>
        </p:txBody>
      </p:sp>
    </p:spTree>
    <p:extLst>
      <p:ext uri="{BB962C8B-B14F-4D97-AF65-F5344CB8AC3E}">
        <p14:creationId xmlns:p14="http://schemas.microsoft.com/office/powerpoint/2010/main" val="2213728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First step always represent as computational graph</a:t>
            </a:r>
            <a:endParaRPr/>
          </a:p>
          <a:p>
            <a:pPr marL="0" lvl="0" indent="0" rtl="0">
              <a:spcBef>
                <a:spcPts val="0"/>
              </a:spcBef>
              <a:spcAft>
                <a:spcPts val="0"/>
              </a:spcAft>
              <a:buNone/>
            </a:pPr>
            <a:r>
              <a:rPr lang="en"/>
              <a:t>Computational operations we go through</a:t>
            </a:r>
            <a:endParaRPr/>
          </a:p>
          <a:p>
            <a:pPr marL="0" lvl="0" indent="0" rtl="0">
              <a:spcBef>
                <a:spcPts val="0"/>
              </a:spcBef>
              <a:spcAft>
                <a:spcPts val="0"/>
              </a:spcAft>
              <a:buNone/>
            </a:pPr>
            <a:endParaRPr/>
          </a:p>
        </p:txBody>
      </p:sp>
    </p:spTree>
    <p:extLst>
      <p:ext uri="{BB962C8B-B14F-4D97-AF65-F5344CB8AC3E}">
        <p14:creationId xmlns:p14="http://schemas.microsoft.com/office/powerpoint/2010/main" val="2446120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way we want to be using gradients in practice is want to iteratively evaluate at a point in the loss landscape, and take step</a:t>
            </a:r>
            <a:endParaRPr/>
          </a:p>
          <a:p>
            <a:pPr marL="0" lvl="0" indent="0" rtl="0">
              <a:spcBef>
                <a:spcPts val="0"/>
              </a:spcBef>
              <a:spcAft>
                <a:spcPts val="0"/>
              </a:spcAft>
              <a:buNone/>
            </a:pPr>
            <a:r>
              <a:rPr lang="en"/>
              <a:t>Whenever we want to do this, first make forward pass</a:t>
            </a:r>
            <a:endParaRPr/>
          </a:p>
        </p:txBody>
      </p:sp>
    </p:spTree>
    <p:extLst>
      <p:ext uri="{BB962C8B-B14F-4D97-AF65-F5344CB8AC3E}">
        <p14:creationId xmlns:p14="http://schemas.microsoft.com/office/powerpoint/2010/main" val="1704301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Want to give every intermediate variable a name.</a:t>
            </a:r>
            <a:endParaRPr/>
          </a:p>
          <a:p>
            <a:pPr marL="0" lvl="0" indent="0">
              <a:spcBef>
                <a:spcPts val="0"/>
              </a:spcBef>
              <a:spcAft>
                <a:spcPts val="0"/>
              </a:spcAft>
              <a:buNone/>
            </a:pPr>
            <a:r>
              <a:rPr lang="en"/>
              <a:t>Hae q = x+y, f = qz</a:t>
            </a:r>
            <a:endParaRPr/>
          </a:p>
          <a:p>
            <a:pPr marL="0" lvl="0" indent="0">
              <a:spcBef>
                <a:spcPts val="0"/>
              </a:spcBef>
              <a:spcAft>
                <a:spcPts val="0"/>
              </a:spcAft>
              <a:buNone/>
            </a:pPr>
            <a:r>
              <a:rPr lang="en"/>
              <a:t>Also written out gradients of q wrt</a:t>
            </a:r>
            <a:endParaRPr/>
          </a:p>
          <a:p>
            <a:pPr marL="0" lvl="0" indent="0">
              <a:spcBef>
                <a:spcPts val="0"/>
              </a:spcBef>
              <a:spcAft>
                <a:spcPts val="0"/>
              </a:spcAft>
              <a:buNone/>
            </a:pPr>
            <a:endParaRPr/>
          </a:p>
          <a:p>
            <a:pPr marL="0" lvl="0" indent="0" rtl="0">
              <a:spcBef>
                <a:spcPts val="0"/>
              </a:spcBef>
              <a:spcAft>
                <a:spcPts val="0"/>
              </a:spcAft>
              <a:buNone/>
            </a:pPr>
            <a:r>
              <a:rPr lang="en"/>
              <a:t>Want to find ...</a:t>
            </a:r>
            <a:endParaRPr/>
          </a:p>
        </p:txBody>
      </p:sp>
    </p:spTree>
    <p:extLst>
      <p:ext uri="{BB962C8B-B14F-4D97-AF65-F5344CB8AC3E}">
        <p14:creationId xmlns:p14="http://schemas.microsoft.com/office/powerpoint/2010/main" val="996334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Want to give every intermediate variable a name.</a:t>
            </a:r>
            <a:endParaRPr/>
          </a:p>
          <a:p>
            <a:pPr marL="0" lvl="0" indent="0">
              <a:spcBef>
                <a:spcPts val="0"/>
              </a:spcBef>
              <a:spcAft>
                <a:spcPts val="0"/>
              </a:spcAft>
              <a:buNone/>
            </a:pPr>
            <a:r>
              <a:rPr lang="en"/>
              <a:t>Hae q = x+y, f = qz</a:t>
            </a:r>
            <a:endParaRPr/>
          </a:p>
          <a:p>
            <a:pPr marL="0" lvl="0" indent="0">
              <a:spcBef>
                <a:spcPts val="0"/>
              </a:spcBef>
              <a:spcAft>
                <a:spcPts val="0"/>
              </a:spcAft>
              <a:buNone/>
            </a:pPr>
            <a:r>
              <a:rPr lang="en"/>
              <a:t>Also written out gradients of q wrt</a:t>
            </a:r>
            <a:endParaRPr/>
          </a:p>
          <a:p>
            <a:pPr marL="0" lvl="0" indent="0">
              <a:spcBef>
                <a:spcPts val="0"/>
              </a:spcBef>
              <a:spcAft>
                <a:spcPts val="0"/>
              </a:spcAft>
              <a:buNone/>
            </a:pPr>
            <a:endParaRPr/>
          </a:p>
          <a:p>
            <a:pPr marL="0" lvl="0" indent="0" rtl="0">
              <a:spcBef>
                <a:spcPts val="0"/>
              </a:spcBef>
              <a:spcAft>
                <a:spcPts val="0"/>
              </a:spcAft>
              <a:buNone/>
            </a:pPr>
            <a:r>
              <a:rPr lang="en"/>
              <a:t>Want to find ...</a:t>
            </a:r>
            <a:endParaRPr/>
          </a:p>
        </p:txBody>
      </p:sp>
    </p:spTree>
    <p:extLst>
      <p:ext uri="{BB962C8B-B14F-4D97-AF65-F5344CB8AC3E}">
        <p14:creationId xmlns:p14="http://schemas.microsoft.com/office/powerpoint/2010/main" val="1309689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Want to give every intermediate variable a name.</a:t>
            </a:r>
            <a:endParaRPr/>
          </a:p>
          <a:p>
            <a:pPr marL="0" lvl="0" indent="0">
              <a:spcBef>
                <a:spcPts val="0"/>
              </a:spcBef>
              <a:spcAft>
                <a:spcPts val="0"/>
              </a:spcAft>
              <a:buNone/>
            </a:pPr>
            <a:r>
              <a:rPr lang="en"/>
              <a:t>Hae q = x+y, f = qz</a:t>
            </a:r>
            <a:endParaRPr/>
          </a:p>
          <a:p>
            <a:pPr marL="0" lvl="0" indent="0">
              <a:spcBef>
                <a:spcPts val="0"/>
              </a:spcBef>
              <a:spcAft>
                <a:spcPts val="0"/>
              </a:spcAft>
              <a:buNone/>
            </a:pPr>
            <a:r>
              <a:rPr lang="en"/>
              <a:t>Also written out gradients of q wrt</a:t>
            </a:r>
            <a:endParaRPr/>
          </a:p>
          <a:p>
            <a:pPr marL="0" lvl="0" indent="0">
              <a:spcBef>
                <a:spcPts val="0"/>
              </a:spcBef>
              <a:spcAft>
                <a:spcPts val="0"/>
              </a:spcAft>
              <a:buNone/>
            </a:pPr>
            <a:endParaRPr/>
          </a:p>
          <a:p>
            <a:pPr marL="0" lvl="0" indent="0" rtl="0">
              <a:spcBef>
                <a:spcPts val="0"/>
              </a:spcBef>
              <a:spcAft>
                <a:spcPts val="0"/>
              </a:spcAft>
              <a:buNone/>
            </a:pPr>
            <a:r>
              <a:rPr lang="en"/>
              <a:t>Want to find ...</a:t>
            </a:r>
            <a:endParaRPr/>
          </a:p>
        </p:txBody>
      </p:sp>
    </p:spTree>
    <p:extLst>
      <p:ext uri="{BB962C8B-B14F-4D97-AF65-F5344CB8AC3E}">
        <p14:creationId xmlns:p14="http://schemas.microsoft.com/office/powerpoint/2010/main" val="7766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Shape 17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8" name="Shape 17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Have been using linear score function as running example of function to optimize</a:t>
            </a:r>
          </a:p>
          <a:p>
            <a:pPr lvl="0">
              <a:spcBef>
                <a:spcPts val="0"/>
              </a:spcBef>
              <a:buNone/>
            </a:pPr>
            <a:endParaRPr/>
          </a:p>
        </p:txBody>
      </p:sp>
    </p:spTree>
    <p:extLst>
      <p:ext uri="{BB962C8B-B14F-4D97-AF65-F5344CB8AC3E}">
        <p14:creationId xmlns:p14="http://schemas.microsoft.com/office/powerpoint/2010/main" val="3864132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In order to find the gradients, going to use backprop technique, which is a recursive application of chain rule</a:t>
            </a:r>
            <a:endParaRPr/>
          </a:p>
          <a:p>
            <a:pPr marL="0" lvl="0" indent="0" rtl="0">
              <a:spcBef>
                <a:spcPts val="0"/>
              </a:spcBef>
              <a:spcAft>
                <a:spcPts val="0"/>
              </a:spcAft>
              <a:buNone/>
            </a:pPr>
            <a:r>
              <a:rPr lang="en"/>
              <a:t>Start at end of graph and make a backward pass, computing gradients along the way and evaluate at this point</a:t>
            </a:r>
            <a:endParaRPr/>
          </a:p>
        </p:txBody>
      </p:sp>
    </p:spTree>
    <p:extLst>
      <p:ext uri="{BB962C8B-B14F-4D97-AF65-F5344CB8AC3E}">
        <p14:creationId xmlns:p14="http://schemas.microsoft.com/office/powerpoint/2010/main" val="3583545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90984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Is q, evaluated at this point is 3</a:t>
            </a:r>
            <a:endParaRPr/>
          </a:p>
        </p:txBody>
      </p:sp>
    </p:spTree>
    <p:extLst>
      <p:ext uri="{BB962C8B-B14F-4D97-AF65-F5344CB8AC3E}">
        <p14:creationId xmlns:p14="http://schemas.microsoft.com/office/powerpoint/2010/main" val="2005466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49079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38281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44280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Y not directly connected to f in graph, connected through intermediate node q</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Use chain rule, which says df/dy can be written as … where q is the intermediate node between y and f</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Know df/dq, upstream gradient, need dq/dy, local</a:t>
            </a:r>
            <a:endParaRPr>
              <a:solidFill>
                <a:schemeClr val="dk1"/>
              </a:solidFill>
            </a:endParaRPr>
          </a:p>
          <a:p>
            <a:pPr marL="0" lvl="0" indent="0"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04052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5" name="Shape 4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Intuition of chain rule is take effect of q on f, compound with effect of y on q, to get effect of y on f</a:t>
            </a:r>
            <a:endParaRPr>
              <a:solidFill>
                <a:schemeClr val="dk1"/>
              </a:solidFill>
            </a:endParaRPr>
          </a:p>
          <a:p>
            <a:pPr marL="0" lvl="0" indent="0">
              <a:spcBef>
                <a:spcPts val="0"/>
              </a:spcBef>
              <a:spcAft>
                <a:spcPts val="0"/>
              </a:spcAft>
              <a:buNone/>
            </a:pPr>
            <a:r>
              <a:rPr lang="en">
                <a:solidFill>
                  <a:schemeClr val="dk1"/>
                </a:solidFill>
              </a:rPr>
              <a:t>If wiggle y a little, q change by same factor. If q change a little, f by factor of -4</a:t>
            </a:r>
            <a:endParaRPr>
              <a:solidFill>
                <a:schemeClr val="dk1"/>
              </a:solidFill>
            </a:endParaRPr>
          </a:p>
          <a:p>
            <a:pPr marL="0" lvl="0" indent="0">
              <a:spcBef>
                <a:spcPts val="0"/>
              </a:spcBef>
              <a:spcAft>
                <a:spcPts val="0"/>
              </a:spcAft>
              <a:buNone/>
            </a:pPr>
            <a:r>
              <a:rPr lang="en">
                <a:solidFill>
                  <a:schemeClr val="dk1"/>
                </a:solidFill>
              </a:rPr>
              <a:t>Compound: wiggle y a little, f…</a:t>
            </a:r>
            <a:endParaRPr>
              <a:solidFill>
                <a:schemeClr val="dk1"/>
              </a:solidFill>
            </a:endParaRPr>
          </a:p>
          <a:p>
            <a:pPr marL="0" lvl="0" indent="0">
              <a:spcBef>
                <a:spcPts val="0"/>
              </a:spcBef>
              <a:spcAft>
                <a:spcPts val="0"/>
              </a:spcAft>
              <a:buNone/>
            </a:pP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For nodes that are not directly connected to the output, can use this recursive application of chain rule. Always know value of upstream gradient, compute and compound with value of local gradient.</a:t>
            </a:r>
            <a:endParaRPr>
              <a:solidFill>
                <a:schemeClr val="dk1"/>
              </a:solidFill>
            </a:endParaRPr>
          </a:p>
          <a:p>
            <a:pPr marL="0" lvl="0" indent="0">
              <a:spcBef>
                <a:spcPts val="0"/>
              </a:spcBef>
              <a:spcAft>
                <a:spcPts val="0"/>
              </a:spcAft>
              <a:buClr>
                <a:schemeClr val="dk1"/>
              </a:buClr>
              <a:buSzPts val="1100"/>
              <a:buFont typeface="Arial"/>
              <a:buNone/>
            </a:pPr>
            <a:endParaRPr>
              <a:solidFill>
                <a:schemeClr val="dk1"/>
              </a:solidFill>
            </a:endParaRPr>
          </a:p>
          <a:p>
            <a:pPr marL="0" lvl="0" indent="0" rtl="0">
              <a:spcBef>
                <a:spcPts val="0"/>
              </a:spcBef>
              <a:spcAft>
                <a:spcPts val="0"/>
              </a:spcAft>
              <a:buClr>
                <a:schemeClr val="dk1"/>
              </a:buClr>
              <a:buSzPts val="1100"/>
              <a:buFont typeface="Arial"/>
              <a:buNone/>
            </a:pPr>
            <a:r>
              <a:rPr lang="en">
                <a:solidFill>
                  <a:schemeClr val="dk1"/>
                </a:solidFill>
              </a:rPr>
              <a:t>Know dL/dy, want dL/dx,  to find dL/dx, need to know how wiggling x affects wiggling y</a:t>
            </a:r>
            <a:endParaRPr/>
          </a:p>
        </p:txBody>
      </p:sp>
    </p:spTree>
    <p:extLst>
      <p:ext uri="{BB962C8B-B14F-4D97-AF65-F5344CB8AC3E}">
        <p14:creationId xmlns:p14="http://schemas.microsoft.com/office/powerpoint/2010/main" val="2755063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430908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Computational graph analogous to what we are doing in implementing the actual code</a:t>
            </a:r>
            <a:endParaRPr/>
          </a:p>
        </p:txBody>
      </p:sp>
    </p:spTree>
    <p:extLst>
      <p:ext uri="{BB962C8B-B14F-4D97-AF65-F5344CB8AC3E}">
        <p14:creationId xmlns:p14="http://schemas.microsoft.com/office/powerpoint/2010/main" val="2422417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Shape 1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6" name="Shape 17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Instead of using single linear transformation, stack 2 together, get 2-layer network</a:t>
            </a:r>
          </a:p>
          <a:p>
            <a:pPr lvl="0" rtl="0">
              <a:spcBef>
                <a:spcPts val="0"/>
              </a:spcBef>
              <a:buNone/>
            </a:pPr>
            <a:endParaRPr/>
          </a:p>
        </p:txBody>
      </p:sp>
    </p:spTree>
    <p:extLst>
      <p:ext uri="{BB962C8B-B14F-4D97-AF65-F5344CB8AC3E}">
        <p14:creationId xmlns:p14="http://schemas.microsoft.com/office/powerpoint/2010/main" val="295729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5" name="Shape 6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Little more complex to see why backprop is useful</a:t>
            </a:r>
            <a:endParaRPr/>
          </a:p>
          <a:p>
            <a:pPr marL="0" lvl="0" indent="0">
              <a:spcBef>
                <a:spcPts val="0"/>
              </a:spcBef>
              <a:spcAft>
                <a:spcPts val="0"/>
              </a:spcAft>
              <a:buNone/>
            </a:pPr>
            <a:r>
              <a:rPr lang="en"/>
              <a:t>First multiple together w and x terms, add, then scale, …</a:t>
            </a:r>
            <a:endParaRPr/>
          </a:p>
          <a:p>
            <a:pPr marL="0" lvl="0" indent="0" rtl="0">
              <a:spcBef>
                <a:spcPts val="0"/>
              </a:spcBef>
              <a:spcAft>
                <a:spcPts val="0"/>
              </a:spcAft>
              <a:buNone/>
            </a:pPr>
            <a:endParaRPr/>
          </a:p>
        </p:txBody>
      </p:sp>
    </p:spTree>
    <p:extLst>
      <p:ext uri="{BB962C8B-B14F-4D97-AF65-F5344CB8AC3E}">
        <p14:creationId xmlns:p14="http://schemas.microsoft.com/office/powerpoint/2010/main" val="2815055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Shape 7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9" name="Shape 7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Want to obtain the gradient at a point. First forward pass.</a:t>
            </a:r>
            <a:endParaRPr/>
          </a:p>
        </p:txBody>
      </p:sp>
    </p:spTree>
    <p:extLst>
      <p:ext uri="{BB962C8B-B14F-4D97-AF65-F5344CB8AC3E}">
        <p14:creationId xmlns:p14="http://schemas.microsoft.com/office/powerpoint/2010/main" val="3137655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Shape 7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Written some expressions for derivatives that will be helpful latero n</a:t>
            </a:r>
            <a:endParaRPr/>
          </a:p>
          <a:p>
            <a:pPr marL="0" lvl="0" indent="0">
              <a:spcBef>
                <a:spcPts val="0"/>
              </a:spcBef>
              <a:spcAft>
                <a:spcPts val="0"/>
              </a:spcAft>
              <a:buNone/>
            </a:pPr>
            <a:endParaRPr/>
          </a:p>
          <a:p>
            <a:pPr marL="0" lvl="0" indent="0" rtl="0">
              <a:spcBef>
                <a:spcPts val="0"/>
              </a:spcBef>
              <a:spcAft>
                <a:spcPts val="0"/>
              </a:spcAft>
              <a:buNone/>
            </a:pPr>
            <a:r>
              <a:rPr lang="en"/>
              <a:t>1st step is to express local gradient for each of the individual nodes</a:t>
            </a:r>
            <a:endParaRPr/>
          </a:p>
        </p:txBody>
      </p:sp>
    </p:spTree>
    <p:extLst>
      <p:ext uri="{BB962C8B-B14F-4D97-AF65-F5344CB8AC3E}">
        <p14:creationId xmlns:p14="http://schemas.microsoft.com/office/powerpoint/2010/main" val="26259060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6" name="Shape 7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As always, start with end of graph 1, bc df/df =1</a:t>
            </a:r>
            <a:endParaRPr/>
          </a:p>
        </p:txBody>
      </p:sp>
    </p:spTree>
    <p:extLst>
      <p:ext uri="{BB962C8B-B14F-4D97-AF65-F5344CB8AC3E}">
        <p14:creationId xmlns:p14="http://schemas.microsoft.com/office/powerpoint/2010/main" val="1332056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Shape 7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1" name="Shape 7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2220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3" name="Shape 8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9626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Shape 8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7" name="Shape 8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470182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Shape 8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5" name="Shape 8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332405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8" name="Shape 8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29772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5" name="Shape 9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1871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Shape 17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6" name="Shape 17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chemeClr val="dk1"/>
                </a:solidFill>
              </a:rPr>
              <a:t>First have W1*x, then nonlinear function, then second linear layer</a:t>
            </a:r>
          </a:p>
          <a:p>
            <a:pPr lvl="0" rtl="0">
              <a:spcBef>
                <a:spcPts val="0"/>
              </a:spcBef>
              <a:buClr>
                <a:schemeClr val="dk1"/>
              </a:buClr>
              <a:buSzPct val="100000"/>
              <a:buFont typeface="Arial"/>
              <a:buNone/>
            </a:pPr>
            <a:r>
              <a:rPr lang="en">
                <a:solidFill>
                  <a:schemeClr val="dk1"/>
                </a:solidFill>
              </a:rPr>
              <a:t>More broadly speaking, NN are class of functions where simpler functions are stacked on top of each other in a hierarchical way to make up a more complex, nonlinear function. Have multiple stages of hierarchical computation.</a:t>
            </a:r>
          </a:p>
        </p:txBody>
      </p:sp>
    </p:spTree>
    <p:extLst>
      <p:ext uri="{BB962C8B-B14F-4D97-AF65-F5344CB8AC3E}">
        <p14:creationId xmlns:p14="http://schemas.microsoft.com/office/powerpoint/2010/main" val="946796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Shape 9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7" name="Shape 9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35435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3" name="Shape 9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When addition node, local gradient wrt each input is 1</a:t>
            </a:r>
            <a:endParaRPr/>
          </a:p>
        </p:txBody>
      </p:sp>
    </p:spTree>
    <p:extLst>
      <p:ext uri="{BB962C8B-B14F-4D97-AF65-F5344CB8AC3E}">
        <p14:creationId xmlns:p14="http://schemas.microsoft.com/office/powerpoint/2010/main" val="593221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Shape 9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4" name="Shape 9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77887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Shape 10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4" name="Shape 10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143462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Shape 10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0" name="Shape 10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52169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5" name="Shape 10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Can define computational nodes at any granularity we want</a:t>
            </a:r>
            <a:endParaRPr/>
          </a:p>
          <a:p>
            <a:pPr marL="0" lvl="0" indent="0" rtl="0">
              <a:spcBef>
                <a:spcPts val="0"/>
              </a:spcBef>
              <a:spcAft>
                <a:spcPts val="0"/>
              </a:spcAft>
              <a:buNone/>
            </a:pPr>
            <a:r>
              <a:rPr lang="en"/>
              <a:t>Can group operations together into more complex nodes, as long as can write down the local gradient</a:t>
            </a:r>
            <a:endParaRPr/>
          </a:p>
          <a:p>
            <a:pPr marL="0" lvl="0" indent="0" rtl="0">
              <a:spcBef>
                <a:spcPts val="0"/>
              </a:spcBef>
              <a:spcAft>
                <a:spcPts val="0"/>
              </a:spcAft>
              <a:buNone/>
            </a:pPr>
            <a:r>
              <a:rPr lang="en"/>
              <a:t>Trade-off between how simple the graph is and how much calculus we have to do</a:t>
            </a:r>
            <a:endParaRPr/>
          </a:p>
        </p:txBody>
      </p:sp>
    </p:spTree>
    <p:extLst>
      <p:ext uri="{BB962C8B-B14F-4D97-AF65-F5344CB8AC3E}">
        <p14:creationId xmlns:p14="http://schemas.microsoft.com/office/powerpoint/2010/main" val="33366000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Shape 10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 name="Shape 10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See that we do find the same gradient value no matter how we break up the operation</a:t>
            </a:r>
            <a:endParaRPr/>
          </a:p>
        </p:txBody>
      </p:sp>
    </p:spTree>
    <p:extLst>
      <p:ext uri="{BB962C8B-B14F-4D97-AF65-F5344CB8AC3E}">
        <p14:creationId xmlns:p14="http://schemas.microsoft.com/office/powerpoint/2010/main" val="1185367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Shape 1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1" name="Shape 18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Can stack more of these layers to get deeper networks, where the term deep NN comes from</a:t>
            </a:r>
          </a:p>
        </p:txBody>
      </p:sp>
    </p:spTree>
    <p:extLst>
      <p:ext uri="{BB962C8B-B14F-4D97-AF65-F5344CB8AC3E}">
        <p14:creationId xmlns:p14="http://schemas.microsoft.com/office/powerpoint/2010/main" val="26382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Shape 18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3" name="Shape 18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96467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Shape 19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3" name="Shape 19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9025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101600"/>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934633"/>
            <a:ext cx="8520600" cy="504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6296857" y="6179655"/>
            <a:ext cx="548700" cy="524800"/>
          </a:xfrm>
          <a:prstGeom prst="rect">
            <a:avLst/>
          </a:prstGeom>
        </p:spPr>
        <p:txBody>
          <a:bodyPr lIns="91425" tIns="91425" rIns="91425" bIns="91425" anchor="ctr" anchorCtr="0">
            <a:noAutofit/>
          </a:body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32735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(C) Dhruv Batra </a:t>
            </a:r>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(C) Dhruv Batra </a:t>
            </a:r>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(C) Dhruv Batra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hyperlink" Target="https://thenounproject.com/term/neuron/214105/" TargetMode="External"/><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customXml" Target="../ink/ink1.xml"/><Relationship Id="rId5" Type="http://schemas.openxmlformats.org/officeDocument/2006/relationships/image" Target="../media/image9.png"/><Relationship Id="rId4" Type="http://schemas.openxmlformats.org/officeDocument/2006/relationships/hyperlink" Target="https://creativecommons.org/licenses/by/3.0/us/" TargetMode="External"/><Relationship Id="rId9" Type="http://schemas.openxmlformats.org/officeDocument/2006/relationships/image" Target="../media/image59.png"/></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76.png"/></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8.png"/><Relationship Id="rId4" Type="http://schemas.openxmlformats.org/officeDocument/2006/relationships/image" Target="../media/image77.png"/></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hyperlink" Target="https://creativecommons.org/licenses/by/3.0/us/"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hyperlink" Target="https://thenounproject.com/term/neuron/214105/" TargetMode="External"/><Relationship Id="rId5" Type="http://schemas.openxmlformats.org/officeDocument/2006/relationships/image" Target="../media/image12.png"/><Relationship Id="rId10" Type="http://schemas.openxmlformats.org/officeDocument/2006/relationships/image" Target="../media/image63.png"/><Relationship Id="rId4" Type="http://schemas.openxmlformats.org/officeDocument/2006/relationships/image" Target="../media/image11.png"/><Relationship Id="rId9" Type="http://schemas.openxmlformats.org/officeDocument/2006/relationships/customXml" Target="../ink/ink3.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customXml" Target="../ink/ink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customXml" Target="../ink/ink6.xml"/><Relationship Id="rId5" Type="http://schemas.openxmlformats.org/officeDocument/2006/relationships/image" Target="../media/image810.png"/><Relationship Id="rId4" Type="http://schemas.openxmlformats.org/officeDocument/2006/relationships/customXml" Target="../ink/ink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hyperlink" Target="https://creativecommons.org/publicdomain/zero/1.0/" TargetMode="External"/><Relationship Id="rId4" Type="http://schemas.openxmlformats.org/officeDocument/2006/relationships/hyperlink" Target="http://maxpixel.freegreatpicture.com/Mountains-Valleys-Landscape-Hills-Grass-Green-69936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98.png"/><Relationship Id="rId5" Type="http://schemas.openxmlformats.org/officeDocument/2006/relationships/customXml" Target="../ink/ink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102.png"/><Relationship Id="rId4" Type="http://schemas.openxmlformats.org/officeDocument/2006/relationships/customXml" Target="../ink/ink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3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3.png"/><Relationship Id="rId5" Type="http://schemas.openxmlformats.org/officeDocument/2006/relationships/slideLayout" Target="../slideLayouts/slideLayout23.xml"/><Relationship Id="rId4" Type="http://schemas.openxmlformats.org/officeDocument/2006/relationships/video" Target="../media/media2.mov"/></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hyperlink" Target="https://twitter.com/karpathy/status/597631909930242048?lang=en"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emf"/><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7.png"/></Relationships>
</file>

<file path=ppt/slides/_rels/slide7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65.png"/><Relationship Id="rId9" Type="http://schemas.openxmlformats.org/officeDocument/2006/relationships/image" Target="../media/image61.png"/></Relationships>
</file>

<file path=ppt/slides/_rels/slide7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65.png"/><Relationship Id="rId9"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61.png"/></Relationships>
</file>

<file path=ppt/slides/_rels/slide8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61.png"/></Relationships>
</file>

<file path=ppt/slides/_rels/slide8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image" Target="../media/image61.png"/></Relationships>
</file>

<file path=ppt/slides/_rels/slide8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image" Target="../media/image61.png"/></Relationships>
</file>

<file path=ppt/slides/_rels/slide8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61.png"/></Relationships>
</file>

<file path=ppt/slides/_rels/slide8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4.png"/><Relationship Id="rId4" Type="http://schemas.openxmlformats.org/officeDocument/2006/relationships/image" Target="../media/image67.png"/><Relationship Id="rId9" Type="http://schemas.openxmlformats.org/officeDocument/2006/relationships/image" Target="../media/image62.png"/></Relationships>
</file>

<file path=ppt/slides/_rels/slide8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61.png"/></Relationships>
</file>

<file path=ppt/slides/_rels/slide8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67.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CS 4803 /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a:p>
          <a:p>
            <a:r>
              <a:rPr lang="en-US" sz="2800" dirty="0"/>
              <a:t>Dhruv Batra </a:t>
            </a:r>
          </a:p>
          <a:p>
            <a:r>
              <a:rPr lang="en-US" sz="2800"/>
              <a:t>Georgia </a:t>
            </a:r>
            <a:r>
              <a:rPr lang="en-US" sz="2800" dirty="0"/>
              <a:t>Tech</a:t>
            </a:r>
          </a:p>
        </p:txBody>
      </p:sp>
      <p:sp>
        <p:nvSpPr>
          <p:cNvPr id="3" name="TextBox 2"/>
          <p:cNvSpPr txBox="1"/>
          <p:nvPr/>
        </p:nvSpPr>
        <p:spPr>
          <a:xfrm>
            <a:off x="1828800" y="2307610"/>
            <a:ext cx="6934200" cy="1200329"/>
          </a:xfrm>
          <a:prstGeom prst="rect">
            <a:avLst/>
          </a:prstGeom>
          <a:noFill/>
        </p:spPr>
        <p:txBody>
          <a:bodyPr wrap="square" rtlCol="0">
            <a:spAutoFit/>
          </a:bodyPr>
          <a:lstStyle/>
          <a:p>
            <a:pPr lvl="0" algn="l">
              <a:spcBef>
                <a:spcPct val="20000"/>
              </a:spcBef>
            </a:pPr>
            <a:r>
              <a:rPr lang="en-US" sz="2400" kern="0" dirty="0">
                <a:solidFill>
                  <a:prstClr val="black"/>
                </a:solidFill>
                <a:latin typeface="Arial"/>
                <a:ea typeface="Osaka"/>
                <a:cs typeface="Osaka"/>
              </a:rPr>
              <a:t>Topics: </a:t>
            </a:r>
          </a:p>
          <a:p>
            <a:pPr marL="742950" lvl="1" indent="-285750" algn="l">
              <a:spcBef>
                <a:spcPct val="20000"/>
              </a:spcBef>
              <a:buFontTx/>
              <a:buChar char="–"/>
            </a:pPr>
            <a:r>
              <a:rPr lang="en-US" sz="2000" kern="0" dirty="0">
                <a:solidFill>
                  <a:prstClr val="black"/>
                </a:solidFill>
                <a:latin typeface="Arial"/>
                <a:ea typeface="Osaka"/>
                <a:cs typeface="Osaka"/>
              </a:rPr>
              <a:t>Optimization</a:t>
            </a:r>
          </a:p>
          <a:p>
            <a:pPr marL="742950" lvl="1" indent="-285750" algn="l">
              <a:spcBef>
                <a:spcPct val="20000"/>
              </a:spcBef>
              <a:buFontTx/>
              <a:buChar char="–"/>
            </a:pPr>
            <a:r>
              <a:rPr lang="en-US" sz="2000" kern="0" dirty="0">
                <a:solidFill>
                  <a:prstClr val="black"/>
                </a:solidFill>
                <a:latin typeface="Arial"/>
                <a:ea typeface="Osaka"/>
                <a:cs typeface="Osaka"/>
              </a:rPr>
              <a:t>Computing Gradients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Shape 1875"/>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10</a:t>
            </a:fld>
            <a:endParaRPr lang="en" sz="1800">
              <a:solidFill>
                <a:srgbClr val="FFFFFF"/>
              </a:solidFill>
            </a:endParaRPr>
          </a:p>
        </p:txBody>
      </p:sp>
      <p:sp>
        <p:nvSpPr>
          <p:cNvPr id="1876" name="Shape 1876"/>
          <p:cNvSpPr txBox="1"/>
          <p:nvPr/>
        </p:nvSpPr>
        <p:spPr>
          <a:xfrm>
            <a:off x="166825" y="979850"/>
            <a:ext cx="3469200" cy="404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FF"/>
                </a:solidFill>
                <a:latin typeface="Arial"/>
                <a:ea typeface="Arial"/>
                <a:cs typeface="Arial"/>
                <a:sym typeface="Arial"/>
              </a:rPr>
              <a:t>Impulses carried toward cell body</a:t>
            </a:r>
          </a:p>
        </p:txBody>
      </p:sp>
      <p:cxnSp>
        <p:nvCxnSpPr>
          <p:cNvPr id="1877" name="Shape 1877"/>
          <p:cNvCxnSpPr/>
          <p:nvPr/>
        </p:nvCxnSpPr>
        <p:spPr>
          <a:xfrm>
            <a:off x="650475" y="1305075"/>
            <a:ext cx="132600" cy="362400"/>
          </a:xfrm>
          <a:prstGeom prst="straightConnector1">
            <a:avLst/>
          </a:prstGeom>
          <a:noFill/>
          <a:ln w="9525" cap="flat" cmpd="sng">
            <a:solidFill>
              <a:srgbClr val="0000FF"/>
            </a:solidFill>
            <a:prstDash val="solid"/>
            <a:round/>
            <a:headEnd type="none" w="lg" len="lg"/>
            <a:tailEnd type="triangle" w="lg" len="lg"/>
          </a:ln>
        </p:spPr>
      </p:cxnSp>
      <p:sp>
        <p:nvSpPr>
          <p:cNvPr id="1878" name="Shape 1878"/>
          <p:cNvSpPr txBox="1"/>
          <p:nvPr/>
        </p:nvSpPr>
        <p:spPr>
          <a:xfrm>
            <a:off x="2376625" y="2732450"/>
            <a:ext cx="1779000" cy="404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kern="0">
                <a:solidFill>
                  <a:srgbClr val="0000FF"/>
                </a:solidFill>
                <a:latin typeface="Arial"/>
                <a:ea typeface="Arial"/>
                <a:cs typeface="Arial"/>
                <a:sym typeface="Arial"/>
              </a:rPr>
              <a:t>Impulses carried away from cell body</a:t>
            </a:r>
          </a:p>
        </p:txBody>
      </p:sp>
      <p:cxnSp>
        <p:nvCxnSpPr>
          <p:cNvPr id="1879" name="Shape 1879"/>
          <p:cNvCxnSpPr/>
          <p:nvPr/>
        </p:nvCxnSpPr>
        <p:spPr>
          <a:xfrm>
            <a:off x="2701100" y="2785400"/>
            <a:ext cx="1126200" cy="0"/>
          </a:xfrm>
          <a:prstGeom prst="straightConnector1">
            <a:avLst/>
          </a:prstGeom>
          <a:noFill/>
          <a:ln w="9525" cap="flat" cmpd="sng">
            <a:solidFill>
              <a:srgbClr val="0000FF"/>
            </a:solidFill>
            <a:prstDash val="solid"/>
            <a:round/>
            <a:headEnd type="none" w="lg" len="lg"/>
            <a:tailEnd type="triangle" w="lg" len="lg"/>
          </a:ln>
        </p:spPr>
      </p:cxnSp>
      <p:grpSp>
        <p:nvGrpSpPr>
          <p:cNvPr id="1880" name="Shape 1880"/>
          <p:cNvGrpSpPr/>
          <p:nvPr/>
        </p:nvGrpSpPr>
        <p:grpSpPr>
          <a:xfrm>
            <a:off x="126250" y="1262550"/>
            <a:ext cx="5293425" cy="2193650"/>
            <a:chOff x="126249" y="405300"/>
            <a:chExt cx="5293425" cy="2193650"/>
          </a:xfrm>
        </p:grpSpPr>
        <p:sp>
          <p:nvSpPr>
            <p:cNvPr id="1881" name="Shape 1881"/>
            <p:cNvSpPr txBox="1"/>
            <p:nvPr/>
          </p:nvSpPr>
          <p:spPr>
            <a:xfrm>
              <a:off x="126249" y="2385350"/>
              <a:ext cx="1211700" cy="21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endParaRPr sz="600" kern="0">
                <a:solidFill>
                  <a:srgbClr val="000000"/>
                </a:solidFill>
                <a:latin typeface="Arial"/>
                <a:ea typeface="Arial"/>
                <a:cs typeface="Arial"/>
                <a:sym typeface="Arial"/>
              </a:endParaRPr>
            </a:p>
            <a:p>
              <a:pPr eaLnBrk="1" fontAlgn="auto" hangingPunct="1">
                <a:spcBef>
                  <a:spcPts val="0"/>
                </a:spcBef>
                <a:spcAft>
                  <a:spcPts val="0"/>
                </a:spcAft>
              </a:pPr>
              <a:r>
                <a:rPr lang="en" sz="600" u="sng" kern="0">
                  <a:solidFill>
                    <a:srgbClr val="0097A7"/>
                  </a:solidFill>
                  <a:latin typeface="Arial"/>
                  <a:ea typeface="Arial"/>
                  <a:cs typeface="Arial"/>
                  <a:sym typeface="Arial"/>
                  <a:hlinkClick r:id="rId3"/>
                </a:rPr>
                <a:t>This image</a:t>
              </a:r>
              <a:r>
                <a:rPr lang="en" sz="600" kern="0">
                  <a:solidFill>
                    <a:srgbClr val="000000"/>
                  </a:solidFill>
                  <a:latin typeface="Arial"/>
                  <a:ea typeface="Arial"/>
                  <a:cs typeface="Arial"/>
                  <a:sym typeface="Arial"/>
                </a:rPr>
                <a:t> by Felipe Perucho</a:t>
              </a:r>
            </a:p>
            <a:p>
              <a:pPr eaLnBrk="1" fontAlgn="auto" hangingPunct="1">
                <a:spcBef>
                  <a:spcPts val="0"/>
                </a:spcBef>
                <a:spcAft>
                  <a:spcPts val="0"/>
                </a:spcAft>
              </a:pPr>
              <a:r>
                <a:rPr lang="en" sz="600" kern="0">
                  <a:solidFill>
                    <a:srgbClr val="000000"/>
                  </a:solidFill>
                  <a:latin typeface="Arial"/>
                  <a:ea typeface="Arial"/>
                  <a:cs typeface="Arial"/>
                  <a:sym typeface="Arial"/>
                </a:rPr>
                <a:t>is licensed under </a:t>
              </a:r>
              <a:r>
                <a:rPr lang="en" sz="600" u="sng" kern="0">
                  <a:solidFill>
                    <a:srgbClr val="0097A7"/>
                  </a:solidFill>
                  <a:latin typeface="Arial"/>
                  <a:ea typeface="Arial"/>
                  <a:cs typeface="Arial"/>
                  <a:sym typeface="Arial"/>
                  <a:hlinkClick r:id="rId4"/>
                </a:rPr>
                <a:t>CC-BY 3.0</a:t>
              </a:r>
            </a:p>
            <a:p>
              <a:pPr eaLnBrk="1" fontAlgn="auto" hangingPunct="1">
                <a:spcBef>
                  <a:spcPts val="0"/>
                </a:spcBef>
                <a:spcAft>
                  <a:spcPts val="0"/>
                </a:spcAft>
              </a:pPr>
              <a:endParaRPr sz="600" kern="0">
                <a:solidFill>
                  <a:srgbClr val="000000"/>
                </a:solidFill>
                <a:latin typeface="Arial"/>
                <a:ea typeface="Arial"/>
                <a:cs typeface="Arial"/>
                <a:sym typeface="Arial"/>
              </a:endParaRPr>
            </a:p>
          </p:txBody>
        </p:sp>
        <p:pic>
          <p:nvPicPr>
            <p:cNvPr id="1882" name="Shape 1882" descr="noun_214105_cc.png"/>
            <p:cNvPicPr preferRelativeResize="0"/>
            <p:nvPr/>
          </p:nvPicPr>
          <p:blipFill rotWithShape="1">
            <a:blip r:embed="rId5">
              <a:alphaModFix/>
            </a:blip>
            <a:srcRect l="32132" r="31613" b="12640"/>
            <a:stretch/>
          </p:blipFill>
          <p:spPr>
            <a:xfrm rot="-5400000" flipH="1">
              <a:off x="1606312" y="-681587"/>
              <a:ext cx="1845275" cy="4446499"/>
            </a:xfrm>
            <a:prstGeom prst="rect">
              <a:avLst/>
            </a:prstGeom>
            <a:noFill/>
            <a:ln>
              <a:noFill/>
            </a:ln>
          </p:spPr>
        </p:pic>
        <p:cxnSp>
          <p:nvCxnSpPr>
            <p:cNvPr id="1883" name="Shape 1883"/>
            <p:cNvCxnSpPr/>
            <p:nvPr/>
          </p:nvCxnSpPr>
          <p:spPr>
            <a:xfrm rot="10800000" flipH="1">
              <a:off x="2425050" y="671800"/>
              <a:ext cx="333600" cy="458400"/>
            </a:xfrm>
            <a:prstGeom prst="straightConnector1">
              <a:avLst/>
            </a:prstGeom>
            <a:noFill/>
            <a:ln w="9525" cap="flat" cmpd="sng">
              <a:solidFill>
                <a:schemeClr val="dk2"/>
              </a:solidFill>
              <a:prstDash val="solid"/>
              <a:round/>
              <a:headEnd type="none" w="lg" len="lg"/>
              <a:tailEnd type="none" w="lg" len="lg"/>
            </a:ln>
          </p:spPr>
        </p:cxnSp>
        <p:sp>
          <p:nvSpPr>
            <p:cNvPr id="1884" name="Shape 1884"/>
            <p:cNvSpPr txBox="1"/>
            <p:nvPr/>
          </p:nvSpPr>
          <p:spPr>
            <a:xfrm>
              <a:off x="2579350" y="405300"/>
              <a:ext cx="633000" cy="24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900" kern="0">
                  <a:solidFill>
                    <a:srgbClr val="000000"/>
                  </a:solidFill>
                  <a:latin typeface="Arial"/>
                  <a:ea typeface="Arial"/>
                  <a:cs typeface="Arial"/>
                  <a:sym typeface="Arial"/>
                </a:rPr>
                <a:t>dendrite</a:t>
              </a:r>
            </a:p>
          </p:txBody>
        </p:sp>
        <p:cxnSp>
          <p:nvCxnSpPr>
            <p:cNvPr id="1885" name="Shape 1885"/>
            <p:cNvCxnSpPr/>
            <p:nvPr/>
          </p:nvCxnSpPr>
          <p:spPr>
            <a:xfrm rot="10800000" flipH="1">
              <a:off x="440525" y="1615300"/>
              <a:ext cx="969900" cy="71100"/>
            </a:xfrm>
            <a:prstGeom prst="straightConnector1">
              <a:avLst/>
            </a:prstGeom>
            <a:noFill/>
            <a:ln w="9525" cap="flat" cmpd="sng">
              <a:solidFill>
                <a:schemeClr val="dk2"/>
              </a:solidFill>
              <a:prstDash val="solid"/>
              <a:round/>
              <a:headEnd type="none" w="lg" len="lg"/>
              <a:tailEnd type="none" w="lg" len="lg"/>
            </a:ln>
          </p:spPr>
        </p:cxnSp>
        <p:sp>
          <p:nvSpPr>
            <p:cNvPr id="1886" name="Shape 1886"/>
            <p:cNvSpPr txBox="1"/>
            <p:nvPr/>
          </p:nvSpPr>
          <p:spPr>
            <a:xfrm>
              <a:off x="126250" y="1508250"/>
              <a:ext cx="633000" cy="24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900" kern="0">
                  <a:solidFill>
                    <a:srgbClr val="000000"/>
                  </a:solidFill>
                  <a:latin typeface="Arial"/>
                  <a:ea typeface="Arial"/>
                  <a:cs typeface="Arial"/>
                  <a:sym typeface="Arial"/>
                </a:rPr>
                <a:t>cell body</a:t>
              </a:r>
            </a:p>
          </p:txBody>
        </p:sp>
        <p:sp>
          <p:nvSpPr>
            <p:cNvPr id="1887" name="Shape 1887"/>
            <p:cNvSpPr txBox="1"/>
            <p:nvPr/>
          </p:nvSpPr>
          <p:spPr>
            <a:xfrm>
              <a:off x="2883050" y="1166725"/>
              <a:ext cx="633000" cy="24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900" kern="0">
                  <a:solidFill>
                    <a:srgbClr val="000000"/>
                  </a:solidFill>
                  <a:latin typeface="Arial"/>
                  <a:ea typeface="Arial"/>
                  <a:cs typeface="Arial"/>
                  <a:sym typeface="Arial"/>
                </a:rPr>
                <a:t>axon</a:t>
              </a:r>
            </a:p>
          </p:txBody>
        </p:sp>
        <p:sp>
          <p:nvSpPr>
            <p:cNvPr id="1888" name="Shape 1888"/>
            <p:cNvSpPr txBox="1"/>
            <p:nvPr/>
          </p:nvSpPr>
          <p:spPr>
            <a:xfrm>
              <a:off x="4511875" y="619025"/>
              <a:ext cx="907800" cy="24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900" kern="0">
                  <a:solidFill>
                    <a:srgbClr val="000000"/>
                  </a:solidFill>
                  <a:latin typeface="Arial"/>
                  <a:ea typeface="Arial"/>
                  <a:cs typeface="Arial"/>
                  <a:sym typeface="Arial"/>
                </a:rPr>
                <a:t>presynaptic   </a:t>
              </a:r>
            </a:p>
            <a:p>
              <a:pPr algn="l" eaLnBrk="1" fontAlgn="auto" hangingPunct="1">
                <a:spcBef>
                  <a:spcPts val="0"/>
                </a:spcBef>
                <a:spcAft>
                  <a:spcPts val="0"/>
                </a:spcAft>
              </a:pPr>
              <a:r>
                <a:rPr lang="en" sz="900" kern="0">
                  <a:solidFill>
                    <a:srgbClr val="000000"/>
                  </a:solidFill>
                  <a:latin typeface="Arial"/>
                  <a:ea typeface="Arial"/>
                  <a:cs typeface="Arial"/>
                  <a:sym typeface="Arial"/>
                </a:rPr>
                <a:t>  terminal</a:t>
              </a:r>
            </a:p>
          </p:txBody>
        </p:sp>
      </p:grpSp>
      <p:sp>
        <p:nvSpPr>
          <p:cNvPr id="1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42A53BE-1905-8D40-B0BB-DB337364ED7A}"/>
                  </a:ext>
                </a:extLst>
              </p14:cNvPr>
              <p14:cNvContentPartPr/>
              <p14:nvPr/>
            </p14:nvContentPartPr>
            <p14:xfrm>
              <a:off x="1114200" y="440280"/>
              <a:ext cx="7767000" cy="4983120"/>
            </p14:xfrm>
          </p:contentPart>
        </mc:Choice>
        <mc:Fallback xmlns="">
          <p:pic>
            <p:nvPicPr>
              <p:cNvPr id="2" name="Ink 1">
                <a:extLst>
                  <a:ext uri="{FF2B5EF4-FFF2-40B4-BE49-F238E27FC236}">
                    <a16:creationId xmlns:a16="http://schemas.microsoft.com/office/drawing/2014/main" id="{B42A53BE-1905-8D40-B0BB-DB337364ED7A}"/>
                  </a:ext>
                </a:extLst>
              </p:cNvPr>
              <p:cNvPicPr/>
              <p:nvPr/>
            </p:nvPicPr>
            <p:blipFill>
              <a:blip r:embed="rId7"/>
              <a:stretch>
                <a:fillRect/>
              </a:stretch>
            </p:blipFill>
            <p:spPr>
              <a:xfrm>
                <a:off x="1098000" y="424080"/>
                <a:ext cx="7799400" cy="5015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D37B5951-C3AC-BC40-8199-EE66EA3B2BBC}"/>
                  </a:ext>
                </a:extLst>
              </p14:cNvPr>
              <p14:cNvContentPartPr/>
              <p14:nvPr/>
            </p14:nvContentPartPr>
            <p14:xfrm>
              <a:off x="33480" y="1970280"/>
              <a:ext cx="8838720" cy="4152240"/>
            </p14:xfrm>
          </p:contentPart>
        </mc:Choice>
        <mc:Fallback xmlns="">
          <p:pic>
            <p:nvPicPr>
              <p:cNvPr id="3" name="Ink 2">
                <a:extLst>
                  <a:ext uri="{FF2B5EF4-FFF2-40B4-BE49-F238E27FC236}">
                    <a16:creationId xmlns:a16="http://schemas.microsoft.com/office/drawing/2014/main" id="{D37B5951-C3AC-BC40-8199-EE66EA3B2BBC}"/>
                  </a:ext>
                </a:extLst>
              </p:cNvPr>
              <p:cNvPicPr/>
              <p:nvPr/>
            </p:nvPicPr>
            <p:blipFill>
              <a:blip r:embed="rId9"/>
              <a:stretch>
                <a:fillRect/>
              </a:stretch>
            </p:blipFill>
            <p:spPr>
              <a:xfrm>
                <a:off x="17280" y="1954080"/>
                <a:ext cx="8871120" cy="4184640"/>
              </a:xfrm>
              <a:prstGeom prst="rect">
                <a:avLst/>
              </a:prstGeom>
            </p:spPr>
          </p:pic>
        </mc:Fallback>
      </mc:AlternateContent>
    </p:spTree>
    <p:extLst>
      <p:ext uri="{BB962C8B-B14F-4D97-AF65-F5344CB8AC3E}">
        <p14:creationId xmlns:p14="http://schemas.microsoft.com/office/powerpoint/2010/main" val="25674147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Shape 986"/>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100</a:t>
            </a:fld>
            <a:endParaRPr kern="0">
              <a:solidFill>
                <a:srgbClr val="FFFFFF"/>
              </a:solidFill>
              <a:latin typeface="Arial"/>
              <a:cs typeface="Arial"/>
              <a:sym typeface="Arial"/>
            </a:endParaRPr>
          </a:p>
        </p:txBody>
      </p:sp>
      <p:pic>
        <p:nvPicPr>
          <p:cNvPr id="987" name="Shape 987"/>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988" name="Shape 988"/>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989" name="Shape 989"/>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990" name="Shape 990"/>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991" name="Shape 991"/>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992" name="Shape 992"/>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993" name="Shape 993"/>
          <p:cNvSpPr/>
          <p:nvPr/>
        </p:nvSpPr>
        <p:spPr>
          <a:xfrm>
            <a:off x="3283375" y="2428325"/>
            <a:ext cx="1209300" cy="1252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94" name="Shape 994"/>
          <p:cNvSpPr txBox="1"/>
          <p:nvPr/>
        </p:nvSpPr>
        <p:spPr>
          <a:xfrm>
            <a:off x="4635700" y="1965875"/>
            <a:ext cx="4181700" cy="75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[upstream gradient] x [local gradient]</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FF0000"/>
                </a:solidFill>
                <a:latin typeface="Arial"/>
                <a:cs typeface="Arial"/>
                <a:sym typeface="Arial"/>
              </a:rPr>
              <a:t>[0.2] x [1] = 0.2</a:t>
            </a:r>
            <a:endParaRPr sz="18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FF0000"/>
                </a:solidFill>
                <a:latin typeface="Arial"/>
                <a:cs typeface="Arial"/>
                <a:sym typeface="Arial"/>
              </a:rPr>
              <a:t>[0.2] x [1] = 0.2  (both inputs!)</a:t>
            </a:r>
            <a:endParaRPr sz="1800" kern="0">
              <a:solidFill>
                <a:srgbClr val="FF0000"/>
              </a:solidFill>
              <a:latin typeface="Arial"/>
              <a:cs typeface="Arial"/>
              <a:sym typeface="Arial"/>
            </a:endParaRPr>
          </a:p>
        </p:txBody>
      </p:sp>
      <p:sp>
        <p:nvSpPr>
          <p:cNvPr id="995" name="Shape 995"/>
          <p:cNvSpPr/>
          <p:nvPr/>
        </p:nvSpPr>
        <p:spPr>
          <a:xfrm>
            <a:off x="1340725" y="3602225"/>
            <a:ext cx="795300" cy="600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96" name="Shape 996"/>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97" name="Shape 997"/>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98" name="Shape 998"/>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99" name="Shape 999"/>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00" name="Shape 1000"/>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01" name="Shape 1001"/>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8" name="Slide Number Placeholder 4">
            <a:extLst>
              <a:ext uri="{FF2B5EF4-FFF2-40B4-BE49-F238E27FC236}">
                <a16:creationId xmlns:a16="http://schemas.microsoft.com/office/drawing/2014/main" id="{3E2AF448-9B0E-6446-9E5D-A27A6B178A21}"/>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305876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101</a:t>
            </a:fld>
            <a:endParaRPr kern="0">
              <a:solidFill>
                <a:srgbClr val="FFFFFF"/>
              </a:solidFill>
              <a:latin typeface="Arial"/>
              <a:cs typeface="Arial"/>
              <a:sym typeface="Arial"/>
            </a:endParaRPr>
          </a:p>
        </p:txBody>
      </p:sp>
      <p:pic>
        <p:nvPicPr>
          <p:cNvPr id="1007" name="Shape 1007"/>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1008" name="Shape 1008"/>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1009" name="Shape 1009"/>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1010" name="Shape 1010"/>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1011" name="Shape 1011"/>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1012" name="Shape 1012"/>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1013" name="Shape 1013"/>
          <p:cNvSpPr/>
          <p:nvPr/>
        </p:nvSpPr>
        <p:spPr>
          <a:xfrm>
            <a:off x="1340725" y="1581000"/>
            <a:ext cx="1483800" cy="1041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14" name="Shape 1014"/>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15" name="Shape 1015"/>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16" name="Shape 1016"/>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17" name="Shape 1017"/>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4" name="Slide Number Placeholder 4">
            <a:extLst>
              <a:ext uri="{FF2B5EF4-FFF2-40B4-BE49-F238E27FC236}">
                <a16:creationId xmlns:a16="http://schemas.microsoft.com/office/drawing/2014/main" id="{62BFD6B6-3E49-5347-AB8E-316E94BE9018}"/>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4368420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Shape 1022"/>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102</a:t>
            </a:fld>
            <a:endParaRPr kern="0">
              <a:solidFill>
                <a:srgbClr val="FFFFFF"/>
              </a:solidFill>
              <a:latin typeface="Arial"/>
              <a:cs typeface="Arial"/>
              <a:sym typeface="Arial"/>
            </a:endParaRPr>
          </a:p>
        </p:txBody>
      </p:sp>
      <p:pic>
        <p:nvPicPr>
          <p:cNvPr id="1023" name="Shape 1023"/>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1024" name="Shape 1024"/>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1025" name="Shape 1025" descr="Lecture 4 - slide 41 printed no blanks.png"/>
          <p:cNvPicPr preferRelativeResize="0"/>
          <p:nvPr/>
        </p:nvPicPr>
        <p:blipFill rotWithShape="1">
          <a:blip r:embed="rId4">
            <a:alphaModFix/>
          </a:blip>
          <a:srcRect t="7467" b="7476"/>
          <a:stretch/>
        </p:blipFill>
        <p:spPr>
          <a:xfrm>
            <a:off x="1340725" y="1779126"/>
            <a:ext cx="6807398" cy="2448601"/>
          </a:xfrm>
          <a:prstGeom prst="rect">
            <a:avLst/>
          </a:prstGeom>
          <a:noFill/>
          <a:ln>
            <a:noFill/>
          </a:ln>
        </p:spPr>
      </p:pic>
      <p:pic>
        <p:nvPicPr>
          <p:cNvPr id="1026" name="Shape 1026"/>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1027" name="Shape 1027"/>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1028" name="Shape 1028"/>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1029" name="Shape 1029"/>
          <p:cNvSpPr/>
          <p:nvPr/>
        </p:nvSpPr>
        <p:spPr>
          <a:xfrm>
            <a:off x="1340725" y="1581000"/>
            <a:ext cx="1483800" cy="1041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30" name="Shape 1030"/>
          <p:cNvSpPr txBox="1"/>
          <p:nvPr/>
        </p:nvSpPr>
        <p:spPr>
          <a:xfrm>
            <a:off x="4594800" y="1880850"/>
            <a:ext cx="3938700" cy="75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[upstream gradient] x [local gradient]</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FF0000"/>
                </a:solidFill>
                <a:latin typeface="Arial"/>
                <a:cs typeface="Arial"/>
                <a:sym typeface="Arial"/>
              </a:rPr>
              <a:t>x0: [0.2] x [2] = 0.4</a:t>
            </a:r>
            <a:endParaRPr sz="18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FF0000"/>
                </a:solidFill>
                <a:latin typeface="Arial"/>
                <a:cs typeface="Arial"/>
                <a:sym typeface="Arial"/>
              </a:rPr>
              <a:t>w0: [0.2] x [-1] = -0.2</a:t>
            </a:r>
            <a:endParaRPr sz="1800" kern="0">
              <a:solidFill>
                <a:srgbClr val="FF0000"/>
              </a:solidFill>
              <a:latin typeface="Arial"/>
              <a:cs typeface="Arial"/>
              <a:sym typeface="Arial"/>
            </a:endParaRPr>
          </a:p>
        </p:txBody>
      </p:sp>
      <p:sp>
        <p:nvSpPr>
          <p:cNvPr id="1031" name="Shape 1031"/>
          <p:cNvSpPr/>
          <p:nvPr/>
        </p:nvSpPr>
        <p:spPr>
          <a:xfrm>
            <a:off x="1602175" y="346038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32" name="Shape 1032"/>
          <p:cNvSpPr/>
          <p:nvPr/>
        </p:nvSpPr>
        <p:spPr>
          <a:xfrm>
            <a:off x="1578275" y="2963338"/>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3" name="Slide Number Placeholder 4">
            <a:extLst>
              <a:ext uri="{FF2B5EF4-FFF2-40B4-BE49-F238E27FC236}">
                <a16:creationId xmlns:a16="http://schemas.microsoft.com/office/drawing/2014/main" id="{517CEF2D-C412-3F4D-B50E-051EAF546F20}"/>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7431236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Shape 1037"/>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103</a:t>
            </a:fld>
            <a:endParaRPr kern="0">
              <a:solidFill>
                <a:srgbClr val="FFFFFF"/>
              </a:solidFill>
              <a:latin typeface="Arial"/>
              <a:cs typeface="Arial"/>
              <a:sym typeface="Arial"/>
            </a:endParaRPr>
          </a:p>
        </p:txBody>
      </p:sp>
      <p:pic>
        <p:nvPicPr>
          <p:cNvPr id="1038" name="Shape 1038"/>
          <p:cNvPicPr preferRelativeResize="0"/>
          <p:nvPr/>
        </p:nvPicPr>
        <p:blipFill>
          <a:blip r:embed="rId3">
            <a:alphaModFix/>
          </a:blip>
          <a:stretch>
            <a:fillRect/>
          </a:stretch>
        </p:blipFill>
        <p:spPr>
          <a:xfrm>
            <a:off x="840825" y="1160576"/>
            <a:ext cx="3086100" cy="714375"/>
          </a:xfrm>
          <a:prstGeom prst="rect">
            <a:avLst/>
          </a:prstGeom>
          <a:noFill/>
          <a:ln>
            <a:noFill/>
          </a:ln>
        </p:spPr>
      </p:pic>
      <p:pic>
        <p:nvPicPr>
          <p:cNvPr id="1039" name="Shape 1039"/>
          <p:cNvPicPr preferRelativeResize="0"/>
          <p:nvPr/>
        </p:nvPicPr>
        <p:blipFill>
          <a:blip r:embed="rId4">
            <a:alphaModFix/>
          </a:blip>
          <a:stretch>
            <a:fillRect/>
          </a:stretch>
        </p:blipFill>
        <p:spPr>
          <a:xfrm>
            <a:off x="317825" y="1986251"/>
            <a:ext cx="1581150" cy="619125"/>
          </a:xfrm>
          <a:prstGeom prst="rect">
            <a:avLst/>
          </a:prstGeom>
          <a:noFill/>
          <a:ln w="9525" cap="flat" cmpd="sng">
            <a:solidFill>
              <a:srgbClr val="0000FF"/>
            </a:solidFill>
            <a:prstDash val="solid"/>
            <a:round/>
            <a:headEnd type="none" w="sm" len="sm"/>
            <a:tailEnd type="none" w="sm" len="sm"/>
          </a:ln>
        </p:spPr>
      </p:pic>
      <p:sp>
        <p:nvSpPr>
          <p:cNvPr id="1040" name="Shape 1040"/>
          <p:cNvSpPr txBox="1"/>
          <p:nvPr/>
        </p:nvSpPr>
        <p:spPr>
          <a:xfrm>
            <a:off x="141825" y="2501475"/>
            <a:ext cx="20742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FF"/>
                </a:solidFill>
                <a:latin typeface="Arial"/>
                <a:cs typeface="Arial"/>
                <a:sym typeface="Arial"/>
              </a:rPr>
              <a:t>sigmoid function</a:t>
            </a:r>
            <a:endParaRPr sz="1800" kern="0">
              <a:solidFill>
                <a:srgbClr val="0000FF"/>
              </a:solidFill>
              <a:latin typeface="Arial"/>
              <a:cs typeface="Arial"/>
              <a:sym typeface="Arial"/>
            </a:endParaRPr>
          </a:p>
        </p:txBody>
      </p:sp>
      <p:pic>
        <p:nvPicPr>
          <p:cNvPr id="1041" name="Shape 1041"/>
          <p:cNvPicPr preferRelativeResize="0"/>
          <p:nvPr/>
        </p:nvPicPr>
        <p:blipFill>
          <a:blip r:embed="rId5">
            <a:alphaModFix/>
          </a:blip>
          <a:stretch>
            <a:fillRect/>
          </a:stretch>
        </p:blipFill>
        <p:spPr>
          <a:xfrm>
            <a:off x="2139825" y="2131101"/>
            <a:ext cx="6747576" cy="619125"/>
          </a:xfrm>
          <a:prstGeom prst="rect">
            <a:avLst/>
          </a:prstGeom>
          <a:noFill/>
          <a:ln>
            <a:noFill/>
          </a:ln>
        </p:spPr>
      </p:pic>
      <p:pic>
        <p:nvPicPr>
          <p:cNvPr id="1042" name="Shape 1042" descr="Lecture 4 - slide 41 printed no blanks.png"/>
          <p:cNvPicPr preferRelativeResize="0"/>
          <p:nvPr/>
        </p:nvPicPr>
        <p:blipFill rotWithShape="1">
          <a:blip r:embed="rId6">
            <a:alphaModFix/>
          </a:blip>
          <a:srcRect t="7467" b="7476"/>
          <a:stretch/>
        </p:blipFill>
        <p:spPr>
          <a:xfrm>
            <a:off x="1543726" y="2974950"/>
            <a:ext cx="5965527" cy="2145774"/>
          </a:xfrm>
          <a:prstGeom prst="rect">
            <a:avLst/>
          </a:prstGeom>
          <a:noFill/>
          <a:ln>
            <a:noFill/>
          </a:ln>
        </p:spPr>
      </p:pic>
      <p:sp>
        <p:nvSpPr>
          <p:cNvPr id="1043" name="Shape 1043"/>
          <p:cNvSpPr/>
          <p:nvPr/>
        </p:nvSpPr>
        <p:spPr>
          <a:xfrm>
            <a:off x="4316050" y="3659700"/>
            <a:ext cx="2648100" cy="11472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44" name="Shape 1044"/>
          <p:cNvSpPr txBox="1"/>
          <p:nvPr/>
        </p:nvSpPr>
        <p:spPr>
          <a:xfrm>
            <a:off x="5025050" y="3619050"/>
            <a:ext cx="1699500" cy="261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FF"/>
                </a:solidFill>
                <a:latin typeface="Arial"/>
                <a:cs typeface="Arial"/>
                <a:sym typeface="Arial"/>
              </a:rPr>
              <a:t>sigmoid gate</a:t>
            </a:r>
            <a:endParaRPr sz="1400" kern="0">
              <a:solidFill>
                <a:srgbClr val="0000FF"/>
              </a:solidFill>
              <a:latin typeface="Arial"/>
              <a:cs typeface="Arial"/>
              <a:sym typeface="Arial"/>
            </a:endParaRPr>
          </a:p>
        </p:txBody>
      </p:sp>
      <p:sp>
        <p:nvSpPr>
          <p:cNvPr id="1045" name="Shape 1045"/>
          <p:cNvSpPr txBox="1"/>
          <p:nvPr/>
        </p:nvSpPr>
        <p:spPr>
          <a:xfrm>
            <a:off x="4316050" y="1126500"/>
            <a:ext cx="3845700" cy="305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FF"/>
                </a:solidFill>
                <a:latin typeface="Arial"/>
                <a:cs typeface="Arial"/>
                <a:sym typeface="Arial"/>
              </a:rPr>
              <a:t>Computational graph representation may not be unique. Choose one where local gradients at each node can be easily expressed!</a:t>
            </a:r>
            <a:endParaRPr sz="1400" kern="0">
              <a:solidFill>
                <a:srgbClr val="0000FF"/>
              </a:solidFill>
              <a:latin typeface="Arial"/>
              <a:cs typeface="Arial"/>
              <a:sym typeface="Arial"/>
            </a:endParaRPr>
          </a:p>
        </p:txBody>
      </p:sp>
      <p:sp>
        <p:nvSpPr>
          <p:cNvPr id="11" name="Slide Number Placeholder 4">
            <a:extLst>
              <a:ext uri="{FF2B5EF4-FFF2-40B4-BE49-F238E27FC236}">
                <a16:creationId xmlns:a16="http://schemas.microsoft.com/office/drawing/2014/main" id="{A18D3656-F6C0-7947-8408-566936A0E0BD}"/>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791052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Shape 1050" descr="Lecture 4 - slide 41 printed no blanks.png"/>
          <p:cNvPicPr preferRelativeResize="0"/>
          <p:nvPr/>
        </p:nvPicPr>
        <p:blipFill rotWithShape="1">
          <a:blip r:embed="rId3">
            <a:alphaModFix/>
          </a:blip>
          <a:srcRect t="7467" b="7476"/>
          <a:stretch/>
        </p:blipFill>
        <p:spPr>
          <a:xfrm>
            <a:off x="1543726" y="2974950"/>
            <a:ext cx="5965527" cy="2145774"/>
          </a:xfrm>
          <a:prstGeom prst="rect">
            <a:avLst/>
          </a:prstGeom>
          <a:noFill/>
          <a:ln>
            <a:noFill/>
          </a:ln>
        </p:spPr>
      </p:pic>
      <p:sp>
        <p:nvSpPr>
          <p:cNvPr id="1051" name="Shape 1051"/>
          <p:cNvSpPr/>
          <p:nvPr/>
        </p:nvSpPr>
        <p:spPr>
          <a:xfrm>
            <a:off x="4316050" y="3659700"/>
            <a:ext cx="2648100" cy="9687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052" name="Shape 1052"/>
          <p:cNvSpPr txBox="1"/>
          <p:nvPr/>
        </p:nvSpPr>
        <p:spPr>
          <a:xfrm>
            <a:off x="5025050" y="3619050"/>
            <a:ext cx="1699500" cy="2610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FF"/>
                </a:solidFill>
                <a:latin typeface="Arial"/>
                <a:cs typeface="Arial"/>
                <a:sym typeface="Arial"/>
              </a:rPr>
              <a:t>sigmoid gate</a:t>
            </a:r>
            <a:endParaRPr sz="1400" kern="0">
              <a:solidFill>
                <a:srgbClr val="0000FF"/>
              </a:solidFill>
              <a:latin typeface="Arial"/>
              <a:cs typeface="Arial"/>
              <a:sym typeface="Arial"/>
            </a:endParaRPr>
          </a:p>
        </p:txBody>
      </p:sp>
      <p:sp>
        <p:nvSpPr>
          <p:cNvPr id="1053" name="Shape 1053"/>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104</a:t>
            </a:fld>
            <a:endParaRPr kern="0">
              <a:solidFill>
                <a:srgbClr val="FFFFFF"/>
              </a:solidFill>
              <a:latin typeface="Arial"/>
              <a:cs typeface="Arial"/>
              <a:sym typeface="Arial"/>
            </a:endParaRPr>
          </a:p>
        </p:txBody>
      </p:sp>
      <p:pic>
        <p:nvPicPr>
          <p:cNvPr id="1054" name="Shape 1054"/>
          <p:cNvPicPr preferRelativeResize="0"/>
          <p:nvPr/>
        </p:nvPicPr>
        <p:blipFill>
          <a:blip r:embed="rId4">
            <a:alphaModFix/>
          </a:blip>
          <a:stretch>
            <a:fillRect/>
          </a:stretch>
        </p:blipFill>
        <p:spPr>
          <a:xfrm>
            <a:off x="840825" y="1160576"/>
            <a:ext cx="3086100" cy="714375"/>
          </a:xfrm>
          <a:prstGeom prst="rect">
            <a:avLst/>
          </a:prstGeom>
          <a:noFill/>
          <a:ln>
            <a:noFill/>
          </a:ln>
        </p:spPr>
      </p:pic>
      <p:sp>
        <p:nvSpPr>
          <p:cNvPr id="1055" name="Shape 1055"/>
          <p:cNvSpPr txBox="1"/>
          <p:nvPr/>
        </p:nvSpPr>
        <p:spPr>
          <a:xfrm>
            <a:off x="4316050" y="4628400"/>
            <a:ext cx="39480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buSzPts val="1100"/>
            </a:pPr>
            <a:r>
              <a:rPr lang="en" sz="1800" kern="0">
                <a:solidFill>
                  <a:srgbClr val="000000"/>
                </a:solidFill>
                <a:latin typeface="Arial"/>
                <a:cs typeface="Arial"/>
                <a:sym typeface="Arial"/>
              </a:rPr>
              <a:t>[upstream gradient] x [local gradient]</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FF0000"/>
                </a:solidFill>
                <a:latin typeface="Arial"/>
                <a:cs typeface="Arial"/>
                <a:sym typeface="Arial"/>
              </a:rPr>
              <a:t>[1.00] x [(1 - 0.73) (0.73)]= 0.2</a:t>
            </a:r>
            <a:endParaRPr sz="1800" kern="0">
              <a:solidFill>
                <a:srgbClr val="FF0000"/>
              </a:solidFill>
              <a:latin typeface="Arial"/>
              <a:cs typeface="Arial"/>
              <a:sym typeface="Arial"/>
            </a:endParaRPr>
          </a:p>
        </p:txBody>
      </p:sp>
      <p:cxnSp>
        <p:nvCxnSpPr>
          <p:cNvPr id="1056" name="Shape 1056"/>
          <p:cNvCxnSpPr/>
          <p:nvPr/>
        </p:nvCxnSpPr>
        <p:spPr>
          <a:xfrm rot="10800000">
            <a:off x="4183225" y="4457450"/>
            <a:ext cx="157800" cy="667500"/>
          </a:xfrm>
          <a:prstGeom prst="straightConnector1">
            <a:avLst/>
          </a:prstGeom>
          <a:noFill/>
          <a:ln w="9525" cap="flat" cmpd="sng">
            <a:solidFill>
              <a:srgbClr val="FF0000"/>
            </a:solidFill>
            <a:prstDash val="solid"/>
            <a:round/>
            <a:headEnd type="none" w="med" len="med"/>
            <a:tailEnd type="triangle" w="med" len="med"/>
          </a:ln>
        </p:spPr>
      </p:cxnSp>
      <p:sp>
        <p:nvSpPr>
          <p:cNvPr id="1057" name="Shape 1057"/>
          <p:cNvSpPr/>
          <p:nvPr/>
        </p:nvSpPr>
        <p:spPr>
          <a:xfrm>
            <a:off x="7008054" y="4081058"/>
            <a:ext cx="386700" cy="220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1058" name="Shape 1058"/>
          <p:cNvPicPr preferRelativeResize="0"/>
          <p:nvPr/>
        </p:nvPicPr>
        <p:blipFill>
          <a:blip r:embed="rId5">
            <a:alphaModFix/>
          </a:blip>
          <a:stretch>
            <a:fillRect/>
          </a:stretch>
        </p:blipFill>
        <p:spPr>
          <a:xfrm>
            <a:off x="317825" y="1986251"/>
            <a:ext cx="1581150" cy="619125"/>
          </a:xfrm>
          <a:prstGeom prst="rect">
            <a:avLst/>
          </a:prstGeom>
          <a:noFill/>
          <a:ln w="9525" cap="flat" cmpd="sng">
            <a:solidFill>
              <a:srgbClr val="0000FF"/>
            </a:solidFill>
            <a:prstDash val="solid"/>
            <a:round/>
            <a:headEnd type="none" w="sm" len="sm"/>
            <a:tailEnd type="none" w="sm" len="sm"/>
          </a:ln>
        </p:spPr>
      </p:pic>
      <p:sp>
        <p:nvSpPr>
          <p:cNvPr id="1059" name="Shape 1059"/>
          <p:cNvSpPr txBox="1"/>
          <p:nvPr/>
        </p:nvSpPr>
        <p:spPr>
          <a:xfrm>
            <a:off x="141825" y="2501475"/>
            <a:ext cx="20742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FF"/>
                </a:solidFill>
                <a:latin typeface="Arial"/>
                <a:cs typeface="Arial"/>
                <a:sym typeface="Arial"/>
              </a:rPr>
              <a:t>sigmoid function</a:t>
            </a:r>
            <a:endParaRPr sz="1800" kern="0">
              <a:solidFill>
                <a:srgbClr val="0000FF"/>
              </a:solidFill>
              <a:latin typeface="Arial"/>
              <a:cs typeface="Arial"/>
              <a:sym typeface="Arial"/>
            </a:endParaRPr>
          </a:p>
        </p:txBody>
      </p:sp>
      <p:pic>
        <p:nvPicPr>
          <p:cNvPr id="1060" name="Shape 1060"/>
          <p:cNvPicPr preferRelativeResize="0"/>
          <p:nvPr/>
        </p:nvPicPr>
        <p:blipFill>
          <a:blip r:embed="rId6">
            <a:alphaModFix/>
          </a:blip>
          <a:stretch>
            <a:fillRect/>
          </a:stretch>
        </p:blipFill>
        <p:spPr>
          <a:xfrm>
            <a:off x="2139825" y="2131101"/>
            <a:ext cx="6747576" cy="619125"/>
          </a:xfrm>
          <a:prstGeom prst="rect">
            <a:avLst/>
          </a:prstGeom>
          <a:noFill/>
          <a:ln>
            <a:noFill/>
          </a:ln>
        </p:spPr>
      </p:pic>
      <p:sp>
        <p:nvSpPr>
          <p:cNvPr id="1061" name="Shape 1061"/>
          <p:cNvSpPr txBox="1"/>
          <p:nvPr/>
        </p:nvSpPr>
        <p:spPr>
          <a:xfrm>
            <a:off x="4316050" y="1126500"/>
            <a:ext cx="3845700" cy="305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0000FF"/>
                </a:solidFill>
                <a:latin typeface="Arial"/>
                <a:cs typeface="Arial"/>
                <a:sym typeface="Arial"/>
              </a:rPr>
              <a:t>Computational graph representation may not be unique. Choose one where local gradients at each node can be easily expressed!</a:t>
            </a:r>
            <a:endParaRPr sz="1400" kern="0">
              <a:solidFill>
                <a:srgbClr val="0000FF"/>
              </a:solidFill>
              <a:latin typeface="Arial"/>
              <a:cs typeface="Arial"/>
              <a:sym typeface="Arial"/>
            </a:endParaRPr>
          </a:p>
        </p:txBody>
      </p:sp>
      <p:sp>
        <p:nvSpPr>
          <p:cNvPr id="14" name="Slide Number Placeholder 4">
            <a:extLst>
              <a:ext uri="{FF2B5EF4-FFF2-40B4-BE49-F238E27FC236}">
                <a16:creationId xmlns:a16="http://schemas.microsoft.com/office/drawing/2014/main" id="{4493A392-AD12-C347-B025-D82919E19D5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409659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Shape 1915"/>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11</a:t>
            </a:fld>
            <a:endParaRPr lang="en" sz="1800">
              <a:solidFill>
                <a:srgbClr val="FFFFFF"/>
              </a:solidFill>
            </a:endParaRPr>
          </a:p>
        </p:txBody>
      </p:sp>
      <p:sp>
        <p:nvSpPr>
          <p:cNvPr id="1916" name="Shape 1916"/>
          <p:cNvSpPr txBox="1"/>
          <p:nvPr/>
        </p:nvSpPr>
        <p:spPr>
          <a:xfrm>
            <a:off x="2579350" y="4357437"/>
            <a:ext cx="2748600" cy="579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sigmoid activation function</a:t>
            </a:r>
          </a:p>
        </p:txBody>
      </p:sp>
      <p:pic>
        <p:nvPicPr>
          <p:cNvPr id="1917" name="Shape 1917"/>
          <p:cNvPicPr preferRelativeResize="0"/>
          <p:nvPr/>
        </p:nvPicPr>
        <p:blipFill rotWithShape="1">
          <a:blip r:embed="rId3">
            <a:alphaModFix/>
          </a:blip>
          <a:srcRect t="7561" r="-17577"/>
          <a:stretch/>
        </p:blipFill>
        <p:spPr>
          <a:xfrm>
            <a:off x="2706825" y="4677375"/>
            <a:ext cx="685350" cy="479000"/>
          </a:xfrm>
          <a:prstGeom prst="rect">
            <a:avLst/>
          </a:prstGeom>
          <a:noFill/>
          <a:ln>
            <a:noFill/>
          </a:ln>
        </p:spPr>
      </p:pic>
      <p:pic>
        <p:nvPicPr>
          <p:cNvPr id="1918" name="Shape 1918"/>
          <p:cNvPicPr preferRelativeResize="0"/>
          <p:nvPr/>
        </p:nvPicPr>
        <p:blipFill>
          <a:blip r:embed="rId4">
            <a:alphaModFix/>
          </a:blip>
          <a:stretch>
            <a:fillRect/>
          </a:stretch>
        </p:blipFill>
        <p:spPr>
          <a:xfrm>
            <a:off x="5061299" y="3082200"/>
            <a:ext cx="3937750" cy="2246725"/>
          </a:xfrm>
          <a:prstGeom prst="rect">
            <a:avLst/>
          </a:prstGeom>
          <a:noFill/>
          <a:ln>
            <a:noFill/>
          </a:ln>
        </p:spPr>
      </p:pic>
      <p:sp>
        <p:nvSpPr>
          <p:cNvPr id="1919" name="Shape 1919"/>
          <p:cNvSpPr txBox="1"/>
          <p:nvPr/>
        </p:nvSpPr>
        <p:spPr>
          <a:xfrm>
            <a:off x="166825" y="979850"/>
            <a:ext cx="3469200" cy="404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kern="0">
                <a:solidFill>
                  <a:srgbClr val="0000FF"/>
                </a:solidFill>
                <a:latin typeface="Arial"/>
                <a:ea typeface="Arial"/>
                <a:cs typeface="Arial"/>
                <a:sym typeface="Arial"/>
              </a:rPr>
              <a:t>Impulses carried toward cell body</a:t>
            </a:r>
          </a:p>
        </p:txBody>
      </p:sp>
      <p:cxnSp>
        <p:nvCxnSpPr>
          <p:cNvPr id="1920" name="Shape 1920"/>
          <p:cNvCxnSpPr/>
          <p:nvPr/>
        </p:nvCxnSpPr>
        <p:spPr>
          <a:xfrm>
            <a:off x="650475" y="1305075"/>
            <a:ext cx="132600" cy="362400"/>
          </a:xfrm>
          <a:prstGeom prst="straightConnector1">
            <a:avLst/>
          </a:prstGeom>
          <a:noFill/>
          <a:ln w="9525" cap="flat" cmpd="sng">
            <a:solidFill>
              <a:srgbClr val="0000FF"/>
            </a:solidFill>
            <a:prstDash val="solid"/>
            <a:round/>
            <a:headEnd type="none" w="lg" len="lg"/>
            <a:tailEnd type="triangle" w="lg" len="lg"/>
          </a:ln>
        </p:spPr>
      </p:cxnSp>
      <p:pic>
        <p:nvPicPr>
          <p:cNvPr id="1921" name="Shape 1921"/>
          <p:cNvPicPr preferRelativeResize="0"/>
          <p:nvPr/>
        </p:nvPicPr>
        <p:blipFill>
          <a:blip r:embed="rId5">
            <a:alphaModFix/>
          </a:blip>
          <a:stretch>
            <a:fillRect/>
          </a:stretch>
        </p:blipFill>
        <p:spPr>
          <a:xfrm>
            <a:off x="271901" y="3830401"/>
            <a:ext cx="2029299" cy="1411475"/>
          </a:xfrm>
          <a:prstGeom prst="rect">
            <a:avLst/>
          </a:prstGeom>
          <a:noFill/>
          <a:ln>
            <a:noFill/>
          </a:ln>
        </p:spPr>
      </p:pic>
      <p:grpSp>
        <p:nvGrpSpPr>
          <p:cNvPr id="1922" name="Shape 1922"/>
          <p:cNvGrpSpPr/>
          <p:nvPr/>
        </p:nvGrpSpPr>
        <p:grpSpPr>
          <a:xfrm>
            <a:off x="126249" y="1262551"/>
            <a:ext cx="6366350" cy="2837125"/>
            <a:chOff x="126249" y="405300"/>
            <a:chExt cx="6366350" cy="2837125"/>
          </a:xfrm>
        </p:grpSpPr>
        <p:cxnSp>
          <p:nvCxnSpPr>
            <p:cNvPr id="1923" name="Shape 1923"/>
            <p:cNvCxnSpPr/>
            <p:nvPr/>
          </p:nvCxnSpPr>
          <p:spPr>
            <a:xfrm rot="10800000" flipH="1">
              <a:off x="2999400" y="1640425"/>
              <a:ext cx="3493200" cy="1602000"/>
            </a:xfrm>
            <a:prstGeom prst="straightConnector1">
              <a:avLst/>
            </a:prstGeom>
            <a:noFill/>
            <a:ln w="19050" cap="flat" cmpd="sng">
              <a:solidFill>
                <a:srgbClr val="000000"/>
              </a:solidFill>
              <a:prstDash val="solid"/>
              <a:round/>
              <a:headEnd type="none" w="lg" len="lg"/>
              <a:tailEnd type="none" w="lg" len="lg"/>
            </a:ln>
          </p:spPr>
        </p:cxnSp>
        <p:sp>
          <p:nvSpPr>
            <p:cNvPr id="1924" name="Shape 1924"/>
            <p:cNvSpPr txBox="1"/>
            <p:nvPr/>
          </p:nvSpPr>
          <p:spPr>
            <a:xfrm>
              <a:off x="2376625" y="1875200"/>
              <a:ext cx="1779000" cy="4047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kern="0">
                  <a:solidFill>
                    <a:srgbClr val="0000FF"/>
                  </a:solidFill>
                  <a:latin typeface="Arial"/>
                  <a:ea typeface="Arial"/>
                  <a:cs typeface="Arial"/>
                  <a:sym typeface="Arial"/>
                </a:rPr>
                <a:t>Impulses carried away from cell body</a:t>
              </a:r>
            </a:p>
          </p:txBody>
        </p:sp>
        <p:cxnSp>
          <p:nvCxnSpPr>
            <p:cNvPr id="1925" name="Shape 1925"/>
            <p:cNvCxnSpPr/>
            <p:nvPr/>
          </p:nvCxnSpPr>
          <p:spPr>
            <a:xfrm>
              <a:off x="2701100" y="1928150"/>
              <a:ext cx="1126200" cy="0"/>
            </a:xfrm>
            <a:prstGeom prst="straightConnector1">
              <a:avLst/>
            </a:prstGeom>
            <a:noFill/>
            <a:ln w="9525" cap="flat" cmpd="sng">
              <a:solidFill>
                <a:srgbClr val="0000FF"/>
              </a:solidFill>
              <a:prstDash val="solid"/>
              <a:round/>
              <a:headEnd type="none" w="lg" len="lg"/>
              <a:tailEnd type="triangle" w="lg" len="lg"/>
            </a:ln>
          </p:spPr>
        </p:cxnSp>
        <p:grpSp>
          <p:nvGrpSpPr>
            <p:cNvPr id="1926" name="Shape 1926"/>
            <p:cNvGrpSpPr/>
            <p:nvPr/>
          </p:nvGrpSpPr>
          <p:grpSpPr>
            <a:xfrm>
              <a:off x="126249" y="405300"/>
              <a:ext cx="5293425" cy="2193650"/>
              <a:chOff x="126249" y="405300"/>
              <a:chExt cx="5293425" cy="2193650"/>
            </a:xfrm>
          </p:grpSpPr>
          <p:sp>
            <p:nvSpPr>
              <p:cNvPr id="1927" name="Shape 1927"/>
              <p:cNvSpPr txBox="1"/>
              <p:nvPr/>
            </p:nvSpPr>
            <p:spPr>
              <a:xfrm>
                <a:off x="126249" y="2385350"/>
                <a:ext cx="1211700" cy="2136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endParaRPr sz="600" kern="0">
                  <a:solidFill>
                    <a:srgbClr val="000000"/>
                  </a:solidFill>
                  <a:latin typeface="Arial"/>
                  <a:ea typeface="Arial"/>
                  <a:cs typeface="Arial"/>
                  <a:sym typeface="Arial"/>
                </a:endParaRPr>
              </a:p>
              <a:p>
                <a:pPr eaLnBrk="1" fontAlgn="auto" hangingPunct="1">
                  <a:spcBef>
                    <a:spcPts val="0"/>
                  </a:spcBef>
                  <a:spcAft>
                    <a:spcPts val="0"/>
                  </a:spcAft>
                </a:pPr>
                <a:r>
                  <a:rPr lang="en" sz="600" u="sng" kern="0">
                    <a:solidFill>
                      <a:srgbClr val="0097A7"/>
                    </a:solidFill>
                    <a:latin typeface="Arial"/>
                    <a:ea typeface="Arial"/>
                    <a:cs typeface="Arial"/>
                    <a:sym typeface="Arial"/>
                    <a:hlinkClick r:id="rId6"/>
                  </a:rPr>
                  <a:t>This image</a:t>
                </a:r>
                <a:r>
                  <a:rPr lang="en" sz="600" kern="0">
                    <a:solidFill>
                      <a:srgbClr val="000000"/>
                    </a:solidFill>
                    <a:latin typeface="Arial"/>
                    <a:ea typeface="Arial"/>
                    <a:cs typeface="Arial"/>
                    <a:sym typeface="Arial"/>
                  </a:rPr>
                  <a:t> by Felipe Perucho</a:t>
                </a:r>
              </a:p>
              <a:p>
                <a:pPr eaLnBrk="1" fontAlgn="auto" hangingPunct="1">
                  <a:spcBef>
                    <a:spcPts val="0"/>
                  </a:spcBef>
                  <a:spcAft>
                    <a:spcPts val="0"/>
                  </a:spcAft>
                </a:pPr>
                <a:r>
                  <a:rPr lang="en" sz="600" kern="0">
                    <a:solidFill>
                      <a:srgbClr val="000000"/>
                    </a:solidFill>
                    <a:latin typeface="Arial"/>
                    <a:ea typeface="Arial"/>
                    <a:cs typeface="Arial"/>
                    <a:sym typeface="Arial"/>
                  </a:rPr>
                  <a:t>is licensed under </a:t>
                </a:r>
                <a:r>
                  <a:rPr lang="en" sz="600" u="sng" kern="0">
                    <a:solidFill>
                      <a:srgbClr val="0097A7"/>
                    </a:solidFill>
                    <a:latin typeface="Arial"/>
                    <a:ea typeface="Arial"/>
                    <a:cs typeface="Arial"/>
                    <a:sym typeface="Arial"/>
                    <a:hlinkClick r:id="rId7"/>
                  </a:rPr>
                  <a:t>CC-BY 3.0</a:t>
                </a:r>
              </a:p>
              <a:p>
                <a:pPr eaLnBrk="1" fontAlgn="auto" hangingPunct="1">
                  <a:spcBef>
                    <a:spcPts val="0"/>
                  </a:spcBef>
                  <a:spcAft>
                    <a:spcPts val="0"/>
                  </a:spcAft>
                </a:pPr>
                <a:endParaRPr sz="600" kern="0">
                  <a:solidFill>
                    <a:srgbClr val="000000"/>
                  </a:solidFill>
                  <a:latin typeface="Arial"/>
                  <a:ea typeface="Arial"/>
                  <a:cs typeface="Arial"/>
                  <a:sym typeface="Arial"/>
                </a:endParaRPr>
              </a:p>
            </p:txBody>
          </p:sp>
          <p:pic>
            <p:nvPicPr>
              <p:cNvPr id="1928" name="Shape 1928" descr="noun_214105_cc.png"/>
              <p:cNvPicPr preferRelativeResize="0"/>
              <p:nvPr/>
            </p:nvPicPr>
            <p:blipFill rotWithShape="1">
              <a:blip r:embed="rId8">
                <a:alphaModFix/>
              </a:blip>
              <a:srcRect l="32132" r="31613" b="12640"/>
              <a:stretch/>
            </p:blipFill>
            <p:spPr>
              <a:xfrm rot="-5400000" flipH="1">
                <a:off x="1606312" y="-681587"/>
                <a:ext cx="1845275" cy="4446499"/>
              </a:xfrm>
              <a:prstGeom prst="rect">
                <a:avLst/>
              </a:prstGeom>
              <a:noFill/>
              <a:ln>
                <a:noFill/>
              </a:ln>
            </p:spPr>
          </p:pic>
          <p:cxnSp>
            <p:nvCxnSpPr>
              <p:cNvPr id="1929" name="Shape 1929"/>
              <p:cNvCxnSpPr/>
              <p:nvPr/>
            </p:nvCxnSpPr>
            <p:spPr>
              <a:xfrm rot="10800000" flipH="1">
                <a:off x="2425050" y="671800"/>
                <a:ext cx="333600" cy="458400"/>
              </a:xfrm>
              <a:prstGeom prst="straightConnector1">
                <a:avLst/>
              </a:prstGeom>
              <a:noFill/>
              <a:ln w="9525" cap="flat" cmpd="sng">
                <a:solidFill>
                  <a:schemeClr val="dk2"/>
                </a:solidFill>
                <a:prstDash val="solid"/>
                <a:round/>
                <a:headEnd type="none" w="lg" len="lg"/>
                <a:tailEnd type="none" w="lg" len="lg"/>
              </a:ln>
            </p:spPr>
          </p:cxnSp>
          <p:sp>
            <p:nvSpPr>
              <p:cNvPr id="1930" name="Shape 1930"/>
              <p:cNvSpPr txBox="1"/>
              <p:nvPr/>
            </p:nvSpPr>
            <p:spPr>
              <a:xfrm>
                <a:off x="2579350" y="405300"/>
                <a:ext cx="633000" cy="24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900" kern="0">
                    <a:solidFill>
                      <a:srgbClr val="000000"/>
                    </a:solidFill>
                    <a:latin typeface="Arial"/>
                    <a:ea typeface="Arial"/>
                    <a:cs typeface="Arial"/>
                    <a:sym typeface="Arial"/>
                  </a:rPr>
                  <a:t>dendrite</a:t>
                </a:r>
              </a:p>
            </p:txBody>
          </p:sp>
          <p:cxnSp>
            <p:nvCxnSpPr>
              <p:cNvPr id="1931" name="Shape 1931"/>
              <p:cNvCxnSpPr/>
              <p:nvPr/>
            </p:nvCxnSpPr>
            <p:spPr>
              <a:xfrm rot="10800000" flipH="1">
                <a:off x="440525" y="1615300"/>
                <a:ext cx="969900" cy="71100"/>
              </a:xfrm>
              <a:prstGeom prst="straightConnector1">
                <a:avLst/>
              </a:prstGeom>
              <a:noFill/>
              <a:ln w="9525" cap="flat" cmpd="sng">
                <a:solidFill>
                  <a:schemeClr val="dk2"/>
                </a:solidFill>
                <a:prstDash val="solid"/>
                <a:round/>
                <a:headEnd type="none" w="lg" len="lg"/>
                <a:tailEnd type="none" w="lg" len="lg"/>
              </a:ln>
            </p:spPr>
          </p:cxnSp>
          <p:sp>
            <p:nvSpPr>
              <p:cNvPr id="1932" name="Shape 1932"/>
              <p:cNvSpPr txBox="1"/>
              <p:nvPr/>
            </p:nvSpPr>
            <p:spPr>
              <a:xfrm>
                <a:off x="126250" y="1508250"/>
                <a:ext cx="633000" cy="24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900" kern="0">
                    <a:solidFill>
                      <a:srgbClr val="000000"/>
                    </a:solidFill>
                    <a:latin typeface="Arial"/>
                    <a:ea typeface="Arial"/>
                    <a:cs typeface="Arial"/>
                    <a:sym typeface="Arial"/>
                  </a:rPr>
                  <a:t>cell body</a:t>
                </a:r>
              </a:p>
            </p:txBody>
          </p:sp>
          <p:sp>
            <p:nvSpPr>
              <p:cNvPr id="1933" name="Shape 1933"/>
              <p:cNvSpPr txBox="1"/>
              <p:nvPr/>
            </p:nvSpPr>
            <p:spPr>
              <a:xfrm>
                <a:off x="2883050" y="1166725"/>
                <a:ext cx="633000" cy="24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900" kern="0">
                    <a:solidFill>
                      <a:srgbClr val="000000"/>
                    </a:solidFill>
                    <a:latin typeface="Arial"/>
                    <a:ea typeface="Arial"/>
                    <a:cs typeface="Arial"/>
                    <a:sym typeface="Arial"/>
                  </a:rPr>
                  <a:t>axon</a:t>
                </a:r>
              </a:p>
            </p:txBody>
          </p:sp>
          <p:sp>
            <p:nvSpPr>
              <p:cNvPr id="1934" name="Shape 1934"/>
              <p:cNvSpPr txBox="1"/>
              <p:nvPr/>
            </p:nvSpPr>
            <p:spPr>
              <a:xfrm>
                <a:off x="4511875" y="619025"/>
                <a:ext cx="907800" cy="249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900" kern="0">
                    <a:solidFill>
                      <a:srgbClr val="000000"/>
                    </a:solidFill>
                    <a:latin typeface="Arial"/>
                    <a:ea typeface="Arial"/>
                    <a:cs typeface="Arial"/>
                    <a:sym typeface="Arial"/>
                  </a:rPr>
                  <a:t>presynaptic   </a:t>
                </a:r>
              </a:p>
              <a:p>
                <a:pPr algn="l" eaLnBrk="1" fontAlgn="auto" hangingPunct="1">
                  <a:spcBef>
                    <a:spcPts val="0"/>
                  </a:spcBef>
                  <a:spcAft>
                    <a:spcPts val="0"/>
                  </a:spcAft>
                </a:pPr>
                <a:r>
                  <a:rPr lang="en" sz="900" kern="0">
                    <a:solidFill>
                      <a:srgbClr val="000000"/>
                    </a:solidFill>
                    <a:latin typeface="Arial"/>
                    <a:ea typeface="Arial"/>
                    <a:cs typeface="Arial"/>
                    <a:sym typeface="Arial"/>
                  </a:rPr>
                  <a:t>  terminal</a:t>
                </a:r>
              </a:p>
            </p:txBody>
          </p:sp>
        </p:grpSp>
      </p:grp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748F0D17-6F61-9644-92AA-BC2CC6D5FFA9}"/>
                  </a:ext>
                </a:extLst>
              </p14:cNvPr>
              <p14:cNvContentPartPr/>
              <p14:nvPr/>
            </p14:nvContentPartPr>
            <p14:xfrm>
              <a:off x="24840" y="3598920"/>
              <a:ext cx="7621560" cy="2675520"/>
            </p14:xfrm>
          </p:contentPart>
        </mc:Choice>
        <mc:Fallback xmlns="">
          <p:pic>
            <p:nvPicPr>
              <p:cNvPr id="2" name="Ink 1">
                <a:extLst>
                  <a:ext uri="{FF2B5EF4-FFF2-40B4-BE49-F238E27FC236}">
                    <a16:creationId xmlns:a16="http://schemas.microsoft.com/office/drawing/2014/main" id="{748F0D17-6F61-9644-92AA-BC2CC6D5FFA9}"/>
                  </a:ext>
                </a:extLst>
              </p:cNvPr>
              <p:cNvPicPr/>
              <p:nvPr/>
            </p:nvPicPr>
            <p:blipFill>
              <a:blip r:embed="rId10"/>
              <a:stretch>
                <a:fillRect/>
              </a:stretch>
            </p:blipFill>
            <p:spPr>
              <a:xfrm>
                <a:off x="8640" y="3582720"/>
                <a:ext cx="7653960" cy="2707920"/>
              </a:xfrm>
              <a:prstGeom prst="rect">
                <a:avLst/>
              </a:prstGeom>
            </p:spPr>
          </p:pic>
        </mc:Fallback>
      </mc:AlternateContent>
    </p:spTree>
    <p:extLst>
      <p:ext uri="{BB962C8B-B14F-4D97-AF65-F5344CB8AC3E}">
        <p14:creationId xmlns:p14="http://schemas.microsoft.com/office/powerpoint/2010/main" val="363130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1" name="Shape 1971"/>
          <p:cNvSpPr txBox="1"/>
          <p:nvPr/>
        </p:nvSpPr>
        <p:spPr>
          <a:xfrm>
            <a:off x="338000" y="1619425"/>
            <a:ext cx="15120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Sigmoid</a:t>
            </a:r>
          </a:p>
        </p:txBody>
      </p:sp>
      <p:sp>
        <p:nvSpPr>
          <p:cNvPr id="1972" name="Shape 1972"/>
          <p:cNvSpPr txBox="1"/>
          <p:nvPr/>
        </p:nvSpPr>
        <p:spPr>
          <a:xfrm>
            <a:off x="338000" y="2834900"/>
            <a:ext cx="29643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tanh</a:t>
            </a:r>
          </a:p>
        </p:txBody>
      </p:sp>
      <p:sp>
        <p:nvSpPr>
          <p:cNvPr id="1973" name="Shape 1973"/>
          <p:cNvSpPr txBox="1"/>
          <p:nvPr/>
        </p:nvSpPr>
        <p:spPr>
          <a:xfrm>
            <a:off x="338000" y="4124975"/>
            <a:ext cx="31278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ReLU</a:t>
            </a:r>
          </a:p>
        </p:txBody>
      </p:sp>
      <p:sp>
        <p:nvSpPr>
          <p:cNvPr id="1974" name="Shape 1974"/>
          <p:cNvSpPr txBox="1"/>
          <p:nvPr/>
        </p:nvSpPr>
        <p:spPr>
          <a:xfrm>
            <a:off x="4743625" y="1557400"/>
            <a:ext cx="2285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Leaky ReLU</a:t>
            </a:r>
          </a:p>
        </p:txBody>
      </p:sp>
      <p:sp>
        <p:nvSpPr>
          <p:cNvPr id="1975" name="Shape 1975"/>
          <p:cNvSpPr txBox="1"/>
          <p:nvPr/>
        </p:nvSpPr>
        <p:spPr>
          <a:xfrm>
            <a:off x="4819800" y="2963725"/>
            <a:ext cx="2285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Maxout</a:t>
            </a:r>
          </a:p>
        </p:txBody>
      </p:sp>
      <p:sp>
        <p:nvSpPr>
          <p:cNvPr id="1976" name="Shape 1976"/>
          <p:cNvSpPr txBox="1"/>
          <p:nvPr/>
        </p:nvSpPr>
        <p:spPr>
          <a:xfrm>
            <a:off x="4864850" y="4049000"/>
            <a:ext cx="2285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ELU</a:t>
            </a:r>
          </a:p>
        </p:txBody>
      </p:sp>
      <p:pic>
        <p:nvPicPr>
          <p:cNvPr id="1978" name="Shape 1978"/>
          <p:cNvPicPr preferRelativeResize="0"/>
          <p:nvPr/>
        </p:nvPicPr>
        <p:blipFill>
          <a:blip r:embed="rId3">
            <a:alphaModFix/>
          </a:blip>
          <a:stretch>
            <a:fillRect/>
          </a:stretch>
        </p:blipFill>
        <p:spPr>
          <a:xfrm>
            <a:off x="439199" y="2142451"/>
            <a:ext cx="1650074" cy="382629"/>
          </a:xfrm>
          <a:prstGeom prst="rect">
            <a:avLst/>
          </a:prstGeom>
          <a:noFill/>
          <a:ln>
            <a:noFill/>
          </a:ln>
        </p:spPr>
      </p:pic>
      <p:pic>
        <p:nvPicPr>
          <p:cNvPr id="1979" name="Shape 1979"/>
          <p:cNvPicPr preferRelativeResize="0"/>
          <p:nvPr/>
        </p:nvPicPr>
        <p:blipFill>
          <a:blip r:embed="rId4">
            <a:alphaModFix/>
          </a:blip>
          <a:stretch>
            <a:fillRect/>
          </a:stretch>
        </p:blipFill>
        <p:spPr>
          <a:xfrm>
            <a:off x="439201" y="3326286"/>
            <a:ext cx="1077555" cy="349975"/>
          </a:xfrm>
          <a:prstGeom prst="rect">
            <a:avLst/>
          </a:prstGeom>
          <a:noFill/>
          <a:ln>
            <a:noFill/>
          </a:ln>
        </p:spPr>
      </p:pic>
      <p:pic>
        <p:nvPicPr>
          <p:cNvPr id="1980" name="Shape 1980"/>
          <p:cNvPicPr preferRelativeResize="0"/>
          <p:nvPr/>
        </p:nvPicPr>
        <p:blipFill>
          <a:blip r:embed="rId5">
            <a:alphaModFix/>
          </a:blip>
          <a:stretch>
            <a:fillRect/>
          </a:stretch>
        </p:blipFill>
        <p:spPr>
          <a:xfrm>
            <a:off x="439200" y="4616351"/>
            <a:ext cx="1335476" cy="349975"/>
          </a:xfrm>
          <a:prstGeom prst="rect">
            <a:avLst/>
          </a:prstGeom>
          <a:noFill/>
          <a:ln>
            <a:noFill/>
          </a:ln>
        </p:spPr>
      </p:pic>
      <p:pic>
        <p:nvPicPr>
          <p:cNvPr id="1981" name="Shape 1981"/>
          <p:cNvPicPr preferRelativeResize="0"/>
          <p:nvPr/>
        </p:nvPicPr>
        <p:blipFill>
          <a:blip r:embed="rId6">
            <a:alphaModFix/>
          </a:blip>
          <a:stretch>
            <a:fillRect/>
          </a:stretch>
        </p:blipFill>
        <p:spPr>
          <a:xfrm>
            <a:off x="4864849" y="2018401"/>
            <a:ext cx="1650074" cy="324899"/>
          </a:xfrm>
          <a:prstGeom prst="rect">
            <a:avLst/>
          </a:prstGeom>
          <a:noFill/>
          <a:ln>
            <a:noFill/>
          </a:ln>
        </p:spPr>
      </p:pic>
      <p:pic>
        <p:nvPicPr>
          <p:cNvPr id="1982" name="Shape 1982"/>
          <p:cNvPicPr preferRelativeResize="0"/>
          <p:nvPr/>
        </p:nvPicPr>
        <p:blipFill>
          <a:blip r:embed="rId7">
            <a:alphaModFix/>
          </a:blip>
          <a:stretch>
            <a:fillRect/>
          </a:stretch>
        </p:blipFill>
        <p:spPr>
          <a:xfrm>
            <a:off x="4921962" y="4501700"/>
            <a:ext cx="1897674" cy="712440"/>
          </a:xfrm>
          <a:prstGeom prst="rect">
            <a:avLst/>
          </a:prstGeom>
          <a:noFill/>
          <a:ln>
            <a:noFill/>
          </a:ln>
        </p:spPr>
      </p:pic>
      <p:pic>
        <p:nvPicPr>
          <p:cNvPr id="1983" name="Shape 1983"/>
          <p:cNvPicPr preferRelativeResize="0"/>
          <p:nvPr/>
        </p:nvPicPr>
        <p:blipFill>
          <a:blip r:embed="rId8">
            <a:alphaModFix/>
          </a:blip>
          <a:stretch>
            <a:fillRect/>
          </a:stretch>
        </p:blipFill>
        <p:spPr>
          <a:xfrm>
            <a:off x="4921947" y="3390851"/>
            <a:ext cx="2964299" cy="306137"/>
          </a:xfrm>
          <a:prstGeom prst="rect">
            <a:avLst/>
          </a:prstGeom>
          <a:noFill/>
          <a:ln>
            <a:noFill/>
          </a:ln>
        </p:spPr>
      </p:pic>
      <p:pic>
        <p:nvPicPr>
          <p:cNvPr id="1984" name="Shape 1984"/>
          <p:cNvPicPr preferRelativeResize="0"/>
          <p:nvPr/>
        </p:nvPicPr>
        <p:blipFill>
          <a:blip r:embed="rId9">
            <a:alphaModFix/>
          </a:blip>
          <a:stretch>
            <a:fillRect/>
          </a:stretch>
        </p:blipFill>
        <p:spPr>
          <a:xfrm>
            <a:off x="2394715" y="1607211"/>
            <a:ext cx="1452259" cy="1143049"/>
          </a:xfrm>
          <a:prstGeom prst="rect">
            <a:avLst/>
          </a:prstGeom>
          <a:noFill/>
          <a:ln>
            <a:noFill/>
          </a:ln>
        </p:spPr>
      </p:pic>
      <p:pic>
        <p:nvPicPr>
          <p:cNvPr id="1985" name="Shape 1985"/>
          <p:cNvPicPr preferRelativeResize="0"/>
          <p:nvPr/>
        </p:nvPicPr>
        <p:blipFill>
          <a:blip r:embed="rId10">
            <a:alphaModFix/>
          </a:blip>
          <a:stretch>
            <a:fillRect/>
          </a:stretch>
        </p:blipFill>
        <p:spPr>
          <a:xfrm>
            <a:off x="2394725" y="2884049"/>
            <a:ext cx="1452250" cy="1107124"/>
          </a:xfrm>
          <a:prstGeom prst="rect">
            <a:avLst/>
          </a:prstGeom>
          <a:noFill/>
          <a:ln>
            <a:noFill/>
          </a:ln>
        </p:spPr>
      </p:pic>
      <p:pic>
        <p:nvPicPr>
          <p:cNvPr id="1986" name="Shape 1986"/>
          <p:cNvPicPr preferRelativeResize="0"/>
          <p:nvPr/>
        </p:nvPicPr>
        <p:blipFill>
          <a:blip r:embed="rId11">
            <a:alphaModFix/>
          </a:blip>
          <a:stretch>
            <a:fillRect/>
          </a:stretch>
        </p:blipFill>
        <p:spPr>
          <a:xfrm>
            <a:off x="2444125" y="4071101"/>
            <a:ext cx="1385360" cy="1143049"/>
          </a:xfrm>
          <a:prstGeom prst="rect">
            <a:avLst/>
          </a:prstGeom>
          <a:noFill/>
          <a:ln>
            <a:noFill/>
          </a:ln>
        </p:spPr>
      </p:pic>
      <p:pic>
        <p:nvPicPr>
          <p:cNvPr id="1987" name="Shape 1987"/>
          <p:cNvPicPr preferRelativeResize="0"/>
          <p:nvPr/>
        </p:nvPicPr>
        <p:blipFill>
          <a:blip r:embed="rId12">
            <a:alphaModFix/>
          </a:blip>
          <a:stretch>
            <a:fillRect/>
          </a:stretch>
        </p:blipFill>
        <p:spPr>
          <a:xfrm>
            <a:off x="7094600" y="1607210"/>
            <a:ext cx="1452250" cy="1143016"/>
          </a:xfrm>
          <a:prstGeom prst="rect">
            <a:avLst/>
          </a:prstGeom>
          <a:noFill/>
          <a:ln>
            <a:noFill/>
          </a:ln>
        </p:spPr>
      </p:pic>
      <p:pic>
        <p:nvPicPr>
          <p:cNvPr id="1988" name="Shape 1988"/>
          <p:cNvPicPr preferRelativeResize="0"/>
          <p:nvPr/>
        </p:nvPicPr>
        <p:blipFill>
          <a:blip r:embed="rId13">
            <a:alphaModFix/>
          </a:blip>
          <a:stretch>
            <a:fillRect/>
          </a:stretch>
        </p:blipFill>
        <p:spPr>
          <a:xfrm>
            <a:off x="7094602" y="4071106"/>
            <a:ext cx="1452250" cy="1143030"/>
          </a:xfrm>
          <a:prstGeom prst="rect">
            <a:avLst/>
          </a:prstGeom>
          <a:noFill/>
          <a:ln>
            <a:noFill/>
          </a:ln>
        </p:spPr>
      </p:pic>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8600"/>
            <a:ext cx="8520600" cy="763600"/>
          </a:xfrm>
        </p:spPr>
        <p:txBody>
          <a:bodyPr/>
          <a:lstStyle/>
          <a:p>
            <a:r>
              <a:rPr lang="en"/>
              <a:t>Activation functions</a:t>
            </a:r>
            <a:endParaRPr lang="en-US" dirty="0"/>
          </a:p>
        </p:txBody>
      </p:sp>
    </p:spTree>
    <p:extLst>
      <p:ext uri="{BB962C8B-B14F-4D97-AF65-F5344CB8AC3E}">
        <p14:creationId xmlns:p14="http://schemas.microsoft.com/office/powerpoint/2010/main" val="3321448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Activation Functions</a:t>
            </a:r>
          </a:p>
        </p:txBody>
      </p:sp>
      <p:sp>
        <p:nvSpPr>
          <p:cNvPr id="3" name="Content Placeholder 2"/>
          <p:cNvSpPr>
            <a:spLocks noGrp="1"/>
          </p:cNvSpPr>
          <p:nvPr>
            <p:ph idx="1"/>
          </p:nvPr>
        </p:nvSpPr>
        <p:spPr/>
        <p:txBody>
          <a:bodyPr/>
          <a:lstStyle/>
          <a:p>
            <a:r>
              <a:rPr lang="en-US" dirty="0"/>
              <a:t>sigmoid </a:t>
            </a:r>
            <a:r>
              <a:rPr lang="en-US" dirty="0" err="1"/>
              <a:t>vs</a:t>
            </a:r>
            <a:r>
              <a:rPr lang="en-US" dirty="0"/>
              <a:t> </a:t>
            </a:r>
            <a:r>
              <a:rPr lang="en-US" dirty="0" err="1"/>
              <a:t>tanh</a:t>
            </a:r>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a:t>
            </a:fld>
            <a:endParaRPr lang="en-US"/>
          </a:p>
        </p:txBody>
      </p:sp>
      <p:pic>
        <p:nvPicPr>
          <p:cNvPr id="7" name="Picture 6"/>
          <p:cNvPicPr>
            <a:picLocks noChangeAspect="1"/>
          </p:cNvPicPr>
          <p:nvPr/>
        </p:nvPicPr>
        <p:blipFill>
          <a:blip r:embed="rId2"/>
          <a:stretch>
            <a:fillRect/>
          </a:stretch>
        </p:blipFill>
        <p:spPr>
          <a:xfrm>
            <a:off x="127000" y="2133600"/>
            <a:ext cx="4064000" cy="2590800"/>
          </a:xfrm>
          <a:prstGeom prst="rect">
            <a:avLst/>
          </a:prstGeom>
        </p:spPr>
      </p:pic>
      <p:pic>
        <p:nvPicPr>
          <p:cNvPr id="8" name="Picture 7"/>
          <p:cNvPicPr>
            <a:picLocks noChangeAspect="1"/>
          </p:cNvPicPr>
          <p:nvPr/>
        </p:nvPicPr>
        <p:blipFill>
          <a:blip r:embed="rId3"/>
          <a:stretch>
            <a:fillRect/>
          </a:stretch>
        </p:blipFill>
        <p:spPr>
          <a:xfrm>
            <a:off x="4953000" y="2146300"/>
            <a:ext cx="4064000" cy="256540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5C820E06-4CD4-534D-99EF-0D6F64B0B593}"/>
                  </a:ext>
                </a:extLst>
              </p14:cNvPr>
              <p14:cNvContentPartPr/>
              <p14:nvPr/>
            </p14:nvContentPartPr>
            <p14:xfrm>
              <a:off x="136440" y="670320"/>
              <a:ext cx="9007560" cy="5657760"/>
            </p14:xfrm>
          </p:contentPart>
        </mc:Choice>
        <mc:Fallback xmlns="">
          <p:pic>
            <p:nvPicPr>
              <p:cNvPr id="6" name="Ink 5">
                <a:extLst>
                  <a:ext uri="{FF2B5EF4-FFF2-40B4-BE49-F238E27FC236}">
                    <a16:creationId xmlns:a16="http://schemas.microsoft.com/office/drawing/2014/main" id="{5C820E06-4CD4-534D-99EF-0D6F64B0B593}"/>
                  </a:ext>
                </a:extLst>
              </p:cNvPr>
              <p:cNvPicPr/>
              <p:nvPr/>
            </p:nvPicPr>
            <p:blipFill>
              <a:blip r:embed="rId5"/>
              <a:stretch>
                <a:fillRect/>
              </a:stretch>
            </p:blipFill>
            <p:spPr>
              <a:xfrm>
                <a:off x="120240" y="654120"/>
                <a:ext cx="9039960" cy="5690160"/>
              </a:xfrm>
              <a:prstGeom prst="rect">
                <a:avLst/>
              </a:prstGeom>
            </p:spPr>
          </p:pic>
        </mc:Fallback>
      </mc:AlternateContent>
    </p:spTree>
    <p:extLst>
      <p:ext uri="{BB962C8B-B14F-4D97-AF65-F5344CB8AC3E}">
        <p14:creationId xmlns:p14="http://schemas.microsoft.com/office/powerpoint/2010/main" val="3423410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Multilayer Networks</a:t>
            </a:r>
          </a:p>
        </p:txBody>
      </p:sp>
      <p:sp>
        <p:nvSpPr>
          <p:cNvPr id="3" name="Content Placeholder 2"/>
          <p:cNvSpPr>
            <a:spLocks noGrp="1"/>
          </p:cNvSpPr>
          <p:nvPr>
            <p:ph idx="1"/>
          </p:nvPr>
        </p:nvSpPr>
        <p:spPr/>
        <p:txBody>
          <a:bodyPr/>
          <a:lstStyle/>
          <a:p>
            <a:pPr lvl="0"/>
            <a:r>
              <a:rPr lang="en-US" sz="2000" dirty="0">
                <a:solidFill>
                  <a:prstClr val="black"/>
                </a:solidFill>
              </a:rPr>
              <a:t>Cascade Neurons together</a:t>
            </a:r>
          </a:p>
          <a:p>
            <a:pPr lvl="0"/>
            <a:r>
              <a:rPr lang="en-US" sz="2000" dirty="0">
                <a:solidFill>
                  <a:prstClr val="black"/>
                </a:solidFill>
              </a:rPr>
              <a:t>The output from one layer is the input to the next</a:t>
            </a:r>
          </a:p>
          <a:p>
            <a:pPr lvl="0"/>
            <a:r>
              <a:rPr lang="en-US" sz="2000" dirty="0">
                <a:solidFill>
                  <a:prstClr val="black"/>
                </a:solidFill>
              </a:rPr>
              <a:t>Each Layer has its own sets of weights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a:t>
            </a:fld>
            <a:endParaRPr lang="en-US"/>
          </a:p>
        </p:txBody>
      </p:sp>
      <p:pic>
        <p:nvPicPr>
          <p:cNvPr id="6" name="Picture 5"/>
          <p:cNvPicPr>
            <a:picLocks noChangeAspect="1"/>
          </p:cNvPicPr>
          <p:nvPr/>
        </p:nvPicPr>
        <p:blipFill>
          <a:blip r:embed="rId2"/>
          <a:stretch>
            <a:fillRect/>
          </a:stretch>
        </p:blipFill>
        <p:spPr>
          <a:xfrm>
            <a:off x="36443" y="2895600"/>
            <a:ext cx="3671316" cy="2514600"/>
          </a:xfrm>
          <a:prstGeom prst="rect">
            <a:avLst/>
          </a:prstGeom>
        </p:spPr>
      </p:pic>
      <p:pic>
        <p:nvPicPr>
          <p:cNvPr id="7" name="Picture 6"/>
          <p:cNvPicPr>
            <a:picLocks noChangeAspect="1"/>
          </p:cNvPicPr>
          <p:nvPr/>
        </p:nvPicPr>
        <p:blipFill>
          <a:blip r:embed="rId3"/>
          <a:stretch>
            <a:fillRect/>
          </a:stretch>
        </p:blipFill>
        <p:spPr>
          <a:xfrm>
            <a:off x="4017587" y="2895600"/>
            <a:ext cx="5126413" cy="2514600"/>
          </a:xfrm>
          <a:prstGeom prst="rect">
            <a:avLst/>
          </a:prstGeom>
        </p:spPr>
      </p:pic>
      <p:sp>
        <p:nvSpPr>
          <p:cNvPr id="8" name="TextBox 7"/>
          <p:cNvSpPr txBox="1"/>
          <p:nvPr/>
        </p:nvSpPr>
        <p:spPr>
          <a:xfrm>
            <a:off x="3174770" y="6578469"/>
            <a:ext cx="2876358" cy="276999"/>
          </a:xfrm>
          <a:prstGeom prst="rect">
            <a:avLst/>
          </a:prstGeom>
          <a:noFill/>
        </p:spPr>
        <p:txBody>
          <a:bodyPr wrap="none" rtlCol="0">
            <a:spAutoFit/>
          </a:bodyPr>
          <a:lstStyle/>
          <a:p>
            <a:r>
              <a:rPr lang="en-US" dirty="0">
                <a:solidFill>
                  <a:schemeClr val="bg1">
                    <a:lumMod val="65000"/>
                  </a:schemeClr>
                </a:solidFill>
              </a:rPr>
              <a:t>Image Credit: Andrej </a:t>
            </a:r>
            <a:r>
              <a:rPr lang="en-US" dirty="0" err="1">
                <a:solidFill>
                  <a:schemeClr val="bg1">
                    <a:lumMod val="65000"/>
                  </a:schemeClr>
                </a:solidFill>
              </a:rPr>
              <a:t>Karpathy</a:t>
            </a:r>
            <a:r>
              <a:rPr lang="en-US" dirty="0">
                <a:solidFill>
                  <a:schemeClr val="bg1">
                    <a:lumMod val="65000"/>
                  </a:schemeClr>
                </a:solidFill>
              </a:rPr>
              <a:t>, CS231n</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F14FD73D-3903-1B41-A8E8-95FBF6A2A584}"/>
                  </a:ext>
                </a:extLst>
              </p14:cNvPr>
              <p14:cNvContentPartPr/>
              <p14:nvPr/>
            </p14:nvContentPartPr>
            <p14:xfrm>
              <a:off x="8280" y="2253240"/>
              <a:ext cx="7518600" cy="3330720"/>
            </p14:xfrm>
          </p:contentPart>
        </mc:Choice>
        <mc:Fallback xmlns="">
          <p:pic>
            <p:nvPicPr>
              <p:cNvPr id="9" name="Ink 8">
                <a:extLst>
                  <a:ext uri="{FF2B5EF4-FFF2-40B4-BE49-F238E27FC236}">
                    <a16:creationId xmlns:a16="http://schemas.microsoft.com/office/drawing/2014/main" id="{F14FD73D-3903-1B41-A8E8-95FBF6A2A584}"/>
                  </a:ext>
                </a:extLst>
              </p:cNvPr>
              <p:cNvPicPr/>
              <p:nvPr/>
            </p:nvPicPr>
            <p:blipFill>
              <a:blip r:embed="rId5"/>
              <a:stretch>
                <a:fillRect/>
              </a:stretch>
            </p:blipFill>
            <p:spPr>
              <a:xfrm>
                <a:off x="-7920" y="2237040"/>
                <a:ext cx="7551000" cy="3363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08316D9F-9937-4647-BA1F-4BE2A204E04B}"/>
                  </a:ext>
                </a:extLst>
              </p14:cNvPr>
              <p14:cNvContentPartPr/>
              <p14:nvPr/>
            </p14:nvContentPartPr>
            <p14:xfrm>
              <a:off x="3581280" y="2785680"/>
              <a:ext cx="3799080" cy="3534480"/>
            </p14:xfrm>
          </p:contentPart>
        </mc:Choice>
        <mc:Fallback xmlns="">
          <p:pic>
            <p:nvPicPr>
              <p:cNvPr id="10" name="Ink 9">
                <a:extLst>
                  <a:ext uri="{FF2B5EF4-FFF2-40B4-BE49-F238E27FC236}">
                    <a16:creationId xmlns:a16="http://schemas.microsoft.com/office/drawing/2014/main" id="{08316D9F-9937-4647-BA1F-4BE2A204E04B}"/>
                  </a:ext>
                </a:extLst>
              </p:cNvPr>
              <p:cNvPicPr/>
              <p:nvPr/>
            </p:nvPicPr>
            <p:blipFill>
              <a:blip r:embed="rId7"/>
              <a:stretch>
                <a:fillRect/>
              </a:stretch>
            </p:blipFill>
            <p:spPr>
              <a:xfrm>
                <a:off x="3565080" y="2769480"/>
                <a:ext cx="3831480" cy="3566880"/>
              </a:xfrm>
              <a:prstGeom prst="rect">
                <a:avLst/>
              </a:prstGeom>
            </p:spPr>
          </p:pic>
        </mc:Fallback>
      </mc:AlternateContent>
    </p:spTree>
    <p:extLst>
      <p:ext uri="{BB962C8B-B14F-4D97-AF65-F5344CB8AC3E}">
        <p14:creationId xmlns:p14="http://schemas.microsoft.com/office/powerpoint/2010/main" val="2622354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(Finish) Optimization</a:t>
            </a:r>
          </a:p>
          <a:p>
            <a:r>
              <a:rPr lang="en-US" dirty="0"/>
              <a:t>Computing Gradients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a:t>
            </a:fld>
            <a:endParaRPr lang="en-US"/>
          </a:p>
        </p:txBody>
      </p:sp>
    </p:spTree>
    <p:extLst>
      <p:ext uri="{BB962C8B-B14F-4D97-AF65-F5344CB8AC3E}">
        <p14:creationId xmlns:p14="http://schemas.microsoft.com/office/powerpoint/2010/main" val="3376326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1" name="Shape 1171"/>
          <p:cNvSpPr txBox="1"/>
          <p:nvPr/>
        </p:nvSpPr>
        <p:spPr>
          <a:xfrm>
            <a:off x="2547525" y="2815075"/>
            <a:ext cx="4136700" cy="1099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4800" kern="0">
                <a:solidFill>
                  <a:srgbClr val="000000"/>
                </a:solidFill>
                <a:latin typeface="Arial"/>
                <a:ea typeface="Arial"/>
                <a:cs typeface="Arial"/>
                <a:sym typeface="Arial"/>
              </a:rPr>
              <a:t>Optimization</a:t>
            </a:r>
          </a:p>
        </p:txBody>
      </p:sp>
    </p:spTree>
    <p:extLst>
      <p:ext uri="{BB962C8B-B14F-4D97-AF65-F5344CB8AC3E}">
        <p14:creationId xmlns:p14="http://schemas.microsoft.com/office/powerpoint/2010/main" val="614011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175"/>
        <p:cNvGrpSpPr/>
        <p:nvPr/>
      </p:nvGrpSpPr>
      <p:grpSpPr>
        <a:xfrm>
          <a:off x="0" y="0"/>
          <a:ext cx="0" cy="0"/>
          <a:chOff x="0" y="0"/>
          <a:chExt cx="0" cy="0"/>
        </a:xfrm>
      </p:grpSpPr>
      <p:pic>
        <p:nvPicPr>
          <p:cNvPr id="1177" name="Shape 1177"/>
          <p:cNvPicPr preferRelativeResize="0"/>
          <p:nvPr/>
        </p:nvPicPr>
        <p:blipFill>
          <a:blip r:embed="rId3">
            <a:alphaModFix/>
          </a:blip>
          <a:stretch>
            <a:fillRect/>
          </a:stretch>
        </p:blipFill>
        <p:spPr>
          <a:xfrm>
            <a:off x="1234700" y="911625"/>
            <a:ext cx="6674604" cy="4447998"/>
          </a:xfrm>
          <a:prstGeom prst="rect">
            <a:avLst/>
          </a:prstGeom>
          <a:noFill/>
          <a:ln>
            <a:noFill/>
          </a:ln>
        </p:spPr>
      </p:pic>
      <p:sp>
        <p:nvSpPr>
          <p:cNvPr id="1178" name="Shape 1178"/>
          <p:cNvSpPr txBox="1"/>
          <p:nvPr/>
        </p:nvSpPr>
        <p:spPr>
          <a:xfrm>
            <a:off x="7655700" y="5315050"/>
            <a:ext cx="1488300" cy="250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4"/>
              </a:rPr>
              <a:t>This image</a:t>
            </a:r>
            <a:r>
              <a:rPr lang="en" sz="600" kern="0">
                <a:solidFill>
                  <a:srgbClr val="999999"/>
                </a:solidFill>
                <a:latin typeface="Arial"/>
                <a:ea typeface="Arial"/>
                <a:cs typeface="Arial"/>
                <a:sym typeface="Arial"/>
              </a:rPr>
              <a:t> is </a:t>
            </a:r>
            <a:r>
              <a:rPr lang="en" sz="600" u="sng" kern="0">
                <a:solidFill>
                  <a:srgbClr val="999999"/>
                </a:solidFill>
                <a:latin typeface="Arial"/>
                <a:ea typeface="Arial"/>
                <a:cs typeface="Arial"/>
                <a:sym typeface="Arial"/>
                <a:hlinkClick r:id="rId5"/>
              </a:rPr>
              <a:t>CC0 1.0</a:t>
            </a:r>
            <a:r>
              <a:rPr lang="en" sz="600" kern="0">
                <a:solidFill>
                  <a:srgbClr val="999999"/>
                </a:solidFill>
                <a:latin typeface="Arial"/>
                <a:ea typeface="Arial"/>
                <a:cs typeface="Arial"/>
                <a:sym typeface="Arial"/>
              </a:rPr>
              <a:t> public domain</a:t>
            </a: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62256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7" name="Shape 1207"/>
          <p:cNvSpPr txBox="1"/>
          <p:nvPr/>
        </p:nvSpPr>
        <p:spPr>
          <a:xfrm>
            <a:off x="309975" y="956700"/>
            <a:ext cx="8262600" cy="707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a:solidFill>
                  <a:srgbClr val="000000"/>
                </a:solidFill>
                <a:latin typeface="Arial"/>
                <a:ea typeface="Arial"/>
                <a:cs typeface="Arial"/>
                <a:sym typeface="Arial"/>
              </a:rPr>
              <a:t>Strategy: </a:t>
            </a:r>
            <a:r>
              <a:rPr lang="en" sz="2400" b="1" kern="0" dirty="0">
                <a:solidFill>
                  <a:srgbClr val="000000"/>
                </a:solidFill>
                <a:latin typeface="Arial"/>
                <a:ea typeface="Arial"/>
                <a:cs typeface="Arial"/>
                <a:sym typeface="Arial"/>
              </a:rPr>
              <a:t>Follow the slope</a:t>
            </a:r>
          </a:p>
        </p:txBody>
      </p:sp>
      <p:pic>
        <p:nvPicPr>
          <p:cNvPr id="1208" name="Shape 1208"/>
          <p:cNvPicPr preferRelativeResize="0"/>
          <p:nvPr/>
        </p:nvPicPr>
        <p:blipFill>
          <a:blip r:embed="rId3">
            <a:alphaModFix/>
          </a:blip>
          <a:stretch>
            <a:fillRect/>
          </a:stretch>
        </p:blipFill>
        <p:spPr>
          <a:xfrm>
            <a:off x="1702018" y="1663810"/>
            <a:ext cx="5478508" cy="3650921"/>
          </a:xfrm>
          <a:prstGeom prst="rect">
            <a:avLst/>
          </a:prstGeom>
          <a:noFill/>
          <a:ln>
            <a:noFill/>
          </a:ln>
        </p:spPr>
      </p:pic>
      <p:pic>
        <p:nvPicPr>
          <p:cNvPr id="1209" name="Shape 1209"/>
          <p:cNvPicPr preferRelativeResize="0"/>
          <p:nvPr/>
        </p:nvPicPr>
        <p:blipFill>
          <a:blip r:embed="rId4">
            <a:alphaModFix/>
          </a:blip>
          <a:stretch>
            <a:fillRect/>
          </a:stretch>
        </p:blipFill>
        <p:spPr>
          <a:xfrm flipH="1">
            <a:off x="1936348" y="3692599"/>
            <a:ext cx="974949" cy="1126300"/>
          </a:xfrm>
          <a:prstGeom prst="rect">
            <a:avLst/>
          </a:prstGeom>
          <a:noFill/>
          <a:ln>
            <a:noFill/>
          </a:ln>
        </p:spPr>
      </p:pic>
      <p:cxnSp>
        <p:nvCxnSpPr>
          <p:cNvPr id="1210" name="Shape 1210"/>
          <p:cNvCxnSpPr/>
          <p:nvPr/>
        </p:nvCxnSpPr>
        <p:spPr>
          <a:xfrm rot="10800000" flipH="1">
            <a:off x="1830100" y="-528450"/>
            <a:ext cx="6300" cy="38700"/>
          </a:xfrm>
          <a:prstGeom prst="straightConnector1">
            <a:avLst/>
          </a:prstGeom>
          <a:noFill/>
          <a:ln w="9525" cap="flat" cmpd="sng">
            <a:solidFill>
              <a:schemeClr val="dk2"/>
            </a:solidFill>
            <a:prstDash val="solid"/>
            <a:round/>
            <a:headEnd type="none" w="lg" len="lg"/>
            <a:tailEnd type="none" w="lg" len="lg"/>
          </a:ln>
        </p:spPr>
      </p:cxnSp>
      <p:cxnSp>
        <p:nvCxnSpPr>
          <p:cNvPr id="1211" name="Shape 1211"/>
          <p:cNvCxnSpPr/>
          <p:nvPr/>
        </p:nvCxnSpPr>
        <p:spPr>
          <a:xfrm>
            <a:off x="2558200" y="4818900"/>
            <a:ext cx="592800" cy="33600"/>
          </a:xfrm>
          <a:prstGeom prst="straightConnector1">
            <a:avLst/>
          </a:prstGeom>
          <a:noFill/>
          <a:ln w="19050" cap="flat" cmpd="sng">
            <a:solidFill>
              <a:srgbClr val="FF0000"/>
            </a:solidFill>
            <a:prstDash val="solid"/>
            <a:round/>
            <a:headEnd type="none" w="lg" len="lg"/>
            <a:tailEnd type="triangle" w="lg" len="lg"/>
          </a:ln>
        </p:spPr>
      </p:cxn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759153F8-1100-884B-A46E-CF95BF726A4D}"/>
                  </a:ext>
                </a:extLst>
              </p14:cNvPr>
              <p14:cNvContentPartPr/>
              <p14:nvPr/>
            </p14:nvContentPartPr>
            <p14:xfrm>
              <a:off x="2615040" y="287640"/>
              <a:ext cx="4140360" cy="4835160"/>
            </p14:xfrm>
          </p:contentPart>
        </mc:Choice>
        <mc:Fallback xmlns="">
          <p:pic>
            <p:nvPicPr>
              <p:cNvPr id="2" name="Ink 1">
                <a:extLst>
                  <a:ext uri="{FF2B5EF4-FFF2-40B4-BE49-F238E27FC236}">
                    <a16:creationId xmlns:a16="http://schemas.microsoft.com/office/drawing/2014/main" id="{759153F8-1100-884B-A46E-CF95BF726A4D}"/>
                  </a:ext>
                </a:extLst>
              </p:cNvPr>
              <p:cNvPicPr/>
              <p:nvPr/>
            </p:nvPicPr>
            <p:blipFill>
              <a:blip r:embed="rId6"/>
              <a:stretch>
                <a:fillRect/>
              </a:stretch>
            </p:blipFill>
            <p:spPr>
              <a:xfrm>
                <a:off x="2598840" y="271440"/>
                <a:ext cx="4172760" cy="4867560"/>
              </a:xfrm>
              <a:prstGeom prst="rect">
                <a:avLst/>
              </a:prstGeom>
            </p:spPr>
          </p:pic>
        </mc:Fallback>
      </mc:AlternateContent>
    </p:spTree>
    <p:extLst>
      <p:ext uri="{BB962C8B-B14F-4D97-AF65-F5344CB8AC3E}">
        <p14:creationId xmlns:p14="http://schemas.microsoft.com/office/powerpoint/2010/main" val="468170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7" name="Shape 1217"/>
          <p:cNvSpPr txBox="1"/>
          <p:nvPr/>
        </p:nvSpPr>
        <p:spPr>
          <a:xfrm>
            <a:off x="309975" y="956700"/>
            <a:ext cx="8262600" cy="707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a:solidFill>
                  <a:srgbClr val="000000"/>
                </a:solidFill>
                <a:latin typeface="Arial"/>
                <a:ea typeface="Arial"/>
                <a:cs typeface="Arial"/>
                <a:sym typeface="Arial"/>
              </a:rPr>
              <a:t>Strategy: </a:t>
            </a:r>
            <a:r>
              <a:rPr lang="en" sz="2400" b="1" kern="0" dirty="0">
                <a:solidFill>
                  <a:srgbClr val="000000"/>
                </a:solidFill>
                <a:latin typeface="Arial"/>
                <a:ea typeface="Arial"/>
                <a:cs typeface="Arial"/>
                <a:sym typeface="Arial"/>
              </a:rPr>
              <a:t>Follow the slope</a:t>
            </a:r>
          </a:p>
        </p:txBody>
      </p:sp>
      <p:sp>
        <p:nvSpPr>
          <p:cNvPr id="1218" name="Shape 1218"/>
          <p:cNvSpPr txBox="1"/>
          <p:nvPr/>
        </p:nvSpPr>
        <p:spPr>
          <a:xfrm>
            <a:off x="474625" y="1709650"/>
            <a:ext cx="8533800" cy="707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In 1-dimension, the derivative of a function:</a:t>
            </a:r>
          </a:p>
        </p:txBody>
      </p:sp>
      <p:pic>
        <p:nvPicPr>
          <p:cNvPr id="1219" name="Shape 1219"/>
          <p:cNvPicPr preferRelativeResize="0"/>
          <p:nvPr/>
        </p:nvPicPr>
        <p:blipFill>
          <a:blip r:embed="rId3">
            <a:alphaModFix/>
          </a:blip>
          <a:stretch>
            <a:fillRect/>
          </a:stretch>
        </p:blipFill>
        <p:spPr>
          <a:xfrm>
            <a:off x="2053525" y="2469225"/>
            <a:ext cx="3638550" cy="857250"/>
          </a:xfrm>
          <a:prstGeom prst="rect">
            <a:avLst/>
          </a:prstGeom>
          <a:noFill/>
          <a:ln>
            <a:noFill/>
          </a:ln>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365658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Administrativia</a:t>
            </a:r>
            <a:endParaRPr lang="en-US" dirty="0"/>
          </a:p>
        </p:txBody>
      </p:sp>
      <p:sp>
        <p:nvSpPr>
          <p:cNvPr id="3" name="Content Placeholder 2"/>
          <p:cNvSpPr>
            <a:spLocks noGrp="1"/>
          </p:cNvSpPr>
          <p:nvPr>
            <p:ph idx="1"/>
          </p:nvPr>
        </p:nvSpPr>
        <p:spPr/>
        <p:txBody>
          <a:bodyPr>
            <a:normAutofit lnSpcReduction="10000"/>
          </a:bodyPr>
          <a:lstStyle/>
          <a:p>
            <a:r>
              <a:rPr lang="en-US" dirty="0"/>
              <a:t>HW0 Reminder</a:t>
            </a:r>
          </a:p>
          <a:p>
            <a:pPr lvl="1"/>
            <a:r>
              <a:rPr lang="en-US" dirty="0"/>
              <a:t>Due: 09/05, 11:55pm</a:t>
            </a:r>
          </a:p>
          <a:p>
            <a:endParaRPr lang="en-US" dirty="0"/>
          </a:p>
          <a:p>
            <a:r>
              <a:rPr lang="en-US" dirty="0"/>
              <a:t>A note on expectations</a:t>
            </a:r>
          </a:p>
          <a:p>
            <a:pPr lvl="1"/>
            <a:r>
              <a:rPr lang="en-US" dirty="0"/>
              <a:t>Act like a responsible adult</a:t>
            </a:r>
          </a:p>
          <a:p>
            <a:endParaRPr lang="en-US" dirty="0"/>
          </a:p>
          <a:p>
            <a:r>
              <a:rPr lang="en-US" dirty="0"/>
              <a:t>Thursday 09/06</a:t>
            </a:r>
          </a:p>
          <a:p>
            <a:pPr lvl="1"/>
            <a:r>
              <a:rPr lang="en-US" dirty="0"/>
              <a:t>Guest Lecture by Peter Anderson</a:t>
            </a:r>
          </a:p>
          <a:p>
            <a:endParaRPr lang="en-US" dirty="0"/>
          </a:p>
          <a:p>
            <a:r>
              <a:rPr lang="en-US" dirty="0"/>
              <a:t>No class next week</a:t>
            </a:r>
          </a:p>
          <a:p>
            <a:pPr lvl="1"/>
            <a:r>
              <a:rPr lang="en-US" dirty="0"/>
              <a:t>09/11, 09/13</a:t>
            </a:r>
          </a:p>
          <a:p>
            <a:endParaRPr lang="en-US" dirty="0"/>
          </a:p>
          <a:p>
            <a:r>
              <a:rPr lang="en-US" dirty="0"/>
              <a:t>HW1 out next week (09/11)</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55230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7" name="Shape 1217"/>
          <p:cNvSpPr txBox="1"/>
          <p:nvPr/>
        </p:nvSpPr>
        <p:spPr>
          <a:xfrm>
            <a:off x="309975" y="956700"/>
            <a:ext cx="8262600" cy="707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a:solidFill>
                  <a:srgbClr val="000000"/>
                </a:solidFill>
                <a:latin typeface="Arial"/>
                <a:ea typeface="Arial"/>
                <a:cs typeface="Arial"/>
                <a:sym typeface="Arial"/>
              </a:rPr>
              <a:t>Strategy: </a:t>
            </a:r>
            <a:r>
              <a:rPr lang="en" sz="2400" b="1" kern="0" dirty="0">
                <a:solidFill>
                  <a:srgbClr val="000000"/>
                </a:solidFill>
                <a:latin typeface="Arial"/>
                <a:ea typeface="Arial"/>
                <a:cs typeface="Arial"/>
                <a:sym typeface="Arial"/>
              </a:rPr>
              <a:t>Follow the slope</a:t>
            </a:r>
          </a:p>
        </p:txBody>
      </p:sp>
      <p:sp>
        <p:nvSpPr>
          <p:cNvPr id="1218" name="Shape 1218"/>
          <p:cNvSpPr txBox="1"/>
          <p:nvPr/>
        </p:nvSpPr>
        <p:spPr>
          <a:xfrm>
            <a:off x="474625" y="1709650"/>
            <a:ext cx="8533800" cy="707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In 1-dimension, the derivative of a function:</a:t>
            </a:r>
          </a:p>
        </p:txBody>
      </p:sp>
      <p:pic>
        <p:nvPicPr>
          <p:cNvPr id="1219" name="Shape 1219"/>
          <p:cNvPicPr preferRelativeResize="0"/>
          <p:nvPr/>
        </p:nvPicPr>
        <p:blipFill>
          <a:blip r:embed="rId3">
            <a:alphaModFix/>
          </a:blip>
          <a:stretch>
            <a:fillRect/>
          </a:stretch>
        </p:blipFill>
        <p:spPr>
          <a:xfrm>
            <a:off x="2053525" y="2469225"/>
            <a:ext cx="3638550" cy="857250"/>
          </a:xfrm>
          <a:prstGeom prst="rect">
            <a:avLst/>
          </a:prstGeom>
          <a:noFill/>
          <a:ln>
            <a:noFill/>
          </a:ln>
        </p:spPr>
      </p:pic>
      <p:sp>
        <p:nvSpPr>
          <p:cNvPr id="1220" name="Shape 1220"/>
          <p:cNvSpPr txBox="1"/>
          <p:nvPr/>
        </p:nvSpPr>
        <p:spPr>
          <a:xfrm>
            <a:off x="115975" y="3759950"/>
            <a:ext cx="9013500" cy="1669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dirty="0">
                <a:solidFill>
                  <a:srgbClr val="000000"/>
                </a:solidFill>
                <a:latin typeface="Arial"/>
                <a:ea typeface="Arial"/>
                <a:cs typeface="Arial"/>
                <a:sym typeface="Arial"/>
              </a:rPr>
              <a:t>In multiple dimensions, the </a:t>
            </a:r>
            <a:r>
              <a:rPr lang="en" sz="2000" b="1" kern="0" dirty="0">
                <a:solidFill>
                  <a:srgbClr val="000000"/>
                </a:solidFill>
                <a:latin typeface="Arial"/>
                <a:ea typeface="Arial"/>
                <a:cs typeface="Arial"/>
                <a:sym typeface="Arial"/>
              </a:rPr>
              <a:t>gradient </a:t>
            </a:r>
            <a:r>
              <a:rPr lang="en" sz="2000" kern="0" dirty="0">
                <a:solidFill>
                  <a:srgbClr val="000000"/>
                </a:solidFill>
                <a:latin typeface="Arial"/>
                <a:ea typeface="Arial"/>
                <a:cs typeface="Arial"/>
                <a:sym typeface="Arial"/>
              </a:rPr>
              <a:t>is the vector of (partial derivatives) along each dimension</a:t>
            </a:r>
          </a:p>
          <a:p>
            <a:pPr algn="l" eaLnBrk="1" fontAlgn="auto" hangingPunct="1">
              <a:spcBef>
                <a:spcPts val="0"/>
              </a:spcBef>
              <a:spcAft>
                <a:spcPts val="0"/>
              </a:spcAft>
            </a:pPr>
            <a:endParaRPr sz="2000" kern="0" dirty="0">
              <a:solidFill>
                <a:srgbClr val="000000"/>
              </a:solidFill>
              <a:latin typeface="Arial"/>
              <a:ea typeface="Arial"/>
              <a:cs typeface="Arial"/>
              <a:sym typeface="Arial"/>
            </a:endParaRPr>
          </a:p>
          <a:p>
            <a:pPr algn="l" eaLnBrk="1" fontAlgn="auto" hangingPunct="1">
              <a:spcBef>
                <a:spcPts val="0"/>
              </a:spcBef>
              <a:spcAft>
                <a:spcPts val="0"/>
              </a:spcAft>
            </a:pPr>
            <a:r>
              <a:rPr lang="en" sz="2000" kern="0" dirty="0">
                <a:solidFill>
                  <a:srgbClr val="000000"/>
                </a:solidFill>
                <a:latin typeface="Arial"/>
                <a:ea typeface="Arial"/>
                <a:cs typeface="Arial"/>
                <a:sym typeface="Arial"/>
              </a:rPr>
              <a:t>The slope in any direction is the </a:t>
            </a:r>
            <a:r>
              <a:rPr lang="en" sz="2000" b="1" kern="0" dirty="0">
                <a:solidFill>
                  <a:srgbClr val="000000"/>
                </a:solidFill>
                <a:latin typeface="Arial"/>
                <a:ea typeface="Arial"/>
                <a:cs typeface="Arial"/>
                <a:sym typeface="Arial"/>
              </a:rPr>
              <a:t>dot product</a:t>
            </a:r>
            <a:r>
              <a:rPr lang="en" sz="2000" kern="0" dirty="0">
                <a:solidFill>
                  <a:srgbClr val="000000"/>
                </a:solidFill>
                <a:latin typeface="Arial"/>
                <a:ea typeface="Arial"/>
                <a:cs typeface="Arial"/>
                <a:sym typeface="Arial"/>
              </a:rPr>
              <a:t> of the direction with the gradient</a:t>
            </a:r>
          </a:p>
          <a:p>
            <a:pPr algn="l" eaLnBrk="1" fontAlgn="auto" hangingPunct="1">
              <a:spcBef>
                <a:spcPts val="0"/>
              </a:spcBef>
              <a:spcAft>
                <a:spcPts val="0"/>
              </a:spcAft>
            </a:pPr>
            <a:r>
              <a:rPr lang="en" sz="2000" kern="0" dirty="0">
                <a:solidFill>
                  <a:srgbClr val="000000"/>
                </a:solidFill>
                <a:latin typeface="Arial"/>
                <a:ea typeface="Arial"/>
                <a:cs typeface="Arial"/>
                <a:sym typeface="Arial"/>
              </a:rPr>
              <a:t>The direction of steepest descent is the </a:t>
            </a:r>
            <a:r>
              <a:rPr lang="en" sz="2000" b="1" kern="0" dirty="0">
                <a:solidFill>
                  <a:srgbClr val="000000"/>
                </a:solidFill>
                <a:latin typeface="Arial"/>
                <a:ea typeface="Arial"/>
                <a:cs typeface="Arial"/>
                <a:sym typeface="Arial"/>
              </a:rPr>
              <a:t>negative gradient</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20586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8" name="Shape 1368"/>
          <p:cNvSpPr txBox="1"/>
          <p:nvPr/>
        </p:nvSpPr>
        <p:spPr>
          <a:xfrm>
            <a:off x="339025" y="1012225"/>
            <a:ext cx="6713100" cy="110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Gradient Descent</a:t>
            </a:r>
          </a:p>
        </p:txBody>
      </p:sp>
      <p:pic>
        <p:nvPicPr>
          <p:cNvPr id="1369" name="Shape 1369"/>
          <p:cNvPicPr preferRelativeResize="0"/>
          <p:nvPr/>
        </p:nvPicPr>
        <p:blipFill>
          <a:blip r:embed="rId3">
            <a:alphaModFix/>
          </a:blip>
          <a:stretch>
            <a:fillRect/>
          </a:stretch>
        </p:blipFill>
        <p:spPr>
          <a:xfrm>
            <a:off x="304800" y="2667000"/>
            <a:ext cx="8534400" cy="1524000"/>
          </a:xfrm>
          <a:prstGeom prst="rect">
            <a:avLst/>
          </a:prstGeom>
          <a:noFill/>
          <a:ln>
            <a:noFill/>
          </a:ln>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18FE253-2A1F-7B4A-800F-A4B03D2916D5}"/>
                  </a:ext>
                </a:extLst>
              </p14:cNvPr>
              <p14:cNvContentPartPr/>
              <p14:nvPr/>
            </p14:nvContentPartPr>
            <p14:xfrm>
              <a:off x="571680" y="1673280"/>
              <a:ext cx="8473680" cy="4786560"/>
            </p14:xfrm>
          </p:contentPart>
        </mc:Choice>
        <mc:Fallback xmlns="">
          <p:pic>
            <p:nvPicPr>
              <p:cNvPr id="2" name="Ink 1">
                <a:extLst>
                  <a:ext uri="{FF2B5EF4-FFF2-40B4-BE49-F238E27FC236}">
                    <a16:creationId xmlns:a16="http://schemas.microsoft.com/office/drawing/2014/main" id="{318FE253-2A1F-7B4A-800F-A4B03D2916D5}"/>
                  </a:ext>
                </a:extLst>
              </p:cNvPr>
              <p:cNvPicPr/>
              <p:nvPr/>
            </p:nvPicPr>
            <p:blipFill>
              <a:blip r:embed="rId5"/>
              <a:stretch>
                <a:fillRect/>
              </a:stretch>
            </p:blipFill>
            <p:spPr>
              <a:xfrm>
                <a:off x="555480" y="1657080"/>
                <a:ext cx="8506080" cy="4818960"/>
              </a:xfrm>
              <a:prstGeom prst="rect">
                <a:avLst/>
              </a:prstGeom>
            </p:spPr>
          </p:pic>
        </mc:Fallback>
      </mc:AlternateContent>
    </p:spTree>
    <p:extLst>
      <p:ext uri="{BB962C8B-B14F-4D97-AF65-F5344CB8AC3E}">
        <p14:creationId xmlns:p14="http://schemas.microsoft.com/office/powerpoint/2010/main" val="1279181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Shape 1374"/>
          <p:cNvPicPr preferRelativeResize="0"/>
          <p:nvPr/>
        </p:nvPicPr>
        <p:blipFill>
          <a:blip r:embed="rId3">
            <a:alphaModFix/>
          </a:blip>
          <a:stretch>
            <a:fillRect/>
          </a:stretch>
        </p:blipFill>
        <p:spPr>
          <a:xfrm>
            <a:off x="3135888" y="1594988"/>
            <a:ext cx="2872225" cy="2872225"/>
          </a:xfrm>
          <a:prstGeom prst="rect">
            <a:avLst/>
          </a:prstGeom>
          <a:noFill/>
          <a:ln>
            <a:noFill/>
          </a:ln>
        </p:spPr>
      </p:pic>
      <p:cxnSp>
        <p:nvCxnSpPr>
          <p:cNvPr id="1376" name="Shape 1376"/>
          <p:cNvCxnSpPr/>
          <p:nvPr/>
        </p:nvCxnSpPr>
        <p:spPr>
          <a:xfrm rot="10800000">
            <a:off x="5104625" y="4111900"/>
            <a:ext cx="1734000" cy="0"/>
          </a:xfrm>
          <a:prstGeom prst="straightConnector1">
            <a:avLst/>
          </a:prstGeom>
          <a:noFill/>
          <a:ln w="19050" cap="flat" cmpd="sng">
            <a:solidFill>
              <a:srgbClr val="666666"/>
            </a:solidFill>
            <a:prstDash val="solid"/>
            <a:round/>
            <a:headEnd type="none" w="lg" len="lg"/>
            <a:tailEnd type="triangle" w="lg" len="lg"/>
          </a:ln>
        </p:spPr>
      </p:cxnSp>
      <p:sp>
        <p:nvSpPr>
          <p:cNvPr id="1377" name="Shape 1377"/>
          <p:cNvSpPr txBox="1"/>
          <p:nvPr/>
        </p:nvSpPr>
        <p:spPr>
          <a:xfrm>
            <a:off x="6974225" y="4005350"/>
            <a:ext cx="18987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original W</a:t>
            </a:r>
          </a:p>
        </p:txBody>
      </p:sp>
      <p:cxnSp>
        <p:nvCxnSpPr>
          <p:cNvPr id="1378" name="Shape 1378"/>
          <p:cNvCxnSpPr/>
          <p:nvPr/>
        </p:nvCxnSpPr>
        <p:spPr>
          <a:xfrm rot="10800000" flipH="1">
            <a:off x="1491700" y="4034275"/>
            <a:ext cx="3012600" cy="658800"/>
          </a:xfrm>
          <a:prstGeom prst="straightConnector1">
            <a:avLst/>
          </a:prstGeom>
          <a:noFill/>
          <a:ln w="19050" cap="flat" cmpd="sng">
            <a:solidFill>
              <a:srgbClr val="666666"/>
            </a:solidFill>
            <a:prstDash val="solid"/>
            <a:round/>
            <a:headEnd type="none" w="lg" len="lg"/>
            <a:tailEnd type="triangle" w="lg" len="lg"/>
          </a:ln>
        </p:spPr>
      </p:cxnSp>
      <p:sp>
        <p:nvSpPr>
          <p:cNvPr id="1379" name="Shape 1379"/>
          <p:cNvSpPr txBox="1"/>
          <p:nvPr/>
        </p:nvSpPr>
        <p:spPr>
          <a:xfrm>
            <a:off x="184050" y="4722150"/>
            <a:ext cx="4969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negative gradient direction</a:t>
            </a:r>
          </a:p>
        </p:txBody>
      </p:sp>
      <p:cxnSp>
        <p:nvCxnSpPr>
          <p:cNvPr id="1380" name="Shape 1380"/>
          <p:cNvCxnSpPr/>
          <p:nvPr/>
        </p:nvCxnSpPr>
        <p:spPr>
          <a:xfrm>
            <a:off x="3100025" y="4560250"/>
            <a:ext cx="3305700" cy="0"/>
          </a:xfrm>
          <a:prstGeom prst="straightConnector1">
            <a:avLst/>
          </a:prstGeom>
          <a:noFill/>
          <a:ln w="9525" cap="flat" cmpd="sng">
            <a:solidFill>
              <a:srgbClr val="000000"/>
            </a:solidFill>
            <a:prstDash val="solid"/>
            <a:round/>
            <a:headEnd type="none" w="lg" len="lg"/>
            <a:tailEnd type="triangle" w="lg" len="lg"/>
          </a:ln>
        </p:spPr>
      </p:cxnSp>
      <p:sp>
        <p:nvSpPr>
          <p:cNvPr id="1381" name="Shape 1381"/>
          <p:cNvSpPr txBox="1"/>
          <p:nvPr/>
        </p:nvSpPr>
        <p:spPr>
          <a:xfrm>
            <a:off x="5852450" y="4500075"/>
            <a:ext cx="936300" cy="304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W_1</a:t>
            </a:r>
          </a:p>
        </p:txBody>
      </p:sp>
      <p:cxnSp>
        <p:nvCxnSpPr>
          <p:cNvPr id="1382" name="Shape 1382"/>
          <p:cNvCxnSpPr/>
          <p:nvPr/>
        </p:nvCxnSpPr>
        <p:spPr>
          <a:xfrm rot="10800000">
            <a:off x="3032500" y="1346651"/>
            <a:ext cx="0" cy="3213599"/>
          </a:xfrm>
          <a:prstGeom prst="straightConnector1">
            <a:avLst/>
          </a:prstGeom>
          <a:noFill/>
          <a:ln w="9525" cap="flat" cmpd="sng">
            <a:solidFill>
              <a:srgbClr val="000000"/>
            </a:solidFill>
            <a:prstDash val="solid"/>
            <a:round/>
            <a:headEnd type="none" w="lg" len="lg"/>
            <a:tailEnd type="triangle" w="lg" len="lg"/>
          </a:ln>
        </p:spPr>
      </p:cxnSp>
      <p:sp>
        <p:nvSpPr>
          <p:cNvPr id="1383" name="Shape 1383"/>
          <p:cNvSpPr txBox="1"/>
          <p:nvPr/>
        </p:nvSpPr>
        <p:spPr>
          <a:xfrm>
            <a:off x="2259300" y="1197750"/>
            <a:ext cx="936300" cy="304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W_2</a:t>
            </a:r>
          </a:p>
        </p:txBody>
      </p:sp>
      <p:sp>
        <p:nvSpPr>
          <p:cNvPr id="1384" name="Shape 1384"/>
          <p:cNvSpPr/>
          <p:nvPr/>
        </p:nvSpPr>
        <p:spPr>
          <a:xfrm>
            <a:off x="4835175" y="4008400"/>
            <a:ext cx="207000" cy="2070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385" name="Shape 1385"/>
          <p:cNvCxnSpPr>
            <a:stCxn id="1384" idx="1"/>
          </p:cNvCxnSpPr>
          <p:nvPr/>
        </p:nvCxnSpPr>
        <p:spPr>
          <a:xfrm rot="10800000">
            <a:off x="3471389" y="1623714"/>
            <a:ext cx="1394100" cy="2415000"/>
          </a:xfrm>
          <a:prstGeom prst="straightConnector1">
            <a:avLst/>
          </a:prstGeom>
          <a:noFill/>
          <a:ln w="28575" cap="flat" cmpd="sng">
            <a:solidFill>
              <a:srgbClr val="EFEFEF"/>
            </a:solidFill>
            <a:prstDash val="dash"/>
            <a:round/>
            <a:headEnd type="none" w="lg" len="lg"/>
            <a:tailEnd type="none" w="lg" len="lg"/>
          </a:ln>
        </p:spPr>
      </p:cxnSp>
      <p:cxnSp>
        <p:nvCxnSpPr>
          <p:cNvPr id="1386" name="Shape 1386"/>
          <p:cNvCxnSpPr>
            <a:stCxn id="1384" idx="1"/>
          </p:cNvCxnSpPr>
          <p:nvPr/>
        </p:nvCxnSpPr>
        <p:spPr>
          <a:xfrm rot="10800000">
            <a:off x="4674689" y="3708114"/>
            <a:ext cx="190800" cy="330600"/>
          </a:xfrm>
          <a:prstGeom prst="straightConnector1">
            <a:avLst/>
          </a:prstGeom>
          <a:noFill/>
          <a:ln w="38100" cap="flat" cmpd="sng">
            <a:solidFill>
              <a:srgbClr val="EFEFEF"/>
            </a:solidFill>
            <a:prstDash val="solid"/>
            <a:round/>
            <a:headEnd type="none" w="lg" len="lg"/>
            <a:tailEnd type="stealth" w="lg" len="lg"/>
          </a:ln>
        </p:spPr>
      </p:cxnSp>
      <p:sp>
        <p:nvSpPr>
          <p:cNvPr id="1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834847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g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1828800"/>
            <a:ext cx="3581400" cy="3591376"/>
          </a:xfrm>
          <a:prstGeom prst="rect">
            <a:avLst/>
          </a:prstGeom>
        </p:spPr>
      </p:pic>
      <p:pic>
        <p:nvPicPr>
          <p:cNvPr id="6" name="sgd+ada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334910" y="1839686"/>
            <a:ext cx="3580490" cy="3580490"/>
          </a:xfrm>
          <a:prstGeom prst="rect">
            <a:avLst/>
          </a:prstGeom>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91901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pic>
        <p:nvPicPr>
          <p:cNvPr id="1400" name="Shape 1400"/>
          <p:cNvPicPr preferRelativeResize="0"/>
          <p:nvPr/>
        </p:nvPicPr>
        <p:blipFill rotWithShape="1">
          <a:blip r:embed="rId3">
            <a:alphaModFix/>
          </a:blip>
          <a:srcRect l="15421" r="12480" b="54683"/>
          <a:stretch/>
        </p:blipFill>
        <p:spPr>
          <a:xfrm>
            <a:off x="567516" y="1610825"/>
            <a:ext cx="4171652" cy="854300"/>
          </a:xfrm>
          <a:prstGeom prst="rect">
            <a:avLst/>
          </a:prstGeom>
          <a:noFill/>
          <a:ln>
            <a:noFill/>
          </a:ln>
        </p:spPr>
      </p:pic>
      <p:pic>
        <p:nvPicPr>
          <p:cNvPr id="1401" name="Shape 1401"/>
          <p:cNvPicPr preferRelativeResize="0"/>
          <p:nvPr/>
        </p:nvPicPr>
        <p:blipFill>
          <a:blip r:embed="rId4">
            <a:alphaModFix/>
          </a:blip>
          <a:stretch>
            <a:fillRect/>
          </a:stretch>
        </p:blipFill>
        <p:spPr>
          <a:xfrm>
            <a:off x="309563" y="3435575"/>
            <a:ext cx="8524875" cy="1847850"/>
          </a:xfrm>
          <a:prstGeom prst="rect">
            <a:avLst/>
          </a:prstGeom>
          <a:noFill/>
          <a:ln>
            <a:noFill/>
          </a:ln>
        </p:spPr>
      </p:pic>
      <p:pic>
        <p:nvPicPr>
          <p:cNvPr id="1402" name="Shape 1402"/>
          <p:cNvPicPr preferRelativeResize="0"/>
          <p:nvPr/>
        </p:nvPicPr>
        <p:blipFill rotWithShape="1">
          <a:blip r:embed="rId3">
            <a:alphaModFix/>
          </a:blip>
          <a:srcRect l="3394" t="51196" r="1782" b="3484"/>
          <a:stretch/>
        </p:blipFill>
        <p:spPr>
          <a:xfrm>
            <a:off x="83101" y="2465125"/>
            <a:ext cx="5486401" cy="854300"/>
          </a:xfrm>
          <a:prstGeom prst="rect">
            <a:avLst/>
          </a:prstGeom>
          <a:noFill/>
          <a:ln>
            <a:noFill/>
          </a:ln>
        </p:spPr>
      </p:pic>
      <p:sp>
        <p:nvSpPr>
          <p:cNvPr id="1403" name="Shape 1403"/>
          <p:cNvSpPr txBox="1"/>
          <p:nvPr/>
        </p:nvSpPr>
        <p:spPr>
          <a:xfrm>
            <a:off x="6244700" y="1414550"/>
            <a:ext cx="2542500" cy="54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Full sum expensive when N is large!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Approximate sum using a </a:t>
            </a:r>
            <a:r>
              <a:rPr lang="en" sz="1800" b="1" kern="0">
                <a:solidFill>
                  <a:srgbClr val="000000"/>
                </a:solidFill>
                <a:latin typeface="Arial"/>
                <a:ea typeface="Arial"/>
                <a:cs typeface="Arial"/>
                <a:sym typeface="Arial"/>
              </a:rPr>
              <a:t>minibatch</a:t>
            </a:r>
            <a:r>
              <a:rPr lang="en" sz="1800" kern="0">
                <a:solidFill>
                  <a:srgbClr val="000000"/>
                </a:solidFill>
                <a:latin typeface="Arial"/>
                <a:ea typeface="Arial"/>
                <a:cs typeface="Arial"/>
                <a:sym typeface="Arial"/>
              </a:rPr>
              <a:t> of examples</a:t>
            </a:r>
          </a:p>
          <a:p>
            <a:pPr algn="l" eaLnBrk="1" fontAlgn="auto" hangingPunct="1">
              <a:spcBef>
                <a:spcPts val="0"/>
              </a:spcBef>
              <a:spcAft>
                <a:spcPts val="0"/>
              </a:spcAft>
            </a:pPr>
            <a:r>
              <a:rPr lang="en" sz="1800" kern="0">
                <a:solidFill>
                  <a:srgbClr val="000000"/>
                </a:solidFill>
                <a:latin typeface="Arial"/>
                <a:ea typeface="Arial"/>
                <a:cs typeface="Arial"/>
                <a:sym typeface="Arial"/>
              </a:rPr>
              <a:t>32 / 64 / 128 common</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7000"/>
            <a:ext cx="8520600" cy="763600"/>
          </a:xfrm>
        </p:spPr>
        <p:txBody>
          <a:bodyPr/>
          <a:lstStyle/>
          <a:p>
            <a:r>
              <a:rPr lang="en"/>
              <a:t>Stochastic Gradient Descent (SGD)</a:t>
            </a:r>
            <a:endParaRPr lang="en-US" dirty="0"/>
          </a:p>
        </p:txBody>
      </p:sp>
    </p:spTree>
    <p:extLst>
      <p:ext uri="{BB962C8B-B14F-4D97-AF65-F5344CB8AC3E}">
        <p14:creationId xmlns:p14="http://schemas.microsoft.com/office/powerpoint/2010/main" val="3448681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pic>
        <p:nvPicPr>
          <p:cNvPr id="1400" name="Shape 1400"/>
          <p:cNvPicPr preferRelativeResize="0"/>
          <p:nvPr/>
        </p:nvPicPr>
        <p:blipFill rotWithShape="1">
          <a:blip r:embed="rId3">
            <a:alphaModFix/>
          </a:blip>
          <a:srcRect l="15422" r="31172" b="54683"/>
          <a:stretch/>
        </p:blipFill>
        <p:spPr>
          <a:xfrm>
            <a:off x="567516" y="1610825"/>
            <a:ext cx="3090084" cy="854300"/>
          </a:xfrm>
          <a:prstGeom prst="rect">
            <a:avLst/>
          </a:prstGeom>
          <a:noFill/>
          <a:ln>
            <a:noFill/>
          </a:ln>
        </p:spPr>
      </p:pic>
      <p:pic>
        <p:nvPicPr>
          <p:cNvPr id="1402" name="Shape 1402"/>
          <p:cNvPicPr preferRelativeResize="0"/>
          <p:nvPr/>
        </p:nvPicPr>
        <p:blipFill rotWithShape="1">
          <a:blip r:embed="rId3">
            <a:alphaModFix/>
          </a:blip>
          <a:srcRect l="3394" t="51196" r="26924" b="3484"/>
          <a:stretch/>
        </p:blipFill>
        <p:spPr>
          <a:xfrm>
            <a:off x="83101" y="2465125"/>
            <a:ext cx="4031699" cy="854300"/>
          </a:xfrm>
          <a:prstGeom prst="rect">
            <a:avLst/>
          </a:prstGeom>
          <a:noFill/>
          <a:ln>
            <a:noFill/>
          </a:ln>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7000"/>
            <a:ext cx="8520600" cy="763600"/>
          </a:xfrm>
        </p:spPr>
        <p:txBody>
          <a:bodyPr/>
          <a:lstStyle/>
          <a:p>
            <a:r>
              <a:rPr lang="en"/>
              <a:t>Stochastic Gradient Descent (SGD)</a:t>
            </a:r>
            <a:endParaRPr lang="en-US" dirty="0"/>
          </a:p>
        </p:txBody>
      </p:sp>
    </p:spTree>
    <p:extLst>
      <p:ext uri="{BB962C8B-B14F-4D97-AF65-F5344CB8AC3E}">
        <p14:creationId xmlns:p14="http://schemas.microsoft.com/office/powerpoint/2010/main" val="341477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pic>
        <p:nvPicPr>
          <p:cNvPr id="1400" name="Shape 1400"/>
          <p:cNvPicPr preferRelativeResize="0"/>
          <p:nvPr/>
        </p:nvPicPr>
        <p:blipFill rotWithShape="1">
          <a:blip r:embed="rId3">
            <a:alphaModFix/>
          </a:blip>
          <a:srcRect l="15422" r="31172" b="54683"/>
          <a:stretch/>
        </p:blipFill>
        <p:spPr>
          <a:xfrm>
            <a:off x="567516" y="1610825"/>
            <a:ext cx="3090084" cy="854300"/>
          </a:xfrm>
          <a:prstGeom prst="rect">
            <a:avLst/>
          </a:prstGeom>
          <a:noFill/>
          <a:ln>
            <a:noFill/>
          </a:ln>
        </p:spPr>
      </p:pic>
      <p:pic>
        <p:nvPicPr>
          <p:cNvPr id="1402" name="Shape 1402"/>
          <p:cNvPicPr preferRelativeResize="0"/>
          <p:nvPr/>
        </p:nvPicPr>
        <p:blipFill rotWithShape="1">
          <a:blip r:embed="rId3">
            <a:alphaModFix/>
          </a:blip>
          <a:srcRect l="3394" t="51196" r="26924" b="3484"/>
          <a:stretch/>
        </p:blipFill>
        <p:spPr>
          <a:xfrm>
            <a:off x="83101" y="2465125"/>
            <a:ext cx="4031699" cy="854300"/>
          </a:xfrm>
          <a:prstGeom prst="rect">
            <a:avLst/>
          </a:prstGeom>
          <a:noFill/>
          <a:ln>
            <a:noFill/>
          </a:ln>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7000"/>
            <a:ext cx="8520600" cy="763600"/>
          </a:xfrm>
        </p:spPr>
        <p:txBody>
          <a:bodyPr/>
          <a:lstStyle/>
          <a:p>
            <a:r>
              <a:rPr lang="en"/>
              <a:t>Stochastic Gradient Descent (SGD)</a:t>
            </a:r>
            <a:endParaRPr lang="en-US" dirty="0"/>
          </a:p>
        </p:txBody>
      </p:sp>
    </p:spTree>
    <p:extLst>
      <p:ext uri="{BB962C8B-B14F-4D97-AF65-F5344CB8AC3E}">
        <p14:creationId xmlns:p14="http://schemas.microsoft.com/office/powerpoint/2010/main" val="1938317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pic>
        <p:nvPicPr>
          <p:cNvPr id="1400" name="Shape 1400"/>
          <p:cNvPicPr preferRelativeResize="0"/>
          <p:nvPr/>
        </p:nvPicPr>
        <p:blipFill rotWithShape="1">
          <a:blip r:embed="rId3">
            <a:alphaModFix/>
          </a:blip>
          <a:srcRect l="15421" r="12480" b="54683"/>
          <a:stretch/>
        </p:blipFill>
        <p:spPr>
          <a:xfrm>
            <a:off x="567516" y="1610825"/>
            <a:ext cx="4171652" cy="854300"/>
          </a:xfrm>
          <a:prstGeom prst="rect">
            <a:avLst/>
          </a:prstGeom>
          <a:noFill/>
          <a:ln>
            <a:noFill/>
          </a:ln>
        </p:spPr>
      </p:pic>
      <p:pic>
        <p:nvPicPr>
          <p:cNvPr id="1401" name="Shape 1401"/>
          <p:cNvPicPr preferRelativeResize="0"/>
          <p:nvPr/>
        </p:nvPicPr>
        <p:blipFill>
          <a:blip r:embed="rId4">
            <a:alphaModFix/>
          </a:blip>
          <a:stretch>
            <a:fillRect/>
          </a:stretch>
        </p:blipFill>
        <p:spPr>
          <a:xfrm>
            <a:off x="309563" y="3435575"/>
            <a:ext cx="8524875" cy="1847850"/>
          </a:xfrm>
          <a:prstGeom prst="rect">
            <a:avLst/>
          </a:prstGeom>
          <a:noFill/>
          <a:ln>
            <a:noFill/>
          </a:ln>
        </p:spPr>
      </p:pic>
      <p:pic>
        <p:nvPicPr>
          <p:cNvPr id="1402" name="Shape 1402"/>
          <p:cNvPicPr preferRelativeResize="0"/>
          <p:nvPr/>
        </p:nvPicPr>
        <p:blipFill rotWithShape="1">
          <a:blip r:embed="rId3">
            <a:alphaModFix/>
          </a:blip>
          <a:srcRect l="3394" t="51196" r="1782" b="3484"/>
          <a:stretch/>
        </p:blipFill>
        <p:spPr>
          <a:xfrm>
            <a:off x="83101" y="2465125"/>
            <a:ext cx="5486401" cy="854300"/>
          </a:xfrm>
          <a:prstGeom prst="rect">
            <a:avLst/>
          </a:prstGeom>
          <a:noFill/>
          <a:ln>
            <a:noFill/>
          </a:ln>
        </p:spPr>
      </p:pic>
      <p:sp>
        <p:nvSpPr>
          <p:cNvPr id="1403" name="Shape 1403"/>
          <p:cNvSpPr txBox="1"/>
          <p:nvPr/>
        </p:nvSpPr>
        <p:spPr>
          <a:xfrm>
            <a:off x="6244700" y="1414550"/>
            <a:ext cx="2542500" cy="54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Full sum expensive when N is large!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Approximate sum using a </a:t>
            </a:r>
            <a:r>
              <a:rPr lang="en" sz="1800" b="1" kern="0">
                <a:solidFill>
                  <a:srgbClr val="000000"/>
                </a:solidFill>
                <a:latin typeface="Arial"/>
                <a:ea typeface="Arial"/>
                <a:cs typeface="Arial"/>
                <a:sym typeface="Arial"/>
              </a:rPr>
              <a:t>minibatch</a:t>
            </a:r>
            <a:r>
              <a:rPr lang="en" sz="1800" kern="0">
                <a:solidFill>
                  <a:srgbClr val="000000"/>
                </a:solidFill>
                <a:latin typeface="Arial"/>
                <a:ea typeface="Arial"/>
                <a:cs typeface="Arial"/>
                <a:sym typeface="Arial"/>
              </a:rPr>
              <a:t> of examples</a:t>
            </a:r>
          </a:p>
          <a:p>
            <a:pPr algn="l" eaLnBrk="1" fontAlgn="auto" hangingPunct="1">
              <a:spcBef>
                <a:spcPts val="0"/>
              </a:spcBef>
              <a:spcAft>
                <a:spcPts val="0"/>
              </a:spcAft>
            </a:pPr>
            <a:r>
              <a:rPr lang="en" sz="1800" kern="0">
                <a:solidFill>
                  <a:srgbClr val="000000"/>
                </a:solidFill>
                <a:latin typeface="Arial"/>
                <a:ea typeface="Arial"/>
                <a:cs typeface="Arial"/>
                <a:sym typeface="Arial"/>
              </a:rPr>
              <a:t>32 / 64 / 128 common</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7000"/>
            <a:ext cx="8520600" cy="763600"/>
          </a:xfrm>
        </p:spPr>
        <p:txBody>
          <a:bodyPr/>
          <a:lstStyle/>
          <a:p>
            <a:r>
              <a:rPr lang="en"/>
              <a:t>Stochastic Gradient Descent (SGD)</a:t>
            </a:r>
            <a:endParaRPr lang="en-US" dirty="0"/>
          </a:p>
        </p:txBody>
      </p:sp>
    </p:spTree>
    <p:extLst>
      <p:ext uri="{BB962C8B-B14F-4D97-AF65-F5344CB8AC3E}">
        <p14:creationId xmlns:p14="http://schemas.microsoft.com/office/powerpoint/2010/main" val="2858123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p:pic>
        <p:nvPicPr>
          <p:cNvPr id="6" name="Picture 5"/>
          <p:cNvPicPr>
            <a:picLocks noChangeAspect="1"/>
          </p:cNvPicPr>
          <p:nvPr/>
        </p:nvPicPr>
        <p:blipFill>
          <a:blip r:embed="rId2"/>
          <a:stretch>
            <a:fillRect/>
          </a:stretch>
        </p:blipFill>
        <p:spPr>
          <a:xfrm>
            <a:off x="762000" y="822310"/>
            <a:ext cx="7640428" cy="5810280"/>
          </a:xfrm>
          <a:prstGeom prst="rect">
            <a:avLst/>
          </a:prstGeom>
        </p:spPr>
      </p:pic>
    </p:spTree>
    <p:extLst>
      <p:ext uri="{BB962C8B-B14F-4D97-AF65-F5344CB8AC3E}">
        <p14:creationId xmlns:p14="http://schemas.microsoft.com/office/powerpoint/2010/main" val="1777017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compute gradients?</a:t>
            </a:r>
          </a:p>
        </p:txBody>
      </p:sp>
      <p:sp>
        <p:nvSpPr>
          <p:cNvPr id="3" name="Content Placeholder 2"/>
          <p:cNvSpPr>
            <a:spLocks noGrp="1"/>
          </p:cNvSpPr>
          <p:nvPr>
            <p:ph idx="1"/>
          </p:nvPr>
        </p:nvSpPr>
        <p:spPr/>
        <p:txBody>
          <a:bodyPr/>
          <a:lstStyle/>
          <a:p>
            <a:r>
              <a:rPr lang="en-US" dirty="0"/>
              <a:t>Analytic or “Manual” Differentiation  </a:t>
            </a:r>
          </a:p>
          <a:p>
            <a:endParaRPr lang="en-US" dirty="0"/>
          </a:p>
          <a:p>
            <a:r>
              <a:rPr lang="en-US" dirty="0"/>
              <a:t>Symbolic Differentiation</a:t>
            </a:r>
          </a:p>
          <a:p>
            <a:endParaRPr lang="en-US" dirty="0"/>
          </a:p>
          <a:p>
            <a:r>
              <a:rPr lang="en-US" dirty="0"/>
              <a:t>Numerical Differentiation</a:t>
            </a:r>
          </a:p>
          <a:p>
            <a:endParaRPr lang="en-US" dirty="0"/>
          </a:p>
          <a:p>
            <a:r>
              <a:rPr lang="en-US" dirty="0"/>
              <a:t>Automatic Differentiation</a:t>
            </a:r>
          </a:p>
          <a:p>
            <a:pPr lvl="1"/>
            <a:r>
              <a:rPr lang="en-US" dirty="0"/>
              <a:t>Forward mode AD</a:t>
            </a:r>
          </a:p>
          <a:p>
            <a:pPr lvl="1"/>
            <a:r>
              <a:rPr lang="en-US" dirty="0"/>
              <a:t>Reverse mode AD</a:t>
            </a:r>
          </a:p>
          <a:p>
            <a:pPr lvl="2"/>
            <a:r>
              <a:rPr lang="en-US" dirty="0"/>
              <a:t>aka “</a:t>
            </a:r>
            <a:r>
              <a:rPr lang="en-US" dirty="0" err="1"/>
              <a:t>backprop</a:t>
            </a:r>
            <a:r>
              <a:rPr lang="en-US" dirty="0"/>
              <a: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spTree>
    <p:extLst>
      <p:ext uri="{BB962C8B-B14F-4D97-AF65-F5344CB8AC3E}">
        <p14:creationId xmlns:p14="http://schemas.microsoft.com/office/powerpoint/2010/main" val="2056136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4000" dirty="0"/>
              <a:t>Recap from last time</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spTree>
    <p:extLst>
      <p:ext uri="{BB962C8B-B14F-4D97-AF65-F5344CB8AC3E}">
        <p14:creationId xmlns:p14="http://schemas.microsoft.com/office/powerpoint/2010/main" val="648348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pic>
        <p:nvPicPr>
          <p:cNvPr id="6" name="Picture 5"/>
          <p:cNvPicPr>
            <a:picLocks noChangeAspect="1"/>
          </p:cNvPicPr>
          <p:nvPr/>
        </p:nvPicPr>
        <p:blipFill>
          <a:blip r:embed="rId2"/>
          <a:stretch>
            <a:fillRect/>
          </a:stretch>
        </p:blipFill>
        <p:spPr>
          <a:xfrm>
            <a:off x="595757" y="0"/>
            <a:ext cx="7952486" cy="6858000"/>
          </a:xfrm>
          <a:prstGeom prst="rect">
            <a:avLst/>
          </a:prstGeom>
        </p:spPr>
      </p:pic>
    </p:spTree>
    <p:extLst>
      <p:ext uri="{BB962C8B-B14F-4D97-AF65-F5344CB8AC3E}">
        <p14:creationId xmlns:p14="http://schemas.microsoft.com/office/powerpoint/2010/main" val="3864452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compute gradients?</a:t>
            </a:r>
          </a:p>
        </p:txBody>
      </p:sp>
      <p:sp>
        <p:nvSpPr>
          <p:cNvPr id="3" name="Content Placeholder 2"/>
          <p:cNvSpPr>
            <a:spLocks noGrp="1"/>
          </p:cNvSpPr>
          <p:nvPr>
            <p:ph idx="1"/>
          </p:nvPr>
        </p:nvSpPr>
        <p:spPr/>
        <p:txBody>
          <a:bodyPr/>
          <a:lstStyle/>
          <a:p>
            <a:r>
              <a:rPr lang="en-US" dirty="0"/>
              <a:t>Analytic or “Manual” Differentiation  </a:t>
            </a:r>
          </a:p>
          <a:p>
            <a:endParaRPr lang="en-US" dirty="0"/>
          </a:p>
          <a:p>
            <a:r>
              <a:rPr lang="en-US" dirty="0"/>
              <a:t>Symbolic Differentiation</a:t>
            </a:r>
          </a:p>
          <a:p>
            <a:endParaRPr lang="en-US" dirty="0"/>
          </a:p>
          <a:p>
            <a:r>
              <a:rPr lang="en-US" dirty="0"/>
              <a:t>Numerical Differentiation</a:t>
            </a:r>
          </a:p>
          <a:p>
            <a:endParaRPr lang="en-US" dirty="0"/>
          </a:p>
          <a:p>
            <a:r>
              <a:rPr lang="en-US" dirty="0"/>
              <a:t>Automatic Differentiation</a:t>
            </a:r>
          </a:p>
          <a:p>
            <a:pPr lvl="1"/>
            <a:r>
              <a:rPr lang="en-US" dirty="0"/>
              <a:t>Forward mode AD</a:t>
            </a:r>
          </a:p>
          <a:p>
            <a:pPr lvl="1"/>
            <a:r>
              <a:rPr lang="en-US" dirty="0"/>
              <a:t>Reverse mode AD</a:t>
            </a:r>
          </a:p>
          <a:p>
            <a:pPr lvl="2"/>
            <a:r>
              <a:rPr lang="en-US" dirty="0"/>
              <a:t>aka “</a:t>
            </a:r>
            <a:r>
              <a:rPr lang="en-US" dirty="0" err="1"/>
              <a:t>backprop</a:t>
            </a:r>
            <a:r>
              <a:rPr lang="en-US" dirty="0"/>
              <a: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spTree>
    <p:extLst>
      <p:ext uri="{BB962C8B-B14F-4D97-AF65-F5344CB8AC3E}">
        <p14:creationId xmlns:p14="http://schemas.microsoft.com/office/powerpoint/2010/main" val="4090993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435100"/>
            <a:ext cx="5080000" cy="3987800"/>
          </a:xfrm>
          <a:prstGeom prst="rect">
            <a:avLst/>
          </a:prstGeom>
        </p:spPr>
      </p:pic>
      <p:sp>
        <p:nvSpPr>
          <p:cNvPr id="9" name="TextBox 8"/>
          <p:cNvSpPr txBox="1"/>
          <p:nvPr/>
        </p:nvSpPr>
        <p:spPr>
          <a:xfrm>
            <a:off x="1638991" y="6581001"/>
            <a:ext cx="6133409" cy="276999"/>
          </a:xfrm>
          <a:prstGeom prst="rect">
            <a:avLst/>
          </a:prstGeom>
          <a:noFill/>
        </p:spPr>
        <p:txBody>
          <a:bodyPr wrap="none" rtlCol="0">
            <a:spAutoFit/>
          </a:bodyPr>
          <a:lstStyle/>
          <a:p>
            <a:r>
              <a:rPr lang="en-US" dirty="0">
                <a:solidFill>
                  <a:schemeClr val="bg1">
                    <a:lumMod val="75000"/>
                  </a:schemeClr>
                </a:solidFill>
              </a:rPr>
              <a:t>By </a:t>
            </a:r>
            <a:r>
              <a:rPr lang="en-US" dirty="0" err="1">
                <a:solidFill>
                  <a:schemeClr val="bg1">
                    <a:lumMod val="75000"/>
                  </a:schemeClr>
                </a:solidFill>
              </a:rPr>
              <a:t>Brnbrnz</a:t>
            </a:r>
            <a:r>
              <a:rPr lang="en-US" dirty="0">
                <a:solidFill>
                  <a:schemeClr val="bg1">
                    <a:lumMod val="75000"/>
                  </a:schemeClr>
                </a:solidFill>
              </a:rPr>
              <a:t> (Own work) [CC BY-SA 4.0 (http://</a:t>
            </a:r>
            <a:r>
              <a:rPr lang="en-US" dirty="0" err="1">
                <a:solidFill>
                  <a:schemeClr val="bg1">
                    <a:lumMod val="75000"/>
                  </a:schemeClr>
                </a:solidFill>
              </a:rPr>
              <a:t>creativecommons.org</a:t>
            </a:r>
            <a:r>
              <a:rPr lang="en-US" dirty="0">
                <a:solidFill>
                  <a:schemeClr val="bg1">
                    <a:lumMod val="75000"/>
                  </a:schemeClr>
                </a:solidFill>
              </a:rPr>
              <a:t>/licenses/by-</a:t>
            </a:r>
            <a:r>
              <a:rPr lang="en-US" dirty="0" err="1">
                <a:solidFill>
                  <a:schemeClr val="bg1">
                    <a:lumMod val="75000"/>
                  </a:schemeClr>
                </a:solidFill>
              </a:rPr>
              <a:t>sa</a:t>
            </a:r>
            <a:r>
              <a:rPr lang="en-US" dirty="0">
                <a:solidFill>
                  <a:schemeClr val="bg1">
                    <a:lumMod val="75000"/>
                  </a:schemeClr>
                </a:solidFill>
              </a:rPr>
              <a:t>/4.0)]</a:t>
            </a:r>
          </a:p>
        </p:txBody>
      </p:sp>
    </p:spTree>
    <p:extLst>
      <p:ext uri="{BB962C8B-B14F-4D97-AF65-F5344CB8AC3E}">
        <p14:creationId xmlns:p14="http://schemas.microsoft.com/office/powerpoint/2010/main" val="1018745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6" name="Shape 1226"/>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27" name="Shape 1227"/>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28" name="Shape 1228"/>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cxnSp>
        <p:nvCxnSpPr>
          <p:cNvPr id="8"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Tree>
    <p:extLst>
      <p:ext uri="{BB962C8B-B14F-4D97-AF65-F5344CB8AC3E}">
        <p14:creationId xmlns:p14="http://schemas.microsoft.com/office/powerpoint/2010/main" val="3299744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5" name="Shape 1235"/>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36" name="Shape 1236"/>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39" name="Shape 1239"/>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cxnSp>
        <p:nvCxnSpPr>
          <p:cNvPr id="9"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1" name="Shape 1262"/>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W + h </a:t>
            </a:r>
            <a:r>
              <a:rPr lang="en" sz="2400" kern="0" dirty="0">
                <a:solidFill>
                  <a:srgbClr val="000000"/>
                </a:solidFill>
                <a:latin typeface="Arial"/>
                <a:ea typeface="Arial"/>
                <a:cs typeface="Arial"/>
                <a:sym typeface="Arial"/>
              </a:rPr>
              <a:t>(first dim)</a:t>
            </a:r>
            <a:r>
              <a:rPr lang="en" sz="2400" b="1" kern="0" dirty="0">
                <a:solidFill>
                  <a:srgbClr val="000000"/>
                </a:solidFill>
                <a:latin typeface="Arial"/>
                <a:ea typeface="Arial"/>
                <a:cs typeface="Arial"/>
                <a:sym typeface="Arial"/>
              </a:rPr>
              <a:t>:</a:t>
            </a:r>
          </a:p>
          <a:p>
            <a:pPr algn="l" eaLnBrk="1" fontAlgn="auto" hangingPunct="1">
              <a:spcBef>
                <a:spcPts val="0"/>
              </a:spcBef>
              <a:spcAft>
                <a:spcPts val="0"/>
              </a:spcAft>
            </a:pPr>
            <a:endParaRPr lang="en"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[0.34 + </a:t>
            </a:r>
            <a:r>
              <a:rPr lang="en" sz="2400" b="1" kern="0" dirty="0">
                <a:solidFill>
                  <a:srgbClr val="000000"/>
                </a:solidFill>
                <a:latin typeface="Arial"/>
                <a:ea typeface="Arial"/>
                <a:cs typeface="Arial"/>
                <a:sym typeface="Arial"/>
              </a:rPr>
              <a:t>0.0001</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-1.11,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0.78,</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0.12,</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0.55,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2.81,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-3.1,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dirty="0">
                <a:solidFill>
                  <a:srgbClr val="FF0000"/>
                </a:solidFill>
                <a:latin typeface="Arial"/>
                <a:ea typeface="Arial"/>
                <a:cs typeface="Arial"/>
                <a:sym typeface="Arial"/>
              </a:rPr>
              <a:t>loss 1.25322</a:t>
            </a:r>
          </a:p>
        </p:txBody>
      </p:sp>
    </p:spTree>
    <p:extLst>
      <p:ext uri="{BB962C8B-B14F-4D97-AF65-F5344CB8AC3E}">
        <p14:creationId xmlns:p14="http://schemas.microsoft.com/office/powerpoint/2010/main" val="1166477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5" name="Shape 1245"/>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a:t>
            </a:r>
            <a:r>
              <a:rPr lang="en" sz="2400" b="1" kern="0">
                <a:solidFill>
                  <a:srgbClr val="38761D"/>
                </a:solidFill>
                <a:latin typeface="Arial"/>
                <a:ea typeface="Arial"/>
                <a:cs typeface="Arial"/>
                <a:sym typeface="Arial"/>
              </a:rPr>
              <a:t>-2.5</a:t>
            </a: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46" name="Shape 1246"/>
          <p:cNvSpPr/>
          <p:nvPr/>
        </p:nvSpPr>
        <p:spPr>
          <a:xfrm>
            <a:off x="5678650" y="2871900"/>
            <a:ext cx="3394500" cy="1489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247" name="Shape 1247"/>
          <p:cNvPicPr preferRelativeResize="0"/>
          <p:nvPr/>
        </p:nvPicPr>
        <p:blipFill>
          <a:blip r:embed="rId3">
            <a:alphaModFix/>
          </a:blip>
          <a:stretch>
            <a:fillRect/>
          </a:stretch>
        </p:blipFill>
        <p:spPr>
          <a:xfrm>
            <a:off x="6281401" y="3633901"/>
            <a:ext cx="2289975" cy="539525"/>
          </a:xfrm>
          <a:prstGeom prst="rect">
            <a:avLst/>
          </a:prstGeom>
          <a:noFill/>
          <a:ln w="19050" cap="flat" cmpd="sng">
            <a:solidFill>
              <a:srgbClr val="38761D"/>
            </a:solidFill>
            <a:prstDash val="solid"/>
            <a:round/>
            <a:headEnd type="none" w="med" len="med"/>
            <a:tailEnd type="none" w="med" len="med"/>
          </a:ln>
        </p:spPr>
      </p:pic>
      <p:sp>
        <p:nvSpPr>
          <p:cNvPr id="1248" name="Shape 1248"/>
          <p:cNvSpPr txBox="1"/>
          <p:nvPr/>
        </p:nvSpPr>
        <p:spPr>
          <a:xfrm>
            <a:off x="5678650" y="2860250"/>
            <a:ext cx="3394500" cy="6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38761D"/>
                </a:solidFill>
                <a:latin typeface="Arial"/>
                <a:ea typeface="Arial"/>
                <a:cs typeface="Arial"/>
                <a:sym typeface="Arial"/>
              </a:rPr>
              <a:t>(</a:t>
            </a:r>
            <a:r>
              <a:rPr lang="en" sz="2000" kern="0">
                <a:solidFill>
                  <a:srgbClr val="FF0000"/>
                </a:solidFill>
                <a:latin typeface="Arial"/>
                <a:ea typeface="Arial"/>
                <a:cs typeface="Arial"/>
                <a:sym typeface="Arial"/>
              </a:rPr>
              <a:t>1.25322</a:t>
            </a:r>
            <a:r>
              <a:rPr lang="en" sz="2000" kern="0">
                <a:solidFill>
                  <a:srgbClr val="38761D"/>
                </a:solidFill>
                <a:latin typeface="Arial"/>
                <a:ea typeface="Arial"/>
                <a:cs typeface="Arial"/>
                <a:sym typeface="Arial"/>
              </a:rPr>
              <a:t> - </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)/0.0001</a:t>
            </a:r>
          </a:p>
          <a:p>
            <a:pPr algn="l" eaLnBrk="1" fontAlgn="auto" hangingPunct="1">
              <a:spcBef>
                <a:spcPts val="0"/>
              </a:spcBef>
              <a:spcAft>
                <a:spcPts val="0"/>
              </a:spcAft>
            </a:pPr>
            <a:r>
              <a:rPr lang="en" sz="2000" kern="0">
                <a:solidFill>
                  <a:srgbClr val="38761D"/>
                </a:solidFill>
                <a:latin typeface="Arial"/>
                <a:ea typeface="Arial"/>
                <a:cs typeface="Arial"/>
                <a:sym typeface="Arial"/>
              </a:rPr>
              <a:t>= -2.5</a:t>
            </a:r>
          </a:p>
        </p:txBody>
      </p:sp>
      <p:cxnSp>
        <p:nvCxnSpPr>
          <p:cNvPr id="1249" name="Shape 1249"/>
          <p:cNvCxnSpPr/>
          <p:nvPr/>
        </p:nvCxnSpPr>
        <p:spPr>
          <a:xfrm rot="10800000">
            <a:off x="7049200" y="2183750"/>
            <a:ext cx="707700" cy="676500"/>
          </a:xfrm>
          <a:prstGeom prst="straightConnector1">
            <a:avLst/>
          </a:prstGeom>
          <a:noFill/>
          <a:ln w="9525" cap="flat" cmpd="sng">
            <a:solidFill>
              <a:srgbClr val="666666"/>
            </a:solidFill>
            <a:prstDash val="solid"/>
            <a:round/>
            <a:headEnd type="none" w="lg" len="lg"/>
            <a:tailEnd type="triangle" w="lg" len="lg"/>
          </a:ln>
        </p:spPr>
      </p:cxnSp>
      <p:sp>
        <p:nvSpPr>
          <p:cNvPr id="1250" name="Shape 1250"/>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51" name="Shape 1251"/>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cxnSp>
        <p:nvCxnSpPr>
          <p:cNvPr id="13"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4" name="Shape 1262"/>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W + h </a:t>
            </a:r>
            <a:r>
              <a:rPr lang="en" sz="2400" kern="0" dirty="0">
                <a:solidFill>
                  <a:srgbClr val="000000"/>
                </a:solidFill>
                <a:latin typeface="Arial"/>
                <a:ea typeface="Arial"/>
                <a:cs typeface="Arial"/>
                <a:sym typeface="Arial"/>
              </a:rPr>
              <a:t>(first dim)</a:t>
            </a:r>
            <a:r>
              <a:rPr lang="en" sz="2400" b="1" kern="0" dirty="0">
                <a:solidFill>
                  <a:srgbClr val="000000"/>
                </a:solidFill>
                <a:latin typeface="Arial"/>
                <a:ea typeface="Arial"/>
                <a:cs typeface="Arial"/>
                <a:sym typeface="Arial"/>
              </a:rPr>
              <a:t>:</a:t>
            </a:r>
          </a:p>
          <a:p>
            <a:pPr algn="l" eaLnBrk="1" fontAlgn="auto" hangingPunct="1">
              <a:spcBef>
                <a:spcPts val="0"/>
              </a:spcBef>
              <a:spcAft>
                <a:spcPts val="0"/>
              </a:spcAft>
            </a:pPr>
            <a:endParaRPr lang="en"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[0.34 + </a:t>
            </a:r>
            <a:r>
              <a:rPr lang="en" sz="2400" b="1" kern="0" dirty="0">
                <a:solidFill>
                  <a:srgbClr val="000000"/>
                </a:solidFill>
                <a:latin typeface="Arial"/>
                <a:ea typeface="Arial"/>
                <a:cs typeface="Arial"/>
                <a:sym typeface="Arial"/>
              </a:rPr>
              <a:t>0.0001</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-1.11,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0.78,</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0.12,</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0.55,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2.81,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-3.1,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dirty="0">
                <a:solidFill>
                  <a:srgbClr val="FF0000"/>
                </a:solidFill>
                <a:latin typeface="Arial"/>
                <a:ea typeface="Arial"/>
                <a:cs typeface="Arial"/>
                <a:sym typeface="Arial"/>
              </a:rPr>
              <a:t>loss 1.25322</a:t>
            </a:r>
          </a:p>
        </p:txBody>
      </p:sp>
    </p:spTree>
    <p:extLst>
      <p:ext uri="{BB962C8B-B14F-4D97-AF65-F5344CB8AC3E}">
        <p14:creationId xmlns:p14="http://schemas.microsoft.com/office/powerpoint/2010/main" val="563905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9" name="Shape 1259"/>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60" name="Shape 1260"/>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61" name="Shape 1261"/>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62" name="Shape 1262"/>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W + h </a:t>
            </a:r>
            <a:r>
              <a:rPr lang="en" sz="2400" kern="0" dirty="0">
                <a:solidFill>
                  <a:srgbClr val="000000"/>
                </a:solidFill>
                <a:latin typeface="Arial"/>
                <a:ea typeface="Arial"/>
                <a:cs typeface="Arial"/>
                <a:sym typeface="Arial"/>
              </a:rPr>
              <a:t>(second dim)</a:t>
            </a:r>
            <a:r>
              <a:rPr lang="en" sz="2400" b="1" kern="0" dirty="0">
                <a:solidFill>
                  <a:srgbClr val="000000"/>
                </a:solidFill>
                <a:latin typeface="Arial"/>
                <a:ea typeface="Arial"/>
                <a:cs typeface="Arial"/>
                <a:sym typeface="Arial"/>
              </a:rPr>
              <a:t>:</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[0.34,</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-1.11 + </a:t>
            </a:r>
            <a:r>
              <a:rPr lang="en" sz="2400" b="1" kern="0" dirty="0">
                <a:solidFill>
                  <a:srgbClr val="000000"/>
                </a:solidFill>
                <a:latin typeface="Arial"/>
                <a:ea typeface="Arial"/>
                <a:cs typeface="Arial"/>
                <a:sym typeface="Arial"/>
              </a:rPr>
              <a:t>0.0001</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0.78,</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0.12,</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0.55,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2.81,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-3.1,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dirty="0">
                <a:solidFill>
                  <a:srgbClr val="FF0000"/>
                </a:solidFill>
                <a:latin typeface="Arial"/>
                <a:ea typeface="Arial"/>
                <a:cs typeface="Arial"/>
                <a:sym typeface="Arial"/>
              </a:rPr>
              <a:t>loss 1.25353</a:t>
            </a:r>
          </a:p>
        </p:txBody>
      </p:sp>
      <p:cxnSp>
        <p:nvCxnSpPr>
          <p:cNvPr id="1263"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4747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9" name="Shape 1269"/>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b="1" kern="0">
                <a:solidFill>
                  <a:srgbClr val="38761D"/>
                </a:solidFill>
                <a:latin typeface="Arial"/>
                <a:ea typeface="Arial"/>
                <a:cs typeface="Arial"/>
                <a:sym typeface="Arial"/>
              </a:rPr>
              <a:t>0.6</a:t>
            </a: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70" name="Shape 1270"/>
          <p:cNvSpPr/>
          <p:nvPr/>
        </p:nvSpPr>
        <p:spPr>
          <a:xfrm>
            <a:off x="5678650" y="3176700"/>
            <a:ext cx="3394500" cy="1489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271" name="Shape 1271"/>
          <p:cNvPicPr preferRelativeResize="0"/>
          <p:nvPr/>
        </p:nvPicPr>
        <p:blipFill>
          <a:blip r:embed="rId3">
            <a:alphaModFix/>
          </a:blip>
          <a:stretch>
            <a:fillRect/>
          </a:stretch>
        </p:blipFill>
        <p:spPr>
          <a:xfrm>
            <a:off x="6281401" y="3938701"/>
            <a:ext cx="2289975" cy="539525"/>
          </a:xfrm>
          <a:prstGeom prst="rect">
            <a:avLst/>
          </a:prstGeom>
          <a:noFill/>
          <a:ln w="19050" cap="flat" cmpd="sng">
            <a:solidFill>
              <a:srgbClr val="38761D"/>
            </a:solidFill>
            <a:prstDash val="solid"/>
            <a:round/>
            <a:headEnd type="none" w="med" len="med"/>
            <a:tailEnd type="none" w="med" len="med"/>
          </a:ln>
        </p:spPr>
      </p:pic>
      <p:cxnSp>
        <p:nvCxnSpPr>
          <p:cNvPr id="1272" name="Shape 1272"/>
          <p:cNvCxnSpPr/>
          <p:nvPr/>
        </p:nvCxnSpPr>
        <p:spPr>
          <a:xfrm rot="10800000">
            <a:off x="7179100" y="2318375"/>
            <a:ext cx="354600" cy="716700"/>
          </a:xfrm>
          <a:prstGeom prst="straightConnector1">
            <a:avLst/>
          </a:prstGeom>
          <a:noFill/>
          <a:ln w="9525" cap="flat" cmpd="sng">
            <a:solidFill>
              <a:srgbClr val="666666"/>
            </a:solidFill>
            <a:prstDash val="solid"/>
            <a:round/>
            <a:headEnd type="none" w="lg" len="lg"/>
            <a:tailEnd type="triangle" w="lg" len="lg"/>
          </a:ln>
        </p:spPr>
      </p:cxnSp>
      <p:sp>
        <p:nvSpPr>
          <p:cNvPr id="1273" name="Shape 1273"/>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74" name="Shape 1274"/>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75" name="Shape 1275"/>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W + h </a:t>
            </a:r>
            <a:r>
              <a:rPr lang="en" sz="2400" kern="0">
                <a:solidFill>
                  <a:srgbClr val="000000"/>
                </a:solidFill>
                <a:latin typeface="Arial"/>
                <a:ea typeface="Arial"/>
                <a:cs typeface="Arial"/>
                <a:sym typeface="Arial"/>
              </a:rPr>
              <a:t>(second dim)</a:t>
            </a:r>
            <a:r>
              <a:rPr lang="en" sz="2400" b="1" kern="0">
                <a:solidFill>
                  <a:srgbClr val="000000"/>
                </a:solidFill>
                <a:latin typeface="Arial"/>
                <a:ea typeface="Arial"/>
                <a:cs typeface="Arial"/>
                <a:sym typeface="Arial"/>
              </a:rPr>
              <a: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 + </a:t>
            </a:r>
            <a:r>
              <a:rPr lang="en" sz="2400" b="1" kern="0">
                <a:solidFill>
                  <a:srgbClr val="000000"/>
                </a:solidFill>
                <a:latin typeface="Arial"/>
                <a:ea typeface="Arial"/>
                <a:cs typeface="Arial"/>
                <a:sym typeface="Arial"/>
              </a:rPr>
              <a:t>0.0001</a:t>
            </a:r>
            <a:r>
              <a:rPr lang="en" sz="2400" kern="0">
                <a:solidFill>
                  <a:srgbClr val="000000"/>
                </a:solidFill>
                <a:latin typeface="Arial"/>
                <a:ea typeface="Arial"/>
                <a:cs typeface="Arial"/>
                <a:sym typeface="Arial"/>
              </a:rPr>
              <a:t>,</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1.25353</a:t>
            </a:r>
          </a:p>
        </p:txBody>
      </p:sp>
      <p:cxnSp>
        <p:nvCxnSpPr>
          <p:cNvPr id="1276" name="Shape 1276"/>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277" name="Shape 1277"/>
          <p:cNvSpPr txBox="1"/>
          <p:nvPr/>
        </p:nvSpPr>
        <p:spPr>
          <a:xfrm>
            <a:off x="5678650" y="3165050"/>
            <a:ext cx="3394500" cy="6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38761D"/>
                </a:solidFill>
                <a:latin typeface="Arial"/>
                <a:ea typeface="Arial"/>
                <a:cs typeface="Arial"/>
                <a:sym typeface="Arial"/>
              </a:rPr>
              <a:t>(</a:t>
            </a:r>
            <a:r>
              <a:rPr lang="en" sz="2000" kern="0">
                <a:solidFill>
                  <a:srgbClr val="FF0000"/>
                </a:solidFill>
                <a:latin typeface="Arial"/>
                <a:ea typeface="Arial"/>
                <a:cs typeface="Arial"/>
                <a:sym typeface="Arial"/>
              </a:rPr>
              <a:t>1.25353</a:t>
            </a:r>
            <a:r>
              <a:rPr lang="en" sz="2000" kern="0">
                <a:solidFill>
                  <a:srgbClr val="38761D"/>
                </a:solidFill>
                <a:latin typeface="Arial"/>
                <a:ea typeface="Arial"/>
                <a:cs typeface="Arial"/>
                <a:sym typeface="Arial"/>
              </a:rPr>
              <a:t> - </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)/0.0001</a:t>
            </a:r>
          </a:p>
          <a:p>
            <a:pPr algn="l" eaLnBrk="1" fontAlgn="auto" hangingPunct="1">
              <a:spcBef>
                <a:spcPts val="0"/>
              </a:spcBef>
              <a:spcAft>
                <a:spcPts val="0"/>
              </a:spcAft>
            </a:pPr>
            <a:r>
              <a:rPr lang="en" sz="2000" kern="0">
                <a:solidFill>
                  <a:srgbClr val="38761D"/>
                </a:solidFill>
                <a:latin typeface="Arial"/>
                <a:ea typeface="Arial"/>
                <a:cs typeface="Arial"/>
                <a:sym typeface="Arial"/>
              </a:rPr>
              <a:t>= 0.6</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22669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3" name="Shape 1283"/>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0.6,</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84" name="Shape 1284"/>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85" name="Shape 1285"/>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86" name="Shape 1286"/>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W + h </a:t>
            </a:r>
            <a:r>
              <a:rPr lang="en" sz="2400" kern="0">
                <a:solidFill>
                  <a:srgbClr val="000000"/>
                </a:solidFill>
                <a:latin typeface="Arial"/>
                <a:ea typeface="Arial"/>
                <a:cs typeface="Arial"/>
                <a:sym typeface="Arial"/>
              </a:rPr>
              <a:t>(third dim)</a:t>
            </a:r>
            <a:r>
              <a:rPr lang="en" sz="2400" b="1" kern="0">
                <a:solidFill>
                  <a:srgbClr val="000000"/>
                </a:solidFill>
                <a:latin typeface="Arial"/>
                <a:ea typeface="Arial"/>
                <a:cs typeface="Arial"/>
                <a:sym typeface="Arial"/>
              </a:rPr>
              <a: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 + </a:t>
            </a:r>
            <a:r>
              <a:rPr lang="en" sz="2400" b="1" kern="0">
                <a:solidFill>
                  <a:srgbClr val="000000"/>
                </a:solidFill>
                <a:latin typeface="Arial"/>
                <a:ea typeface="Arial"/>
                <a:cs typeface="Arial"/>
                <a:sym typeface="Arial"/>
              </a:rPr>
              <a:t>0.0001</a:t>
            </a:r>
            <a:r>
              <a:rPr lang="en" sz="2400" kern="0">
                <a:solidFill>
                  <a:srgbClr val="000000"/>
                </a:solidFill>
                <a:latin typeface="Arial"/>
                <a:ea typeface="Arial"/>
                <a:cs typeface="Arial"/>
                <a:sym typeface="Arial"/>
              </a:rPr>
              <a:t>,</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87" name="Shape 1287"/>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019970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3" name="Shape 1293"/>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0.6,</a:t>
            </a:r>
          </a:p>
          <a:p>
            <a:pPr algn="l" eaLnBrk="1" fontAlgn="auto" hangingPunct="1">
              <a:spcBef>
                <a:spcPts val="0"/>
              </a:spcBef>
              <a:spcAft>
                <a:spcPts val="0"/>
              </a:spcAft>
            </a:pPr>
            <a:r>
              <a:rPr lang="en" sz="2400" b="1" kern="0">
                <a:solidFill>
                  <a:srgbClr val="38761D"/>
                </a:solidFill>
                <a:latin typeface="Arial"/>
                <a:ea typeface="Arial"/>
                <a:cs typeface="Arial"/>
                <a:sym typeface="Arial"/>
              </a:rPr>
              <a:t>0</a:t>
            </a: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94" name="Shape 1294"/>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95" name="Shape 1295"/>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96" name="Shape 1296"/>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W + h </a:t>
            </a:r>
            <a:r>
              <a:rPr lang="en" sz="2400" kern="0">
                <a:solidFill>
                  <a:srgbClr val="000000"/>
                </a:solidFill>
                <a:latin typeface="Arial"/>
                <a:ea typeface="Arial"/>
                <a:cs typeface="Arial"/>
                <a:sym typeface="Arial"/>
              </a:rPr>
              <a:t>(third dim)</a:t>
            </a:r>
            <a:r>
              <a:rPr lang="en" sz="2400" b="1" kern="0">
                <a:solidFill>
                  <a:srgbClr val="000000"/>
                </a:solidFill>
                <a:latin typeface="Arial"/>
                <a:ea typeface="Arial"/>
                <a:cs typeface="Arial"/>
                <a:sym typeface="Arial"/>
              </a:rPr>
              <a: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 + </a:t>
            </a:r>
            <a:r>
              <a:rPr lang="en" sz="2400" b="1" kern="0">
                <a:solidFill>
                  <a:srgbClr val="000000"/>
                </a:solidFill>
                <a:latin typeface="Arial"/>
                <a:ea typeface="Arial"/>
                <a:cs typeface="Arial"/>
                <a:sym typeface="Arial"/>
              </a:rPr>
              <a:t>0.0001</a:t>
            </a:r>
            <a:r>
              <a:rPr lang="en" sz="2400" kern="0">
                <a:solidFill>
                  <a:srgbClr val="000000"/>
                </a:solidFill>
                <a:latin typeface="Arial"/>
                <a:ea typeface="Arial"/>
                <a:cs typeface="Arial"/>
                <a:sym typeface="Arial"/>
              </a:rPr>
              <a:t>,</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97" name="Shape 1297"/>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298" name="Shape 1298"/>
          <p:cNvSpPr/>
          <p:nvPr/>
        </p:nvSpPr>
        <p:spPr>
          <a:xfrm>
            <a:off x="5678650" y="3329100"/>
            <a:ext cx="3394500" cy="1489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299" name="Shape 1299"/>
          <p:cNvPicPr preferRelativeResize="0"/>
          <p:nvPr/>
        </p:nvPicPr>
        <p:blipFill>
          <a:blip r:embed="rId3">
            <a:alphaModFix/>
          </a:blip>
          <a:stretch>
            <a:fillRect/>
          </a:stretch>
        </p:blipFill>
        <p:spPr>
          <a:xfrm>
            <a:off x="6281401" y="4091101"/>
            <a:ext cx="2289975" cy="539525"/>
          </a:xfrm>
          <a:prstGeom prst="rect">
            <a:avLst/>
          </a:prstGeom>
          <a:noFill/>
          <a:ln w="19050" cap="flat" cmpd="sng">
            <a:solidFill>
              <a:srgbClr val="38761D"/>
            </a:solidFill>
            <a:prstDash val="solid"/>
            <a:round/>
            <a:headEnd type="none" w="med" len="med"/>
            <a:tailEnd type="none" w="med" len="med"/>
          </a:ln>
        </p:spPr>
      </p:pic>
      <p:sp>
        <p:nvSpPr>
          <p:cNvPr id="1300" name="Shape 1300"/>
          <p:cNvSpPr txBox="1"/>
          <p:nvPr/>
        </p:nvSpPr>
        <p:spPr>
          <a:xfrm>
            <a:off x="5678650" y="3317450"/>
            <a:ext cx="3394500" cy="6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38761D"/>
                </a:solidFill>
                <a:latin typeface="Arial"/>
                <a:ea typeface="Arial"/>
                <a:cs typeface="Arial"/>
                <a:sym typeface="Arial"/>
              </a:rPr>
              <a:t>(</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 - </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)/0.0001</a:t>
            </a:r>
          </a:p>
          <a:p>
            <a:pPr algn="l" eaLnBrk="1" fontAlgn="auto" hangingPunct="1">
              <a:spcBef>
                <a:spcPts val="0"/>
              </a:spcBef>
              <a:spcAft>
                <a:spcPts val="0"/>
              </a:spcAft>
            </a:pPr>
            <a:r>
              <a:rPr lang="en" sz="2000" kern="0">
                <a:solidFill>
                  <a:srgbClr val="38761D"/>
                </a:solidFill>
                <a:latin typeface="Arial"/>
                <a:ea typeface="Arial"/>
                <a:cs typeface="Arial"/>
                <a:sym typeface="Arial"/>
              </a:rPr>
              <a:t>= 0</a:t>
            </a:r>
          </a:p>
        </p:txBody>
      </p:sp>
      <p:cxnSp>
        <p:nvCxnSpPr>
          <p:cNvPr id="1301" name="Shape 1301"/>
          <p:cNvCxnSpPr>
            <a:stCxn id="1300" idx="0"/>
          </p:cNvCxnSpPr>
          <p:nvPr/>
        </p:nvCxnSpPr>
        <p:spPr>
          <a:xfrm rot="10800000">
            <a:off x="6966100" y="2730050"/>
            <a:ext cx="409800" cy="587400"/>
          </a:xfrm>
          <a:prstGeom prst="straightConnector1">
            <a:avLst/>
          </a:prstGeom>
          <a:noFill/>
          <a:ln w="9525" cap="flat" cmpd="sng">
            <a:solidFill>
              <a:srgbClr val="666666"/>
            </a:solidFill>
            <a:prstDash val="solid"/>
            <a:round/>
            <a:headEnd type="none" w="lg" len="lg"/>
            <a:tailEnd type="triangle" w="lg" len="lg"/>
          </a:ln>
        </p:spPr>
      </p:cxn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72104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13" name="Title 2">
            <a:extLst>
              <a:ext uri="{FF2B5EF4-FFF2-40B4-BE49-F238E27FC236}">
                <a16:creationId xmlns:a16="http://schemas.microsoft.com/office/drawing/2014/main" id="{15113709-E4AD-2A44-BA75-D08A633A48A8}"/>
              </a:ext>
            </a:extLst>
          </p:cNvPr>
          <p:cNvSpPr>
            <a:spLocks noGrp="1"/>
          </p:cNvSpPr>
          <p:nvPr>
            <p:ph type="title"/>
          </p:nvPr>
        </p:nvSpPr>
        <p:spPr>
          <a:xfrm>
            <a:off x="311700" y="228600"/>
            <a:ext cx="8520600" cy="763600"/>
          </a:xfrm>
        </p:spPr>
        <p:txBody>
          <a:bodyPr/>
          <a:lstStyle/>
          <a:p>
            <a:r>
              <a:rPr lang="en" dirty="0"/>
              <a:t>Regularization</a:t>
            </a:r>
            <a:endParaRPr lang="en-US" dirty="0"/>
          </a:p>
        </p:txBody>
      </p:sp>
      <p:sp>
        <p:nvSpPr>
          <p:cNvPr id="740" name="Shape 740"/>
          <p:cNvSpPr txBox="1">
            <a:spLocks noGrp="1"/>
          </p:cNvSpPr>
          <p:nvPr>
            <p:ph type="sldNum" idx="12"/>
          </p:nvPr>
        </p:nvSpPr>
        <p:spPr>
          <a:xfrm>
            <a:off x="6296858" y="5610048"/>
            <a:ext cx="548700" cy="393600"/>
          </a:xfrm>
          <a:prstGeom prst="rect">
            <a:avLst/>
          </a:prstGeom>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algn="l" eaLnBrk="1" fontAlgn="auto" hangingPunct="1">
                <a:spcBef>
                  <a:spcPts val="0"/>
                </a:spcBef>
                <a:spcAft>
                  <a:spcPts val="0"/>
                </a:spcAft>
                <a:buClr>
                  <a:srgbClr val="000000"/>
                </a:buClr>
              </a:pPr>
              <a:t>4</a:t>
            </a:fld>
            <a:endParaRPr kern="0">
              <a:solidFill>
                <a:srgbClr val="FFFFFF"/>
              </a:solidFill>
              <a:latin typeface="Arial"/>
              <a:cs typeface="Arial"/>
              <a:sym typeface="Arial"/>
            </a:endParaRPr>
          </a:p>
        </p:txBody>
      </p:sp>
      <p:pic>
        <p:nvPicPr>
          <p:cNvPr id="741" name="Shape 741"/>
          <p:cNvPicPr preferRelativeResize="0"/>
          <p:nvPr/>
        </p:nvPicPr>
        <p:blipFill rotWithShape="1">
          <a:blip r:embed="rId3">
            <a:alphaModFix/>
          </a:blip>
          <a:srcRect b="11323"/>
          <a:stretch/>
        </p:blipFill>
        <p:spPr>
          <a:xfrm>
            <a:off x="400075" y="1622726"/>
            <a:ext cx="5411324" cy="1046125"/>
          </a:xfrm>
          <a:prstGeom prst="rect">
            <a:avLst/>
          </a:prstGeom>
          <a:noFill/>
          <a:ln>
            <a:noFill/>
          </a:ln>
        </p:spPr>
      </p:pic>
      <p:sp>
        <p:nvSpPr>
          <p:cNvPr id="742" name="Shape 742"/>
          <p:cNvSpPr/>
          <p:nvPr/>
        </p:nvSpPr>
        <p:spPr>
          <a:xfrm rot="5400000">
            <a:off x="2803899" y="1348875"/>
            <a:ext cx="425700" cy="2870100"/>
          </a:xfrm>
          <a:prstGeom prst="rightBrace">
            <a:avLst>
              <a:gd name="adj1" fmla="val 40245"/>
              <a:gd name="adj2" fmla="val 63955"/>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3" name="Shape 743"/>
          <p:cNvSpPr/>
          <p:nvPr/>
        </p:nvSpPr>
        <p:spPr>
          <a:xfrm rot="5400000">
            <a:off x="5063825" y="2340375"/>
            <a:ext cx="425700" cy="903600"/>
          </a:xfrm>
          <a:prstGeom prst="rightBrace">
            <a:avLst>
              <a:gd name="adj1" fmla="val 40245"/>
              <a:gd name="adj2" fmla="val 50052"/>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4" name="Shape 744"/>
          <p:cNvSpPr txBox="1"/>
          <p:nvPr/>
        </p:nvSpPr>
        <p:spPr>
          <a:xfrm>
            <a:off x="982100" y="2996775"/>
            <a:ext cx="3256500" cy="730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b="1" kern="0">
                <a:solidFill>
                  <a:srgbClr val="000000"/>
                </a:solidFill>
                <a:latin typeface="Arial"/>
                <a:cs typeface="Arial"/>
                <a:sym typeface="Arial"/>
              </a:rPr>
              <a:t>Data loss</a:t>
            </a:r>
            <a:r>
              <a:rPr lang="en" sz="1800" kern="0">
                <a:solidFill>
                  <a:srgbClr val="000000"/>
                </a:solidFill>
                <a:latin typeface="Arial"/>
                <a:cs typeface="Arial"/>
                <a:sym typeface="Arial"/>
              </a:rPr>
              <a:t>: Model predictions should match training data</a:t>
            </a:r>
            <a:endParaRPr sz="1800" kern="0">
              <a:solidFill>
                <a:srgbClr val="000000"/>
              </a:solidFill>
              <a:latin typeface="Arial"/>
              <a:cs typeface="Arial"/>
              <a:sym typeface="Arial"/>
            </a:endParaRPr>
          </a:p>
        </p:txBody>
      </p:sp>
      <p:sp>
        <p:nvSpPr>
          <p:cNvPr id="745" name="Shape 745"/>
          <p:cNvSpPr txBox="1"/>
          <p:nvPr/>
        </p:nvSpPr>
        <p:spPr>
          <a:xfrm>
            <a:off x="4381300" y="3049425"/>
            <a:ext cx="3776700" cy="625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b="1" kern="0">
                <a:solidFill>
                  <a:srgbClr val="000000"/>
                </a:solidFill>
                <a:latin typeface="Arial"/>
                <a:cs typeface="Arial"/>
                <a:sym typeface="Arial"/>
              </a:rPr>
              <a:t>Regularization</a:t>
            </a:r>
            <a:r>
              <a:rPr lang="en" sz="1800" kern="0">
                <a:solidFill>
                  <a:srgbClr val="000000"/>
                </a:solidFill>
                <a:latin typeface="Arial"/>
                <a:cs typeface="Arial"/>
                <a:sym typeface="Arial"/>
              </a:rPr>
              <a:t>: Prevent the model from doing </a:t>
            </a:r>
            <a:r>
              <a:rPr lang="en" sz="1800" i="1" kern="0">
                <a:solidFill>
                  <a:srgbClr val="000000"/>
                </a:solidFill>
                <a:latin typeface="Arial"/>
                <a:cs typeface="Arial"/>
                <a:sym typeface="Arial"/>
              </a:rPr>
              <a:t>too </a:t>
            </a:r>
            <a:r>
              <a:rPr lang="en" sz="1800" kern="0">
                <a:solidFill>
                  <a:srgbClr val="000000"/>
                </a:solidFill>
                <a:latin typeface="Arial"/>
                <a:cs typeface="Arial"/>
                <a:sym typeface="Arial"/>
              </a:rPr>
              <a:t>well on training data</a:t>
            </a:r>
            <a:endParaRPr sz="1800" kern="0">
              <a:solidFill>
                <a:srgbClr val="000000"/>
              </a:solidFill>
              <a:latin typeface="Arial"/>
              <a:cs typeface="Arial"/>
              <a:sym typeface="Arial"/>
            </a:endParaRPr>
          </a:p>
        </p:txBody>
      </p:sp>
      <p:sp>
        <p:nvSpPr>
          <p:cNvPr id="746" name="Shape 746"/>
          <p:cNvSpPr txBox="1"/>
          <p:nvPr/>
        </p:nvSpPr>
        <p:spPr>
          <a:xfrm>
            <a:off x="5514200" y="1081575"/>
            <a:ext cx="2709600" cy="677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 regularization strength</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(hyperparameter)</a:t>
            </a:r>
            <a:endParaRPr sz="1800" kern="0">
              <a:solidFill>
                <a:srgbClr val="000000"/>
              </a:solidFill>
              <a:latin typeface="Arial"/>
              <a:cs typeface="Arial"/>
              <a:sym typeface="Arial"/>
            </a:endParaRPr>
          </a:p>
        </p:txBody>
      </p:sp>
      <p:pic>
        <p:nvPicPr>
          <p:cNvPr id="747" name="Shape 747"/>
          <p:cNvPicPr preferRelativeResize="0"/>
          <p:nvPr/>
        </p:nvPicPr>
        <p:blipFill>
          <a:blip r:embed="rId4">
            <a:alphaModFix/>
          </a:blip>
          <a:stretch>
            <a:fillRect/>
          </a:stretch>
        </p:blipFill>
        <p:spPr>
          <a:xfrm>
            <a:off x="5285488" y="1110300"/>
            <a:ext cx="279663" cy="393600"/>
          </a:xfrm>
          <a:prstGeom prst="rect">
            <a:avLst/>
          </a:prstGeom>
          <a:noFill/>
          <a:ln>
            <a:noFill/>
          </a:ln>
        </p:spPr>
      </p:pic>
      <p:sp>
        <p:nvSpPr>
          <p:cNvPr id="14" name="Slide Number Placeholder 4">
            <a:extLst>
              <a:ext uri="{FF2B5EF4-FFF2-40B4-BE49-F238E27FC236}">
                <a16:creationId xmlns:a16="http://schemas.microsoft.com/office/drawing/2014/main" id="{4566CB1E-E877-A848-81F9-DC1D44146BA4}"/>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cxnSp>
        <p:nvCxnSpPr>
          <p:cNvPr id="12" name="Shape 780">
            <a:extLst>
              <a:ext uri="{FF2B5EF4-FFF2-40B4-BE49-F238E27FC236}">
                <a16:creationId xmlns:a16="http://schemas.microsoft.com/office/drawing/2014/main" id="{DFA52845-0F7C-464D-AF71-2B5BA2AA8AB6}"/>
              </a:ext>
            </a:extLst>
          </p:cNvPr>
          <p:cNvCxnSpPr/>
          <p:nvPr/>
        </p:nvCxnSpPr>
        <p:spPr>
          <a:xfrm rot="10800000" flipH="1">
            <a:off x="2046711" y="4612157"/>
            <a:ext cx="3185100" cy="1341600"/>
          </a:xfrm>
          <a:prstGeom prst="straightConnector1">
            <a:avLst/>
          </a:prstGeom>
          <a:noFill/>
          <a:ln w="76200" cap="flat" cmpd="sng">
            <a:solidFill>
              <a:srgbClr val="38761D"/>
            </a:solidFill>
            <a:prstDash val="solid"/>
            <a:round/>
            <a:headEnd type="none" w="lg" len="lg"/>
            <a:tailEnd type="none" w="lg" len="lg"/>
          </a:ln>
        </p:spPr>
      </p:cxnSp>
      <p:grpSp>
        <p:nvGrpSpPr>
          <p:cNvPr id="15" name="Shape 787">
            <a:extLst>
              <a:ext uri="{FF2B5EF4-FFF2-40B4-BE49-F238E27FC236}">
                <a16:creationId xmlns:a16="http://schemas.microsoft.com/office/drawing/2014/main" id="{88C1A3D4-B2DD-9A40-B1B8-DEA147127D5B}"/>
              </a:ext>
            </a:extLst>
          </p:cNvPr>
          <p:cNvGrpSpPr/>
          <p:nvPr/>
        </p:nvGrpSpPr>
        <p:grpSpPr>
          <a:xfrm>
            <a:off x="2035818" y="4481206"/>
            <a:ext cx="3304897" cy="1843394"/>
            <a:chOff x="2112225" y="2949950"/>
            <a:chExt cx="2700300" cy="1506164"/>
          </a:xfrm>
        </p:grpSpPr>
        <p:sp>
          <p:nvSpPr>
            <p:cNvPr id="16" name="Shape 788">
              <a:extLst>
                <a:ext uri="{FF2B5EF4-FFF2-40B4-BE49-F238E27FC236}">
                  <a16:creationId xmlns:a16="http://schemas.microsoft.com/office/drawing/2014/main" id="{ADB8F75B-0805-5B4D-A35B-F14B340226ED}"/>
                </a:ext>
              </a:extLst>
            </p:cNvPr>
            <p:cNvSpPr/>
            <p:nvPr/>
          </p:nvSpPr>
          <p:spPr>
            <a:xfrm>
              <a:off x="2415225" y="3027089"/>
              <a:ext cx="2254825" cy="1429025"/>
            </a:xfrm>
            <a:custGeom>
              <a:avLst/>
              <a:gdLst/>
              <a:ahLst/>
              <a:cxnLst/>
              <a:rect l="0" t="0" r="0" b="0"/>
              <a:pathLst>
                <a:path w="90193" h="57161" extrusionOk="0">
                  <a:moveTo>
                    <a:pt x="0" y="57161"/>
                  </a:moveTo>
                  <a:cubicBezTo>
                    <a:pt x="178" y="55200"/>
                    <a:pt x="59" y="52645"/>
                    <a:pt x="1070" y="45397"/>
                  </a:cubicBezTo>
                  <a:cubicBezTo>
                    <a:pt x="2080" y="38148"/>
                    <a:pt x="2555" y="17233"/>
                    <a:pt x="6061" y="13669"/>
                  </a:cubicBezTo>
                  <a:cubicBezTo>
                    <a:pt x="9566" y="10104"/>
                    <a:pt x="16280" y="20561"/>
                    <a:pt x="22103" y="24008"/>
                  </a:cubicBezTo>
                  <a:cubicBezTo>
                    <a:pt x="27925" y="27454"/>
                    <a:pt x="36540" y="33751"/>
                    <a:pt x="40997" y="34346"/>
                  </a:cubicBezTo>
                  <a:cubicBezTo>
                    <a:pt x="45453" y="34940"/>
                    <a:pt x="46641" y="31613"/>
                    <a:pt x="48840" y="27573"/>
                  </a:cubicBezTo>
                  <a:cubicBezTo>
                    <a:pt x="51038" y="23532"/>
                    <a:pt x="52107" y="14680"/>
                    <a:pt x="54187" y="10105"/>
                  </a:cubicBezTo>
                  <a:cubicBezTo>
                    <a:pt x="56266" y="5530"/>
                    <a:pt x="58465" y="-827"/>
                    <a:pt x="61317" y="123"/>
                  </a:cubicBezTo>
                  <a:cubicBezTo>
                    <a:pt x="64169" y="1073"/>
                    <a:pt x="66486" y="6361"/>
                    <a:pt x="71299" y="15808"/>
                  </a:cubicBezTo>
                  <a:cubicBezTo>
                    <a:pt x="76111" y="25255"/>
                    <a:pt x="87044" y="49972"/>
                    <a:pt x="90193" y="56805"/>
                  </a:cubicBezTo>
                </a:path>
              </a:pathLst>
            </a:custGeom>
            <a:noFill/>
            <a:ln w="76200" cap="flat" cmpd="sng">
              <a:solidFill>
                <a:srgbClr val="3C78D8"/>
              </a:solidFill>
              <a:prstDash val="solid"/>
              <a:round/>
              <a:headEnd type="none" w="lg" len="lg"/>
              <a:tailEnd type="none" w="lg" len="lg"/>
            </a:ln>
          </p:spPr>
        </p:sp>
        <p:cxnSp>
          <p:nvCxnSpPr>
            <p:cNvPr id="17" name="Shape 789">
              <a:extLst>
                <a:ext uri="{FF2B5EF4-FFF2-40B4-BE49-F238E27FC236}">
                  <a16:creationId xmlns:a16="http://schemas.microsoft.com/office/drawing/2014/main" id="{BDE48997-D93D-6B48-96B0-7C29FB9B3271}"/>
                </a:ext>
              </a:extLst>
            </p:cNvPr>
            <p:cNvCxnSpPr/>
            <p:nvPr/>
          </p:nvCxnSpPr>
          <p:spPr>
            <a:xfrm>
              <a:off x="2112225" y="4353200"/>
              <a:ext cx="2700300" cy="0"/>
            </a:xfrm>
            <a:prstGeom prst="straightConnector1">
              <a:avLst/>
            </a:prstGeom>
            <a:noFill/>
            <a:ln w="19050" cap="flat" cmpd="sng">
              <a:solidFill>
                <a:schemeClr val="dk2"/>
              </a:solidFill>
              <a:prstDash val="solid"/>
              <a:round/>
              <a:headEnd type="none" w="lg" len="lg"/>
              <a:tailEnd type="none" w="lg" len="lg"/>
            </a:ln>
          </p:spPr>
        </p:cxnSp>
        <p:cxnSp>
          <p:nvCxnSpPr>
            <p:cNvPr id="18" name="Shape 790">
              <a:extLst>
                <a:ext uri="{FF2B5EF4-FFF2-40B4-BE49-F238E27FC236}">
                  <a16:creationId xmlns:a16="http://schemas.microsoft.com/office/drawing/2014/main" id="{98641A57-23B1-D145-9A00-87B97F668230}"/>
                </a:ext>
              </a:extLst>
            </p:cNvPr>
            <p:cNvCxnSpPr/>
            <p:nvPr/>
          </p:nvCxnSpPr>
          <p:spPr>
            <a:xfrm>
              <a:off x="3462375" y="2949950"/>
              <a:ext cx="0" cy="1502400"/>
            </a:xfrm>
            <a:prstGeom prst="straightConnector1">
              <a:avLst/>
            </a:prstGeom>
            <a:noFill/>
            <a:ln w="19050" cap="flat" cmpd="sng">
              <a:solidFill>
                <a:schemeClr val="dk2"/>
              </a:solidFill>
              <a:prstDash val="solid"/>
              <a:round/>
              <a:headEnd type="none" w="lg" len="lg"/>
              <a:tailEnd type="none" w="lg" len="lg"/>
            </a:ln>
          </p:spPr>
        </p:cxnSp>
        <p:sp>
          <p:nvSpPr>
            <p:cNvPr id="19" name="Shape 791">
              <a:extLst>
                <a:ext uri="{FF2B5EF4-FFF2-40B4-BE49-F238E27FC236}">
                  <a16:creationId xmlns:a16="http://schemas.microsoft.com/office/drawing/2014/main" id="{B14B2180-5778-2645-B9D3-2DA0EA16889A}"/>
                </a:ext>
              </a:extLst>
            </p:cNvPr>
            <p:cNvSpPr/>
            <p:nvPr/>
          </p:nvSpPr>
          <p:spPr>
            <a:xfrm>
              <a:off x="2343900" y="4064600"/>
              <a:ext cx="204900" cy="204900"/>
            </a:xfrm>
            <a:prstGeom prst="flowChartConnector">
              <a:avLst/>
            </a:prstGeom>
            <a:solidFill>
              <a:srgbClr val="9FC5E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0" name="Shape 792">
              <a:extLst>
                <a:ext uri="{FF2B5EF4-FFF2-40B4-BE49-F238E27FC236}">
                  <a16:creationId xmlns:a16="http://schemas.microsoft.com/office/drawing/2014/main" id="{B2408159-2127-2B4B-AD9C-E6D1745FC140}"/>
                </a:ext>
              </a:extLst>
            </p:cNvPr>
            <p:cNvSpPr/>
            <p:nvPr/>
          </p:nvSpPr>
          <p:spPr>
            <a:xfrm>
              <a:off x="2861725" y="3520350"/>
              <a:ext cx="204900" cy="204900"/>
            </a:xfrm>
            <a:prstGeom prst="flowChartConnector">
              <a:avLst/>
            </a:prstGeom>
            <a:solidFill>
              <a:srgbClr val="9FC5E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1" name="Shape 793">
              <a:extLst>
                <a:ext uri="{FF2B5EF4-FFF2-40B4-BE49-F238E27FC236}">
                  <a16:creationId xmlns:a16="http://schemas.microsoft.com/office/drawing/2014/main" id="{5C0D8413-915A-D84A-88C8-8A8D38ED957C}"/>
                </a:ext>
              </a:extLst>
            </p:cNvPr>
            <p:cNvSpPr/>
            <p:nvPr/>
          </p:nvSpPr>
          <p:spPr>
            <a:xfrm>
              <a:off x="4070925" y="3315450"/>
              <a:ext cx="204900" cy="204900"/>
            </a:xfrm>
            <a:prstGeom prst="flowChartConnector">
              <a:avLst/>
            </a:prstGeom>
            <a:solidFill>
              <a:srgbClr val="9FC5E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2" name="Shape 794">
              <a:extLst>
                <a:ext uri="{FF2B5EF4-FFF2-40B4-BE49-F238E27FC236}">
                  <a16:creationId xmlns:a16="http://schemas.microsoft.com/office/drawing/2014/main" id="{17E90DA5-9393-3A4E-9051-3DED8002FB0A}"/>
                </a:ext>
              </a:extLst>
            </p:cNvPr>
            <p:cNvSpPr/>
            <p:nvPr/>
          </p:nvSpPr>
          <p:spPr>
            <a:xfrm>
              <a:off x="3521600" y="3598700"/>
              <a:ext cx="204900" cy="204900"/>
            </a:xfrm>
            <a:prstGeom prst="flowChartConnector">
              <a:avLst/>
            </a:prstGeom>
            <a:solidFill>
              <a:srgbClr val="9FC5E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3" name="Shape 795">
              <a:extLst>
                <a:ext uri="{FF2B5EF4-FFF2-40B4-BE49-F238E27FC236}">
                  <a16:creationId xmlns:a16="http://schemas.microsoft.com/office/drawing/2014/main" id="{3E9BC177-501D-424F-ABAF-F8FDA22FE7A8}"/>
                </a:ext>
              </a:extLst>
            </p:cNvPr>
            <p:cNvSpPr/>
            <p:nvPr/>
          </p:nvSpPr>
          <p:spPr>
            <a:xfrm>
              <a:off x="3664200" y="3191475"/>
              <a:ext cx="204900" cy="204900"/>
            </a:xfrm>
            <a:prstGeom prst="flowChartConnector">
              <a:avLst/>
            </a:prstGeom>
            <a:solidFill>
              <a:srgbClr val="A4C2F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4" name="Shape 796">
              <a:extLst>
                <a:ext uri="{FF2B5EF4-FFF2-40B4-BE49-F238E27FC236}">
                  <a16:creationId xmlns:a16="http://schemas.microsoft.com/office/drawing/2014/main" id="{40F00731-7388-0946-99E6-6A6B2F7DCAD2}"/>
                </a:ext>
              </a:extLst>
            </p:cNvPr>
            <p:cNvSpPr/>
            <p:nvPr/>
          </p:nvSpPr>
          <p:spPr>
            <a:xfrm>
              <a:off x="2674650" y="3806225"/>
              <a:ext cx="204900" cy="204900"/>
            </a:xfrm>
            <a:prstGeom prst="rect">
              <a:avLst/>
            </a:prstGeom>
            <a:solidFill>
              <a:srgbClr val="B6D7A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5" name="Shape 797">
              <a:extLst>
                <a:ext uri="{FF2B5EF4-FFF2-40B4-BE49-F238E27FC236}">
                  <a16:creationId xmlns:a16="http://schemas.microsoft.com/office/drawing/2014/main" id="{90B4CD82-F1BA-3044-9F92-7DD7D436D784}"/>
                </a:ext>
              </a:extLst>
            </p:cNvPr>
            <p:cNvSpPr/>
            <p:nvPr/>
          </p:nvSpPr>
          <p:spPr>
            <a:xfrm>
              <a:off x="3263750" y="3388225"/>
              <a:ext cx="204900" cy="204900"/>
            </a:xfrm>
            <a:prstGeom prst="rect">
              <a:avLst/>
            </a:prstGeom>
            <a:solidFill>
              <a:srgbClr val="B6D7A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6" name="Shape 798">
              <a:extLst>
                <a:ext uri="{FF2B5EF4-FFF2-40B4-BE49-F238E27FC236}">
                  <a16:creationId xmlns:a16="http://schemas.microsoft.com/office/drawing/2014/main" id="{6214A7CF-1577-214D-A0DF-378314029E57}"/>
                </a:ext>
              </a:extLst>
            </p:cNvPr>
            <p:cNvSpPr/>
            <p:nvPr/>
          </p:nvSpPr>
          <p:spPr>
            <a:xfrm>
              <a:off x="4298475" y="2988050"/>
              <a:ext cx="204900" cy="204900"/>
            </a:xfrm>
            <a:prstGeom prst="rect">
              <a:avLst/>
            </a:prstGeom>
            <a:solidFill>
              <a:srgbClr val="B6D7A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sp>
        <p:nvSpPr>
          <p:cNvPr id="27" name="Shape 799">
            <a:extLst>
              <a:ext uri="{FF2B5EF4-FFF2-40B4-BE49-F238E27FC236}">
                <a16:creationId xmlns:a16="http://schemas.microsoft.com/office/drawing/2014/main" id="{F8C833D3-C14D-924A-8AC6-C185A139FD77}"/>
              </a:ext>
            </a:extLst>
          </p:cNvPr>
          <p:cNvSpPr txBox="1"/>
          <p:nvPr/>
        </p:nvSpPr>
        <p:spPr>
          <a:xfrm>
            <a:off x="5528200" y="4836239"/>
            <a:ext cx="3564900" cy="134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Occam’s Razor</a:t>
            </a:r>
            <a:r>
              <a:rPr lang="en" sz="1800" kern="0">
                <a:solidFill>
                  <a:srgbClr val="000000"/>
                </a:solidFill>
                <a:latin typeface="Arial"/>
                <a:ea typeface="Arial"/>
                <a:cs typeface="Arial"/>
                <a:sym typeface="Arial"/>
              </a:rPr>
              <a:t>: </a:t>
            </a:r>
          </a:p>
          <a:p>
            <a:pPr algn="l" eaLnBrk="1" fontAlgn="auto" hangingPunct="1">
              <a:spcBef>
                <a:spcPts val="0"/>
              </a:spcBef>
              <a:spcAft>
                <a:spcPts val="0"/>
              </a:spcAft>
            </a:pPr>
            <a:r>
              <a:rPr lang="en" sz="1800" i="1" kern="0">
                <a:solidFill>
                  <a:srgbClr val="000000"/>
                </a:solidFill>
                <a:latin typeface="Arial"/>
                <a:ea typeface="Arial"/>
                <a:cs typeface="Arial"/>
                <a:sym typeface="Arial"/>
              </a:rPr>
              <a:t>“Among competing hypotheses, the simplest is the best”</a:t>
            </a:r>
          </a:p>
          <a:p>
            <a:pPr algn="l" eaLnBrk="1" fontAlgn="auto" hangingPunct="1">
              <a:spcBef>
                <a:spcPts val="0"/>
              </a:spcBef>
              <a:spcAft>
                <a:spcPts val="0"/>
              </a:spcAft>
            </a:pPr>
            <a:r>
              <a:rPr lang="en" sz="1800" kern="0">
                <a:solidFill>
                  <a:srgbClr val="000000"/>
                </a:solidFill>
                <a:latin typeface="Arial"/>
                <a:ea typeface="Arial"/>
                <a:cs typeface="Arial"/>
                <a:sym typeface="Arial"/>
              </a:rPr>
              <a:t>William of Ockham, 1285 - 1347</a:t>
            </a:r>
          </a:p>
        </p:txBody>
      </p:sp>
    </p:spTree>
    <p:extLst>
      <p:ext uri="{BB962C8B-B14F-4D97-AF65-F5344CB8AC3E}">
        <p14:creationId xmlns:p14="http://schemas.microsoft.com/office/powerpoint/2010/main" val="2213643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Shape 169"/>
          <p:cNvPicPr preferRelativeResize="0"/>
          <p:nvPr/>
        </p:nvPicPr>
        <p:blipFill>
          <a:blip r:embed="rId3">
            <a:alphaModFix/>
          </a:blip>
          <a:stretch>
            <a:fillRect/>
          </a:stretch>
        </p:blipFill>
        <p:spPr>
          <a:xfrm>
            <a:off x="2398075" y="1447800"/>
            <a:ext cx="3638550" cy="857250"/>
          </a:xfrm>
          <a:prstGeom prst="rect">
            <a:avLst/>
          </a:prstGeom>
          <a:noFill/>
          <a:ln>
            <a:noFill/>
          </a:ln>
        </p:spPr>
      </p:pic>
      <p:sp>
        <p:nvSpPr>
          <p:cNvPr id="170" name="Shape 170"/>
          <p:cNvSpPr txBox="1"/>
          <p:nvPr/>
        </p:nvSpPr>
        <p:spPr>
          <a:xfrm>
            <a:off x="327775" y="2940425"/>
            <a:ext cx="8354100" cy="151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Numerical gradient</a:t>
            </a:r>
            <a:r>
              <a:rPr lang="en" sz="2400" kern="0" dirty="0">
                <a:solidFill>
                  <a:srgbClr val="000000"/>
                </a:solidFill>
                <a:latin typeface="Arial"/>
                <a:ea typeface="Arial"/>
                <a:cs typeface="Arial"/>
                <a:sym typeface="Arial"/>
              </a:rPr>
              <a:t>: slow :(, approximate :(, easy to write :)</a:t>
            </a:r>
          </a:p>
          <a:p>
            <a:pPr indent="-152400" algn="l" eaLnBrk="1" fontAlgn="auto" hangingPunct="1">
              <a:spcBef>
                <a:spcPts val="0"/>
              </a:spcBef>
              <a:spcAft>
                <a:spcPts val="0"/>
              </a:spcAft>
              <a:buClr>
                <a:srgbClr val="000000"/>
              </a:buClr>
              <a:buSzPct val="100000"/>
            </a:pPr>
            <a:r>
              <a:rPr lang="en" sz="2400" b="1" kern="0">
                <a:solidFill>
                  <a:srgbClr val="000000"/>
                </a:solidFill>
                <a:latin typeface="Arial"/>
                <a:ea typeface="Arial"/>
                <a:cs typeface="Arial"/>
                <a:sym typeface="Arial"/>
              </a:rPr>
              <a:t>Analytic gradient</a:t>
            </a:r>
            <a:r>
              <a:rPr lang="en" sz="2400" kern="0">
                <a:solidFill>
                  <a:srgbClr val="000000"/>
                </a:solidFill>
                <a:latin typeface="Arial"/>
                <a:ea typeface="Arial"/>
                <a:cs typeface="Arial"/>
                <a:sym typeface="Arial"/>
              </a:rPr>
              <a:t>: fast :), exact :), error-prone :(</a:t>
            </a:r>
          </a:p>
        </p:txBody>
      </p:sp>
      <p:sp>
        <p:nvSpPr>
          <p:cNvPr id="171" name="Shape 171"/>
          <p:cNvSpPr txBox="1"/>
          <p:nvPr/>
        </p:nvSpPr>
        <p:spPr>
          <a:xfrm>
            <a:off x="358050" y="4038600"/>
            <a:ext cx="7917000" cy="69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a:solidFill>
                  <a:srgbClr val="000000"/>
                </a:solidFill>
                <a:latin typeface="Arial"/>
                <a:ea typeface="Arial"/>
                <a:cs typeface="Arial"/>
                <a:sym typeface="Arial"/>
              </a:rPr>
              <a:t>In practice: Derive analytic gradient, check your implementation with numerical gradient</a:t>
            </a:r>
            <a:r>
              <a:rPr lang="en-US" sz="2400" kern="0" dirty="0">
                <a:solidFill>
                  <a:srgbClr val="000000"/>
                </a:solidFill>
                <a:latin typeface="Arial"/>
                <a:ea typeface="Arial"/>
                <a:cs typeface="Arial"/>
                <a:sym typeface="Arial"/>
              </a:rPr>
              <a:t>.</a:t>
            </a:r>
            <a:r>
              <a:rPr lang="en" sz="2400" kern="0" dirty="0">
                <a:solidFill>
                  <a:srgbClr val="000000"/>
                </a:solidFill>
                <a:latin typeface="Arial"/>
                <a:ea typeface="Arial"/>
                <a:cs typeface="Arial"/>
                <a:sym typeface="Arial"/>
              </a:rPr>
              <a:t> </a:t>
            </a:r>
            <a:br>
              <a:rPr lang="en-US" sz="2400" kern="0" dirty="0">
                <a:solidFill>
                  <a:srgbClr val="000000"/>
                </a:solidFill>
                <a:latin typeface="Arial"/>
                <a:ea typeface="Arial"/>
                <a:cs typeface="Arial"/>
                <a:sym typeface="Arial"/>
              </a:rPr>
            </a:br>
            <a:r>
              <a:rPr lang="en" sz="2400" kern="0" dirty="0">
                <a:solidFill>
                  <a:srgbClr val="000000"/>
                </a:solidFill>
                <a:latin typeface="Arial"/>
                <a:ea typeface="Arial"/>
                <a:cs typeface="Arial"/>
                <a:sym typeface="Arial"/>
              </a:rPr>
              <a:t>This is called a </a:t>
            </a:r>
            <a:r>
              <a:rPr lang="en" sz="2400" b="1" kern="0" dirty="0">
                <a:solidFill>
                  <a:srgbClr val="000000"/>
                </a:solidFill>
                <a:latin typeface="Arial"/>
                <a:ea typeface="Arial"/>
                <a:cs typeface="Arial"/>
                <a:sym typeface="Arial"/>
              </a:rPr>
              <a:t>gradient check.</a:t>
            </a:r>
            <a:endParaRPr lang="en" sz="2400" kern="0" dirty="0">
              <a:solidFill>
                <a:srgbClr val="000000"/>
              </a:solidFill>
              <a:latin typeface="Arial"/>
              <a:ea typeface="Arial"/>
              <a:cs typeface="Arial"/>
              <a:sym typeface="Arial"/>
            </a:endParaRP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7000"/>
            <a:ext cx="8520600" cy="763600"/>
          </a:xfrm>
        </p:spPr>
        <p:txBody>
          <a:bodyPr/>
          <a:lstStyle/>
          <a:p>
            <a:r>
              <a:rPr lang="en-US" dirty="0"/>
              <a:t>Numerical vs Analytic Gradients</a:t>
            </a:r>
          </a:p>
        </p:txBody>
      </p:sp>
    </p:spTree>
    <p:extLst>
      <p:ext uri="{BB962C8B-B14F-4D97-AF65-F5344CB8AC3E}">
        <p14:creationId xmlns:p14="http://schemas.microsoft.com/office/powerpoint/2010/main" val="3066366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compute gradients?</a:t>
            </a:r>
          </a:p>
        </p:txBody>
      </p:sp>
      <p:sp>
        <p:nvSpPr>
          <p:cNvPr id="3" name="Content Placeholder 2"/>
          <p:cNvSpPr>
            <a:spLocks noGrp="1"/>
          </p:cNvSpPr>
          <p:nvPr>
            <p:ph idx="1"/>
          </p:nvPr>
        </p:nvSpPr>
        <p:spPr/>
        <p:txBody>
          <a:bodyPr/>
          <a:lstStyle/>
          <a:p>
            <a:r>
              <a:rPr lang="en-US" dirty="0"/>
              <a:t>Analytic or “Manual” Differentiation  </a:t>
            </a:r>
          </a:p>
          <a:p>
            <a:endParaRPr lang="en-US" dirty="0"/>
          </a:p>
          <a:p>
            <a:r>
              <a:rPr lang="en-US" dirty="0"/>
              <a:t>Symbolic Differentiation</a:t>
            </a:r>
          </a:p>
          <a:p>
            <a:endParaRPr lang="en-US" dirty="0"/>
          </a:p>
          <a:p>
            <a:r>
              <a:rPr lang="en-US" dirty="0"/>
              <a:t>Numerical Differentiation</a:t>
            </a:r>
          </a:p>
          <a:p>
            <a:endParaRPr lang="en-US" dirty="0"/>
          </a:p>
          <a:p>
            <a:r>
              <a:rPr lang="en-US" dirty="0"/>
              <a:t>Automatic Differentiation</a:t>
            </a:r>
          </a:p>
          <a:p>
            <a:pPr lvl="1"/>
            <a:r>
              <a:rPr lang="en-US" dirty="0"/>
              <a:t>Forward mode AD</a:t>
            </a:r>
          </a:p>
          <a:p>
            <a:pPr lvl="1"/>
            <a:r>
              <a:rPr lang="en-US" dirty="0"/>
              <a:t>Reverse mode AD</a:t>
            </a:r>
          </a:p>
          <a:p>
            <a:pPr lvl="2"/>
            <a:r>
              <a:rPr lang="en-US" dirty="0"/>
              <a:t>aka “</a:t>
            </a:r>
            <a:r>
              <a:rPr lang="en-US" dirty="0" err="1"/>
              <a:t>backprop</a:t>
            </a:r>
            <a:r>
              <a:rPr lang="en-US" dirty="0"/>
              <a: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41</a:t>
            </a:fld>
            <a:endParaRPr lang="en-US"/>
          </a:p>
        </p:txBody>
      </p:sp>
    </p:spTree>
    <p:extLst>
      <p:ext uri="{BB962C8B-B14F-4D97-AF65-F5344CB8AC3E}">
        <p14:creationId xmlns:p14="http://schemas.microsoft.com/office/powerpoint/2010/main" val="4195775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a:t>Matrix/Vector </a:t>
            </a:r>
            <a:r>
              <a:rPr lang="en-US" dirty="0"/>
              <a:t>Derivatives Notation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42</a:t>
            </a:fld>
            <a:endParaRPr lang="en-US"/>
          </a:p>
        </p:txBody>
      </p:sp>
    </p:spTree>
    <p:extLst>
      <p:ext uri="{BB962C8B-B14F-4D97-AF65-F5344CB8AC3E}">
        <p14:creationId xmlns:p14="http://schemas.microsoft.com/office/powerpoint/2010/main" val="3990209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Matrix/Vector Derivatives Notation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43</a:t>
            </a:fld>
            <a:endParaRPr lang="en-US"/>
          </a:p>
        </p:txBody>
      </p:sp>
    </p:spTree>
    <p:extLst>
      <p:ext uri="{BB962C8B-B14F-4D97-AF65-F5344CB8AC3E}">
        <p14:creationId xmlns:p14="http://schemas.microsoft.com/office/powerpoint/2010/main" val="576408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Vector Derivative Example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44</a:t>
            </a:fld>
            <a:endParaRPr lang="en-US"/>
          </a:p>
        </p:txBody>
      </p:sp>
    </p:spTree>
    <p:extLst>
      <p:ext uri="{BB962C8B-B14F-4D97-AF65-F5344CB8AC3E}">
        <p14:creationId xmlns:p14="http://schemas.microsoft.com/office/powerpoint/2010/main" val="4075530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Extension to Tensors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45</a:t>
            </a:fld>
            <a:endParaRPr lang="en-US"/>
          </a:p>
        </p:txBody>
      </p:sp>
    </p:spTree>
    <p:extLst>
      <p:ext uri="{BB962C8B-B14F-4D97-AF65-F5344CB8AC3E}">
        <p14:creationId xmlns:p14="http://schemas.microsoft.com/office/powerpoint/2010/main" val="104860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Composite Functions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46</a:t>
            </a:fld>
            <a:endParaRPr lang="en-US"/>
          </a:p>
        </p:txBody>
      </p:sp>
    </p:spTree>
    <p:extLst>
      <p:ext uri="{BB962C8B-B14F-4D97-AF65-F5344CB8AC3E}">
        <p14:creationId xmlns:p14="http://schemas.microsoft.com/office/powerpoint/2010/main" val="235153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Scalar Case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47</a:t>
            </a:fld>
            <a:endParaRPr lang="en-US"/>
          </a:p>
        </p:txBody>
      </p:sp>
    </p:spTree>
    <p:extLst>
      <p:ext uri="{BB962C8B-B14F-4D97-AF65-F5344CB8AC3E}">
        <p14:creationId xmlns:p14="http://schemas.microsoft.com/office/powerpoint/2010/main" val="1238395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Vector Case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48</a:t>
            </a:fld>
            <a:endParaRPr lang="en-US"/>
          </a:p>
        </p:txBody>
      </p:sp>
    </p:spTree>
    <p:extLst>
      <p:ext uri="{BB962C8B-B14F-4D97-AF65-F5344CB8AC3E}">
        <p14:creationId xmlns:p14="http://schemas.microsoft.com/office/powerpoint/2010/main" val="1490840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Jacobian view</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spTree>
    <p:extLst>
      <p:ext uri="{BB962C8B-B14F-4D97-AF65-F5344CB8AC3E}">
        <p14:creationId xmlns:p14="http://schemas.microsoft.com/office/powerpoint/2010/main" val="3676278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18" name="Title 2">
            <a:extLst>
              <a:ext uri="{FF2B5EF4-FFF2-40B4-BE49-F238E27FC236}">
                <a16:creationId xmlns:a16="http://schemas.microsoft.com/office/drawing/2014/main" id="{04117D07-041D-B044-B86A-F16826668871}"/>
              </a:ext>
            </a:extLst>
          </p:cNvPr>
          <p:cNvSpPr>
            <a:spLocks noGrp="1"/>
          </p:cNvSpPr>
          <p:nvPr>
            <p:ph type="title"/>
          </p:nvPr>
        </p:nvSpPr>
        <p:spPr>
          <a:xfrm>
            <a:off x="311700" y="228600"/>
            <a:ext cx="8520600" cy="763600"/>
          </a:xfrm>
        </p:spPr>
        <p:txBody>
          <a:bodyPr/>
          <a:lstStyle/>
          <a:p>
            <a:r>
              <a:rPr lang="en" dirty="0"/>
              <a:t>Regularization</a:t>
            </a:r>
            <a:endParaRPr lang="en-US" dirty="0"/>
          </a:p>
        </p:txBody>
      </p:sp>
      <p:sp>
        <p:nvSpPr>
          <p:cNvPr id="770" name="Shape 770"/>
          <p:cNvSpPr txBox="1">
            <a:spLocks noGrp="1"/>
          </p:cNvSpPr>
          <p:nvPr>
            <p:ph type="sldNum" idx="12"/>
          </p:nvPr>
        </p:nvSpPr>
        <p:spPr>
          <a:xfrm>
            <a:off x="6296858" y="5610048"/>
            <a:ext cx="548700" cy="393600"/>
          </a:xfrm>
          <a:prstGeom prst="rect">
            <a:avLst/>
          </a:prstGeom>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algn="l" eaLnBrk="1" fontAlgn="auto" hangingPunct="1">
                <a:spcBef>
                  <a:spcPts val="0"/>
                </a:spcBef>
                <a:spcAft>
                  <a:spcPts val="0"/>
                </a:spcAft>
                <a:buClr>
                  <a:srgbClr val="000000"/>
                </a:buClr>
              </a:pPr>
              <a:t>5</a:t>
            </a:fld>
            <a:endParaRPr kern="0">
              <a:solidFill>
                <a:srgbClr val="FFFFFF"/>
              </a:solidFill>
              <a:latin typeface="Arial"/>
              <a:cs typeface="Arial"/>
              <a:sym typeface="Arial"/>
            </a:endParaRPr>
          </a:p>
        </p:txBody>
      </p:sp>
      <p:pic>
        <p:nvPicPr>
          <p:cNvPr id="771" name="Shape 771"/>
          <p:cNvPicPr preferRelativeResize="0"/>
          <p:nvPr/>
        </p:nvPicPr>
        <p:blipFill rotWithShape="1">
          <a:blip r:embed="rId3">
            <a:alphaModFix/>
          </a:blip>
          <a:srcRect b="11323"/>
          <a:stretch/>
        </p:blipFill>
        <p:spPr>
          <a:xfrm>
            <a:off x="400075" y="1622726"/>
            <a:ext cx="5411324" cy="1046125"/>
          </a:xfrm>
          <a:prstGeom prst="rect">
            <a:avLst/>
          </a:prstGeom>
          <a:noFill/>
          <a:ln>
            <a:noFill/>
          </a:ln>
        </p:spPr>
      </p:pic>
      <p:sp>
        <p:nvSpPr>
          <p:cNvPr id="772" name="Shape 772"/>
          <p:cNvSpPr/>
          <p:nvPr/>
        </p:nvSpPr>
        <p:spPr>
          <a:xfrm rot="5400000">
            <a:off x="2803899" y="1348875"/>
            <a:ext cx="425700" cy="2870100"/>
          </a:xfrm>
          <a:prstGeom prst="rightBrace">
            <a:avLst>
              <a:gd name="adj1" fmla="val 40245"/>
              <a:gd name="adj2" fmla="val 63955"/>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3" name="Shape 773"/>
          <p:cNvSpPr/>
          <p:nvPr/>
        </p:nvSpPr>
        <p:spPr>
          <a:xfrm rot="5400000">
            <a:off x="5063825" y="2340375"/>
            <a:ext cx="425700" cy="903600"/>
          </a:xfrm>
          <a:prstGeom prst="rightBrace">
            <a:avLst>
              <a:gd name="adj1" fmla="val 40245"/>
              <a:gd name="adj2" fmla="val 50052"/>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4" name="Shape 774"/>
          <p:cNvSpPr txBox="1"/>
          <p:nvPr/>
        </p:nvSpPr>
        <p:spPr>
          <a:xfrm>
            <a:off x="982100" y="2996775"/>
            <a:ext cx="3256500" cy="730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b="1" kern="0">
                <a:solidFill>
                  <a:srgbClr val="000000"/>
                </a:solidFill>
                <a:latin typeface="Arial"/>
                <a:cs typeface="Arial"/>
                <a:sym typeface="Arial"/>
              </a:rPr>
              <a:t>Data loss</a:t>
            </a:r>
            <a:r>
              <a:rPr lang="en" sz="1800" kern="0">
                <a:solidFill>
                  <a:srgbClr val="000000"/>
                </a:solidFill>
                <a:latin typeface="Arial"/>
                <a:cs typeface="Arial"/>
                <a:sym typeface="Arial"/>
              </a:rPr>
              <a:t>: Model predictions should match training data</a:t>
            </a:r>
            <a:endParaRPr sz="1800" kern="0">
              <a:solidFill>
                <a:srgbClr val="000000"/>
              </a:solidFill>
              <a:latin typeface="Arial"/>
              <a:cs typeface="Arial"/>
              <a:sym typeface="Arial"/>
            </a:endParaRPr>
          </a:p>
        </p:txBody>
      </p:sp>
      <p:sp>
        <p:nvSpPr>
          <p:cNvPr id="775" name="Shape 775"/>
          <p:cNvSpPr txBox="1"/>
          <p:nvPr/>
        </p:nvSpPr>
        <p:spPr>
          <a:xfrm>
            <a:off x="4381300" y="3049425"/>
            <a:ext cx="3776700" cy="625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b="1" kern="0">
                <a:solidFill>
                  <a:srgbClr val="000000"/>
                </a:solidFill>
                <a:latin typeface="Arial"/>
                <a:cs typeface="Arial"/>
                <a:sym typeface="Arial"/>
              </a:rPr>
              <a:t>Regularization</a:t>
            </a:r>
            <a:r>
              <a:rPr lang="en" sz="1800" kern="0">
                <a:solidFill>
                  <a:srgbClr val="000000"/>
                </a:solidFill>
                <a:latin typeface="Arial"/>
                <a:cs typeface="Arial"/>
                <a:sym typeface="Arial"/>
              </a:rPr>
              <a:t>: Prevent the model from doing </a:t>
            </a:r>
            <a:r>
              <a:rPr lang="en" sz="1800" i="1" kern="0">
                <a:solidFill>
                  <a:srgbClr val="000000"/>
                </a:solidFill>
                <a:latin typeface="Arial"/>
                <a:cs typeface="Arial"/>
                <a:sym typeface="Arial"/>
              </a:rPr>
              <a:t>too </a:t>
            </a:r>
            <a:r>
              <a:rPr lang="en" sz="1800" kern="0">
                <a:solidFill>
                  <a:srgbClr val="000000"/>
                </a:solidFill>
                <a:latin typeface="Arial"/>
                <a:cs typeface="Arial"/>
                <a:sym typeface="Arial"/>
              </a:rPr>
              <a:t>well on training data</a:t>
            </a:r>
            <a:endParaRPr sz="1800" kern="0">
              <a:solidFill>
                <a:srgbClr val="000000"/>
              </a:solidFill>
              <a:latin typeface="Arial"/>
              <a:cs typeface="Arial"/>
              <a:sym typeface="Arial"/>
            </a:endParaRPr>
          </a:p>
        </p:txBody>
      </p:sp>
      <p:sp>
        <p:nvSpPr>
          <p:cNvPr id="776" name="Shape 776"/>
          <p:cNvSpPr txBox="1"/>
          <p:nvPr/>
        </p:nvSpPr>
        <p:spPr>
          <a:xfrm>
            <a:off x="5514200" y="1081575"/>
            <a:ext cx="2709600" cy="6777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 regularization strength</a:t>
            </a:r>
            <a:endParaRPr sz="1800" kern="0">
              <a:solidFill>
                <a:srgbClr val="000000"/>
              </a:solidFill>
              <a:latin typeface="Arial"/>
              <a:cs typeface="Arial"/>
              <a:sym typeface="Arial"/>
            </a:endParaRPr>
          </a:p>
          <a:p>
            <a:pPr algn="l" eaLnBrk="1" fontAlgn="auto" hangingPunct="1">
              <a:spcBef>
                <a:spcPts val="0"/>
              </a:spcBef>
              <a:spcAft>
                <a:spcPts val="0"/>
              </a:spcAft>
              <a:buClr>
                <a:srgbClr val="000000"/>
              </a:buClr>
            </a:pPr>
            <a:r>
              <a:rPr lang="en" sz="1800" kern="0">
                <a:solidFill>
                  <a:srgbClr val="000000"/>
                </a:solidFill>
                <a:latin typeface="Arial"/>
                <a:cs typeface="Arial"/>
                <a:sym typeface="Arial"/>
              </a:rPr>
              <a:t>(hyperparameter)</a:t>
            </a:r>
            <a:endParaRPr sz="1800" kern="0">
              <a:solidFill>
                <a:srgbClr val="000000"/>
              </a:solidFill>
              <a:latin typeface="Arial"/>
              <a:cs typeface="Arial"/>
              <a:sym typeface="Arial"/>
            </a:endParaRPr>
          </a:p>
        </p:txBody>
      </p:sp>
      <p:pic>
        <p:nvPicPr>
          <p:cNvPr id="777" name="Shape 777"/>
          <p:cNvPicPr preferRelativeResize="0"/>
          <p:nvPr/>
        </p:nvPicPr>
        <p:blipFill>
          <a:blip r:embed="rId4">
            <a:alphaModFix/>
          </a:blip>
          <a:stretch>
            <a:fillRect/>
          </a:stretch>
        </p:blipFill>
        <p:spPr>
          <a:xfrm>
            <a:off x="5285488" y="1110300"/>
            <a:ext cx="279663" cy="393600"/>
          </a:xfrm>
          <a:prstGeom prst="rect">
            <a:avLst/>
          </a:prstGeom>
          <a:noFill/>
          <a:ln>
            <a:noFill/>
          </a:ln>
        </p:spPr>
      </p:pic>
      <p:sp>
        <p:nvSpPr>
          <p:cNvPr id="778" name="Shape 778"/>
          <p:cNvSpPr txBox="1"/>
          <p:nvPr/>
        </p:nvSpPr>
        <p:spPr>
          <a:xfrm>
            <a:off x="49775" y="3990925"/>
            <a:ext cx="5015400" cy="15105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0"/>
              </a:spcAft>
              <a:buClr>
                <a:srgbClr val="000000"/>
              </a:buClr>
            </a:pPr>
            <a:r>
              <a:rPr lang="en" sz="1800" b="1" kern="0">
                <a:solidFill>
                  <a:srgbClr val="000000"/>
                </a:solidFill>
                <a:latin typeface="Arial"/>
                <a:cs typeface="Arial"/>
                <a:sym typeface="Arial"/>
              </a:rPr>
              <a:t>Simple examples</a:t>
            </a:r>
            <a:endParaRPr sz="1800" b="1" kern="0">
              <a:solidFill>
                <a:srgbClr val="000000"/>
              </a:solidFill>
              <a:latin typeface="Arial"/>
              <a:cs typeface="Arial"/>
              <a:sym typeface="Arial"/>
            </a:endParaRPr>
          </a:p>
          <a:p>
            <a:pPr algn="l" eaLnBrk="1" fontAlgn="auto" hangingPunct="1">
              <a:lnSpc>
                <a:spcPct val="115000"/>
              </a:lnSpc>
              <a:spcBef>
                <a:spcPts val="0"/>
              </a:spcBef>
              <a:spcAft>
                <a:spcPts val="0"/>
              </a:spcAft>
              <a:buClr>
                <a:srgbClr val="000000"/>
              </a:buClr>
            </a:pPr>
            <a:r>
              <a:rPr lang="en" sz="1800" u="sng" kern="0">
                <a:solidFill>
                  <a:srgbClr val="000000"/>
                </a:solidFill>
                <a:latin typeface="Arial"/>
                <a:cs typeface="Arial"/>
                <a:sym typeface="Arial"/>
              </a:rPr>
              <a:t>L2 regularization: </a:t>
            </a:r>
            <a:endParaRPr sz="1800" u="sng" kern="0">
              <a:solidFill>
                <a:srgbClr val="000000"/>
              </a:solidFill>
              <a:latin typeface="Arial"/>
              <a:cs typeface="Arial"/>
              <a:sym typeface="Arial"/>
            </a:endParaRPr>
          </a:p>
          <a:p>
            <a:pPr algn="l" eaLnBrk="1" fontAlgn="auto" hangingPunct="1">
              <a:lnSpc>
                <a:spcPct val="115000"/>
              </a:lnSpc>
              <a:spcBef>
                <a:spcPts val="0"/>
              </a:spcBef>
              <a:spcAft>
                <a:spcPts val="0"/>
              </a:spcAft>
              <a:buClr>
                <a:srgbClr val="000000"/>
              </a:buClr>
            </a:pPr>
            <a:r>
              <a:rPr lang="en" sz="1800" kern="0">
                <a:solidFill>
                  <a:srgbClr val="000000"/>
                </a:solidFill>
                <a:latin typeface="Arial"/>
                <a:cs typeface="Arial"/>
                <a:sym typeface="Arial"/>
              </a:rPr>
              <a:t>L1 regularization: </a:t>
            </a:r>
            <a:endParaRPr sz="1800" kern="0">
              <a:solidFill>
                <a:srgbClr val="000000"/>
              </a:solidFill>
              <a:latin typeface="Arial"/>
              <a:cs typeface="Arial"/>
              <a:sym typeface="Arial"/>
            </a:endParaRPr>
          </a:p>
          <a:p>
            <a:pPr algn="l" eaLnBrk="1" fontAlgn="auto" hangingPunct="1">
              <a:lnSpc>
                <a:spcPct val="115000"/>
              </a:lnSpc>
              <a:spcBef>
                <a:spcPts val="0"/>
              </a:spcBef>
              <a:spcAft>
                <a:spcPts val="0"/>
              </a:spcAft>
              <a:buClr>
                <a:srgbClr val="000000"/>
              </a:buClr>
            </a:pPr>
            <a:r>
              <a:rPr lang="en" sz="1800" kern="0">
                <a:solidFill>
                  <a:srgbClr val="000000"/>
                </a:solidFill>
                <a:latin typeface="Arial"/>
                <a:cs typeface="Arial"/>
                <a:sym typeface="Arial"/>
              </a:rPr>
              <a:t>Elastic net (L1 + L2): </a:t>
            </a:r>
            <a:endParaRPr sz="1800" kern="0">
              <a:solidFill>
                <a:srgbClr val="000000"/>
              </a:solidFill>
              <a:latin typeface="Arial"/>
              <a:cs typeface="Arial"/>
              <a:sym typeface="Arial"/>
            </a:endParaRPr>
          </a:p>
        </p:txBody>
      </p:sp>
      <p:pic>
        <p:nvPicPr>
          <p:cNvPr id="779" name="Shape 779"/>
          <p:cNvPicPr preferRelativeResize="0"/>
          <p:nvPr/>
        </p:nvPicPr>
        <p:blipFill>
          <a:blip r:embed="rId5">
            <a:alphaModFix/>
          </a:blip>
          <a:stretch>
            <a:fillRect/>
          </a:stretch>
        </p:blipFill>
        <p:spPr>
          <a:xfrm>
            <a:off x="1989213" y="4360300"/>
            <a:ext cx="2106900" cy="360550"/>
          </a:xfrm>
          <a:prstGeom prst="rect">
            <a:avLst/>
          </a:prstGeom>
          <a:noFill/>
          <a:ln>
            <a:noFill/>
          </a:ln>
        </p:spPr>
      </p:pic>
      <p:pic>
        <p:nvPicPr>
          <p:cNvPr id="780" name="Shape 780"/>
          <p:cNvPicPr preferRelativeResize="0"/>
          <p:nvPr/>
        </p:nvPicPr>
        <p:blipFill>
          <a:blip r:embed="rId6">
            <a:alphaModFix/>
          </a:blip>
          <a:stretch>
            <a:fillRect/>
          </a:stretch>
        </p:blipFill>
        <p:spPr>
          <a:xfrm>
            <a:off x="1981726" y="4702976"/>
            <a:ext cx="2121875" cy="327675"/>
          </a:xfrm>
          <a:prstGeom prst="rect">
            <a:avLst/>
          </a:prstGeom>
          <a:noFill/>
          <a:ln>
            <a:noFill/>
          </a:ln>
        </p:spPr>
      </p:pic>
      <p:pic>
        <p:nvPicPr>
          <p:cNvPr id="781" name="Shape 781"/>
          <p:cNvPicPr preferRelativeResize="0"/>
          <p:nvPr/>
        </p:nvPicPr>
        <p:blipFill>
          <a:blip r:embed="rId7">
            <a:alphaModFix/>
          </a:blip>
          <a:stretch>
            <a:fillRect/>
          </a:stretch>
        </p:blipFill>
        <p:spPr>
          <a:xfrm>
            <a:off x="2299100" y="5030650"/>
            <a:ext cx="2650100" cy="307250"/>
          </a:xfrm>
          <a:prstGeom prst="rect">
            <a:avLst/>
          </a:prstGeom>
          <a:noFill/>
          <a:ln>
            <a:noFill/>
          </a:ln>
        </p:spPr>
      </p:pic>
      <p:sp>
        <p:nvSpPr>
          <p:cNvPr id="782" name="Shape 782"/>
          <p:cNvSpPr txBox="1"/>
          <p:nvPr/>
        </p:nvSpPr>
        <p:spPr>
          <a:xfrm>
            <a:off x="5007225" y="3990925"/>
            <a:ext cx="4194900" cy="1510500"/>
          </a:xfrm>
          <a:prstGeom prst="rect">
            <a:avLst/>
          </a:prstGeom>
          <a:noFill/>
          <a:ln>
            <a:noFill/>
          </a:ln>
        </p:spPr>
        <p:txBody>
          <a:bodyPr spcFirstLastPara="1" wrap="square" lIns="91425" tIns="91425" rIns="91425" bIns="91425" anchor="t" anchorCtr="0">
            <a:noAutofit/>
          </a:bodyPr>
          <a:lstStyle/>
          <a:p>
            <a:pPr algn="l" eaLnBrk="1" fontAlgn="auto" hangingPunct="1">
              <a:lnSpc>
                <a:spcPct val="115000"/>
              </a:lnSpc>
              <a:spcBef>
                <a:spcPts val="0"/>
              </a:spcBef>
              <a:spcAft>
                <a:spcPts val="0"/>
              </a:spcAft>
              <a:buClr>
                <a:srgbClr val="000000"/>
              </a:buClr>
            </a:pPr>
            <a:r>
              <a:rPr lang="en" sz="1800" b="1" kern="0">
                <a:solidFill>
                  <a:srgbClr val="000000"/>
                </a:solidFill>
                <a:latin typeface="Arial"/>
                <a:cs typeface="Arial"/>
                <a:sym typeface="Arial"/>
              </a:rPr>
              <a:t>More complex</a:t>
            </a:r>
            <a:r>
              <a:rPr lang="en" sz="1800" kern="0">
                <a:solidFill>
                  <a:srgbClr val="000000"/>
                </a:solidFill>
                <a:latin typeface="Arial"/>
                <a:cs typeface="Arial"/>
                <a:sym typeface="Arial"/>
              </a:rPr>
              <a:t>:</a:t>
            </a:r>
            <a:endParaRPr sz="1800" kern="0">
              <a:solidFill>
                <a:srgbClr val="000000"/>
              </a:solidFill>
              <a:latin typeface="Arial"/>
              <a:cs typeface="Arial"/>
              <a:sym typeface="Arial"/>
            </a:endParaRPr>
          </a:p>
          <a:p>
            <a:pPr algn="l" eaLnBrk="1" fontAlgn="auto" hangingPunct="1">
              <a:lnSpc>
                <a:spcPct val="115000"/>
              </a:lnSpc>
              <a:spcBef>
                <a:spcPts val="0"/>
              </a:spcBef>
              <a:spcAft>
                <a:spcPts val="0"/>
              </a:spcAft>
              <a:buClr>
                <a:srgbClr val="000000"/>
              </a:buClr>
            </a:pPr>
            <a:r>
              <a:rPr lang="en" sz="1800" kern="0">
                <a:solidFill>
                  <a:srgbClr val="000000"/>
                </a:solidFill>
                <a:latin typeface="Arial"/>
                <a:cs typeface="Arial"/>
                <a:sym typeface="Arial"/>
              </a:rPr>
              <a:t>Dropout</a:t>
            </a:r>
            <a:endParaRPr sz="1800" kern="0">
              <a:solidFill>
                <a:srgbClr val="000000"/>
              </a:solidFill>
              <a:latin typeface="Arial"/>
              <a:cs typeface="Arial"/>
              <a:sym typeface="Arial"/>
            </a:endParaRPr>
          </a:p>
          <a:p>
            <a:pPr algn="l" eaLnBrk="1" fontAlgn="auto" hangingPunct="1">
              <a:lnSpc>
                <a:spcPct val="115000"/>
              </a:lnSpc>
              <a:spcBef>
                <a:spcPts val="0"/>
              </a:spcBef>
              <a:spcAft>
                <a:spcPts val="0"/>
              </a:spcAft>
              <a:buClr>
                <a:srgbClr val="000000"/>
              </a:buClr>
            </a:pPr>
            <a:r>
              <a:rPr lang="en" sz="1800" kern="0">
                <a:solidFill>
                  <a:srgbClr val="000000"/>
                </a:solidFill>
                <a:latin typeface="Arial"/>
                <a:cs typeface="Arial"/>
                <a:sym typeface="Arial"/>
              </a:rPr>
              <a:t>Batch normalization</a:t>
            </a:r>
            <a:endParaRPr sz="1800" kern="0">
              <a:solidFill>
                <a:srgbClr val="000000"/>
              </a:solidFill>
              <a:latin typeface="Arial"/>
              <a:cs typeface="Arial"/>
              <a:sym typeface="Arial"/>
            </a:endParaRPr>
          </a:p>
          <a:p>
            <a:pPr algn="l" eaLnBrk="1" fontAlgn="auto" hangingPunct="1">
              <a:lnSpc>
                <a:spcPct val="115000"/>
              </a:lnSpc>
              <a:spcBef>
                <a:spcPts val="0"/>
              </a:spcBef>
              <a:spcAft>
                <a:spcPts val="0"/>
              </a:spcAft>
              <a:buClr>
                <a:srgbClr val="000000"/>
              </a:buClr>
            </a:pPr>
            <a:r>
              <a:rPr lang="en" sz="1800" kern="0">
                <a:solidFill>
                  <a:srgbClr val="000000"/>
                </a:solidFill>
                <a:latin typeface="Arial"/>
                <a:cs typeface="Arial"/>
                <a:sym typeface="Arial"/>
              </a:rPr>
              <a:t>Stochastic depth, fractional pooling, etc</a:t>
            </a:r>
            <a:endParaRPr sz="1800" kern="0">
              <a:solidFill>
                <a:srgbClr val="000000"/>
              </a:solidFill>
              <a:latin typeface="Arial"/>
              <a:cs typeface="Arial"/>
              <a:sym typeface="Arial"/>
            </a:endParaRPr>
          </a:p>
        </p:txBody>
      </p:sp>
      <p:sp>
        <p:nvSpPr>
          <p:cNvPr id="19" name="Slide Number Placeholder 4">
            <a:extLst>
              <a:ext uri="{FF2B5EF4-FFF2-40B4-BE49-F238E27FC236}">
                <a16:creationId xmlns:a16="http://schemas.microsoft.com/office/drawing/2014/main" id="{04471BE4-A922-514D-A413-7DA5B12CEB31}"/>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158237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Graphical view</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spTree>
    <p:extLst>
      <p:ext uri="{BB962C8B-B14F-4D97-AF65-F5344CB8AC3E}">
        <p14:creationId xmlns:p14="http://schemas.microsoft.com/office/powerpoint/2010/main" val="161369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Tensors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51</a:t>
            </a:fld>
            <a:endParaRPr lang="en-US"/>
          </a:p>
        </p:txBody>
      </p:sp>
    </p:spTree>
    <p:extLst>
      <p:ext uri="{BB962C8B-B14F-4D97-AF65-F5344CB8AC3E}">
        <p14:creationId xmlns:p14="http://schemas.microsoft.com/office/powerpoint/2010/main" val="4035502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52</a:t>
            </a:fld>
            <a:endParaRPr lang="en-US"/>
          </a:p>
        </p:txBody>
      </p:sp>
      <p:pic>
        <p:nvPicPr>
          <p:cNvPr id="3" name="Picture 2"/>
          <p:cNvPicPr>
            <a:picLocks noChangeAspect="1"/>
          </p:cNvPicPr>
          <p:nvPr/>
        </p:nvPicPr>
        <p:blipFill>
          <a:blip r:embed="rId2"/>
          <a:stretch>
            <a:fillRect/>
          </a:stretch>
        </p:blipFill>
        <p:spPr>
          <a:xfrm>
            <a:off x="12700" y="0"/>
            <a:ext cx="9117419" cy="6858000"/>
          </a:xfrm>
          <a:prstGeom prst="rect">
            <a:avLst/>
          </a:prstGeom>
        </p:spPr>
      </p:pic>
    </p:spTree>
    <p:extLst>
      <p:ext uri="{BB962C8B-B14F-4D97-AF65-F5344CB8AC3E}">
        <p14:creationId xmlns:p14="http://schemas.microsoft.com/office/powerpoint/2010/main" val="4143016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 Derivatives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spTree>
    <p:extLst>
      <p:ext uri="{BB962C8B-B14F-4D97-AF65-F5344CB8AC3E}">
        <p14:creationId xmlns:p14="http://schemas.microsoft.com/office/powerpoint/2010/main" val="2420783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 Derivatives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54</a:t>
            </a:fld>
            <a:endParaRPr lang="en-US"/>
          </a:p>
        </p:txBody>
      </p:sp>
    </p:spTree>
    <p:extLst>
      <p:ext uri="{BB962C8B-B14F-4D97-AF65-F5344CB8AC3E}">
        <p14:creationId xmlns:p14="http://schemas.microsoft.com/office/powerpoint/2010/main" val="226171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txBox="1"/>
          <p:nvPr/>
        </p:nvSpPr>
        <p:spPr>
          <a:xfrm>
            <a:off x="1336500" y="216622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image</a:t>
            </a:r>
          </a:p>
          <a:p>
            <a:pPr algn="l" eaLnBrk="1" fontAlgn="auto" hangingPunct="1">
              <a:spcBef>
                <a:spcPts val="0"/>
              </a:spcBef>
              <a:spcAft>
                <a:spcPts val="0"/>
              </a:spcAft>
            </a:pPr>
            <a:endParaRPr sz="2400" kern="0">
              <a:solidFill>
                <a:srgbClr val="38761D"/>
              </a:solidFill>
              <a:latin typeface="Arial"/>
              <a:ea typeface="Arial"/>
              <a:cs typeface="Arial"/>
              <a:sym typeface="Arial"/>
            </a:endParaRPr>
          </a:p>
          <a:p>
            <a:pPr algn="l" eaLnBrk="1" fontAlgn="auto" hangingPunct="1">
              <a:spcBef>
                <a:spcPts val="0"/>
              </a:spcBef>
              <a:spcAft>
                <a:spcPts val="0"/>
              </a:spcAft>
            </a:pPr>
            <a:endParaRPr sz="2400" kern="0">
              <a:solidFill>
                <a:srgbClr val="38761D"/>
              </a:solidFill>
              <a:latin typeface="Arial"/>
              <a:ea typeface="Arial"/>
              <a:cs typeface="Arial"/>
              <a:sym typeface="Arial"/>
            </a:endParaRPr>
          </a:p>
        </p:txBody>
      </p:sp>
      <p:sp>
        <p:nvSpPr>
          <p:cNvPr id="203" name="Shape 203"/>
          <p:cNvSpPr txBox="1"/>
          <p:nvPr/>
        </p:nvSpPr>
        <p:spPr>
          <a:xfrm>
            <a:off x="1421075" y="378917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loss</a:t>
            </a:r>
          </a:p>
        </p:txBody>
      </p:sp>
      <p:pic>
        <p:nvPicPr>
          <p:cNvPr id="204" name="Shape 204"/>
          <p:cNvPicPr preferRelativeResize="0"/>
          <p:nvPr/>
        </p:nvPicPr>
        <p:blipFill>
          <a:blip r:embed="rId3">
            <a:alphaModFix/>
          </a:blip>
          <a:stretch>
            <a:fillRect/>
          </a:stretch>
        </p:blipFill>
        <p:spPr>
          <a:xfrm rot="5400000">
            <a:off x="4181200" y="2475013"/>
            <a:ext cx="4007074" cy="1253149"/>
          </a:xfrm>
          <a:prstGeom prst="rect">
            <a:avLst/>
          </a:prstGeom>
          <a:noFill/>
          <a:ln>
            <a:noFill/>
          </a:ln>
        </p:spPr>
      </p:pic>
      <p:sp>
        <p:nvSpPr>
          <p:cNvPr id="205" name="Shape 205"/>
          <p:cNvSpPr txBox="1"/>
          <p:nvPr/>
        </p:nvSpPr>
        <p:spPr>
          <a:xfrm>
            <a:off x="1368225" y="301997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38761D"/>
                </a:solidFill>
                <a:latin typeface="Arial"/>
                <a:ea typeface="Arial"/>
                <a:cs typeface="Arial"/>
                <a:sym typeface="Arial"/>
              </a:rPr>
              <a:t>weights</a:t>
            </a:r>
          </a:p>
        </p:txBody>
      </p:sp>
      <p:cxnSp>
        <p:nvCxnSpPr>
          <p:cNvPr id="206" name="Shape 206"/>
          <p:cNvCxnSpPr/>
          <p:nvPr/>
        </p:nvCxnSpPr>
        <p:spPr>
          <a:xfrm>
            <a:off x="2128050" y="4115450"/>
            <a:ext cx="3410100" cy="918600"/>
          </a:xfrm>
          <a:prstGeom prst="straightConnector1">
            <a:avLst/>
          </a:prstGeom>
          <a:noFill/>
          <a:ln w="9525" cap="flat" cmpd="sng">
            <a:solidFill>
              <a:srgbClr val="0000FF"/>
            </a:solidFill>
            <a:prstDash val="solid"/>
            <a:round/>
            <a:headEnd type="none" w="lg" len="lg"/>
            <a:tailEnd type="triangle" w="lg" len="lg"/>
          </a:ln>
        </p:spPr>
      </p:cxnSp>
      <p:cxnSp>
        <p:nvCxnSpPr>
          <p:cNvPr id="207" name="Shape 207"/>
          <p:cNvCxnSpPr/>
          <p:nvPr/>
        </p:nvCxnSpPr>
        <p:spPr>
          <a:xfrm rot="10800000" flipH="1">
            <a:off x="3071925" y="1323150"/>
            <a:ext cx="2403900" cy="1137900"/>
          </a:xfrm>
          <a:prstGeom prst="straightConnector1">
            <a:avLst/>
          </a:prstGeom>
          <a:noFill/>
          <a:ln w="9525" cap="flat" cmpd="sng">
            <a:solidFill>
              <a:srgbClr val="FF0000"/>
            </a:solidFill>
            <a:prstDash val="solid"/>
            <a:round/>
            <a:headEnd type="none" w="lg" len="lg"/>
            <a:tailEnd type="triangle" w="lg" len="lg"/>
          </a:ln>
        </p:spPr>
      </p:cxnSp>
      <p:cxnSp>
        <p:nvCxnSpPr>
          <p:cNvPr id="208" name="Shape 208"/>
          <p:cNvCxnSpPr/>
          <p:nvPr/>
        </p:nvCxnSpPr>
        <p:spPr>
          <a:xfrm rot="10800000" flipH="1">
            <a:off x="2522550" y="2273050"/>
            <a:ext cx="2948100" cy="986700"/>
          </a:xfrm>
          <a:prstGeom prst="straightConnector1">
            <a:avLst/>
          </a:prstGeom>
          <a:noFill/>
          <a:ln w="9525" cap="flat" cmpd="sng">
            <a:solidFill>
              <a:srgbClr val="38761D"/>
            </a:solidFill>
            <a:prstDash val="solid"/>
            <a:round/>
            <a:headEnd type="none" w="lg" len="lg"/>
            <a:tailEnd type="triangle" w="lg" len="lg"/>
          </a:ln>
        </p:spPr>
      </p:cxnSp>
      <p:cxnSp>
        <p:nvCxnSpPr>
          <p:cNvPr id="209" name="Shape 209"/>
          <p:cNvCxnSpPr/>
          <p:nvPr/>
        </p:nvCxnSpPr>
        <p:spPr>
          <a:xfrm rot="10800000" flipH="1">
            <a:off x="2548050" y="2973575"/>
            <a:ext cx="2953500" cy="345000"/>
          </a:xfrm>
          <a:prstGeom prst="straightConnector1">
            <a:avLst/>
          </a:prstGeom>
          <a:noFill/>
          <a:ln w="9525" cap="flat" cmpd="sng">
            <a:solidFill>
              <a:srgbClr val="38761D"/>
            </a:solidFill>
            <a:prstDash val="solid"/>
            <a:round/>
            <a:headEnd type="none" w="lg" len="lg"/>
            <a:tailEnd type="triangle" w="lg" len="lg"/>
          </a:ln>
        </p:spPr>
      </p:cxnSp>
      <p:cxnSp>
        <p:nvCxnSpPr>
          <p:cNvPr id="210" name="Shape 210"/>
          <p:cNvCxnSpPr/>
          <p:nvPr/>
        </p:nvCxnSpPr>
        <p:spPr>
          <a:xfrm>
            <a:off x="2548050" y="3387550"/>
            <a:ext cx="2948400" cy="73800"/>
          </a:xfrm>
          <a:prstGeom prst="straightConnector1">
            <a:avLst/>
          </a:prstGeom>
          <a:noFill/>
          <a:ln w="9525" cap="flat" cmpd="sng">
            <a:solidFill>
              <a:srgbClr val="38761D"/>
            </a:solidFill>
            <a:prstDash val="solid"/>
            <a:round/>
            <a:headEnd type="none" w="lg" len="lg"/>
            <a:tailEnd type="triangle" w="lg" len="lg"/>
          </a:ln>
        </p:spPr>
      </p:cxnSp>
      <p:cxnSp>
        <p:nvCxnSpPr>
          <p:cNvPr id="211" name="Shape 211"/>
          <p:cNvCxnSpPr/>
          <p:nvPr/>
        </p:nvCxnSpPr>
        <p:spPr>
          <a:xfrm>
            <a:off x="2522550" y="3428762"/>
            <a:ext cx="2973900" cy="759300"/>
          </a:xfrm>
          <a:prstGeom prst="straightConnector1">
            <a:avLst/>
          </a:prstGeom>
          <a:noFill/>
          <a:ln w="9525" cap="flat" cmpd="sng">
            <a:solidFill>
              <a:srgbClr val="38761D"/>
            </a:solidFill>
            <a:prstDash val="solid"/>
            <a:round/>
            <a:headEnd type="none" w="lg" len="lg"/>
            <a:tailEnd type="triangle" w="lg" len="lg"/>
          </a:ln>
        </p:spPr>
      </p:cxnSp>
      <p:sp>
        <p:nvSpPr>
          <p:cNvPr id="213" name="Shape 213"/>
          <p:cNvSpPr txBox="1"/>
          <p:nvPr/>
        </p:nvSpPr>
        <p:spPr>
          <a:xfrm>
            <a:off x="6831350" y="4386500"/>
            <a:ext cx="1914600" cy="1312800"/>
          </a:xfrm>
          <a:prstGeom prst="rect">
            <a:avLst/>
          </a:prstGeom>
          <a:noFill/>
          <a:ln>
            <a:noFill/>
          </a:ln>
        </p:spPr>
        <p:txBody>
          <a:bodyPr lIns="91425" tIns="91425" rIns="91425" bIns="91425" anchor="ctr" anchorCtr="0">
            <a:noAutofit/>
          </a:bodyPr>
          <a:lstStyle/>
          <a:p>
            <a:pPr algn="l" eaLnBrk="1" fontAlgn="auto" hangingPunct="1">
              <a:lnSpc>
                <a:spcPct val="115000"/>
              </a:lnSpc>
              <a:spcBef>
                <a:spcPts val="0"/>
              </a:spcBef>
              <a:spcAft>
                <a:spcPts val="0"/>
              </a:spcAft>
            </a:pPr>
            <a:r>
              <a:rPr lang="en" sz="600" kern="0">
                <a:solidFill>
                  <a:srgbClr val="000000"/>
                </a:solidFill>
                <a:latin typeface="Calibri"/>
                <a:ea typeface="Calibri"/>
                <a:cs typeface="Calibri"/>
                <a:sym typeface="Calibri"/>
              </a:rPr>
              <a:t>Figure copyright Alex Krizhevsky, Ilya Sutskever, and Geoffrey Hinton, 2012. Reproduced with permission. </a:t>
            </a:r>
          </a:p>
        </p:txBody>
      </p:sp>
      <p:sp>
        <p:nvSpPr>
          <p:cNvPr id="2" name="Title 1"/>
          <p:cNvSpPr>
            <a:spLocks noGrp="1"/>
          </p:cNvSpPr>
          <p:nvPr>
            <p:ph type="title"/>
          </p:nvPr>
        </p:nvSpPr>
        <p:spPr>
          <a:xfrm>
            <a:off x="311700" y="227000"/>
            <a:ext cx="8520600" cy="763600"/>
          </a:xfrm>
        </p:spPr>
        <p:txBody>
          <a:bodyPr/>
          <a:lstStyle/>
          <a:p>
            <a:r>
              <a:rPr lang="en" dirty="0"/>
              <a:t>Convolutional network</a:t>
            </a:r>
            <a:r>
              <a:rPr lang="en-US" dirty="0"/>
              <a:t> </a:t>
            </a:r>
            <a:r>
              <a:rPr lang="en" dirty="0"/>
              <a:t>(</a:t>
            </a:r>
            <a:r>
              <a:rPr lang="en" dirty="0" err="1"/>
              <a:t>AlexNet</a:t>
            </a:r>
            <a:r>
              <a:rPr lang="en" dirty="0"/>
              <a:t>)</a:t>
            </a:r>
            <a:endParaRPr lang="en-US" dirty="0"/>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344795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4587726" y="1220949"/>
            <a:ext cx="3718399" cy="3712200"/>
          </a:xfrm>
          <a:prstGeom prst="rect">
            <a:avLst/>
          </a:prstGeom>
          <a:noFill/>
          <a:ln w="9525" cap="flat" cmpd="sng">
            <a:solidFill>
              <a:schemeClr val="dk2"/>
            </a:solidFill>
            <a:prstDash val="solid"/>
            <a:round/>
            <a:headEnd type="none" w="med" len="med"/>
            <a:tailEnd type="none" w="med" len="med"/>
          </a:ln>
        </p:spPr>
      </p:pic>
      <p:cxnSp>
        <p:nvCxnSpPr>
          <p:cNvPr id="220" name="Shape 220"/>
          <p:cNvCxnSpPr/>
          <p:nvPr/>
        </p:nvCxnSpPr>
        <p:spPr>
          <a:xfrm rot="10800000" flipH="1">
            <a:off x="3051175" y="1276300"/>
            <a:ext cx="2528400" cy="1170900"/>
          </a:xfrm>
          <a:prstGeom prst="straightConnector1">
            <a:avLst/>
          </a:prstGeom>
          <a:noFill/>
          <a:ln w="9525" cap="flat" cmpd="sng">
            <a:solidFill>
              <a:srgbClr val="FF0000"/>
            </a:solidFill>
            <a:prstDash val="solid"/>
            <a:round/>
            <a:headEnd type="none" w="lg" len="lg"/>
            <a:tailEnd type="triangle" w="lg" len="lg"/>
          </a:ln>
        </p:spPr>
      </p:cxnSp>
      <p:cxnSp>
        <p:nvCxnSpPr>
          <p:cNvPr id="221" name="Shape 221"/>
          <p:cNvCxnSpPr/>
          <p:nvPr/>
        </p:nvCxnSpPr>
        <p:spPr>
          <a:xfrm>
            <a:off x="2118350" y="4116175"/>
            <a:ext cx="3315900" cy="772500"/>
          </a:xfrm>
          <a:prstGeom prst="straightConnector1">
            <a:avLst/>
          </a:prstGeom>
          <a:noFill/>
          <a:ln w="9525" cap="flat" cmpd="sng">
            <a:solidFill>
              <a:srgbClr val="0000FF"/>
            </a:solidFill>
            <a:prstDash val="solid"/>
            <a:round/>
            <a:headEnd type="none" w="lg" len="lg"/>
            <a:tailEnd type="triangle" w="lg" len="lg"/>
          </a:ln>
        </p:spPr>
      </p:cxnSp>
      <p:sp>
        <p:nvSpPr>
          <p:cNvPr id="223" name="Shape 223"/>
          <p:cNvSpPr txBox="1"/>
          <p:nvPr/>
        </p:nvSpPr>
        <p:spPr>
          <a:xfrm>
            <a:off x="5670225" y="4933150"/>
            <a:ext cx="2749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000000"/>
                </a:solidFill>
                <a:latin typeface="Arial"/>
                <a:ea typeface="Arial"/>
                <a:cs typeface="Arial"/>
                <a:sym typeface="Arial"/>
              </a:rPr>
              <a:t>Figure reproduced with permission from a </a:t>
            </a:r>
            <a:r>
              <a:rPr lang="en" sz="600" u="sng" kern="0">
                <a:solidFill>
                  <a:srgbClr val="0097A7"/>
                </a:solidFill>
                <a:latin typeface="Arial"/>
                <a:ea typeface="Arial"/>
                <a:cs typeface="Arial"/>
                <a:sym typeface="Arial"/>
                <a:hlinkClick r:id="rId4"/>
              </a:rPr>
              <a:t>Twitter post</a:t>
            </a:r>
            <a:r>
              <a:rPr lang="en" sz="600" kern="0">
                <a:solidFill>
                  <a:srgbClr val="000000"/>
                </a:solidFill>
                <a:latin typeface="Arial"/>
                <a:ea typeface="Arial"/>
                <a:cs typeface="Arial"/>
                <a:sym typeface="Arial"/>
              </a:rPr>
              <a:t> by Andrej Karpathy.</a:t>
            </a:r>
          </a:p>
        </p:txBody>
      </p:sp>
      <p:sp>
        <p:nvSpPr>
          <p:cNvPr id="224" name="Shape 224"/>
          <p:cNvSpPr txBox="1"/>
          <p:nvPr/>
        </p:nvSpPr>
        <p:spPr>
          <a:xfrm>
            <a:off x="1336500" y="216622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image</a:t>
            </a:r>
          </a:p>
          <a:p>
            <a:pPr algn="l" eaLnBrk="1" fontAlgn="auto" hangingPunct="1">
              <a:spcBef>
                <a:spcPts val="0"/>
              </a:spcBef>
              <a:spcAft>
                <a:spcPts val="0"/>
              </a:spcAft>
            </a:pPr>
            <a:endParaRPr sz="2400" kern="0">
              <a:solidFill>
                <a:srgbClr val="38761D"/>
              </a:solidFill>
              <a:latin typeface="Arial"/>
              <a:ea typeface="Arial"/>
              <a:cs typeface="Arial"/>
              <a:sym typeface="Arial"/>
            </a:endParaRPr>
          </a:p>
          <a:p>
            <a:pPr algn="l" eaLnBrk="1" fontAlgn="auto" hangingPunct="1">
              <a:spcBef>
                <a:spcPts val="0"/>
              </a:spcBef>
              <a:spcAft>
                <a:spcPts val="0"/>
              </a:spcAft>
            </a:pPr>
            <a:endParaRPr sz="2400" kern="0">
              <a:solidFill>
                <a:srgbClr val="38761D"/>
              </a:solidFill>
              <a:latin typeface="Arial"/>
              <a:ea typeface="Arial"/>
              <a:cs typeface="Arial"/>
              <a:sym typeface="Arial"/>
            </a:endParaRPr>
          </a:p>
        </p:txBody>
      </p:sp>
      <p:sp>
        <p:nvSpPr>
          <p:cNvPr id="225" name="Shape 225"/>
          <p:cNvSpPr txBox="1"/>
          <p:nvPr/>
        </p:nvSpPr>
        <p:spPr>
          <a:xfrm>
            <a:off x="1421075" y="378917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loss</a:t>
            </a:r>
          </a:p>
        </p:txBody>
      </p:sp>
      <p:sp>
        <p:nvSpPr>
          <p:cNvPr id="2" name="Title 1"/>
          <p:cNvSpPr>
            <a:spLocks noGrp="1"/>
          </p:cNvSpPr>
          <p:nvPr>
            <p:ph type="title"/>
          </p:nvPr>
        </p:nvSpPr>
        <p:spPr>
          <a:xfrm>
            <a:off x="311700" y="227000"/>
            <a:ext cx="8520600" cy="763600"/>
          </a:xfrm>
        </p:spPr>
        <p:txBody>
          <a:bodyPr/>
          <a:lstStyle/>
          <a:p>
            <a:r>
              <a:rPr lang="en" dirty="0"/>
              <a:t>Neural Turing Machine</a:t>
            </a:r>
            <a:endParaRPr lang="en-US" dirty="0"/>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357785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compute gradients?</a:t>
            </a:r>
          </a:p>
        </p:txBody>
      </p:sp>
      <p:sp>
        <p:nvSpPr>
          <p:cNvPr id="3" name="Content Placeholder 2"/>
          <p:cNvSpPr>
            <a:spLocks noGrp="1"/>
          </p:cNvSpPr>
          <p:nvPr>
            <p:ph idx="1"/>
          </p:nvPr>
        </p:nvSpPr>
        <p:spPr/>
        <p:txBody>
          <a:bodyPr/>
          <a:lstStyle/>
          <a:p>
            <a:r>
              <a:rPr lang="en-US" dirty="0"/>
              <a:t>Analytic or “Manual” Differentiation  </a:t>
            </a:r>
          </a:p>
          <a:p>
            <a:endParaRPr lang="en-US" dirty="0"/>
          </a:p>
          <a:p>
            <a:r>
              <a:rPr lang="en-US" dirty="0"/>
              <a:t>Symbolic Differentiation</a:t>
            </a:r>
          </a:p>
          <a:p>
            <a:endParaRPr lang="en-US" dirty="0"/>
          </a:p>
          <a:p>
            <a:r>
              <a:rPr lang="en-US" dirty="0"/>
              <a:t>Numerical Differentiation</a:t>
            </a:r>
          </a:p>
          <a:p>
            <a:endParaRPr lang="en-US" dirty="0"/>
          </a:p>
          <a:p>
            <a:r>
              <a:rPr lang="en-US" dirty="0"/>
              <a:t>Automatic Differentiation</a:t>
            </a:r>
          </a:p>
          <a:p>
            <a:pPr lvl="1"/>
            <a:r>
              <a:rPr lang="en-US" dirty="0"/>
              <a:t>Forward mode AD</a:t>
            </a:r>
          </a:p>
          <a:p>
            <a:pPr lvl="1"/>
            <a:r>
              <a:rPr lang="en-US" dirty="0"/>
              <a:t>Reverse mode AD</a:t>
            </a:r>
          </a:p>
          <a:p>
            <a:pPr lvl="2"/>
            <a:r>
              <a:rPr lang="en-US" dirty="0"/>
              <a:t>aka “</a:t>
            </a:r>
            <a:r>
              <a:rPr lang="en-US" dirty="0" err="1"/>
              <a:t>backprop</a:t>
            </a:r>
            <a:r>
              <a:rPr lang="en-US" dirty="0"/>
              <a: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57</a:t>
            </a:fld>
            <a:endParaRPr lang="en-US"/>
          </a:p>
        </p:txBody>
      </p:sp>
    </p:spTree>
    <p:extLst>
      <p:ext uri="{BB962C8B-B14F-4D97-AF65-F5344CB8AC3E}">
        <p14:creationId xmlns:p14="http://schemas.microsoft.com/office/powerpoint/2010/main" val="1904989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Shape 178"/>
          <p:cNvPicPr preferRelativeResize="0"/>
          <p:nvPr/>
        </p:nvPicPr>
        <p:blipFill>
          <a:blip r:embed="rId3">
            <a:alphaModFix/>
          </a:blip>
          <a:stretch>
            <a:fillRect/>
          </a:stretch>
        </p:blipFill>
        <p:spPr>
          <a:xfrm>
            <a:off x="2019838" y="1972150"/>
            <a:ext cx="1495425" cy="495300"/>
          </a:xfrm>
          <a:prstGeom prst="rect">
            <a:avLst/>
          </a:prstGeom>
          <a:noFill/>
          <a:ln w="19050" cap="flat" cmpd="sng">
            <a:solidFill>
              <a:srgbClr val="0000FF"/>
            </a:solidFill>
            <a:prstDash val="solid"/>
            <a:round/>
            <a:headEnd type="none" w="med" len="med"/>
            <a:tailEnd type="none" w="med" len="med"/>
          </a:ln>
        </p:spPr>
      </p:pic>
      <p:sp>
        <p:nvSpPr>
          <p:cNvPr id="179" name="Shape 179"/>
          <p:cNvSpPr/>
          <p:nvPr/>
        </p:nvSpPr>
        <p:spPr>
          <a:xfrm>
            <a:off x="1071575" y="2167800"/>
            <a:ext cx="375000" cy="957600"/>
          </a:xfrm>
          <a:prstGeom prst="rect">
            <a:avLst/>
          </a:prstGeom>
          <a:solidFill>
            <a:srgbClr val="F3F3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p>
        </p:txBody>
      </p:sp>
      <p:cxnSp>
        <p:nvCxnSpPr>
          <p:cNvPr id="180" name="Shape 180"/>
          <p:cNvCxnSpPr/>
          <p:nvPr/>
        </p:nvCxnSpPr>
        <p:spPr>
          <a:xfrm>
            <a:off x="1675600" y="2606650"/>
            <a:ext cx="592800" cy="335100"/>
          </a:xfrm>
          <a:prstGeom prst="straightConnector1">
            <a:avLst/>
          </a:prstGeom>
          <a:noFill/>
          <a:ln w="9525" cap="flat" cmpd="sng">
            <a:solidFill>
              <a:schemeClr val="dk2"/>
            </a:solidFill>
            <a:prstDash val="solid"/>
            <a:round/>
            <a:headEnd type="none" w="lg" len="lg"/>
            <a:tailEnd type="triangle" w="lg" len="lg"/>
          </a:ln>
        </p:spPr>
      </p:cxnSp>
      <p:sp>
        <p:nvSpPr>
          <p:cNvPr id="181" name="Shape 181"/>
          <p:cNvSpPr/>
          <p:nvPr/>
        </p:nvSpPr>
        <p:spPr>
          <a:xfrm>
            <a:off x="513050" y="3253750"/>
            <a:ext cx="933600" cy="957600"/>
          </a:xfrm>
          <a:prstGeom prst="rect">
            <a:avLst/>
          </a:prstGeom>
          <a:solidFill>
            <a:srgbClr val="F3F3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W</a:t>
            </a:r>
          </a:p>
        </p:txBody>
      </p:sp>
      <p:cxnSp>
        <p:nvCxnSpPr>
          <p:cNvPr id="182" name="Shape 182"/>
          <p:cNvCxnSpPr/>
          <p:nvPr/>
        </p:nvCxnSpPr>
        <p:spPr>
          <a:xfrm rot="10800000" flipH="1">
            <a:off x="1622062" y="3252900"/>
            <a:ext cx="678300" cy="518700"/>
          </a:xfrm>
          <a:prstGeom prst="straightConnector1">
            <a:avLst/>
          </a:prstGeom>
          <a:noFill/>
          <a:ln w="9525" cap="flat" cmpd="sng">
            <a:solidFill>
              <a:schemeClr val="dk2"/>
            </a:solidFill>
            <a:prstDash val="solid"/>
            <a:round/>
            <a:headEnd type="none" w="lg" len="lg"/>
            <a:tailEnd type="triangle" w="lg" len="lg"/>
          </a:ln>
        </p:spPr>
      </p:cxnSp>
      <p:sp>
        <p:nvSpPr>
          <p:cNvPr id="183" name="Shape 183"/>
          <p:cNvSpPr/>
          <p:nvPr/>
        </p:nvSpPr>
        <p:spPr>
          <a:xfrm>
            <a:off x="2420050" y="2795375"/>
            <a:ext cx="622500" cy="622500"/>
          </a:xfrm>
          <a:prstGeom prst="ellipse">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3000" kern="0">
              <a:solidFill>
                <a:srgbClr val="000000"/>
              </a:solidFill>
              <a:latin typeface="Arial"/>
              <a:ea typeface="Arial"/>
              <a:cs typeface="Arial"/>
              <a:sym typeface="Arial"/>
            </a:endParaRPr>
          </a:p>
        </p:txBody>
      </p:sp>
      <p:cxnSp>
        <p:nvCxnSpPr>
          <p:cNvPr id="184" name="Shape 184"/>
          <p:cNvCxnSpPr/>
          <p:nvPr/>
        </p:nvCxnSpPr>
        <p:spPr>
          <a:xfrm>
            <a:off x="3171013" y="3106625"/>
            <a:ext cx="1246499" cy="0"/>
          </a:xfrm>
          <a:prstGeom prst="straightConnector1">
            <a:avLst/>
          </a:prstGeom>
          <a:noFill/>
          <a:ln w="9525" cap="flat" cmpd="sng">
            <a:solidFill>
              <a:schemeClr val="dk2"/>
            </a:solidFill>
            <a:prstDash val="solid"/>
            <a:round/>
            <a:headEnd type="none" w="lg" len="lg"/>
            <a:tailEnd type="triangle" w="lg" len="lg"/>
          </a:ln>
        </p:spPr>
      </p:cxnSp>
      <p:pic>
        <p:nvPicPr>
          <p:cNvPr id="185" name="Shape 185"/>
          <p:cNvPicPr preferRelativeResize="0"/>
          <p:nvPr/>
        </p:nvPicPr>
        <p:blipFill>
          <a:blip r:embed="rId4">
            <a:alphaModFix/>
          </a:blip>
          <a:stretch>
            <a:fillRect/>
          </a:stretch>
        </p:blipFill>
        <p:spPr>
          <a:xfrm>
            <a:off x="3906025" y="1969112"/>
            <a:ext cx="4459824" cy="478125"/>
          </a:xfrm>
          <a:prstGeom prst="rect">
            <a:avLst/>
          </a:prstGeom>
          <a:noFill/>
          <a:ln w="19050" cap="flat" cmpd="sng">
            <a:solidFill>
              <a:srgbClr val="FF0000"/>
            </a:solidFill>
            <a:prstDash val="solid"/>
            <a:round/>
            <a:headEnd type="none" w="med" len="med"/>
            <a:tailEnd type="none" w="med" len="med"/>
          </a:ln>
        </p:spPr>
      </p:pic>
      <p:sp>
        <p:nvSpPr>
          <p:cNvPr id="186" name="Shape 186"/>
          <p:cNvSpPr/>
          <p:nvPr/>
        </p:nvSpPr>
        <p:spPr>
          <a:xfrm>
            <a:off x="4490400" y="2795375"/>
            <a:ext cx="622500" cy="622500"/>
          </a:xfrm>
          <a:prstGeom prst="ellipse">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800" kern="0">
                <a:solidFill>
                  <a:srgbClr val="000000"/>
                </a:solidFill>
                <a:latin typeface="Arial"/>
                <a:ea typeface="Arial"/>
                <a:cs typeface="Arial"/>
                <a:sym typeface="Arial"/>
              </a:rPr>
              <a:t>hinge loss</a:t>
            </a:r>
          </a:p>
        </p:txBody>
      </p:sp>
      <p:cxnSp>
        <p:nvCxnSpPr>
          <p:cNvPr id="187" name="Shape 187"/>
          <p:cNvCxnSpPr/>
          <p:nvPr/>
        </p:nvCxnSpPr>
        <p:spPr>
          <a:xfrm>
            <a:off x="5305237" y="3106625"/>
            <a:ext cx="811200" cy="0"/>
          </a:xfrm>
          <a:prstGeom prst="straightConnector1">
            <a:avLst/>
          </a:prstGeom>
          <a:noFill/>
          <a:ln w="9525" cap="flat" cmpd="sng">
            <a:solidFill>
              <a:schemeClr val="dk2"/>
            </a:solidFill>
            <a:prstDash val="solid"/>
            <a:round/>
            <a:headEnd type="none" w="lg" len="lg"/>
            <a:tailEnd type="triangle" w="lg" len="lg"/>
          </a:ln>
        </p:spPr>
      </p:cxnSp>
      <p:cxnSp>
        <p:nvCxnSpPr>
          <p:cNvPr id="188" name="Shape 188"/>
          <p:cNvCxnSpPr>
            <a:endCxn id="189" idx="4"/>
          </p:cNvCxnSpPr>
          <p:nvPr/>
        </p:nvCxnSpPr>
        <p:spPr>
          <a:xfrm rot="10800000" flipH="1">
            <a:off x="1684600" y="3309425"/>
            <a:ext cx="4798200" cy="725400"/>
          </a:xfrm>
          <a:prstGeom prst="bentConnector2">
            <a:avLst/>
          </a:prstGeom>
          <a:noFill/>
          <a:ln w="9525" cap="flat" cmpd="sng">
            <a:solidFill>
              <a:schemeClr val="dk2"/>
            </a:solidFill>
            <a:prstDash val="solid"/>
            <a:round/>
            <a:headEnd type="none" w="lg" len="lg"/>
            <a:tailEnd type="triangle" w="lg" len="lg"/>
          </a:ln>
        </p:spPr>
      </p:cxnSp>
      <p:sp>
        <p:nvSpPr>
          <p:cNvPr id="190" name="Shape 190"/>
          <p:cNvSpPr/>
          <p:nvPr/>
        </p:nvSpPr>
        <p:spPr>
          <a:xfrm>
            <a:off x="4676250" y="3689825"/>
            <a:ext cx="622500" cy="622500"/>
          </a:xfrm>
          <a:prstGeom prst="ellipse">
            <a:avLst/>
          </a:prstGeom>
          <a:solidFill>
            <a:srgbClr val="B6D7A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a:t>
            </a:r>
          </a:p>
        </p:txBody>
      </p:sp>
      <p:pic>
        <p:nvPicPr>
          <p:cNvPr id="191" name="Shape 191"/>
          <p:cNvPicPr preferRelativeResize="0"/>
          <p:nvPr/>
        </p:nvPicPr>
        <p:blipFill>
          <a:blip r:embed="rId5">
            <a:alphaModFix/>
          </a:blip>
          <a:stretch>
            <a:fillRect/>
          </a:stretch>
        </p:blipFill>
        <p:spPr>
          <a:xfrm>
            <a:off x="5404801" y="4217423"/>
            <a:ext cx="811199" cy="405599"/>
          </a:xfrm>
          <a:prstGeom prst="rect">
            <a:avLst/>
          </a:prstGeom>
          <a:noFill/>
          <a:ln w="19050" cap="flat" cmpd="sng">
            <a:solidFill>
              <a:srgbClr val="38761D"/>
            </a:solidFill>
            <a:prstDash val="solid"/>
            <a:round/>
            <a:headEnd type="none" w="med" len="med"/>
            <a:tailEnd type="none" w="med" len="med"/>
          </a:ln>
        </p:spPr>
      </p:pic>
      <p:sp>
        <p:nvSpPr>
          <p:cNvPr id="189" name="Shape 189"/>
          <p:cNvSpPr/>
          <p:nvPr/>
        </p:nvSpPr>
        <p:spPr>
          <a:xfrm>
            <a:off x="6280000" y="2903825"/>
            <a:ext cx="405600" cy="405600"/>
          </a:xfrm>
          <a:prstGeom prst="ellipse">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900" kern="0">
                <a:solidFill>
                  <a:srgbClr val="000000"/>
                </a:solidFill>
                <a:latin typeface="Arial"/>
                <a:ea typeface="Arial"/>
                <a:cs typeface="Arial"/>
                <a:sym typeface="Arial"/>
              </a:rPr>
              <a:t>+</a:t>
            </a:r>
          </a:p>
        </p:txBody>
      </p:sp>
      <p:cxnSp>
        <p:nvCxnSpPr>
          <p:cNvPr id="192" name="Shape 192"/>
          <p:cNvCxnSpPr/>
          <p:nvPr/>
        </p:nvCxnSpPr>
        <p:spPr>
          <a:xfrm>
            <a:off x="6737512" y="3106625"/>
            <a:ext cx="811200" cy="0"/>
          </a:xfrm>
          <a:prstGeom prst="straightConnector1">
            <a:avLst/>
          </a:prstGeom>
          <a:noFill/>
          <a:ln w="9525" cap="flat" cmpd="sng">
            <a:solidFill>
              <a:schemeClr val="dk2"/>
            </a:solidFill>
            <a:prstDash val="solid"/>
            <a:round/>
            <a:headEnd type="none" w="lg" len="lg"/>
            <a:tailEnd type="triangle" w="lg" len="lg"/>
          </a:ln>
        </p:spPr>
      </p:cxnSp>
      <p:sp>
        <p:nvSpPr>
          <p:cNvPr id="193" name="Shape 193"/>
          <p:cNvSpPr txBox="1"/>
          <p:nvPr/>
        </p:nvSpPr>
        <p:spPr>
          <a:xfrm>
            <a:off x="7665850" y="2903825"/>
            <a:ext cx="327000" cy="26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L</a:t>
            </a:r>
          </a:p>
        </p:txBody>
      </p:sp>
      <p:sp>
        <p:nvSpPr>
          <p:cNvPr id="194" name="Shape 194"/>
          <p:cNvSpPr txBox="1"/>
          <p:nvPr/>
        </p:nvSpPr>
        <p:spPr>
          <a:xfrm>
            <a:off x="3301400" y="2750893"/>
            <a:ext cx="1199100" cy="18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s</a:t>
            </a:r>
            <a:r>
              <a:rPr lang="en" sz="1400" kern="0">
                <a:solidFill>
                  <a:srgbClr val="000000"/>
                </a:solidFill>
                <a:latin typeface="Arial"/>
                <a:ea typeface="Arial"/>
                <a:cs typeface="Arial"/>
                <a:sym typeface="Arial"/>
              </a:rPr>
              <a:t> (scores)</a:t>
            </a:r>
          </a:p>
        </p:txBody>
      </p:sp>
      <p:sp>
        <p:nvSpPr>
          <p:cNvPr id="196" name="Shape 196"/>
          <p:cNvSpPr txBox="1"/>
          <p:nvPr/>
        </p:nvSpPr>
        <p:spPr>
          <a:xfrm>
            <a:off x="2553650" y="2855175"/>
            <a:ext cx="352800" cy="300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a:t>
            </a:r>
          </a:p>
        </p:txBody>
      </p: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7000"/>
            <a:ext cx="8520600" cy="763600"/>
          </a:xfrm>
        </p:spPr>
        <p:txBody>
          <a:bodyPr/>
          <a:lstStyle/>
          <a:p>
            <a:r>
              <a:rPr lang="en" dirty="0"/>
              <a:t>Computational </a:t>
            </a:r>
            <a:r>
              <a:rPr lang="en-US" dirty="0"/>
              <a:t>G</a:t>
            </a:r>
            <a:r>
              <a:rPr lang="en" dirty="0" err="1"/>
              <a:t>raph</a:t>
            </a:r>
            <a:endParaRPr lang="en-US" dirty="0"/>
          </a:p>
        </p:txBody>
      </p:sp>
    </p:spTree>
    <p:extLst>
      <p:ext uri="{BB962C8B-B14F-4D97-AF65-F5344CB8AC3E}">
        <p14:creationId xmlns:p14="http://schemas.microsoft.com/office/powerpoint/2010/main" val="3428188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Graphs</a:t>
            </a:r>
          </a:p>
        </p:txBody>
      </p:sp>
      <p:sp>
        <p:nvSpPr>
          <p:cNvPr id="3" name="Content Placeholder 2"/>
          <p:cNvSpPr>
            <a:spLocks noGrp="1"/>
          </p:cNvSpPr>
          <p:nvPr>
            <p:ph idx="1"/>
          </p:nvPr>
        </p:nvSpPr>
        <p:spPr/>
        <p:txBody>
          <a:bodyPr/>
          <a:lstStyle/>
          <a:p>
            <a:r>
              <a:rPr lang="en-US" dirty="0"/>
              <a:t>Notation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59</a:t>
            </a:fld>
            <a:endParaRPr lang="en-US"/>
          </a:p>
        </p:txBody>
      </p:sp>
      <p:pic>
        <p:nvPicPr>
          <p:cNvPr id="7" name="Picture 6"/>
          <p:cNvPicPr>
            <a:picLocks noChangeAspect="1"/>
          </p:cNvPicPr>
          <p:nvPr/>
        </p:nvPicPr>
        <p:blipFill>
          <a:blip r:embed="rId2"/>
          <a:stretch>
            <a:fillRect/>
          </a:stretch>
        </p:blipFill>
        <p:spPr>
          <a:xfrm>
            <a:off x="1987550" y="1663700"/>
            <a:ext cx="5168900" cy="469900"/>
          </a:xfrm>
          <a:prstGeom prst="rect">
            <a:avLst/>
          </a:prstGeom>
        </p:spPr>
      </p:pic>
    </p:spTree>
    <p:extLst>
      <p:ext uri="{BB962C8B-B14F-4D97-AF65-F5344CB8AC3E}">
        <p14:creationId xmlns:p14="http://schemas.microsoft.com/office/powerpoint/2010/main" val="2595212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pic>
        <p:nvPicPr>
          <p:cNvPr id="1782" name="Shape 1782"/>
          <p:cNvPicPr preferRelativeResize="0"/>
          <p:nvPr/>
        </p:nvPicPr>
        <p:blipFill>
          <a:blip r:embed="rId3">
            <a:alphaModFix/>
          </a:blip>
          <a:stretch>
            <a:fillRect/>
          </a:stretch>
        </p:blipFill>
        <p:spPr>
          <a:xfrm>
            <a:off x="5028008" y="2209325"/>
            <a:ext cx="1649166" cy="494750"/>
          </a:xfrm>
          <a:prstGeom prst="rect">
            <a:avLst/>
          </a:prstGeom>
          <a:noFill/>
          <a:ln>
            <a:noFill/>
          </a:ln>
        </p:spPr>
      </p:pic>
      <p:sp>
        <p:nvSpPr>
          <p:cNvPr id="1783" name="Shape 1783"/>
          <p:cNvSpPr txBox="1"/>
          <p:nvPr/>
        </p:nvSpPr>
        <p:spPr>
          <a:xfrm>
            <a:off x="499750" y="21706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Before</a:t>
            </a:r>
            <a:r>
              <a:rPr lang="en" sz="2400" kern="0">
                <a:solidFill>
                  <a:srgbClr val="000000"/>
                </a:solidFill>
                <a:latin typeface="Arial"/>
                <a:ea typeface="Arial"/>
                <a:cs typeface="Arial"/>
                <a:sym typeface="Arial"/>
              </a:rPr>
              <a:t>) Linear score function:</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12" name="Title 1">
            <a:extLst>
              <a:ext uri="{FF2B5EF4-FFF2-40B4-BE49-F238E27FC236}">
                <a16:creationId xmlns:a16="http://schemas.microsoft.com/office/drawing/2014/main" id="{205B74CC-01B8-CA4E-952F-C2BB884F3D86}"/>
              </a:ext>
            </a:extLst>
          </p:cNvPr>
          <p:cNvSpPr txBox="1">
            <a:spLocks/>
          </p:cNvSpPr>
          <p:nvPr/>
        </p:nvSpPr>
        <p:spPr>
          <a:xfrm>
            <a:off x="0" y="227000"/>
            <a:ext cx="9144000" cy="763600"/>
          </a:xfrm>
          <a:prstGeom prst="rect">
            <a:avLst/>
          </a:prstGeom>
        </p:spPr>
        <p:txBody>
          <a:bodyPr>
            <a:normAutofit fontScale="975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dirty="0"/>
              <a:t>Neural networks: without the brain stuff</a:t>
            </a:r>
            <a:endParaRPr lang="en-US" kern="0" dirty="0"/>
          </a:p>
        </p:txBody>
      </p:sp>
    </p:spTree>
    <p:extLst>
      <p:ext uri="{BB962C8B-B14F-4D97-AF65-F5344CB8AC3E}">
        <p14:creationId xmlns:p14="http://schemas.microsoft.com/office/powerpoint/2010/main" val="3879188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60</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8" name="Oval 5"/>
          <p:cNvSpPr>
            <a:spLocks noChangeArrowheads="1"/>
          </p:cNvSpPr>
          <p:nvPr/>
        </p:nvSpPr>
        <p:spPr bwMode="auto">
          <a:xfrm>
            <a:off x="43115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20" name="Oval 7"/>
          <p:cNvSpPr>
            <a:spLocks noChangeArrowheads="1"/>
          </p:cNvSpPr>
          <p:nvPr/>
        </p:nvSpPr>
        <p:spPr bwMode="auto">
          <a:xfrm>
            <a:off x="35495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21" name="Oval 8"/>
          <p:cNvSpPr>
            <a:spLocks noChangeArrowheads="1"/>
          </p:cNvSpPr>
          <p:nvPr/>
        </p:nvSpPr>
        <p:spPr bwMode="auto">
          <a:xfrm>
            <a:off x="2819400" y="5681932"/>
            <a:ext cx="870030" cy="414068"/>
          </a:xfrm>
          <a:prstGeom prst="ellipse">
            <a:avLst/>
          </a:prstGeom>
          <a:solidFill>
            <a:schemeClr val="bg1"/>
          </a:solidFill>
          <a:ln w="25400">
            <a:solidFill>
              <a:schemeClr val="bg1"/>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22" name="Oval 9"/>
          <p:cNvSpPr>
            <a:spLocks noChangeArrowheads="1"/>
          </p:cNvSpPr>
          <p:nvPr/>
        </p:nvSpPr>
        <p:spPr bwMode="auto">
          <a:xfrm>
            <a:off x="5759370" y="5681932"/>
            <a:ext cx="870030" cy="414068"/>
          </a:xfrm>
          <a:prstGeom prst="ellipse">
            <a:avLst/>
          </a:prstGeom>
          <a:noFill/>
          <a:ln w="25400">
            <a:solidFill>
              <a:schemeClr val="bg1"/>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28" name="AutoShape 4"/>
          <p:cNvCxnSpPr>
            <a:cxnSpLocks noChangeShapeType="1"/>
            <a:stCxn id="21" idx="0"/>
            <a:endCxn id="20" idx="3"/>
          </p:cNvCxnSpPr>
          <p:nvPr/>
        </p:nvCxnSpPr>
        <p:spPr bwMode="auto">
          <a:xfrm flipV="1">
            <a:off x="32544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45" name="AutoShape 4"/>
          <p:cNvCxnSpPr>
            <a:cxnSpLocks noChangeShapeType="1"/>
            <a:stCxn id="22" idx="0"/>
            <a:endCxn id="49" idx="5"/>
          </p:cNvCxnSpPr>
          <p:nvPr/>
        </p:nvCxnSpPr>
        <p:spPr bwMode="auto">
          <a:xfrm flipH="1" flipV="1">
            <a:off x="56637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49" name="Oval 7"/>
          <p:cNvSpPr>
            <a:spLocks noChangeArrowheads="1"/>
          </p:cNvSpPr>
          <p:nvPr/>
        </p:nvSpPr>
        <p:spPr bwMode="auto">
          <a:xfrm>
            <a:off x="49211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52" name="AutoShape 4"/>
          <p:cNvCxnSpPr>
            <a:cxnSpLocks noChangeShapeType="1"/>
            <a:stCxn id="21" idx="7"/>
            <a:endCxn id="49" idx="3"/>
          </p:cNvCxnSpPr>
          <p:nvPr/>
        </p:nvCxnSpPr>
        <p:spPr bwMode="auto">
          <a:xfrm flipV="1">
            <a:off x="35620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55" name="AutoShape 4"/>
          <p:cNvCxnSpPr>
            <a:cxnSpLocks noChangeShapeType="1"/>
            <a:stCxn id="20" idx="0"/>
            <a:endCxn id="18" idx="3"/>
          </p:cNvCxnSpPr>
          <p:nvPr/>
        </p:nvCxnSpPr>
        <p:spPr bwMode="auto">
          <a:xfrm flipV="1">
            <a:off x="39845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58" name="AutoShape 4"/>
          <p:cNvCxnSpPr>
            <a:cxnSpLocks noChangeShapeType="1"/>
            <a:stCxn id="49" idx="0"/>
            <a:endCxn id="18" idx="5"/>
          </p:cNvCxnSpPr>
          <p:nvPr/>
        </p:nvCxnSpPr>
        <p:spPr bwMode="auto">
          <a:xfrm flipH="1" flipV="1">
            <a:off x="50541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61" name="AutoShape 4"/>
          <p:cNvCxnSpPr>
            <a:cxnSpLocks noChangeShapeType="1"/>
            <a:stCxn id="18" idx="0"/>
          </p:cNvCxnSpPr>
          <p:nvPr/>
        </p:nvCxnSpPr>
        <p:spPr bwMode="auto">
          <a:xfrm flipV="1">
            <a:off x="47465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223773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Logistic Regression as a Cascade</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61</a:t>
            </a:fld>
            <a:endParaRPr lang="en-US"/>
          </a:p>
        </p:txBody>
      </p:sp>
      <p:pic>
        <p:nvPicPr>
          <p:cNvPr id="9" name="Picture 8"/>
          <p:cNvPicPr>
            <a:picLocks noChangeAspect="1"/>
          </p:cNvPicPr>
          <p:nvPr/>
        </p:nvPicPr>
        <p:blipFill>
          <a:blip r:embed="rId2"/>
          <a:stretch>
            <a:fillRect/>
          </a:stretch>
        </p:blipFill>
        <p:spPr>
          <a:xfrm>
            <a:off x="624502" y="1706418"/>
            <a:ext cx="2656156" cy="2582646"/>
          </a:xfrm>
          <a:prstGeom prst="rect">
            <a:avLst/>
          </a:prstGeom>
        </p:spPr>
      </p:pic>
      <p:sp>
        <p:nvSpPr>
          <p:cNvPr id="10" name="TextBox 9"/>
          <p:cNvSpPr txBox="1"/>
          <p:nvPr/>
        </p:nvSpPr>
        <p:spPr>
          <a:xfrm>
            <a:off x="76200" y="1371600"/>
            <a:ext cx="3725712" cy="369332"/>
          </a:xfrm>
          <a:prstGeom prst="rect">
            <a:avLst/>
          </a:prstGeom>
          <a:noFill/>
        </p:spPr>
        <p:txBody>
          <a:bodyPr wrap="none" rtlCol="0">
            <a:spAutoFit/>
          </a:bodyPr>
          <a:lstStyle/>
          <a:p>
            <a:r>
              <a:rPr lang="en-US" sz="1800" dirty="0"/>
              <a:t>Given a library of simple functions</a:t>
            </a:r>
          </a:p>
        </p:txBody>
      </p:sp>
      <p:sp>
        <p:nvSpPr>
          <p:cNvPr id="11" name="Right Arrow 10"/>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3311127" y="2228671"/>
            <a:ext cx="2160605" cy="1200329"/>
          </a:xfrm>
          <a:prstGeom prst="rect">
            <a:avLst/>
          </a:prstGeom>
          <a:noFill/>
        </p:spPr>
        <p:txBody>
          <a:bodyPr wrap="none" rtlCol="0">
            <a:spAutoFit/>
          </a:bodyPr>
          <a:lstStyle/>
          <a:p>
            <a:r>
              <a:rPr lang="en-US" sz="1800" dirty="0"/>
              <a:t>Compose into a</a:t>
            </a:r>
          </a:p>
          <a:p>
            <a:endParaRPr lang="en-US" sz="1800" dirty="0"/>
          </a:p>
          <a:p>
            <a:r>
              <a:rPr lang="en-US" sz="1800" dirty="0"/>
              <a:t>complicate function</a:t>
            </a:r>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55" y="2362200"/>
            <a:ext cx="3810000" cy="1104900"/>
          </a:xfrm>
          <a:prstGeom prst="rect">
            <a:avLst/>
          </a:prstGeom>
        </p:spPr>
      </p:pic>
      <p:pic>
        <p:nvPicPr>
          <p:cNvPr id="7" name="Picture 6"/>
          <p:cNvPicPr>
            <a:picLocks noChangeAspect="1"/>
          </p:cNvPicPr>
          <p:nvPr/>
        </p:nvPicPr>
        <p:blipFill>
          <a:blip r:embed="rId4"/>
          <a:stretch>
            <a:fillRect/>
          </a:stretch>
        </p:blipFill>
        <p:spPr>
          <a:xfrm>
            <a:off x="838200" y="4839328"/>
            <a:ext cx="7467600" cy="1335382"/>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207000"/>
            <a:ext cx="876300" cy="431800"/>
          </a:xfrm>
          <a:prstGeom prst="rect">
            <a:avLst/>
          </a:prstGeom>
          <a:solidFill>
            <a:schemeClr val="bg1"/>
          </a:solidFill>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718553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6482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4524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9861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3089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2317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796993"/>
            <a:ext cx="144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476374"/>
            <a:ext cx="1084320" cy="625026"/>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31024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20655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2064121"/>
            <a:ext cx="624960" cy="1454553"/>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2064121"/>
            <a:ext cx="829440" cy="41764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268992"/>
            <a:ext cx="1036800" cy="103978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8" name="Text Box 14"/>
          <p:cNvSpPr txBox="1">
            <a:spLocks noChangeArrowheads="1"/>
          </p:cNvSpPr>
          <p:nvPr/>
        </p:nvSpPr>
        <p:spPr bwMode="auto">
          <a:xfrm>
            <a:off x="4354560" y="5025328"/>
            <a:ext cx="4789440" cy="7903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r>
              <a:rPr lang="en-US" sz="2200" b="1" dirty="0">
                <a:solidFill>
                  <a:srgbClr val="FF0000"/>
                </a:solidFill>
                <a:latin typeface="FreeSans" charset="0"/>
              </a:rPr>
              <a:t>Any DAG of differentiable modules is allowed!</a:t>
            </a:r>
          </a:p>
        </p:txBody>
      </p:sp>
      <p:sp>
        <p:nvSpPr>
          <p:cNvPr id="98319" name="Line 15"/>
          <p:cNvSpPr>
            <a:spLocks noChangeShapeType="1"/>
          </p:cNvSpPr>
          <p:nvPr/>
        </p:nvSpPr>
        <p:spPr bwMode="auto">
          <a:xfrm flipV="1">
            <a:off x="2073600" y="3101030"/>
            <a:ext cx="103680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0" name="Footer Placeholder 1"/>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21"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62</a:t>
            </a:fld>
            <a:endParaRPr lang="en-US"/>
          </a:p>
        </p:txBody>
      </p:sp>
      <p:sp>
        <p:nvSpPr>
          <p:cNvPr id="22"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Computational Graph</a:t>
            </a:r>
          </a:p>
        </p:txBody>
      </p:sp>
    </p:spTree>
    <p:extLst>
      <p:ext uri="{BB962C8B-B14F-4D97-AF65-F5344CB8AC3E}">
        <p14:creationId xmlns:p14="http://schemas.microsoft.com/office/powerpoint/2010/main" val="858595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Computation: Forward-Prop</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63</a:t>
            </a:fld>
            <a:endParaRPr lang="en-US"/>
          </a:p>
        </p:txBody>
      </p:sp>
      <p:pic>
        <p:nvPicPr>
          <p:cNvPr id="7" name="Picture 6"/>
          <p:cNvPicPr>
            <a:picLocks noChangeAspect="1"/>
          </p:cNvPicPr>
          <p:nvPr/>
        </p:nvPicPr>
        <p:blipFill>
          <a:blip r:embed="rId2"/>
          <a:stretch>
            <a:fillRect/>
          </a:stretch>
        </p:blipFill>
        <p:spPr>
          <a:xfrm>
            <a:off x="0" y="1790700"/>
            <a:ext cx="9144000" cy="3270157"/>
          </a:xfrm>
          <a:prstGeom prst="rect">
            <a:avLst/>
          </a:prstGeom>
        </p:spPr>
      </p:pic>
      <p:sp>
        <p:nvSpPr>
          <p:cNvPr id="8" name="TextBox 7"/>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277704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Computation: Back-Prop</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64</a:t>
            </a:fld>
            <a:endParaRPr lang="en-US"/>
          </a:p>
        </p:txBody>
      </p:sp>
      <p:pic>
        <p:nvPicPr>
          <p:cNvPr id="3" name="Picture 2"/>
          <p:cNvPicPr>
            <a:picLocks noChangeAspect="1"/>
          </p:cNvPicPr>
          <p:nvPr/>
        </p:nvPicPr>
        <p:blipFill>
          <a:blip r:embed="rId2"/>
          <a:stretch>
            <a:fillRect/>
          </a:stretch>
        </p:blipFill>
        <p:spPr>
          <a:xfrm>
            <a:off x="0" y="1817255"/>
            <a:ext cx="9144000" cy="3308918"/>
          </a:xfrm>
          <a:prstGeom prst="rect">
            <a:avLst/>
          </a:prstGeom>
        </p:spPr>
      </p:pic>
      <p:sp>
        <p:nvSpPr>
          <p:cNvPr id="8" name="TextBox 7"/>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889553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dirty="0"/>
              <a:t>Step 1: Compute Loss on mini-batch 		[F-Pass]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65</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7" name="Right Arrow 6"/>
          <p:cNvSpPr/>
          <p:nvPr/>
        </p:nvSpPr>
        <p:spPr bwMode="auto">
          <a:xfrm>
            <a:off x="6858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TextBox 7"/>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266290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dirty="0"/>
              <a:t>Step 1: Compute Loss on mini-batch 		[F-Pass]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8" name="Right Arrow 7"/>
          <p:cNvSpPr/>
          <p:nvPr/>
        </p:nvSpPr>
        <p:spPr bwMode="auto">
          <a:xfrm>
            <a:off x="3810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173879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dirty="0"/>
              <a:t>Step 1: Compute Loss on mini-batch 		[F-Pass]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67</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9" name="Right Arrow 8"/>
          <p:cNvSpPr/>
          <p:nvPr/>
        </p:nvSpPr>
        <p:spPr bwMode="auto">
          <a:xfrm>
            <a:off x="6858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828480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dirty="0"/>
              <a:t>Step 1: Compute Loss on mini-batch 		[F-Pass]</a:t>
            </a:r>
          </a:p>
          <a:p>
            <a:r>
              <a:rPr lang="en-US" dirty="0"/>
              <a:t>Step 2: Compute gradients </a:t>
            </a:r>
            <a:r>
              <a:rPr lang="en-US" dirty="0" err="1"/>
              <a:t>wrt</a:t>
            </a:r>
            <a:r>
              <a:rPr lang="en-US" dirty="0"/>
              <a:t> parameters 	[B-Pass]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68</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9" name="Right Arrow 8"/>
          <p:cNvSpPr/>
          <p:nvPr/>
        </p:nvSpPr>
        <p:spPr bwMode="auto">
          <a:xfrm rot="10800000">
            <a:off x="6858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864407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dirty="0"/>
              <a:t>Step 1: Compute Loss on mini-batch 		[F-Pass]</a:t>
            </a:r>
          </a:p>
          <a:p>
            <a:r>
              <a:rPr lang="en-US" dirty="0"/>
              <a:t>Step 2: Compute gradients </a:t>
            </a:r>
            <a:r>
              <a:rPr lang="en-US" dirty="0" err="1"/>
              <a:t>wrt</a:t>
            </a:r>
            <a:r>
              <a:rPr lang="en-US" dirty="0"/>
              <a:t> parameters 	[B-Pass]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69</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8" name="Right Arrow 7"/>
          <p:cNvSpPr/>
          <p:nvPr/>
        </p:nvSpPr>
        <p:spPr bwMode="auto">
          <a:xfrm rot="10800000">
            <a:off x="38100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224084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Shape 1788"/>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7</a:t>
            </a:fld>
            <a:endParaRPr lang="en" sz="1800">
              <a:solidFill>
                <a:srgbClr val="FFFFFF"/>
              </a:solidFill>
            </a:endParaRPr>
          </a:p>
        </p:txBody>
      </p:sp>
      <p:pic>
        <p:nvPicPr>
          <p:cNvPr id="1789" name="Shape 1789"/>
          <p:cNvPicPr preferRelativeResize="0"/>
          <p:nvPr/>
        </p:nvPicPr>
        <p:blipFill>
          <a:blip r:embed="rId3">
            <a:alphaModFix/>
          </a:blip>
          <a:stretch>
            <a:fillRect/>
          </a:stretch>
        </p:blipFill>
        <p:spPr>
          <a:xfrm>
            <a:off x="5028008" y="2209325"/>
            <a:ext cx="1649166" cy="494750"/>
          </a:xfrm>
          <a:prstGeom prst="rect">
            <a:avLst/>
          </a:prstGeom>
          <a:noFill/>
          <a:ln>
            <a:noFill/>
          </a:ln>
        </p:spPr>
      </p:pic>
      <p:sp>
        <p:nvSpPr>
          <p:cNvPr id="1790" name="Shape 1790"/>
          <p:cNvSpPr txBox="1"/>
          <p:nvPr/>
        </p:nvSpPr>
        <p:spPr>
          <a:xfrm>
            <a:off x="499750" y="21706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b="1" kern="0" dirty="0">
                <a:solidFill>
                  <a:srgbClr val="000000"/>
                </a:solidFill>
                <a:latin typeface="Arial"/>
                <a:ea typeface="Arial"/>
                <a:cs typeface="Arial"/>
                <a:sym typeface="Arial"/>
              </a:rPr>
              <a:t>Before</a:t>
            </a:r>
            <a:r>
              <a:rPr lang="en" sz="2400" kern="0" dirty="0">
                <a:solidFill>
                  <a:srgbClr val="000000"/>
                </a:solidFill>
                <a:latin typeface="Arial"/>
                <a:ea typeface="Arial"/>
                <a:cs typeface="Arial"/>
                <a:sym typeface="Arial"/>
              </a:rPr>
              <a:t>) Linear score function:</a:t>
            </a:r>
          </a:p>
        </p:txBody>
      </p:sp>
      <p:sp>
        <p:nvSpPr>
          <p:cNvPr id="1791" name="Shape 1791"/>
          <p:cNvSpPr txBox="1"/>
          <p:nvPr/>
        </p:nvSpPr>
        <p:spPr>
          <a:xfrm>
            <a:off x="497750" y="27475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Now</a:t>
            </a:r>
            <a:r>
              <a:rPr lang="en" sz="2400" kern="0">
                <a:solidFill>
                  <a:srgbClr val="000000"/>
                </a:solidFill>
                <a:latin typeface="Arial"/>
                <a:ea typeface="Arial"/>
                <a:cs typeface="Arial"/>
                <a:sym typeface="Arial"/>
              </a:rPr>
              <a:t>) 2-layer Neural Network</a:t>
            </a:r>
          </a:p>
          <a:p>
            <a:pPr algn="l" eaLnBrk="1" fontAlgn="auto" hangingPunct="1">
              <a:spcBef>
                <a:spcPts val="0"/>
              </a:spcBef>
              <a:spcAft>
                <a:spcPts val="0"/>
              </a:spcAft>
            </a:pPr>
            <a:r>
              <a:rPr lang="en" sz="2400" kern="0">
                <a:solidFill>
                  <a:srgbClr val="000000"/>
                </a:solidFill>
                <a:latin typeface="Arial"/>
                <a:ea typeface="Arial"/>
                <a:cs typeface="Arial"/>
                <a:sym typeface="Arial"/>
              </a:rPr>
              <a:t>      </a:t>
            </a:r>
          </a:p>
        </p:txBody>
      </p:sp>
      <p:pic>
        <p:nvPicPr>
          <p:cNvPr id="1792" name="Shape 1792"/>
          <p:cNvPicPr preferRelativeResize="0"/>
          <p:nvPr/>
        </p:nvPicPr>
        <p:blipFill>
          <a:blip r:embed="rId4">
            <a:alphaModFix/>
          </a:blip>
          <a:stretch>
            <a:fillRect/>
          </a:stretch>
        </p:blipFill>
        <p:spPr>
          <a:xfrm>
            <a:off x="5061126" y="2805000"/>
            <a:ext cx="3554875" cy="494750"/>
          </a:xfrm>
          <a:prstGeom prst="rect">
            <a:avLst/>
          </a:prstGeom>
          <a:noFill/>
          <a:ln>
            <a:noFill/>
          </a:ln>
        </p:spPr>
      </p:pic>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10" name="Title 1">
            <a:extLst>
              <a:ext uri="{FF2B5EF4-FFF2-40B4-BE49-F238E27FC236}">
                <a16:creationId xmlns:a16="http://schemas.microsoft.com/office/drawing/2014/main" id="{0319572E-DC28-2548-A4EF-59A2013341F0}"/>
              </a:ext>
            </a:extLst>
          </p:cNvPr>
          <p:cNvSpPr txBox="1">
            <a:spLocks/>
          </p:cNvSpPr>
          <p:nvPr/>
        </p:nvSpPr>
        <p:spPr>
          <a:xfrm>
            <a:off x="0" y="227000"/>
            <a:ext cx="9144000" cy="763600"/>
          </a:xfrm>
          <a:prstGeom prst="rect">
            <a:avLst/>
          </a:prstGeom>
        </p:spPr>
        <p:txBody>
          <a:bodyPr>
            <a:normAutofit fontScale="975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dirty="0"/>
              <a:t>Neural networks: without the brain stuff</a:t>
            </a:r>
            <a:endParaRPr lang="en-US" kern="0" dirty="0"/>
          </a:p>
        </p:txBody>
      </p:sp>
    </p:spTree>
    <p:extLst>
      <p:ext uri="{BB962C8B-B14F-4D97-AF65-F5344CB8AC3E}">
        <p14:creationId xmlns:p14="http://schemas.microsoft.com/office/powerpoint/2010/main" val="165686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dirty="0"/>
              <a:t>Step 1: Compute Loss on mini-batch 		[F-Pass]</a:t>
            </a:r>
          </a:p>
          <a:p>
            <a:r>
              <a:rPr lang="en-US" dirty="0"/>
              <a:t>Step 2: Compute gradients </a:t>
            </a:r>
            <a:r>
              <a:rPr lang="en-US" dirty="0" err="1"/>
              <a:t>wrt</a:t>
            </a:r>
            <a:r>
              <a:rPr lang="en-US" dirty="0"/>
              <a:t> parameters 	[B-Pass]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70</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10" name="Right Arrow 9"/>
          <p:cNvSpPr/>
          <p:nvPr/>
        </p:nvSpPr>
        <p:spPr bwMode="auto">
          <a:xfrm rot="10800000">
            <a:off x="6096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349754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dirty="0"/>
              <a:t>Step 1: Compute Loss on mini-batch 		[F-Pass]</a:t>
            </a:r>
          </a:p>
          <a:p>
            <a:r>
              <a:rPr lang="en-US" dirty="0"/>
              <a:t>Step 2: Compute gradients </a:t>
            </a:r>
            <a:r>
              <a:rPr lang="en-US" dirty="0" err="1"/>
              <a:t>wrt</a:t>
            </a:r>
            <a:r>
              <a:rPr lang="en-US" dirty="0"/>
              <a:t> parameters 	[B-Pass]</a:t>
            </a:r>
          </a:p>
          <a:p>
            <a:r>
              <a:rPr lang="en-US" dirty="0"/>
              <a:t>Step 3: Use gradient to update parameters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71</a:t>
            </a:fld>
            <a:endParaRPr lang="en-US"/>
          </a:p>
        </p:txBody>
      </p:sp>
      <p:pic>
        <p:nvPicPr>
          <p:cNvPr id="6" name="Picture 5"/>
          <p:cNvPicPr>
            <a:picLocks noChangeAspect="1"/>
          </p:cNvPicPr>
          <p:nvPr/>
        </p:nvPicPr>
        <p:blipFill>
          <a:blip r:embed="rId2"/>
          <a:stretch>
            <a:fillRect/>
          </a:stretch>
        </p:blipFill>
        <p:spPr>
          <a:xfrm>
            <a:off x="0" y="2850419"/>
            <a:ext cx="9144000" cy="1645381"/>
          </a:xfrm>
          <a:prstGeom prst="rect">
            <a:avLst/>
          </a:prstGeom>
        </p:spPr>
      </p:pic>
      <p:sp>
        <p:nvSpPr>
          <p:cNvPr id="10" name="Right Arrow 9"/>
          <p:cNvSpPr/>
          <p:nvPr/>
        </p:nvSpPr>
        <p:spPr bwMode="auto">
          <a:xfrm rot="10800000">
            <a:off x="609600" y="3294919"/>
            <a:ext cx="1600200" cy="68580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7" name="Picture 6"/>
          <p:cNvPicPr>
            <a:picLocks noChangeAspect="1"/>
          </p:cNvPicPr>
          <p:nvPr/>
        </p:nvPicPr>
        <p:blipFill>
          <a:blip r:embed="rId3"/>
          <a:stretch>
            <a:fillRect/>
          </a:stretch>
        </p:blipFill>
        <p:spPr>
          <a:xfrm>
            <a:off x="2590800" y="4775200"/>
            <a:ext cx="3022600" cy="1168400"/>
          </a:xfrm>
          <a:prstGeom prst="rect">
            <a:avLst/>
          </a:prstGeom>
        </p:spPr>
      </p:pic>
      <p:sp>
        <p:nvSpPr>
          <p:cNvPr id="9" name="TextBox 8"/>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4273034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72</a:t>
            </a:fld>
            <a:endParaRPr kern="0">
              <a:solidFill>
                <a:srgbClr val="FFFFFF"/>
              </a:solidFill>
              <a:latin typeface="Arial"/>
              <a:cs typeface="Arial"/>
              <a:sym typeface="Arial"/>
            </a:endParaRPr>
          </a:p>
        </p:txBody>
      </p:sp>
      <p:pic>
        <p:nvPicPr>
          <p:cNvPr id="248" name="Shape 248"/>
          <p:cNvPicPr preferRelativeResize="0"/>
          <p:nvPr/>
        </p:nvPicPr>
        <p:blipFill>
          <a:blip r:embed="rId3">
            <a:alphaModFix/>
          </a:blip>
          <a:stretch>
            <a:fillRect/>
          </a:stretch>
        </p:blipFill>
        <p:spPr>
          <a:xfrm>
            <a:off x="366751" y="1546875"/>
            <a:ext cx="2847975" cy="438150"/>
          </a:xfrm>
          <a:prstGeom prst="rect">
            <a:avLst/>
          </a:prstGeom>
          <a:noFill/>
          <a:ln>
            <a:noFill/>
          </a:ln>
        </p:spPr>
      </p:pic>
      <p:sp>
        <p:nvSpPr>
          <p:cNvPr id="5" name="Slide Number Placeholder 4">
            <a:extLst>
              <a:ext uri="{FF2B5EF4-FFF2-40B4-BE49-F238E27FC236}">
                <a16:creationId xmlns:a16="http://schemas.microsoft.com/office/drawing/2014/main" id="{50386106-4AE0-5846-81EE-D0815D5362D0}"/>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6" name="Title 1">
            <a:extLst>
              <a:ext uri="{FF2B5EF4-FFF2-40B4-BE49-F238E27FC236}">
                <a16:creationId xmlns:a16="http://schemas.microsoft.com/office/drawing/2014/main" id="{6C6A621C-F7DC-9A4D-8521-5DEC5301D106}"/>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896455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73</a:t>
            </a:fld>
            <a:endParaRPr kern="0">
              <a:solidFill>
                <a:srgbClr val="FFFFFF"/>
              </a:solidFill>
              <a:latin typeface="Arial"/>
              <a:cs typeface="Arial"/>
              <a:sym typeface="Arial"/>
            </a:endParaRPr>
          </a:p>
        </p:txBody>
      </p:sp>
      <p:pic>
        <p:nvPicPr>
          <p:cNvPr id="254" name="Shape 254"/>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255" name="Shape 255"/>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56" name="Shape 256"/>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57" name="Shape 257"/>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58" name="Shape 258"/>
          <p:cNvSpPr/>
          <p:nvPr/>
        </p:nvSpPr>
        <p:spPr>
          <a:xfrm>
            <a:off x="8470575" y="2257175"/>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59" name="Shape 259"/>
          <p:cNvSpPr/>
          <p:nvPr/>
        </p:nvSpPr>
        <p:spPr>
          <a:xfrm>
            <a:off x="4702050" y="2869175"/>
            <a:ext cx="375000" cy="1581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grpSp>
        <p:nvGrpSpPr>
          <p:cNvPr id="261" name="Shape 261"/>
          <p:cNvGrpSpPr/>
          <p:nvPr/>
        </p:nvGrpSpPr>
        <p:grpSpPr>
          <a:xfrm>
            <a:off x="4791751" y="1058950"/>
            <a:ext cx="4053825" cy="1735100"/>
            <a:chOff x="4791750" y="201700"/>
            <a:chExt cx="4053825" cy="1735100"/>
          </a:xfrm>
        </p:grpSpPr>
        <p:sp>
          <p:nvSpPr>
            <p:cNvPr id="262" name="Shape 262"/>
            <p:cNvSpPr/>
            <p:nvPr/>
          </p:nvSpPr>
          <p:spPr>
            <a:xfrm>
              <a:off x="4798150" y="201700"/>
              <a:ext cx="195600" cy="1956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3" name="Shape 263"/>
            <p:cNvSpPr/>
            <p:nvPr/>
          </p:nvSpPr>
          <p:spPr>
            <a:xfrm>
              <a:off x="4791750" y="971450"/>
              <a:ext cx="195600" cy="1956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4" name="Shape 264"/>
            <p:cNvSpPr/>
            <p:nvPr/>
          </p:nvSpPr>
          <p:spPr>
            <a:xfrm>
              <a:off x="4791750" y="1741200"/>
              <a:ext cx="195600" cy="1956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5" name="Shape 265"/>
            <p:cNvSpPr/>
            <p:nvPr/>
          </p:nvSpPr>
          <p:spPr>
            <a:xfrm>
              <a:off x="6663500" y="592900"/>
              <a:ext cx="195600" cy="1956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66" name="Shape 266"/>
            <p:cNvSpPr/>
            <p:nvPr/>
          </p:nvSpPr>
          <p:spPr>
            <a:xfrm>
              <a:off x="8560275" y="1167050"/>
              <a:ext cx="285300" cy="1956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grpSp>
      <p:pic>
        <p:nvPicPr>
          <p:cNvPr id="267" name="Shape 267"/>
          <p:cNvPicPr preferRelativeResize="0"/>
          <p:nvPr/>
        </p:nvPicPr>
        <p:blipFill>
          <a:blip r:embed="rId4">
            <a:alphaModFix/>
          </a:blip>
          <a:stretch>
            <a:fillRect/>
          </a:stretch>
        </p:blipFill>
        <p:spPr>
          <a:xfrm>
            <a:off x="366751" y="1546875"/>
            <a:ext cx="2847975" cy="438150"/>
          </a:xfrm>
          <a:prstGeom prst="rect">
            <a:avLst/>
          </a:prstGeom>
          <a:noFill/>
          <a:ln>
            <a:noFill/>
          </a:ln>
        </p:spPr>
      </p:pic>
      <p:sp>
        <p:nvSpPr>
          <p:cNvPr id="17" name="Slide Number Placeholder 4">
            <a:extLst>
              <a:ext uri="{FF2B5EF4-FFF2-40B4-BE49-F238E27FC236}">
                <a16:creationId xmlns:a16="http://schemas.microsoft.com/office/drawing/2014/main" id="{C1571E10-74D0-D24D-8021-5E5C969B2391}"/>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18" name="Title 1">
            <a:extLst>
              <a:ext uri="{FF2B5EF4-FFF2-40B4-BE49-F238E27FC236}">
                <a16:creationId xmlns:a16="http://schemas.microsoft.com/office/drawing/2014/main" id="{B999E775-1BD5-CF43-B9E2-E7FABC2E79E1}"/>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860943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74</a:t>
            </a:fld>
            <a:endParaRPr kern="0">
              <a:solidFill>
                <a:srgbClr val="FFFFFF"/>
              </a:solidFill>
              <a:latin typeface="Arial"/>
              <a:cs typeface="Arial"/>
              <a:sym typeface="Arial"/>
            </a:endParaRPr>
          </a:p>
        </p:txBody>
      </p:sp>
      <p:pic>
        <p:nvPicPr>
          <p:cNvPr id="273" name="Shape 273"/>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274" name="Shape 274"/>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5" name="Shape 275"/>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6" name="Shape 276"/>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7" name="Shape 277"/>
          <p:cNvSpPr/>
          <p:nvPr/>
        </p:nvSpPr>
        <p:spPr>
          <a:xfrm>
            <a:off x="8470575" y="2257175"/>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78" name="Shape 278"/>
          <p:cNvSpPr/>
          <p:nvPr/>
        </p:nvSpPr>
        <p:spPr>
          <a:xfrm>
            <a:off x="4702050" y="2869175"/>
            <a:ext cx="375000" cy="1581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279" name="Shape 279"/>
          <p:cNvPicPr preferRelativeResize="0"/>
          <p:nvPr/>
        </p:nvPicPr>
        <p:blipFill>
          <a:blip r:embed="rId4">
            <a:alphaModFix/>
          </a:blip>
          <a:stretch>
            <a:fillRect/>
          </a:stretch>
        </p:blipFill>
        <p:spPr>
          <a:xfrm>
            <a:off x="366751" y="1546875"/>
            <a:ext cx="2847975" cy="438150"/>
          </a:xfrm>
          <a:prstGeom prst="rect">
            <a:avLst/>
          </a:prstGeom>
          <a:noFill/>
          <a:ln>
            <a:noFill/>
          </a:ln>
        </p:spPr>
      </p:pic>
      <p:sp>
        <p:nvSpPr>
          <p:cNvPr id="280" name="Shape 280"/>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sp>
        <p:nvSpPr>
          <p:cNvPr id="12" name="Slide Number Placeholder 4">
            <a:extLst>
              <a:ext uri="{FF2B5EF4-FFF2-40B4-BE49-F238E27FC236}">
                <a16:creationId xmlns:a16="http://schemas.microsoft.com/office/drawing/2014/main" id="{5CBE6331-527A-434B-8120-3C7D2EF53C22}"/>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13" name="Title 1">
            <a:extLst>
              <a:ext uri="{FF2B5EF4-FFF2-40B4-BE49-F238E27FC236}">
                <a16:creationId xmlns:a16="http://schemas.microsoft.com/office/drawing/2014/main" id="{3F36AB52-1534-BB41-AA1D-448FA74725C6}"/>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31571786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Shape 288"/>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75</a:t>
            </a:fld>
            <a:endParaRPr kern="0">
              <a:solidFill>
                <a:srgbClr val="FFFFFF"/>
              </a:solidFill>
              <a:latin typeface="Arial"/>
              <a:cs typeface="Arial"/>
              <a:sym typeface="Arial"/>
            </a:endParaRPr>
          </a:p>
        </p:txBody>
      </p:sp>
      <p:pic>
        <p:nvPicPr>
          <p:cNvPr id="289" name="Shape 289"/>
          <p:cNvPicPr preferRelativeResize="0"/>
          <p:nvPr/>
        </p:nvPicPr>
        <p:blipFill>
          <a:blip r:embed="rId3">
            <a:alphaModFix/>
          </a:blip>
          <a:stretch>
            <a:fillRect/>
          </a:stretch>
        </p:blipFill>
        <p:spPr>
          <a:xfrm>
            <a:off x="366751" y="1546875"/>
            <a:ext cx="2847975" cy="438150"/>
          </a:xfrm>
          <a:prstGeom prst="rect">
            <a:avLst/>
          </a:prstGeom>
          <a:noFill/>
          <a:ln>
            <a:noFill/>
          </a:ln>
        </p:spPr>
      </p:pic>
      <p:pic>
        <p:nvPicPr>
          <p:cNvPr id="290" name="Shape 290"/>
          <p:cNvPicPr preferRelativeResize="0"/>
          <p:nvPr/>
        </p:nvPicPr>
        <p:blipFill>
          <a:blip r:embed="rId4">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291" name="Shape 291"/>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2" name="Shape 292"/>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3" name="Shape 293"/>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4" name="Shape 294"/>
          <p:cNvSpPr/>
          <p:nvPr/>
        </p:nvSpPr>
        <p:spPr>
          <a:xfrm>
            <a:off x="8470575" y="2257175"/>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5" name="Shape 295"/>
          <p:cNvSpPr/>
          <p:nvPr/>
        </p:nvSpPr>
        <p:spPr>
          <a:xfrm>
            <a:off x="4702050" y="2869175"/>
            <a:ext cx="375000" cy="1581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6" name="Shape 296"/>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sp>
        <p:nvSpPr>
          <p:cNvPr id="301" name="Shape 301"/>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302" name="Shape 302"/>
          <p:cNvPicPr preferRelativeResize="0"/>
          <p:nvPr/>
        </p:nvPicPr>
        <p:blipFill>
          <a:blip r:embed="rId5">
            <a:alphaModFix/>
          </a:blip>
          <a:stretch>
            <a:fillRect/>
          </a:stretch>
        </p:blipFill>
        <p:spPr>
          <a:xfrm>
            <a:off x="1604800" y="4478675"/>
            <a:ext cx="1609920" cy="619200"/>
          </a:xfrm>
          <a:prstGeom prst="rect">
            <a:avLst/>
          </a:prstGeom>
          <a:noFill/>
          <a:ln>
            <a:noFill/>
          </a:ln>
        </p:spPr>
      </p:pic>
      <p:sp>
        <p:nvSpPr>
          <p:cNvPr id="20" name="Slide Number Placeholder 4">
            <a:extLst>
              <a:ext uri="{FF2B5EF4-FFF2-40B4-BE49-F238E27FC236}">
                <a16:creationId xmlns:a16="http://schemas.microsoft.com/office/drawing/2014/main" id="{6ACA420F-0DFF-8449-9C3F-1C0DCDD6B08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1" name="Title 1">
            <a:extLst>
              <a:ext uri="{FF2B5EF4-FFF2-40B4-BE49-F238E27FC236}">
                <a16:creationId xmlns:a16="http://schemas.microsoft.com/office/drawing/2014/main" id="{65DFB072-0E99-9443-A15F-FED4B659CD5B}"/>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29639908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Shape 287"/>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88" name="Shape 288"/>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76</a:t>
            </a:fld>
            <a:endParaRPr kern="0">
              <a:solidFill>
                <a:srgbClr val="FFFFFF"/>
              </a:solidFill>
              <a:latin typeface="Arial"/>
              <a:cs typeface="Arial"/>
              <a:sym typeface="Arial"/>
            </a:endParaRPr>
          </a:p>
        </p:txBody>
      </p:sp>
      <p:pic>
        <p:nvPicPr>
          <p:cNvPr id="289" name="Shape 289"/>
          <p:cNvPicPr preferRelativeResize="0"/>
          <p:nvPr/>
        </p:nvPicPr>
        <p:blipFill>
          <a:blip r:embed="rId3">
            <a:alphaModFix/>
          </a:blip>
          <a:stretch>
            <a:fillRect/>
          </a:stretch>
        </p:blipFill>
        <p:spPr>
          <a:xfrm>
            <a:off x="366751" y="1546875"/>
            <a:ext cx="2847975" cy="438150"/>
          </a:xfrm>
          <a:prstGeom prst="rect">
            <a:avLst/>
          </a:prstGeom>
          <a:noFill/>
          <a:ln>
            <a:noFill/>
          </a:ln>
        </p:spPr>
      </p:pic>
      <p:pic>
        <p:nvPicPr>
          <p:cNvPr id="290" name="Shape 290"/>
          <p:cNvPicPr preferRelativeResize="0"/>
          <p:nvPr/>
        </p:nvPicPr>
        <p:blipFill>
          <a:blip r:embed="rId4">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291" name="Shape 291"/>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2" name="Shape 292"/>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3" name="Shape 293"/>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4" name="Shape 294"/>
          <p:cNvSpPr/>
          <p:nvPr/>
        </p:nvSpPr>
        <p:spPr>
          <a:xfrm>
            <a:off x="8470575" y="2257175"/>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5" name="Shape 295"/>
          <p:cNvSpPr/>
          <p:nvPr/>
        </p:nvSpPr>
        <p:spPr>
          <a:xfrm>
            <a:off x="4702050" y="2869175"/>
            <a:ext cx="375000" cy="1581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6" name="Shape 296"/>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297" name="Shape 297"/>
          <p:cNvPicPr preferRelativeResize="0"/>
          <p:nvPr/>
        </p:nvPicPr>
        <p:blipFill>
          <a:blip r:embed="rId5">
            <a:alphaModFix/>
          </a:blip>
          <a:stretch>
            <a:fillRect/>
          </a:stretch>
        </p:blipFill>
        <p:spPr>
          <a:xfrm>
            <a:off x="283387" y="2855601"/>
            <a:ext cx="1409700" cy="390525"/>
          </a:xfrm>
          <a:prstGeom prst="rect">
            <a:avLst/>
          </a:prstGeom>
          <a:noFill/>
          <a:ln>
            <a:noFill/>
          </a:ln>
        </p:spPr>
      </p:pic>
      <p:pic>
        <p:nvPicPr>
          <p:cNvPr id="300" name="Shape 300"/>
          <p:cNvPicPr preferRelativeResize="0"/>
          <p:nvPr/>
        </p:nvPicPr>
        <p:blipFill>
          <a:blip r:embed="rId6">
            <a:alphaModFix/>
          </a:blip>
          <a:stretch>
            <a:fillRect/>
          </a:stretch>
        </p:blipFill>
        <p:spPr>
          <a:xfrm>
            <a:off x="2047238" y="2741301"/>
            <a:ext cx="2085975" cy="619125"/>
          </a:xfrm>
          <a:prstGeom prst="rect">
            <a:avLst/>
          </a:prstGeom>
          <a:noFill/>
          <a:ln>
            <a:noFill/>
          </a:ln>
        </p:spPr>
      </p:pic>
      <p:sp>
        <p:nvSpPr>
          <p:cNvPr id="301" name="Shape 301"/>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302" name="Shape 302"/>
          <p:cNvPicPr preferRelativeResize="0"/>
          <p:nvPr/>
        </p:nvPicPr>
        <p:blipFill>
          <a:blip r:embed="rId7">
            <a:alphaModFix/>
          </a:blip>
          <a:stretch>
            <a:fillRect/>
          </a:stretch>
        </p:blipFill>
        <p:spPr>
          <a:xfrm>
            <a:off x="1604800" y="4478675"/>
            <a:ext cx="1609920" cy="619200"/>
          </a:xfrm>
          <a:prstGeom prst="rect">
            <a:avLst/>
          </a:prstGeom>
          <a:noFill/>
          <a:ln>
            <a:noFill/>
          </a:ln>
        </p:spPr>
      </p:pic>
      <p:sp>
        <p:nvSpPr>
          <p:cNvPr id="20" name="Slide Number Placeholder 4">
            <a:extLst>
              <a:ext uri="{FF2B5EF4-FFF2-40B4-BE49-F238E27FC236}">
                <a16:creationId xmlns:a16="http://schemas.microsoft.com/office/drawing/2014/main" id="{6ACA420F-0DFF-8449-9C3F-1C0DCDD6B08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1" name="Title 1">
            <a:extLst>
              <a:ext uri="{FF2B5EF4-FFF2-40B4-BE49-F238E27FC236}">
                <a16:creationId xmlns:a16="http://schemas.microsoft.com/office/drawing/2014/main" id="{D446BFD9-1AC0-464F-B678-6D23FBFABC0D}"/>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4553052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87" name="Shape 287"/>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88" name="Shape 288"/>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77</a:t>
            </a:fld>
            <a:endParaRPr kern="0">
              <a:solidFill>
                <a:srgbClr val="FFFFFF"/>
              </a:solidFill>
              <a:latin typeface="Arial"/>
              <a:cs typeface="Arial"/>
              <a:sym typeface="Arial"/>
            </a:endParaRPr>
          </a:p>
        </p:txBody>
      </p:sp>
      <p:pic>
        <p:nvPicPr>
          <p:cNvPr id="289" name="Shape 289"/>
          <p:cNvPicPr preferRelativeResize="0"/>
          <p:nvPr/>
        </p:nvPicPr>
        <p:blipFill>
          <a:blip r:embed="rId3">
            <a:alphaModFix/>
          </a:blip>
          <a:stretch>
            <a:fillRect/>
          </a:stretch>
        </p:blipFill>
        <p:spPr>
          <a:xfrm>
            <a:off x="366751" y="1546875"/>
            <a:ext cx="2847975" cy="438150"/>
          </a:xfrm>
          <a:prstGeom prst="rect">
            <a:avLst/>
          </a:prstGeom>
          <a:noFill/>
          <a:ln>
            <a:noFill/>
          </a:ln>
        </p:spPr>
      </p:pic>
      <p:pic>
        <p:nvPicPr>
          <p:cNvPr id="290" name="Shape 290"/>
          <p:cNvPicPr preferRelativeResize="0"/>
          <p:nvPr/>
        </p:nvPicPr>
        <p:blipFill>
          <a:blip r:embed="rId4">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291" name="Shape 291"/>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2" name="Shape 292"/>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3" name="Shape 293"/>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4" name="Shape 294"/>
          <p:cNvSpPr/>
          <p:nvPr/>
        </p:nvSpPr>
        <p:spPr>
          <a:xfrm>
            <a:off x="8470575" y="2257175"/>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5" name="Shape 295"/>
          <p:cNvSpPr/>
          <p:nvPr/>
        </p:nvSpPr>
        <p:spPr>
          <a:xfrm>
            <a:off x="4702050" y="2869175"/>
            <a:ext cx="375000" cy="1581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96" name="Shape 296"/>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297" name="Shape 297"/>
          <p:cNvPicPr preferRelativeResize="0"/>
          <p:nvPr/>
        </p:nvPicPr>
        <p:blipFill>
          <a:blip r:embed="rId5">
            <a:alphaModFix/>
          </a:blip>
          <a:stretch>
            <a:fillRect/>
          </a:stretch>
        </p:blipFill>
        <p:spPr>
          <a:xfrm>
            <a:off x="283387" y="2855601"/>
            <a:ext cx="1409700" cy="390525"/>
          </a:xfrm>
          <a:prstGeom prst="rect">
            <a:avLst/>
          </a:prstGeom>
          <a:noFill/>
          <a:ln>
            <a:noFill/>
          </a:ln>
        </p:spPr>
      </p:pic>
      <p:pic>
        <p:nvPicPr>
          <p:cNvPr id="298" name="Shape 298"/>
          <p:cNvPicPr preferRelativeResize="0"/>
          <p:nvPr/>
        </p:nvPicPr>
        <p:blipFill>
          <a:blip r:embed="rId6">
            <a:alphaModFix/>
          </a:blip>
          <a:stretch>
            <a:fillRect/>
          </a:stretch>
        </p:blipFill>
        <p:spPr>
          <a:xfrm>
            <a:off x="329201" y="3749475"/>
            <a:ext cx="942975" cy="457200"/>
          </a:xfrm>
          <a:prstGeom prst="rect">
            <a:avLst/>
          </a:prstGeom>
          <a:noFill/>
          <a:ln>
            <a:noFill/>
          </a:ln>
        </p:spPr>
      </p:pic>
      <p:pic>
        <p:nvPicPr>
          <p:cNvPr id="299" name="Shape 299"/>
          <p:cNvPicPr preferRelativeResize="0"/>
          <p:nvPr/>
        </p:nvPicPr>
        <p:blipFill>
          <a:blip r:embed="rId7">
            <a:alphaModFix/>
          </a:blip>
          <a:stretch>
            <a:fillRect/>
          </a:stretch>
        </p:blipFill>
        <p:spPr>
          <a:xfrm>
            <a:off x="2076776" y="3682800"/>
            <a:ext cx="2047875" cy="590550"/>
          </a:xfrm>
          <a:prstGeom prst="rect">
            <a:avLst/>
          </a:prstGeom>
          <a:noFill/>
          <a:ln>
            <a:noFill/>
          </a:ln>
        </p:spPr>
      </p:pic>
      <p:pic>
        <p:nvPicPr>
          <p:cNvPr id="300" name="Shape 300"/>
          <p:cNvPicPr preferRelativeResize="0"/>
          <p:nvPr/>
        </p:nvPicPr>
        <p:blipFill>
          <a:blip r:embed="rId8">
            <a:alphaModFix/>
          </a:blip>
          <a:stretch>
            <a:fillRect/>
          </a:stretch>
        </p:blipFill>
        <p:spPr>
          <a:xfrm>
            <a:off x="2047238" y="2741301"/>
            <a:ext cx="2085975" cy="619125"/>
          </a:xfrm>
          <a:prstGeom prst="rect">
            <a:avLst/>
          </a:prstGeom>
          <a:noFill/>
          <a:ln>
            <a:noFill/>
          </a:ln>
        </p:spPr>
      </p:pic>
      <p:sp>
        <p:nvSpPr>
          <p:cNvPr id="301" name="Shape 301"/>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302" name="Shape 302"/>
          <p:cNvPicPr preferRelativeResize="0"/>
          <p:nvPr/>
        </p:nvPicPr>
        <p:blipFill>
          <a:blip r:embed="rId9">
            <a:alphaModFix/>
          </a:blip>
          <a:stretch>
            <a:fillRect/>
          </a:stretch>
        </p:blipFill>
        <p:spPr>
          <a:xfrm>
            <a:off x="1604800" y="4478675"/>
            <a:ext cx="1609920" cy="619200"/>
          </a:xfrm>
          <a:prstGeom prst="rect">
            <a:avLst/>
          </a:prstGeom>
          <a:noFill/>
          <a:ln>
            <a:noFill/>
          </a:ln>
        </p:spPr>
      </p:pic>
      <p:sp>
        <p:nvSpPr>
          <p:cNvPr id="20" name="Slide Number Placeholder 4">
            <a:extLst>
              <a:ext uri="{FF2B5EF4-FFF2-40B4-BE49-F238E27FC236}">
                <a16:creationId xmlns:a16="http://schemas.microsoft.com/office/drawing/2014/main" id="{6ACA420F-0DFF-8449-9C3F-1C0DCDD6B08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1" name="Title 1">
            <a:extLst>
              <a:ext uri="{FF2B5EF4-FFF2-40B4-BE49-F238E27FC236}">
                <a16:creationId xmlns:a16="http://schemas.microsoft.com/office/drawing/2014/main" id="{EF3394C6-FB26-3E42-989F-E115143A8223}"/>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2931499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78</a:t>
            </a:fld>
            <a:endParaRPr kern="0">
              <a:solidFill>
                <a:srgbClr val="FFFFFF"/>
              </a:solidFill>
              <a:latin typeface="Arial"/>
              <a:cs typeface="Arial"/>
              <a:sym typeface="Arial"/>
            </a:endParaRPr>
          </a:p>
        </p:txBody>
      </p:sp>
      <p:pic>
        <p:nvPicPr>
          <p:cNvPr id="309" name="Shape 309"/>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310" name="Shape 310"/>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1" name="Shape 311"/>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2" name="Shape 312"/>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3" name="Shape 313"/>
          <p:cNvSpPr/>
          <p:nvPr/>
        </p:nvSpPr>
        <p:spPr>
          <a:xfrm>
            <a:off x="8470575" y="2257175"/>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4" name="Shape 314"/>
          <p:cNvSpPr/>
          <p:nvPr/>
        </p:nvSpPr>
        <p:spPr>
          <a:xfrm>
            <a:off x="4702050" y="2869175"/>
            <a:ext cx="375000" cy="1581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15" name="Shape 315"/>
          <p:cNvPicPr preferRelativeResize="0"/>
          <p:nvPr/>
        </p:nvPicPr>
        <p:blipFill>
          <a:blip r:embed="rId4">
            <a:alphaModFix/>
          </a:blip>
          <a:stretch>
            <a:fillRect/>
          </a:stretch>
        </p:blipFill>
        <p:spPr>
          <a:xfrm>
            <a:off x="8282647" y="3293375"/>
            <a:ext cx="346948" cy="590550"/>
          </a:xfrm>
          <a:prstGeom prst="rect">
            <a:avLst/>
          </a:prstGeom>
          <a:noFill/>
          <a:ln w="19050" cap="flat" cmpd="sng">
            <a:solidFill>
              <a:srgbClr val="FF00FF"/>
            </a:solidFill>
            <a:prstDash val="solid"/>
            <a:round/>
            <a:headEnd type="none" w="sm" len="sm"/>
            <a:tailEnd type="none" w="sm" len="sm"/>
          </a:ln>
        </p:spPr>
      </p:pic>
      <p:cxnSp>
        <p:nvCxnSpPr>
          <p:cNvPr id="316" name="Shape 316"/>
          <p:cNvCxnSpPr>
            <a:stCxn id="315" idx="0"/>
            <a:endCxn id="313" idx="2"/>
          </p:cNvCxnSpPr>
          <p:nvPr/>
        </p:nvCxnSpPr>
        <p:spPr>
          <a:xfrm rot="10800000" flipH="1">
            <a:off x="8456121" y="2520575"/>
            <a:ext cx="201900" cy="772800"/>
          </a:xfrm>
          <a:prstGeom prst="straightConnector1">
            <a:avLst/>
          </a:prstGeom>
          <a:noFill/>
          <a:ln w="19050" cap="flat" cmpd="sng">
            <a:solidFill>
              <a:srgbClr val="FF00FF"/>
            </a:solidFill>
            <a:prstDash val="solid"/>
            <a:round/>
            <a:headEnd type="none" w="med" len="med"/>
            <a:tailEnd type="triangle" w="med" len="med"/>
          </a:ln>
        </p:spPr>
      </p:cxnSp>
      <p:sp>
        <p:nvSpPr>
          <p:cNvPr id="317" name="Shape 317"/>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18" name="Shape 318"/>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19" name="Shape 319"/>
          <p:cNvPicPr preferRelativeResize="0"/>
          <p:nvPr/>
        </p:nvPicPr>
        <p:blipFill>
          <a:blip r:embed="rId5">
            <a:alphaModFix/>
          </a:blip>
          <a:stretch>
            <a:fillRect/>
          </a:stretch>
        </p:blipFill>
        <p:spPr>
          <a:xfrm>
            <a:off x="366751" y="1546875"/>
            <a:ext cx="2847975" cy="438150"/>
          </a:xfrm>
          <a:prstGeom prst="rect">
            <a:avLst/>
          </a:prstGeom>
          <a:noFill/>
          <a:ln>
            <a:noFill/>
          </a:ln>
        </p:spPr>
      </p:pic>
      <p:sp>
        <p:nvSpPr>
          <p:cNvPr id="320" name="Shape 320"/>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321" name="Shape 321"/>
          <p:cNvPicPr preferRelativeResize="0"/>
          <p:nvPr/>
        </p:nvPicPr>
        <p:blipFill>
          <a:blip r:embed="rId6">
            <a:alphaModFix/>
          </a:blip>
          <a:stretch>
            <a:fillRect/>
          </a:stretch>
        </p:blipFill>
        <p:spPr>
          <a:xfrm>
            <a:off x="283387" y="2855601"/>
            <a:ext cx="1409700" cy="390525"/>
          </a:xfrm>
          <a:prstGeom prst="rect">
            <a:avLst/>
          </a:prstGeom>
          <a:noFill/>
          <a:ln>
            <a:noFill/>
          </a:ln>
        </p:spPr>
      </p:pic>
      <p:pic>
        <p:nvPicPr>
          <p:cNvPr id="322" name="Shape 322"/>
          <p:cNvPicPr preferRelativeResize="0"/>
          <p:nvPr/>
        </p:nvPicPr>
        <p:blipFill>
          <a:blip r:embed="rId7">
            <a:alphaModFix/>
          </a:blip>
          <a:stretch>
            <a:fillRect/>
          </a:stretch>
        </p:blipFill>
        <p:spPr>
          <a:xfrm>
            <a:off x="329201" y="3749475"/>
            <a:ext cx="942975" cy="457200"/>
          </a:xfrm>
          <a:prstGeom prst="rect">
            <a:avLst/>
          </a:prstGeom>
          <a:noFill/>
          <a:ln>
            <a:noFill/>
          </a:ln>
        </p:spPr>
      </p:pic>
      <p:pic>
        <p:nvPicPr>
          <p:cNvPr id="323" name="Shape 323"/>
          <p:cNvPicPr preferRelativeResize="0"/>
          <p:nvPr/>
        </p:nvPicPr>
        <p:blipFill>
          <a:blip r:embed="rId8">
            <a:alphaModFix/>
          </a:blip>
          <a:stretch>
            <a:fillRect/>
          </a:stretch>
        </p:blipFill>
        <p:spPr>
          <a:xfrm>
            <a:off x="2076776" y="3682800"/>
            <a:ext cx="2047875" cy="590550"/>
          </a:xfrm>
          <a:prstGeom prst="rect">
            <a:avLst/>
          </a:prstGeom>
          <a:noFill/>
          <a:ln>
            <a:noFill/>
          </a:ln>
        </p:spPr>
      </p:pic>
      <p:pic>
        <p:nvPicPr>
          <p:cNvPr id="324" name="Shape 324"/>
          <p:cNvPicPr preferRelativeResize="0"/>
          <p:nvPr/>
        </p:nvPicPr>
        <p:blipFill>
          <a:blip r:embed="rId9">
            <a:alphaModFix/>
          </a:blip>
          <a:stretch>
            <a:fillRect/>
          </a:stretch>
        </p:blipFill>
        <p:spPr>
          <a:xfrm>
            <a:off x="2047238" y="2741301"/>
            <a:ext cx="2085975" cy="619125"/>
          </a:xfrm>
          <a:prstGeom prst="rect">
            <a:avLst/>
          </a:prstGeom>
          <a:noFill/>
          <a:ln>
            <a:noFill/>
          </a:ln>
        </p:spPr>
      </p:pic>
      <p:sp>
        <p:nvSpPr>
          <p:cNvPr id="325" name="Shape 325"/>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326" name="Shape 326"/>
          <p:cNvPicPr preferRelativeResize="0"/>
          <p:nvPr/>
        </p:nvPicPr>
        <p:blipFill>
          <a:blip r:embed="rId10">
            <a:alphaModFix/>
          </a:blip>
          <a:stretch>
            <a:fillRect/>
          </a:stretch>
        </p:blipFill>
        <p:spPr>
          <a:xfrm>
            <a:off x="1604800" y="4478675"/>
            <a:ext cx="1609920" cy="619200"/>
          </a:xfrm>
          <a:prstGeom prst="rect">
            <a:avLst/>
          </a:prstGeom>
          <a:noFill/>
          <a:ln>
            <a:noFill/>
          </a:ln>
        </p:spPr>
      </p:pic>
      <p:sp>
        <p:nvSpPr>
          <p:cNvPr id="22" name="Slide Number Placeholder 4">
            <a:extLst>
              <a:ext uri="{FF2B5EF4-FFF2-40B4-BE49-F238E27FC236}">
                <a16:creationId xmlns:a16="http://schemas.microsoft.com/office/drawing/2014/main" id="{B52D9BC7-0603-F642-BB8D-456B511CDC5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3" name="Title 1">
            <a:extLst>
              <a:ext uri="{FF2B5EF4-FFF2-40B4-BE49-F238E27FC236}">
                <a16:creationId xmlns:a16="http://schemas.microsoft.com/office/drawing/2014/main" id="{F302DA7F-BECC-A24E-9E90-4A2E7414204D}"/>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38536904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79</a:t>
            </a:fld>
            <a:endParaRPr kern="0">
              <a:solidFill>
                <a:srgbClr val="FFFFFF"/>
              </a:solidFill>
              <a:latin typeface="Arial"/>
              <a:cs typeface="Arial"/>
              <a:sym typeface="Arial"/>
            </a:endParaRPr>
          </a:p>
        </p:txBody>
      </p:sp>
      <p:pic>
        <p:nvPicPr>
          <p:cNvPr id="333" name="Shape 333"/>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334" name="Shape 334"/>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35" name="Shape 335"/>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36" name="Shape 336"/>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37" name="Shape 337"/>
          <p:cNvSpPr/>
          <p:nvPr/>
        </p:nvSpPr>
        <p:spPr>
          <a:xfrm>
            <a:off x="4702050" y="2869175"/>
            <a:ext cx="375000" cy="1581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38" name="Shape 338"/>
          <p:cNvPicPr preferRelativeResize="0"/>
          <p:nvPr/>
        </p:nvPicPr>
        <p:blipFill>
          <a:blip r:embed="rId4">
            <a:alphaModFix/>
          </a:blip>
          <a:stretch>
            <a:fillRect/>
          </a:stretch>
        </p:blipFill>
        <p:spPr>
          <a:xfrm>
            <a:off x="8282647" y="3293375"/>
            <a:ext cx="346948" cy="590550"/>
          </a:xfrm>
          <a:prstGeom prst="rect">
            <a:avLst/>
          </a:prstGeom>
          <a:noFill/>
          <a:ln w="19050" cap="flat" cmpd="sng">
            <a:solidFill>
              <a:srgbClr val="FF00FF"/>
            </a:solidFill>
            <a:prstDash val="solid"/>
            <a:round/>
            <a:headEnd type="none" w="sm" len="sm"/>
            <a:tailEnd type="none" w="sm" len="sm"/>
          </a:ln>
        </p:spPr>
      </p:pic>
      <p:cxnSp>
        <p:nvCxnSpPr>
          <p:cNvPr id="339" name="Shape 339"/>
          <p:cNvCxnSpPr>
            <a:stCxn id="338" idx="0"/>
            <a:endCxn id="340" idx="2"/>
          </p:cNvCxnSpPr>
          <p:nvPr/>
        </p:nvCxnSpPr>
        <p:spPr>
          <a:xfrm rot="10800000" flipH="1">
            <a:off x="8456121" y="2520575"/>
            <a:ext cx="201900" cy="772800"/>
          </a:xfrm>
          <a:prstGeom prst="straightConnector1">
            <a:avLst/>
          </a:prstGeom>
          <a:noFill/>
          <a:ln w="19050" cap="flat" cmpd="sng">
            <a:solidFill>
              <a:srgbClr val="FF00FF"/>
            </a:solidFill>
            <a:prstDash val="solid"/>
            <a:round/>
            <a:headEnd type="none" w="med" len="med"/>
            <a:tailEnd type="triangle" w="med" len="med"/>
          </a:ln>
        </p:spPr>
      </p:cxnSp>
      <p:sp>
        <p:nvSpPr>
          <p:cNvPr id="341" name="Shape 341"/>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42" name="Shape 342"/>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43" name="Shape 343"/>
          <p:cNvPicPr preferRelativeResize="0"/>
          <p:nvPr/>
        </p:nvPicPr>
        <p:blipFill>
          <a:blip r:embed="rId5">
            <a:alphaModFix/>
          </a:blip>
          <a:stretch>
            <a:fillRect/>
          </a:stretch>
        </p:blipFill>
        <p:spPr>
          <a:xfrm>
            <a:off x="366751" y="1546875"/>
            <a:ext cx="2847975" cy="438150"/>
          </a:xfrm>
          <a:prstGeom prst="rect">
            <a:avLst/>
          </a:prstGeom>
          <a:noFill/>
          <a:ln>
            <a:noFill/>
          </a:ln>
        </p:spPr>
      </p:pic>
      <p:sp>
        <p:nvSpPr>
          <p:cNvPr id="344" name="Shape 344"/>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345" name="Shape 345"/>
          <p:cNvPicPr preferRelativeResize="0"/>
          <p:nvPr/>
        </p:nvPicPr>
        <p:blipFill>
          <a:blip r:embed="rId6">
            <a:alphaModFix/>
          </a:blip>
          <a:stretch>
            <a:fillRect/>
          </a:stretch>
        </p:blipFill>
        <p:spPr>
          <a:xfrm>
            <a:off x="283387" y="2855601"/>
            <a:ext cx="1409700" cy="390525"/>
          </a:xfrm>
          <a:prstGeom prst="rect">
            <a:avLst/>
          </a:prstGeom>
          <a:noFill/>
          <a:ln>
            <a:noFill/>
          </a:ln>
        </p:spPr>
      </p:pic>
      <p:pic>
        <p:nvPicPr>
          <p:cNvPr id="346" name="Shape 346"/>
          <p:cNvPicPr preferRelativeResize="0"/>
          <p:nvPr/>
        </p:nvPicPr>
        <p:blipFill>
          <a:blip r:embed="rId7">
            <a:alphaModFix/>
          </a:blip>
          <a:stretch>
            <a:fillRect/>
          </a:stretch>
        </p:blipFill>
        <p:spPr>
          <a:xfrm>
            <a:off x="329201" y="3749475"/>
            <a:ext cx="942975" cy="457200"/>
          </a:xfrm>
          <a:prstGeom prst="rect">
            <a:avLst/>
          </a:prstGeom>
          <a:noFill/>
          <a:ln>
            <a:noFill/>
          </a:ln>
        </p:spPr>
      </p:pic>
      <p:pic>
        <p:nvPicPr>
          <p:cNvPr id="347" name="Shape 347"/>
          <p:cNvPicPr preferRelativeResize="0"/>
          <p:nvPr/>
        </p:nvPicPr>
        <p:blipFill>
          <a:blip r:embed="rId8">
            <a:alphaModFix/>
          </a:blip>
          <a:stretch>
            <a:fillRect/>
          </a:stretch>
        </p:blipFill>
        <p:spPr>
          <a:xfrm>
            <a:off x="2076776" y="3682800"/>
            <a:ext cx="2047875" cy="590550"/>
          </a:xfrm>
          <a:prstGeom prst="rect">
            <a:avLst/>
          </a:prstGeom>
          <a:noFill/>
          <a:ln>
            <a:noFill/>
          </a:ln>
        </p:spPr>
      </p:pic>
      <p:pic>
        <p:nvPicPr>
          <p:cNvPr id="348" name="Shape 348"/>
          <p:cNvPicPr preferRelativeResize="0"/>
          <p:nvPr/>
        </p:nvPicPr>
        <p:blipFill>
          <a:blip r:embed="rId9">
            <a:alphaModFix/>
          </a:blip>
          <a:stretch>
            <a:fillRect/>
          </a:stretch>
        </p:blipFill>
        <p:spPr>
          <a:xfrm>
            <a:off x="2047238" y="2741301"/>
            <a:ext cx="2085975" cy="619125"/>
          </a:xfrm>
          <a:prstGeom prst="rect">
            <a:avLst/>
          </a:prstGeom>
          <a:noFill/>
          <a:ln>
            <a:noFill/>
          </a:ln>
        </p:spPr>
      </p:pic>
      <p:sp>
        <p:nvSpPr>
          <p:cNvPr id="349" name="Shape 349"/>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350" name="Shape 350"/>
          <p:cNvPicPr preferRelativeResize="0"/>
          <p:nvPr/>
        </p:nvPicPr>
        <p:blipFill>
          <a:blip r:embed="rId10">
            <a:alphaModFix/>
          </a:blip>
          <a:stretch>
            <a:fillRect/>
          </a:stretch>
        </p:blipFill>
        <p:spPr>
          <a:xfrm>
            <a:off x="1604800" y="4478675"/>
            <a:ext cx="1609920" cy="619200"/>
          </a:xfrm>
          <a:prstGeom prst="rect">
            <a:avLst/>
          </a:prstGeom>
          <a:noFill/>
          <a:ln>
            <a:noFill/>
          </a:ln>
        </p:spPr>
      </p:pic>
      <p:sp>
        <p:nvSpPr>
          <p:cNvPr id="21" name="Slide Number Placeholder 4">
            <a:extLst>
              <a:ext uri="{FF2B5EF4-FFF2-40B4-BE49-F238E27FC236}">
                <a16:creationId xmlns:a16="http://schemas.microsoft.com/office/drawing/2014/main" id="{AC4E3384-3F56-6642-9382-2DA931C03D07}"/>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2" name="Title 1">
            <a:extLst>
              <a:ext uri="{FF2B5EF4-FFF2-40B4-BE49-F238E27FC236}">
                <a16:creationId xmlns:a16="http://schemas.microsoft.com/office/drawing/2014/main" id="{50DBB421-8690-AD41-8F88-5B1232001B82}"/>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2245050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Shape 1798"/>
          <p:cNvSpPr txBox="1">
            <a:spLocks noGrp="1"/>
          </p:cNvSpPr>
          <p:nvPr>
            <p:ph type="sldNum" sz="quarter" idx="12"/>
          </p:nvPr>
        </p:nvSpPr>
        <p:spPr>
          <a:xfrm>
            <a:off x="6172582" y="5626200"/>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8</a:t>
            </a:fld>
            <a:endParaRPr lang="en" sz="1800">
              <a:solidFill>
                <a:srgbClr val="FFFFFF"/>
              </a:solidFill>
            </a:endParaRPr>
          </a:p>
        </p:txBody>
      </p:sp>
      <p:sp>
        <p:nvSpPr>
          <p:cNvPr id="1804" name="Shape 1804"/>
          <p:cNvSpPr/>
          <p:nvPr/>
        </p:nvSpPr>
        <p:spPr>
          <a:xfrm>
            <a:off x="2788250" y="3333575"/>
            <a:ext cx="448200" cy="14568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x</a:t>
            </a:r>
          </a:p>
        </p:txBody>
      </p:sp>
      <p:sp>
        <p:nvSpPr>
          <p:cNvPr id="1805" name="Shape 1805"/>
          <p:cNvSpPr/>
          <p:nvPr/>
        </p:nvSpPr>
        <p:spPr>
          <a:xfrm>
            <a:off x="4136453" y="3669740"/>
            <a:ext cx="448200" cy="8565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h</a:t>
            </a:r>
          </a:p>
        </p:txBody>
      </p:sp>
      <p:cxnSp>
        <p:nvCxnSpPr>
          <p:cNvPr id="1806" name="Shape 1806"/>
          <p:cNvCxnSpPr/>
          <p:nvPr/>
        </p:nvCxnSpPr>
        <p:spPr>
          <a:xfrm rot="10800000" flipH="1">
            <a:off x="3236479" y="4526250"/>
            <a:ext cx="904499" cy="272100"/>
          </a:xfrm>
          <a:prstGeom prst="straightConnector1">
            <a:avLst/>
          </a:prstGeom>
          <a:noFill/>
          <a:ln w="9525" cap="flat" cmpd="sng">
            <a:solidFill>
              <a:schemeClr val="dk2"/>
            </a:solidFill>
            <a:prstDash val="solid"/>
            <a:round/>
            <a:headEnd type="none" w="lg" len="lg"/>
            <a:tailEnd type="none" w="lg" len="lg"/>
          </a:ln>
        </p:spPr>
      </p:cxnSp>
      <p:cxnSp>
        <p:nvCxnSpPr>
          <p:cNvPr id="1807" name="Shape 1807"/>
          <p:cNvCxnSpPr/>
          <p:nvPr/>
        </p:nvCxnSpPr>
        <p:spPr>
          <a:xfrm>
            <a:off x="3236479" y="3341567"/>
            <a:ext cx="912599" cy="328200"/>
          </a:xfrm>
          <a:prstGeom prst="straightConnector1">
            <a:avLst/>
          </a:prstGeom>
          <a:noFill/>
          <a:ln w="9525" cap="flat" cmpd="sng">
            <a:solidFill>
              <a:schemeClr val="dk2"/>
            </a:solidFill>
            <a:prstDash val="solid"/>
            <a:round/>
            <a:headEnd type="none" w="lg" len="lg"/>
            <a:tailEnd type="none" w="lg" len="lg"/>
          </a:ln>
        </p:spPr>
      </p:cxnSp>
      <p:sp>
        <p:nvSpPr>
          <p:cNvPr id="1808" name="Shape 1808"/>
          <p:cNvSpPr txBox="1"/>
          <p:nvPr/>
        </p:nvSpPr>
        <p:spPr>
          <a:xfrm>
            <a:off x="3364583" y="3840482"/>
            <a:ext cx="8406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W1</a:t>
            </a:r>
          </a:p>
        </p:txBody>
      </p:sp>
      <p:sp>
        <p:nvSpPr>
          <p:cNvPr id="1809" name="Shape 1809"/>
          <p:cNvSpPr/>
          <p:nvPr/>
        </p:nvSpPr>
        <p:spPr>
          <a:xfrm>
            <a:off x="5548680" y="3859197"/>
            <a:ext cx="448200" cy="477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s</a:t>
            </a:r>
          </a:p>
        </p:txBody>
      </p:sp>
      <p:cxnSp>
        <p:nvCxnSpPr>
          <p:cNvPr id="1810" name="Shape 1810"/>
          <p:cNvCxnSpPr/>
          <p:nvPr/>
        </p:nvCxnSpPr>
        <p:spPr>
          <a:xfrm>
            <a:off x="4565178" y="3669740"/>
            <a:ext cx="1000500" cy="200400"/>
          </a:xfrm>
          <a:prstGeom prst="straightConnector1">
            <a:avLst/>
          </a:prstGeom>
          <a:noFill/>
          <a:ln w="9525" cap="flat" cmpd="sng">
            <a:solidFill>
              <a:schemeClr val="dk2"/>
            </a:solidFill>
            <a:prstDash val="solid"/>
            <a:round/>
            <a:headEnd type="none" w="lg" len="lg"/>
            <a:tailEnd type="none" w="lg" len="lg"/>
          </a:ln>
        </p:spPr>
      </p:cxnSp>
      <p:cxnSp>
        <p:nvCxnSpPr>
          <p:cNvPr id="1811" name="Shape 1811"/>
          <p:cNvCxnSpPr/>
          <p:nvPr/>
        </p:nvCxnSpPr>
        <p:spPr>
          <a:xfrm rot="10800000" flipH="1">
            <a:off x="4581191" y="4325809"/>
            <a:ext cx="968700" cy="200400"/>
          </a:xfrm>
          <a:prstGeom prst="straightConnector1">
            <a:avLst/>
          </a:prstGeom>
          <a:noFill/>
          <a:ln w="9525" cap="flat" cmpd="sng">
            <a:solidFill>
              <a:schemeClr val="dk2"/>
            </a:solidFill>
            <a:prstDash val="solid"/>
            <a:round/>
            <a:headEnd type="none" w="lg" len="lg"/>
            <a:tailEnd type="none" w="lg" len="lg"/>
          </a:ln>
        </p:spPr>
      </p:cxnSp>
      <p:sp>
        <p:nvSpPr>
          <p:cNvPr id="1812" name="Shape 1812"/>
          <p:cNvSpPr txBox="1"/>
          <p:nvPr/>
        </p:nvSpPr>
        <p:spPr>
          <a:xfrm>
            <a:off x="4739034" y="3846671"/>
            <a:ext cx="8406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W2</a:t>
            </a:r>
          </a:p>
        </p:txBody>
      </p:sp>
      <p:sp>
        <p:nvSpPr>
          <p:cNvPr id="1813" name="Shape 1813"/>
          <p:cNvSpPr txBox="1"/>
          <p:nvPr/>
        </p:nvSpPr>
        <p:spPr>
          <a:xfrm>
            <a:off x="2063550" y="4509900"/>
            <a:ext cx="10881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3072</a:t>
            </a:r>
          </a:p>
        </p:txBody>
      </p:sp>
      <p:sp>
        <p:nvSpPr>
          <p:cNvPr id="1814" name="Shape 1814"/>
          <p:cNvSpPr txBox="1"/>
          <p:nvPr/>
        </p:nvSpPr>
        <p:spPr>
          <a:xfrm>
            <a:off x="4036000" y="4509900"/>
            <a:ext cx="10881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100</a:t>
            </a:r>
          </a:p>
        </p:txBody>
      </p:sp>
      <p:sp>
        <p:nvSpPr>
          <p:cNvPr id="1815" name="Shape 1815"/>
          <p:cNvSpPr txBox="1"/>
          <p:nvPr/>
        </p:nvSpPr>
        <p:spPr>
          <a:xfrm>
            <a:off x="5569450" y="4440750"/>
            <a:ext cx="10881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sp>
        <p:nvSpPr>
          <p:cNvPr id="20" name="Title 1"/>
          <p:cNvSpPr txBox="1">
            <a:spLocks/>
          </p:cNvSpPr>
          <p:nvPr/>
        </p:nvSpPr>
        <p:spPr>
          <a:xfrm>
            <a:off x="0" y="227000"/>
            <a:ext cx="9144000" cy="763600"/>
          </a:xfrm>
          <a:prstGeom prst="rect">
            <a:avLst/>
          </a:prstGeom>
        </p:spPr>
        <p:txBody>
          <a:bodyPr>
            <a:normAutofit fontScale="975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a:t>Neural networks: without the brain stuff</a:t>
            </a:r>
            <a:endParaRPr lang="en-US" kern="0" dirty="0"/>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pic>
        <p:nvPicPr>
          <p:cNvPr id="22" name="Shape 1789">
            <a:extLst>
              <a:ext uri="{FF2B5EF4-FFF2-40B4-BE49-F238E27FC236}">
                <a16:creationId xmlns:a16="http://schemas.microsoft.com/office/drawing/2014/main" id="{2A34BF96-1323-224F-B616-F1FC22DAF467}"/>
              </a:ext>
            </a:extLst>
          </p:cNvPr>
          <p:cNvPicPr preferRelativeResize="0"/>
          <p:nvPr/>
        </p:nvPicPr>
        <p:blipFill>
          <a:blip r:embed="rId3">
            <a:alphaModFix/>
          </a:blip>
          <a:stretch>
            <a:fillRect/>
          </a:stretch>
        </p:blipFill>
        <p:spPr>
          <a:xfrm>
            <a:off x="5028008" y="2209325"/>
            <a:ext cx="1649166" cy="494750"/>
          </a:xfrm>
          <a:prstGeom prst="rect">
            <a:avLst/>
          </a:prstGeom>
          <a:noFill/>
          <a:ln>
            <a:noFill/>
          </a:ln>
        </p:spPr>
      </p:pic>
      <p:sp>
        <p:nvSpPr>
          <p:cNvPr id="23" name="Shape 1790">
            <a:extLst>
              <a:ext uri="{FF2B5EF4-FFF2-40B4-BE49-F238E27FC236}">
                <a16:creationId xmlns:a16="http://schemas.microsoft.com/office/drawing/2014/main" id="{66DBE688-31C5-4F4F-93DE-8F74DA136663}"/>
              </a:ext>
            </a:extLst>
          </p:cNvPr>
          <p:cNvSpPr txBox="1"/>
          <p:nvPr/>
        </p:nvSpPr>
        <p:spPr>
          <a:xfrm>
            <a:off x="499750" y="21706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a:solidFill>
                  <a:srgbClr val="000000"/>
                </a:solidFill>
                <a:latin typeface="Arial"/>
                <a:ea typeface="Arial"/>
                <a:cs typeface="Arial"/>
                <a:sym typeface="Arial"/>
              </a:rPr>
              <a:t>(</a:t>
            </a:r>
            <a:r>
              <a:rPr lang="en" sz="2400" b="1" kern="0" dirty="0">
                <a:solidFill>
                  <a:srgbClr val="000000"/>
                </a:solidFill>
                <a:latin typeface="Arial"/>
                <a:ea typeface="Arial"/>
                <a:cs typeface="Arial"/>
                <a:sym typeface="Arial"/>
              </a:rPr>
              <a:t>Before</a:t>
            </a:r>
            <a:r>
              <a:rPr lang="en" sz="2400" kern="0" dirty="0">
                <a:solidFill>
                  <a:srgbClr val="000000"/>
                </a:solidFill>
                <a:latin typeface="Arial"/>
                <a:ea typeface="Arial"/>
                <a:cs typeface="Arial"/>
                <a:sym typeface="Arial"/>
              </a:rPr>
              <a:t>) Linear score function:</a:t>
            </a:r>
          </a:p>
        </p:txBody>
      </p:sp>
      <p:sp>
        <p:nvSpPr>
          <p:cNvPr id="24" name="Shape 1791">
            <a:extLst>
              <a:ext uri="{FF2B5EF4-FFF2-40B4-BE49-F238E27FC236}">
                <a16:creationId xmlns:a16="http://schemas.microsoft.com/office/drawing/2014/main" id="{75ABDDBB-2F58-3D48-9A97-ACF42A36C55B}"/>
              </a:ext>
            </a:extLst>
          </p:cNvPr>
          <p:cNvSpPr txBox="1"/>
          <p:nvPr/>
        </p:nvSpPr>
        <p:spPr>
          <a:xfrm>
            <a:off x="497750" y="27475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Now</a:t>
            </a:r>
            <a:r>
              <a:rPr lang="en" sz="2400" kern="0">
                <a:solidFill>
                  <a:srgbClr val="000000"/>
                </a:solidFill>
                <a:latin typeface="Arial"/>
                <a:ea typeface="Arial"/>
                <a:cs typeface="Arial"/>
                <a:sym typeface="Arial"/>
              </a:rPr>
              <a:t>) 2-layer Neural Network</a:t>
            </a:r>
          </a:p>
          <a:p>
            <a:pPr algn="l" eaLnBrk="1" fontAlgn="auto" hangingPunct="1">
              <a:spcBef>
                <a:spcPts val="0"/>
              </a:spcBef>
              <a:spcAft>
                <a:spcPts val="0"/>
              </a:spcAft>
            </a:pPr>
            <a:r>
              <a:rPr lang="en" sz="2400" kern="0">
                <a:solidFill>
                  <a:srgbClr val="000000"/>
                </a:solidFill>
                <a:latin typeface="Arial"/>
                <a:ea typeface="Arial"/>
                <a:cs typeface="Arial"/>
                <a:sym typeface="Arial"/>
              </a:rPr>
              <a:t>      </a:t>
            </a:r>
          </a:p>
        </p:txBody>
      </p:sp>
      <p:pic>
        <p:nvPicPr>
          <p:cNvPr id="25" name="Shape 1792">
            <a:extLst>
              <a:ext uri="{FF2B5EF4-FFF2-40B4-BE49-F238E27FC236}">
                <a16:creationId xmlns:a16="http://schemas.microsoft.com/office/drawing/2014/main" id="{6E9F9EF0-E917-D143-A50C-3BFBC66183BD}"/>
              </a:ext>
            </a:extLst>
          </p:cNvPr>
          <p:cNvPicPr preferRelativeResize="0"/>
          <p:nvPr/>
        </p:nvPicPr>
        <p:blipFill>
          <a:blip r:embed="rId4">
            <a:alphaModFix/>
          </a:blip>
          <a:stretch>
            <a:fillRect/>
          </a:stretch>
        </p:blipFill>
        <p:spPr>
          <a:xfrm>
            <a:off x="5061126" y="2805000"/>
            <a:ext cx="3554875" cy="494750"/>
          </a:xfrm>
          <a:prstGeom prst="rect">
            <a:avLst/>
          </a:prstGeom>
          <a:noFill/>
          <a:ln>
            <a:noFill/>
          </a:ln>
        </p:spPr>
      </p:pic>
    </p:spTree>
    <p:extLst>
      <p:ext uri="{BB962C8B-B14F-4D97-AF65-F5344CB8AC3E}">
        <p14:creationId xmlns:p14="http://schemas.microsoft.com/office/powerpoint/2010/main" val="21623381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80</a:t>
            </a:fld>
            <a:endParaRPr kern="0">
              <a:solidFill>
                <a:srgbClr val="FFFFFF"/>
              </a:solidFill>
              <a:latin typeface="Arial"/>
              <a:cs typeface="Arial"/>
              <a:sym typeface="Arial"/>
            </a:endParaRPr>
          </a:p>
        </p:txBody>
      </p:sp>
      <p:pic>
        <p:nvPicPr>
          <p:cNvPr id="357" name="Shape 357"/>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358" name="Shape 358"/>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59" name="Shape 359"/>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60" name="Shape 360"/>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61" name="Shape 361"/>
          <p:cNvSpPr/>
          <p:nvPr/>
        </p:nvSpPr>
        <p:spPr>
          <a:xfrm>
            <a:off x="4702050" y="2869175"/>
            <a:ext cx="375000" cy="1581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362" name="Shape 362"/>
          <p:cNvCxnSpPr>
            <a:stCxn id="363" idx="0"/>
          </p:cNvCxnSpPr>
          <p:nvPr/>
        </p:nvCxnSpPr>
        <p:spPr>
          <a:xfrm rot="10800000">
            <a:off x="5298021" y="2931875"/>
            <a:ext cx="3158100" cy="361500"/>
          </a:xfrm>
          <a:prstGeom prst="straightConnector1">
            <a:avLst/>
          </a:prstGeom>
          <a:noFill/>
          <a:ln w="19050" cap="flat" cmpd="sng">
            <a:solidFill>
              <a:srgbClr val="FF00FF"/>
            </a:solidFill>
            <a:prstDash val="solid"/>
            <a:round/>
            <a:headEnd type="none" w="med" len="med"/>
            <a:tailEnd type="triangle" w="med" len="med"/>
          </a:ln>
        </p:spPr>
      </p:cxnSp>
      <p:pic>
        <p:nvPicPr>
          <p:cNvPr id="364" name="Shape 364"/>
          <p:cNvPicPr preferRelativeResize="0"/>
          <p:nvPr/>
        </p:nvPicPr>
        <p:blipFill rotWithShape="1">
          <a:blip r:embed="rId4">
            <a:alphaModFix/>
          </a:blip>
          <a:srcRect l="71034"/>
          <a:stretch/>
        </p:blipFill>
        <p:spPr>
          <a:xfrm>
            <a:off x="8378014" y="3301480"/>
            <a:ext cx="466325" cy="619200"/>
          </a:xfrm>
          <a:prstGeom prst="rect">
            <a:avLst/>
          </a:prstGeom>
          <a:noFill/>
          <a:ln w="19050" cap="flat" cmpd="sng">
            <a:solidFill>
              <a:srgbClr val="FF00FF"/>
            </a:solidFill>
            <a:prstDash val="solid"/>
            <a:round/>
            <a:headEnd type="none" w="sm" len="sm"/>
            <a:tailEnd type="none" w="sm" len="sm"/>
          </a:ln>
        </p:spPr>
      </p:pic>
      <p:sp>
        <p:nvSpPr>
          <p:cNvPr id="365" name="Shape 365"/>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66" name="Shape 366"/>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67" name="Shape 367"/>
          <p:cNvPicPr preferRelativeResize="0"/>
          <p:nvPr/>
        </p:nvPicPr>
        <p:blipFill>
          <a:blip r:embed="rId5">
            <a:alphaModFix/>
          </a:blip>
          <a:stretch>
            <a:fillRect/>
          </a:stretch>
        </p:blipFill>
        <p:spPr>
          <a:xfrm>
            <a:off x="366751" y="1546875"/>
            <a:ext cx="2847975" cy="438150"/>
          </a:xfrm>
          <a:prstGeom prst="rect">
            <a:avLst/>
          </a:prstGeom>
          <a:noFill/>
          <a:ln>
            <a:noFill/>
          </a:ln>
        </p:spPr>
      </p:pic>
      <p:sp>
        <p:nvSpPr>
          <p:cNvPr id="368" name="Shape 368"/>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369" name="Shape 369"/>
          <p:cNvPicPr preferRelativeResize="0"/>
          <p:nvPr/>
        </p:nvPicPr>
        <p:blipFill>
          <a:blip r:embed="rId6">
            <a:alphaModFix/>
          </a:blip>
          <a:stretch>
            <a:fillRect/>
          </a:stretch>
        </p:blipFill>
        <p:spPr>
          <a:xfrm>
            <a:off x="283387" y="2855601"/>
            <a:ext cx="1409700" cy="390525"/>
          </a:xfrm>
          <a:prstGeom prst="rect">
            <a:avLst/>
          </a:prstGeom>
          <a:noFill/>
          <a:ln>
            <a:noFill/>
          </a:ln>
        </p:spPr>
      </p:pic>
      <p:pic>
        <p:nvPicPr>
          <p:cNvPr id="370" name="Shape 370"/>
          <p:cNvPicPr preferRelativeResize="0"/>
          <p:nvPr/>
        </p:nvPicPr>
        <p:blipFill>
          <a:blip r:embed="rId7">
            <a:alphaModFix/>
          </a:blip>
          <a:stretch>
            <a:fillRect/>
          </a:stretch>
        </p:blipFill>
        <p:spPr>
          <a:xfrm>
            <a:off x="329201" y="3749475"/>
            <a:ext cx="942975" cy="457200"/>
          </a:xfrm>
          <a:prstGeom prst="rect">
            <a:avLst/>
          </a:prstGeom>
          <a:noFill/>
          <a:ln>
            <a:noFill/>
          </a:ln>
        </p:spPr>
      </p:pic>
      <p:pic>
        <p:nvPicPr>
          <p:cNvPr id="371" name="Shape 371"/>
          <p:cNvPicPr preferRelativeResize="0"/>
          <p:nvPr/>
        </p:nvPicPr>
        <p:blipFill>
          <a:blip r:embed="rId8">
            <a:alphaModFix/>
          </a:blip>
          <a:stretch>
            <a:fillRect/>
          </a:stretch>
        </p:blipFill>
        <p:spPr>
          <a:xfrm>
            <a:off x="2076776" y="3682800"/>
            <a:ext cx="2047875" cy="590550"/>
          </a:xfrm>
          <a:prstGeom prst="rect">
            <a:avLst/>
          </a:prstGeom>
          <a:noFill/>
          <a:ln>
            <a:noFill/>
          </a:ln>
        </p:spPr>
      </p:pic>
      <p:pic>
        <p:nvPicPr>
          <p:cNvPr id="372" name="Shape 372"/>
          <p:cNvPicPr preferRelativeResize="0"/>
          <p:nvPr/>
        </p:nvPicPr>
        <p:blipFill>
          <a:blip r:embed="rId9">
            <a:alphaModFix/>
          </a:blip>
          <a:stretch>
            <a:fillRect/>
          </a:stretch>
        </p:blipFill>
        <p:spPr>
          <a:xfrm>
            <a:off x="2047238" y="2741301"/>
            <a:ext cx="2085975" cy="619125"/>
          </a:xfrm>
          <a:prstGeom prst="rect">
            <a:avLst/>
          </a:prstGeom>
          <a:noFill/>
          <a:ln>
            <a:noFill/>
          </a:ln>
        </p:spPr>
      </p:pic>
      <p:sp>
        <p:nvSpPr>
          <p:cNvPr id="373" name="Shape 373"/>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374" name="Shape 374"/>
          <p:cNvPicPr preferRelativeResize="0"/>
          <p:nvPr/>
        </p:nvPicPr>
        <p:blipFill>
          <a:blip r:embed="rId4">
            <a:alphaModFix/>
          </a:blip>
          <a:stretch>
            <a:fillRect/>
          </a:stretch>
        </p:blipFill>
        <p:spPr>
          <a:xfrm>
            <a:off x="1604800" y="4478675"/>
            <a:ext cx="1609920" cy="619200"/>
          </a:xfrm>
          <a:prstGeom prst="rect">
            <a:avLst/>
          </a:prstGeom>
          <a:noFill/>
          <a:ln>
            <a:noFill/>
          </a:ln>
        </p:spPr>
      </p:pic>
      <p:sp>
        <p:nvSpPr>
          <p:cNvPr id="21" name="Slide Number Placeholder 4">
            <a:extLst>
              <a:ext uri="{FF2B5EF4-FFF2-40B4-BE49-F238E27FC236}">
                <a16:creationId xmlns:a16="http://schemas.microsoft.com/office/drawing/2014/main" id="{3EEB2B17-643C-F14F-AC8E-337ECD6BCB17}"/>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2" name="Title 1">
            <a:extLst>
              <a:ext uri="{FF2B5EF4-FFF2-40B4-BE49-F238E27FC236}">
                <a16:creationId xmlns:a16="http://schemas.microsoft.com/office/drawing/2014/main" id="{D4BE717B-C92E-A942-AD4C-CD8AC3482761}"/>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3071795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81</a:t>
            </a:fld>
            <a:endParaRPr kern="0">
              <a:solidFill>
                <a:srgbClr val="FFFFFF"/>
              </a:solidFill>
              <a:latin typeface="Arial"/>
              <a:cs typeface="Arial"/>
              <a:sym typeface="Arial"/>
            </a:endParaRPr>
          </a:p>
        </p:txBody>
      </p:sp>
      <p:pic>
        <p:nvPicPr>
          <p:cNvPr id="381" name="Shape 381"/>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382" name="Shape 382"/>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83" name="Shape 383"/>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84" name="Shape 384"/>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85" name="Shape 385"/>
          <p:cNvPicPr preferRelativeResize="0"/>
          <p:nvPr/>
        </p:nvPicPr>
        <p:blipFill rotWithShape="1">
          <a:blip r:embed="rId4">
            <a:alphaModFix/>
          </a:blip>
          <a:srcRect l="71034"/>
          <a:stretch/>
        </p:blipFill>
        <p:spPr>
          <a:xfrm>
            <a:off x="8378014" y="3301480"/>
            <a:ext cx="466325" cy="619200"/>
          </a:xfrm>
          <a:prstGeom prst="rect">
            <a:avLst/>
          </a:prstGeom>
          <a:noFill/>
          <a:ln w="19050" cap="flat" cmpd="sng">
            <a:solidFill>
              <a:srgbClr val="FF00FF"/>
            </a:solidFill>
            <a:prstDash val="solid"/>
            <a:round/>
            <a:headEnd type="none" w="sm" len="sm"/>
            <a:tailEnd type="none" w="sm" len="sm"/>
          </a:ln>
        </p:spPr>
      </p:pic>
      <p:cxnSp>
        <p:nvCxnSpPr>
          <p:cNvPr id="386" name="Shape 386"/>
          <p:cNvCxnSpPr>
            <a:stCxn id="387" idx="0"/>
          </p:cNvCxnSpPr>
          <p:nvPr/>
        </p:nvCxnSpPr>
        <p:spPr>
          <a:xfrm rot="10800000">
            <a:off x="5298021" y="2931875"/>
            <a:ext cx="3158100" cy="361500"/>
          </a:xfrm>
          <a:prstGeom prst="straightConnector1">
            <a:avLst/>
          </a:prstGeom>
          <a:noFill/>
          <a:ln w="19050" cap="flat" cmpd="sng">
            <a:solidFill>
              <a:srgbClr val="FF00FF"/>
            </a:solidFill>
            <a:prstDash val="solid"/>
            <a:round/>
            <a:headEnd type="none" w="med" len="med"/>
            <a:tailEnd type="triangle" w="med" len="med"/>
          </a:ln>
        </p:spPr>
      </p:cxnSp>
      <p:sp>
        <p:nvSpPr>
          <p:cNvPr id="388" name="Shape 388"/>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89" name="Shape 389"/>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390" name="Shape 390"/>
          <p:cNvPicPr preferRelativeResize="0"/>
          <p:nvPr/>
        </p:nvPicPr>
        <p:blipFill>
          <a:blip r:embed="rId5">
            <a:alphaModFix/>
          </a:blip>
          <a:stretch>
            <a:fillRect/>
          </a:stretch>
        </p:blipFill>
        <p:spPr>
          <a:xfrm>
            <a:off x="366751" y="1546875"/>
            <a:ext cx="2847975" cy="438150"/>
          </a:xfrm>
          <a:prstGeom prst="rect">
            <a:avLst/>
          </a:prstGeom>
          <a:noFill/>
          <a:ln>
            <a:noFill/>
          </a:ln>
        </p:spPr>
      </p:pic>
      <p:sp>
        <p:nvSpPr>
          <p:cNvPr id="391" name="Shape 391"/>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392" name="Shape 392"/>
          <p:cNvPicPr preferRelativeResize="0"/>
          <p:nvPr/>
        </p:nvPicPr>
        <p:blipFill>
          <a:blip r:embed="rId6">
            <a:alphaModFix/>
          </a:blip>
          <a:stretch>
            <a:fillRect/>
          </a:stretch>
        </p:blipFill>
        <p:spPr>
          <a:xfrm>
            <a:off x="283387" y="2855601"/>
            <a:ext cx="1409700" cy="390525"/>
          </a:xfrm>
          <a:prstGeom prst="rect">
            <a:avLst/>
          </a:prstGeom>
          <a:noFill/>
          <a:ln>
            <a:noFill/>
          </a:ln>
        </p:spPr>
      </p:pic>
      <p:pic>
        <p:nvPicPr>
          <p:cNvPr id="393" name="Shape 393"/>
          <p:cNvPicPr preferRelativeResize="0"/>
          <p:nvPr/>
        </p:nvPicPr>
        <p:blipFill>
          <a:blip r:embed="rId7">
            <a:alphaModFix/>
          </a:blip>
          <a:stretch>
            <a:fillRect/>
          </a:stretch>
        </p:blipFill>
        <p:spPr>
          <a:xfrm>
            <a:off x="329201" y="3749475"/>
            <a:ext cx="942975" cy="457200"/>
          </a:xfrm>
          <a:prstGeom prst="rect">
            <a:avLst/>
          </a:prstGeom>
          <a:noFill/>
          <a:ln>
            <a:noFill/>
          </a:ln>
        </p:spPr>
      </p:pic>
      <p:pic>
        <p:nvPicPr>
          <p:cNvPr id="394" name="Shape 394"/>
          <p:cNvPicPr preferRelativeResize="0"/>
          <p:nvPr/>
        </p:nvPicPr>
        <p:blipFill>
          <a:blip r:embed="rId8">
            <a:alphaModFix/>
          </a:blip>
          <a:stretch>
            <a:fillRect/>
          </a:stretch>
        </p:blipFill>
        <p:spPr>
          <a:xfrm>
            <a:off x="2076776" y="3682800"/>
            <a:ext cx="2047875" cy="590550"/>
          </a:xfrm>
          <a:prstGeom prst="rect">
            <a:avLst/>
          </a:prstGeom>
          <a:noFill/>
          <a:ln>
            <a:noFill/>
          </a:ln>
        </p:spPr>
      </p:pic>
      <p:pic>
        <p:nvPicPr>
          <p:cNvPr id="395" name="Shape 395"/>
          <p:cNvPicPr preferRelativeResize="0"/>
          <p:nvPr/>
        </p:nvPicPr>
        <p:blipFill>
          <a:blip r:embed="rId9">
            <a:alphaModFix/>
          </a:blip>
          <a:stretch>
            <a:fillRect/>
          </a:stretch>
        </p:blipFill>
        <p:spPr>
          <a:xfrm>
            <a:off x="2047238" y="2741301"/>
            <a:ext cx="2085975" cy="619125"/>
          </a:xfrm>
          <a:prstGeom prst="rect">
            <a:avLst/>
          </a:prstGeom>
          <a:noFill/>
          <a:ln>
            <a:noFill/>
          </a:ln>
        </p:spPr>
      </p:pic>
      <p:sp>
        <p:nvSpPr>
          <p:cNvPr id="396" name="Shape 396"/>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397" name="Shape 397"/>
          <p:cNvPicPr preferRelativeResize="0"/>
          <p:nvPr/>
        </p:nvPicPr>
        <p:blipFill>
          <a:blip r:embed="rId4">
            <a:alphaModFix/>
          </a:blip>
          <a:stretch>
            <a:fillRect/>
          </a:stretch>
        </p:blipFill>
        <p:spPr>
          <a:xfrm>
            <a:off x="1604800" y="4478675"/>
            <a:ext cx="1609920" cy="619200"/>
          </a:xfrm>
          <a:prstGeom prst="rect">
            <a:avLst/>
          </a:prstGeom>
          <a:noFill/>
          <a:ln>
            <a:noFill/>
          </a:ln>
        </p:spPr>
      </p:pic>
      <p:sp>
        <p:nvSpPr>
          <p:cNvPr id="20" name="Slide Number Placeholder 4">
            <a:extLst>
              <a:ext uri="{FF2B5EF4-FFF2-40B4-BE49-F238E27FC236}">
                <a16:creationId xmlns:a16="http://schemas.microsoft.com/office/drawing/2014/main" id="{7C30D1E8-A449-DB44-989D-9E3B68EAC30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1" name="Title 1">
            <a:extLst>
              <a:ext uri="{FF2B5EF4-FFF2-40B4-BE49-F238E27FC236}">
                <a16:creationId xmlns:a16="http://schemas.microsoft.com/office/drawing/2014/main" id="{15856C85-4CD7-8047-BB37-F06B68BC8D3B}"/>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Tree>
    <p:extLst>
      <p:ext uri="{BB962C8B-B14F-4D97-AF65-F5344CB8AC3E}">
        <p14:creationId xmlns:p14="http://schemas.microsoft.com/office/powerpoint/2010/main" val="11669188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82</a:t>
            </a:fld>
            <a:endParaRPr kern="0">
              <a:solidFill>
                <a:srgbClr val="FFFFFF"/>
              </a:solidFill>
              <a:latin typeface="Arial"/>
              <a:cs typeface="Arial"/>
              <a:sym typeface="Arial"/>
            </a:endParaRPr>
          </a:p>
        </p:txBody>
      </p:sp>
      <p:pic>
        <p:nvPicPr>
          <p:cNvPr id="404" name="Shape 404"/>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405" name="Shape 405"/>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06" name="Shape 406"/>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07" name="Shape 407"/>
          <p:cNvSpPr/>
          <p:nvPr/>
        </p:nvSpPr>
        <p:spPr>
          <a:xfrm>
            <a:off x="6642550" y="171380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408" name="Shape 408"/>
          <p:cNvPicPr preferRelativeResize="0"/>
          <p:nvPr/>
        </p:nvPicPr>
        <p:blipFill>
          <a:blip r:embed="rId4">
            <a:alphaModFix/>
          </a:blip>
          <a:stretch>
            <a:fillRect/>
          </a:stretch>
        </p:blipFill>
        <p:spPr>
          <a:xfrm>
            <a:off x="8261125" y="3293375"/>
            <a:ext cx="457200" cy="742950"/>
          </a:xfrm>
          <a:prstGeom prst="rect">
            <a:avLst/>
          </a:prstGeom>
          <a:noFill/>
          <a:ln w="19050" cap="flat" cmpd="sng">
            <a:solidFill>
              <a:srgbClr val="FF00FF"/>
            </a:solidFill>
            <a:prstDash val="solid"/>
            <a:round/>
            <a:headEnd type="none" w="sm" len="sm"/>
            <a:tailEnd type="none" w="sm" len="sm"/>
          </a:ln>
        </p:spPr>
      </p:pic>
      <p:cxnSp>
        <p:nvCxnSpPr>
          <p:cNvPr id="409" name="Shape 409"/>
          <p:cNvCxnSpPr>
            <a:stCxn id="410" idx="0"/>
          </p:cNvCxnSpPr>
          <p:nvPr/>
        </p:nvCxnSpPr>
        <p:spPr>
          <a:xfrm rot="10800000">
            <a:off x="6949821" y="1958375"/>
            <a:ext cx="1506300" cy="1335000"/>
          </a:xfrm>
          <a:prstGeom prst="straightConnector1">
            <a:avLst/>
          </a:prstGeom>
          <a:noFill/>
          <a:ln w="19050" cap="flat" cmpd="sng">
            <a:solidFill>
              <a:srgbClr val="FF00FF"/>
            </a:solidFill>
            <a:prstDash val="solid"/>
            <a:round/>
            <a:headEnd type="none" w="med" len="med"/>
            <a:tailEnd type="triangle" w="med" len="med"/>
          </a:ln>
        </p:spPr>
      </p:cxnSp>
      <p:sp>
        <p:nvSpPr>
          <p:cNvPr id="411" name="Shape 411"/>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12" name="Shape 412"/>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413" name="Shape 413"/>
          <p:cNvPicPr preferRelativeResize="0"/>
          <p:nvPr/>
        </p:nvPicPr>
        <p:blipFill>
          <a:blip r:embed="rId5">
            <a:alphaModFix/>
          </a:blip>
          <a:stretch>
            <a:fillRect/>
          </a:stretch>
        </p:blipFill>
        <p:spPr>
          <a:xfrm>
            <a:off x="366751" y="1546875"/>
            <a:ext cx="2847975" cy="438150"/>
          </a:xfrm>
          <a:prstGeom prst="rect">
            <a:avLst/>
          </a:prstGeom>
          <a:noFill/>
          <a:ln>
            <a:noFill/>
          </a:ln>
        </p:spPr>
      </p:pic>
      <p:sp>
        <p:nvSpPr>
          <p:cNvPr id="414" name="Shape 414"/>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415" name="Shape 415"/>
          <p:cNvPicPr preferRelativeResize="0"/>
          <p:nvPr/>
        </p:nvPicPr>
        <p:blipFill>
          <a:blip r:embed="rId6">
            <a:alphaModFix/>
          </a:blip>
          <a:stretch>
            <a:fillRect/>
          </a:stretch>
        </p:blipFill>
        <p:spPr>
          <a:xfrm>
            <a:off x="283387" y="2855601"/>
            <a:ext cx="1409700" cy="390525"/>
          </a:xfrm>
          <a:prstGeom prst="rect">
            <a:avLst/>
          </a:prstGeom>
          <a:noFill/>
          <a:ln>
            <a:noFill/>
          </a:ln>
        </p:spPr>
      </p:pic>
      <p:pic>
        <p:nvPicPr>
          <p:cNvPr id="416" name="Shape 416"/>
          <p:cNvPicPr preferRelativeResize="0"/>
          <p:nvPr/>
        </p:nvPicPr>
        <p:blipFill>
          <a:blip r:embed="rId7">
            <a:alphaModFix/>
          </a:blip>
          <a:stretch>
            <a:fillRect/>
          </a:stretch>
        </p:blipFill>
        <p:spPr>
          <a:xfrm>
            <a:off x="329201" y="3749475"/>
            <a:ext cx="942975" cy="457200"/>
          </a:xfrm>
          <a:prstGeom prst="rect">
            <a:avLst/>
          </a:prstGeom>
          <a:noFill/>
          <a:ln>
            <a:noFill/>
          </a:ln>
        </p:spPr>
      </p:pic>
      <p:pic>
        <p:nvPicPr>
          <p:cNvPr id="417" name="Shape 417"/>
          <p:cNvPicPr preferRelativeResize="0"/>
          <p:nvPr/>
        </p:nvPicPr>
        <p:blipFill>
          <a:blip r:embed="rId8">
            <a:alphaModFix/>
          </a:blip>
          <a:stretch>
            <a:fillRect/>
          </a:stretch>
        </p:blipFill>
        <p:spPr>
          <a:xfrm>
            <a:off x="2076776" y="3682800"/>
            <a:ext cx="2047875" cy="590550"/>
          </a:xfrm>
          <a:prstGeom prst="rect">
            <a:avLst/>
          </a:prstGeom>
          <a:noFill/>
          <a:ln>
            <a:noFill/>
          </a:ln>
        </p:spPr>
      </p:pic>
      <p:pic>
        <p:nvPicPr>
          <p:cNvPr id="418" name="Shape 418"/>
          <p:cNvPicPr preferRelativeResize="0"/>
          <p:nvPr/>
        </p:nvPicPr>
        <p:blipFill>
          <a:blip r:embed="rId9">
            <a:alphaModFix/>
          </a:blip>
          <a:stretch>
            <a:fillRect/>
          </a:stretch>
        </p:blipFill>
        <p:spPr>
          <a:xfrm>
            <a:off x="2047238" y="2741301"/>
            <a:ext cx="2085975" cy="619125"/>
          </a:xfrm>
          <a:prstGeom prst="rect">
            <a:avLst/>
          </a:prstGeom>
          <a:noFill/>
          <a:ln>
            <a:noFill/>
          </a:ln>
        </p:spPr>
      </p:pic>
      <p:sp>
        <p:nvSpPr>
          <p:cNvPr id="419" name="Shape 419"/>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420" name="Shape 420"/>
          <p:cNvPicPr preferRelativeResize="0"/>
          <p:nvPr/>
        </p:nvPicPr>
        <p:blipFill>
          <a:blip r:embed="rId10">
            <a:alphaModFix/>
          </a:blip>
          <a:stretch>
            <a:fillRect/>
          </a:stretch>
        </p:blipFill>
        <p:spPr>
          <a:xfrm>
            <a:off x="1604800" y="4478675"/>
            <a:ext cx="1609920" cy="619200"/>
          </a:xfrm>
          <a:prstGeom prst="rect">
            <a:avLst/>
          </a:prstGeom>
          <a:noFill/>
          <a:ln>
            <a:noFill/>
          </a:ln>
        </p:spPr>
      </p:pic>
      <p:sp>
        <p:nvSpPr>
          <p:cNvPr id="20" name="Title 1">
            <a:extLst>
              <a:ext uri="{FF2B5EF4-FFF2-40B4-BE49-F238E27FC236}">
                <a16:creationId xmlns:a16="http://schemas.microsoft.com/office/drawing/2014/main" id="{945CBE9D-BD21-DF41-B7BB-9B95E17116E8}"/>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
        <p:nvSpPr>
          <p:cNvPr id="21" name="Slide Number Placeholder 4">
            <a:extLst>
              <a:ext uri="{FF2B5EF4-FFF2-40B4-BE49-F238E27FC236}">
                <a16:creationId xmlns:a16="http://schemas.microsoft.com/office/drawing/2014/main" id="{0EFFA872-90C7-624C-B797-2BF1D9D31E3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0753325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83</a:t>
            </a:fld>
            <a:endParaRPr kern="0">
              <a:solidFill>
                <a:srgbClr val="FFFFFF"/>
              </a:solidFill>
              <a:latin typeface="Arial"/>
              <a:cs typeface="Arial"/>
              <a:sym typeface="Arial"/>
            </a:endParaRPr>
          </a:p>
        </p:txBody>
      </p:sp>
      <p:pic>
        <p:nvPicPr>
          <p:cNvPr id="427" name="Shape 427"/>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428" name="Shape 428"/>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29" name="Shape 429"/>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430" name="Shape 430"/>
          <p:cNvCxnSpPr/>
          <p:nvPr/>
        </p:nvCxnSpPr>
        <p:spPr>
          <a:xfrm rot="10800000">
            <a:off x="6949821" y="1958375"/>
            <a:ext cx="1506300" cy="1335000"/>
          </a:xfrm>
          <a:prstGeom prst="straightConnector1">
            <a:avLst/>
          </a:prstGeom>
          <a:noFill/>
          <a:ln w="19050" cap="flat" cmpd="sng">
            <a:solidFill>
              <a:srgbClr val="FF00FF"/>
            </a:solidFill>
            <a:prstDash val="solid"/>
            <a:round/>
            <a:headEnd type="none" w="med" len="med"/>
            <a:tailEnd type="triangle" w="med" len="med"/>
          </a:ln>
        </p:spPr>
      </p:cxnSp>
      <p:pic>
        <p:nvPicPr>
          <p:cNvPr id="431" name="Shape 431"/>
          <p:cNvPicPr preferRelativeResize="0"/>
          <p:nvPr/>
        </p:nvPicPr>
        <p:blipFill>
          <a:blip r:embed="rId4">
            <a:alphaModFix/>
          </a:blip>
          <a:stretch>
            <a:fillRect/>
          </a:stretch>
        </p:blipFill>
        <p:spPr>
          <a:xfrm>
            <a:off x="8261125" y="3293375"/>
            <a:ext cx="457200" cy="742950"/>
          </a:xfrm>
          <a:prstGeom prst="rect">
            <a:avLst/>
          </a:prstGeom>
          <a:noFill/>
          <a:ln w="19050" cap="flat" cmpd="sng">
            <a:solidFill>
              <a:srgbClr val="FF00FF"/>
            </a:solidFill>
            <a:prstDash val="solid"/>
            <a:round/>
            <a:headEnd type="none" w="sm" len="sm"/>
            <a:tailEnd type="none" w="sm" len="sm"/>
          </a:ln>
        </p:spPr>
      </p:pic>
      <p:sp>
        <p:nvSpPr>
          <p:cNvPr id="432" name="Shape 432"/>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33" name="Shape 433"/>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434" name="Shape 434"/>
          <p:cNvPicPr preferRelativeResize="0"/>
          <p:nvPr/>
        </p:nvPicPr>
        <p:blipFill>
          <a:blip r:embed="rId5">
            <a:alphaModFix/>
          </a:blip>
          <a:stretch>
            <a:fillRect/>
          </a:stretch>
        </p:blipFill>
        <p:spPr>
          <a:xfrm>
            <a:off x="366751" y="1546875"/>
            <a:ext cx="2847975" cy="438150"/>
          </a:xfrm>
          <a:prstGeom prst="rect">
            <a:avLst/>
          </a:prstGeom>
          <a:noFill/>
          <a:ln>
            <a:noFill/>
          </a:ln>
        </p:spPr>
      </p:pic>
      <p:sp>
        <p:nvSpPr>
          <p:cNvPr id="435" name="Shape 435"/>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436" name="Shape 436"/>
          <p:cNvPicPr preferRelativeResize="0"/>
          <p:nvPr/>
        </p:nvPicPr>
        <p:blipFill>
          <a:blip r:embed="rId6">
            <a:alphaModFix/>
          </a:blip>
          <a:stretch>
            <a:fillRect/>
          </a:stretch>
        </p:blipFill>
        <p:spPr>
          <a:xfrm>
            <a:off x="283387" y="2855601"/>
            <a:ext cx="1409700" cy="390525"/>
          </a:xfrm>
          <a:prstGeom prst="rect">
            <a:avLst/>
          </a:prstGeom>
          <a:noFill/>
          <a:ln>
            <a:noFill/>
          </a:ln>
        </p:spPr>
      </p:pic>
      <p:pic>
        <p:nvPicPr>
          <p:cNvPr id="437" name="Shape 437"/>
          <p:cNvPicPr preferRelativeResize="0"/>
          <p:nvPr/>
        </p:nvPicPr>
        <p:blipFill>
          <a:blip r:embed="rId7">
            <a:alphaModFix/>
          </a:blip>
          <a:stretch>
            <a:fillRect/>
          </a:stretch>
        </p:blipFill>
        <p:spPr>
          <a:xfrm>
            <a:off x="329201" y="3749475"/>
            <a:ext cx="942975" cy="457200"/>
          </a:xfrm>
          <a:prstGeom prst="rect">
            <a:avLst/>
          </a:prstGeom>
          <a:noFill/>
          <a:ln>
            <a:noFill/>
          </a:ln>
        </p:spPr>
      </p:pic>
      <p:pic>
        <p:nvPicPr>
          <p:cNvPr id="438" name="Shape 438"/>
          <p:cNvPicPr preferRelativeResize="0"/>
          <p:nvPr/>
        </p:nvPicPr>
        <p:blipFill>
          <a:blip r:embed="rId8">
            <a:alphaModFix/>
          </a:blip>
          <a:stretch>
            <a:fillRect/>
          </a:stretch>
        </p:blipFill>
        <p:spPr>
          <a:xfrm>
            <a:off x="2076776" y="3682800"/>
            <a:ext cx="2047875" cy="590550"/>
          </a:xfrm>
          <a:prstGeom prst="rect">
            <a:avLst/>
          </a:prstGeom>
          <a:noFill/>
          <a:ln>
            <a:noFill/>
          </a:ln>
        </p:spPr>
      </p:pic>
      <p:pic>
        <p:nvPicPr>
          <p:cNvPr id="439" name="Shape 439"/>
          <p:cNvPicPr preferRelativeResize="0"/>
          <p:nvPr/>
        </p:nvPicPr>
        <p:blipFill>
          <a:blip r:embed="rId9">
            <a:alphaModFix/>
          </a:blip>
          <a:stretch>
            <a:fillRect/>
          </a:stretch>
        </p:blipFill>
        <p:spPr>
          <a:xfrm>
            <a:off x="2047238" y="2741301"/>
            <a:ext cx="2085975" cy="619125"/>
          </a:xfrm>
          <a:prstGeom prst="rect">
            <a:avLst/>
          </a:prstGeom>
          <a:noFill/>
          <a:ln>
            <a:noFill/>
          </a:ln>
        </p:spPr>
      </p:pic>
      <p:sp>
        <p:nvSpPr>
          <p:cNvPr id="440" name="Shape 440"/>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441" name="Shape 441"/>
          <p:cNvPicPr preferRelativeResize="0"/>
          <p:nvPr/>
        </p:nvPicPr>
        <p:blipFill>
          <a:blip r:embed="rId10">
            <a:alphaModFix/>
          </a:blip>
          <a:stretch>
            <a:fillRect/>
          </a:stretch>
        </p:blipFill>
        <p:spPr>
          <a:xfrm>
            <a:off x="1604800" y="4478675"/>
            <a:ext cx="1609920" cy="619200"/>
          </a:xfrm>
          <a:prstGeom prst="rect">
            <a:avLst/>
          </a:prstGeom>
          <a:noFill/>
          <a:ln>
            <a:noFill/>
          </a:ln>
        </p:spPr>
      </p:pic>
      <p:sp>
        <p:nvSpPr>
          <p:cNvPr id="19" name="Title 1">
            <a:extLst>
              <a:ext uri="{FF2B5EF4-FFF2-40B4-BE49-F238E27FC236}">
                <a16:creationId xmlns:a16="http://schemas.microsoft.com/office/drawing/2014/main" id="{70B0F2CD-5191-244E-A467-893303E9F5ED}"/>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
        <p:nvSpPr>
          <p:cNvPr id="20" name="Slide Number Placeholder 4">
            <a:extLst>
              <a:ext uri="{FF2B5EF4-FFF2-40B4-BE49-F238E27FC236}">
                <a16:creationId xmlns:a16="http://schemas.microsoft.com/office/drawing/2014/main" id="{08BCF176-5E49-5049-AA8D-7ADCF379BAC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65459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84</a:t>
            </a:fld>
            <a:endParaRPr kern="0">
              <a:solidFill>
                <a:srgbClr val="FFFFFF"/>
              </a:solidFill>
              <a:latin typeface="Arial"/>
              <a:cs typeface="Arial"/>
              <a:sym typeface="Arial"/>
            </a:endParaRPr>
          </a:p>
        </p:txBody>
      </p:sp>
      <p:pic>
        <p:nvPicPr>
          <p:cNvPr id="448" name="Shape 448"/>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449" name="Shape 449"/>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50" name="Shape 450"/>
          <p:cNvSpPr/>
          <p:nvPr/>
        </p:nvSpPr>
        <p:spPr>
          <a:xfrm>
            <a:off x="4774675" y="20720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451" name="Shape 451"/>
          <p:cNvCxnSpPr>
            <a:stCxn id="452" idx="0"/>
            <a:endCxn id="450" idx="3"/>
          </p:cNvCxnSpPr>
          <p:nvPr/>
        </p:nvCxnSpPr>
        <p:spPr>
          <a:xfrm rot="10800000">
            <a:off x="5149675" y="2203750"/>
            <a:ext cx="3306300" cy="1089600"/>
          </a:xfrm>
          <a:prstGeom prst="straightConnector1">
            <a:avLst/>
          </a:prstGeom>
          <a:noFill/>
          <a:ln w="19050" cap="flat" cmpd="sng">
            <a:solidFill>
              <a:srgbClr val="FF00FF"/>
            </a:solidFill>
            <a:prstDash val="solid"/>
            <a:round/>
            <a:headEnd type="none" w="med" len="med"/>
            <a:tailEnd type="triangle" w="med" len="med"/>
          </a:ln>
        </p:spPr>
      </p:cxnSp>
      <p:pic>
        <p:nvPicPr>
          <p:cNvPr id="453" name="Shape 453"/>
          <p:cNvPicPr preferRelativeResize="0"/>
          <p:nvPr/>
        </p:nvPicPr>
        <p:blipFill rotWithShape="1">
          <a:blip r:embed="rId4">
            <a:alphaModFix/>
          </a:blip>
          <a:srcRect l="35262" r="36338"/>
          <a:stretch/>
        </p:blipFill>
        <p:spPr>
          <a:xfrm>
            <a:off x="8271873" y="3293375"/>
            <a:ext cx="457200" cy="619200"/>
          </a:xfrm>
          <a:prstGeom prst="rect">
            <a:avLst/>
          </a:prstGeom>
          <a:noFill/>
          <a:ln w="19050" cap="flat" cmpd="sng">
            <a:solidFill>
              <a:srgbClr val="FF00FF"/>
            </a:solidFill>
            <a:prstDash val="solid"/>
            <a:round/>
            <a:headEnd type="none" w="sm" len="sm"/>
            <a:tailEnd type="none" w="sm" len="sm"/>
          </a:ln>
        </p:spPr>
      </p:pic>
      <p:sp>
        <p:nvSpPr>
          <p:cNvPr id="454" name="Shape 454"/>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55" name="Shape 455"/>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456" name="Shape 456"/>
          <p:cNvPicPr preferRelativeResize="0"/>
          <p:nvPr/>
        </p:nvPicPr>
        <p:blipFill>
          <a:blip r:embed="rId5">
            <a:alphaModFix/>
          </a:blip>
          <a:stretch>
            <a:fillRect/>
          </a:stretch>
        </p:blipFill>
        <p:spPr>
          <a:xfrm>
            <a:off x="366751" y="1546875"/>
            <a:ext cx="2847975" cy="438150"/>
          </a:xfrm>
          <a:prstGeom prst="rect">
            <a:avLst/>
          </a:prstGeom>
          <a:noFill/>
          <a:ln>
            <a:noFill/>
          </a:ln>
        </p:spPr>
      </p:pic>
      <p:sp>
        <p:nvSpPr>
          <p:cNvPr id="457" name="Shape 457"/>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458" name="Shape 458"/>
          <p:cNvPicPr preferRelativeResize="0"/>
          <p:nvPr/>
        </p:nvPicPr>
        <p:blipFill>
          <a:blip r:embed="rId6">
            <a:alphaModFix/>
          </a:blip>
          <a:stretch>
            <a:fillRect/>
          </a:stretch>
        </p:blipFill>
        <p:spPr>
          <a:xfrm>
            <a:off x="283387" y="2855601"/>
            <a:ext cx="1409700" cy="390525"/>
          </a:xfrm>
          <a:prstGeom prst="rect">
            <a:avLst/>
          </a:prstGeom>
          <a:noFill/>
          <a:ln>
            <a:noFill/>
          </a:ln>
        </p:spPr>
      </p:pic>
      <p:pic>
        <p:nvPicPr>
          <p:cNvPr id="459" name="Shape 459"/>
          <p:cNvPicPr preferRelativeResize="0"/>
          <p:nvPr/>
        </p:nvPicPr>
        <p:blipFill>
          <a:blip r:embed="rId7">
            <a:alphaModFix/>
          </a:blip>
          <a:stretch>
            <a:fillRect/>
          </a:stretch>
        </p:blipFill>
        <p:spPr>
          <a:xfrm>
            <a:off x="329201" y="3749475"/>
            <a:ext cx="942975" cy="457200"/>
          </a:xfrm>
          <a:prstGeom prst="rect">
            <a:avLst/>
          </a:prstGeom>
          <a:noFill/>
          <a:ln>
            <a:noFill/>
          </a:ln>
        </p:spPr>
      </p:pic>
      <p:pic>
        <p:nvPicPr>
          <p:cNvPr id="460" name="Shape 460"/>
          <p:cNvPicPr preferRelativeResize="0"/>
          <p:nvPr/>
        </p:nvPicPr>
        <p:blipFill>
          <a:blip r:embed="rId8">
            <a:alphaModFix/>
          </a:blip>
          <a:stretch>
            <a:fillRect/>
          </a:stretch>
        </p:blipFill>
        <p:spPr>
          <a:xfrm>
            <a:off x="2076776" y="3682800"/>
            <a:ext cx="2047875" cy="590550"/>
          </a:xfrm>
          <a:prstGeom prst="rect">
            <a:avLst/>
          </a:prstGeom>
          <a:noFill/>
          <a:ln>
            <a:noFill/>
          </a:ln>
        </p:spPr>
      </p:pic>
      <p:pic>
        <p:nvPicPr>
          <p:cNvPr id="461" name="Shape 461"/>
          <p:cNvPicPr preferRelativeResize="0"/>
          <p:nvPr/>
        </p:nvPicPr>
        <p:blipFill>
          <a:blip r:embed="rId9">
            <a:alphaModFix/>
          </a:blip>
          <a:stretch>
            <a:fillRect/>
          </a:stretch>
        </p:blipFill>
        <p:spPr>
          <a:xfrm>
            <a:off x="2047238" y="2741301"/>
            <a:ext cx="2085975" cy="619125"/>
          </a:xfrm>
          <a:prstGeom prst="rect">
            <a:avLst/>
          </a:prstGeom>
          <a:noFill/>
          <a:ln>
            <a:noFill/>
          </a:ln>
        </p:spPr>
      </p:pic>
      <p:sp>
        <p:nvSpPr>
          <p:cNvPr id="462" name="Shape 462"/>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463" name="Shape 463"/>
          <p:cNvPicPr preferRelativeResize="0"/>
          <p:nvPr/>
        </p:nvPicPr>
        <p:blipFill>
          <a:blip r:embed="rId4">
            <a:alphaModFix/>
          </a:blip>
          <a:stretch>
            <a:fillRect/>
          </a:stretch>
        </p:blipFill>
        <p:spPr>
          <a:xfrm>
            <a:off x="1604800" y="4478675"/>
            <a:ext cx="1609920" cy="619200"/>
          </a:xfrm>
          <a:prstGeom prst="rect">
            <a:avLst/>
          </a:prstGeom>
          <a:noFill/>
          <a:ln>
            <a:noFill/>
          </a:ln>
        </p:spPr>
      </p:pic>
      <p:pic>
        <p:nvPicPr>
          <p:cNvPr id="465" name="Shape 465"/>
          <p:cNvPicPr preferRelativeResize="0"/>
          <p:nvPr/>
        </p:nvPicPr>
        <p:blipFill>
          <a:blip r:embed="rId10">
            <a:alphaModFix/>
          </a:blip>
          <a:stretch>
            <a:fillRect/>
          </a:stretch>
        </p:blipFill>
        <p:spPr>
          <a:xfrm>
            <a:off x="5455625" y="4004700"/>
            <a:ext cx="1956900" cy="747180"/>
          </a:xfrm>
          <a:prstGeom prst="rect">
            <a:avLst/>
          </a:prstGeom>
          <a:noFill/>
          <a:ln w="19050" cap="flat" cmpd="sng">
            <a:solidFill>
              <a:srgbClr val="38761D"/>
            </a:solidFill>
            <a:prstDash val="solid"/>
            <a:round/>
            <a:headEnd type="none" w="sm" len="sm"/>
            <a:tailEnd type="none" w="sm" len="sm"/>
          </a:ln>
        </p:spPr>
      </p:pic>
      <p:sp>
        <p:nvSpPr>
          <p:cNvPr id="466" name="Shape 466"/>
          <p:cNvSpPr txBox="1"/>
          <p:nvPr/>
        </p:nvSpPr>
        <p:spPr>
          <a:xfrm>
            <a:off x="5542550" y="3527775"/>
            <a:ext cx="2047800" cy="390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Chain rule:</a:t>
            </a:r>
            <a:endParaRPr sz="2400" kern="0">
              <a:solidFill>
                <a:srgbClr val="38761D"/>
              </a:solidFill>
              <a:latin typeface="Arial"/>
              <a:cs typeface="Arial"/>
              <a:sym typeface="Arial"/>
            </a:endParaRPr>
          </a:p>
        </p:txBody>
      </p:sp>
      <p:pic>
        <p:nvPicPr>
          <p:cNvPr id="467" name="Shape 467"/>
          <p:cNvPicPr preferRelativeResize="0"/>
          <p:nvPr/>
        </p:nvPicPr>
        <p:blipFill rotWithShape="1">
          <a:blip r:embed="rId4">
            <a:alphaModFix/>
          </a:blip>
          <a:srcRect l="35262" r="36338"/>
          <a:stretch/>
        </p:blipFill>
        <p:spPr>
          <a:xfrm>
            <a:off x="5510313" y="4028637"/>
            <a:ext cx="504456" cy="683200"/>
          </a:xfrm>
          <a:prstGeom prst="rect">
            <a:avLst/>
          </a:prstGeom>
          <a:noFill/>
          <a:ln>
            <a:noFill/>
          </a:ln>
        </p:spPr>
      </p:pic>
      <p:pic>
        <p:nvPicPr>
          <p:cNvPr id="468" name="Shape 468"/>
          <p:cNvPicPr preferRelativeResize="0"/>
          <p:nvPr/>
        </p:nvPicPr>
        <p:blipFill rotWithShape="1">
          <a:blip r:embed="rId9">
            <a:alphaModFix/>
          </a:blip>
          <a:srcRect l="53855" r="26252"/>
          <a:stretch/>
        </p:blipFill>
        <p:spPr>
          <a:xfrm>
            <a:off x="6900100" y="4043175"/>
            <a:ext cx="504450" cy="683200"/>
          </a:xfrm>
          <a:prstGeom prst="rect">
            <a:avLst/>
          </a:prstGeom>
          <a:noFill/>
          <a:ln>
            <a:noFill/>
          </a:ln>
        </p:spPr>
      </p:pic>
      <p:sp>
        <p:nvSpPr>
          <p:cNvPr id="469" name="Shape 469"/>
          <p:cNvSpPr txBox="1"/>
          <p:nvPr/>
        </p:nvSpPr>
        <p:spPr>
          <a:xfrm>
            <a:off x="5999738" y="48169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Upstream gradient</a:t>
            </a:r>
            <a:endParaRPr sz="1400" kern="0">
              <a:solidFill>
                <a:srgbClr val="FF0000"/>
              </a:solidFill>
              <a:latin typeface="Arial"/>
              <a:cs typeface="Arial"/>
              <a:sym typeface="Arial"/>
            </a:endParaRPr>
          </a:p>
        </p:txBody>
      </p:sp>
      <p:sp>
        <p:nvSpPr>
          <p:cNvPr id="470" name="Shape 470"/>
          <p:cNvSpPr txBox="1"/>
          <p:nvPr/>
        </p:nvSpPr>
        <p:spPr>
          <a:xfrm>
            <a:off x="7005588" y="48169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Local</a:t>
            </a:r>
            <a:endParaRPr sz="14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gradient</a:t>
            </a:r>
            <a:endParaRPr sz="1400" kern="0">
              <a:solidFill>
                <a:srgbClr val="FF0000"/>
              </a:solidFill>
              <a:latin typeface="Arial"/>
              <a:cs typeface="Arial"/>
              <a:sym typeface="Arial"/>
            </a:endParaRPr>
          </a:p>
        </p:txBody>
      </p:sp>
      <p:cxnSp>
        <p:nvCxnSpPr>
          <p:cNvPr id="471" name="Shape 471"/>
          <p:cNvCxnSpPr/>
          <p:nvPr/>
        </p:nvCxnSpPr>
        <p:spPr>
          <a:xfrm rot="10800000" flipH="1">
            <a:off x="6465150" y="4785650"/>
            <a:ext cx="183000" cy="135600"/>
          </a:xfrm>
          <a:prstGeom prst="straightConnector1">
            <a:avLst/>
          </a:prstGeom>
          <a:noFill/>
          <a:ln w="9525" cap="flat" cmpd="sng">
            <a:solidFill>
              <a:srgbClr val="FF0000"/>
            </a:solidFill>
            <a:prstDash val="solid"/>
            <a:round/>
            <a:headEnd type="none" w="med" len="med"/>
            <a:tailEnd type="triangle" w="med" len="med"/>
          </a:ln>
        </p:spPr>
      </p:cxnSp>
      <p:cxnSp>
        <p:nvCxnSpPr>
          <p:cNvPr id="472" name="Shape 472"/>
          <p:cNvCxnSpPr/>
          <p:nvPr/>
        </p:nvCxnSpPr>
        <p:spPr>
          <a:xfrm rot="10800000">
            <a:off x="7188675" y="4816950"/>
            <a:ext cx="82500" cy="131400"/>
          </a:xfrm>
          <a:prstGeom prst="straightConnector1">
            <a:avLst/>
          </a:prstGeom>
          <a:noFill/>
          <a:ln w="9525" cap="flat" cmpd="sng">
            <a:solidFill>
              <a:srgbClr val="FF0000"/>
            </a:solidFill>
            <a:prstDash val="solid"/>
            <a:round/>
            <a:headEnd type="none" w="med" len="med"/>
            <a:tailEnd type="triangle" w="med" len="med"/>
          </a:ln>
        </p:spPr>
      </p:cxnSp>
      <p:sp>
        <p:nvSpPr>
          <p:cNvPr id="27" name="Title 1">
            <a:extLst>
              <a:ext uri="{FF2B5EF4-FFF2-40B4-BE49-F238E27FC236}">
                <a16:creationId xmlns:a16="http://schemas.microsoft.com/office/drawing/2014/main" id="{16587042-3E56-A245-8FF7-182CDCBFAD45}"/>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
        <p:nvSpPr>
          <p:cNvPr id="28" name="Slide Number Placeholder 4">
            <a:extLst>
              <a:ext uri="{FF2B5EF4-FFF2-40B4-BE49-F238E27FC236}">
                <a16:creationId xmlns:a16="http://schemas.microsoft.com/office/drawing/2014/main" id="{EBF275F2-8335-A248-8692-421BB0287807}"/>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658239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85</a:t>
            </a:fld>
            <a:endParaRPr kern="0">
              <a:solidFill>
                <a:srgbClr val="FFFFFF"/>
              </a:solidFill>
              <a:latin typeface="Arial"/>
              <a:cs typeface="Arial"/>
              <a:sym typeface="Arial"/>
            </a:endParaRPr>
          </a:p>
        </p:txBody>
      </p:sp>
      <p:pic>
        <p:nvPicPr>
          <p:cNvPr id="478" name="Shape 478"/>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479" name="Shape 479"/>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480" name="Shape 480"/>
          <p:cNvPicPr preferRelativeResize="0"/>
          <p:nvPr/>
        </p:nvPicPr>
        <p:blipFill>
          <a:blip r:embed="rId4">
            <a:alphaModFix/>
          </a:blip>
          <a:stretch>
            <a:fillRect/>
          </a:stretch>
        </p:blipFill>
        <p:spPr>
          <a:xfrm>
            <a:off x="5455625" y="4004700"/>
            <a:ext cx="1956900" cy="747180"/>
          </a:xfrm>
          <a:prstGeom prst="rect">
            <a:avLst/>
          </a:prstGeom>
          <a:noFill/>
          <a:ln w="19050" cap="flat" cmpd="sng">
            <a:solidFill>
              <a:srgbClr val="38761D"/>
            </a:solidFill>
            <a:prstDash val="solid"/>
            <a:round/>
            <a:headEnd type="none" w="sm" len="sm"/>
            <a:tailEnd type="none" w="sm" len="sm"/>
          </a:ln>
        </p:spPr>
      </p:pic>
      <p:sp>
        <p:nvSpPr>
          <p:cNvPr id="481" name="Shape 481"/>
          <p:cNvSpPr txBox="1"/>
          <p:nvPr/>
        </p:nvSpPr>
        <p:spPr>
          <a:xfrm>
            <a:off x="5542550" y="3527775"/>
            <a:ext cx="2047800" cy="390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Chain rule:</a:t>
            </a:r>
            <a:endParaRPr sz="2400" kern="0">
              <a:solidFill>
                <a:srgbClr val="38761D"/>
              </a:solidFill>
              <a:latin typeface="Arial"/>
              <a:cs typeface="Arial"/>
              <a:sym typeface="Arial"/>
            </a:endParaRPr>
          </a:p>
        </p:txBody>
      </p:sp>
      <p:cxnSp>
        <p:nvCxnSpPr>
          <p:cNvPr id="482" name="Shape 482"/>
          <p:cNvCxnSpPr>
            <a:stCxn id="483" idx="0"/>
            <a:endCxn id="484" idx="3"/>
          </p:cNvCxnSpPr>
          <p:nvPr/>
        </p:nvCxnSpPr>
        <p:spPr>
          <a:xfrm rot="10800000">
            <a:off x="5149675" y="2203750"/>
            <a:ext cx="3306300" cy="1089600"/>
          </a:xfrm>
          <a:prstGeom prst="straightConnector1">
            <a:avLst/>
          </a:prstGeom>
          <a:noFill/>
          <a:ln w="19050" cap="flat" cmpd="sng">
            <a:solidFill>
              <a:srgbClr val="FF00FF"/>
            </a:solidFill>
            <a:prstDash val="solid"/>
            <a:round/>
            <a:headEnd type="none" w="med" len="med"/>
            <a:tailEnd type="triangle" w="med" len="med"/>
          </a:ln>
        </p:spPr>
      </p:cxnSp>
      <p:pic>
        <p:nvPicPr>
          <p:cNvPr id="485" name="Shape 485"/>
          <p:cNvPicPr preferRelativeResize="0"/>
          <p:nvPr/>
        </p:nvPicPr>
        <p:blipFill rotWithShape="1">
          <a:blip r:embed="rId5">
            <a:alphaModFix/>
          </a:blip>
          <a:srcRect l="35262" r="36338"/>
          <a:stretch/>
        </p:blipFill>
        <p:spPr>
          <a:xfrm>
            <a:off x="8271873" y="3293375"/>
            <a:ext cx="457200" cy="619200"/>
          </a:xfrm>
          <a:prstGeom prst="rect">
            <a:avLst/>
          </a:prstGeom>
          <a:noFill/>
          <a:ln w="19050" cap="flat" cmpd="sng">
            <a:solidFill>
              <a:srgbClr val="FF00FF"/>
            </a:solidFill>
            <a:prstDash val="solid"/>
            <a:round/>
            <a:headEnd type="none" w="sm" len="sm"/>
            <a:tailEnd type="none" w="sm" len="sm"/>
          </a:ln>
        </p:spPr>
      </p:pic>
      <p:pic>
        <p:nvPicPr>
          <p:cNvPr id="486" name="Shape 486"/>
          <p:cNvPicPr preferRelativeResize="0"/>
          <p:nvPr/>
        </p:nvPicPr>
        <p:blipFill rotWithShape="1">
          <a:blip r:embed="rId5">
            <a:alphaModFix/>
          </a:blip>
          <a:srcRect l="35262" r="36338"/>
          <a:stretch/>
        </p:blipFill>
        <p:spPr>
          <a:xfrm>
            <a:off x="5510313" y="4028637"/>
            <a:ext cx="504456" cy="683200"/>
          </a:xfrm>
          <a:prstGeom prst="rect">
            <a:avLst/>
          </a:prstGeom>
          <a:noFill/>
          <a:ln>
            <a:noFill/>
          </a:ln>
        </p:spPr>
      </p:pic>
      <p:pic>
        <p:nvPicPr>
          <p:cNvPr id="487" name="Shape 487"/>
          <p:cNvPicPr preferRelativeResize="0"/>
          <p:nvPr/>
        </p:nvPicPr>
        <p:blipFill rotWithShape="1">
          <a:blip r:embed="rId6">
            <a:alphaModFix/>
          </a:blip>
          <a:srcRect l="53855" r="26252"/>
          <a:stretch/>
        </p:blipFill>
        <p:spPr>
          <a:xfrm>
            <a:off x="6900100" y="4043175"/>
            <a:ext cx="504450" cy="683200"/>
          </a:xfrm>
          <a:prstGeom prst="rect">
            <a:avLst/>
          </a:prstGeom>
          <a:noFill/>
          <a:ln>
            <a:noFill/>
          </a:ln>
        </p:spPr>
      </p:pic>
      <p:sp>
        <p:nvSpPr>
          <p:cNvPr id="488" name="Shape 488"/>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489" name="Shape 489"/>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490" name="Shape 490"/>
          <p:cNvPicPr preferRelativeResize="0"/>
          <p:nvPr/>
        </p:nvPicPr>
        <p:blipFill>
          <a:blip r:embed="rId7">
            <a:alphaModFix/>
          </a:blip>
          <a:stretch>
            <a:fillRect/>
          </a:stretch>
        </p:blipFill>
        <p:spPr>
          <a:xfrm>
            <a:off x="366751" y="1546875"/>
            <a:ext cx="2847975" cy="438150"/>
          </a:xfrm>
          <a:prstGeom prst="rect">
            <a:avLst/>
          </a:prstGeom>
          <a:noFill/>
          <a:ln>
            <a:noFill/>
          </a:ln>
        </p:spPr>
      </p:pic>
      <p:sp>
        <p:nvSpPr>
          <p:cNvPr id="491" name="Shape 491"/>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492" name="Shape 492"/>
          <p:cNvPicPr preferRelativeResize="0"/>
          <p:nvPr/>
        </p:nvPicPr>
        <p:blipFill>
          <a:blip r:embed="rId8">
            <a:alphaModFix/>
          </a:blip>
          <a:stretch>
            <a:fillRect/>
          </a:stretch>
        </p:blipFill>
        <p:spPr>
          <a:xfrm>
            <a:off x="283387" y="2855601"/>
            <a:ext cx="1409700" cy="390525"/>
          </a:xfrm>
          <a:prstGeom prst="rect">
            <a:avLst/>
          </a:prstGeom>
          <a:noFill/>
          <a:ln>
            <a:noFill/>
          </a:ln>
        </p:spPr>
      </p:pic>
      <p:pic>
        <p:nvPicPr>
          <p:cNvPr id="493" name="Shape 493"/>
          <p:cNvPicPr preferRelativeResize="0"/>
          <p:nvPr/>
        </p:nvPicPr>
        <p:blipFill>
          <a:blip r:embed="rId9">
            <a:alphaModFix/>
          </a:blip>
          <a:stretch>
            <a:fillRect/>
          </a:stretch>
        </p:blipFill>
        <p:spPr>
          <a:xfrm>
            <a:off x="329201" y="3749475"/>
            <a:ext cx="942975" cy="457200"/>
          </a:xfrm>
          <a:prstGeom prst="rect">
            <a:avLst/>
          </a:prstGeom>
          <a:noFill/>
          <a:ln>
            <a:noFill/>
          </a:ln>
        </p:spPr>
      </p:pic>
      <p:pic>
        <p:nvPicPr>
          <p:cNvPr id="494" name="Shape 494"/>
          <p:cNvPicPr preferRelativeResize="0"/>
          <p:nvPr/>
        </p:nvPicPr>
        <p:blipFill>
          <a:blip r:embed="rId10">
            <a:alphaModFix/>
          </a:blip>
          <a:stretch>
            <a:fillRect/>
          </a:stretch>
        </p:blipFill>
        <p:spPr>
          <a:xfrm>
            <a:off x="2076776" y="3682800"/>
            <a:ext cx="2047875" cy="590550"/>
          </a:xfrm>
          <a:prstGeom prst="rect">
            <a:avLst/>
          </a:prstGeom>
          <a:noFill/>
          <a:ln>
            <a:noFill/>
          </a:ln>
        </p:spPr>
      </p:pic>
      <p:pic>
        <p:nvPicPr>
          <p:cNvPr id="495" name="Shape 495"/>
          <p:cNvPicPr preferRelativeResize="0"/>
          <p:nvPr/>
        </p:nvPicPr>
        <p:blipFill>
          <a:blip r:embed="rId6">
            <a:alphaModFix/>
          </a:blip>
          <a:stretch>
            <a:fillRect/>
          </a:stretch>
        </p:blipFill>
        <p:spPr>
          <a:xfrm>
            <a:off x="2047238" y="2741301"/>
            <a:ext cx="2085975" cy="619125"/>
          </a:xfrm>
          <a:prstGeom prst="rect">
            <a:avLst/>
          </a:prstGeom>
          <a:noFill/>
          <a:ln>
            <a:noFill/>
          </a:ln>
        </p:spPr>
      </p:pic>
      <p:sp>
        <p:nvSpPr>
          <p:cNvPr id="496" name="Shape 496"/>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497" name="Shape 497"/>
          <p:cNvPicPr preferRelativeResize="0"/>
          <p:nvPr/>
        </p:nvPicPr>
        <p:blipFill>
          <a:blip r:embed="rId5">
            <a:alphaModFix/>
          </a:blip>
          <a:stretch>
            <a:fillRect/>
          </a:stretch>
        </p:blipFill>
        <p:spPr>
          <a:xfrm>
            <a:off x="1604800" y="4478675"/>
            <a:ext cx="1609920" cy="619200"/>
          </a:xfrm>
          <a:prstGeom prst="rect">
            <a:avLst/>
          </a:prstGeom>
          <a:noFill/>
          <a:ln>
            <a:noFill/>
          </a:ln>
        </p:spPr>
      </p:pic>
      <p:sp>
        <p:nvSpPr>
          <p:cNvPr id="499" name="Shape 499"/>
          <p:cNvSpPr txBox="1"/>
          <p:nvPr/>
        </p:nvSpPr>
        <p:spPr>
          <a:xfrm>
            <a:off x="5999738" y="48169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Upstream gradient</a:t>
            </a:r>
            <a:endParaRPr sz="1400" kern="0">
              <a:solidFill>
                <a:srgbClr val="FF0000"/>
              </a:solidFill>
              <a:latin typeface="Arial"/>
              <a:cs typeface="Arial"/>
              <a:sym typeface="Arial"/>
            </a:endParaRPr>
          </a:p>
        </p:txBody>
      </p:sp>
      <p:sp>
        <p:nvSpPr>
          <p:cNvPr id="500" name="Shape 500"/>
          <p:cNvSpPr txBox="1"/>
          <p:nvPr/>
        </p:nvSpPr>
        <p:spPr>
          <a:xfrm>
            <a:off x="7005588" y="48169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Local</a:t>
            </a:r>
            <a:endParaRPr sz="14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gradient</a:t>
            </a:r>
            <a:endParaRPr sz="1400" kern="0">
              <a:solidFill>
                <a:srgbClr val="FF0000"/>
              </a:solidFill>
              <a:latin typeface="Arial"/>
              <a:cs typeface="Arial"/>
              <a:sym typeface="Arial"/>
            </a:endParaRPr>
          </a:p>
        </p:txBody>
      </p:sp>
      <p:cxnSp>
        <p:nvCxnSpPr>
          <p:cNvPr id="501" name="Shape 501"/>
          <p:cNvCxnSpPr/>
          <p:nvPr/>
        </p:nvCxnSpPr>
        <p:spPr>
          <a:xfrm rot="10800000" flipH="1">
            <a:off x="6465150" y="4785650"/>
            <a:ext cx="183000" cy="135600"/>
          </a:xfrm>
          <a:prstGeom prst="straightConnector1">
            <a:avLst/>
          </a:prstGeom>
          <a:noFill/>
          <a:ln w="9525" cap="flat" cmpd="sng">
            <a:solidFill>
              <a:srgbClr val="FF0000"/>
            </a:solidFill>
            <a:prstDash val="solid"/>
            <a:round/>
            <a:headEnd type="none" w="med" len="med"/>
            <a:tailEnd type="triangle" w="med" len="med"/>
          </a:ln>
        </p:spPr>
      </p:cxnSp>
      <p:cxnSp>
        <p:nvCxnSpPr>
          <p:cNvPr id="502" name="Shape 502"/>
          <p:cNvCxnSpPr/>
          <p:nvPr/>
        </p:nvCxnSpPr>
        <p:spPr>
          <a:xfrm rot="10800000">
            <a:off x="7188675" y="4816950"/>
            <a:ext cx="82500" cy="131400"/>
          </a:xfrm>
          <a:prstGeom prst="straightConnector1">
            <a:avLst/>
          </a:prstGeom>
          <a:noFill/>
          <a:ln w="9525" cap="flat" cmpd="sng">
            <a:solidFill>
              <a:srgbClr val="FF0000"/>
            </a:solidFill>
            <a:prstDash val="solid"/>
            <a:round/>
            <a:headEnd type="none" w="med" len="med"/>
            <a:tailEnd type="triangle" w="med" len="med"/>
          </a:ln>
        </p:spPr>
      </p:cxnSp>
      <p:sp>
        <p:nvSpPr>
          <p:cNvPr id="26" name="Title 1">
            <a:extLst>
              <a:ext uri="{FF2B5EF4-FFF2-40B4-BE49-F238E27FC236}">
                <a16:creationId xmlns:a16="http://schemas.microsoft.com/office/drawing/2014/main" id="{231E0DD3-A3FF-624E-9B8E-20009EE096EF}"/>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
        <p:nvSpPr>
          <p:cNvPr id="27" name="Slide Number Placeholder 4">
            <a:extLst>
              <a:ext uri="{FF2B5EF4-FFF2-40B4-BE49-F238E27FC236}">
                <a16:creationId xmlns:a16="http://schemas.microsoft.com/office/drawing/2014/main" id="{B94B1475-EECC-5C4B-B49C-E5DBAC4F1551}"/>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7462132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86</a:t>
            </a:fld>
            <a:endParaRPr kern="0">
              <a:solidFill>
                <a:srgbClr val="FFFFFF"/>
              </a:solidFill>
              <a:latin typeface="Arial"/>
              <a:cs typeface="Arial"/>
              <a:sym typeface="Arial"/>
            </a:endParaRPr>
          </a:p>
        </p:txBody>
      </p:sp>
      <p:pic>
        <p:nvPicPr>
          <p:cNvPr id="508" name="Shape 508"/>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sp>
        <p:nvSpPr>
          <p:cNvPr id="509" name="Shape 509"/>
          <p:cNvSpPr/>
          <p:nvPr/>
        </p:nvSpPr>
        <p:spPr>
          <a:xfrm>
            <a:off x="4702050" y="13132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cxnSp>
        <p:nvCxnSpPr>
          <p:cNvPr id="510" name="Shape 510"/>
          <p:cNvCxnSpPr>
            <a:stCxn id="511" idx="0"/>
            <a:endCxn id="509" idx="3"/>
          </p:cNvCxnSpPr>
          <p:nvPr/>
        </p:nvCxnSpPr>
        <p:spPr>
          <a:xfrm rot="10800000">
            <a:off x="5077050" y="1444950"/>
            <a:ext cx="3378900" cy="1848300"/>
          </a:xfrm>
          <a:prstGeom prst="straightConnector1">
            <a:avLst/>
          </a:prstGeom>
          <a:noFill/>
          <a:ln w="19050" cap="flat" cmpd="sng">
            <a:solidFill>
              <a:srgbClr val="FF00FF"/>
            </a:solidFill>
            <a:prstDash val="solid"/>
            <a:round/>
            <a:headEnd type="none" w="med" len="med"/>
            <a:tailEnd type="triangle" w="med" len="med"/>
          </a:ln>
        </p:spPr>
      </p:cxnSp>
      <p:pic>
        <p:nvPicPr>
          <p:cNvPr id="512" name="Shape 512"/>
          <p:cNvPicPr preferRelativeResize="0"/>
          <p:nvPr/>
        </p:nvPicPr>
        <p:blipFill rotWithShape="1">
          <a:blip r:embed="rId4">
            <a:alphaModFix/>
          </a:blip>
          <a:srcRect r="73509"/>
          <a:stretch/>
        </p:blipFill>
        <p:spPr>
          <a:xfrm>
            <a:off x="8262703" y="3293250"/>
            <a:ext cx="426475" cy="619200"/>
          </a:xfrm>
          <a:prstGeom prst="rect">
            <a:avLst/>
          </a:prstGeom>
          <a:noFill/>
          <a:ln w="19050" cap="flat" cmpd="sng">
            <a:solidFill>
              <a:srgbClr val="FF00FF"/>
            </a:solidFill>
            <a:prstDash val="solid"/>
            <a:round/>
            <a:headEnd type="none" w="sm" len="sm"/>
            <a:tailEnd type="none" w="sm" len="sm"/>
          </a:ln>
        </p:spPr>
      </p:pic>
      <p:sp>
        <p:nvSpPr>
          <p:cNvPr id="513" name="Shape 513"/>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514" name="Shape 514"/>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515" name="Shape 515"/>
          <p:cNvPicPr preferRelativeResize="0"/>
          <p:nvPr/>
        </p:nvPicPr>
        <p:blipFill>
          <a:blip r:embed="rId5">
            <a:alphaModFix/>
          </a:blip>
          <a:stretch>
            <a:fillRect/>
          </a:stretch>
        </p:blipFill>
        <p:spPr>
          <a:xfrm>
            <a:off x="366751" y="1546875"/>
            <a:ext cx="2847975" cy="438150"/>
          </a:xfrm>
          <a:prstGeom prst="rect">
            <a:avLst/>
          </a:prstGeom>
          <a:noFill/>
          <a:ln>
            <a:noFill/>
          </a:ln>
        </p:spPr>
      </p:pic>
      <p:sp>
        <p:nvSpPr>
          <p:cNvPr id="516" name="Shape 516"/>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517" name="Shape 517"/>
          <p:cNvPicPr preferRelativeResize="0"/>
          <p:nvPr/>
        </p:nvPicPr>
        <p:blipFill>
          <a:blip r:embed="rId6">
            <a:alphaModFix/>
          </a:blip>
          <a:stretch>
            <a:fillRect/>
          </a:stretch>
        </p:blipFill>
        <p:spPr>
          <a:xfrm>
            <a:off x="283387" y="2855601"/>
            <a:ext cx="1409700" cy="390525"/>
          </a:xfrm>
          <a:prstGeom prst="rect">
            <a:avLst/>
          </a:prstGeom>
          <a:noFill/>
          <a:ln>
            <a:noFill/>
          </a:ln>
        </p:spPr>
      </p:pic>
      <p:pic>
        <p:nvPicPr>
          <p:cNvPr id="518" name="Shape 518"/>
          <p:cNvPicPr preferRelativeResize="0"/>
          <p:nvPr/>
        </p:nvPicPr>
        <p:blipFill>
          <a:blip r:embed="rId7">
            <a:alphaModFix/>
          </a:blip>
          <a:stretch>
            <a:fillRect/>
          </a:stretch>
        </p:blipFill>
        <p:spPr>
          <a:xfrm>
            <a:off x="329201" y="3749475"/>
            <a:ext cx="942975" cy="457200"/>
          </a:xfrm>
          <a:prstGeom prst="rect">
            <a:avLst/>
          </a:prstGeom>
          <a:noFill/>
          <a:ln>
            <a:noFill/>
          </a:ln>
        </p:spPr>
      </p:pic>
      <p:pic>
        <p:nvPicPr>
          <p:cNvPr id="519" name="Shape 519"/>
          <p:cNvPicPr preferRelativeResize="0"/>
          <p:nvPr/>
        </p:nvPicPr>
        <p:blipFill>
          <a:blip r:embed="rId8">
            <a:alphaModFix/>
          </a:blip>
          <a:stretch>
            <a:fillRect/>
          </a:stretch>
        </p:blipFill>
        <p:spPr>
          <a:xfrm>
            <a:off x="2076776" y="3682800"/>
            <a:ext cx="2047875" cy="590550"/>
          </a:xfrm>
          <a:prstGeom prst="rect">
            <a:avLst/>
          </a:prstGeom>
          <a:noFill/>
          <a:ln>
            <a:noFill/>
          </a:ln>
        </p:spPr>
      </p:pic>
      <p:pic>
        <p:nvPicPr>
          <p:cNvPr id="520" name="Shape 520"/>
          <p:cNvPicPr preferRelativeResize="0"/>
          <p:nvPr/>
        </p:nvPicPr>
        <p:blipFill>
          <a:blip r:embed="rId9">
            <a:alphaModFix/>
          </a:blip>
          <a:stretch>
            <a:fillRect/>
          </a:stretch>
        </p:blipFill>
        <p:spPr>
          <a:xfrm>
            <a:off x="2047238" y="2741301"/>
            <a:ext cx="2085975" cy="619125"/>
          </a:xfrm>
          <a:prstGeom prst="rect">
            <a:avLst/>
          </a:prstGeom>
          <a:noFill/>
          <a:ln>
            <a:noFill/>
          </a:ln>
        </p:spPr>
      </p:pic>
      <p:sp>
        <p:nvSpPr>
          <p:cNvPr id="521" name="Shape 521"/>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522" name="Shape 522"/>
          <p:cNvPicPr preferRelativeResize="0"/>
          <p:nvPr/>
        </p:nvPicPr>
        <p:blipFill>
          <a:blip r:embed="rId4">
            <a:alphaModFix/>
          </a:blip>
          <a:stretch>
            <a:fillRect/>
          </a:stretch>
        </p:blipFill>
        <p:spPr>
          <a:xfrm>
            <a:off x="1604800" y="4478675"/>
            <a:ext cx="1609920" cy="619200"/>
          </a:xfrm>
          <a:prstGeom prst="rect">
            <a:avLst/>
          </a:prstGeom>
          <a:noFill/>
          <a:ln>
            <a:noFill/>
          </a:ln>
        </p:spPr>
      </p:pic>
      <p:pic>
        <p:nvPicPr>
          <p:cNvPr id="524" name="Shape 524"/>
          <p:cNvPicPr preferRelativeResize="0"/>
          <p:nvPr/>
        </p:nvPicPr>
        <p:blipFill>
          <a:blip r:embed="rId10">
            <a:alphaModFix/>
          </a:blip>
          <a:stretch>
            <a:fillRect/>
          </a:stretch>
        </p:blipFill>
        <p:spPr>
          <a:xfrm>
            <a:off x="5455625" y="4012679"/>
            <a:ext cx="1956900" cy="747180"/>
          </a:xfrm>
          <a:prstGeom prst="rect">
            <a:avLst/>
          </a:prstGeom>
          <a:noFill/>
          <a:ln w="19050" cap="flat" cmpd="sng">
            <a:solidFill>
              <a:srgbClr val="38761D"/>
            </a:solidFill>
            <a:prstDash val="solid"/>
            <a:round/>
            <a:headEnd type="none" w="sm" len="sm"/>
            <a:tailEnd type="none" w="sm" len="sm"/>
          </a:ln>
        </p:spPr>
      </p:pic>
      <p:sp>
        <p:nvSpPr>
          <p:cNvPr id="525" name="Shape 525"/>
          <p:cNvSpPr txBox="1"/>
          <p:nvPr/>
        </p:nvSpPr>
        <p:spPr>
          <a:xfrm>
            <a:off x="5542550" y="3527775"/>
            <a:ext cx="2047800" cy="390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Chain rule:</a:t>
            </a:r>
            <a:endParaRPr sz="2400" kern="0">
              <a:solidFill>
                <a:srgbClr val="38761D"/>
              </a:solidFill>
              <a:latin typeface="Arial"/>
              <a:cs typeface="Arial"/>
              <a:sym typeface="Arial"/>
            </a:endParaRPr>
          </a:p>
        </p:txBody>
      </p:sp>
      <p:sp>
        <p:nvSpPr>
          <p:cNvPr id="526" name="Shape 526"/>
          <p:cNvSpPr txBox="1"/>
          <p:nvPr/>
        </p:nvSpPr>
        <p:spPr>
          <a:xfrm>
            <a:off x="6075938" y="48169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Upstream gradient</a:t>
            </a:r>
            <a:endParaRPr sz="1400" kern="0">
              <a:solidFill>
                <a:srgbClr val="FF0000"/>
              </a:solidFill>
              <a:latin typeface="Arial"/>
              <a:cs typeface="Arial"/>
              <a:sym typeface="Arial"/>
            </a:endParaRPr>
          </a:p>
        </p:txBody>
      </p:sp>
      <p:sp>
        <p:nvSpPr>
          <p:cNvPr id="527" name="Shape 527"/>
          <p:cNvSpPr txBox="1"/>
          <p:nvPr/>
        </p:nvSpPr>
        <p:spPr>
          <a:xfrm>
            <a:off x="7081788" y="48169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Local</a:t>
            </a:r>
            <a:endParaRPr sz="14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gradient</a:t>
            </a:r>
            <a:endParaRPr sz="1400" kern="0">
              <a:solidFill>
                <a:srgbClr val="FF0000"/>
              </a:solidFill>
              <a:latin typeface="Arial"/>
              <a:cs typeface="Arial"/>
              <a:sym typeface="Arial"/>
            </a:endParaRPr>
          </a:p>
        </p:txBody>
      </p:sp>
      <p:cxnSp>
        <p:nvCxnSpPr>
          <p:cNvPr id="528" name="Shape 528"/>
          <p:cNvCxnSpPr/>
          <p:nvPr/>
        </p:nvCxnSpPr>
        <p:spPr>
          <a:xfrm rot="10800000" flipH="1">
            <a:off x="6541350" y="4785650"/>
            <a:ext cx="183000" cy="135600"/>
          </a:xfrm>
          <a:prstGeom prst="straightConnector1">
            <a:avLst/>
          </a:prstGeom>
          <a:noFill/>
          <a:ln w="9525" cap="flat" cmpd="sng">
            <a:solidFill>
              <a:srgbClr val="FF0000"/>
            </a:solidFill>
            <a:prstDash val="solid"/>
            <a:round/>
            <a:headEnd type="none" w="med" len="med"/>
            <a:tailEnd type="triangle" w="med" len="med"/>
          </a:ln>
        </p:spPr>
      </p:cxnSp>
      <p:cxnSp>
        <p:nvCxnSpPr>
          <p:cNvPr id="529" name="Shape 529"/>
          <p:cNvCxnSpPr/>
          <p:nvPr/>
        </p:nvCxnSpPr>
        <p:spPr>
          <a:xfrm rot="10800000">
            <a:off x="7264875" y="4816950"/>
            <a:ext cx="82500" cy="131400"/>
          </a:xfrm>
          <a:prstGeom prst="straightConnector1">
            <a:avLst/>
          </a:prstGeom>
          <a:noFill/>
          <a:ln w="9525" cap="flat" cmpd="sng">
            <a:solidFill>
              <a:srgbClr val="FF0000"/>
            </a:solidFill>
            <a:prstDash val="solid"/>
            <a:round/>
            <a:headEnd type="none" w="med" len="med"/>
            <a:tailEnd type="triangle" w="med" len="med"/>
          </a:ln>
        </p:spPr>
      </p:cxnSp>
      <p:sp>
        <p:nvSpPr>
          <p:cNvPr id="24" name="Title 1">
            <a:extLst>
              <a:ext uri="{FF2B5EF4-FFF2-40B4-BE49-F238E27FC236}">
                <a16:creationId xmlns:a16="http://schemas.microsoft.com/office/drawing/2014/main" id="{4E9E0A55-FDCE-1A48-9521-18BC462E0D38}"/>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
        <p:nvSpPr>
          <p:cNvPr id="25" name="Slide Number Placeholder 4">
            <a:extLst>
              <a:ext uri="{FF2B5EF4-FFF2-40B4-BE49-F238E27FC236}">
                <a16:creationId xmlns:a16="http://schemas.microsoft.com/office/drawing/2014/main" id="{93248738-5895-3748-BC31-8FF25AA2FE67}"/>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2876246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87</a:t>
            </a:fld>
            <a:endParaRPr kern="0">
              <a:solidFill>
                <a:srgbClr val="FFFFFF"/>
              </a:solidFill>
              <a:latin typeface="Arial"/>
              <a:cs typeface="Arial"/>
              <a:sym typeface="Arial"/>
            </a:endParaRPr>
          </a:p>
        </p:txBody>
      </p:sp>
      <p:pic>
        <p:nvPicPr>
          <p:cNvPr id="535" name="Shape 535"/>
          <p:cNvPicPr preferRelativeResize="0"/>
          <p:nvPr/>
        </p:nvPicPr>
        <p:blipFill>
          <a:blip r:embed="rId3">
            <a:alphaModFix/>
          </a:blip>
          <a:stretch>
            <a:fillRect/>
          </a:stretch>
        </p:blipFill>
        <p:spPr>
          <a:xfrm>
            <a:off x="4505950" y="1011926"/>
            <a:ext cx="4510700" cy="2056725"/>
          </a:xfrm>
          <a:prstGeom prst="rect">
            <a:avLst/>
          </a:prstGeom>
          <a:noFill/>
          <a:ln w="9525" cap="flat" cmpd="sng">
            <a:solidFill>
              <a:srgbClr val="000000"/>
            </a:solidFill>
            <a:prstDash val="solid"/>
            <a:round/>
            <a:headEnd type="none" w="sm" len="sm"/>
            <a:tailEnd type="none" w="sm" len="sm"/>
          </a:ln>
        </p:spPr>
      </p:pic>
      <p:cxnSp>
        <p:nvCxnSpPr>
          <p:cNvPr id="536" name="Shape 536"/>
          <p:cNvCxnSpPr>
            <a:stCxn id="537" idx="0"/>
            <a:endCxn id="538" idx="3"/>
          </p:cNvCxnSpPr>
          <p:nvPr/>
        </p:nvCxnSpPr>
        <p:spPr>
          <a:xfrm rot="10800000">
            <a:off x="5077050" y="1444950"/>
            <a:ext cx="3378900" cy="1848300"/>
          </a:xfrm>
          <a:prstGeom prst="straightConnector1">
            <a:avLst/>
          </a:prstGeom>
          <a:noFill/>
          <a:ln w="19050" cap="flat" cmpd="sng">
            <a:solidFill>
              <a:srgbClr val="FF00FF"/>
            </a:solidFill>
            <a:prstDash val="solid"/>
            <a:round/>
            <a:headEnd type="none" w="med" len="med"/>
            <a:tailEnd type="triangle" w="med" len="med"/>
          </a:ln>
        </p:spPr>
      </p:cxnSp>
      <p:pic>
        <p:nvPicPr>
          <p:cNvPr id="539" name="Shape 539"/>
          <p:cNvPicPr preferRelativeResize="0"/>
          <p:nvPr/>
        </p:nvPicPr>
        <p:blipFill rotWithShape="1">
          <a:blip r:embed="rId4">
            <a:alphaModFix/>
          </a:blip>
          <a:srcRect r="73509"/>
          <a:stretch/>
        </p:blipFill>
        <p:spPr>
          <a:xfrm>
            <a:off x="8262703" y="3293250"/>
            <a:ext cx="426475" cy="619200"/>
          </a:xfrm>
          <a:prstGeom prst="rect">
            <a:avLst/>
          </a:prstGeom>
          <a:noFill/>
          <a:ln w="19050" cap="flat" cmpd="sng">
            <a:solidFill>
              <a:srgbClr val="FF00FF"/>
            </a:solidFill>
            <a:prstDash val="solid"/>
            <a:round/>
            <a:headEnd type="none" w="sm" len="sm"/>
            <a:tailEnd type="none" w="sm" len="sm"/>
          </a:ln>
        </p:spPr>
      </p:pic>
      <p:pic>
        <p:nvPicPr>
          <p:cNvPr id="540" name="Shape 540"/>
          <p:cNvPicPr preferRelativeResize="0"/>
          <p:nvPr/>
        </p:nvPicPr>
        <p:blipFill>
          <a:blip r:embed="rId5">
            <a:alphaModFix/>
          </a:blip>
          <a:stretch>
            <a:fillRect/>
          </a:stretch>
        </p:blipFill>
        <p:spPr>
          <a:xfrm>
            <a:off x="5455625" y="4012679"/>
            <a:ext cx="1956900" cy="747180"/>
          </a:xfrm>
          <a:prstGeom prst="rect">
            <a:avLst/>
          </a:prstGeom>
          <a:noFill/>
          <a:ln w="19050" cap="flat" cmpd="sng">
            <a:solidFill>
              <a:srgbClr val="38761D"/>
            </a:solidFill>
            <a:prstDash val="solid"/>
            <a:round/>
            <a:headEnd type="none" w="sm" len="sm"/>
            <a:tailEnd type="none" w="sm" len="sm"/>
          </a:ln>
        </p:spPr>
      </p:pic>
      <p:sp>
        <p:nvSpPr>
          <p:cNvPr id="541" name="Shape 541"/>
          <p:cNvSpPr txBox="1"/>
          <p:nvPr/>
        </p:nvSpPr>
        <p:spPr>
          <a:xfrm>
            <a:off x="5542550" y="3527775"/>
            <a:ext cx="2047800" cy="390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Chain rule:</a:t>
            </a:r>
            <a:endParaRPr sz="2400" kern="0">
              <a:solidFill>
                <a:srgbClr val="38761D"/>
              </a:solidFill>
              <a:latin typeface="Arial"/>
              <a:cs typeface="Arial"/>
              <a:sym typeface="Arial"/>
            </a:endParaRPr>
          </a:p>
        </p:txBody>
      </p:sp>
      <p:sp>
        <p:nvSpPr>
          <p:cNvPr id="542" name="Shape 542"/>
          <p:cNvSpPr/>
          <p:nvPr/>
        </p:nvSpPr>
        <p:spPr>
          <a:xfrm>
            <a:off x="176800" y="3584000"/>
            <a:ext cx="4166100" cy="785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543" name="Shape 543"/>
          <p:cNvSpPr/>
          <p:nvPr/>
        </p:nvSpPr>
        <p:spPr>
          <a:xfrm>
            <a:off x="166300" y="2676425"/>
            <a:ext cx="4166100" cy="78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544" name="Shape 544"/>
          <p:cNvPicPr preferRelativeResize="0"/>
          <p:nvPr/>
        </p:nvPicPr>
        <p:blipFill>
          <a:blip r:embed="rId6">
            <a:alphaModFix/>
          </a:blip>
          <a:stretch>
            <a:fillRect/>
          </a:stretch>
        </p:blipFill>
        <p:spPr>
          <a:xfrm>
            <a:off x="366751" y="1546875"/>
            <a:ext cx="2847975" cy="438150"/>
          </a:xfrm>
          <a:prstGeom prst="rect">
            <a:avLst/>
          </a:prstGeom>
          <a:noFill/>
          <a:ln>
            <a:noFill/>
          </a:ln>
        </p:spPr>
      </p:pic>
      <p:sp>
        <p:nvSpPr>
          <p:cNvPr id="545" name="Shape 545"/>
          <p:cNvSpPr txBox="1"/>
          <p:nvPr/>
        </p:nvSpPr>
        <p:spPr>
          <a:xfrm>
            <a:off x="335125" y="2019400"/>
            <a:ext cx="3622500" cy="598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38761D"/>
                </a:solidFill>
                <a:latin typeface="Arial"/>
                <a:cs typeface="Arial"/>
                <a:sym typeface="Arial"/>
              </a:rPr>
              <a:t>e.g. x = -2, y = 5, z = -4</a:t>
            </a:r>
            <a:endParaRPr sz="2400" kern="0">
              <a:solidFill>
                <a:srgbClr val="38761D"/>
              </a:solidFill>
              <a:latin typeface="Arial"/>
              <a:cs typeface="Arial"/>
              <a:sym typeface="Arial"/>
            </a:endParaRPr>
          </a:p>
        </p:txBody>
      </p:sp>
      <p:pic>
        <p:nvPicPr>
          <p:cNvPr id="546" name="Shape 546"/>
          <p:cNvPicPr preferRelativeResize="0"/>
          <p:nvPr/>
        </p:nvPicPr>
        <p:blipFill>
          <a:blip r:embed="rId7">
            <a:alphaModFix/>
          </a:blip>
          <a:stretch>
            <a:fillRect/>
          </a:stretch>
        </p:blipFill>
        <p:spPr>
          <a:xfrm>
            <a:off x="283387" y="2855601"/>
            <a:ext cx="1409700" cy="390525"/>
          </a:xfrm>
          <a:prstGeom prst="rect">
            <a:avLst/>
          </a:prstGeom>
          <a:noFill/>
          <a:ln>
            <a:noFill/>
          </a:ln>
        </p:spPr>
      </p:pic>
      <p:pic>
        <p:nvPicPr>
          <p:cNvPr id="547" name="Shape 547"/>
          <p:cNvPicPr preferRelativeResize="0"/>
          <p:nvPr/>
        </p:nvPicPr>
        <p:blipFill>
          <a:blip r:embed="rId8">
            <a:alphaModFix/>
          </a:blip>
          <a:stretch>
            <a:fillRect/>
          </a:stretch>
        </p:blipFill>
        <p:spPr>
          <a:xfrm>
            <a:off x="329201" y="3749475"/>
            <a:ext cx="942975" cy="457200"/>
          </a:xfrm>
          <a:prstGeom prst="rect">
            <a:avLst/>
          </a:prstGeom>
          <a:noFill/>
          <a:ln>
            <a:noFill/>
          </a:ln>
        </p:spPr>
      </p:pic>
      <p:pic>
        <p:nvPicPr>
          <p:cNvPr id="548" name="Shape 548"/>
          <p:cNvPicPr preferRelativeResize="0"/>
          <p:nvPr/>
        </p:nvPicPr>
        <p:blipFill>
          <a:blip r:embed="rId9">
            <a:alphaModFix/>
          </a:blip>
          <a:stretch>
            <a:fillRect/>
          </a:stretch>
        </p:blipFill>
        <p:spPr>
          <a:xfrm>
            <a:off x="2076776" y="3682800"/>
            <a:ext cx="2047875" cy="590550"/>
          </a:xfrm>
          <a:prstGeom prst="rect">
            <a:avLst/>
          </a:prstGeom>
          <a:noFill/>
          <a:ln>
            <a:noFill/>
          </a:ln>
        </p:spPr>
      </p:pic>
      <p:pic>
        <p:nvPicPr>
          <p:cNvPr id="549" name="Shape 549"/>
          <p:cNvPicPr preferRelativeResize="0"/>
          <p:nvPr/>
        </p:nvPicPr>
        <p:blipFill>
          <a:blip r:embed="rId10">
            <a:alphaModFix/>
          </a:blip>
          <a:stretch>
            <a:fillRect/>
          </a:stretch>
        </p:blipFill>
        <p:spPr>
          <a:xfrm>
            <a:off x="2047238" y="2741301"/>
            <a:ext cx="2085975" cy="619125"/>
          </a:xfrm>
          <a:prstGeom prst="rect">
            <a:avLst/>
          </a:prstGeom>
          <a:noFill/>
          <a:ln>
            <a:noFill/>
          </a:ln>
        </p:spPr>
      </p:pic>
      <p:sp>
        <p:nvSpPr>
          <p:cNvPr id="550" name="Shape 550"/>
          <p:cNvSpPr txBox="1"/>
          <p:nvPr/>
        </p:nvSpPr>
        <p:spPr>
          <a:xfrm>
            <a:off x="426475" y="4535600"/>
            <a:ext cx="4117200" cy="5028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Want: </a:t>
            </a:r>
            <a:endParaRPr sz="2400" kern="0">
              <a:solidFill>
                <a:srgbClr val="000000"/>
              </a:solidFill>
              <a:latin typeface="Arial"/>
              <a:cs typeface="Arial"/>
              <a:sym typeface="Arial"/>
            </a:endParaRPr>
          </a:p>
        </p:txBody>
      </p:sp>
      <p:pic>
        <p:nvPicPr>
          <p:cNvPr id="551" name="Shape 551"/>
          <p:cNvPicPr preferRelativeResize="0"/>
          <p:nvPr/>
        </p:nvPicPr>
        <p:blipFill>
          <a:blip r:embed="rId4">
            <a:alphaModFix/>
          </a:blip>
          <a:stretch>
            <a:fillRect/>
          </a:stretch>
        </p:blipFill>
        <p:spPr>
          <a:xfrm>
            <a:off x="1604800" y="4478675"/>
            <a:ext cx="1609920" cy="619200"/>
          </a:xfrm>
          <a:prstGeom prst="rect">
            <a:avLst/>
          </a:prstGeom>
          <a:noFill/>
          <a:ln>
            <a:noFill/>
          </a:ln>
        </p:spPr>
      </p:pic>
      <p:sp>
        <p:nvSpPr>
          <p:cNvPr id="553" name="Shape 553"/>
          <p:cNvSpPr txBox="1"/>
          <p:nvPr/>
        </p:nvSpPr>
        <p:spPr>
          <a:xfrm>
            <a:off x="6075938" y="48169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Upstream gradient</a:t>
            </a:r>
            <a:endParaRPr sz="1400" kern="0">
              <a:solidFill>
                <a:srgbClr val="FF0000"/>
              </a:solidFill>
              <a:latin typeface="Arial"/>
              <a:cs typeface="Arial"/>
              <a:sym typeface="Arial"/>
            </a:endParaRPr>
          </a:p>
        </p:txBody>
      </p:sp>
      <p:sp>
        <p:nvSpPr>
          <p:cNvPr id="554" name="Shape 554"/>
          <p:cNvSpPr txBox="1"/>
          <p:nvPr/>
        </p:nvSpPr>
        <p:spPr>
          <a:xfrm>
            <a:off x="7081788" y="48169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Local</a:t>
            </a:r>
            <a:endParaRPr sz="14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gradient</a:t>
            </a:r>
            <a:endParaRPr sz="1400" kern="0">
              <a:solidFill>
                <a:srgbClr val="FF0000"/>
              </a:solidFill>
              <a:latin typeface="Arial"/>
              <a:cs typeface="Arial"/>
              <a:sym typeface="Arial"/>
            </a:endParaRPr>
          </a:p>
        </p:txBody>
      </p:sp>
      <p:cxnSp>
        <p:nvCxnSpPr>
          <p:cNvPr id="555" name="Shape 555"/>
          <p:cNvCxnSpPr/>
          <p:nvPr/>
        </p:nvCxnSpPr>
        <p:spPr>
          <a:xfrm rot="10800000" flipH="1">
            <a:off x="6541350" y="4785650"/>
            <a:ext cx="183000" cy="135600"/>
          </a:xfrm>
          <a:prstGeom prst="straightConnector1">
            <a:avLst/>
          </a:prstGeom>
          <a:noFill/>
          <a:ln w="9525" cap="flat" cmpd="sng">
            <a:solidFill>
              <a:srgbClr val="FF0000"/>
            </a:solidFill>
            <a:prstDash val="solid"/>
            <a:round/>
            <a:headEnd type="none" w="med" len="med"/>
            <a:tailEnd type="triangle" w="med" len="med"/>
          </a:ln>
        </p:spPr>
      </p:cxnSp>
      <p:cxnSp>
        <p:nvCxnSpPr>
          <p:cNvPr id="556" name="Shape 556"/>
          <p:cNvCxnSpPr/>
          <p:nvPr/>
        </p:nvCxnSpPr>
        <p:spPr>
          <a:xfrm rot="10800000">
            <a:off x="7264875" y="4816950"/>
            <a:ext cx="82500" cy="131400"/>
          </a:xfrm>
          <a:prstGeom prst="straightConnector1">
            <a:avLst/>
          </a:prstGeom>
          <a:noFill/>
          <a:ln w="9525" cap="flat" cmpd="sng">
            <a:solidFill>
              <a:srgbClr val="FF0000"/>
            </a:solidFill>
            <a:prstDash val="solid"/>
            <a:round/>
            <a:headEnd type="none" w="med" len="med"/>
            <a:tailEnd type="triangle" w="med" len="med"/>
          </a:ln>
        </p:spPr>
      </p:cxnSp>
      <p:sp>
        <p:nvSpPr>
          <p:cNvPr id="23" name="Title 1">
            <a:extLst>
              <a:ext uri="{FF2B5EF4-FFF2-40B4-BE49-F238E27FC236}">
                <a16:creationId xmlns:a16="http://schemas.microsoft.com/office/drawing/2014/main" id="{6B7BEF3F-6E66-3C46-84DE-9D04BBA89674}"/>
              </a:ext>
            </a:extLst>
          </p:cNvPr>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dirty="0"/>
              <a:t>Backpropagation: a simple example</a:t>
            </a:r>
            <a:endParaRPr lang="en-US" kern="0" dirty="0"/>
          </a:p>
        </p:txBody>
      </p:sp>
      <p:sp>
        <p:nvSpPr>
          <p:cNvPr id="24" name="Slide Number Placeholder 4">
            <a:extLst>
              <a:ext uri="{FF2B5EF4-FFF2-40B4-BE49-F238E27FC236}">
                <a16:creationId xmlns:a16="http://schemas.microsoft.com/office/drawing/2014/main" id="{66EED74F-07E9-2747-B35F-AE458DA0304A}"/>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405039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Shape 677"/>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88</a:t>
            </a:fld>
            <a:endParaRPr kern="0">
              <a:solidFill>
                <a:srgbClr val="FFFFFF"/>
              </a:solidFill>
              <a:latin typeface="Arial"/>
              <a:cs typeface="Arial"/>
              <a:sym typeface="Arial"/>
            </a:endParaRPr>
          </a:p>
        </p:txBody>
      </p:sp>
      <p:pic>
        <p:nvPicPr>
          <p:cNvPr id="678" name="Shape 678"/>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679" name="Shape 679"/>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680" name="Shape 680"/>
          <p:cNvPicPr preferRelativeResize="0"/>
          <p:nvPr/>
        </p:nvPicPr>
        <p:blipFill>
          <a:blip r:embed="rId4">
            <a:alphaModFix/>
          </a:blip>
          <a:stretch>
            <a:fillRect/>
          </a:stretch>
        </p:blipFill>
        <p:spPr>
          <a:xfrm>
            <a:off x="1340725" y="1715676"/>
            <a:ext cx="6587700" cy="2369575"/>
          </a:xfrm>
          <a:prstGeom prst="rect">
            <a:avLst/>
          </a:prstGeom>
          <a:noFill/>
          <a:ln>
            <a:noFill/>
          </a:ln>
        </p:spPr>
      </p:pic>
      <p:sp>
        <p:nvSpPr>
          <p:cNvPr id="681" name="Shape 681"/>
          <p:cNvSpPr/>
          <p:nvPr/>
        </p:nvSpPr>
        <p:spPr>
          <a:xfrm>
            <a:off x="1590850" y="19360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2" name="Shape 682"/>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3" name="Shape 683"/>
          <p:cNvSpPr/>
          <p:nvPr/>
        </p:nvSpPr>
        <p:spPr>
          <a:xfrm>
            <a:off x="1590875" y="29389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4" name="Shape 684"/>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5" name="Shape 685"/>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6" name="Shape 686"/>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7" name="Shape 687"/>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8" name="Shape 688"/>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89" name="Shape 689"/>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0" name="Shape 690"/>
          <p:cNvSpPr/>
          <p:nvPr/>
        </p:nvSpPr>
        <p:spPr>
          <a:xfrm>
            <a:off x="505475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1" name="Shape 691"/>
          <p:cNvSpPr/>
          <p:nvPr/>
        </p:nvSpPr>
        <p:spPr>
          <a:xfrm>
            <a:off x="5921425"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2" name="Shape 692"/>
          <p:cNvSpPr/>
          <p:nvPr/>
        </p:nvSpPr>
        <p:spPr>
          <a:xfrm>
            <a:off x="678810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3" name="Shape 693"/>
          <p:cNvSpPr/>
          <p:nvPr/>
        </p:nvSpPr>
        <p:spPr>
          <a:xfrm>
            <a:off x="7608625"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4" name="Shape 694"/>
          <p:cNvSpPr/>
          <p:nvPr/>
        </p:nvSpPr>
        <p:spPr>
          <a:xfrm>
            <a:off x="1610675" y="1636650"/>
            <a:ext cx="3750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5" name="Shape 695"/>
          <p:cNvSpPr/>
          <p:nvPr/>
        </p:nvSpPr>
        <p:spPr>
          <a:xfrm>
            <a:off x="1597125" y="2129850"/>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6" name="Shape 696"/>
          <p:cNvSpPr/>
          <p:nvPr/>
        </p:nvSpPr>
        <p:spPr>
          <a:xfrm>
            <a:off x="1610675" y="2624500"/>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7" name="Shape 697"/>
          <p:cNvSpPr/>
          <p:nvPr/>
        </p:nvSpPr>
        <p:spPr>
          <a:xfrm>
            <a:off x="1588050" y="3134025"/>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8" name="Shape 698"/>
          <p:cNvSpPr/>
          <p:nvPr/>
        </p:nvSpPr>
        <p:spPr>
          <a:xfrm>
            <a:off x="1610675" y="3636113"/>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699" name="Shape 699"/>
          <p:cNvSpPr/>
          <p:nvPr/>
        </p:nvSpPr>
        <p:spPr>
          <a:xfrm>
            <a:off x="2436300" y="2885375"/>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00" name="Shape 700"/>
          <p:cNvSpPr/>
          <p:nvPr/>
        </p:nvSpPr>
        <p:spPr>
          <a:xfrm>
            <a:off x="2481050" y="1882525"/>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01" name="Shape 701"/>
          <p:cNvSpPr/>
          <p:nvPr/>
        </p:nvSpPr>
        <p:spPr>
          <a:xfrm>
            <a:off x="3291675" y="2377175"/>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02" name="Shape 702"/>
          <p:cNvSpPr/>
          <p:nvPr/>
        </p:nvSpPr>
        <p:spPr>
          <a:xfrm>
            <a:off x="4188075" y="3000225"/>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03" name="Shape 703"/>
          <p:cNvSpPr/>
          <p:nvPr/>
        </p:nvSpPr>
        <p:spPr>
          <a:xfrm>
            <a:off x="5054750" y="3000225"/>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04" name="Shape 704"/>
          <p:cNvSpPr/>
          <p:nvPr/>
        </p:nvSpPr>
        <p:spPr>
          <a:xfrm>
            <a:off x="5852775" y="3000225"/>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05" name="Shape 705"/>
          <p:cNvSpPr/>
          <p:nvPr/>
        </p:nvSpPr>
        <p:spPr>
          <a:xfrm>
            <a:off x="6721275" y="3000225"/>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06" name="Shape 706"/>
          <p:cNvSpPr/>
          <p:nvPr/>
        </p:nvSpPr>
        <p:spPr>
          <a:xfrm>
            <a:off x="7589775" y="3000225"/>
            <a:ext cx="319800" cy="2634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32" name="Slide Number Placeholder 4">
            <a:extLst>
              <a:ext uri="{FF2B5EF4-FFF2-40B4-BE49-F238E27FC236}">
                <a16:creationId xmlns:a16="http://schemas.microsoft.com/office/drawing/2014/main" id="{5144D2DF-9BCF-8A44-9CF3-6A7952C268B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245634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Shape 711"/>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89</a:t>
            </a:fld>
            <a:endParaRPr kern="0">
              <a:solidFill>
                <a:srgbClr val="FFFFFF"/>
              </a:solidFill>
              <a:latin typeface="Arial"/>
              <a:cs typeface="Arial"/>
              <a:sym typeface="Arial"/>
            </a:endParaRPr>
          </a:p>
        </p:txBody>
      </p:sp>
      <p:pic>
        <p:nvPicPr>
          <p:cNvPr id="712" name="Shape 712"/>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713" name="Shape 713"/>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714" name="Shape 714"/>
          <p:cNvPicPr preferRelativeResize="0"/>
          <p:nvPr/>
        </p:nvPicPr>
        <p:blipFill>
          <a:blip r:embed="rId4">
            <a:alphaModFix/>
          </a:blip>
          <a:stretch>
            <a:fillRect/>
          </a:stretch>
        </p:blipFill>
        <p:spPr>
          <a:xfrm>
            <a:off x="1340725" y="1715676"/>
            <a:ext cx="6587700" cy="2369575"/>
          </a:xfrm>
          <a:prstGeom prst="rect">
            <a:avLst/>
          </a:prstGeom>
          <a:noFill/>
          <a:ln>
            <a:noFill/>
          </a:ln>
        </p:spPr>
      </p:pic>
      <p:sp>
        <p:nvSpPr>
          <p:cNvPr id="715" name="Shape 715"/>
          <p:cNvSpPr/>
          <p:nvPr/>
        </p:nvSpPr>
        <p:spPr>
          <a:xfrm>
            <a:off x="1577325" y="19360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16" name="Shape 716"/>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17" name="Shape 717"/>
          <p:cNvSpPr/>
          <p:nvPr/>
        </p:nvSpPr>
        <p:spPr>
          <a:xfrm>
            <a:off x="1577325" y="29253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18" name="Shape 718"/>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19" name="Shape 719"/>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20" name="Shape 720"/>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21" name="Shape 721"/>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22" name="Shape 722"/>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23" name="Shape 723"/>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24" name="Shape 724"/>
          <p:cNvSpPr/>
          <p:nvPr/>
        </p:nvSpPr>
        <p:spPr>
          <a:xfrm>
            <a:off x="505475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25" name="Shape 725"/>
          <p:cNvSpPr/>
          <p:nvPr/>
        </p:nvSpPr>
        <p:spPr>
          <a:xfrm>
            <a:off x="5921425"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26" name="Shape 726"/>
          <p:cNvSpPr/>
          <p:nvPr/>
        </p:nvSpPr>
        <p:spPr>
          <a:xfrm>
            <a:off x="678810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27" name="Shape 727"/>
          <p:cNvSpPr/>
          <p:nvPr/>
        </p:nvSpPr>
        <p:spPr>
          <a:xfrm>
            <a:off x="7608625"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28" name="Shape 728"/>
          <p:cNvSpPr txBox="1"/>
          <p:nvPr/>
        </p:nvSpPr>
        <p:spPr>
          <a:xfrm>
            <a:off x="168675" y="1416675"/>
            <a:ext cx="2053200" cy="2991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endParaRPr sz="1400" kern="0">
              <a:solidFill>
                <a:srgbClr val="FF0000"/>
              </a:solidFill>
              <a:latin typeface="Arial"/>
              <a:cs typeface="Arial"/>
              <a:sym typeface="Arial"/>
            </a:endParaRPr>
          </a:p>
        </p:txBody>
      </p:sp>
      <p:sp>
        <p:nvSpPr>
          <p:cNvPr id="20" name="Slide Number Placeholder 4">
            <a:extLst>
              <a:ext uri="{FF2B5EF4-FFF2-40B4-BE49-F238E27FC236}">
                <a16:creationId xmlns:a16="http://schemas.microsoft.com/office/drawing/2014/main" id="{5D6579C7-67A1-6247-BC90-6029811148CF}"/>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50154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Shape 1843"/>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9</a:t>
            </a:fld>
            <a:endParaRPr lang="en" sz="1800">
              <a:solidFill>
                <a:srgbClr val="FFFFFF"/>
              </a:solidFill>
            </a:endParaRPr>
          </a:p>
        </p:txBody>
      </p:sp>
      <p:pic>
        <p:nvPicPr>
          <p:cNvPr id="1844" name="Shape 1844"/>
          <p:cNvPicPr preferRelativeResize="0"/>
          <p:nvPr/>
        </p:nvPicPr>
        <p:blipFill>
          <a:blip r:embed="rId3">
            <a:alphaModFix/>
          </a:blip>
          <a:stretch>
            <a:fillRect/>
          </a:stretch>
        </p:blipFill>
        <p:spPr>
          <a:xfrm>
            <a:off x="3175625" y="3613974"/>
            <a:ext cx="5424259" cy="494750"/>
          </a:xfrm>
          <a:prstGeom prst="rect">
            <a:avLst/>
          </a:prstGeom>
          <a:noFill/>
          <a:ln>
            <a:noFill/>
          </a:ln>
        </p:spPr>
      </p:pic>
      <p:pic>
        <p:nvPicPr>
          <p:cNvPr id="1846" name="Shape 1846"/>
          <p:cNvPicPr preferRelativeResize="0"/>
          <p:nvPr/>
        </p:nvPicPr>
        <p:blipFill>
          <a:blip r:embed="rId4">
            <a:alphaModFix/>
          </a:blip>
          <a:stretch>
            <a:fillRect/>
          </a:stretch>
        </p:blipFill>
        <p:spPr>
          <a:xfrm>
            <a:off x="5028008" y="2209325"/>
            <a:ext cx="1649166" cy="494750"/>
          </a:xfrm>
          <a:prstGeom prst="rect">
            <a:avLst/>
          </a:prstGeom>
          <a:noFill/>
          <a:ln>
            <a:noFill/>
          </a:ln>
        </p:spPr>
      </p:pic>
      <p:sp>
        <p:nvSpPr>
          <p:cNvPr id="1847" name="Shape 1847"/>
          <p:cNvSpPr txBox="1"/>
          <p:nvPr/>
        </p:nvSpPr>
        <p:spPr>
          <a:xfrm>
            <a:off x="499750" y="21706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Before</a:t>
            </a:r>
            <a:r>
              <a:rPr lang="en" sz="2400" kern="0">
                <a:solidFill>
                  <a:srgbClr val="000000"/>
                </a:solidFill>
                <a:latin typeface="Arial"/>
                <a:ea typeface="Arial"/>
                <a:cs typeface="Arial"/>
                <a:sym typeface="Arial"/>
              </a:rPr>
              <a:t>) Linear score function:</a:t>
            </a:r>
          </a:p>
        </p:txBody>
      </p:sp>
      <p:sp>
        <p:nvSpPr>
          <p:cNvPr id="1848" name="Shape 1848"/>
          <p:cNvSpPr txBox="1"/>
          <p:nvPr/>
        </p:nvSpPr>
        <p:spPr>
          <a:xfrm>
            <a:off x="497750" y="27475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Now</a:t>
            </a:r>
            <a:r>
              <a:rPr lang="en" sz="2400" kern="0">
                <a:solidFill>
                  <a:srgbClr val="000000"/>
                </a:solidFill>
                <a:latin typeface="Arial"/>
                <a:ea typeface="Arial"/>
                <a:cs typeface="Arial"/>
                <a:sym typeface="Arial"/>
              </a:rPr>
              <a:t>) 2-layer Neural Network</a:t>
            </a:r>
          </a:p>
          <a:p>
            <a:pPr algn="l" eaLnBrk="1" fontAlgn="auto" hangingPunct="1">
              <a:spcBef>
                <a:spcPts val="0"/>
              </a:spcBef>
              <a:spcAft>
                <a:spcPts val="0"/>
              </a:spcAft>
            </a:pPr>
            <a:r>
              <a:rPr lang="en" sz="2400" kern="0">
                <a:solidFill>
                  <a:srgbClr val="000000"/>
                </a:solidFill>
                <a:latin typeface="Arial"/>
                <a:ea typeface="Arial"/>
                <a:cs typeface="Arial"/>
                <a:sym typeface="Arial"/>
              </a:rPr>
              <a:t>	  or 3-layer Neural Network</a:t>
            </a:r>
          </a:p>
          <a:p>
            <a:pPr algn="l" eaLnBrk="1" fontAlgn="auto" hangingPunct="1">
              <a:spcBef>
                <a:spcPts val="0"/>
              </a:spcBef>
              <a:spcAft>
                <a:spcPts val="0"/>
              </a:spcAft>
            </a:pPr>
            <a:r>
              <a:rPr lang="en" sz="2400" kern="0">
                <a:solidFill>
                  <a:srgbClr val="000000"/>
                </a:solidFill>
                <a:latin typeface="Arial"/>
                <a:ea typeface="Arial"/>
                <a:cs typeface="Arial"/>
                <a:sym typeface="Arial"/>
              </a:rPr>
              <a:t>      </a:t>
            </a:r>
          </a:p>
        </p:txBody>
      </p:sp>
      <p:pic>
        <p:nvPicPr>
          <p:cNvPr id="1849" name="Shape 1849"/>
          <p:cNvPicPr preferRelativeResize="0"/>
          <p:nvPr/>
        </p:nvPicPr>
        <p:blipFill>
          <a:blip r:embed="rId5">
            <a:alphaModFix/>
          </a:blip>
          <a:stretch>
            <a:fillRect/>
          </a:stretch>
        </p:blipFill>
        <p:spPr>
          <a:xfrm>
            <a:off x="5061126" y="2805000"/>
            <a:ext cx="3554875" cy="494750"/>
          </a:xfrm>
          <a:prstGeom prst="rect">
            <a:avLst/>
          </a:prstGeom>
          <a:noFill/>
          <a:ln>
            <a:noFill/>
          </a:ln>
        </p:spPr>
      </p:pic>
      <p:sp>
        <p:nvSpPr>
          <p:cNvPr id="9" name="Title 1"/>
          <p:cNvSpPr txBox="1">
            <a:spLocks/>
          </p:cNvSpPr>
          <p:nvPr/>
        </p:nvSpPr>
        <p:spPr>
          <a:xfrm>
            <a:off x="0" y="227000"/>
            <a:ext cx="9144000" cy="763600"/>
          </a:xfrm>
          <a:prstGeom prst="rect">
            <a:avLst/>
          </a:prstGeom>
        </p:spPr>
        <p:txBody>
          <a:bodyPr>
            <a:normAutofit fontScale="975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a:t>Neural networks: without the brain stuff</a:t>
            </a:r>
            <a:endParaRPr lang="en-US" kern="0" dirty="0"/>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797493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Shape 733"/>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90</a:t>
            </a:fld>
            <a:endParaRPr kern="0">
              <a:solidFill>
                <a:srgbClr val="FFFFFF"/>
              </a:solidFill>
              <a:latin typeface="Arial"/>
              <a:cs typeface="Arial"/>
              <a:sym typeface="Arial"/>
            </a:endParaRPr>
          </a:p>
        </p:txBody>
      </p:sp>
      <p:pic>
        <p:nvPicPr>
          <p:cNvPr id="734" name="Shape 734"/>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735" name="Shape 735"/>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sp>
        <p:nvSpPr>
          <p:cNvPr id="736" name="Shape 736"/>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737" name="Shape 737"/>
          <p:cNvPicPr preferRelativeResize="0"/>
          <p:nvPr/>
        </p:nvPicPr>
        <p:blipFill>
          <a:blip r:embed="rId4">
            <a:alphaModFix/>
          </a:blip>
          <a:stretch>
            <a:fillRect/>
          </a:stretch>
        </p:blipFill>
        <p:spPr>
          <a:xfrm>
            <a:off x="4722026" y="4164276"/>
            <a:ext cx="4257107" cy="996525"/>
          </a:xfrm>
          <a:prstGeom prst="rect">
            <a:avLst/>
          </a:prstGeom>
          <a:noFill/>
          <a:ln>
            <a:noFill/>
          </a:ln>
        </p:spPr>
      </p:pic>
      <p:pic>
        <p:nvPicPr>
          <p:cNvPr id="738" name="Shape 738"/>
          <p:cNvPicPr preferRelativeResize="0"/>
          <p:nvPr/>
        </p:nvPicPr>
        <p:blipFill>
          <a:blip r:embed="rId5">
            <a:alphaModFix/>
          </a:blip>
          <a:stretch>
            <a:fillRect/>
          </a:stretch>
        </p:blipFill>
        <p:spPr>
          <a:xfrm>
            <a:off x="267126" y="4164276"/>
            <a:ext cx="3994275" cy="996537"/>
          </a:xfrm>
          <a:prstGeom prst="rect">
            <a:avLst/>
          </a:prstGeom>
          <a:noFill/>
          <a:ln>
            <a:noFill/>
          </a:ln>
        </p:spPr>
      </p:pic>
      <p:cxnSp>
        <p:nvCxnSpPr>
          <p:cNvPr id="739" name="Shape 739"/>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pic>
        <p:nvPicPr>
          <p:cNvPr id="740" name="Shape 740"/>
          <p:cNvPicPr preferRelativeResize="0"/>
          <p:nvPr/>
        </p:nvPicPr>
        <p:blipFill>
          <a:blip r:embed="rId6">
            <a:alphaModFix/>
          </a:blip>
          <a:stretch>
            <a:fillRect/>
          </a:stretch>
        </p:blipFill>
        <p:spPr>
          <a:xfrm>
            <a:off x="1340725" y="1715676"/>
            <a:ext cx="6587700" cy="2369575"/>
          </a:xfrm>
          <a:prstGeom prst="rect">
            <a:avLst/>
          </a:prstGeom>
          <a:noFill/>
          <a:ln>
            <a:noFill/>
          </a:ln>
        </p:spPr>
      </p:pic>
      <p:sp>
        <p:nvSpPr>
          <p:cNvPr id="741" name="Shape 741"/>
          <p:cNvSpPr/>
          <p:nvPr/>
        </p:nvSpPr>
        <p:spPr>
          <a:xfrm>
            <a:off x="1577325" y="19360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2" name="Shape 742"/>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3" name="Shape 743"/>
          <p:cNvSpPr/>
          <p:nvPr/>
        </p:nvSpPr>
        <p:spPr>
          <a:xfrm>
            <a:off x="1577325" y="29253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4" name="Shape 744"/>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5" name="Shape 745"/>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6" name="Shape 746"/>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7" name="Shape 747"/>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8" name="Shape 748"/>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49" name="Shape 749"/>
          <p:cNvSpPr/>
          <p:nvPr/>
        </p:nvSpPr>
        <p:spPr>
          <a:xfrm>
            <a:off x="505475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50" name="Shape 750"/>
          <p:cNvSpPr/>
          <p:nvPr/>
        </p:nvSpPr>
        <p:spPr>
          <a:xfrm>
            <a:off x="5921425"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51" name="Shape 751"/>
          <p:cNvSpPr/>
          <p:nvPr/>
        </p:nvSpPr>
        <p:spPr>
          <a:xfrm>
            <a:off x="678810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52" name="Shape 752"/>
          <p:cNvSpPr/>
          <p:nvPr/>
        </p:nvSpPr>
        <p:spPr>
          <a:xfrm>
            <a:off x="7608625"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53" name="Shape 753"/>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3" name="Slide Number Placeholder 4">
            <a:extLst>
              <a:ext uri="{FF2B5EF4-FFF2-40B4-BE49-F238E27FC236}">
                <a16:creationId xmlns:a16="http://schemas.microsoft.com/office/drawing/2014/main" id="{6A40285A-053F-F741-9D11-0327E01E148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349443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Shape 758"/>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91</a:t>
            </a:fld>
            <a:endParaRPr kern="0">
              <a:solidFill>
                <a:srgbClr val="FFFFFF"/>
              </a:solidFill>
              <a:latin typeface="Arial"/>
              <a:cs typeface="Arial"/>
              <a:sym typeface="Arial"/>
            </a:endParaRPr>
          </a:p>
        </p:txBody>
      </p:sp>
      <p:pic>
        <p:nvPicPr>
          <p:cNvPr id="759" name="Shape 759"/>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760" name="Shape 760"/>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761" name="Shape 761"/>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762" name="Shape 762"/>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763" name="Shape 763"/>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764" name="Shape 764"/>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765" name="Shape 765"/>
          <p:cNvSpPr/>
          <p:nvPr/>
        </p:nvSpPr>
        <p:spPr>
          <a:xfrm>
            <a:off x="6707950" y="2913775"/>
            <a:ext cx="1297500" cy="71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66" name="Shape 766"/>
          <p:cNvSpPr/>
          <p:nvPr/>
        </p:nvSpPr>
        <p:spPr>
          <a:xfrm>
            <a:off x="4756875" y="4054525"/>
            <a:ext cx="4222200" cy="656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67" name="Shape 767"/>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68" name="Shape 768"/>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69" name="Shape 769"/>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0" name="Shape 770"/>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1" name="Shape 771"/>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2" name="Shape 772"/>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3" name="Shape 773"/>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4" name="Shape 774"/>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5" name="Shape 775"/>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6" name="Shape 776"/>
          <p:cNvSpPr/>
          <p:nvPr/>
        </p:nvSpPr>
        <p:spPr>
          <a:xfrm>
            <a:off x="505475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7" name="Shape 777"/>
          <p:cNvSpPr/>
          <p:nvPr/>
        </p:nvSpPr>
        <p:spPr>
          <a:xfrm>
            <a:off x="5921425"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78" name="Shape 778"/>
          <p:cNvSpPr/>
          <p:nvPr/>
        </p:nvSpPr>
        <p:spPr>
          <a:xfrm>
            <a:off x="678810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3" name="Slide Number Placeholder 4">
            <a:extLst>
              <a:ext uri="{FF2B5EF4-FFF2-40B4-BE49-F238E27FC236}">
                <a16:creationId xmlns:a16="http://schemas.microsoft.com/office/drawing/2014/main" id="{FDE4904B-D511-B441-8587-89EB0FA03FA9}"/>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1871242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Shape 783"/>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92</a:t>
            </a:fld>
            <a:endParaRPr kern="0">
              <a:solidFill>
                <a:srgbClr val="FFFFFF"/>
              </a:solidFill>
              <a:latin typeface="Arial"/>
              <a:cs typeface="Arial"/>
              <a:sym typeface="Arial"/>
            </a:endParaRPr>
          </a:p>
        </p:txBody>
      </p:sp>
      <p:pic>
        <p:nvPicPr>
          <p:cNvPr id="784" name="Shape 784"/>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785" name="Shape 785"/>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786" name="Shape 786"/>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787" name="Shape 787"/>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788" name="Shape 788"/>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789" name="Shape 789"/>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790" name="Shape 790"/>
          <p:cNvSpPr/>
          <p:nvPr/>
        </p:nvSpPr>
        <p:spPr>
          <a:xfrm>
            <a:off x="6707950" y="2913775"/>
            <a:ext cx="1297500" cy="71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91" name="Shape 791"/>
          <p:cNvSpPr/>
          <p:nvPr/>
        </p:nvSpPr>
        <p:spPr>
          <a:xfrm>
            <a:off x="4756875" y="4054525"/>
            <a:ext cx="4222200" cy="656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92" name="Shape 792"/>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93" name="Shape 793"/>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94" name="Shape 794"/>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95" name="Shape 795"/>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96" name="Shape 796"/>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97" name="Shape 797"/>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98" name="Shape 798"/>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799" name="Shape 799"/>
          <p:cNvSpPr/>
          <p:nvPr/>
        </p:nvSpPr>
        <p:spPr>
          <a:xfrm>
            <a:off x="505475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00" name="Shape 800"/>
          <p:cNvSpPr/>
          <p:nvPr/>
        </p:nvSpPr>
        <p:spPr>
          <a:xfrm>
            <a:off x="5921425"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01" name="Shape 801"/>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02" name="Shape 802"/>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803" name="Shape 803"/>
          <p:cNvPicPr preferRelativeResize="0"/>
          <p:nvPr/>
        </p:nvPicPr>
        <p:blipFill>
          <a:blip r:embed="rId7">
            <a:alphaModFix/>
          </a:blip>
          <a:stretch>
            <a:fillRect/>
          </a:stretch>
        </p:blipFill>
        <p:spPr>
          <a:xfrm>
            <a:off x="6495250" y="2357125"/>
            <a:ext cx="1828800" cy="400050"/>
          </a:xfrm>
          <a:prstGeom prst="rect">
            <a:avLst/>
          </a:prstGeom>
          <a:noFill/>
          <a:ln>
            <a:noFill/>
          </a:ln>
        </p:spPr>
      </p:pic>
      <p:sp>
        <p:nvSpPr>
          <p:cNvPr id="807" name="Shape 807"/>
          <p:cNvSpPr txBox="1"/>
          <p:nvPr/>
        </p:nvSpPr>
        <p:spPr>
          <a:xfrm>
            <a:off x="6064563" y="174072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Upstream gradient</a:t>
            </a:r>
            <a:endParaRPr sz="1400" kern="0">
              <a:solidFill>
                <a:srgbClr val="FF0000"/>
              </a:solidFill>
              <a:latin typeface="Arial"/>
              <a:cs typeface="Arial"/>
              <a:sym typeface="Arial"/>
            </a:endParaRPr>
          </a:p>
        </p:txBody>
      </p:sp>
      <p:sp>
        <p:nvSpPr>
          <p:cNvPr id="808" name="Shape 808"/>
          <p:cNvSpPr txBox="1"/>
          <p:nvPr/>
        </p:nvSpPr>
        <p:spPr>
          <a:xfrm>
            <a:off x="7013788" y="174072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Local</a:t>
            </a:r>
            <a:endParaRPr sz="14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gradient</a:t>
            </a:r>
            <a:endParaRPr sz="1400" kern="0">
              <a:solidFill>
                <a:srgbClr val="FF0000"/>
              </a:solidFill>
              <a:latin typeface="Arial"/>
              <a:cs typeface="Arial"/>
              <a:sym typeface="Arial"/>
            </a:endParaRPr>
          </a:p>
        </p:txBody>
      </p:sp>
      <p:cxnSp>
        <p:nvCxnSpPr>
          <p:cNvPr id="809" name="Shape 809"/>
          <p:cNvCxnSpPr/>
          <p:nvPr/>
        </p:nvCxnSpPr>
        <p:spPr>
          <a:xfrm>
            <a:off x="6538275" y="2285475"/>
            <a:ext cx="186000" cy="104400"/>
          </a:xfrm>
          <a:prstGeom prst="straightConnector1">
            <a:avLst/>
          </a:prstGeom>
          <a:noFill/>
          <a:ln w="9525" cap="flat" cmpd="sng">
            <a:solidFill>
              <a:srgbClr val="FF0000"/>
            </a:solidFill>
            <a:prstDash val="solid"/>
            <a:round/>
            <a:headEnd type="none" w="med" len="med"/>
            <a:tailEnd type="triangle" w="med" len="med"/>
          </a:ln>
        </p:spPr>
      </p:cxnSp>
      <p:cxnSp>
        <p:nvCxnSpPr>
          <p:cNvPr id="810" name="Shape 810"/>
          <p:cNvCxnSpPr/>
          <p:nvPr/>
        </p:nvCxnSpPr>
        <p:spPr>
          <a:xfrm flipH="1">
            <a:off x="7222675" y="2253825"/>
            <a:ext cx="56700" cy="135900"/>
          </a:xfrm>
          <a:prstGeom prst="straightConnector1">
            <a:avLst/>
          </a:prstGeom>
          <a:noFill/>
          <a:ln w="9525" cap="flat" cmpd="sng">
            <a:solidFill>
              <a:srgbClr val="FF0000"/>
            </a:solidFill>
            <a:prstDash val="solid"/>
            <a:round/>
            <a:headEnd type="none" w="med" len="med"/>
            <a:tailEnd type="triangle" w="med" len="med"/>
          </a:ln>
        </p:spPr>
      </p:cxnSp>
      <p:sp>
        <p:nvSpPr>
          <p:cNvPr id="30" name="Slide Number Placeholder 4">
            <a:extLst>
              <a:ext uri="{FF2B5EF4-FFF2-40B4-BE49-F238E27FC236}">
                <a16:creationId xmlns:a16="http://schemas.microsoft.com/office/drawing/2014/main" id="{1C7F357F-FF3E-9C4F-8FF4-76CE659EB2FB}"/>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0872064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Shape 815"/>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93</a:t>
            </a:fld>
            <a:endParaRPr kern="0">
              <a:solidFill>
                <a:srgbClr val="FFFFFF"/>
              </a:solidFill>
              <a:latin typeface="Arial"/>
              <a:cs typeface="Arial"/>
              <a:sym typeface="Arial"/>
            </a:endParaRPr>
          </a:p>
        </p:txBody>
      </p:sp>
      <p:pic>
        <p:nvPicPr>
          <p:cNvPr id="816" name="Shape 816"/>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817" name="Shape 817"/>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818" name="Shape 818"/>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819" name="Shape 819"/>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820" name="Shape 820"/>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821" name="Shape 821"/>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822" name="Shape 822"/>
          <p:cNvSpPr/>
          <p:nvPr/>
        </p:nvSpPr>
        <p:spPr>
          <a:xfrm>
            <a:off x="5842975" y="2904950"/>
            <a:ext cx="1297500" cy="71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23" name="Shape 823"/>
          <p:cNvSpPr/>
          <p:nvPr/>
        </p:nvSpPr>
        <p:spPr>
          <a:xfrm>
            <a:off x="4756875" y="4675550"/>
            <a:ext cx="4222200" cy="519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24" name="Shape 824"/>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25" name="Shape 825"/>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26" name="Shape 826"/>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27" name="Shape 827"/>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28" name="Shape 828"/>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29" name="Shape 829"/>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30" name="Shape 830"/>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31" name="Shape 831"/>
          <p:cNvSpPr/>
          <p:nvPr/>
        </p:nvSpPr>
        <p:spPr>
          <a:xfrm>
            <a:off x="505475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32" name="Shape 832"/>
          <p:cNvSpPr/>
          <p:nvPr/>
        </p:nvSpPr>
        <p:spPr>
          <a:xfrm>
            <a:off x="5921425"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33" name="Shape 833"/>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34" name="Shape 834"/>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2" name="Slide Number Placeholder 4">
            <a:extLst>
              <a:ext uri="{FF2B5EF4-FFF2-40B4-BE49-F238E27FC236}">
                <a16:creationId xmlns:a16="http://schemas.microsoft.com/office/drawing/2014/main" id="{96CC7089-4B78-B341-99CA-A758435873BB}"/>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8241678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Shape 839"/>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94</a:t>
            </a:fld>
            <a:endParaRPr kern="0">
              <a:solidFill>
                <a:srgbClr val="FFFFFF"/>
              </a:solidFill>
              <a:latin typeface="Arial"/>
              <a:cs typeface="Arial"/>
              <a:sym typeface="Arial"/>
            </a:endParaRPr>
          </a:p>
        </p:txBody>
      </p:sp>
      <p:pic>
        <p:nvPicPr>
          <p:cNvPr id="840" name="Shape 840"/>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841" name="Shape 841"/>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842" name="Shape 842"/>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843" name="Shape 843"/>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844" name="Shape 844"/>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845" name="Shape 845"/>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846" name="Shape 846"/>
          <p:cNvSpPr/>
          <p:nvPr/>
        </p:nvSpPr>
        <p:spPr>
          <a:xfrm>
            <a:off x="5842975" y="2904950"/>
            <a:ext cx="1297500" cy="71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47" name="Shape 847"/>
          <p:cNvSpPr/>
          <p:nvPr/>
        </p:nvSpPr>
        <p:spPr>
          <a:xfrm>
            <a:off x="4756875" y="4675550"/>
            <a:ext cx="4222200" cy="519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48" name="Shape 848"/>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49" name="Shape 849"/>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50" name="Shape 850"/>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51" name="Shape 851"/>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52" name="Shape 852"/>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53" name="Shape 853"/>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54" name="Shape 854"/>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55" name="Shape 855"/>
          <p:cNvSpPr/>
          <p:nvPr/>
        </p:nvSpPr>
        <p:spPr>
          <a:xfrm>
            <a:off x="505475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56" name="Shape 856"/>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57" name="Shape 857"/>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858" name="Shape 858"/>
          <p:cNvPicPr preferRelativeResize="0"/>
          <p:nvPr/>
        </p:nvPicPr>
        <p:blipFill>
          <a:blip r:embed="rId7">
            <a:alphaModFix/>
          </a:blip>
          <a:stretch>
            <a:fillRect/>
          </a:stretch>
        </p:blipFill>
        <p:spPr>
          <a:xfrm>
            <a:off x="5646825" y="2587025"/>
            <a:ext cx="1600200" cy="190500"/>
          </a:xfrm>
          <a:prstGeom prst="rect">
            <a:avLst/>
          </a:prstGeom>
          <a:noFill/>
          <a:ln>
            <a:noFill/>
          </a:ln>
        </p:spPr>
      </p:pic>
      <p:sp>
        <p:nvSpPr>
          <p:cNvPr id="859" name="Shape 859"/>
          <p:cNvSpPr txBox="1"/>
          <p:nvPr/>
        </p:nvSpPr>
        <p:spPr>
          <a:xfrm>
            <a:off x="5231100" y="1884750"/>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Upstream gradient</a:t>
            </a:r>
            <a:endParaRPr sz="1400" kern="0">
              <a:solidFill>
                <a:srgbClr val="FF0000"/>
              </a:solidFill>
              <a:latin typeface="Arial"/>
              <a:cs typeface="Arial"/>
              <a:sym typeface="Arial"/>
            </a:endParaRPr>
          </a:p>
        </p:txBody>
      </p:sp>
      <p:sp>
        <p:nvSpPr>
          <p:cNvPr id="860" name="Shape 860"/>
          <p:cNvSpPr txBox="1"/>
          <p:nvPr/>
        </p:nvSpPr>
        <p:spPr>
          <a:xfrm>
            <a:off x="6180325" y="1884750"/>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Local</a:t>
            </a:r>
            <a:endParaRPr sz="14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gradient</a:t>
            </a:r>
            <a:endParaRPr sz="1400" kern="0">
              <a:solidFill>
                <a:srgbClr val="FF0000"/>
              </a:solidFill>
              <a:latin typeface="Arial"/>
              <a:cs typeface="Arial"/>
              <a:sym typeface="Arial"/>
            </a:endParaRPr>
          </a:p>
        </p:txBody>
      </p:sp>
      <p:cxnSp>
        <p:nvCxnSpPr>
          <p:cNvPr id="861" name="Shape 861"/>
          <p:cNvCxnSpPr/>
          <p:nvPr/>
        </p:nvCxnSpPr>
        <p:spPr>
          <a:xfrm>
            <a:off x="5704813" y="2429500"/>
            <a:ext cx="186000" cy="104400"/>
          </a:xfrm>
          <a:prstGeom prst="straightConnector1">
            <a:avLst/>
          </a:prstGeom>
          <a:noFill/>
          <a:ln w="9525" cap="flat" cmpd="sng">
            <a:solidFill>
              <a:srgbClr val="FF0000"/>
            </a:solidFill>
            <a:prstDash val="solid"/>
            <a:round/>
            <a:headEnd type="none" w="med" len="med"/>
            <a:tailEnd type="triangle" w="med" len="med"/>
          </a:ln>
        </p:spPr>
      </p:cxnSp>
      <p:cxnSp>
        <p:nvCxnSpPr>
          <p:cNvPr id="862" name="Shape 862"/>
          <p:cNvCxnSpPr/>
          <p:nvPr/>
        </p:nvCxnSpPr>
        <p:spPr>
          <a:xfrm flipH="1">
            <a:off x="6389213" y="2397850"/>
            <a:ext cx="56700" cy="135900"/>
          </a:xfrm>
          <a:prstGeom prst="straightConnector1">
            <a:avLst/>
          </a:prstGeom>
          <a:noFill/>
          <a:ln w="9525" cap="flat" cmpd="sng">
            <a:solidFill>
              <a:srgbClr val="FF0000"/>
            </a:solidFill>
            <a:prstDash val="solid"/>
            <a:round/>
            <a:headEnd type="none" w="med" len="med"/>
            <a:tailEnd type="triangle" w="med" len="med"/>
          </a:ln>
        </p:spPr>
      </p:cxnSp>
      <p:sp>
        <p:nvSpPr>
          <p:cNvPr id="26" name="Slide Number Placeholder 4">
            <a:extLst>
              <a:ext uri="{FF2B5EF4-FFF2-40B4-BE49-F238E27FC236}">
                <a16:creationId xmlns:a16="http://schemas.microsoft.com/office/drawing/2014/main" id="{7EC15ED7-AB15-BA4A-8F42-3D7DA886D7E6}"/>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7192249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95</a:t>
            </a:fld>
            <a:endParaRPr kern="0">
              <a:solidFill>
                <a:srgbClr val="FFFFFF"/>
              </a:solidFill>
              <a:latin typeface="Arial"/>
              <a:cs typeface="Arial"/>
              <a:sym typeface="Arial"/>
            </a:endParaRPr>
          </a:p>
        </p:txBody>
      </p:sp>
      <p:pic>
        <p:nvPicPr>
          <p:cNvPr id="868" name="Shape 868"/>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869" name="Shape 869"/>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870" name="Shape 870"/>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871" name="Shape 871"/>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872" name="Shape 872"/>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873" name="Shape 873"/>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874" name="Shape 874"/>
          <p:cNvSpPr/>
          <p:nvPr/>
        </p:nvSpPr>
        <p:spPr>
          <a:xfrm>
            <a:off x="5004775" y="2904950"/>
            <a:ext cx="1297500" cy="71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5" name="Shape 875"/>
          <p:cNvSpPr/>
          <p:nvPr/>
        </p:nvSpPr>
        <p:spPr>
          <a:xfrm>
            <a:off x="229650" y="4135150"/>
            <a:ext cx="4031700" cy="540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6" name="Shape 876"/>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7" name="Shape 877"/>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8" name="Shape 878"/>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79" name="Shape 879"/>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80" name="Shape 880"/>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81" name="Shape 881"/>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82" name="Shape 882"/>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83" name="Shape 883"/>
          <p:cNvSpPr/>
          <p:nvPr/>
        </p:nvSpPr>
        <p:spPr>
          <a:xfrm>
            <a:off x="5054750" y="331567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84" name="Shape 884"/>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85" name="Shape 885"/>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1" name="Slide Number Placeholder 4">
            <a:extLst>
              <a:ext uri="{FF2B5EF4-FFF2-40B4-BE49-F238E27FC236}">
                <a16:creationId xmlns:a16="http://schemas.microsoft.com/office/drawing/2014/main" id="{E92BEE36-EE9C-134F-BC54-CC497636896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9920882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Shape 890"/>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96</a:t>
            </a:fld>
            <a:endParaRPr kern="0">
              <a:solidFill>
                <a:srgbClr val="FFFFFF"/>
              </a:solidFill>
              <a:latin typeface="Arial"/>
              <a:cs typeface="Arial"/>
              <a:sym typeface="Arial"/>
            </a:endParaRPr>
          </a:p>
        </p:txBody>
      </p:sp>
      <p:pic>
        <p:nvPicPr>
          <p:cNvPr id="891" name="Shape 891"/>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892" name="Shape 892"/>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893" name="Shape 893"/>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894" name="Shape 894"/>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895" name="Shape 895"/>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896" name="Shape 896"/>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897" name="Shape 897"/>
          <p:cNvSpPr/>
          <p:nvPr/>
        </p:nvSpPr>
        <p:spPr>
          <a:xfrm>
            <a:off x="5004775" y="2904950"/>
            <a:ext cx="1297500" cy="71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98" name="Shape 898"/>
          <p:cNvSpPr/>
          <p:nvPr/>
        </p:nvSpPr>
        <p:spPr>
          <a:xfrm>
            <a:off x="229650" y="4135150"/>
            <a:ext cx="4031700" cy="540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899" name="Shape 899"/>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00" name="Shape 900"/>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01" name="Shape 901"/>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02" name="Shape 902"/>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03" name="Shape 903"/>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04" name="Shape 904"/>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05" name="Shape 905"/>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06" name="Shape 906"/>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07" name="Shape 907"/>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908" name="Shape 908"/>
          <p:cNvPicPr preferRelativeResize="0"/>
          <p:nvPr/>
        </p:nvPicPr>
        <p:blipFill>
          <a:blip r:embed="rId7">
            <a:alphaModFix/>
          </a:blip>
          <a:stretch>
            <a:fillRect/>
          </a:stretch>
        </p:blipFill>
        <p:spPr>
          <a:xfrm>
            <a:off x="4748650" y="2557225"/>
            <a:ext cx="1809750" cy="228600"/>
          </a:xfrm>
          <a:prstGeom prst="rect">
            <a:avLst/>
          </a:prstGeom>
          <a:noFill/>
          <a:ln>
            <a:noFill/>
          </a:ln>
        </p:spPr>
      </p:pic>
      <p:sp>
        <p:nvSpPr>
          <p:cNvPr id="909" name="Shape 909"/>
          <p:cNvSpPr txBox="1"/>
          <p:nvPr/>
        </p:nvSpPr>
        <p:spPr>
          <a:xfrm>
            <a:off x="4392900" y="18728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Upstream gradient</a:t>
            </a:r>
            <a:endParaRPr sz="1400" kern="0">
              <a:solidFill>
                <a:srgbClr val="FF0000"/>
              </a:solidFill>
              <a:latin typeface="Arial"/>
              <a:cs typeface="Arial"/>
              <a:sym typeface="Arial"/>
            </a:endParaRPr>
          </a:p>
        </p:txBody>
      </p:sp>
      <p:sp>
        <p:nvSpPr>
          <p:cNvPr id="910" name="Shape 910"/>
          <p:cNvSpPr txBox="1"/>
          <p:nvPr/>
        </p:nvSpPr>
        <p:spPr>
          <a:xfrm>
            <a:off x="5342125" y="187287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Local</a:t>
            </a:r>
            <a:endParaRPr sz="14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gradient</a:t>
            </a:r>
            <a:endParaRPr sz="1400" kern="0">
              <a:solidFill>
                <a:srgbClr val="FF0000"/>
              </a:solidFill>
              <a:latin typeface="Arial"/>
              <a:cs typeface="Arial"/>
              <a:sym typeface="Arial"/>
            </a:endParaRPr>
          </a:p>
        </p:txBody>
      </p:sp>
      <p:cxnSp>
        <p:nvCxnSpPr>
          <p:cNvPr id="911" name="Shape 911"/>
          <p:cNvCxnSpPr/>
          <p:nvPr/>
        </p:nvCxnSpPr>
        <p:spPr>
          <a:xfrm>
            <a:off x="4866613" y="2417625"/>
            <a:ext cx="186000" cy="104400"/>
          </a:xfrm>
          <a:prstGeom prst="straightConnector1">
            <a:avLst/>
          </a:prstGeom>
          <a:noFill/>
          <a:ln w="9525" cap="flat" cmpd="sng">
            <a:solidFill>
              <a:srgbClr val="FF0000"/>
            </a:solidFill>
            <a:prstDash val="solid"/>
            <a:round/>
            <a:headEnd type="none" w="med" len="med"/>
            <a:tailEnd type="triangle" w="med" len="med"/>
          </a:ln>
        </p:spPr>
      </p:cxnSp>
      <p:cxnSp>
        <p:nvCxnSpPr>
          <p:cNvPr id="912" name="Shape 912"/>
          <p:cNvCxnSpPr/>
          <p:nvPr/>
        </p:nvCxnSpPr>
        <p:spPr>
          <a:xfrm flipH="1">
            <a:off x="5551013" y="2385975"/>
            <a:ext cx="56700" cy="135900"/>
          </a:xfrm>
          <a:prstGeom prst="straightConnector1">
            <a:avLst/>
          </a:prstGeom>
          <a:noFill/>
          <a:ln w="9525" cap="flat" cmpd="sng">
            <a:solidFill>
              <a:srgbClr val="FF0000"/>
            </a:solidFill>
            <a:prstDash val="solid"/>
            <a:round/>
            <a:headEnd type="none" w="med" len="med"/>
            <a:tailEnd type="triangle" w="med" len="med"/>
          </a:ln>
        </p:spPr>
      </p:cxnSp>
      <p:sp>
        <p:nvSpPr>
          <p:cNvPr id="25" name="Slide Number Placeholder 4">
            <a:extLst>
              <a:ext uri="{FF2B5EF4-FFF2-40B4-BE49-F238E27FC236}">
                <a16:creationId xmlns:a16="http://schemas.microsoft.com/office/drawing/2014/main" id="{693B3EAB-0C8E-8447-BAD4-922A32ACACE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9627574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Shape 917"/>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97</a:t>
            </a:fld>
            <a:endParaRPr kern="0">
              <a:solidFill>
                <a:srgbClr val="FFFFFF"/>
              </a:solidFill>
              <a:latin typeface="Arial"/>
              <a:cs typeface="Arial"/>
              <a:sym typeface="Arial"/>
            </a:endParaRPr>
          </a:p>
        </p:txBody>
      </p:sp>
      <p:pic>
        <p:nvPicPr>
          <p:cNvPr id="918" name="Shape 918"/>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919" name="Shape 919"/>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920" name="Shape 920"/>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921" name="Shape 921"/>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922" name="Shape 922"/>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923" name="Shape 923"/>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924" name="Shape 924"/>
          <p:cNvSpPr/>
          <p:nvPr/>
        </p:nvSpPr>
        <p:spPr>
          <a:xfrm>
            <a:off x="4134506" y="2904950"/>
            <a:ext cx="1297500" cy="71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25" name="Shape 925"/>
          <p:cNvSpPr/>
          <p:nvPr/>
        </p:nvSpPr>
        <p:spPr>
          <a:xfrm>
            <a:off x="267100" y="4650086"/>
            <a:ext cx="3994200" cy="600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26" name="Shape 926"/>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27" name="Shape 927"/>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28" name="Shape 928"/>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29" name="Shape 929"/>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30" name="Shape 930"/>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31" name="Shape 931"/>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32" name="Shape 932"/>
          <p:cNvSpPr/>
          <p:nvPr/>
        </p:nvSpPr>
        <p:spPr>
          <a:xfrm>
            <a:off x="4188075" y="331567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33" name="Shape 933"/>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34" name="Shape 934"/>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20" name="Slide Number Placeholder 4">
            <a:extLst>
              <a:ext uri="{FF2B5EF4-FFF2-40B4-BE49-F238E27FC236}">
                <a16:creationId xmlns:a16="http://schemas.microsoft.com/office/drawing/2014/main" id="{FA8403EA-C60A-7C4A-8EC9-8F8344CDD75D}"/>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2908761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Shape 939"/>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98</a:t>
            </a:fld>
            <a:endParaRPr kern="0">
              <a:solidFill>
                <a:srgbClr val="FFFFFF"/>
              </a:solidFill>
              <a:latin typeface="Arial"/>
              <a:cs typeface="Arial"/>
              <a:sym typeface="Arial"/>
            </a:endParaRPr>
          </a:p>
        </p:txBody>
      </p:sp>
      <p:pic>
        <p:nvPicPr>
          <p:cNvPr id="940" name="Shape 940"/>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941" name="Shape 941"/>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942" name="Shape 942"/>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943" name="Shape 943"/>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944" name="Shape 944"/>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945" name="Shape 945"/>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946" name="Shape 946"/>
          <p:cNvSpPr/>
          <p:nvPr/>
        </p:nvSpPr>
        <p:spPr>
          <a:xfrm>
            <a:off x="4134506" y="2904950"/>
            <a:ext cx="1297500" cy="71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47" name="Shape 947"/>
          <p:cNvSpPr/>
          <p:nvPr/>
        </p:nvSpPr>
        <p:spPr>
          <a:xfrm>
            <a:off x="267100" y="4650086"/>
            <a:ext cx="3994200" cy="600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48" name="Shape 948"/>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49" name="Shape 949"/>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50" name="Shape 950"/>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51" name="Shape 951"/>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52" name="Shape 952"/>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53" name="Shape 953"/>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54" name="Shape 954"/>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55" name="Shape 955"/>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956" name="Shape 956"/>
          <p:cNvPicPr preferRelativeResize="0"/>
          <p:nvPr/>
        </p:nvPicPr>
        <p:blipFill>
          <a:blip r:embed="rId7">
            <a:alphaModFix/>
          </a:blip>
          <a:stretch>
            <a:fillRect/>
          </a:stretch>
        </p:blipFill>
        <p:spPr>
          <a:xfrm>
            <a:off x="3983150" y="2587036"/>
            <a:ext cx="1600200" cy="190500"/>
          </a:xfrm>
          <a:prstGeom prst="rect">
            <a:avLst/>
          </a:prstGeom>
          <a:noFill/>
          <a:ln>
            <a:noFill/>
          </a:ln>
        </p:spPr>
      </p:pic>
      <p:sp>
        <p:nvSpPr>
          <p:cNvPr id="957" name="Shape 957"/>
          <p:cNvSpPr txBox="1"/>
          <p:nvPr/>
        </p:nvSpPr>
        <p:spPr>
          <a:xfrm>
            <a:off x="3573950" y="188022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Upstream gradient</a:t>
            </a:r>
            <a:endParaRPr sz="1400" kern="0">
              <a:solidFill>
                <a:srgbClr val="FF0000"/>
              </a:solidFill>
              <a:latin typeface="Arial"/>
              <a:cs typeface="Arial"/>
              <a:sym typeface="Arial"/>
            </a:endParaRPr>
          </a:p>
        </p:txBody>
      </p:sp>
      <p:sp>
        <p:nvSpPr>
          <p:cNvPr id="958" name="Shape 958"/>
          <p:cNvSpPr txBox="1"/>
          <p:nvPr/>
        </p:nvSpPr>
        <p:spPr>
          <a:xfrm>
            <a:off x="4523175" y="1880225"/>
            <a:ext cx="1572000" cy="3375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Local</a:t>
            </a:r>
            <a:endParaRPr sz="1400" kern="0">
              <a:solidFill>
                <a:srgbClr val="FF0000"/>
              </a:solidFill>
              <a:latin typeface="Arial"/>
              <a:cs typeface="Arial"/>
              <a:sym typeface="Arial"/>
            </a:endParaRPr>
          </a:p>
          <a:p>
            <a:pPr algn="l" eaLnBrk="1" fontAlgn="auto" hangingPunct="1">
              <a:spcBef>
                <a:spcPts val="0"/>
              </a:spcBef>
              <a:spcAft>
                <a:spcPts val="0"/>
              </a:spcAft>
              <a:buClr>
                <a:srgbClr val="000000"/>
              </a:buClr>
            </a:pPr>
            <a:r>
              <a:rPr lang="en" sz="1400" kern="0">
                <a:solidFill>
                  <a:srgbClr val="FF0000"/>
                </a:solidFill>
                <a:latin typeface="Arial"/>
                <a:cs typeface="Arial"/>
                <a:sym typeface="Arial"/>
              </a:rPr>
              <a:t>gradient</a:t>
            </a:r>
            <a:endParaRPr sz="1400" kern="0">
              <a:solidFill>
                <a:srgbClr val="FF0000"/>
              </a:solidFill>
              <a:latin typeface="Arial"/>
              <a:cs typeface="Arial"/>
              <a:sym typeface="Arial"/>
            </a:endParaRPr>
          </a:p>
        </p:txBody>
      </p:sp>
      <p:cxnSp>
        <p:nvCxnSpPr>
          <p:cNvPr id="959" name="Shape 959"/>
          <p:cNvCxnSpPr/>
          <p:nvPr/>
        </p:nvCxnSpPr>
        <p:spPr>
          <a:xfrm>
            <a:off x="4047663" y="2424975"/>
            <a:ext cx="186000" cy="104400"/>
          </a:xfrm>
          <a:prstGeom prst="straightConnector1">
            <a:avLst/>
          </a:prstGeom>
          <a:noFill/>
          <a:ln w="9525" cap="flat" cmpd="sng">
            <a:solidFill>
              <a:srgbClr val="FF0000"/>
            </a:solidFill>
            <a:prstDash val="solid"/>
            <a:round/>
            <a:headEnd type="none" w="med" len="med"/>
            <a:tailEnd type="triangle" w="med" len="med"/>
          </a:ln>
        </p:spPr>
      </p:cxnSp>
      <p:cxnSp>
        <p:nvCxnSpPr>
          <p:cNvPr id="960" name="Shape 960"/>
          <p:cNvCxnSpPr/>
          <p:nvPr/>
        </p:nvCxnSpPr>
        <p:spPr>
          <a:xfrm flipH="1">
            <a:off x="4732063" y="2393325"/>
            <a:ext cx="56700" cy="135900"/>
          </a:xfrm>
          <a:prstGeom prst="straightConnector1">
            <a:avLst/>
          </a:prstGeom>
          <a:noFill/>
          <a:ln w="9525" cap="flat" cmpd="sng">
            <a:solidFill>
              <a:srgbClr val="FF0000"/>
            </a:solidFill>
            <a:prstDash val="solid"/>
            <a:round/>
            <a:headEnd type="none" w="med" len="med"/>
            <a:tailEnd type="triangle" w="med" len="med"/>
          </a:ln>
        </p:spPr>
      </p:cxnSp>
      <p:sp>
        <p:nvSpPr>
          <p:cNvPr id="24" name="Slide Number Placeholder 4">
            <a:extLst>
              <a:ext uri="{FF2B5EF4-FFF2-40B4-BE49-F238E27FC236}">
                <a16:creationId xmlns:a16="http://schemas.microsoft.com/office/drawing/2014/main" id="{36551210-F3B4-E949-93CA-B20CF5889AFC}"/>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985969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Shape 965"/>
          <p:cNvSpPr txBox="1">
            <a:spLocks noGrp="1"/>
          </p:cNvSpPr>
          <p:nvPr>
            <p:ph type="sldNum" sz="quarter" idx="12"/>
          </p:nvPr>
        </p:nvSpPr>
        <p:spPr>
          <a:xfrm>
            <a:off x="6172583" y="5491992"/>
            <a:ext cx="548700" cy="393600"/>
          </a:xfrm>
          <a:prstGeom prst="rect">
            <a:avLst/>
          </a:prstGeom>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fld id="{00000000-1234-1234-1234-123412341234}" type="slidenum">
              <a:rPr lang="en" kern="0">
                <a:solidFill>
                  <a:srgbClr val="FFFFFF"/>
                </a:solidFill>
                <a:latin typeface="Arial"/>
                <a:cs typeface="Arial"/>
                <a:sym typeface="Arial"/>
              </a:rPr>
              <a:pPr eaLnBrk="1" fontAlgn="auto" hangingPunct="1">
                <a:spcBef>
                  <a:spcPts val="0"/>
                </a:spcBef>
                <a:spcAft>
                  <a:spcPts val="0"/>
                </a:spcAft>
                <a:buClr>
                  <a:srgbClr val="000000"/>
                </a:buClr>
              </a:pPr>
              <a:t>99</a:t>
            </a:fld>
            <a:endParaRPr kern="0">
              <a:solidFill>
                <a:srgbClr val="FFFFFF"/>
              </a:solidFill>
              <a:latin typeface="Arial"/>
              <a:cs typeface="Arial"/>
              <a:sym typeface="Arial"/>
            </a:endParaRPr>
          </a:p>
        </p:txBody>
      </p:sp>
      <p:pic>
        <p:nvPicPr>
          <p:cNvPr id="966" name="Shape 966"/>
          <p:cNvPicPr preferRelativeResize="0"/>
          <p:nvPr/>
        </p:nvPicPr>
        <p:blipFill>
          <a:blip r:embed="rId3">
            <a:alphaModFix/>
          </a:blip>
          <a:stretch>
            <a:fillRect/>
          </a:stretch>
        </p:blipFill>
        <p:spPr>
          <a:xfrm>
            <a:off x="3091525" y="922276"/>
            <a:ext cx="3086100" cy="714375"/>
          </a:xfrm>
          <a:prstGeom prst="rect">
            <a:avLst/>
          </a:prstGeom>
          <a:noFill/>
          <a:ln>
            <a:noFill/>
          </a:ln>
        </p:spPr>
      </p:pic>
      <p:sp>
        <p:nvSpPr>
          <p:cNvPr id="967" name="Shape 967"/>
          <p:cNvSpPr txBox="1"/>
          <p:nvPr/>
        </p:nvSpPr>
        <p:spPr>
          <a:xfrm>
            <a:off x="126800" y="975225"/>
            <a:ext cx="3086100" cy="393600"/>
          </a:xfrm>
          <a:prstGeom prst="rect">
            <a:avLst/>
          </a:prstGeom>
          <a:noFill/>
          <a:ln>
            <a:noFill/>
          </a:ln>
        </p:spPr>
        <p:txBody>
          <a:bodyPr spcFirstLastPara="1" wrap="square" lIns="91425" tIns="91425" rIns="91425" bIns="91425" anchor="t" anchorCtr="0">
            <a:noAutofit/>
          </a:bodyPr>
          <a:lstStyle/>
          <a:p>
            <a:pPr algn="l" eaLnBrk="1" fontAlgn="auto" hangingPunct="1">
              <a:spcBef>
                <a:spcPts val="0"/>
              </a:spcBef>
              <a:spcAft>
                <a:spcPts val="0"/>
              </a:spcAft>
              <a:buClr>
                <a:srgbClr val="000000"/>
              </a:buClr>
            </a:pPr>
            <a:r>
              <a:rPr lang="en" sz="2400" kern="0">
                <a:solidFill>
                  <a:srgbClr val="000000"/>
                </a:solidFill>
                <a:latin typeface="Arial"/>
                <a:cs typeface="Arial"/>
                <a:sym typeface="Arial"/>
              </a:rPr>
              <a:t>Another example:</a:t>
            </a:r>
            <a:endParaRPr sz="2400" kern="0">
              <a:solidFill>
                <a:srgbClr val="000000"/>
              </a:solidFill>
              <a:latin typeface="Arial"/>
              <a:cs typeface="Arial"/>
              <a:sym typeface="Arial"/>
            </a:endParaRPr>
          </a:p>
        </p:txBody>
      </p:sp>
      <p:pic>
        <p:nvPicPr>
          <p:cNvPr id="968" name="Shape 968"/>
          <p:cNvPicPr preferRelativeResize="0"/>
          <p:nvPr/>
        </p:nvPicPr>
        <p:blipFill>
          <a:blip r:embed="rId4">
            <a:alphaModFix/>
          </a:blip>
          <a:stretch>
            <a:fillRect/>
          </a:stretch>
        </p:blipFill>
        <p:spPr>
          <a:xfrm>
            <a:off x="1340725" y="1715676"/>
            <a:ext cx="6587700" cy="2369575"/>
          </a:xfrm>
          <a:prstGeom prst="rect">
            <a:avLst/>
          </a:prstGeom>
          <a:noFill/>
          <a:ln>
            <a:noFill/>
          </a:ln>
        </p:spPr>
      </p:pic>
      <p:pic>
        <p:nvPicPr>
          <p:cNvPr id="969" name="Shape 969"/>
          <p:cNvPicPr preferRelativeResize="0"/>
          <p:nvPr/>
        </p:nvPicPr>
        <p:blipFill>
          <a:blip r:embed="rId5">
            <a:alphaModFix/>
          </a:blip>
          <a:stretch>
            <a:fillRect/>
          </a:stretch>
        </p:blipFill>
        <p:spPr>
          <a:xfrm>
            <a:off x="4722026" y="4164276"/>
            <a:ext cx="4257107" cy="996525"/>
          </a:xfrm>
          <a:prstGeom prst="rect">
            <a:avLst/>
          </a:prstGeom>
          <a:noFill/>
          <a:ln>
            <a:noFill/>
          </a:ln>
        </p:spPr>
      </p:pic>
      <p:pic>
        <p:nvPicPr>
          <p:cNvPr id="970" name="Shape 970"/>
          <p:cNvPicPr preferRelativeResize="0"/>
          <p:nvPr/>
        </p:nvPicPr>
        <p:blipFill>
          <a:blip r:embed="rId6">
            <a:alphaModFix/>
          </a:blip>
          <a:stretch>
            <a:fillRect/>
          </a:stretch>
        </p:blipFill>
        <p:spPr>
          <a:xfrm>
            <a:off x="267126" y="4164276"/>
            <a:ext cx="3994275" cy="996537"/>
          </a:xfrm>
          <a:prstGeom prst="rect">
            <a:avLst/>
          </a:prstGeom>
          <a:noFill/>
          <a:ln>
            <a:noFill/>
          </a:ln>
        </p:spPr>
      </p:pic>
      <p:cxnSp>
        <p:nvCxnSpPr>
          <p:cNvPr id="971" name="Shape 971"/>
          <p:cNvCxnSpPr/>
          <p:nvPr/>
        </p:nvCxnSpPr>
        <p:spPr>
          <a:xfrm>
            <a:off x="4492575" y="4202400"/>
            <a:ext cx="0" cy="1041600"/>
          </a:xfrm>
          <a:prstGeom prst="straightConnector1">
            <a:avLst/>
          </a:prstGeom>
          <a:noFill/>
          <a:ln w="38100" cap="flat" cmpd="sng">
            <a:solidFill>
              <a:srgbClr val="000000"/>
            </a:solidFill>
            <a:prstDash val="solid"/>
            <a:round/>
            <a:headEnd type="none" w="med" len="med"/>
            <a:tailEnd type="none" w="med" len="med"/>
          </a:ln>
        </p:spPr>
      </p:cxnSp>
      <p:sp>
        <p:nvSpPr>
          <p:cNvPr id="972" name="Shape 972"/>
          <p:cNvSpPr/>
          <p:nvPr/>
        </p:nvSpPr>
        <p:spPr>
          <a:xfrm>
            <a:off x="3283375" y="2428325"/>
            <a:ext cx="1209300" cy="1252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73" name="Shape 973"/>
          <p:cNvSpPr/>
          <p:nvPr/>
        </p:nvSpPr>
        <p:spPr>
          <a:xfrm>
            <a:off x="1340725" y="3602225"/>
            <a:ext cx="795300" cy="600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74" name="Shape 974"/>
          <p:cNvSpPr/>
          <p:nvPr/>
        </p:nvSpPr>
        <p:spPr>
          <a:xfrm>
            <a:off x="1577325" y="24307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75" name="Shape 975"/>
          <p:cNvSpPr/>
          <p:nvPr/>
        </p:nvSpPr>
        <p:spPr>
          <a:xfrm>
            <a:off x="1610675" y="343490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76" name="Shape 976"/>
          <p:cNvSpPr/>
          <p:nvPr/>
        </p:nvSpPr>
        <p:spPr>
          <a:xfrm>
            <a:off x="1610675" y="39444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77" name="Shape 977"/>
          <p:cNvSpPr/>
          <p:nvPr/>
        </p:nvSpPr>
        <p:spPr>
          <a:xfrm>
            <a:off x="2436300" y="3174250"/>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78" name="Shape 978"/>
          <p:cNvSpPr/>
          <p:nvPr/>
        </p:nvSpPr>
        <p:spPr>
          <a:xfrm>
            <a:off x="2436300" y="220083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79" name="Shape 979"/>
          <p:cNvSpPr/>
          <p:nvPr/>
        </p:nvSpPr>
        <p:spPr>
          <a:xfrm>
            <a:off x="3291675" y="2697825"/>
            <a:ext cx="3198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80" name="Shape 980"/>
          <p:cNvSpPr/>
          <p:nvPr/>
        </p:nvSpPr>
        <p:spPr>
          <a:xfrm>
            <a:off x="1577325" y="19360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981" name="Shape 981"/>
          <p:cNvSpPr/>
          <p:nvPr/>
        </p:nvSpPr>
        <p:spPr>
          <a:xfrm>
            <a:off x="1577325" y="2925375"/>
            <a:ext cx="331200" cy="156300"/>
          </a:xfrm>
          <a:prstGeom prst="rect">
            <a:avLst/>
          </a:prstGeom>
          <a:solidFill>
            <a:srgbClr val="FFFFFF"/>
          </a:solidFill>
          <a:ln>
            <a:noFill/>
          </a:ln>
        </p:spPr>
        <p:txBody>
          <a:bodyPr spcFirstLastPara="1" wrap="square" lIns="91425" tIns="91425" rIns="91425" bIns="91425" anchor="ctr" anchorCtr="0">
            <a:noAutofit/>
          </a:bodyPr>
          <a:lstStyle/>
          <a:p>
            <a:pPr algn="l"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9" name="Slide Number Placeholder 4">
            <a:extLst>
              <a:ext uri="{FF2B5EF4-FFF2-40B4-BE49-F238E27FC236}">
                <a16:creationId xmlns:a16="http://schemas.microsoft.com/office/drawing/2014/main" id="{EDEC2040-4CC3-FE46-B6E3-DF5A33CADDD4}"/>
              </a:ext>
            </a:extLst>
          </p:cNvPr>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102359630"/>
      </p:ext>
    </p:extLst>
  </p:cSld>
  <p:clrMapOvr>
    <a:masterClrMapping/>
  </p:clrMapOvr>
</p:sld>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49330</TotalTime>
  <Words>3990</Words>
  <Application>Microsoft Macintosh PowerPoint</Application>
  <PresentationFormat>On-screen Show (4:3)</PresentationFormat>
  <Paragraphs>839</Paragraphs>
  <Slides>104</Slides>
  <Notes>66</Notes>
  <HiddenSlides>2</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104</vt:i4>
      </vt:variant>
    </vt:vector>
  </HeadingPairs>
  <TitlesOfParts>
    <vt:vector size="114" baseType="lpstr">
      <vt:lpstr>ＭＳ Ｐゴシック</vt:lpstr>
      <vt:lpstr>Arial</vt:lpstr>
      <vt:lpstr>Arial Narrow</vt:lpstr>
      <vt:lpstr>Calibri</vt:lpstr>
      <vt:lpstr>DejaVu Sans</vt:lpstr>
      <vt:lpstr>FreeSans</vt:lpstr>
      <vt:lpstr>Osaka</vt:lpstr>
      <vt:lpstr>Symbol</vt:lpstr>
      <vt:lpstr>pictures</vt:lpstr>
      <vt:lpstr>Blank Presentation</vt:lpstr>
      <vt:lpstr>CS 4803 / 7643: Deep Learning</vt:lpstr>
      <vt:lpstr>Administrativia</vt:lpstr>
      <vt:lpstr>PowerPoint Presentation</vt:lpstr>
      <vt:lpstr>Regularization</vt:lpstr>
      <vt:lpstr>Regularization</vt:lpstr>
      <vt:lpstr>PowerPoint Presentation</vt:lpstr>
      <vt:lpstr>PowerPoint Presentation</vt:lpstr>
      <vt:lpstr>PowerPoint Presentation</vt:lpstr>
      <vt:lpstr>PowerPoint Presentation</vt:lpstr>
      <vt:lpstr>PowerPoint Presentation</vt:lpstr>
      <vt:lpstr>PowerPoint Presentation</vt:lpstr>
      <vt:lpstr>Activation functions</vt:lpstr>
      <vt:lpstr>Activation Functions</vt:lpstr>
      <vt:lpstr>Multilayer Networks</vt:lpstr>
      <vt:lpstr>Plan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Stochastic Gradient Descent (SGD)</vt:lpstr>
      <vt:lpstr>Stochastic Gradient Descent (SGD)</vt:lpstr>
      <vt:lpstr>Stochastic Gradient Descent (SGD)</vt:lpstr>
      <vt:lpstr>Stochastic Gradient Descent (SGD)</vt:lpstr>
      <vt:lpstr>PowerPoint Presentation</vt:lpstr>
      <vt:lpstr>How do we compute gradients?</vt:lpstr>
      <vt:lpstr>PowerPoint Presentation</vt:lpstr>
      <vt:lpstr>How do we compute gradients?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Numerical vs Analytic Gradients</vt:lpstr>
      <vt:lpstr>How do we compute gradients?</vt:lpstr>
      <vt:lpstr>Matrix/Vector Derivatives Notation</vt:lpstr>
      <vt:lpstr>Matrix/Vector Derivatives Notation</vt:lpstr>
      <vt:lpstr>Vector Derivative Example</vt:lpstr>
      <vt:lpstr>Extension to Tensors</vt:lpstr>
      <vt:lpstr>Chain Rule: Composite Functions</vt:lpstr>
      <vt:lpstr>Chain Rule: Scalar Case</vt:lpstr>
      <vt:lpstr>Chain Rule: Vector Case</vt:lpstr>
      <vt:lpstr>Chain Rule: Jacobian view</vt:lpstr>
      <vt:lpstr>Chain Rule: Graphical view</vt:lpstr>
      <vt:lpstr>Chain Rule: Tensors</vt:lpstr>
      <vt:lpstr>PowerPoint Presentation</vt:lpstr>
      <vt:lpstr>Logistic Regression Derivatives</vt:lpstr>
      <vt:lpstr>Logistic Regression Derivatives</vt:lpstr>
      <vt:lpstr>Convolutional network (AlexNet)</vt:lpstr>
      <vt:lpstr>Neural Turing Machine</vt:lpstr>
      <vt:lpstr>How do we compute gradients?</vt:lpstr>
      <vt:lpstr>Computational Graph</vt:lpstr>
      <vt:lpstr>Computational Graphs</vt:lpstr>
      <vt:lpstr>Example</vt:lpstr>
      <vt:lpstr>Logistic Regression as a Cascade</vt:lpstr>
      <vt:lpstr>PowerPoint Presentation</vt:lpstr>
      <vt:lpstr>Key Computation: Forward-Prop</vt:lpstr>
      <vt:lpstr>Key Computation: Back-Prop</vt:lpstr>
      <vt:lpstr>Neural Network Training</vt:lpstr>
      <vt:lpstr>Neural Network Training</vt:lpstr>
      <vt:lpstr>Neural Network Training</vt:lpstr>
      <vt:lpstr>Neural Network Training</vt:lpstr>
      <vt:lpstr>Neural Network Training</vt:lpstr>
      <vt:lpstr>Neural Network Training</vt:lpstr>
      <vt:lpstr>Neural Network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Virginia Tech</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2753</cp:revision>
  <cp:lastPrinted>2015-04-01T17:45:43Z</cp:lastPrinted>
  <dcterms:created xsi:type="dcterms:W3CDTF">2013-03-06T19:31:42Z</dcterms:created>
  <dcterms:modified xsi:type="dcterms:W3CDTF">2018-09-04T20:11:03Z</dcterms:modified>
  <cp:category/>
</cp:coreProperties>
</file>