
<file path=[Content_Types].xml><?xml version="1.0" encoding="utf-8"?>
<Types xmlns="http://schemas.openxmlformats.org/package/2006/content-types">
  <Default Extension="png" ContentType="image/pn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2.xml" ContentType="application/vnd.openxmlformats-officedocument.presentationml.notesSlide+xml"/>
  <Override PartName="/ppt/ink/ink17.xml" ContentType="application/inkml+xml"/>
  <Override PartName="/ppt/ink/ink18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9.xml" ContentType="application/inkml+xml"/>
  <Override PartName="/ppt/notesSlides/notesSlide5.xml" ContentType="application/vnd.openxmlformats-officedocument.presentationml.notesSlide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notesSlides/notesSlide6.xml" ContentType="application/vnd.openxmlformats-officedocument.presentationml.notesSlide+xml"/>
  <Override PartName="/ppt/ink/ink25.xml" ContentType="application/inkml+xml"/>
  <Override PartName="/ppt/notesSlides/notesSlide7.xml" ContentType="application/vnd.openxmlformats-officedocument.presentationml.notesSlide+xml"/>
  <Override PartName="/ppt/ink/ink26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87" r:id="rId1"/>
    <p:sldMasterId id="2147483729" r:id="rId2"/>
  </p:sldMasterIdLst>
  <p:notesMasterIdLst>
    <p:notesMasterId r:id="rId92"/>
  </p:notesMasterIdLst>
  <p:handoutMasterIdLst>
    <p:handoutMasterId r:id="rId93"/>
  </p:handoutMasterIdLst>
  <p:sldIdLst>
    <p:sldId id="399" r:id="rId3"/>
    <p:sldId id="2409" r:id="rId4"/>
    <p:sldId id="2312" r:id="rId5"/>
    <p:sldId id="1596" r:id="rId6"/>
    <p:sldId id="2410" r:id="rId7"/>
    <p:sldId id="2411" r:id="rId8"/>
    <p:sldId id="2412" r:id="rId9"/>
    <p:sldId id="2413" r:id="rId10"/>
    <p:sldId id="2414" r:id="rId11"/>
    <p:sldId id="2416" r:id="rId12"/>
    <p:sldId id="2417" r:id="rId13"/>
    <p:sldId id="2418" r:id="rId14"/>
    <p:sldId id="2419" r:id="rId15"/>
    <p:sldId id="2420" r:id="rId16"/>
    <p:sldId id="2421" r:id="rId17"/>
    <p:sldId id="2422" r:id="rId18"/>
    <p:sldId id="2423" r:id="rId19"/>
    <p:sldId id="2424" r:id="rId20"/>
    <p:sldId id="2425" r:id="rId21"/>
    <p:sldId id="2426" r:id="rId22"/>
    <p:sldId id="2433" r:id="rId23"/>
    <p:sldId id="2434" r:id="rId24"/>
    <p:sldId id="2435" r:id="rId25"/>
    <p:sldId id="2438" r:id="rId26"/>
    <p:sldId id="2439" r:id="rId27"/>
    <p:sldId id="2440" r:id="rId28"/>
    <p:sldId id="2441" r:id="rId29"/>
    <p:sldId id="2442" r:id="rId30"/>
    <p:sldId id="2443" r:id="rId31"/>
    <p:sldId id="2444" r:id="rId32"/>
    <p:sldId id="514" r:id="rId33"/>
    <p:sldId id="1016" r:id="rId34"/>
    <p:sldId id="2369" r:id="rId35"/>
    <p:sldId id="2370" r:id="rId36"/>
    <p:sldId id="2371" r:id="rId37"/>
    <p:sldId id="375" r:id="rId38"/>
    <p:sldId id="376" r:id="rId39"/>
    <p:sldId id="377" r:id="rId40"/>
    <p:sldId id="378" r:id="rId41"/>
    <p:sldId id="379" r:id="rId42"/>
    <p:sldId id="380" r:id="rId43"/>
    <p:sldId id="2398" r:id="rId44"/>
    <p:sldId id="2399" r:id="rId45"/>
    <p:sldId id="2400" r:id="rId46"/>
    <p:sldId id="2404" r:id="rId47"/>
    <p:sldId id="2401" r:id="rId48"/>
    <p:sldId id="372" r:id="rId49"/>
    <p:sldId id="373" r:id="rId50"/>
    <p:sldId id="374" r:id="rId51"/>
    <p:sldId id="2402" r:id="rId52"/>
    <p:sldId id="2403" r:id="rId53"/>
    <p:sldId id="2407" r:id="rId54"/>
    <p:sldId id="2408" r:id="rId55"/>
    <p:sldId id="2445" r:id="rId56"/>
    <p:sldId id="382" r:id="rId57"/>
    <p:sldId id="383" r:id="rId58"/>
    <p:sldId id="386" r:id="rId59"/>
    <p:sldId id="2446" r:id="rId60"/>
    <p:sldId id="647" r:id="rId61"/>
    <p:sldId id="658" r:id="rId62"/>
    <p:sldId id="650" r:id="rId63"/>
    <p:sldId id="653" r:id="rId64"/>
    <p:sldId id="760" r:id="rId65"/>
    <p:sldId id="648" r:id="rId66"/>
    <p:sldId id="649" r:id="rId67"/>
    <p:sldId id="260" r:id="rId68"/>
    <p:sldId id="665" r:id="rId69"/>
    <p:sldId id="652" r:id="rId70"/>
    <p:sldId id="666" r:id="rId71"/>
    <p:sldId id="673" r:id="rId72"/>
    <p:sldId id="674" r:id="rId73"/>
    <p:sldId id="675" r:id="rId74"/>
    <p:sldId id="667" r:id="rId75"/>
    <p:sldId id="685" r:id="rId76"/>
    <p:sldId id="761" r:id="rId77"/>
    <p:sldId id="762" r:id="rId78"/>
    <p:sldId id="676" r:id="rId79"/>
    <p:sldId id="668" r:id="rId80"/>
    <p:sldId id="687" r:id="rId81"/>
    <p:sldId id="688" r:id="rId82"/>
    <p:sldId id="690" r:id="rId83"/>
    <p:sldId id="689" r:id="rId84"/>
    <p:sldId id="792" r:id="rId85"/>
    <p:sldId id="669" r:id="rId86"/>
    <p:sldId id="677" r:id="rId87"/>
    <p:sldId id="678" r:id="rId88"/>
    <p:sldId id="679" r:id="rId89"/>
    <p:sldId id="680" r:id="rId90"/>
    <p:sldId id="681" r:id="rId91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9E8FF"/>
    <a:srgbClr val="5B5B64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573" autoAdjust="0"/>
    <p:restoredTop sz="93544" autoAdjust="0"/>
  </p:normalViewPr>
  <p:slideViewPr>
    <p:cSldViewPr>
      <p:cViewPr varScale="1">
        <p:scale>
          <a:sx n="114" d="100"/>
          <a:sy n="114" d="100"/>
        </p:scale>
        <p:origin x="432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16"/>
    </p:cViewPr>
  </p:sorterViewPr>
  <p:notesViewPr>
    <p:cSldViewPr>
      <p:cViewPr varScale="1">
        <p:scale>
          <a:sx n="88" d="100"/>
          <a:sy n="88" d="100"/>
        </p:scale>
        <p:origin x="-207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viewProps" Target="viewProp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E4735-A5D0-044D-BE7E-3A4B3C0A561F}" type="datetimeFigureOut">
              <a:rPr lang="en-US" smtClean="0"/>
              <a:pPr/>
              <a:t>11/29/18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6C03F-7434-D740-BBB1-1637C88A1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637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0T21:46:32.50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1621 14137 1688 0,'0'0'37'0,"3"8"8"0,3 2 2 0,0 3 0 0,-6 3-38 0,9 5-9 0,3 3 0 0,-3 3 0 16,-3 2 26-16,9 8 3 0,-6 0 1 0,-4 3 0 15,4 5-18-15,-3 2-4 0,0 1-8 0,-3 5 12 16,0 5-12-16,0 0 8 0,-6 0-8 0,0 3 0 15,-3 0 24-15,-3 0-2 0,0 0 0 0,4 2 0 16,-13-2 8-16,6 0 2 0,-6 0 0 0,0 0 0 16,3-3-32-16,-6-2-15 0,0-1 2 0,7-5 0 0,2 1 4 15,0-4 1-15,0-2 0 0,6-5-574 16,3-6-114-16</inkml:trace>
  <inkml:trace contextRef="#ctx0" brushRef="#br0" timeOffset="1484.062">1675 13946 1780 0,'-6'-2'50'0,"3"-4"12"0,-3 4-50 0,6-1-12 0,0-2 0 0,6-1 0 15,-6-2 61-15,9 3 10 0,3-3 1 0,8-2 1 16,-5-1-61-16,9-2-12 0,-3 2 0 0,9-2 0 16,-1 0-13-16,7-3 1 0,-3 5 1 0,6-2 0 31,2 0-16-31,4 0-3 0,-3-1-1 0,8 4 0 0,-5-1 1 0,5 1 0 15,1 2 0-15,0 0 0 0,-1 0 14 0,7 3 4 0,-4-3 0 0,10 2 0 16,2 1 12-16,-5 2-9 0,5-2 9 0,1 2-8 16,2-2 8-16,4 3 0 0,5 2 0 0,7 0 0 15,-4 0 14-15,3 0-2 0,4-3 0 0,2 6 0 16,3-3 7-16,3 0 1 0,7 0 0 0,5 0 0 0,3 0-5 16,6 0-1-16,3-3 0 0,0 3 0 15,6 3-4-15,3-3-1 0,6 0 0 0,-3 0 0 0,-3 2-9 0,3 1 0 16,3-1 0-16,-6 4 8 0,0-1-8 0,0 0 0 15,3 3 0-15,-3-2 0 0,3 1 0 0,-6-1 0 16,0 2 0-16,-3-3 0 0,6 3 0 0,-3-3 0 16,0 1 0-16,3-1 0 0,6 0 0 0,-3 0 0 15,-3-2 0-15,3 0 0 0,6-3 0 0,0 0 8 16,-12 0-8-16,3 0 0 0,0 0 0 0,0 0 8 16,0 0-8-16,-3 0 0 0,-6 0 11 0,3 0-3 15,-6 0-8-15,0 0 12 0,-3 0 0 0,-3 0 0 0,-3-3 0 16,0 0 0-16,-2 3-4 0,-4 0-8 0,0 0 11 15,3 0-11-15,0-2 10 0,1 2-10 16,-1-3 8-16,0 0-8 0,0-2 14 0,0 3-2 0,3-4-1 0,-2 1 0 16,2 0-3-16,-3-1-8 0,0 1 12 0,0 2-4 15,1-2-8-15,-1 0 0 0,-9 0 0 0,6-1 0 16,0 1 0-16,-5 0 0 0,-1 2 0 16,-3-2 0-16,-6-1 0 0,1 4-9 0,2-3 9 0,-3 2-13 15,-2-2 13-15,-1 2 0 0,-3 0 0 0,1-2 0 16,-1 2 0-16,1 3 10 0,-7-2-2 0,0-1 0 15,-2 0-8-15,-4 1-11 0,-2-1 3 0,-1 3 0 16,-2-3 18-16,-7 1 4 0,-2 2 1 0,-1 0 0 16,-2 0 1-16,-6 0 0 0,-1 0 0 0,-2 0 0 15,-3 0 12-15,-4 0 4 0,1 2 0 0,-6 1 0 16,-3-3-7-16,0 0-1 0,-7 0 0 0,1 3 0 0,-3-3 4 16,0 0 1-16,0 2 0 0,-3-2 0 0,0 3-13 0,-4-3-4 15,1 0 0-15,-3 0 0 0,0 0 0 0,0 0 0 16,0-3 0-16,-3 3 0 0,0 0-2 0,-6 0-1 15,9 0 0-15,-6 0 0 0,-3 0-9 0,6 0 8 16,0 0-8-16,-6 0 8 0,6 0-8 0,-6 0 0 16,6-2 0-16,0 4 0 0,-6-2 0 0,0 0 0 15,3 0 0-15,6 3 0 0,-4-3 0 0,1 0 0 16,-6 0 0-16,0 0 0 0,6 3 0 0,0-3 0 16,-6 0 0-16,0 0 0 0,0 0 8 0,6 2 0 15,-6-2 0-15,3 6 0 0,-3-6 0 0,3 8-8 0,-3 0 12 16,3 2-4-16,-3 1-8 0,3 2 8 15,-3 0-8-15,0 3 8 0,0 5-8 0,3-2 0 0,-3 7 0 16,3 1 0-16,-3 2-8 0,3 2 8 0,-3 4 0 0,3 2 0 16,-3 3-9-16,3-1 9 0,-3 1-12 0,0 2 12 15,0-2-13-15,3 5 4 0,-3 0 1 0,0 3 0 16,3-1 8-16,-3 3-8 0,3 1 8 0,-3 2-8 16,0-3 8-16,0 0 0 0,-3 0 0 0,3 3 0 15,0-2 0-15,-3 2 0 0,3-1 0 0,-3-1 0 16,-3 2 0-16,3-6 0 0,-3 4 0 0,0-4 8 15,0 1 2-15,0-1 1 0,-3-4 0 0,3-1 0 16,-2-5 5-16,-1 0 0 0,0-5 1 0,3-3 0 16,-3-2 4-16,0-4 1 0,3-4 0 0,-3-1 0 15,3-4-6-15,3-1 0 0,-3-5-1 0,6-3 0 16,0-5-6-16,0 0-1 0,-3 8 0 0,3-8 0 16,0 0 4-16,-6 3 0 0,3-3 0 0,-6-3 0 15,0 0-12-15,0-2 10 0,-5 2-10 0,-4-2 10 16,-6 0-23-16,-6 2-5 0,-6-2-1 0,-5 0 0 15,-7 2-9-15,-6-2-1 0,-2 2-1 16,-10 0 0-16,-8-2 8 0,-6 0 2 0,-4-1 0 0,-5 4 0 0,-9 2 12 16,-3-3 8-16,-7 3-10 0,-2-2 10 0,-3 2 0 15,-3-3 0-15,-9 3 0 0,0 0 0 0,-6 0 16 0,-3 0-3 16,3 0-1-16,-3 3 0 0,-9-1 0 0,-2 1 0 16,-1-1 0-16,-3 1 0 0,-6 5-12 15,-3-3-8-15,-5 1 8 0,-4-1-13 0,-6 0 13 0,1 3 12 16,-1 0-3-16,-3 0 0 0,-2-3-9 0,-1 1 0 0,-2-4-12 15,-4 6 12-15,1-2 0 0,-4-4 0 0,0 1 14 0,1-1-4 16,2-2-10-16,-2 0 0 16,-1-2 0-16,4 2 0 0,5-3 0 0,1-2 0 0,-4 0 0 0,-2-3 8 15,2 2-8-15,-3-2 0 16,1 0 0-16,2 3 0 0,1-3 0 0,-1 3 0 0,1 0 0 0,-4-1 0 16,0 4 0-16,1-1 0 0,-4 0 0 0,1 3 0 15,-4 0 8-15,7 0 0 0,-1 3 0 0,7 0 0 16,2 2 8-16,3 0 2 0,7 1 0 0,5-1 0 15,6 0 4-15,12-2 1 0,9-1 0 0,12 1 0 16,9 0-9-16,6-3-2 0,12-3 0 0,6 3 0 16,11-3-53-1,1 3-11-15,8-2-3 0,4-1-1215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0T22:12:58.9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5559 5313 1429 0,'0'-11'40'0,"0"11"10"0,0 0-40 0,0 0-10 16,0 0 0-16,0 0 0 0,3-2 94 0,6-1 17 16,-3 6 3-16,9-1 1 0,0 4-89 0,6-1-18 15,2 3-8-15,4 0 8 0,6-3-8 0,0 3 10 16,2 0-10-16,4 0 10 0,3 0-10 0,-1 2 8 15,1 1-8-15,3-3 8 0,-1 2-8 0,4-4 0 16,0 2 9-16,5 0-9 0,7-3 12 0,-1-2-1 16,4-1-1-16,8 1 0 0,1-3 11 0,8-3 3 15,9 1 0-15,4-1 0 0,-1-5-4 0,9 0-1 16,12-3 0-16,0 6 0 0,0-3-9 0,9 3-2 0,6-3 0 16,9-3 0-16,0 3-8 0,3 1 8 0,-9-1-8 15,3 2 8-15,6 1-8 0,-6-3 8 0,0 0-8 0,3 3 8 16,-3 0-8-16,6-1 12 15,-3 4-12-15,-1-4 12 0,-2 1 9 0,6-3 3 0,6 3 0 0,0 0 0 16,-3-3 0-16,3 0 1 0,3 0 0 0,2-3 0 16,4 1-5-16,0-1-2 0,-3-5 0 0,-3 5 0 15,-7-2 13-15,4 3 2 0,0-4 1 0,-6 1 0 16,-9 3-34-16,-3-1 0 0,0 0 0 0,-9 4 0 16,-12-1 17-16,-3 0 0 0,-2 2 0 0,-4 1 0 15,-9 2-8-15,-3 1-1 0,-5 2-8 0,-4-3 12 16,-5 6-12-16,-7-1 0 0,-2 1 0 0,-10 2 0 15,-5 3 0-15,-6 0 0 0,-7 0 0 0,-2 0 0 16,-6 3 0-16,-3-3-12 0,-4 2 1 0,-5 1 0 31,-6 2-135-31,-3 0-27 0,-3 3-6 0</inkml:trace>
  <inkml:trace contextRef="#ctx0" brushRef="#br0" timeOffset="8214.424">2517 8774 2180 0,'0'0'62'0,"0"-6"13"0,0-2-60 0,3 0-15 0,0 0 0 0,3 3 0 15,0-3 44-15,0 0 5 0,3 0 2 0,3 0 0 16,3-2-1-16,5 2 0 0,-5 0 0 0,6 0 0 16,3 3-32-16,3-1-6 0,0 1-2 0,-1 3 0 15,1-4-10-15,3 4 0 0,-3-1 0 0,-1 0 0 16,4 3 0-16,0 0 8 0,0 0-8 0,-3 0 0 15,2 3 0-15,1 2 0 0,-9 6 0 0,-3-3 0 16,0 2 0-16,-3 1 0 0,-7 2 0 16,-5 6 0-16,0-1-13 0,-9 3-2 0,-5 1 0 0,-4 4 0 15,-3 3 15-15,-3 3 0 0,-3 0-10 0,0 2 10 16,-2 3 0-16,-4-3 0 0,0 6-9 0,0-3 9 16,0 0 8-16,-5 0 4 0,2 0 2 0,0-2 0 15,-2 2-1-15,2-3 0 0,6-2 0 0,-3 0 0 0,3-3 13 16,7 0 2-16,-1-5 1 0,3-1 0 0,6 4-2 15,0-6-1-15,6-2 0 0,3-4 0 0,0 1-14 16,6-2-2-16,3-6-1 0,6-1 0 0,3-1 5 0,6-4 1 16,6-4 0-16,2-1 0 0,10-2-7 0,-6 0 0 15,5-6-8-15,4 0 12 0,-3 1-12 0,0-3 9 16,2-1-9-16,1 4 8 0,-6-1-8 0,2-2 0 16,1 2 0-16,0 3 8 0,-13 0-8 0,1 3 8 15,-6 3-8-15,0 2 8 0,-9-3-16 0,-3 3-4 16,-3 0-1-16,-6 0 0 15,0 0-47-15,3 5-10 0,-6 0-2 0,3 3-723 16,-3 3-145-16</inkml:trace>
  <inkml:trace contextRef="#ctx0" brushRef="#br0" timeOffset="8917.08">2577 9163 2041 0,'0'0'44'0,"0"0"10"0,0 0 2 0,0 0 2 0,0 0-46 0,6 5-12 16,2 0 0-16,1 0 0 0,9-2 64 0,-6 0 12 15,6 2 1-15,3-5 1 0,3 3-30 0,2-1-5 16,1-2-2-16,6 0 0 0,-3 0-25 0,5-2-6 16,1-4-1-16,6 4 0 15,0-6-41-15,2 2-8 0,1 1-1 0</inkml:trace>
  <inkml:trace contextRef="#ctx0" brushRef="#br0" timeOffset="9750.607">4044 9223 1396 0,'0'0'31'0,"0"0"6"0,0 0 2 0,-3 0 0 0,0 0-31 0,3 0-8 0,0 0 0 0,0 0 0 16,0-5 100-16,0 0 20 0,0-3 3 0,0 3 1 15,3-1-21-15,0 1-4 0,-3-6-1 0,6 3 0 16,-3-5-41-16,6 0-8 0,-3 0-1 0,0-3-1 16,3 3-11-16,3-6-1 0,0 1-1 0,2-1 0 15,-2 1-25-15,3 4-9 0,3-2 0 0,-3 1 9 16,0-1-9-16,3 3 0 0,-3 2 0 0,-1-2 0 15,1 5 0-15,-3 0 0 0,0 0 0 0,-3 5 0 16,3-2 0-16,-3 2 8 0,0 3-8 0,-3 3 0 0,3 0 8 16,-3 2-8-16,-3 3 8 0,3 2-8 0,-6 4 16 15,3 2-3-15,0 2 0 0,0 1 0 0,2-1-2 16,1 3-1-16,0 0 0 0,3-2 0 16,3-1 0-16,0 1 0 0,3-1 0 0,-3 1 0 0,6-6-10 0,3 0 12 15,-1 1-12-15,1-6 12 0,3-3 6 0,3-5 2 16,0 0 0-16,2-5 0 0,-2-1 2 0,3-4 1 15,3-6 0-15,-3 0 0 0,2-3-23 0,-5 1 9 16,-3-1-9-16,0 1 0 0,-3-1 8 0,-7 4-8 0,-5-1 0 16,3 2 0-1,-3 4-83-15,-3-1-20 0,-9 3-4 0,-3 3-1044 0</inkml:trace>
  <inkml:trace contextRef="#ctx0" brushRef="#br0" timeOffset="10433.633">5592 8821 1933 0,'0'0'42'0,"-6"-2"9"0,3-1 1 0,-3 0 4 0,3 1-45 0,0 2-11 16,-3 0 0-16,6 0 0 0,0 0 88 0,-3 2 15 15,0 4 3-15,0 2 1 0,0 2-40 0,3 1-8 16,0 2-2-16,0 3 0 0,-3 2-21 0,3 3-5 16,0-2-1-16,0 7 0 0,0 1-10 0,-3 2-1 15,6 5-1-15,-3 1 0 0,-3-1-5 0,0 3-1 16,3 3 0-16,-3 0 0 0,3-1-4 0,-6 6-8 15,3 0 11-15,0 6-11 0,-3-4 11 0,0 3-11 16,0-5 10-16,1 0-10 0,-4-2 8 0,0-9-8 16,3-2 0-16,0-3 9 0,3-3-9 0,-3-4 8 0,0-7-8 0,3-4 8 15,0-3 0-15,3-3-8 16,0-5 12-16,0 0-4 0,0 0 19 0,9-10 3 0,0-6 1 0,3-3 0 16,-3-7-31-16,3-3 0 15,-1-6 0-15,1-2 0 0,0-5-22 0,0-6 2 0,0-2 1 0,-3-3 0 31,0-2-21-31,0-1-4 0,-6-2 0 0,0 0-1 0,0-1 19 0,-3 6 4 0,-3 1 1 0,0-1 0 16,0 5 13-16,-3 6 8 0,3-1-10 0,-3 6 10 16,0 0 15-16,-3 6 9 0,3 1 1 0,3 7 1 15,-3 1 14-15,0 4 2 0,3 2 1 0,0 0 0 16,3 6-7-16,3-1-2 0,0 0 0 0,0 3 0 16,6 1-34-16,3 1 0 0,0 1 0 0,6 2 0 15,-3 1 0-15,6-1 0 0,2 0 8 0,1 3-8 16,3 6 0-16,0-4 10 0,3 4-10 0,-4-1 8 15,4 3-8-15,0 0 0 0,0 5 0 0,-1 0 0 16,-2 3 0-16,0-3 0 0,-6 1 0 0,-3 1 0 16,-3-1 0-16,-4 2 0 0,-5-1 0 0,0 1 0 15,-6 0 0-15,-6 0 0 0,-6 3 0 0,-2-4 0 0,-13 4 9 0,0-1-9 16,-6 1 10-16,-5 0-10 16,-7-1 0-16,-6 1-16 0,1-4 1 0,-7 4 1 15,1-3-22-15,-1 2-5 0,3-4-1 0,7-4-810 16,8-5-163-16</inkml:trace>
  <inkml:trace contextRef="#ctx0" brushRef="#br0" timeOffset="11287.862">6223 9189 1692 0,'0'0'37'0,"0"0"8"0,0 0 2 0,-3 0 0 0,3 0-38 0,-6-5-9 0,0 2 0 0,0 0 0 16,3 1 68-16,-6-1 11 15,3 0 2-15,0 3 1 0,-3-2-18 0,0 2-3 0,0 2-1 0,-2 1 0 16,-1 0-26-16,0 2-6 0,0 0 0 0,0 3-1 15,-3 0-8-15,0 0-2 0,3 5 0 0,0 1 0 16,0-4-1-16,-2 6-1 0,2 3 0 0,0 2 0 16,3 0-15-16,0 0 9 0,3 3-9 0,0 0 8 15,6 2-8-15,0-2 0 0,3 0 9 0,0-3-9 16,3 0 0-16,3-2 9 0,3-3-9 0,0 2 0 16,2-5 15-16,1 1-4 0,3-7-1 0,3 1 0 15,0-5 9-15,0 0 1 0,3-3 1 0,-1-3 0 16,4 0 15-16,-3-2 4 0,0-5 0 0,0-1 0 15,2-2-21-15,1-1-4 0,-6 1-1 0,0-3 0 16,0 0-2-16,-3 1 0 0,-4-4 0 0,1 1 0 16,-6 2-4-16,-3 2 0 0,0-1-8 0,-3-1 12 15,-6-3-4-15,0 3-8 0,-3-2 11 0,-3-1-11 0,-3 3-10 16,-3-2-9-16,-2 2-1 0,-4 0-1 16,-3-2-26-16,0 4-5 0,-6 1 0 0,1 3-1 15,-4 4-7-15,-3 1 0 0,3 5-1 0,-2 0 0 0,2 5 32 16,0 1 6-16,3-1 2 0,1 3 0 0,5 0 38 0,3 2 8 15,0 4 2-15,9-1 0 0,3 0 5 0,3 0 2 16,6 0 0-16,6 1 0 0,6-4-14 0,3 1-4 16,3-1 0-16,6-2 0 0,3-5 7 0,2 0 1 15,4-6 0-15,3 3 0 0,0-5-4 0,2-1-1 16,1-4 0-16,0 2 0 0,-4-3-19 0,1 1-14 16,0-1 2-16,-3-2-1185 0</inkml:trace>
  <inkml:trace contextRef="#ctx0" brushRef="#br0" timeOffset="11738.943">7384 8424 1978 0,'-3'-10'56'0,"3"10"12"0,-3-6-54 0,0 1-14 16,0-3 0-16,0 3 0 0,-3 0 104 0,0-1 17 16,-3 4 4-16,3-1 1 0,-3 0-34 0,-3 1-8 15,0 2 0-15,0 0-1 0,1 5-47 0,-7 0-10 16,3 1-2-16,0 4 0 0,-3 1-12 15,3 2-2-15,0 0-1 0,0 6 0 0,-5 2-9 0,2 0 0 16,-6 6 9-16,3 2-9 0,-3 5 0 16,-3 11 0-16,1 5 0 0,2-2 0 0,3 0 0 0,0 2 0 15,3-3 0-15,0 1 0 0,4 0 0 0,5-1 0 16,0 1 0-16,0-3 0 0,6-3 0 0,3-2 0 16,3-3 0-16,3-5 0 0,3-3 0 0,0-5 0 15,2 0 0-15,1-6 0 0,3-5 0 0,3 0 0 16,-3-7 0-16,3 2 8 0,3-6-8 0,3-2 0 15,-1-5 0-15,1 0 0 16,3-8-75-16,6-1-13 0,-1-2-2 0,4-5-1059 0</inkml:trace>
  <inkml:trace contextRef="#ctx0" brushRef="#br0" timeOffset="12242.58">7533 8559 1875 0,'3'-8'41'0,"-3"8"9"0,0 0 2 0,-3 0 0 0,3 0-41 0,0 0-11 0,0 0 0 0,6-5 0 0,-4 0 111 0,4 2 20 15,6 0 4-15,0-2 1 0,0 3-53 0,3-4-11 16,-3 1-1-16,6 2-1 0,6 1-29 0,-1-1-5 15,-2 0-2-15,6 1 0 0,0 2-12 0,-3 2-2 16,-4-2-1-16,4 6 0 0,0-1-19 0,0 0 0 16,0 1 0-16,-3-1 0 0,-1 5 0 0,-2-2 13 15,3 3-4-15,0-3-1 0,-3 0-8 0,0 2 0 16,0 1 0-16,-4 0 0 0,1-4 8 0,-6 7-8 16,-6-1 0-16,-3 0 8 0,-3 3-8 0,-6 3 0 15,-3 2 0-15,-5 0 0 0,2-3 0 0,-6 6 0 16,-6-3 0-16,-3 3 8 0,0 0-8 0,-2 0 0 15,-1 2 0-15,-9-2 8 0,-2 3-8 0,2-1-11 16,9 0 3-16,1 1 0 0,-1-1 8 0,3 1 9 16,6-3-1-16,6-1-8 0,0-1 10 0,7-4-10 0,2-2 8 0,3 0-8 15,3-5 8-15,6-1-8 0,3 1 0 16,3-6 8-16,2 0 2 0,7-2 0 0,3-3 0 0,3 0 0 16,6-5 5-16,3-1 1 0,2 1 0 0,1-6 0 15,0 4-4-15,-1-4 0 0,1 0 0 0,3 1 0 16,-1-1-12-16,-2 1 0 0,0-1 8 0,3 0-8 15,-7 3 8-15,1 1-8 0,-3-1 11 0,0 0-11 16,-1 0 0-16,-8 0-20 0,3 5 2 0,-6-2 1 16,3 2-184-16,-6 1-37 0,-3-1-7 15</inkml:trace>
  <inkml:trace contextRef="#ctx0" brushRef="#br0" timeOffset="12600.722">7628 8961 2026 0,'0'0'44'0,"6"0"10"0,3 0 2 0,3 0 1 0,0-2-45 0,2-1-12 0,-2 1 0 0,6 2 0 15,3-6 75-15,3 4 13 0,0-1 2 0,2 0 1 16,1-2-43-16,3 2-9 0,0 1-2 0,-1-4-757 16,4 1-151-16</inkml:trace>
  <inkml:trace contextRef="#ctx0" brushRef="#br0" timeOffset="12938.198">8298 8244 2487 0,'-12'-8'55'0,"12"8"11"0,-6-2 2 0,3 2 2 0,3 0-56 0,0 0-14 0,0 0 0 0,0 0 0 15,9 5 28-15,6 3 4 0,2 0 0 0,4 5 0 16,3 0 6-16,9 3 2 0,2 3 0 0,1 2 0 15,3 0-32-15,-3 3-8 16,2 2 0-16,1 6 0 0,-3 3 11 0,-4 4 1 0,-2 4 0 0,0 2 0 16,-3 5-12-16,-6 0 0 15,-6 0 0-15,-4 6 0 0,-5 2 8 0,-3 3 0 0,-6 0 0 16,-6 2 0-16,-2 1-22 0,-7-6-5 16,-3 0-1-16,-9-2 0 15,-3-3-19-15,-5 0-4 0,-4-6-1 0,-3-2 0 16,-2-2-16-16,-4-1-4 0,-2-2-1 0,-7-3 0 0</inkml:trace>
  <inkml:trace contextRef="#ctx0" brushRef="#br0" timeOffset="19344.681">3434 11184 1544 0,'0'0'34'0,"0"0"7"0,0 0 2 0,0 0 0 0,0 0-35 0,0 0-8 0,0 0 0 0,0 0 0 16,9 3 81-16,-3-3 15 0,-6 0 2 0,9 0 1 16,3 0-18-16,-1 0-3 0,4-3-1 0,3 0 0 15,0 1-20-15,3-1-4 0,6 0-1 16,-1-5 0-16,7 3-14 0,0 0-3 0,3 0-1 0,-1-3 0 16,4 0-23-16,6 0-11 0,-4-3 10 0,4 3-10 15,3 3 8-15,-4-3-8 0,1 3 0 0,-6 2 9 16,-4 0-9-16,-2 3 0 0,-3 3 0 0,-3 0 0 15,-6 5 0-15,-1 0 0 0,-8 2 0 0,0 3 0 16,-6 6 0-16,0-1 0 0,-6 4 0 0,-6 4 0 16,-3 3 0-16,-6 0 0 0,-3 3 0 0,-2-3 0 15,-7 0 0-15,-6 3-9 0,-3-3 9 0,4 0-13 16,-7 0 13-16,-3 0 0 0,1 0 9 0,-4-2-9 16,6 2 0-16,-2-2 0 0,-4-1-8 0,3 3 8 0,1-5 0 15,2 0 0-15,9-3 0 0,-6 0 0 0,4 0 0 16,5-2 0-16,6-1 0 0,3-2 0 0,0 0-9 0,9-3 9 15,3-2 0-15,3-1-9 16,3-2 9-16,3 0 0 0,6-2 0 0,3-1-8 0,6-3 8 0,9 1 14 16,-6-3-3-16,9-3-1 15,-1 1 7-15,7-3 2 0,0-1 0 0,5 1 0 0,-2-6 2 0,3 3 1 16,2-2 0-16,4 2 0 0,0 0-9 0,-4-3-1 16,1 3-1-16,-6 3 0 0,-4 0-11 0,-2 0 8 15,0-1-8-15,-9 1 8 0,-3 2-8 0,-4 1 8 16,-2-4-8-16,-3 6 8 15,-3-2-29-15,-9 2-7 0,0 0 0 0,0 0-761 0,0 0-152 16</inkml:trace>
  <inkml:trace contextRef="#ctx0" brushRef="#br0" timeOffset="19703.596">3654 11501 1526 0,'18'-2'43'0,"-9"2"10"0,6-3-42 0,-3 1-11 16,3-1 0-16,-1-2 0 0,4-1 147 0,0 4 27 16,3-4 6-16,-3 1 0 0,0 2-71 0,3 1-14 15,-4-4-3-15,4 4-1 0,-6-1-39 0,6-2-8 16,-3 2-2-16,3 1 0 0,-1-4-8 0,1 4-2 16,0-1 0-16,3 0 0 0,-3 1-32 0,-3-1 0 15,3 0 0-15,-1 1 0 0,-2-1 0 0,-3 3 0 16,0-3 0-16,0 3 0 15,3-2-81-15,-3 2-23 0,2 0-5 0</inkml:trace>
  <inkml:trace contextRef="#ctx0" brushRef="#br0" timeOffset="20422.985">5235 11409 1558 0,'0'0'34'0,"0"0"7"0,6-3 2 0,3 1 1 0,-1-1-35 0,4 0-9 0,-3 1 0 0,6-4 0 16,3 1 128-16,3 0 24 0,-3-3 5 0,3 3 1 0,2-1-54 0,4 1-10 15,0 0-2-15,3 2-1 0,-3 0-27 0,2 1-4 16,1-4-2-16,3 1 0 0,0 2-35 0,-1-2-7 16,4-3-2-16,0 6 0 0,-1-1-14 0,-2 0 9 15,0 1-9-15,-3 2 8 0,-7 2-26 0,-2 1-6 16,0 2 0-16,-6 1-1 16,-3 1-86-16,-3 1-17 0,-6 0-3 15,0 0-571-15,-6 3-114 0</inkml:trace>
  <inkml:trace contextRef="#ctx0" brushRef="#br0" timeOffset="20611.927">5250 11650 2034 0,'0'0'44'0,"0"0"10"0,0 0 2 0,0 0 1 0,8 0-45 0,7 0-12 0,0 0 0 0,6-3 0 15,6-2 77-15,3 2 14 0,2-2 2 0,4-1 1 16,3-4-24-16,-1 5-5 0,4-3-1 0,0 2 0 15,2-2-21-15,1 0-5 0,-3 3-1 0,-1-3 0 16,-2 3-37-16,0 2 0 0,-3-2 0 0,-1 0-1215 16</inkml:trace>
  <inkml:trace contextRef="#ctx0" brushRef="#br0" timeOffset="21830.982">7634 11086 1814 0,'0'0'40'0,"0"0"8"0,-3-8 1 0,6 3 3 0,9-3-42 0,-9 3-10 0,-6-3 0 0,0 2 0 16,0-2 83-16,3 3 14 0,0 0 3 0,-6-3 1 0,-3 3-42 0,3-1-9 15,6 1-2-15,-3 0 0 0,-9-1-35 0,3 4-13 16,9 2 9-16,-3-5-9 0,-6-1 20 0,0 4-2 16,-3-4 0-16,6 4 0 0,0-4-6 0,0 4-2 15,-8-1 0-15,5-2 0 0,0 2 1 0,0-2 0 16,-6 0 0-16,3 2 0 0,-3-2-11 0,3 2 10 16,-3-2-10-16,0 5 10 0,-5 0-10 0,5 0 0 15,0 2 0-15,-3 1 0 0,-3 0 0 0,0 2 0 16,9 3 0-16,-5 2 0 0,-1 1-10 15,3 0 10-15,0 2 0 0,0 3-9 0,12 0 9 0,-6 2 0 16,-3-2 0-16,6 2 0 0,3 1 0 0,-3 2 0 16,0-2 0-16,0-1 0 0,6 1 0 0,3-1 0 15,3-2 0-15,-3 3 0 0,-3-6 9 0,6 3-9 16,15 0 12-16,-3-1-12 0,-9-4 15 0,9 2-4 0,6-2-1 16,-1-1 0-16,4 1 1 0,-6-3 0 0,3-3 0 0,3-2 0 15,2-3-3-15,1-3 0 0,-3-2 0 0,0 0 0 16,8-3 0-16,-8-3 0 0,-9-2 0 0,3 0 0 15,3-1 1-15,-3-1 0 0,-1-4 0 0,-5 3 0 16,-3-5 4-16,0 3 1 0,3-1 0 0,-6 0 0 16,-6 1-14-16,0-1 0 0,0 1 0 0,0 5 0 15,-3-3 0-15,-3 3 0 0,-3 2 0 0,0-2 0 16,6 5 0-16,-3-3 0 0,-9 3 0 0,3 3 0 16,3-3 0-16,-3 3 0 0,-6 2 0 0,3-2 0 15,4 5 0-15,8 0 0 0,0 0 8 0,-6 3-8 16,-6 2 0-16,6 0 0 0,6 3 0 0,0 3 0 15,-3-1 0-15,3 3 8 0,6 3-8 0,-3 0 0 16,6 3 0-16,0-1 0 0,-3 1 0 0,5 2-10 0,4-3 10 16,0 6 0-16,-6-3 0 0,3 6 0 15,3-1 0-15,3 1 0 0,-9 2 0 0,3 0 0 0,-3 0 0 0,2 0 0 16,1 0 0-16,-6 0 8 0,-3 1-8 0,3 1 0 16,0 1 0-16,-6 2 0 0,3-2 0 0,-3 3 9 15,0-4-9-15,0 4 0 0,-3-1 8 0,0-5-8 16,0 3 0-16,0-6 0 0,0 4 8 0,-3-4-8 15,-9 0 0-15,4-2 0 0,5 0 8 0,-9-3-8 16,0 0 12-16,0 1-12 0,-3-4 8 0,0 1-8 16,3-1 0-16,-3-5 0 0,-5-2 11 0,2 0-11 15,9-1 10-15,-3-2-10 0,-3-3 10 0,0 1-10 0,0-4 10 16,4-2-10-16,-1 0 0 0,-3-2 0 0,-3-1 0 16,3 0 0-16,6-5 0 0,-3 0-8 15,-8 1 8-15,8-4 0 0,-3-2-15 0,6 2 4 0,-6-5 1 0,3 0 0 16,0 0 2-16,3 1 0 0,9-4 0 15,-3 3 0-15,-5-2-3 0,5-1 0 0,9 1 0 0,0-1 0 16,-1 1 0-16,7-4 0 0,-3 1 0 0,6 0 0 16,6-3 11-16,-3 3-8 0,-3-3 8 0,3 1-8 15,6 1 8-15,-1-1 0 0,-2 1 0 0,3 4-8 16,0-1-2-16,3 3 0 0,3 3 0 0,-4 0 0 16,-5 2 10-16,3 1-8 0,6 2 8 0,-6 3-8 15,-6-1 8-15,5 1-12 0,1 2 12 0,0 1-12 16,-3 2-57-1,-3 0-12-15,0 0-3 0,3 0-982 0</inkml:trace>
  <inkml:trace contextRef="#ctx0" brushRef="#br0" timeOffset="22417.665">8917 10377 1497 0,'0'0'32'0,"0"0"8"0,-6-3 0 0,6 3 4 0,0 0-36 0,-3-2-8 0,-3 2 0 0,6 0 0 15,0 0 33-15,-6-3 5 0,0 3 1 0,3-3 0 16,-3 3 29-16,0 0 7 0,6 0 1 0,-6 0 0 15,0 3-8-15,0 0-2 0,-3 2 0 0,0-2 0 16,0 5-20-16,-3 2-4 0,1-2-1 0,-4 5 0 16,0 3-20-16,-3 0-4 0,-3 5-1 0,0 0 0 15,-3 3-16-15,1 0 8 0,-1 5-8 0,0 0 0 16,0 6 16-16,0 2-3 0,4-3-1 0,-1 6 0 0,0-1 4 16,3 4 0-16,6-1 0 0,-3 0 0 0,3 1 5 0,3-1 2 15,0 0 0-15,3 1 0 0,4-1-5 0,-4 0-1 16,6 3 0-16,0-2 0 0,0-1-5 0,6-2-2 15,-4-3 0-15,4 0 0 0,3-3 8 0,3-2 2 16,0-3 0-16,3-2 0 0,3-1-20 0,3 0 0 16,-3-2 0-16,2-3 0 0,4-7 13 0,0-1-1 15,3 0 0-15,3-5 0 0,-1-3-3 0,-2-5-1 16,3 0 0-16,-3-5 0 16,0 0-44-16,-1-3-10 0,-2-5-2 0,3-1-1144 15</inkml:trace>
  <inkml:trace contextRef="#ctx0" brushRef="#br0" timeOffset="23283.828">9807 10578 1306 0,'0'0'28'0,"0"0"7"0,0 0 1 0,0-5 1 0,-3-1-29 0,0 1-8 15,0 3 0-15,-3-1 0 0,0 0 137 0,0 1 27 16,3-1 4-16,-3 0 2 0,0 3-50 0,-3-2-9 16,0 2-3-16,3 2 0 0,-3 1-51 0,0 0-10 15,0-1-3-15,-3 4 0 0,1-1-24 0,-1 0-4 0,-3 3-2 16,-3 0 0-16,6 0-14 0,-3 3 0 16,-3-1 0-16,3 3 0 0,-2 1 0 0,-1 1 9 0,0 1-9 15,3 5 8-15,0 1-8 0,0-1 0 0,6 0 0 0,-3 3 0 16,0 2 0-16,3 6 0 0,1-3 0 0,2 3-11 15,0-3 11-15,3 3 0 0,-3-1 0 0,6-1 0 16,0-1 0-16,3 0 0 0,0-3 0 0,0 3 0 16,3-2 0-16,0-1 12 0,2-2-2 0,1-3-1 15,3 0 8-15,3-2 2 0,3 2 0 16,3-5 0-16,-3 2 7 0,6-4 2 0,-1-4 0 0,1-2 0 16,0 0-13-16,3-3-3 0,0-2 0 15,2-6 0-15,1 1 4 0,0-3 0 0,3-6 0 0,-1 3 0 16,1-5 16-16,0-3 3 0,-3 0 1 0,-1-3 0 15,1 4-23-15,-3-4-4 0,-3-2-1 0,0 2 0 16,-1-2-8-16,-2 3 0 0,-3-1 0 0,-3-2 0 16,0 3 0-16,-3-1 0 0,0 0 11 0,-6-2-11 0,0 0 0 15,-3 0 0-15,-3 2 0 0,0-2 0 16,-3 0 12-16,0 0-3 0,-3 0-1 0,-3-3 0 0,3 3-8 16,-3 0-17-16,-3-1 4 0,0-1 1 15,-6 4-16-15,3 1-4 0,-6 2 0 0,1 3 0 16,-4 2 0-16,0 0 0 0,-3 3 0 0,0 3 0 15,-2 2-3-15,-1 1-1 0,-3-1 0 0,0 6 0 16,4-1 12-16,-4 1 3 0,3 2 0 0,-3 1 0 0,4-1 13 0,-1 0 8 16,-3 3-10-16,0 0 10 0,7-3-10 0,-4 3 10 15,6 0-10-15,0 3 10 0,3-1 0 0,3 1 0 16,4-3 0-16,-1 5 0 0,0-2 9 0,6 2-1 16,0-2-8-16,3-1 12 0,0 1 0 0,6-1-1 0,0 1 0 15,6 0 0-15,0 2 0 0,3-3 0 0,0 1 0 16,6 0 0-16,0-4 1 0,5 1 1 0,1 0 0 15,3 0 0-15,0 0 11 0,3-2 1 16,-1-1 1-16,4-3 0 0,0-2 6 0,0 0 0 0,2-2 1 0,4-1 0 16,-3-2-5-16,6 0-2 0,-4-3 0 0,4 2 0 15,0-2-14-15,-1 3-4 0,-5 0 0 0,-3-3 0 16,-6 3-8-16,0-1 0 0,-4 1-10 0,-5 2-878 16,-3-2-175-16</inkml:trace>
  <inkml:trace contextRef="#ctx0" brushRef="#br0" timeOffset="23795.474">10920 11147 2174 0,'0'0'48'0,"0"0"9"0,0 0 3 0,0 0 1 0,0 0-49 0,3 8-12 0,-3 0 0 0,0 0 0 16,0 2 52-16,-6 1 7 0,0-1 1 0,-3 1 1 0,-3 5-22 0,-3-3-5 15,-3 3-1-15,1 0 0 16,-4 2-17-16,0 1-3 0,0-1-1 0,-3 1 0 0,0-3-12 0,1 2 0 16,-1-2 0-16,6-3-755 15,0 1-153-15</inkml:trace>
  <inkml:trace contextRef="#ctx0" brushRef="#br0" timeOffset="24469.985">12209 10300 2098 0,'6'-10'46'0,"-6"10"10"0,0 0 1 0,0 0 3 0,0-6-48 0,0 6-12 0,0 0 0 0,0-5 0 16,0 0 28-16,0 5 4 0,0 0 1 0,0 0 0 15,0 0-16-15,-6-3-3 0,0 0-1 0,-3 3 0 16,-3 0-3-16,0 3-1 0,-3 0 0 0,0-1 0 15,-3 1 0-15,1 2 0 0,-1 3 0 0,-3 0 0 16,-3 3-9-16,0-1 8 0,-3 1-8 0,1 2 8 16,-4 3-8-16,0 0 0 0,-3 0 0 0,1 2 8 15,-1 1-8-15,0 2 0 0,3 0 0 0,4 0 0 16,-1 1 0-16,6-1 8 0,0-3-8 0,3 3 0 0,6-2 0 16,0 2 0-16,7-2 0 0,-1-1 0 15,6-2 0-15,6 0 0 0,-1 0 0 0,7 0 8 0,3-3 6 16,3 0 1-16,6 0 0 0,3-2 0 15,2-1 9-15,4 1 3 0,3-6 0 0,0 3 0 0,-1-5-13 0,1 0-2 16,3-3-1-16,-1-3 0 0,-2 0 15 0,0 3 3 16,-3-5 1-16,-4 5 0 0,1-3-2 0,-6 1-1 15,-6-1 0-15,-3 3 0 0,-3 0-6 0,-3 0-1 16,-9 0 0-16,3 3 0 0,-3-3-9 0,-6 5-3 16,0 3 0-16,-9 0 0 0,-6 2-8 0,0 4 10 15,-3-1-10-15,0 0 10 0,-2 6-10 0,-4-1 0 16,0 3 0-16,0-2 0 0,-2 2 0 0,-1 3 0 0,-3 0 0 15,3-1 0-15,1 1 0 0,-1 3 0 0,3-1 0 0,6 1 0 16,1-1 0-16,-1-2 0 0,9 0 0 0,0 0 0 16,3-1-10-16,6 1 10 0,3 0 0 15,3 0-9-15,0 0 25 0,9-1 4 0,0-1 2 0,6-1 0 16,0-3-11-16,6-2-3 0,5 0 0 0,4-3 0 16,3-2 17-16,0-1 3 0,5-2 1 0,1-2 0 15,3-4-1-15,5-2 0 0,1-5 0 16,3 2 0-16,-1-5-28 0,-2 1 0 0,-4-7 0 0,1-2 0 31,-3-2-95-31,-7-3-12 0,1-3-2 0</inkml:trace>
  <inkml:trace contextRef="#ctx0" brushRef="#br0" timeOffset="25034.62">12682 9774 1952 0,'0'0'56'0,"0"0"11"0,0 0-54 0,0 0-13 0,6 5 0 0,3 0 0 16,-3 3 20-16,6 3 2 0,0-1 0 0,8 6 0 15,-2 0 19-15,6 5 4 0,3 3 1 0,3 5 0 16,2 3 1-16,7 2 0 0,3 1 0 0,0 2 0 0,-1 3-3 0,4 4-1 16,2-1 0-16,-2 7 0 0,0-2-12 15,-7 7-3-15,1-2 0 0,0 3 0 16,-6-1-16-16,-4 1-3 0,-2 2-1 0,-3-2 0 0,-6 2-8 0,-3 0 12 15,-12-2-12-15,-6-1 12 16,-3-2-12-16,-9 0 0 0,-9-5 0 0,-3-1 0 0,-8 1 0 0,-7-3 0 16,-12 0 0-16,-2-3 0 0,-10 1 0 0,-2-1 0 15,-1-5 0-15,-5 0 0 16,-6 0-75-16,5-3-17 0,7 1-3 0</inkml:trace>
  <inkml:trace contextRef="#ctx0" brushRef="#br0" timeOffset="25952.995">16611 9919 1242 0,'0'-5'27'0,"6"0"5"0,3-1 2 0,-3 1 2 0,0 2-36 0,3-2 0 0,0 0 0 0,-3 2 0 16,-3-2 109-16,3 2 15 0,-9-5 4 0,3 3 0 16,3 2-23-16,-6 1-4 0,-3-4-1 0,0 4 0 15,0-1-40-15,-3 1-9 0,-3 2-2 0,0-3 0 16,-6 3-19-16,0 0-4 0,0 3-1 0,-2-1 0 15,-1 1-17-15,-6 5-8 0,-3 2 8 0,-3 1-8 16,-2 2 0-16,-4 0 0 0,-3 3 0 0,1 5 0 16,2 1 0-16,0 1 0 0,4-4 0 0,-4 5 0 15,6-3 0-15,0 0 10 0,7 0-1 0,-4-2 0 16,6-1 15-16,6 1 2 0,3-1 1 0,6 1 0 16,3 2-10-16,6-5-1 0,3 2-1 0,9 4 0 15,3-7-4-15,6 4-1 0,0-3 0 0,9 0 0 16,-1 0-10-16,7-6 10 0,3 1-10 0,5-3 10 0,1-3 0 15,6 0 0-15,-4 1 0 0,4-1 0 16,-6-3-10-16,-1 1 0 0,-2 0 0 0,-3-1 0 0,-4 1 0 16,-2 0 0-16,0 2 0 0,-9-2 0 0,-9 2 0 0,-1 0 0 15,-2 3 0-15,-6 0 0 0,-9 0 0 0,-6 3 0 16,3 2 0-16,-8 0 0 0,-7 6 0 0,-3-4 0 16,0 4 0-16,-6 0 0 0,3-1 0 0,-5 1 0 15,-1 2 0-15,-3 0 0 0,1 3 0 0,2 0 0 16,-3-1 9-16,0 4-9 0,4-3 0 0,5 5 0 15,0-3 0-15,6 3 0 0,3 0 0 0,3-2 0 16,1-1 0-16,5 1 0 0,6-3 0 0,3-1 0 16,0-1 0-16,3-1-8 0,6 0 32 0,3-5 6 0,-1 2 2 0,7-2 0 15,6-3-10-15,0 1-2 16,6-6 0-16,2 2 0 0,4-5 18 0,0-2 3 0,6-3 1 0,5-3 0 16,-2-2-32-16,8-3-10 15,4 0 0-15,-1-5 0 16,-2 0-35-16,3-3-13 0,-1-3-4 0,-5-2-1206 0</inkml:trace>
  <inkml:trace contextRef="#ctx0" brushRef="#br0" timeOffset="28975.362">17528 10565 1602 0,'12'-3'35'0,"-12"3"7"0,0 0 2 0,0-5 1 0,0 0-36 0,0-3-9 0,6 0 0 0,-3 0 0 16,-6-3 100-16,6 1 19 0,6-1 3 0,0-2 1 15,-1 0-45-15,1-6-9 0,-3 3-1 0,6 0-1 0,3 0-51 16,0 3-16-16,-6-3 10 0,3 3-10 0,9-3 12 0,-6 6-4 16,-4-1 0-16,4-2 0 15,6 0 13-15,-3 2 3 0,-3 3 0 0,3-3 0 0,0 4-4 0,0 1 0 16,2-2 0-16,1 3 0 0,0 2-9 0,0 3-3 15,0 0 0-15,0 3 0 0,-1 2-8 0,1 3 0 16,0 3-10-16,0 5 10 0,-3 0 0 0,0 2 0 16,-1 3 0-16,-2 0 0 0,-3 3 0 0,3 0 0 15,-6 3 8-15,0-1-8 0,3 0 8 0,-3 1-8 16,0-6 12-16,0 3-12 0,0-3 14 0,3-2-4 16,-4-4-1-16,7 1 0 0,-3-5 0 0,6-1 0 0,3-4 0 15,0-4 0-15,3-4 28 0,5-6 6 16,4-3 1-16,6-5 0 0,5-2-31 0,1-6-5 0,3 0-8 15,-1-2 11 1,1-6-150-16,3 0-29 0,-4-2-7 0</inkml:trace>
  <inkml:trace contextRef="#ctx0" brushRef="#br0" timeOffset="34057.46">19513 10123 1105 0,'0'5'24'0,"6"6"4"0,0 5 2 0,0 2 2 0,3 3-32 0,0 6 0 0,0 2 0 15,3 3 0-15,0 5 60 0,0 0 6 16,2 5 1-16,1 0 0 0,0-2-39 0,0 0-8 0,0-3-2 0,6-3 0 16,-3-2-1-16,3-3 0 15,-1 0 0-15,4-8 0 0,6 1 28 0,-3-1 6 0,0-8 1 0,2 0 0 16,1-5 9-16,3-3 3 0,0 1 0 0,-1-9 0 15,1-2-17-15,-3-3-3 0,3-3-1 0,-4-5 0 16,-2-2-19-16,0-3-3 0,-3-6-1 0,-3-2 0 16,-4-8-7-16,-2-3-1 0,0-7-1 0,-6-1 0 15,-3 1-2-15,-3-1 0 0,0 0 0 0,0 3 0 16,-6 6 19-16,3-4 4 0,-3 6 1 16,-3 3 0-16,3-1-33 0,-3 4 0 0,3 2 0 0,0 2 0 31,0 6-36-31,3 2-13 0,3 1-3 0,3 5-921 0</inkml:trace>
  <inkml:trace contextRef="#ctx0" brushRef="#br0" timeOffset="34435.409">21129 9705 1620 0,'0'0'36'0,"0"0"7"0,-5 0 1 0,5 0 1 0,0 0-36 0,-6 5-9 0,-3 1 0 0,3 1 0 16,-3 7 41-16,0 2 7 0,-6 2 0 0,3 3 1 16,-3 6-10-16,-6 2-3 0,3 5 0 0,-2 3 0 15,-4 3-7-15,0 2-1 16,0 3-1-16,3 0 0 0,-5 0-2 0,5 0 0 0,-3 3 0 0,3-1 0 15,3 1-3-15,3-3-1 0,0 0 0 16,7 0 0-16,-1-3 5 0,3-2 1 0,3 0 0 0,3-3 0 16,3 0-19-16,0-3-8 0,6 1 0 15,-1-6 8-15,4 0 0 0,3 0-8 0,6-5 12 0,6 0-4 16,3-6 4-16,2-2 1 0,4 0 0 0,3-6 0 31,3-2-94-31,2-8-19 0,4-5-4 0,-7-3-1 0</inkml:trace>
  <inkml:trace contextRef="#ctx0" brushRef="#br0" timeOffset="34911.096">21665 9882 1443 0,'-12'5'32'0,"6"-5"6"0,0 0 2 0,1 6 0 0,-4-1-32 0,3 3-8 15,-6 0 0-15,3 5 0 0,-3 3 35 0,0 3 5 16,-3 2 0-16,0 3 1 0,0-1-10 0,0 4-3 16,1-1 0-16,-1 1 0 0,0-1 8 0,3 6 0 15,-6 0 1-15,6-1 0 0,-3 1-14 0,3 0-3 0,6 0-1 0,3-3 0 16,0-3 14-16,3 3 3 0,3-2 1 0,3-3 0 15,3-1 6-15,3-1 1 0,3-4 0 16,0-2 0-16,3 0-5 0,0-6-1 0,0 1 0 0,2-3 0 16,7-5-6-16,0-3-2 0,0-3 0 0,3-2 0 15,2-3-3-15,4-5-1 0,0-1 0 0,-1-4 0 16,4-6-3-16,-6 0-1 0,0-8 0 16,2-2 0-16,-5-3-10 0,0-3-1 0,0-5-1 0,-1 0 0 15,-2-5-25-15,-3 2-5 0,-3 1 0 0,-6 2-1 16,-6 8 0-16,-3 2 0 0,-6 4 0 0,-6 4 0 15,-6 3 9-15,-3 3 3 0,-3 5 0 0,-6 3 0 16,3 3-2-16,-5 4 0 0,-4 4 0 0,-3 2 0 16,-3 8 0-16,-2 2 0 0,-1 3 0 0,-3 6 0 15,7 5-8-15,2 2-1 0,3 3-1 0,6 3-671 16,0 0-133-16</inkml:trace>
  <inkml:trace contextRef="#ctx0" brushRef="#br0" timeOffset="35153.509">22389 10393 1422 0,'0'0'31'0,"0"0"6"0,0 0 2 0,9 8 1 0,-4-3-32 0,1 6-8 0,-1467-6 0 0,2934 6 0 15,-1470-1 126-15,-3 3 23 16,0 1 5-16,0-1 1 0,0 3-35 0,0 0-6 0,-6 2-2 0,0 1 0 16,0-4-47-16,-2 4-9 15,-4 0-3-15,0-1 0 0,3-2-36 0,-3 2-7 0,0-2-2 0,0 0 0 32,-3 0-54-32,6-3-11 0,0-2-3 0,3-1-1036 0</inkml:trace>
  <inkml:trace contextRef="#ctx0" brushRef="#br0" timeOffset="35453.619">23037 9729 1843 0,'0'0'40'0,"0"0"9"0,0 0 2 0,6 8 1 0,-3 2-42 0,3 3-10 0,-6 1 0 0,9 2 0 0,-6 5 52 0,0 3 9 15,0 2 2-15,0 6 0 0,-3 2-24 0,-3 6-5 16,3-3-1-16,-6 5 0 0,0 1-12 0,0-4-2 16,3 4-1-16,-6-1 0 0,1-2-10 0,5-3-8 15,0-3 12-15,3 0-12 0,3 1 0 0,0-6 0 16,-3-3 0-16,8-2-671 15,-2-3-136-15</inkml:trace>
  <inkml:trace contextRef="#ctx0" brushRef="#br0" timeOffset="35805.552">23317 9348 1458 0,'6'8'32'16,"3"8"6"-16,3 5 2 0,0 5 1 0,6 6-33 0,-6 2-8 0,9 3 0 0,-1 3 0 0,-2-3 68 0,3 3 11 15,-3-1 2-15,-3 6 1 0,3 0-8 0,-6 3-2 16,2 0 0-16,-5-1 0 0,-3 4-20 0,3-4-5 16,-6 1-1-16,-3-3 0 0,-3 0-15 0,0 0-3 15,-3-3-1-15,-6 0 0 0,-5 3-12 0,5-2-3 16,-6 2 0-16,-3-3 0 0,0 0-12 0,-3 3 9 16,-2-2-9-16,-7 2 8 0,0 0-8 0,-6-3 0 15,-2 6 9-15,-1-3-701 16,-3 2-140-16</inkml:trace>
  <inkml:trace contextRef="#ctx0" brushRef="#br0" timeOffset="36662.303">17915 12242 2023 0,'0'0'44'0,"-3"-2"10"0,0-4 2 0,0 1 0 0,3 0-44 0,0 5-12 16,0-6 0-16,0 1 0 0,3-3 59 0,0 0 9 16,3 0 3-16,0 3 0 0,3-3-11 0,3-2-3 15,2-4 0-15,7 4 0 0,0-1-38 0,3-2-8 16,3-3-2-16,0 0 0 0,2 0-9 0,1-2 8 16,0-1-8-16,0 3 8 0,-4-2-8 0,1-1 0 15,0-2 0-15,-3 5 0 0,-3 0 0 16,-1 3 0-16,1 0 0 0,-3 2-11 0,0 6 2 0,-3 0 0 15,0 2 0-15,-3 3 0 16,0 8-15-16,-4-3-2 0,-2 9-1 0,0 1 0 0,0 7 12 16,-3-1 3-16,-3 5 0 0,3 3 0 0,0 3 12 0,0 0 0 15,6 2 0-15,-3 1 0 0,0 2 0 0,3-3 0 0,6-2 0 16,3 0 0-16,6-3 0 0,2-3 0 0,7-2-8 0,0-5-687 16,3-4-137-16</inkml:trace>
  <inkml:trace contextRef="#ctx0" brushRef="#br0" timeOffset="37272.144">19692 11917 1474 0,'0'0'41'0,"0"10"11"0,0-2-42 0,-3 6-10 0,3 1 0 0,0 4 0 0,-3 5 60 0,3 2 11 16,-3 3 1-16,0 3 1 0,0 3-13 0,-3 2-4 15,0 0 0-15,3 2 0 0,-6 1-13 0,-3 0-3 16,3-3-1-16,-6 2 0 0,1-2-26 0,-4 0-5 16,0-2 0-16,-3-3-8 0,0-3 14 0,0-3-4 15,-3-2-1-15,1-3 0 0,2-5 14 0,3-3 2 16,-3-2 1-16,6-6 0 0,0-5 9 0,6-5 1 15,1 0 1-15,5-9 0 0,0-2-23 0,3-7-5 16,6-4-1-16,2-2 0 16,1-3-36-16,6-2-8 0,3-3-2 0,0-3 0 15,3-2 7-15,0 2 2 0,-3-5 0 0,2 3 0 0,1 2 20 0,0 3 9 16,0 3-8-16,0 2 8 0,0 3 0 0,-4 2 0 0,-2 6 0 16,0 3 0-16,0 5 20 0,-3-1 4 0,0 4 0 15,-3 4 0-15,3 4 5 0,-3-4 2 0,3 9 0 0,-1 0 0 16,1 5-14-16,0 2-2 0,-3 4-1 15,3 1 0-15,-3 4-2 0,0 2 0 0,3 3 0 0,-3 0 0 16,0 5 0-16,0 3 0 0,0-1 0 0,-1 1 0 16,4 0 0-16,0-3-1 0,-3 0 0 0,3 0 0 15,0-2-3-15,3-4-8 0,-3 1 12 0,3 0-4 16,0-8 2-16,2 0 0 0,-2 0 0 0,3-6 0 16,-3-2 9-16,3-3 1 0,-3-2 1 0,-3-6 0 15,3-2 14-15,-3-3 2 0,2-5 1 0,-2-3 0 16,0-5-1-16,3-6 0 0,-3-2 0 0,0-5 0 0,0-3-20 15,0-5-4-15,0-3-1 0,0 0 0 0,-1-3-12 16,-2 6 0-16,3-1 0 0,-3 4 0 16,0 4-20-1,3 4-6-15,0 4-2 0,0 1 0 0,-3 4-108 0,0 4-23 0,3 2-4 16,-3 5-1-16</inkml:trace>
  <inkml:trace contextRef="#ctx0" brushRef="#br0" timeOffset="37591.666">20918 11779 1792 0,'6'-13'40'0,"-6"8"8"0,-3-1 1 0,3 6 1 0,0 0-40 0,-3-2-10 0,3 2 0 0,0 0 0 16,-6 0 63-16,-3 2 10 0,0 6 3 0,0 6 0 15,0 1-12-15,-5 4-3 0,-1 7 0 0,-3 1 0 16,0 5-27-16,-3-1-6 0,3 4 0 0,-3 2-1 16,-2 3 1-16,-1 2 1 0,0 0 0 0,3 3 0 15,-3 0-29-15,1 0 0 0,5-3 0 0,3-2 0 16,3-3 12-16,0-2-3 0,6 2-1 0,3-3 0 16,3 0-8-16,6-2 0 0,0-3 0 0,6-2 0 15,3-3 0-15,3-1 8 0,5-7-8 0,4-3 8 16,6-2-67-16,3-3-13 15,2-8-4-15,4-3-972 0</inkml:trace>
  <inkml:trace contextRef="#ctx0" brushRef="#br0" timeOffset="37975.877">21493 11988 1370 0,'-15'-8'39'0,"15"8"8"0,-6-2-38 0,-6-1-9 0,3 3 0 0,-3 0 0 16,3 0 13-16,-6 3 1 0,-6-1 0 0,7 4 0 15,-7 2 53-15,0 0 10 0,0 2 3 0,0 3 0 16,3 3 1-16,-3 0 1 0,4 3 0 16,-4 2 0-16,3 3-24 0,3-1-5 0,3 4-1 0,0-1 0 15,3 1-9-15,3-1-3 16,3-2 0-16,3-3 0 0,3 0-29 0,0-2-11 0,6-1 0 0,6 1 9 15,3-3 0-15,3-3 0 0,3-2 0 0,8-3 0 16,4-6 4-16,3 1 1 0,-3-3 0 0,-1-5 0 16,1-1-14-16,0-4 0 0,-4-4 0 0,1-1 0 15,-3-4 13-15,0-5-3 0,-4-2-1 0,1-3 0 16,0-6 9-16,-3-2 2 0,-6 0 0 0,-3 0 0 16,-3 3-20-16,-7-1 0 0,-5 6 0 0,-5 0 0 15,-7 5 0-15,-6 6 0 0,0 5 0 0,-3-1 0 16,-6 6-12-16,0 6-7 0,1 2-1 0,-4 5 0 15,0 0-9-15,0 6-3 16,4 0 0-16,-1 4-1009 0</inkml:trace>
  <inkml:trace contextRef="#ctx0" brushRef="#br0" timeOffset="38217.878">21975 12351 2167 0,'0'0'48'0,"0"0"9"0,0 0 3 0,0 0 0 0,0 0-48 0,9 2-12 0,-3 1 0 0,-6-3 0 16,6 5 46-16,-6-5 6 0,6 8 2 0,0 0 0 16,-6 3-6-16,0-1 0 0,0 1-1 0,-3 0 0 15,-3 2-22-15,-3 3-4 0,-3-3-1 0,3 3 0 16,-6 2-12-16,0-2-8 0,-3 0 8 0,3 0-8 31,-2 0-69-31,2 0-19 0,0-3-3 0,3-3-980 0</inkml:trace>
  <inkml:trace contextRef="#ctx0" brushRef="#br0" timeOffset="38516.998">22591 11726 2198 0,'0'0'62'0,"0"0"14"0,0 8-60 0,0-8-16 15,-3 11 0-15,6 2 0 0,0 3 32 0,-3 0 4 16,0 2 1-16,0 1 0 0,0 2 6 0,0 3 1 15,0 0 0-15,0-1 0 0,0 1-12 0,0 5-3 16,0-2 0-16,-3 2 0 0,0 0-14 0,0 0-3 16,3 0-1-16,-9 0 0 0,9 3-11 0,-3-3 8 15,3 0-8-15,0-2 8 16,0-3-59-16,0-3-12 0,0 0-2 0,0-5-657 16,0-3-131-16</inkml:trace>
  <inkml:trace contextRef="#ctx0" brushRef="#br0" timeOffset="38877.45">22716 11377 1551 0,'9'5'34'0,"-6"3"7"0,6 3 2 0,3 7 1 0,6 1-36 0,2 2-8 16,1 3 0-16,0 0 0 0,6 0 53 0,-3 5 9 15,3 0 2-15,-4 3 0 0,-2-1 14 0,3 4 3 16,3-1 1-16,3 6 0 0,-1-1-19 0,-8 1-4 16,0 0-1-16,0-1 0 0,-6 1-24 0,0-3-5 15,-7 0-1-15,-5 3 0 16,3 0 0-16,-9-1 0 0,-3 1 0 0,-8-3 0 0,-1 0-16 0,-3-3-3 15,-3 1-1-15,-3-3 0 0,-3-1-8 0,-2-2 12 16,-4 1-12-16,-6-4 12 16,-5 3-63-16,-7-2-12 0,-6-1-2 0,13-7-1 0</inkml:trace>
  <inkml:trace contextRef="#ctx0" brushRef="#br0" timeOffset="46435.604">2586 10581 1485 0,'-6'-16'42'0,"6"8"10"0,-3-3-42 0,0 3-10 0,0-5 0 0,3 5 0 16,0-2 99-16,0 4 17 0,0 1 4 0,0 5 1 16,0 0-89-16,0 0-17 0,0 0-4 0,0 0-1 15,3 11-10-15,3-1 0 0,0 6-12 0,-1 0 12 16,1 2-11-16,-6 6 11 0,0 3-8 0,6 4 8 16,-6 4-12-16,3 5 4 0,-6-1 0 0,3 9 0 15,3 5 8-15,-3 2 0 0,0-2 0 0,3 5 0 16,0 1 0-16,3-1-8 0,-6 3 8 0,0-3-8 15,0 3 8-15,0-3 0 0,0-2 0 0,0-3-8 16,0-1 8-16,0 1 0 0,0 3 0 0,3-3 0 16,-3 0 0-16,0-3 0 0,-3-2 0 0,3-3 0 15,3-3 0-15,-3 0 0 0,-3-5 0 0,3 0 11 16,3-2-11-16,-3-1 0 0,-3-2 0 0,3-6-11 16,-6-4-32-16,3-4-6 15,0-5-2-15,0-5-457 0,3-8-91 0</inkml:trace>
  <inkml:trace contextRef="#ctx0" brushRef="#br0" timeOffset="47884.922">2428 10496 1235 0,'18'-3'35'0,"-12"1"8"0,8 2-35 0,-2 0-8 0,6 0 0 0,6-3 0 16,6 3 68-16,6 0 11 0,2 0 2 0,7 3 1 16,0-1-20-16,-1 4-4 0,7-4-1 0,-1 1 0 15,13-3-14-15,-7 0-3 0,13 3-1 0,-1-3 0 16,1-3-16-16,-1 0-3 0,4 1-1 0,5-4 0 15,3 4-3-15,4-1-1 0,-4-2 0 0,4 0 0 16,5-3-3-16,-3 0 0 0,6 2 0 0,1 1 0 16,-1-3 3-16,3 0 0 0,0 3 0 0,7-3 0 15,-1-3-15-15,0 1 0 0,6 2 0 0,-3 3 0 16,1-3 11-16,2 0-1 0,3 0 0 0,0 2 0 0,-6-1-10 16,6 1 12-16,0-2-12 0,-2 3 12 15,-1 0-12-15,3-3 0 0,3-3 0 0,-3 3 8 0,-3 0-8 0,3 0 0 16,1 0 9-16,-1 0-9 0,0-2 11 15,0-1-3-15,3 1 0 0,0-3 0 0,-3-3-8 0,0 2 0 16,-5 1 0-16,-1-3 0 16,6 3 0-16,-3-3 0 0,-6-5 0 0,0 3-11 0,4-1 11 0,-1-2 0 15,0 2 0-15,3-2 0 0,-3 0 10 16,1 2-2-16,-4-2-8 0,0 0 12 0,6 3-12 0,-3-1 9 16,-3-5-9-16,1 3 8 0,2 3-8 0,-3 2 0 15,-6 0 0-15,7 0 8 0,-4 0 8 0,3 3 0 16,-3 0 1-16,-3-1 0 0,1 1-17 0,-4 0 0 15,3 0-11-15,-5-3 11 0,-1 3 0 0,0-1 0 16,0-2 12-16,1 3-3 0,-4 0-9 0,0 0 12 0,1 0-12 16,2-1 12-16,0 4-12 0,4-1 0 0,-4 1 9 0,0 2-9 15,0-3 0-15,-2 0 0 0,2 4 0 0,-6-1 8 16,4 0-8-16,-7 0 0 0,3 0 0 0,-2 0 8 16,-1 0-8-16,-5 0 0 0,-7 3 0 0,-3-3 0 15,1-3 0-15,-4 3 0 0,1 3 0 0,0-3 0 16,-7 0 0-16,-2 3 0 0,-4-1 0 0,-2 1 0 15,-3 0 0-15,2 2 0 0,-2-2 0 0,-4 0 0 16,4 2 0-16,-6 0 0 0,-1 3 0 0,-2 0 0 16,0 0 0-16,-3 0 9 0,-1 3-9 0,-2-3 0 15,-3 3 0-15,0-1 0 0,0 4 0 0,-4-4 0 16,4-2 0-16,-3 6 0 0,-3 1 0 0,0-1 0 16,-1 2 0-16,-2 0 0 0,-3-3 0 0,0 6 0 0,3-4 0 15,-6 1 0-15,0 0 0 0,-3 0 0 16,0 6 8-16,-3 1-8 0,3 1 0 0,-4 3 0 0,-2 2 0 15,0 3 0-15,3 2 0 0,-6 3 0 0,3-2 0 0,0 2 0 16,-3 3 0-16,3-1 0 0,-3 4 0 0,3 2 0 16,-3 3 0-16,3-1 0 0,0 6 0 0,0 0 0 15,3 3 0-15,-3-1-9 0,6 1 9 0,-3 0 0 16,0 5 0-16,3 2 0 0,3 3 0 0,0 1-8 16,0-4 8-16,0 3 0 0,-1 1 0 0,1-4 0 15,3 3 0-15,-3 6 0 0,0-1 0 0,0-2 0 16,3 0 0-16,-6-3 0 0,3 0 0 0,-6 1 0 15,3 1 0-15,-1 1 0 0,-2 3 0 0,0-3 0 16,0-3 0-16,0-3 0 0,0 4 0 0,-3-4 0 16,3 3 0-16,-3-2-8 0,0 0 8 0,3-1 0 0,0-5 0 15,-3 1 0-15,0-4 0 0,3 1 0 16,-6-3 0-16,3 0 0 0,-3 0 0 0,0 0 0 0,0-5 0 0,0-1 0 16,0-4 0-16,-3-4 0 15,-3-2 0-15,0-2 0 0,0-6 0 0,-3 0 0 0,0-2 8 0,0-3-8 16,-6 0 11-16,3-3-3 0,-2-3 0 0,-1 1 0 15,-3-3 2-15,0 0 0 0,-3-3 0 0,0-2 0 16,1-1-10-16,-4-2 12 0,-3-2-12 0,-6 2 12 16,3-3-12-16,-8 0 10 0,-4 1-10 0,-3-3 10 15,-2-1-10-15,-4 1 0 0,-5 0 0 0,-7-3 0 16,-8 2 0-16,-1-2 8 0,-5 3-8 0,-7 0 0 16,-5 0 0-16,-6-1 0 0,-3 4 0 0,-3-1 0 0,-7-2 0 15,-2 2 0-15,-6-2 0 0,-3 2 0 0,-3-2-8 16,-6 5 8-16,6-3-10 0,-9 1 10 0,-6 2-9 15,0 0 9-15,-3 0-8 0,3 0 8 16,-8 0 0-16,-1 0-10 0,-3 0 10 0,3 0 0 0,-3 2-9 0,-3 1 9 16,-2-1 0-16,-1 4-9 0,-3-4 9 15,3 6 0-15,0-2 0 0,1-1-8 0,-4 3 8 0,-3 2 0 16,-5 1 0-16,8 0 0 0,0 2 0 16,-3 0 0-16,-8-2 0 0,2 2 0 0,3 0 0 0,0 0 0 15,1 1 0-15,-1-4 0 0,0 3 0 0,4 1 0 16,2 2 0-16,3-3 0 0,-3 3 0 0,1-6 0 15,5 1 0-15,3 2 0 0,0-2 0 0,3-1 0 16,3-2 0-16,3 0 0 0,4 0 0 0,2-3 0 0,0 1 0 16,3 2 0-16,3-6 23 0,0 3 0 0,3 1 0 0,0-1 0 15,6-2 1-15,0 2 0 0,2-2 0 0,4 2 0 16,6-5-16-16,0 5-8 0,3-2 10 0,6-1-10 16,5 1 8-16,4-3-8 0,0 0 0 0,8 3 0 15,1-3 9-15,9 2-9 0,5-2 8 0,7 0-8 16,5 0 16-16,0 0-3 0,7 0 0 0,5 3 0 15,0-3-5-15,13 3-8 0,2-3 11 0,3 2-11 16,3 1 0-16,6 0 0 0,9-3 0 0,-3 2 0 31,9-2-100-31,0 0-21 0,0 8-4 0,9 0-919 0</inkml:trace>
  <inkml:trace contextRef="#ctx0" brushRef="#br0" timeOffset="48352.18">2642 12377 731 0,'6'19'20'0,"0"-9"6"0,3 4-26 0,0-1 0 0,0 3 0 0,3 5 0 15,0 0 60-15,-3 0 8 0,-4 6 0 0,4-1 1 16,0 6 1-16,-3-3 0 0,-3 0 0 0,0 0 0 16,0 3 0-16,-3-3 0 0,-3 3 0 0,0-3 0 15,0 0-17-15,-3 0-3 0,0 0-1 0,0-2 0 16,0 2-28-16,1-3-5 0,-1 3-2 0,-3-2 0 15,0 2-4-15,0-3-1 0,3 1 0 0,0-1 0 0</inkml:trace>
  <inkml:trace contextRef="#ctx0" brushRef="#br0" timeOffset="49251.719">1999 9020 1344 0,'6'-8'38'0,"0"2"8"0,3 1-37 0,-9-3-9 0,6 3 0 0,3 0 0 15,-3 2 56-15,-3 0 10 16,-3 3 2-16,0 0 0 0,0 0-44 0,0 0-9 0,0 0-2 0,0 6 0 16,-3-1-13-16,-9 3 0 15,3-3 0-15,-6 6 0 0,3-1 8 0,-6 4-8 0,3-1 11 0,-11 3-11 16,2 0 9-16,-3 2-9 0,-3 1 0 0,-2 4 9 15,-1 1-9-15,-9 3 0 0,3 2 0 0,4 0 8 16,-7 0-8-16,6 3 0 0,-2-1 0 0,-1 4 0 16,0-1 0-16,4 6 0 0,-7-3 0 0,6 3 0 15,3-1 0-15,-2 4 10 0,8-1-1 0,-9-2 0 16,12 5 4-16,-2-3 1 0,2 3 0 0,6 0 0 16,0 0-4-16,6 0-1 0,3 0 0 0,0-3 0 15,3 3-1-15,0-5 0 0,3 0 0 0,3-1 0 16,3 1-8-16,3 0 10 0,0-1-10 0,9 1 10 15,0-3 5-15,3 0 1 0,3-2 0 0,0-1 0 16,5-5 4-16,4 3 2 0,0-6 0 0,3 1 0 0,-1-4-2 16,1 1-1-16,0 0 0 0,0 3 0 0,-1-6-3 15,1 3 0-15,3-3 0 0,-3 3 0 0,-4-1-7 0,4-1-1 16,-3 1-8-16,0 1 12 16,2-3-3-16,-2 3-1 0,0-3 0 0,-3 0 0 0,2-2-8 0,-8 2 0 15,0-2 0-15,-3-3 0 0,3-1 0 0,-9 4 0 16,0-6 0-16,-1 0 0 0,-2 1 0 0,0-1 0 15,-3-3 9-15,0 1-9 0,0 0 11 0,-3-1-3 16,-3-2 0-16,0 0 0 0,3-3-8 0,-3 1 10 16,0-1-10-16,0-5-632 15,0 0-132-15</inkml:trace>
  <inkml:trace contextRef="#ctx0" brushRef="#br0" timeOffset="49618.518">1707 10607 1335 0,'0'0'29'0,"0"0"7"0,0 0 0 0,9 5 2 0,-3 1-30 0,9-1-8 0,-6 3 0 0,6 3 0 16,3-1 52-16,0 1 10 0,3 2 2 0,2 5 0 15,4 1-7-15,-3 0-1 0,3 2 0 0,-3 0 0 0,2 3-13 0,-2-1-3 16,3 4-1-16,-3-3 0 0,3 0-19 0,-4-1-4 16,7-1-1-16,-6 1 0 0,0-4 2 15,-3 2 1-15,-1-2 0 0,-5 2 0 0,0-5-18 0,-3 2 0 16,-3-2 0-16,-6 0-9 0,-3 2 17 16,0-4 3-16,-9 1 1 0,0-1 0 0,-3-4 4 0,-3 1 2 15,-8-3 0-15,2 0 0 16,-6 0 16-16,0-3 3 0,-6 0 1 0,4-2 0 0,-13 0-21 0,3 2-4 15,-2-5-1-15,-10 5 0 0,-6-2-4 0,-2 2-8 16,2 6 11-16,-2-1-11 0,-4 1 8 0,4 2-8 16,-7 3 0-16,10 2-1029 15</inkml:trace>
  <inkml:trace contextRef="#ctx0" brushRef="#br0" timeOffset="99679.069">1859 14544 1911 0,'0'0'42'16,"0"0"9"-16,0 0 1 0,0 0 2 0,0 0-43 0,3-5-11 0,-3 2 0 0,0 3 0 0,6-8 59 0,3 3 9 15,3 0 3-15,-6-1 0 0,3 1-43 0,6 0-9 16,0 0-2-16,3-1 0 0,-1 1-7 0,4 0-2 16,3-3 0-16,3 0 0 0,3 2 5 0,-4 1 1 15,4-3 0-15,6 3 0 0,-3 0-3 0,2 2-1 16,-2-2 0-16,-3 5 0 15,0-3-10-15,-1 6 12 0,-2-3-12 0,-3 5 12 0,0 0-12 0,-6 1 0 16,-4 4 0-16,-2 1 0 0,-3 2 0 0,-3 3 0 16,-3 2 0-16,-3 4-11 0,-9-4 2 0,0 6 0 15,-3 0 0-15,-2 5 0 0,-7 0 9 0,-3 3-12 16,-6 2 12-16,3 0-12 0,-8 1 12 0,-1 5-10 16,0-1 10-16,1-2-10 0,-1 0 10 0,0 0 0 15,3-5 0-15,1 0 0 0,8 0 0 0,-6-6 0 0,9 1 12 16,-6-4-4-16,7 1 5 0,2-3 2 0,3-2 0 15,3-1 0-15,3-4 2 0,3-1 1 0,3 0 0 0,3-2 0 16,3-3-5-16,6 0-1 0,0-3 0 0,3 0 0 16,6-2 4-16,0-1 1 0,5-4 0 0,4-4 0 15,9 1 3-15,0-3 0 0,-1 0 0 0,4 0 0 16,3 0-5-16,-1-2-1 0,1-3 0 0,3 5 0 16,-7-3-14-16,4 0 0 0,-9 1 0 0,5 2-780 15,-8 0-160-15</inkml:trace>
  <inkml:trace contextRef="#ctx0" brushRef="#br0" timeOffset="100440.905">1978 14843 1933 0,'0'0'42'0,"0"0"9"0,0 0 1 0,0 0 4 0,0 0-45 0,0 0-11 0,0 0 0 0,0 0 0 16,0 0 35-16,0 0 5 0,0 0 0 0,0 0 1 16,0 0-24-16,0 0-5 0,0 0 0 0,0 0-1 15,0 0-1-15,0 0 0 0,0 0 0 0,6 3 0 16,0 2 8-16,3-2 2 0,3 2 0 0,-3-2 0 16,0-1-1-16,6 1 0 0,6-3 0 0,-1 0 0 15,1 0-7-15,6 0-2 0,6-3 0 0,3-2-697 16,5 0-139-16</inkml:trace>
  <inkml:trace contextRef="#ctx0" brushRef="#br0" timeOffset="101079.419">3092 14883 2023 0,'0'0'44'0,"0"0"10"0,0 0 2 0,3-3 0 0,-1-2-44 0,1 0-12 0,0-1 0 0,3-2 0 16,0 3 45-16,3-6 7 0,-6 1 2 0,3-1 0 0,3-5-15 16,0 3-3-16,0-3-1 0,0 0 0 15,3 1-14-15,0-4-2 0,0 3-1 0,0-2 0 0,2-1-4 0,4 3-1 16,0 0 0-16,-3-2 0 16,3 2-3-16,3 0-1 0,0 0 0 0,-4 3 0 0,1 0-9 0,0 2 0 15,3 1 0-15,-3 2 0 0,-3 2 0 0,-3 1 0 16,3 2 0-16,-4 1 0 0,1 7 0 15,-3 0 0-15,-3 3 0 0,-3 0 0 0,0 8 0 0,-3 0 0 16,-3 5 0-16,0 3 0 0,0 0 8 16,0 5 0-16,-3-3 0 0,3 6 0 0,3 0 0 0,0 0 0 15,0 2 0-15,3-2 0 0,-3 0-8 16,6-3 0-16,3-3 0 0,3 1 8 0,9-4 2 0,-3-1 0 16,3-7 0-16,5-1 0 0,1-6-10 0,3-3 10 15,0-2-10-15,2-6 10 0,1-5-10 0,-3-5 0 0,3-6 9 16,2-5-1169-1</inkml:trace>
  <inkml:trace contextRef="#ctx0" brushRef="#br0" timeOffset="101852.308">4511 14248 2127 0,'0'0'47'0,"0"0"9"0,0 0 3 0,0 0 1 0,0 0-48 0,0 0-12 16,0 0 0-16,0 0 0 0,0 0 48 0,6 10 8 15,-3-2 2-15,0 6 0 0,-3 1-15 0,0 7-3 16,0-1-1-16,0 5 0 0,-3 3-23 0,3 6-4 16,-3 2 0-16,-3 0-1 0,-3 0-11 0,0 5 0 15,-5 1 9-15,2-1-9 0,-3 3 8 0,-3 0-8 16,0 2 10-16,0-2-10 0,0 0 8 0,3-2-8 0,-2-4 0 15,2-4 9-15,0-3-9 0,-3-3 8 0,3-3-8 16,3-2 8-16,0-6-8 0,0-2 10 16,6-2-10-16,-2-6 10 0,5-3-2 0,3-5 0 0,0 0 0 0,0 0 0 15,0-8 4-15,0-5 0 16,3-3 0-16,5-5 0 0,-2-3-12 0,3-8-16 0,0-2 4 0,3-3 1 16,0-11-4-16,3 0-1 0,-3-2 0 0,3-3 0 15,0 0 3-15,0 0 0 0,-1-2 0 0,1-1 0 16,0 3 13-16,3 0-9 0,-3 8 9 0,-3 6-8 15,0 4 8-15,0 4-8 0,-3 4 8 0,-3 6-8 16,-1 2 8-16,-2 4 11 0,0 4-3 0,3 0 0 16,-3 3 12-16,-3 6 3 0,0 2 0 0,0 0 0 15,6 2-11-15,-3 4-1 0,-3 4-1 0,6 4 0 16,-3 4-10-16,3 3-16 0,0 6 4 0,0 2 1 16,0 5 11-16,3 3 16 0,3 3-4 0,0 0-1 15,0-1-11-15,0 4-17 0,2-4 4 0,4 1 1 16,0 5 12-16,3-5 16 0,0 2-3 0,0 0-1 0,2-5-12 15,1 0-15-15,0-2 3 0,0-6 1 0,0 0 35 16,-3-3 6-16,-1-2 2 0,-2-5 0 0,3-6-24 0,-6 0-8 16,0-2 0-16,-3-6 0 0,-3-2 12 15,-3-3-3-15,0-6-1 0,-3-1 0 0,-3-9 21 0,0-3 4 16,-3-7 1-16,3-3 0 0,-6-11 2 0,3 0 1 16,0-5 0-16,0-5 0 0,0 0-17 0,0-1-3 15,-3-1-1-15,6-1 0 0,0 0-16 0,3 2 0 16,0 4 0-16,0-3 0 0,3 5 0 0,3 0 0 15,0 0-12-15,2 0 3 0,-5 5-10 0,6 0-1 16,0 6-1-16,0-1-866 0,3 1-173 16</inkml:trace>
  <inkml:trace contextRef="#ctx0" brushRef="#br0" timeOffset="103181.324">5845 13991 1426 0,'-9'5'40'0,"3"-2"9"0,3 2-39 0,-6 1-10 0,3 4 0 0,-3 1 0 16,-3 2 0-16,0 3-17 0,-3 2 4 0,1 1 1 15,-4 2 12-15,3 3 13 0,-3 2-2 0,-3 4-1 16,0-1 57-16,0 5 11 0,1 3 2 0,-1 0 1 15,0 3-5-15,-3 2 0 0,0 3-1 0,1-5 0 16,2 2-18-16,0-2-3 0,-3 2-1 0,9-2 0 16,-3 2-4-16,6-2-1 0,3 0 0 0,4-1 0 15,5-2-20-15,3-2-5 0,5-1-1 0,4-5 0 16,6 0-2-16,6-2-1 0,3-3 0 0,3-3 0 16,2-3 3-16,7-5 1 0,3-2 0 0,5-3 0 15,7-3-11-15,-1-5-3 0,4-2 0 0</inkml:trace>
  <inkml:trace contextRef="#ctx0" brushRef="#br0" timeOffset="104144.95">6324 14848 1728 0,'-12'6'49'0,"9"-6"11"0,-3 5-48 0,0-2-12 16,3-1 0-16,0 4 0 0,3-6 77 0,0 0 14 15,-6 0 2-15,3 0 1 0,3 0-6 0,0 0 0 16,0 0-1-16,6-6 0 0,3-2-26 0,0-2-5 15,6-3 0-15,0-1-1 0,3-4-27 0,0-1-4 16,0-2-2-16,-1-3 0 0,4-2-10 0,-3-3-1 16,0 2-1-16,0-4 0 0,-6-1-10 0,3 0 8 15,-3-2-8-15,-4 2 8 0,1 0-8 0,0 0 0 0,-3 6 0 16,0-1 0-16,0 4 0 0,-3 1 0 0,0 4 0 16,0-1 0-16,-3 4 0 0,0 1 0 0,0 4 0 0,0-1 0 15,0 3 0-15,0 0 8 0,-3 6-8 0,3 2 8 16,0 0-8-16,-3 2 8 0,-6 4-8 0,6 4 8 15,-3 6 2-15,0 3 0 0,0 2 0 0,0 5 0 16,0 3-10-16,4 0 0 0,-1 3-12 0,0 0 12 16,0-3 0-16,3 3 0 0,0-3 0 0,3-3 0 15,3 1 0-15,-1-1 0 0,4-2 0 0,0-3 0 16,3 0 0-16,3-2 0 0,-3-3 8 0,3-3-8 16,3-2 0-16,-3-6 10 0,0-2-10 0,-4-1 10 15,4-4 0-15,0-1 0 0,0-8 0 0,-3 1 0 16,0-9-2-16,3 1-8 0,0-3 12 0,-3-6-4 15,-1-2-8-15,-2 0 0 0,-3-3 0 0,3-2 0 16,-3 2 0-16,0 0 0 0,-3 0 0 0,3 6 0 0,0 0 0 16,-6-1 0-16,6 6 0 0,-6 2 0 15,3 1 0-15,-3 5 0 0,0-1 0 0,0 4 0 0,-3 2 0 16,3 3 0-16,-3-1 0 0,0 6 0 0,0 0 0 0,3 0 12 16,-9 6-2-16,3 4 0 0,0 3-10 0,3 9 0 15,-3-4 0-15,3 6 0 0,3 2 0 0,3 3 0 16,0 3 9-16,3 0-1 0,0 0-8 0,0-1 11 15,6-1-11-15,0 1 12 0,3-2-12 0,3 1 12 16,-3-4-12-16,5-2 12 0,1 0-4 0,0-1-8 16,3-1 12-16,0-7-4 0,3 1-8 0,-4-2 12 15,-2-4-12-15,0-2 12 16,3-3-100-16,-3-2-19 0,-3 0-4 0</inkml:trace>
  <inkml:trace contextRef="#ctx0" brushRef="#br0" timeOffset="104427.322">7565 14766 2415 0,'21'0'68'0,"-21"0"16"0,0 0-68 0,6 8-16 0,-6-2 0 0,6 2 0 0,3-3 64 0,-6 3 10 15,-9 2 2-15,0-2 0 0,3 3-29 0,-9 2-6 16,-3 3-1-16,-3-3 0 0,-5 3-28 0,-1 0-12 16,0 3 8-16,-6-1-8 15,-3-2-98-15,4 2-25 0,2-2-5 0,0 3-970 16</inkml:trace>
  <inkml:trace contextRef="#ctx0" brushRef="#br0" timeOffset="105238.313">8973 14179 1612 0,'0'0'45'0,"0"0"11"0,0 0-44 0,0 0-12 16,-3-5 0-16,0 2 0 0,3 3 60 0,-9-5 11 0,0 0 1 0,0 2 1 15,-2 0-5-15,2 1-2 0,-3 2 0 16,0 0 0-16,0 0-14 0,-3 0-4 16,0 0 0-16,0 2 0 0,-3-2 0 0,1 0-1 0,-1 0 0 0,-3 3 0 15,0 0-8-15,0-1-2 16,-6 3 0-16,1-2 0 0,-4 2-17 0,3 1-3 0,-3 2-1 0,1 2 0 15,-4 3-16-15,0-2 0 0,0 2 0 16,-2 0 0-16,2 6 0 0,-3 0 0 0,3-4 0 0,1 4 0 16,5-1 0-16,-3 1 0 0,-3 2 0 0,7 0 0 15,5 3 0-15,0 0 0 0,0 0 0 0,0 0 0 16,3-1 0-16,6 1 0 0,6-3 0 0,-2 3 0 16,-4-3 0-16,9 0 0 0,6 1 0 0,3-1 0 15,-6 0 0-15,6-3 0 0,2-2 0 0,7 3 0 16,6-1 10-16,-3-4-10 0,0-1 8 0,3 0-8 15,6-2 11-15,-1-3-3 0,-5 0-8 0,3-3 12 16,-3 0-3-16,3-5-1 0,-1-3 0 0,-2 1 0 16,0-3 4-16,0-1 1 0,0-2 0 0,0-2 0 0,-4-1 0 15,4 1 0-15,-3-6 0 0,-3 0 0 16,3-3-5-16,-6 1 0 0,-3-3-8 0,-3 2 12 0,3 1-12 16,-6-4 11-16,-3 4-11 0,0-3 10 0,-3 0-10 15,0 2 12-15,-6-2-12 0,-3 5 12 0,-3 0-24 0,-3 3-4 16,-3 2 0-16,-3 3-1 15,-2 0-10-15,-4 3-1 0,0 2-1 0,-3 3 0 16,-8 3-14-16,5 0-2 0,0-1-1 0,1 6 0 16,-1 3-109-16,3 0-21 0,3-1-5 0</inkml:trace>
  <inkml:trace contextRef="#ctx0" brushRef="#br0" timeOffset="105987.361">9006 13893 1789 0,'0'0'39'0,"0"0"8"0,0 0 1 0,-3-2 4 0,0-1-42 0,3 3-10 0,0 0 0 0,-3-5 0 15,0-1 85-15,3 6 15 0,0 0 4 0,0 0 0 16,6-2-12-16,-6 2-1 0,9-6-1 0,3 1 0 16,6 5-53-16,-6-2-10 0,5 2-3 0,1 0 0 15,3 0 13-15,0 5 3 0,0-3 0 0,-3 4 0 16,0 4-40-16,-4-2-15 0,1 6 1 0,-3-1 0 15,0 0 5-15,-6 3 1 0,0 2 0 0,-3 1 0 32,-6 2-32-32,-3 3-5 0,0-3-2 0,-6 3 0 0,-3 0-4 0,-3-1-1 15,-2-1 0-15,-1-1 0 0,-3 0 21 16,-3-3 4-16,-3 1 1 0,4-3 0 0,-1 0 42 0,3 0 9 0,3-6 2 0,0 1 0 16,6-1 13-16,4-4 2 0,-1-1 1 0,3 0 0 15,9-5-1-15,0 0 0 0,0 0 0 0,12 0 0 0,0-2-12 0,8-1-2 16,4-2-1-16,6-1 0 15,6-2-6-15,2 1-1 0,7-1 0 0,0-3 0 0,-1 3-20 0,4 0 0 16,-3 0 0-16,2 0-12 16,4 0-84-16,-7-2-16 0,1 4-4 0</inkml:trace>
  <inkml:trace contextRef="#ctx0" brushRef="#br0" timeOffset="106386.019">9455 13536 2199 0,'0'0'48'0,"0"0"11"0,0 0 1 0,9 11 2 0,3-1-50 0,3 6-12 0,0-3 0 0,6 6 0 15,0 2 0-15,3 3 0 0,-4 0 0 0,4 2-10 16,0 3 48-16,3 3 10 0,-3 2 1 0,2-2 1 0,1 5-5 0,-3 3-1 16,0 2 0-16,0 3 0 0,-1 0-19 0,-5 0-4 15,-3 3-1-15,3 2 0 0,-6 3-4 0,0 0-2 16,-6 5 0-16,-3 0 0 0,-3-2-14 0,-6 2 0 15,-3-2 0-15,-9-1 0 0,-3 1 0 0,-9-1-16 16,-8 4 3-16,-4-4 1 0,-9 1-7 0,-8-1-1 16,-10-2 0-16,-5 3-739 15,0-1-148-15</inkml:trace>
  <inkml:trace contextRef="#ctx0" brushRef="#br0" timeOffset="109424.438">13206 13822 1792 0,'0'0'40'0,"0"0"8"0,0 0 1 0,0 0 1 0,0 0-40 0,0 0-10 15,0 0 0-15,-3-3 0 0,-6 1 0 0,0-1 0 16,3 0 0-16,-3 3 0 0,-3 0 18 0,0 3 2 15,0 0 0-15,1-1 0 0,-4 3 25 0,0-2 6 16,-6 5 1-16,0-3 0 0,-3 3-21 0,0 3-4 16,-2 2-1-16,-1 3 0 0,0-3-14 0,-3 8-4 15,-2 1 0-15,-1 1 0 0,0 4-8 0,0-1 0 0,1 3 0 16,2 3 0-16,-3-5 0 0,6 4 0 0,4-2 0 16,2-2 0-16,3-1 0 0,3 1 0 0,6 2 10 0,0-5-10 15,9 0 11-15,3-3-11 0,0 0 10 0,9-3-10 16,3-2 12-16,6-2-3 0,2-1-1 0,4-5 0 15,9-3 1-15,0-2 0 0,2-3 0 0,1-3 0 16,0 0-9-16,2-5 0 0,1-2 9 0,-3 2-9 16,-3 0 0-16,-4 0 8 0,4 0-8 0,-3 3 0 15,-6 2 12-15,-7 3-1 0,-5-3-1 0,-3 3 0 16,-6 0 9-16,-6 0 1 0,-3 6 1 0,-6-1 0 16,0 3 2-16,-9 5 0 0,-2 0 0 0,-4 3 0 15,0 0-15-15,-6 5-8 0,0 1 10 0,-2 1-10 16,-1 1 19-16,0 0-3 0,3 2 0 0,-2 1 0 15,-4 2 23-15,3 0 4 0,3 0 1 0,1 3 0 16,8 0-25-16,6-3-5 0,0 0-1 0,6 0 0 16,6-3 3-16,6 4 0 0,6-1 0 0,9-6 0 0,6 1-2 0,6 0 0 15,2-5 0-15,10-3 0 0,3-1-2 16,2-7-1-16,7 0 0 0,8-5 0 16,4-3-63-16,2-5-13 0,1-3-3 0</inkml:trace>
  <inkml:trace contextRef="#ctx0" brushRef="#br0" timeOffset="110399.629">13888 14549 1738 0,'0'0'38'0,"-3"-5"8"0,0 0 2 0,3 0 1 16,0-3-39-16,0 0-10 0,3 0 0 0,2-3 0 0,4-2 42 0,3 0 6 16,0-3 2-16,12-8 0 0,0 3-24 0,3-3-5 15,2-2-1-15,1 2 0 0,0-3-4 0,0 6-2 16,-1-3 0-16,1 3 0 0,0 3 3 0,-3-1 1 16,-3 3 0-16,-4 6 0 0,1-4-2 0,0 7 0 15,-6-1 0-15,0 2 0 0,-3 6-16 0,3 3 0 0,-6 2 0 0,0 6 0 31,-4 2-24-31,-2 6-8 0,0 2-1 0,-3 5-1 16,0 6-14-16,-3 2-2 0,0 3-1 0,1 0 0 0,-1 6 23 0,0-6 4 16,3 0 0-16,0-3 1 0,0 1 15 15,6-4 8-15,-1-2-10 0,4-2 10 0,3-6 0 0,6-5 10 0,3 0 0 0,6-8 0 16,3-3-10-16,5-8 0 0,7-2 0 16</inkml:trace>
  <inkml:trace contextRef="#ctx0" brushRef="#br0" timeOffset="111047.318">15459 13782 1888 0,'0'0'53'0,"0"0"13"0,0 0-53 0,0 0-13 0,-3 8 0 0,3 0 0 0,0 3 12 0,0 2 0 16,0 5 0-16,0 1 0 0,0 2 36 0,0 3 8 15,0 5 0-15,0 3 1 0,0-1-1 0,0 7 0 16,-3-1 0-16,0 2 0 0,-3 1-23 0,0 2-5 15,-3 3 0-15,-3-2-1 0,-2-1-5 0,-4 3-1 16,0-3 0-16,0 3 0 16,-3-5-9-16,-3 0-1 0,4-3-1 0,-1-3 0 0,0-5-10 0,0 0 12 15,0-2-12-15,3-1 12 16,0-7-39-16,4 2-7 0,2-11-2 0,0 4 0 16,3-6-120-16,0-8-24 0,6-6-4 0</inkml:trace>
  <inkml:trace contextRef="#ctx0" brushRef="#br0" timeOffset="111384.965">15537 13708 2168 0,'0'0'61'0,"0"0"15"0,8-3-61 0,-8 3-15 0,6 6 0 0,3-1 0 16,3 6 8-16,-3 2 0 0,0 8-8 0,0 3 12 15,-3 2 22-15,3 9 4 0,0 7 1 0,-3 0 0 16,0 3-11-16,0 3-1 0,0 2-1 0,3 3 0 15,0 0 8-15,-4 0 2 0,4 0 0 0,0 2 0 16,0-2-18-16,3 0-3 0,-3-5-1 0,3-3 0 16,-3-3-6-16,6-2-8 0,0-3 11 0,-3-5-11 15,5-6 11-15,-2 1-11 0,-3-9 10 0,3-5-10 16,0 1 18-16,-3-9-2 0,3-2-1 0,-3-6 0 16,0-8 13-16,0-5 4 0,-1-2 0 0,1-11 0 0,-3-3-15 15,3-5-2-15,-3-8-1 0,-3-5 0 0,0-8-14 0,3-3 0 16,-6 2 0-16,3-1 0 0,-3 1 8 0,0 1-8 15,-3 3 0-15,3 2 0 0,0 5 16 0,-3 6-2 16,3 2-1-16,0 6 0 0,-3-1 3 0,3 6 0 16,0 5 0-16,3 1 0 15,-3 1-48-15,3 4-10 0,3 2-2 0,-4 3-790 16,7 5-158-16</inkml:trace>
  <inkml:trace contextRef="#ctx0" brushRef="#br0" timeOffset="111685.038">16632 13785 2307 0,'-18'-27'51'0,"12"17"10"0,3-1 3 0,-3-2 0 0,3 0-51 0,-3 2-13 0,-3-2 0 0,3 5 0 15,0-3 12-15,-3 3 0 0,1 3 0 0,-7 0 0 16,3 2 21-16,-6 6 4 0,0 2 1 0,0 6 0 15,-3 2-27-15,-2 5-11 0,2 6 8 0,-3 3-8 16,0 5 16-16,0 2-3 0,6 3 0 0,1 5 0 16,-1 3-13-16,0 3 0 0,0 0 8 0,6 2-8 15,3 0 0-15,0 3 8 0,3 0-8 0,3-3 0 16,3 3 8-16,3 0-8 0,3-5 0 0,0-1 9 16,6-2-9-16,3-2 8 0,3-4-8 0,0-2 8 0,2-2-8 15,4-6 0-15,6-3 0 0,0-5-771 16,0-5-149-16</inkml:trace>
  <inkml:trace contextRef="#ctx0" brushRef="#br0" timeOffset="112069.705">16983 13941 2116 0,'-21'-8'60'0,"15"5"13"0,6 3-58 0,-6 0-15 0,-3 0 0 0,1 3 0 16,-4-3 9-16,3 5-1 0,0 3 0 0,-3 5 0 16,-6-2-8-16,0 5 0 0,3 5 0 0,3 3 0 15,-5 0 21-15,-1 2 3 0,3 3 0 0,0 3 0 16,3 0 2-16,0-1 1 0,0 4 0 16,3-1 0-16,6 1-11 0,3-1-3 0,-3 0 0 0,3-2 0 15,9 0 2-15,0-3 0 0,6-2 0 16,0-4 0-16,-3-4-15 0,9 2 8 0,5-8-8 0,1-2 0 15,-3-6 31-15,6-2 0 0,3-9 0 0,-1-1 0 16,1-7-20-16,0-2-11 0,2-7 12 0,4-4-12 16,0-5 8-16,-9-5-8 0,-10 0 0 0,4-5 0 15,3-6 0-15,-12-2 10 0,-9 2-10 0,-3-2 8 16,-3 5-25-16,-6 6-6 0,-6-1-1 0,-6 8 0 16,-12 8-10-1,4 3-2-15,2 5-1 0,-6 11 0 0,-6 2 1 0,4 6 0 0,-1 5 0 0,3 5 0 16,-6 6 7-16,7 2 1 0,-4 3 1 0,9 5-909 15</inkml:trace>
  <inkml:trace contextRef="#ctx0" brushRef="#br0" timeOffset="112299.091">17486 14401 2236 0,'0'0'64'0,"0"-5"12"0,-6 0-60 0,6 5-16 0,0 0 0 0,3-3 0 16,-3 3 76-16,0 0 13 0,0 0 3 0,0 0 0 16,0 0-32-16,3 5-5 0,-3 3-2 0,3 6 0 15,0 4-15-15,-3 3-3 0,-6 0-1 0,0 3 0 16,0 3-20-16,-3-1-4 0,-3 1-1 0,1-1 0 16,-4 0-23-16,0 1-5 0,3-1-1 0,-6 1-807 15,-6-1-161-15</inkml:trace>
  <inkml:trace contextRef="#ctx0" brushRef="#br0" timeOffset="112548.001">18090 13869 2678 0,'-14'-10'59'0,"8"10"12"0,0 0 2 0,0 5 3 0,3 6-61 0,-3-1-15 16,3 4 0-16,0 4 0 0,3 3 0 16,-3 3-8-16,3 3 8 0,0 2-13 0,3 0 13 0,0 2 0 15,-3 1 0-15,3 3 0 0,0 2 0 0,0 0 0 16,0 2 0-16,3 1 0 0,0 0 0 0,0-3 0 16,2 0 0-16,-5 0 0 15,3-5-74-15,0-3-22 0,0-3-4 0</inkml:trace>
  <inkml:trace contextRef="#ctx0" brushRef="#br0" timeOffset="112810.921">18186 13549 2498 0,'-18'-13'55'0,"12"13"11"0,0-3 2 0,6 3 3 0,0 0-57 0,0 8-14 0,3 3 0 0,0 5 0 15,9 0 0-15,3 8 0 0,3 2 0 0,2 3 0 16,4 3 9-16,6 2 9 0,0 3 2 0,5 6 0 16,1-1-20-16,3 6 8 0,0-1-8 0,-1 6 0 15,1 0 9-15,0-3-9 0,-4 3 0 0,-2 0 9 16,-6 3-9-16,-3-1 0 0,-3 3 0 0,-7-2 0 16,-8-3 0-16,-6 0 8 0,-6 0-8 0,-6-3 8 15,-11 0 0-15,-10 1-8 0,-6-1 12 0,-11 0-784 16,-4 0-156-16</inkml:trace>
  <inkml:trace contextRef="#ctx0" brushRef="#br0" timeOffset="140909.766">4267 16613 1874 0,'-12'-5'53'0,"3"2"11"0,6-2-51 0,-5 0-13 16,2-3 0-16,3 2 0 0,-6-1 56 0,3 1 8 15,3 1 1-15,-3 5 1 0,3-8 11 0,3 3 3 16,0 5 0-16,0-3 0 0,6 3-48 0,3-3-8 15,0 3-3-15,3 0 0 0,2 0-4 0,7-2-1 0,3 2 0 0,3 0 0 16,3-6 4-16,2 4 1 0,4-3 0 0,0-1 0 16,2 6-10-16,4-5-3 0,0 2 0 15,0-2 0-15,-1 0-8 0,-2-3 0 0,-3 8 0 16,-7 0 8-16,4 0-8 0,-6 5 0 0,-3-2 9 16,-3 2-9-16,-4 0 0 0,-2 3 0 0,-6-2 0 0,0 7-12 15,-3 0 12-15,-6 0 0 0,-3 0-9 0,-6 1 9 16,-3 7-11-16,-6-3 3 0,-2 9 0 0,-7-1 0 15,-6 1-5-15,0-1-1 0,-5 3 0 0,-4 0 0 16,-6 3 1-16,-2-5 0 0,-1 4 0 0,1 6 0 16,-4-2 13-16,0-3-11 0,4-1 11 0,5-2-10 15,0 3 10-15,7-5 0 0,-4-4 0 0,6-1-8 16,4 1 16-16,5-7 3 0,3 5 1 0,6-5 0 16,3-2 6-16,6-7 2 0,3 7 0 0,3-4 0 15,6-2-8-15,6 0 0 0,0-3-1 0,9-2 0 16,3-3 8-16,3 0 1 0,6 0 1 0,5-3 0 0,1-4-5 15,3-4-2-15,2 6 0 0,1-3 0 0,3-6-6 16,-1 9-8-16,-2-3 11 0,0-2-11 0,-1 2 10 16,-2 2-10-16,0-1 8 0,-7 4-8 0,1-2 8 0,0-1-8 15,-9 1 0-15,3 2 8 0,-7 3-22 16,-2 0-5-16,0 0-1 0,-3 3 0 16,0 0-107-16,-3-1-21 0,3 4-5 0,-3-1-1 0</inkml:trace>
  <inkml:trace contextRef="#ctx0" brushRef="#br0" timeOffset="141208.296">4077 16994 1954 0,'0'0'43'0,"12"5"9"0,3-5 1 0,5 6 3 0,4-6-45 0,3-6-11 0,3 6 0 0,3-2 0 16,5-3 81-16,4-1 15 0,3 1 2 0,2-3 1 16,-2 0-40-16,2 3-8 0,1-3-2 0,0-3 0 15,-4 9-49-15,4-4-9 0,-3 1-3 0,-1-3-717 16,-2 3-144-16</inkml:trace>
  <inkml:trace contextRef="#ctx0" brushRef="#br0" timeOffset="141539.539">5559 16830 2289 0,'0'0'50'0,"0"0"10"0,6-2 3 0,0-1 2 0,0 0-52 0,6-2-13 0,0 5 0 0,3-3 0 16,3 1 47-16,2-1 6 0,4-2 2 0,3 2 0 15,3 0-40-15,-1 1-15 0,-2-4 11 0,3 4-11 16,0-1 8-16,0 1-8 0,-4-4 0 0,4 4 9 16,-6-1-137-1,3 3-28-15,-3-3-6 0</inkml:trace>
  <inkml:trace contextRef="#ctx0" brushRef="#br0" timeOffset="141740.78">5550 17089 2365 0,'0'0'52'0,"0"0"10"0,9 0 2 0,6-5 4 0,0 5-55 0,3 0-13 16,3-5 0-16,5-3 0 0,4 3 72 0,0 2 12 15,3-2 3-15,5-3 0 0,1-3-51 0,3 6-9 16,-4-3-3-16,4 3 0 0,-6 2-24 0,2-2 8 0,1-1-8 16,0 4-817-1,0 2-167-15</inkml:trace>
  <inkml:trace contextRef="#ctx0" brushRef="#br0" timeOffset="155059.803">6970 17304 1551 0,'0'0'34'0,"0"0"7"0,0 0 2 0,0 0 1 0,0 0-36 0,0 0-8 0,6-6 0 0,0 1 0 15,-3-3 136-15,3 3 26 0,-3 0 5 0,3-3 1 16,0 0-55-16,0-3-10 0,-3 3-3 0,6-5 0 15,-1 0-44-15,4-6-10 0,-6 3-2 0,3-2 0 16,3-1-11-16,3-7-2 0,0-1-1 0,-3 1 0 16,-6-3-19-16,6 0-11 0,9-8 12 0,-4 10-12 15,-5-2 10-15,0 0-10 0,0 3 8 0,0-1-8 0,3 1 0 16,-6 7-12-16,-3 3 0 0,0-2 1 0,3 5 11 16,-3-1-10-16,-9 1 10 0,3 5-10 0,0-2 10 0,0 2 0 15,0 2 0-15,-6-2 0 0,0 3 0 0,0 0 0 16,6 5 0-16,-6 0 0 0,-3 0 0 0,9 0 0 15,0 0 0-15,-3 0 0 0,-6 8-8 0,3 0 8 16,3 0-8-16,6 5 8 0,0 0-8 0,-3 6 8 16,-6 2-8-16,9 3 8 0,6-3 0 0,-6 5 0 15,-6 1 0-15,6-1-8 0,6 1 8 0,-3-1 0 16,0 6 10-16,3-6-10 0,0 1 0 0,3-1 0 16,2-2 0-16,1-3 0 0,-6-2 0 0,9-1 0 15,0-5 0-15,-3-5 0 0,0 0 0 0,0-2 8 0,2-1-8 16,1-5 0-16,0-5 0 0,0-1 0 15,-3 1 0-15,3-6 0 0,9-2 0 0,-7-3 0 0,-8-5 0 0,3 0 0 16,9-3 0-16,-3-2 8 16,-6-6-8-16,0 3 9 0,-3-3-9 0,-1-2 8 0,1-3-8 0,-3 2 8 15,-6-2-8-15,0 11 0 0,0-6 0 0,0 0 0 16,-6 6 8-16,0 5-8 0,-3-1 0 0,3 4 8 16,3-1-8-16,-6 6 8 0,-6 0-8 0,4 5 8 15,8-3-8-15,-3 4 8 0,-3 7-8 0,0 0 8 16,6 0-8-16,0 0 0 0,0 5 0 0,-3 8-11 15,0 3 11-15,3 2-13 0,6 6 5 0,-6 3 8 16,-3 2-11-16,3 0 11 0,6 0-8 0,-3 5 8 16,3 1 0-16,-3-6 0 0,2 5 0 0,4-2 0 15,0 0 0-15,-3 0 0 0,0-1 0 0,3-4 0 16,3 2 0-16,0-5 0 0,-3 0 0 0,6-1 8 16,-3-4-8-16,3 2 0 0,2-5 0 0,-2 0 0 15,0-3-86 1,6-2-15-16,3-6-3 0,0-2-1025 0</inkml:trace>
  <inkml:trace contextRef="#ctx0" brushRef="#br0" timeOffset="155396.011">8890 16536 2016 0,'-6'-5'44'0,"6"5"10"0,0 0 2 0,-6-2 0 0,6 2-45 0,-3-6-11 0,-3-2 0 0,6 8 0 15,0 0 80-15,0 0 13 0,0 0 3 0,0 0 1 16,0 0-47-16,0 0-10 0,0 8-1 0,0-2-1 16,0 1-17-16,3 12-3 0,0-3-1 0,-3 2 0 15,0 6-3-15,-3-3-1 0,3 3 0 0,-3 3 0 16,0-1-4-16,3-5-1 0,0 6 0 0,-3-3 0 15,3-3-8-15,-3-3 12 0,3 1-12 0,0-3 12 16,0 2-12-16,0-5 0 0,3 1 0 0,0-4 0 16,-3-2 0-16,3 0 0 0,3 3 0 0,-6-11 0 15,0 0-20 1,3 2-8-16,-3-2-3 0,0 0-740 0,9 0-148 0</inkml:trace>
  <inkml:trace contextRef="#ctx0" brushRef="#br0" timeOffset="155568.582">8458 16907 2340 0,'0'0'66'0,"0"0"15"0,0 0-65 0,0 0-16 15,0 0 0-15,6 3 0 0,3-3 87 0,3 0 13 16,6-3 4-16,6-2 0 0,3 2-28 0,2-2-4 16,4-3-2-16,3-3 0 0,-1 6-40 0,4-3-8 15,0 0-2-15,0-3 0 0,2 3-20 0,1-5 8 0,3 5-8 16,-1-2-875-1,1-4-177-15</inkml:trace>
  <inkml:trace contextRef="#ctx0" brushRef="#br0" timeOffset="156380.498">10304 16354 1789 0,'0'0'39'0,"0"0"8"0,0 0 1 0,0 0 4 0,0 0-42 0,9 0-10 0,-3 0 0 0,-6 0 0 16,0 0 71-16,0 0 12 0,0 0 2 0,0 0 1 15,0 0-26-15,0 0-6 0,0 0-1 0,-3 0 0 16,-3 0-11-16,-6 0-2 0,0 0-1 0,-6 5 0 16,0-2-16-16,-3 2-3 0,-5-2-1 0,-1 2 0 15,0 3-9-15,-6 0-2 0,-3 0 0 0,1 5 0 16,-1 0 0-16,-3 1-8 0,7 7 12 0,-4-5-4 0,-3 2-8 16,6 3 0-16,1 0 0 0,2 6 0 15,3-3 10-15,3 2-10 0,4-5 12 0,-1 6-12 0,6-3 12 16,0 2-4-16,3-5 0 0,3 6-8 0,0-3 11 0,3-3-11 15,3 3 10-15,0-3-10 0,3-3 9 0,3 3-9 16,3-7 8-16,0 4-8 0,3-2 8 0,3 0-8 16,0-3 8-16,0 0-8 15,3-5 8-15,0 3-8 0,2-3 0 0,1-3 8 0,3-2-8 0,0-3 10 16,3 0-10-16,3-8 10 0,-4 2 2 16,4-1 1-16,0-4 0 0,0-2 0 0,0 0-2 0,-1-3-1 15,-2 0 0-15,-3-5 0 0,-3 7-10 0,-6-4 12 16,0-1-12-16,-6-2 12 0,-6 3-2 0,-6-4 0 0,0 4 0 15,-12-1 0-15,-3 4-10 0,-6 4 0 16,-3-2-12-16,-8 2 12 16,-4 6-32-16,-3 0 2 0,-2 5 0 0,-1 0 0 15,1 8-13-15,-1-3-2 0,6 0-1 0,4 3-723 0,2 5-145 0</inkml:trace>
  <inkml:trace contextRef="#ctx0" brushRef="#br0" timeOffset="157191.08">11283 16190 1882 0,'18'-5'41'0,"-12"5"9"0,3-6 2 0,0 4 1 0,3-1-42 0,-3 0-11 0,-1-2 0 0,1 2 0 15,-9 3 52-15,6-5 9 0,-6 5 2 0,0 0 0 16,0 0 20-16,0 0 4 0,0 0 1 0,0 0 0 16,-3 0-48-16,-6 0-8 0,-2 0-3 0,-1 0 0 15,-3 11-15-15,-3-6-3 0,-6 0-1 0,0 3 0 16,-6 3-10-16,1 2 8 0,-1-2-8 0,-6 2 8 16,4 3 0-16,2-3-8 0,-3 0 12 0,0-2-4 15,1 2 1-15,2 0 0 0,6 0 0 0,0 1 0 0,3-1 9 16,6-3 2-16,6 1 0 0,4 0 0 0,-1 2-20 15,6-3 0-15,3-2 8 0,5 0-8 0,4 3 8 16,6-8-8-16,3 2 12 0,6 0-12 0,0-2 0 16,5-3 0-16,1 0 0 0,0 0 0 15,6-5 0-15,-1 2 0 0,1-2 0 0,3 5 0 0,-7-3 12 0,1 0-12 16,-3 1 12-16,-6 2-12 0,-4 0 0 0,-5 0 0 16,-3 0 0-16,-6 2 0 0,-9-2 0 0,0 0 0 15,-3 6 0-15,-9 4 0 0,-6-2 13 0,-5 5-4 16,-7 1-1-16,-3-1 0 0,-6 8-8 0,1-3 12 15,-4 6-12-15,-3-3 12 0,4 6-12 0,-4-1 0 16,-3 1 0-16,7 2 0 0,2-3 0 0,3 3 0 16,7-2 0-16,2-1 0 0,6 4 0 0,6-4 0 0,9-5 0 15,6 6-11-15,3-1 11 0,9-5 0 0,3-2 10 16,6 5-10-16,8-9 26 0,7 1-1 0,0-8 0 0,6 0 0 16,2-3-4-16,4-5-1 0,2-5 0 0,4 0 0 15,0-3-7-15,-1 0-1 0,1 0-1 0,-4-3-900 16,-2-2-180-16</inkml:trace>
  <inkml:trace contextRef="#ctx0" brushRef="#br0" timeOffset="181589.8">11158 15714 1422 0,'-9'-11'31'0,"9"11"6"0,0-8 2 0,-3 0 1 0,0 0-32 0,0 0-8 0,0 3 0 0,0-3 0 16,3 0 46-16,-6 0 7 0,6 0 2 0,-3 3 0 16,3 5-30-16,-3-3-5 0,3 3-2 0,0 0 0 15,0 0-10-15,-3-5-8 0,3 5 9 0,0 0-9 16,-6 5 0-16,-3-2 0 0,1 8-8 0,-1-1 8 15,-3 3 0-15,-6 3 9 0,3 0 1 0,-6 3 0 16,3 2-10-16,-3-3 0 0,-5 6 0 0,2 0 0 16,0 0 0-16,0 0 0 0,0-1 0 0,4 1 0 15,-1 0 0-15,3 0-9 0,0-3 9 0,6 0 0 0,-3 0-10 16,6 3 10-16,0 3-8 0,3-1 8 16,0 0 0-16,0 1 0 0,3-1 0 0,1 4 0 0,-4-1 0 0,0 2 0 15,3-2 0-15,-3 3 0 0,3-5 0 0,-6 7 0 16,3-5-8-16,-3 0 8 0,0 3 0 0,0 0 0 15,-3 2 0-15,0-2 0 0,0 0 0 0,0 2 0 16,-2-2 0-16,2 5 0 0,0-5 0 0,0-3 0 16,-3 2 0-16,0 1 0 0,6-3 0 0,0 0 0 15,0-2 0-15,0-1 0 0,6 6 0 0,-3-3-8 16,6-5 8-16,0 2 0 0,6-4 0 0,3 4 0 0,0-2 0 16,6-3 0-16,3 3 0 0,0-3 0 0,3 0 0 15,2-2 8-15,4-1-8 0,0 3 8 0,3-2-8 16,3-6 8-16,2 6-8 0,1-1 9 0,-3-2-9 15,5-3 10-15,-2 1-10 0,0 1 0 0,0-7 0 0,-4 6 0 16,4-6 0-16,3-1-12 0,-1-4 2 16,4 0 1-1,-3-3-28-15,5 0-6 0,1-6-1 0,0-1 0 16,-1-1-32-16,-2 0-8 0,3-3 0 0,-7-2-1 16,4 0 25-16,-3-6 6 0,-4 3 1 0,4-2 0 0,-3-1 63 0,-3-2 13 0,-4-3 2 0,-5 6 1 15,3-6 67-15,-6 0 14 0,-3-8 2 0,-3 6 1 16,-1-14-14-16,-2 6-4 0,-3-3 0 0,-3 2 0 15,-3-4-24-15,0-6-4 0,0 0-2 0,-3-3 0 16,0-2-18-16,-3-8-3 0,3 5-1 0,-3-6 0 16,-3 7-13-16,-3-7-3 0,0-2-1 0,0 1 0 0,1 4-7 15,-4-2-2-15,0 2 0 0,0 6 0 0,-3 2-6 16,-3 1 0-16,0 7-8 0,0 0 12 16,-2 6-12-16,-1 0 8 0,-3 4-8 0,-3 4 0 0,-3 8 8 0,1 2-8 15,-7 2 0-15,-6 6 0 16,-5 6-18-16,-7 7-10 0,-6 6-1 0,-5 7-1 15,-4 6-30-15,-5 2-7 0,-3 9-1 0,-4 2-568 16,-2 8-115-16</inkml:trace>
  <inkml:trace contextRef="#ctx0" brushRef="#br0" timeOffset="183261.525">9780 17338 1558 0,'0'0'34'0,"0"0"7"0,-3-5 2 0,3 5 1 0,-6-3-35 0,0 1-9 15,0 2 0-15,3-3 0 0,-6 3 56 0,3-5 8 16,0 5 3-16,-3 5 0 0,0-5-8 0,-3 5-2 16,1-2 0-16,-4 2 0 0,3 3-24 0,-6 5-5 15,-3-2 0-15,0 7-1 0,-3-2-6 0,-2 5-1 16,-7-2 0-16,0 7 0 0,-3 4-9 0,-2-1-3 16,2-3 0-16,-3 6 0 0,-2-6-8 0,-1 1 0 15,-3-1 9-15,4 3-9 0,-4-2 14 0,3-1-2 16,1-5 0-16,2 3 0 0,3-3-24 15,6 1-6-15,1 1-1 0,5-7 0 0,3 3 19 0,6-1 12 0,0 1-1 16,3-6-1-16,3 0-10 0,4-5 0 16,-1 0-12-16,3-3 12 15,3-5-112-15,0 0-16 0,6 0-2 0</inkml:trace>
  <inkml:trace contextRef="#ctx0" brushRef="#br0" timeOffset="183578.916">9390 17320 2052 0,'0'0'45'0,"-6"0"10"0,-3 0 1 0,0 0 1 0,-3 0-45 0,0 0-12 0,0 0 0 0,3 0 0 0,1 0 73 0,-1 5 13 15,9-5 2-15,0 0 1 0,0 0-57 0,0 0-12 16,9 5-3-16,2 3 0 0,4-3-17 0,6-2 0 15,0 2 0-15,3 1 0 0,3-4 0 0,2 4 0 16,-5-1 8-16,6-2-8 16,-3-3 0-16,3 5 0 0,-4-5 0 0,1 0 0 0,-3 5 8 0,-3-5-8 15,0 0 0-15,-4 3 0 0,-2-1 9 0,-6 1-9 16,0-3 0-16,-9 0 9 0,0 0-9 0,0 0 0 16,-6 8 0-16,-6 8 8 0,0-3 0 0,-5 0 0 15,-4 3 0-15,-3 3 0 0,3-1-8 0,-3 3 0 16,-6-2 0-16,7 7-743 15,-1-4-143-15</inkml:trace>
  <inkml:trace contextRef="#ctx0" brushRef="#br0" timeOffset="184132.108">7458 17494 1540 0,'18'0'34'0,"-18"0"7"0,0 0 2 0,6 0 0 0,3 0-35 0,0 0-8 0,0 0 0 0,0 0 0 16,0 3 84-16,5 0 16 0,1-1 2 0,-3 3 1 15,-3 3-35-15,6 6-6 0,6-1-2 0,3 5 0 16,-3 1-28-16,-1 2-7 0,4 3-1 0,-3 2 0 16,3-4-13-16,-6 4-3 0,-3-2-8 0,-1-3 12 15,4 5-12-15,-3 1 11 0,-3-1-11 0,-3-2 10 16,0-3-10-16,0 6 0 0,-3-3 0 0,-3-9 8 15,0 4-8-15,0 0 0 0,0-4 0 0,-3-1 0 16,-3-9 0-16,3 5 0 0,0-7-14 0,0 2 5 16,0-5-105-1,0 0-21-15,0 0-4 0</inkml:trace>
  <inkml:trace contextRef="#ctx0" brushRef="#br0" timeOffset="184444.593">7393 17698 1573 0,'-15'-5'34'0,"12"-3"7"0,-3 5 2 0,0-2 2 0,0 0-36 0,0-1-9 16,3-2 0-16,0 3 0 0,0-3 40 0,0 3 7 16,3-3 1-16,6 3 0 0,-6 5 8 0,3-8 1 15,3 2 1-15,3-7 0 0,0 8-22 0,0-3-4 16,-3 0 0-16,3-3-1 0,6-2-5 0,2 5-1 15,-2-5 0-15,0 0 0 0,3 2-13 0,-3-5-4 16,3 3 0-16,-6-5 0 0,0 4 10 0,5-4 2 16,7 2 0-16,-9 0 0 0,-3 5-20 0,3-4 0 0,0 7 0 15,0 2 0-15,-6-2 0 0,-3 8-16 0,-6 0 4 0,0 0 0 16,8 0 12-16,-8 0-11 0,-8 14 11 0,-1-1-10 16,6 11-1-16,0-1 0 0,-6 7 0 0,0 1-954 15</inkml:trace>
  <inkml:trace contextRef="#ctx0" brushRef="#br0" timeOffset="184826.64">7729 18219 1795 0,'0'0'51'0,"0"0"11"0,-9-5-50 0,-3 5-12 0,-3 0 0 0,6 0 0 16,0 5 64-16,-2 1 11 15,-4-4 1-15,0 3 1 0,3 3-16 0,0 3-3 0,0-3-1 0,-3 0 0 16,6 5-27-16,0 3-6 0,0-3 0 16,0 3-1-16,1 3-11 0,2-6-3 0,9 8 0 0,0 3 0 15,-3-3-9-15,2-3 0 0,10 4 0 0,3 1 0 16,0-4-14-16,9 2-8 0,0-8-2 0</inkml:trace>
  <inkml:trace contextRef="#ctx0" brushRef="#br0" timeOffset="186115.141">8107 18264 1886 0,'0'0'41'16,"-9"0"9"-16,-3 0 2 0,-6 0 1 0,6 0-42 0,-2 3-11 0,-1-3 0 0,-3 0 0 0,0 0 57 0,3 5 10 15,3 0 1-15,0-2 1 0,-3 2-44 0,6 1-9 16,3 2-1-16,-2-3-1 0,2 8-14 0,0-5 0 16,0 3 0-16,6 2 0 0,-3 3-8 0,3-3 8 15,-3-2 0-15,3 7 0 0,3-2 0 16,0 2-8-16,0 1 8 0,0-3 0 0,6 2 0 0,0 1 0 16,-1-1 0-16,1-4 0 0,0-1-9 0,3-5 9 15,3 0-13-15,-6-3 5 0,0-5-3 0,3 0 0 16,3-5 0-16,3 2 0 0,-9-2 11 0,2-8-13 15,1-1 5-15,0 1 8 0,3 0 0 0,-3-11 0 16,-9 8 0-16,0-2 0 0,6 4 0 0,-3-4 0 16,-9-3 0-16,-3 2 0 0,3 1 0 0,-3-3-12 0,0 2 2 15,-12-2 1-15,0-3-9 0,3 11-2 0,1 0 0 16,-7 5 0-16,-3 0 20 0,3 2 0 0,3 6-8 0,0 0 8 16,-2 6 0-16,2-4 16 0,3 4-4 0,3 2 0 15,9 2 5-15,-3-2 1 0,0 0 0 16,6 3 0-16,9 2-18 0,0-5 8 0,0 2-8 0,6-2 0 15,6-2 15-15,-1-4-4 0,4 4-1 0,-3-6 0 16,3 0-2-16,6 0 0 0,8-6 0 0,-5-2 0 16,-6 3-8-16,3-3 12 0,2 0-12 0,-2 3 12 15,-3-3-12-15,-6-3 0 0,0 3 0 0,-4-2 0 16,1 7 0-16,-6-2 0 0,0-3 0 0,-6 3 0 16,0 5 0-16,-6 0 0 0,0 0 9 0,0 0-9 15,0 0 0-15,-3 8 0 0,-6 5 0 0,0 0 0 16,-3-2 0-16,0 7 0 0,3 3 0 0,0-7 0 15,1 4 0-15,-4-2 0 0,6 2 0 0,-3 1 0 0,0 0 0 16,3 2 0-16,-3-8 0 0,3 5 0 0,6 1 0 16,0-6 0-16,-3-5 0 0,3 0 0 0,3-3 0 0,-3-5 0 15,0 0 0-15,0 0-8 0,6-5-7 0,3-3-1 16,3-5 0-16,-3 0 0 0,0-6 1 0,0 6 0 16,2 0 0-16,1-6 0 0,0 3 15 0,3-2-11 15,0 5 11-15,0-6-10 0,0 6 10 0,6 0 0 16,-3-6-9-16,-4 11 9 0,1 0 0 0,-3 3-9 15,0 5 9-15,0-5 0 0,0 10-10 0,-3-5 10 16,0 5-8-16,-3 3 8 0,0-3 0 16,0 3-10-16,-3 6 10 0,3-6 0 0,-3 5 0 0,2-3 0 0,-2 4 0 15,3-1 0-15,0 0 0 0,0 0 9 16,-3 0 1-16,6 6 0 0,0-6 3 0,3 0 1 0,3 1 0 16,0-6 0-16,0-3-3 0,0 0-1 15,2-5 0-15,1-5 0 0,0 0 2 0,0-3 0 0,-3-3 0 0,3-2 0 16,0 0 0-16,-6-1 0 0,-1-1 0 0,1-4 0 15,-3 0-3-15,0 1 0 0,-3 5 0 0,0-3 0 16,0 3-9-16,-6-6 10 0,0 6-10 0,-3 0 10 16,-3 2-10-16,-3 3 12 0,0 3-12 0,-3 2 12 15,-3 3-12-15,4 0 0 0,-4 3 0 0,3 2 0 16,0 0 0-16,3-2 0 0,0 8 0 0,0-3 0 16,6 2 0-16,-3-2-14 0,6 5 2 0,3 1 0 15,3-1 12-15,-3-5 0 0,3 2 9 0,3 4-9 0,0-1 0 16,3-5 0-16,0 5-13 0,0 0 4 15,2 0 9-15,4 1 0 0,0-1 0 0,0-3 0 16,0 4 0-16,0-6 0 0,0 2 0 0,-3-2 0 0,-1 0-9 16,-2-3-7-16,-3 3 0 0,0-2-1 15,-3-1-32-15,-6-5-7 0,-3 8 0 16,-3-3-1-16,0-2-18 0,-3 2-3 0,-6 0-1 0,4-5 0 16,-7 3 37-16,0-3 7 0,0 0 2 0,0 0 0 15,0 0 33-15,0 0 0 0,3-3 0 0,1 3 0 0,2 0 49 0,3 0 11 16,3 0 1-16,6 0 1 0,0 0-15 0,0 0-3 15,9 0-1-15,3 3 0 0,3-3-7 0,5 0-2 16,1 5 0-16,6-5 0 0,3-5-10 0,2 5-3 16,4-3 0-16,3-2 0 0,0 0-11 0,2-3-2 15,-2 3-8-15,0-3 12 0,-4-6-12 0,-2 6 9 0,-3-5-9 0,-3 0 8 16,-1-6-8-16,-8 9 8 0,-3-6-8 16,0-3 8-16,0 6 0 0,-6-5-8 15,0-3 12-15,0 2-4 0,-6-2 3 0,3-11 0 0,-6 6 0 0,-3-6 0 16,0 0-3-16,0-2 0 0,-3 2 0 15,0 0 0-15,0 6-8 0,0 5 0 0,3 2 9 0,-3 1-9 16,0 10 12-16,0 0-3 0,3-3 0 16,3 3 0-16,0 8-9 0,0 0 0 0,0 0 9 0,0 0-9 15,0 13 0-15,3 1 0 0,-3-1 0 0,0 5-12 16,3 4 12-16,-3-4 0 0,0 3 0 0,0 3 0 16,-3-3 0-16,3 3 0 0,0-3 0 0,-3 6 0 15,3-1 0-15,0-2 0 0,-3-3 0 0,3-2 0 16,0 2 0-16,3 0 0 0,-3 3 0 0,3 2 0 15,3-5 0-15,0-2 0 0,0-1 0 0,3 4 0 16,3-4 0-16,3-5 0 0,-3-5 0 0,2-2 0 16,4-6-16-16,3 0-8 0,-3-8-2 15</inkml:trace>
  <inkml:trace contextRef="#ctx0" brushRef="#br0" timeOffset="186275.152">9173 18251 1886 0,'0'0'41'0,"0"0"9"0,6 8 2 0,3-3 1 0,2 3-42 15,4-3-11-15,9-2 0 0,3 2 0 0,9-5 15 0,2 0 1 0,4 0 0 0</inkml:trace>
  <inkml:trace contextRef="#ctx0" brushRef="#br0" timeOffset="187450.085">9950 18280 2275 0,'0'0'50'0,"-6"-3"10"0,-6 3 3 0,0-5 1 0,-3 5-52 0,0-5-12 0,3 2 0 0,-3-2 0 16,0 0 64-16,3 5 11 0,3-3 1 0,-2-2 1 16,-1 5-53-16,0 0-12 0,3 0-1 0,-3 0-1 15,0 5-10-15,0 3 0 0,3-3-10 0,-3 3 10 16,3 0-12-16,-3 3 3 0,4 2 1 0,-1 5 0 15,0-2 8-15,3-2-10 0,0 4 10 0,3 1-10 16,0 2 10-16,3 3 0 0,0-3-9 0,0 0 9 16,3 3-17-16,3 2 1 0,0-7 0 0,3-3 0 15,3-6-11-15,-4-2-1 16,4-3-1-16,0-2 0 0,-3-6 17 0,3-2 3 0,3-3 1 0,-3-2 0 0,0-4 8 16,0-7 0-16,-3 3 10 0,-3-1-10 0,0 3 8 0,-1-2-8 15,-2-3 0-15,-3 2 9 0,0 0-9 0,0 1 8 16,0-3-8-16,-3 2 8 0,-2-2-8 0,2 8 0 15,-3 0 0-15,0 2 8 0,0 8-8 0,3-2 0 16,-3 0 0-16,6 5 0 0,0 0 0 0,-3 5 0 16,0 0 0-16,0 3 0 0,3-2-10 0,3 2 10 15,0 5 0-15,3-3-9 0,0 4 9 0,6-6 0 16,-3 5 0-16,2 0 0 0,1-5-8 0,3 3 0 0,0-6 0 16,3 3 0-1,0-3-18-15,0-2-3 0,0-3-1 0,-1 0 0 0,1 0 11 16,-3-3 3-16,0-2 0 0,0-3 0 0,-3-3 16 0,0 6 9 0,0-3-1 0,0-5 0 15,-1 5 27-15,-2-3 5 0,0-2 0 16,0 5 1-16,-3 0-6 0,0-2-2 0,0 2 0 0,-3 2 0 16,3 6-16-16,-3-5-3 0,-3 5-1 15,0 0 0-15,9 0-13 0,-9 0 0 0,6 0 0 0,0 5 0 16,-3 1 0-16,3 2 0 0,-3 2-9 0,3-2 9 16,-3 5 0-16,0-5 0 0,0 3-8 0,-3-3 8 15,3 5-12-15,-3-5 0 0,0-3 0 0,3 6 0 16,-3-3-6-16,0-8-1 0,0 0 0 0,0 0 0 15,0 0 19-15,0 0 0 0,0 0 0 0,3 0 0 16,0-6 0-16,0-1 0 0,-1 1 8 0,4-2-8 16,-3-2 0-16,6 2 8 0,-3-5-8 0,3-1 0 0,3 1 0 15,-3 0 0-15,3 5 0 0,-3-3 0 0,3 6 0 0,-3 2 0 16,0-2 0-16,-3 5 0 0,3 0-12 0,-9 0 12 16,0 0-12-16,6 5 12 0,-4 3 0 15,1 3 0-15,0-3 0 0,0 5 0 0,-3 0 0 0,0 1 0 16,0-1 0-16,3 0 0 0,-3 0 0 15,3 0 0-15,0 6 0 0,0-6 0 0,3 0 0 0,0 1 0 16,0-1 0-16,3 0 0 16,0-8 8-16,3-2-8 0,-3 2 11 0,0-10-11 0,6 2 17 0,-3-7-3 15,-3-3-1-15,-1-1 0 0,1 1 10 0,0 0 1 16,-3-3 1-16,3-2 0 0,-3 4-2 0,3-4-1 16,-3-9 0-16,0 1 0 0,3-6 13 0,-6 0 2 15,3-2 1-15,0-3 0 0,0-3-22 0,0 1-5 0,0-1-1 16,3 0 0-16,0 8 15 0,-4 1 3 0,1 10 1 0,-3-1 0 31,3 6-49-31,-3 3-9 0,0 5-3 0,0 3 0 0,-3 5 22 0,0 0 10 0,0 0-10 0,0 0 10 16,-3 13-20-16,0 6 1 15,-3-1 1-15,0 9 0 0,-3-1 18 0,4 6-10 0,-4 0 10 0,3 2-8 16,0 3 8-16,3-2 0 0,0-4 0 0,0 1 0 16,0-3 0-16,3 3 16 0,0-6-3 0,3 1 0 31,3-9-31-31,0 1-6 0,0-6-2 0,3 0 0 0,-1 1 7 0,4-7 2 0,0-1 0 0,3-1 0 15,-3-2 8-15,3-6 9 0,0-2-13 0,0-1 5 16,0-1 8-16,-3-4 0 0,2 3 0 0,1 0 0 16,-6-5 8-16,3-6-8 0,0 6 8 0,-6 0-8 15,0-6 10-15,-3 1-2 0,-6 5-8 0,0-3 12 0,0 3-12 16,-3-6 11-16,0 6-11 0,-3 2 10 16,3-2-10-16,-3 5 0 0,0 0 0 0,0 3 8 0,3 5-8 0,-2 0 0 15,5 5 0-15,-3-2-11 0,0 2 2 0,3 8 0 16,3 0 0-16,3-2 0 0,3 2 9 0,0 1-13 15,5-1 5-15,1 3 8 16,6-3-30-16,3 5 2 0,0-4 0 0,3 4 0 16,5-5-32-16,1 6-7 0,-3-6-1 0,-6-5 0 15,-3 5-12-15,3 0-2 0,-7-2-1 16,1 2 0-16,-6-5 53 0,0 0 10 0,-6 3 3 0,0-3 0 0,-6-3 38 0,-6-2 8 16,0 2 2-16,-6-5 0 0,-2 0 17 0,-1 0 4 15,-6-5 1-15,0 5 0 0,3-3-42 0,-3-2-11 0,1 5 0 16</inkml:trace>
  <inkml:trace contextRef="#ctx0" brushRef="#br0" timeOffset="187564.082">10476 18238 1378 0,'15'-11'30'0,"-3"9"6"0,3-9 2 0,6-2 2 0,6-1-32 0</inkml:trace>
  <inkml:trace contextRef="#ctx0" brushRef="#br0" timeOffset="188150.228">13611 17050 1612 0,'0'0'36'0,"-6"-6"7"0,0 6 1 0,-3-5 1 0,-6-3-36 0,0 3-9 0,3 5 0 0,-6-8 0 16,0 3 60-16,-2-1 11 0,-1-2 1 0,-3 1 1 0,0-1-8 0,-6-3-1 16,4 3-1-16,-7-2 0 15,0-4 0-15,-6 6 0 0,-2-2 0 0,-4-1 0 0,-5 1-18 0,-1-4-3 16,0-2-1-16,-5 1 0 0,-1 1-29 0,-5 1-12 15,-4 0 8-15,-2 0-8 0,-4-1 0 0,7 7 0 16,-1-7 0-16,7 4 0 0,-1-4 0 0,7 9 0 16,2-3 0-16,6 0 0 0,10 3 0 0,2 2 0 15,9-2 0-15,3 0 0 0,9 5-12 0,6 0 1 16,6 0 1-16,6 0-719 16,6 0-144-16</inkml:trace>
  <inkml:trace contextRef="#ctx0" brushRef="#br0" timeOffset="188428.63">12634 16677 1980 0,'-20'-6'44'0,"11"4"8"0,-6 2 3 0,-3-3 0 0,0 3-44 0,0 0-11 0,0 3 0 0,-3-3 0 16,4 2 64-16,-1-2 10 0,3 3 2 0,-3 2 1 16,3-5-38-16,-3 6-8 0,6 2-2 0,-3-3 0 15,4 3-29-15,-4 0 0 0,3-3 0 0,3 6 0 16,0 2 0-16,0 0 0 0,0-5 0 0,3 5 0 15,0 0 0-15,0 1 0 0,3-1 0 0,0 0-10 16,3 0 10-16,-3 1 0 0,3 4 0 0,3-5 0 16,-3 1 0-16,0-1 0 0,3 0 0 0,3-2 0 15,0 2 0-15,0 0 0 0,0 0 0 0,6 3 0 16,-3-3 0-16,3 1 0 0,0-1 0 0,3 3 0 16,-1-8 0-16,7 5 0 0,-3-2 0 0,6-1-699 15,3 1-134-15</inkml:trace>
  <inkml:trace contextRef="#ctx0" brushRef="#br0" timeOffset="189086.251">14233 17047 1381 0,'0'0'39'0,"0"0"9"0,0 0-39 0,0 0-9 0,0 0 0 0,-3-8 0 0,3 8 112 0,-3-5 20 16,-3-3 4-16,0 8 0 0,0-5-33 0,-3 2-7 16,-3-2-2-16,0 5 0 0,0 0-46 0,-3 0-8 15,-2-3-3-15,-4 6 0 0,0 2-22 0,0 3-5 16,-3-3-1-16,6 3 0 0,1-3-9 0,-1 3 0 16,3 3 0-16,3-3 0 0,3 3 0 0,6-1-9 15,-3 1 9-15,6 2 0 0,3 0-9 0,3 0 9 16,9 1 0-16,0-1-9 0,9 0 9 0,2 0-8 15,4-2 8-15,3 2-8 0,3-2 8 0,2-1-10 16,-2 3 10-16,3 1-10 0,-1-4 10 0,-2 1-12 16,-6-1 12-16,3 4-12 0,-7-6 12 0,-2 5 0 0,-6-3 0 15,-6-2 0-15,-6 6 0 0,-6-6-10 0,-6 2 10 16,-9-2-13-16,-6 5 13 0,-6-5 0 0,-5 3 12 0,-1-3-12 16,-6-3 16-16,-2 3-4 0,-1-3-1 0,-3 1 0 15,4-4-11-15,2-2 0 0,3 0 0 0,3-8-1018 16</inkml:trace>
  <inkml:trace contextRef="#ctx0" brushRef="#br0" timeOffset="190715.791">14778 17076 1990 0,'-18'8'44'0,"9"-8"8"0,-6 0 3 0,0 0 1 0,0 8-44 0,0-3-12 15,0-5 0-15,0 6 0 0,1-4 60 0,2 4 11 16,0 7 1-16,3-3 1 0,0 1-73 0,3 0 0 16,0 7-12-16,0-2 1 0,6 3 11 0,-3-1 0 15,3-5 0-15,3 8-8 0,0-2 8 0,0-1 0 16,3 1-9-16,0-3 9 0,3 2-13 0,0-4 1 16,0-1 1-16,3 0 0 0,-1 0-10 0,1-2-3 15,0-3 0-15,0-6 0 0,3 1 1 0,0-6 0 16,-3-4 0-16,3 4 0 0,0-8 7 0,0-2 0 15,-1 0 1-15,1 0 0 0,0-6 15 0,-3 3 0 16,0-8 0-16,0 3-9 0,3-3 9 0,-6 3 0 0,0-5 0 0,3 2 0 16,-1 3 16-16,1 0-2 0,-9 2 0 0,6 1 0 15,-3 4 14-15,0 6 4 0,-3 1 0 16,-3 7 0-16,6-6 8 0,-3 1 3 0,-3 5 0 0,0 0 0 16,0 0-29-16,9 0-6 0,-3 11 0 0,0-4-8 15,0 1 12-15,0 6-12 0,-3 4 12 0,3-2-12 16,0 3 13-16,-3-1-4 0,3 1-1 15,0-1 0-15,-3-2-8 0,2 2 0 0,1 1 0 0,-3-3 0 16,3 0 0-16,-3-3 0 0,0-2 0 0,0-1 0 16,0-2 0-16,-3-8 0 0,0 0 10 0,0 0-10 15,0 0 13-15,0 0-4 0,0 0-1 0,0 0 0 16,3-8 20-16,0 3 3 0,0-3 1 0,3 0 0 16,-3-5-32-16,3 2 0 0,0-5 0 0,0-2 0 15,3-1 0-15,0 1 0 0,-3-3 0 0,6 2 0 16,0-2 0-16,-3 2 0 0,5 1 0 0,-2 2 0 0,0 0 0 15,3 8 0-15,-3-5 0 0,3 8 0 0,0-3-10 0,0 8-8 16,0 0-2-16,-1 0 0 0,1 5 20 0,0 3 0 16,3 0 0-16,-3 2 0 0,0 4 0 0,-6 2 0 15,0 2 0-15,-3 1 0 0,0-1 0 0,-6 3 0 16,-3-2 0-16,-3-1 0 0,-3-2 0 0,-3 3 0 16,0-1 0-16,-3-5 0 0,3-5 12 0,-3 6 7 15,0-6 1-15,3-3 0 0,1-5-20 16,-1 0 0-16,6 0 0 0,-3-5 0 0,6-3 0 0,0 2 0 15,3-4 0-15,3-3 0 0,3-1 0 0,6-4 0 16,0-1 0-16,2-2 0 16,4-3-20-16,0 3-7 0,3-3-1 0,0 8-1 0,0-2 11 0,0 5 2 15,-1-6 1-15,-2 11 0 0,-3-5 6 0,3 2 1 0,-3 9 0 16,-3-1 0-16,0 0 8 0,-3 3 0 0,0 6 0 0,-1-4 0 16,-2 9 0-16,-3-3-8 0,-3 5 8 0,3 6-8 15,-3 2 8-15,0-3 0 0,-3 1 8 0,3-1-8 16,3-2 11-16,0 8-3 0,0-8 0 0,0 2 0 15,3 1-8-15,3-3 0 0,0-3 0 0,3 0 0 16,0-7 0-16,0 4 0 0,6-7 0 0,-3-3 0 16,2 0-9-16,-2 0 9 0,6-13-12 0,-6 5 12 15,0-3 0-15,0-5 0 0,-3-2 0 0,0 4 0 16,-3-7 0-16,-1-2 19 0,-2-4-3 0,0 1 0 16,-3 4 16-16,0-1 4 0,0-4 0 0,-3 1 0 15,0 7-36-15,-3-2 0 0,3 8 0 0,0 0 0 16,-3 2 12-16,3 3-4 0,3 3 0 0,-3 5-8 15,0 0 8-15,3 18-8 0,0-5 0 0,0 9 0 0,-3-4 0 16,3 9-9-16,3-1 1 0,3 6 0 16,-6 0 8-16,3 2 0 0,-6-2 0 0,0 5 0 0,0-3 0 15,-3 11 0-15,0-10 0 0,0 7 0 0,-3-2 0 0,0 2 0 16,0-5 0-16,3-3 0 0,-6-2 0 0,0-5 0 16,0-4 0-16,1-7 0 0,-1 3-18 0,0-9-2 15,-3-2 0-15,6-5 0 0,-3-3 32 0,0-3 7 16,3-5 1-16,0-2 0 0,3-9-12 0,0 3-8 15,3-10 12-15,3-1-12 0,0-4 8 0,3-6-8 16,3 2 0-16,3-4 0 0,0-1 0 0,6-2 0 16,2-1 0-16,1-2 0 0,0 0 0 0,3 6 0 0,0 2 0 15,-3 2 0-15,-4 3 0 0,4 1 0 0,-3 4-12 16,-3 1 3-16,0 5 9 0,-3 2 0 0,0 6-9 16,-3 0 9-16,0 5 0 0,0-3 13 0,-4 11-1 0,4-3-1 15,-9 3-11-15,9 3-11 0,-3 8 3 16,0-3 0-16,-3 5 8 0,0 0 0 0,-3 6 0 0,0-1 0 15,-3-2-18-15,-3 5-2 0,-3-2 0 0,0 4 0 32,-3-1-9-32,-2-1-3 0,-4-3 0 0,-3 1 0 15,0-6-29-15,-6 0-7 0,3 1 0 0,-5-1-1 0,2-3-2 16,3-2 0-16,3-8 0 0,0 6 0 0,4-6 22 0,2 0 4 16,3-6 1-16,6 1 0 0,0 2 70 0,6-7 14 0,9 2 4 0,3 0 0 15,3-5-5-15,5 2-1 0,7-2 0 0,9 0 0 16,0-1-10-16,2 1-1 0,4 0-1 0,3 2 0 0,2 1-26 15,4-1 0-15,2-2 0 0,-2 0 0 0,0 5 0 16,-4-3 0-16,-2-2 0 0,-3 0 0 0,-4 5 0 0,-2 0 0 16,-6-5 0-16,0 2 0 0,-4-2 12 0,-8 5-4 15,-3-3 0-15,0-2 0 16,0 0 45-16,-6 0 9 0,-6-1 2 0,3-2 0 0,-6 1-16 0,0-7-4 16,3 1 0-16,-3-3 0 0,-3-2-14 0,0 0-3 15,3-1-1-15,-3 6 0 0,0 0-10 0,-3 0-1 16,6 2-1-16,-3 6 0 0,3 2-14 0,0 1 0 15,0 10 0-15,0 0 0 0,0 0-10 0,0 0 2 16,-9 8 0-16,3 2 0 0,0 3 8 0,-3 6-12 16,0 2 12-16,-3 3-12 0,-3 2 12 0,0 1-8 0,4 2 8 15,-4 0-8-15,3 0 8 0,3 3 0 0,-3 0 0 16,3 2 0-16,3 3-12 0,3-3 0 0,3 4 0 16,3-9 0-16,3 2 12 0,0-4 0 0,3 5 8 0,6-9-8 15,0-1 0-15,3-4 0 0,-1-2 0 0,1-5 0 16,3-4 11-16,3-1-3 0,-3-4 0 0,-3-4 0 15,-1-4-8-15,4 1 0 0,3-3 0 0,-6-5 0 16,-9 0 0-16,3-6 8 0,3-2-8 0,-3-3 8 16,-3 3-8-16,-4-5 12 0,4-1-12 0,-3 1 12 15,-3-3-12-15,-6 7 8 0,-3 1-8 0,3 3 8 16,3 5-8-16,-8 2 0 0,-4 3-10 0,-3 8 10 16,6 0-10-16,0 8 10 0,0-3-10 0,-3 14 10 15,0-1-9-15,0 3 9 0,9 3-8 0,-3 0 8 16,-6 0 0-16,9 8 0 0,6-6 0 0,0 1 0 0,0 4-10 15,0-4 10-15,3-6-12 0,0 3-731 16,3-3-146-16</inkml:trace>
  <inkml:trace contextRef="#ctx0" brushRef="#br0" timeOffset="190886.786">14670 16706 1868 0,'0'0'41'0,"0"0"9"0,0 0 2 0,6 5 0 0,6 3-42 0,6-3-10 0,6 3 0 0,9-8 0 16</inkml:trace>
  <inkml:trace contextRef="#ctx0" brushRef="#br0" timeOffset="191371.764">17653 16711 1897 0,'0'-13'41'0,"0"13"9"0,0 0 2 0,0 0 2 0,0 0-43 0,0 0-11 0,0 0 0 0,-3 8 0 15,-3 5 22-15,0 0 2 0,3 0 1 0,3 6 0 16,-3 2 15-16,-3-2 2 0,0 7 1 0,0 1 0 15,3-1-11-15,0 6-3 0,-3-6 0 0,6 6 0 16,3 0-29-16,3-3-12 0,-6 0 1 0,6-3 0 31,0 1-12-31,6-6-2 0,-3-8-1 0,3 6-612 0,-3-9-122 0</inkml:trace>
  <inkml:trace contextRef="#ctx0" brushRef="#br0" timeOffset="191804.15">17540 16595 2258 0,'3'-16'64'0,"-3"11"14"16,0-1-62-16,0 1-16 0,9 2 0 0,0 1 0 0,3 2 8 0,2 0 0 15,1 0-8-15,6 5 12 0,12-5 4 0,-3 11 0 16,-4-4 0-16,4 7 0 0,0-1-16 0,-3 0 0 16,0 0 0-16,-7 9 0 0,1-1 0 0,-3 0 0 15,-6 0 0-15,0 3 0 0,-6-3 0 0,-6 5 8 16,-3-4-8-16,-3-4 0 0,-6 9 0 0,-6-9 0 15,0 3 0-15,-6-2 0 0,1-1 0 0,-7 1-8 16,-3-6 8-16,6-5-13 0,4 3 2 0,-1-9 1 16,-6 6 0-16,9-8 0 0,9-2 10 0,0-4 0 15,-3 4 0-15,6-4 0 0,7-4 0 0,4 2 0 16,7 3 0-16,3-3 0 0,-3 0 0 0,9-3-8 0,9 3 0 16,0 3 0-16,-4 0 8 0,4 2 0 15,3-2 0-15,-3 2 0 0,0 6 0 0,-4-3-8 0,-2 5 8 0,0-2 0 16,-3 2 0-16,0 3 8 15,-3 2 0-15,0-2 0 0,-1 6 15 0,-2 4 3 0,6-5 1 0,-3 8 0 16,3-5 12-16,0 0 2 0,0 3 1 0,0-6 0 16,2 8-19-16,1-5-4 0,0 0-1 0,0-3 0 15,0 0-18-15,-3-2 10 0,2-3-10 0,-2 2 8 16,0-7-8-16,-3 5-11 0,0-5 3 0,0-3-737 16,-3-6-147-16</inkml:trace>
  <inkml:trace contextRef="#ctx0" brushRef="#br0" timeOffset="191991.475">18242 16732 2329 0,'0'0'51'0,"0"0"10"0,6 8 3 0,3-3 2 0,0 3-53 0,3 3-13 15,0-3 0-15,0 5 0 0,6 0 64 0,2 3 9 16,1 0 3-16,3 5 0 0,0-2-39 0,3-1-7 15,-1 9-2-15,1-1 0 0,-3-2-17 0,0 3-11 16,-3-6 12-16,3 5-12 16,-4-2-89-16,1-3-25 0,-6-2-5 0,3-1-972 15</inkml:trace>
  <inkml:trace contextRef="#ctx0" brushRef="#br0" timeOffset="192146.503">19070 16626 2228 0,'-9'-5'49'0,"3"2"11"0,-6 6 1 0,0 2 1 0,-9 3-50 0,-3 11-12 0,-5 2 0 0,-4 6 0 16,-6 4 38-16,-5 1 5 0,-7 13 1 0,-3 3 0 15,-5 7-25-15,-1 6-5 0,4 10-1 0</inkml:trace>
  <inkml:trace contextRef="#ctx0" brushRef="#br0" timeOffset="193589.93">1696 17293 1141 0,'11'0'24'0,"4"-2"6"0,9-4 1 0,3-2 2 0,3 3-33 0,-4-6 0 16,4 9 0-16,0-4 0 0,-6-1 129 0,3 1 19 15,-4-2 4-15,4-2 1 0,-6 7-5 0,9-7-2 16,-6 4 0-16,5-2 0 0,1 0-54 0,9 0-12 15,-3-2-1-15,8 2-1 0,-5-3-39 0,6 3-8 16,2-2-2-16,4 2 0 0,2-5-13 0,7-1-4 16,2 9 0-16,1-3 0 0,-1 0-12 0,1-2 0 15,-1 2 0-15,10-3 0 0,-4 3 0 0,1-5 0 16,-4 5 0-16,-5 0 0 0,-7-3 0 0,1 4 0 16,-6-4 0-16,-4-2 0 0,-11 5 0 0,0 3 0 0,-6-1 0 15,-10-2 0-15,-5 6 0 0,-3-9 0 0,-6 8-8 16,-3-2 8-1,-12 0-89-15,0 0-15 0,-5 2-2 0,-1-2-610 16,-6 2-121-16</inkml:trace>
  <inkml:trace contextRef="#ctx0" brushRef="#br0" timeOffset="193801.099">3175 16661 1746 0,'0'0'49'0,"0"0"12"0,0 0-49 0,0 0-12 0,9 8 0 0,0 0 0 15,0 0 72-15,3 0 12 0,-1 5 3 0,4 0 0 16,3 0 4-16,3 0 1 0,0 1 0 0,3 4 0 16,0-5-49-16,2 6-10 0,1-3-1 0,0 2-1 15,0-4-18-15,-4 4-3 0,-2 3-1 0,0-2 0 0,-6 2-9 16,0 3 0-16,-3-3 0 0,-6 3 0 0,0-3 0 0,-12 3 0 16,-3 2-9-16,-6 3-1087 15</inkml:trace>
  <inkml:trace contextRef="#ctx0" brushRef="#br0" timeOffset="-160702.466">2282 8869 1549 0,'0'0'44'0,"0"-5"9"0,0 5-42 0,0-6-11 0,0 1 0 0,0 5 0 15,0 0 44-15,-12-3 8 0,0 1 0 0,-9 2 1 16,-3 2-53-16,-8 6-13 0,-1 3-2 0,-3-1 0 31,-5 4-34-31,-1 2-7 0,-3 5-2 0,1-3 0 16,-7 1 13-16,-6 5 2 0,4-1 1 0,-1 4 0 0,4 2 29 0,-1-3 13 0,0-2-12 15,4 3 12-15,-1-1 0 0,4 1 0 0,-7-1 0 0,3 3 0 16,-2-2 21-16,5 2 6 0,-3 0 1 0,10 3 0 16,2-1 20-16,-3 4 5 0,7-4 1 0,5 4 0 15,0 2-12-15,6 3-2 0,0-1-1 0,6 1 0 16,-2 0-9-16,5-1-2 0,3 4 0 0,3-1 0 15,3 6-28-15,0-3 0 0,6 2 0 0,-3 1 0 16,3-3 0-16,0 0 8 0,3 0-8 0,0 0 0 16,3 0 9-16,-3 0-9 0,3 0 8 0,2 2-8 15,4-2 17-15,0-2-1 0,3-4-1 0,0 1 0 0,6-3-3 16,3 0 0-16,-4-3 0 0,4 1 0 0,9-6 6 0,0 0 1 16,-7-2 0-16,7 2 0 0,0-3 1 15,-3 3 0-15,-1-5 0 0,4 0 0 0,-6-3-10 0,0 0-2 16,-7-2 0-16,4-3 0 0,-3 2-8 0,3-2 10 15,-6 0-10-15,-1 0 10 0,1 0-10 0,-3-1 8 16,3-1-8-16,-6 2 8 0,3-1-8 0,0-1 0 16,-4-1 0-16,1 0 0 0,6 0-16 0,-6 1-4 15,-3-4-2-15,3 1 0 16,0-1-10-16,0-2-1 0,-7 3-1 0,7-3 0 16,-6-3-27-16,3 0-6 0,0-2-1 0,3 0-713 0</inkml:trace>
  <inkml:trace contextRef="#ctx0" brushRef="#br0" timeOffset="-160331.942">2079 10803 1486 0,'-14'-19'32'0,"11"11"8"0,-9-2 0 0,6-1 3 0,-6-2-35 0,0 3-8 0,-3 2 0 0,0-3 0 15,-6 0 26-15,-2 1 3 0,5 2 1 0,0 3 0 16,-3-3-14-16,0 2-4 0,3 4 0 0,6-4 0 15,-8 4 8-15,5 2 2 0,3 0 0 0,0 2 0 16,0 4 0-16,3-4 0 0,-3 4 0 0,6-1 0 16,3 3-8-16,-3 0-2 0,3 0 0 0,3 2 0 0,3 1-3 0,3 0-1 15,3 2 0-15,-3-3 0 0,9 4 11 0,-6-1 1 16,9 0 1-16,6 3 0 16,-4 2 2-16,4 1 0 0,3-1 0 0,3-2 0 0,-6 3-7 0,2-1 0 15,1 1-1-15,3-3 0 0,-3 2 5 16,-1-2 0-16,-2 0 1 0,0 0 0 0,-3 0 11 0,-3 0 1 15,-3-3 1-15,-3 0 0 0,-6 3-15 0,2-3-3 16,-2 0-1-16,-12-2 0 0,4 5 6 0,-7-3 2 16,-9 0 0-16,-3 3 0 0,-9 0-5 0,-3 3-1 15,-5-1 0-15,2 1 0 0,-12 2-17 0,1 0 10 16,-1 3-10-16,0 2 8 0,-2 1-23 0,-4 2-5 16,1 3 0-16,-1-1-706 0,4 6-141 15</inkml:trace>
  <inkml:trace contextRef="#ctx0" brushRef="#br0" timeOffset="-158631.38">2294 9829 864 0,'0'0'19'0,"0"0"4"0,0-5 1 0,6 0 0 0,0 2-24 0,-6 3 0 0,9-8 0 0,-9 3 0 16,6 2 17-16,-6 3-1 0,0 0 0 0,3-5 0 15,3 0-7-15,-6 5-1 0,0 0-8 0,-6-3 12 16,6 0-24-16,0 3-6 0,0 0-1 0,0 0 0 16,0 0 8-16,0 0 2 0,0 0 0 0,0 0 0 15,6-2-3-15,2-1 0 0,7 0 0 16,3 3 0-16,6-2 1 0,3 2 0 0,3 0 0 0,2-3 0 16,1 3 26-16,3 0 5 0,2 0 0 0,1 0 1 15,0 0 17-15,-6 0 3 0,-1 0 1 0,4 5 0 16,-6-2 11-16,0 0 3 0,-1 2 0 0,1 0 0 15,3 6-40-15,-9-3-8 0,8 2-8 0,-2-2 11 16</inkml:trace>
  <inkml:trace contextRef="#ctx0" brushRef="#br0" timeOffset="-157530.259">7032 12332 1389 0,'0'0'30'0,"9"0"6"0,-3-2 2 0,0 2 2 0,3 0-32 0,3 0-8 0,3 0 0 16,0 0 0-16,-6 0 59 0,9 0 9 15,3 0 3-15,2 0 0 0,-2 0-23 0,6 0-5 0,6 2-1 0,2 1 0 16,-2-3-18-16,0 3-3 0,0-3-1 0,5 0 0 16,13 0-2-16,-6-3-1 0,-7 3 0 0,7-3 0 15,6 1-8-15,-1-1-1 0,-5 3-8 0,-1-3 12 16,4 1 7-16,0-4 1 0,2 4 0 0,-5-4 0 16,-3 1-20-16,-1 2 0 0,4 1 0 0,-3-1 0 15,-7 1 0-15,-2-1 0 0,-3 0 0 0,-6 3 0 16,2-2 0-16,-5-1 0 0,-3 3 0 0,0 0 0 15,-3 0-16-15,-3 3-8 0,0-1 0 0,-3 1-562 16,-6 2-112-16</inkml:trace>
  <inkml:trace contextRef="#ctx0" brushRef="#br0" timeOffset="-156436.905">9086 11718 939 0,'0'0'20'0,"0"0"5"0,0 0 1 0,0 0 1 0,9 6-27 0,3-4 0 15,0 4 0-15,6-4 0 0,-3 4 68 0,6-1 8 16,-1-2 1-16,7-1 1 0,0 1-18 0,3-3-3 15,3 0-1-15,2 0 0 0,7 0-4 0,0 0 0 16,2 0-1-16,1 0 0 0,0 0 1 0,-1 2 1 16,1-4 0-16,0 2 0 0,-1-3-28 0,1 1-5 0,-1 2-2 15,-2-3 0-15,3 3-5 0,-4 3-1 0,-5-3 0 16,-3 2 0-16,-3 1-12 0,-4-3 0 16,-5 2 8-16,0 1-8 0,-6 2-16 0,-3-2-7 0,-3 5-1 15,-6-3-801-15</inkml:trace>
  <inkml:trace contextRef="#ctx0" brushRef="#br0" timeOffset="-155484.758">11503 11830 1602 0,'0'0'35'0,"0"0"7"0,9 0 2 0,3-3 1 0,3 0-36 0,6 1-9 0,0-1 0 0,8 0 0 0,1-2 64 0,6 5 12 15,3-5 1-15,2 5 1 0,7-3-39 0,-3 3-8 16,-1-3-2-16,4 3 0 16,-1-2-15-16,1 2-3 0,3-3-1 0,-1 3 0 0,1 3-10 0,0-1 0 15,-4 1 0-15,-2 0-597 16,-4 2-122-16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0T22:17:39.4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3740 7646 925 0,'0'0'26'0,"0"0"6"0,9 3-32 0,0 0 0 16,-3-3 0-16,3 2 0 0,0 4 76 0,3-4 9 15,-3 1 2-15,3 2 0 0,-3-2-38 0,3 2-7 16,0-2-2-16,-1 0 0 0,1-1-23 0,0 1-5 16,3-3 0-16,-3 5-1 0,0-2-11 0,0-3 0 15,0 0 0-15,3 2 8 0,0-2 0 0,2 3-8 16,1-3 12-16,-3 0-4 0,3 0 11 0,3 0 1 16,3 0 1-16,-3 0 0 0,5 0 9 0,1 0 2 15,3 0 0-15,3 0 0 0,-1 0-4 0,4-3-1 16,0 1 0-16,5-1 0 0,1-2 3 0,0 5 1 0,2-3 0 0,1 1 0 15,3-4-17-15,-1 4-3 16,-2-4-1-16,3 1 0 0,-4 2 4 0,1-2 1 0,0-3 0 0,-4 5 0 16,1 1 5-16,-3-3 2 0,-4-1 0 0,-5 4 0 15,0-1-3-15,-3 0-1 0,-4 1 0 0,-2-1 0 16,-3 0-10-16,0 3-8 0,-3 0 9 0,-3-2-9 16,0 2 11-16,0-3-11 0,-6 3 12 0,0 0-12 15,-1 0 0-15,-5 0 0 0,3-5 0 0,-3 5 0 16,0 0-24-16,0 0 0 0,0 0 1 0,0 0-580 15,0 0-116-15</inkml:trace>
  <inkml:trace contextRef="#ctx0" brushRef="#br0" timeOffset="1553.176">5187 7273 1148 0,'0'0'25'0,"0"0"6"0,0 0 1 0,0-5 0 0,0 5-32 0,0 0 0 15,0 0 0-15,9-5 0 0,-6 0 60 0,3 2 5 16,0 0 2-16,0-2 0 0,3 2-34 0,3 3-6 16,-3 0-2-16,5-2 0 0,1 4-14 0,3-2-3 15,3-2-8-15,0 2 12 0,3 0 9 0,2 0 2 16,4 0 0-16,0 0 0 0,3 2-1 0,-1-2 0 16,1-2 0-16,3 2 0 0,0 0-5 0,5 0-1 15,-2 0 0-15,9 0 0 0,-4 0 3 0,4 2 0 16,0-2 0-16,-1 3 0 0,1-3 3 0,2 0 1 0,-2-3 0 15,3 3 0-15,-7-2-2 0,4 2 0 0,0 0 0 16,-1 0 0-16,-5 0-5 0,2 0 0 0,-5 0-1 0,-3-3 0 16,0 3-6-16,-4-3-1 0,1 3 0 0,-3 0 0 15,-6 0-8-15,-4-2 0 16,1 2 9-16,-3-3-9 0,-6 0 0 0,-3 3 9 0,0 3-9 0,0-6 0 16,0 3 10-16,-3-2-10 0,-6 2 8 15,0 0-8-15,0 0 12 0,0 0-4 0,6-3 0 0,-6 3 0 16,0 0-8-16,0-3 10 0,-3-2-10 0,3 3 10 15,-3 2-10-15,0-3 0 0,0 3 9 0,3 0-9 16,0 0 0-16,0 0-8 0,0 0 0 0,-9 5 0 16,9-5-12-16,-6 3-3 0,6-3 0 0,0 0 0 31,-6 5-14-31,-3 0-3 0,6 1-1 0,-3-1 0 0,6 3-14 0,-3 0-2 16,0-3-1-16,3 3-461 0,0-3-92 0</inkml:trace>
  <inkml:trace contextRef="#ctx0" brushRef="#br0" timeOffset="5115.462">11750 7128 1130 0,'0'0'32'0,"0"0"8"0,0 0-32 0,0 0-8 15,0 0 0-15,0 0 0 0,0 0 78 0,0 0 14 16,0 0 4-16,0 0 0 0,0 0-33 0,-3-5-7 16,3 5 0-16,6-6-1 0,-3 4-30 0,6-1-5 15,-3 0-2-15,6 3 0 0,0-2-6 0,0 2-2 16,6 0 0-16,0-3 0 0,-1 3-10 0,7 3 0 15,-3-3 0-15,6 2 8 0,-3-2-8 0,5 3 8 16,4-3-8-16,-3 0 8 0,6 0-8 0,-4 3 0 0,4-1 0 16,3-2 0-16,-3 0 0 0,2 0 0 0,-2 3 0 0,0-3 0 15,-4 3 0-15,1-3 0 0,-3 0 9 0,0 0-9 16,0 0 10-16,-4 2-2 0,1-2-8 16,0 0 12-16,-6 3-12 0,0 0 9 0,-1-1-9 0,-5 1 8 15,0-3-8-15,-6 2 0 0,0 1 0 0,0-3 8 16,-3 0-8-16,-6 0 0 0,0 0 0 0,0 0-11 15,0 0 11-15,-12 0 0 0,-6 0 0 0,0 0-8 16,-3 0-5-16,1 0-1 0,-1 0 0 0,0 0 0 16,-3-3 14-16,3 3 0 0,-3-2 0 0,1 2 0 15,-1 0 0-15,-3-3 0 0,0 3 0 0,0 0 0 16,1 0 0-16,-4 0 0 0,3 0 0 0,0 0 0 16,-2 0 0-16,2 0 0 0,0 0 8 0,0 0-8 15,3 3 10-15,4-3-2 0,-1 0 0 0,3 0 0 16,0 2-8-16,6 1-11 0,-3-3 3 0,3 0 0 0,3 0 8 15,0 0 0-15,3 0 0 0,-2-3 0 0,5 3 0 0,3 0 0 16,0 0 0-16,0 0 0 0,0 0 8 0,0 0-8 16,6 3 10-16,5-3-10 0,1 0 13 0,3 0-3 15,0 0-1-15,6 0 0 0,3 0-9 0,3 0 10 16,-1 0-10-16,4 0 10 0,0 0-10 0,3 0 0 16,-4 0 0-16,4 0 8 0,-3 3-8 0,0-1 0 15,-1-2 9-15,1 0-9 0,-3 3 8 0,0 0-8 16,3-1 10-16,-4 1-10 0,4-3 9 0,-3 0-9 15,0-3 8-15,2 6-8 0,-2-6 0 0,-3 3 0 16,0 0 0-16,-3-2 0 0,-3 2 8 0,-4-3-8 16,-2 3 8-16,0-3-8 0,0 1 17 0,-3 2-1 0,-3-3-1 15,-6 3 0-15,0 0 7 0,0 0 2 16,0 0 0-16,0-5 0 0,-3 0-14 0,-3 2-2 0,-3 0-8 0,-3 1 12 16,-6-1-12-16,-2 3-13 0,-4 0 2 0,-6-3 1 31,0 1-18-31,-3 2-3 0,1 0-1 0,-1 0 0 15,-3 0 0-15,1 2 0 0,-1-2 0 0,0 3 0 0,0-3 12 0,1 0 1 0,2 0 1 0,0 0 0 16,3 3 18-16,4-3 0 0,-1 0 0 0,3 0 0 16,3 0 0-16,0 0 0 0,6 0 0 0,4 0 0 15,-1 0 0-15,3 0 8 0,3 0-8 0,3 2 12 16,3-2 6-16,0 0 1 0,0 0 0 0,6 3 0 16,3 0-2-16,3-1 0 0,0 1 0 0,5-3 0 15,1 2 1-15,3 1 0 0,3-3 0 0,0 3 0 16,2-3-4-16,1 2-1 0,0 1 0 0,0-3 0 15,-3 0-5-15,-1 0 0 0,1 0-8 0,-3 0 12 16,0 0-12-16,0 0 0 0,0 0 0 0,-1 0 0 0,1 0 9 0,-3 3-9 16,0-3 8-16,0 0-8 15,-3-3 0-15,3 3 0 0,-6 0 0 0,2-3 0 0,-2 3 0 0,0-2 0 16,-3-1 8-16,-9 3-8 0,0 0 0 0,6-3 0 16,0 1 0-16,-6 2 8 0,0 0-8 0,0 0 10 15,-3-5-10-15,-3 2 10 0,-6-2-10 0,-3 5 0 16,-3-6 0-16,-5 4-11 0,-1 2-2 0,0-3-1 15,-3 3 0-15,0 0 0 0,-2 0 6 0,-4 0 8 16,0 0-13-16,-3 0 5 0,1 3 8 0,-1-3 0 16,6 2 0-16,4 1-8 0,-4-3 8 0,6 3 0 0,3-3 0 15,3 0 0-15,3 2 0 0,0-2 0 0,4 0 0 0,2 0 0 16,3 3 0-16,3-3 0 0,-3 3 0 0,6-3 0 16,0 0 0-16,0 0 0 15,9 2 0-15,3 1 0 0,5-1 0 0,1-2 0 0,3 0 0 0,3 3 0 16,6-3 0-16,2 3 0 0,-2-1 8 15,3-2-8-15,-3 0 12 0,2 0-1 0,-5 0-1 0,0 0 0 16,0 0-10-16,-3 3-14 0,-1-3 3 0,1 3 1 16,-3-1 10-16,0-2 0 0,-6 0 0 0,-3 0 0 15,0 3 54-15,-3-3 10 0,-3 3 1 0,-6-3 1 16,0 0-102 0,0 0-21-16,0 0-4 0,0 0-1 0,-6 0 95 0,-6 2 19 0,3 4 4 0,-6-6 1 15,-3 0-113 1,3 2-22-16,-3-2-5 0,-3 3-1 0,4-3 62 0,-4 0 12 0,0 0 10 0,0 3-13 15,0-1 13-15,0-2 0 0,-2 3 0 0,-1-3 10 16,6 0-10-16,-6 2 0 0,3-2 0 0,3 3-11 0,6-3 11 16,4 0 0-16,-4 3 0 0,6-3-8 0,6 0 8 0,0 0 0 15,0 0 0-15,-3 5 0 0,0-2 0 0,3-3 0 16,12 2 0-16,0 1-8 16,5 0 8-16,4-1 11 0,0-2-3 0,3 6 0 0,3-4-8 0,-1 1 0 15,1-3 0-15,0 2 0 0,-3-2 0 16,3 6 0-16,-4-6 0 0,4 2 0 0,-3-2-15 0,3 3-1 15,-6 0-1-15,0 2-534 16,-4 0-106-16</inkml:trace>
  <inkml:trace contextRef="#ctx0" brushRef="#br0" timeOffset="6315.86">12212 6578 709 0,'0'0'15'0,"0"-3"3"0,-3 0 1 0,3 3 2 0,-3-2-21 0,0-1 0 0,0 0 0 0,3 3 0 15,0 0 67-15,0 0 9 0,0 0 1 0,6-2 1 16,0-1-21-16,-6 3-4 0,0 0-1 0,6 0 0 16,3 0-6-16,-9 0-2 0,0 0 0 0,0 0 0 15,0 0-29-15,6 5-7 0,0 3 0 0,-6 0-8 16,-6 0 16-16,3 3-3 0,3-3-1 0,-3 5 0 0,0 0-2 16,-3 3-1-16,0 3 0 0,-3 2 0 0,0 0-9 0,-3 0 0 15,0 3 0-15,0 0 0 0,3 2 0 16,0 3 0-16,0 0 0 0,0-2 0 0,3 2 0 0,1-3 0 15,-1-2 0-15,3-3 0 16,-3 3 0-16,3 0 0 0,0-6 0 0,3 1 0 0,0-3 9 0,3 2 7 16,0-2 0-16,0 0 1 0,0-5 11 0,0-3 1 15,0 2 1-15,2 1 0 0,1-6-6 0,-6-5-2 16,0 0 0-16,6 8 0 0,0-3-13 0,0 3-9 16,-3-5 12-16,-3-3-512 15,0 0-101-15</inkml:trace>
  <inkml:trace contextRef="#ctx0" brushRef="#br0" timeOffset="7193.748">12435 6517 1011 0,'9'-8'28'0,"-6"5"8"0,3 0-36 0,3 1 0 0,0-3 0 0,0 2 0 15,0 0 58-15,-4 1 5 0,4-1 1 0,0 0 0 0,0 3-48 0,3 0-16 16,-6 0 9-16,3 0-9 16,3 0 16-16,0 0-1 0,-3 0-1 0,0 0 0 0,0 0-6 0,3 0-8 15,-3 0 11-15,-1-2-11 0,1 2 28 0,3 0 0 16,-3-3-1-16,3 3 0 0,-3-3 16 0,3 3 3 15,0-2 1-15,0 2 0 0,-3-3-38 0,3 3-9 16,-1-3 0-16,-2 1 0 0,0 2 12 0,3-3 1 16,-3 3 0-16,0-3 0 0,-3 1-5 0,-6 2-8 15,0 0 11-15,9 0-11 0,-9 0 14 16,0 0-4-16,0 0-1 0,0 0 0 0,0 0-9 0,0 0 12 16,0 0-12-16,-3-5 12 0,-3 5 16 0,0-3 3 15,0 6 1-15,-3-3 0 0,3 5-40 0,-3-3-8 16,3 4-2-16,-3-1 0 0,4 0 18 0,-1 3-10 15,0 0 10-15,0 3-8 0,6-3 8 0,-6 2 0 0,6-2 0 16,0 3-8-16,3-1 8 0,-3 1 0 16,0 0 8-16,3-1-8 0,0 1 13 0,3 2-1 0,-3-5-1 0,0 5 0 15,2-2 5-15,1-1 0 0,-3 1 1 0,0 0 0 16,3 4-17-16,0-1 10 0,-3 1-10 0,3 1 8 16,-3 0 0-16,0-3 0 0,0 3 0 0,-3 0 0 15,3 0-8-15,-3 3 0 0,0-4-10 0,0 4 10 16,0-3 0-16,-3 2 0 0,3 1 0 0,-3-3 0 15,3 2 0-15,-3-2 0 0,0-3 0 0,0 1 0 16,0 2 0-16,3-3 0 0,-3 3 0 0,3-3 0 16,0 0 0-16,0-2 0 0,0 2 0 0,0-3 0 15,0-2 0-15,3 3 0 0,-3 0 8 0,3-3-8 16,-3 2 0-16,0 1 0 0,0-3 0 0,0 0 0 16,0-8 0-16,0 8 10 0,-3-1-10 0,3-7 12 0,0 8-4 15,-3-2-8-15,3-6 12 0,-3 8-4 16,3-3-8-16,0 0 8 0,0-5-8 0,-3 5 8 0,3-2-8 15,0-3 8-15,0 0-8 0,0 0 8 16,0 0-8-16,0 0-11 0,0 0 3 0,0 0 0 0,0 0 32 0,3 5 6 16,-3-5 2-16,0 0 0 0,0 0-16 0,0 0-4 15,0 0 0-15,0 0 0 0,0 0 8 0,0 0 2 16,0 0 0-16,-3-2 0 0,0-1-22 0,3 3 0 16,-6 0 0-16,-3-3 0 0,-2 3 0 0,2-2 0 15,-3-1 0-15,3 3 0 0,-3-2 0 0,-3-1 0 16,0 3 0-16,-3-3 0 0,0 1 0 0,-2-1 0 15,-4 0-11-15,0 1 11 0,0-1-8 0,0 3 8 0,-2-3 0 16,-7 3-9-16,0-2 9 0,-3 2 0 0,-2-3 0 0,-1 3 0 16,-3 0 0-16,1 0 0 0,-1 3 0 0,0-1 8 15,1 4-8-15,5-1-12 16,-3 0 4-16,6 3-618 0,1-3-123 0</inkml:trace>
  <inkml:trace contextRef="#ctx0" brushRef="#br0" timeOffset="9344.503">7494 7382 1191 0,'18'-3'26'0,"-18"3"6"0,0 0 0 0,9-2 2 0,-3 2-34 0,6-3 0 0,5 3 0 0,-5 0 0 15,-3 0 57-15,3 0 5 0,12 0 1 0,0 0 0 16,0 3-18-16,-1-3-3 0,7 0-1 0,3 0 0 15,0 2-17-15,-1-2-3 0,7 0-1 0,3-2 0 16,8-1-1-16,1 0-1 0,0 1 0 0,2-1 0 16,4 0-7-16,2 3-2 0,-2-5 0 15,2 2 0-15,1-2 4 0,-1 5 1 0,-2-3 0 0,-1 3 0 16,-5 0-14-16,-3 3 0 0,-7 0-9 0,-2-1 9 16,-3 1 0-16,-6 0 0 0,-4-1 0 0,-5 1 0 15,0 0 0-15,-6-1 0 0,-3 1 0 0,-3 0 0 16,-3-1 0-16,-3 1 0 0,-3-3 0 0,0 0 0 15,0 0 16-15,0 0-3 0,0 0-1 0,0 0 0 16,-6 5 12-16,0-2 1 0,0-1 1 0,-3 1 0 0,0 0-3 16,0-1-1-16,0 1 0 0,0-3 0 0,0 0-3 0,0 0-1 15,3 3 0-15,-3-1 0 0,0 1-10 0,1 0-8 16,-1-3 9-16,0 2-9 0,3 1 0 0,0 0 0 16,0-3 0-16,6 0 0 0,0 0 0 0,0 0-20 15,0 0 4-15,0 0-592 16,0 0-117-16</inkml:trace>
  <inkml:trace contextRef="#ctx0" brushRef="#br0" timeOffset="10369.783">13099 7128 1227 0,'0'0'27'0,"0"0"5"0,6-3 2 0,0 1 1 0,3-1-35 0,-1-2 0 0,4 2 0 0,0 0 0 16,0-2 60-16,3 2 4 0,0 1 2 0,0-1 0 15,3 0-21-15,3 1-4 0,-4-1-1 0,4-2 0 16,3 5-25-16,0-3-6 0,3-2-1 0,-1 5 0 15,4 0-8-15,0 3 0 0,0-3 0 0,2 2-487 16,1 1-94-16</inkml:trace>
  <inkml:trace contextRef="#ctx0" brushRef="#br0" timeOffset="10896.052">13944 7144 1198 0,'0'0'26'0,"0"0"6"0,0 0 0 0,-3-3 3 0,3 3-35 0,0 0 0 0,0 0 0 0,0-3 0 0,0 3 61 0,0 0 6 16,0 0 1-16,0 0 0 0,9-2-26 0,0-1-5 16,3 1-1-16,6-1 0 0,0 3-11 0,5 0-2 15,7-3-1-15,3 3 0 0,3-2-3 0,5 2-1 16,4-3 0-16,0 0 0 0,5 1-18 0,1 2 10 15,-4-3-10-15,4 3 8 16,-3 0-34-16,-4 0-7 0,-5 0-2 0,-3 3-700 16</inkml:trace>
  <inkml:trace contextRef="#ctx0" brushRef="#br0" timeOffset="11341.304">14745 7075 1396 0,'15'0'40'0,"-6"0"8"0,0 0-39 0,5 0-9 16,1 0 0-16,6 0 0 0,3 0 83 0,-3 0 14 16,0 0 3-16,2 3 1 0,4-1-52 0,-3 1-10 15,-3-3-3-15,3 3 0 0,-1-1-22 0,-2-2-5 16,0 0-1-16,-3 3 0 0,3-3-8 0,0 0 0 0,-3 0 0 16,2 0 0-16,1 0-23 0,3 0 3 15,3-3 1-15,0 3 0 16,-1 0-50-16,4 0-11 0,0 0-1 0,-3 0-632 15</inkml:trace>
  <inkml:trace contextRef="#ctx0" brushRef="#br0" timeOffset="11595.096">15599 7080 1422 0,'9'-8'31'0,"-9"8"6"0,6-2 2 0,3-1 1 0,-3 3-32 0,6-3-8 15,3 1 0-15,2 2 0 0,1 2 34 0,6-2 5 16,0 3 1-16,0-3 0 0</inkml:trace>
  <inkml:trace contextRef="#ctx0" brushRef="#br0" timeOffset="14957.449">8199 7030 1858 0,'-12'-11'52'0,"9"6"13"0,6 2-52 0,3-2-13 0,6 3 0 0,0 2 0 16,9-3 55-16,3 0 8 0,9 3 1 0,5 0 1 16,4 3-52-16,6-3-13 0,-1 0 0 0,7 3 0 15,-1-1-16-15,1 1-7 0,-3 2-1 0,2 0-562 16,-2 1-113-16</inkml:trace>
  <inkml:trace contextRef="#ctx0" brushRef="#br0" timeOffset="15961.299">14382 7258 997 0,'0'0'21'0,"-6"-3"5"0,0 3 1 0,3-3 2 0,-3 3-29 0,3 0 0 15,0 0 0-15,3 0 0 0,0 0 52 0,0 0 5 16,0 0 1-16,0 0 0 0,0 0-25 0,0 0-5 15,0 0 0-15,9 3-1 0,0 0 1 0,0-1 0 16,6 1 0-16,-1-1 0 0,10 4 8 0,6-6 1 16,3 5 1-16,5-2 0 0,7 2-2 0,0 0-1 15,5-2 0-15,10-3 0 0,-1 0-24 0,10 0-11 16,2 5 10-16,1-5-10 0,-4 3-13 0,4 0-9 16,2-3-2-16,-3 2 0 0</inkml:trace>
  <inkml:trace contextRef="#ctx0" brushRef="#br0" timeOffset="17537.41">12343 6593 1242 0,'0'0'27'0,"0"0"5"0,0-5 2 0,-3 0 2 0,3 5-36 0,0 0 0 0,0 0 0 0,0 0 0 0,3-3 63 0,6 3 5 16,-3-2 2-16,0 2 0 0,-6 0-40 0,8 0-8 16,-8 0-2-16,0 0 0 0,6 5 7 0,-6-5 1 15,0 0 0-15,3 5 0 0,0 3 5 16,0-3 2-16,-6 3 0 0,3 0 0 0,-3 0-18 0,-3 0-3 15,0 3-1-15,-2-1 0 16,-4 4-13-16,-3 1 8 0,3 4-8 0,-3-1 0 0,-3-2 8 0,6 5-8 16,-3-2 0-16,0 2 0 0,7 3 0 0,-4 0 0 15,-3 0 0-15,3 2-10 0,3 1 10 0,0-1-12 16,0 0 12-16,3 1-12 0,0-3 12 0,6 0 0 16,-3-1 0-16,0 1 0 0,0-3 0 0,3 3 0 15,0-3-8-15,0 3 8 0,0-5 0 0,-3 2 0 0,3-3 0 16,0-2 0-16,-3 3 0 0,3-3 0 0,-3-6 0 15,3 3 0-15,-3-2 0 0,3-6 0 0,0-5 0 0,0 0 0 16,0 0-14-16,0 0 2 0,0 0 1 0,0 0-517 16,0 0-104-16</inkml:trace>
  <inkml:trace contextRef="#ctx0" brushRef="#br0" timeOffset="18167.816">12399 6408 1792 0,'3'-5'40'0,"0"-3"8"0,0-3 1 0,0 1 1 0,3 2-40 0,-3-3-10 0,0 3 0 0,0-2 0 0,3-1 32 0,-3 3 4 15,0 0 0-15,0 3 1 0,3 0-23 0,0-3-5 16,-3 3-1-16,3-1 0 0,3 4-17 0,-3-6-4 15,6 2-1-15,-1 1 0 0,4-3 14 0,3 3 0 16,3 2 0-16,3-2 0 0,3 0 0 0,-4-1 0 16,7 4 0-16,-3-4-9 0,3 1 1 0,-3 2 0 15,-1 1 0-15,-2-1 0 0,0 3 0 0,-3 0 0 16,-6-3 0-16,3 6 0 0,-7-3 8 0,-2 5 0 16,0-2 0-16,-9-3 0 0,3 5 0 0,-3-5 0 15,0 8 0-15,-3 0 0 0,-3 3 0 0,0 2-10 16,-6-5 10-16,4 5-10 0,-4 0 10 0,3 3 0 0,-3-2 0 15,0-1 0-15,0 0 0 0,3 3 0 16,-3 0 0-16,3 2 0 0,0 1 0 0,3-1 0 0,-3 1 0 0,0-1 0 16,4 1 0-16,-1 2 0 15,0-2 0-15,-3-1 0 0,6 3 0 0,0-2 0 0,0-1 0 0,3 1 0 16,0 2 11-16,0 0 1 0,3 0 0 0,0-2 0 16,0 2-12-16,0 3 8 0,0 0-8 0,0-1 8 15,0 1-8-15,0-3 8 0,0 3-8 0,0-3 8 16,0 3-8-16,-3 0 0 0,-3-3 0 0,0 0-11 15,3 1 11-15,-3-1 0 0,0-3 0 0,0 3 0 16,0-2 0-16,3-3 0 0,-3 0 0 0,3 2 0 16,0 1 0-16,0-1 8 0,3-2-8 0,0 0 0 15,0 2 0-15,0-4 0 0,0 2 0 0,3-3 0 0,-4 0 0 16,-2 0 0-16,3 1 0 0,-3-4 0 16,3 1 0-16,-3-1 0 0,-3-2 0 0,0 0 0 15,3-3 11-15,0-5-3 0,-5 6 0 0,-7-1 0 0,0-2 23 16,0-3 4-16,0 0 1 0,-3 0 0 0,-3 0-15 15,0 0-2-15,3-6-1 0,-2 4 0 0,-1-1-9 0,0 0-1 16,0-2-8-16,-3 0 12 0,3-3-12 16,-3 0 0-16,1 0 0 0,-4-3 0 0,-3 4 0 0,-3-4 0 15,-2 3 0-15,-1 0-640 16,-3 3-120-16</inkml:trace>
  <inkml:trace contextRef="#ctx0" brushRef="#br0" timeOffset="26037.225">11640 5784 824 0,'0'0'18'0,"0"0"4"0,0 0 1 0,-6 0 0 0,0 0-23 0,0-3 0 15,0 1 0-15,0-4 0 0,0 1 0 0,1 0 8 16,-1-1-8-16,0 1 0 0,0 0 8 0,3 2-8 16,-3 0 8-16,0-2-8 0,3 0 38 0,0 5 3 15,-3 0 1-15,3 0 0 0,-3-3 19 0,6 3 4 0,0 0 1 16,0 0 0-16,-3-2-18 0,0-4-4 0,3 4-1 0,-3-4 0 16,0 1-24-16,3-3-5 15,0 3-1-15,0-6 0 0,0 1-13 0,0-1 0 0,0-2 8 0,0-3-8 16,3 0 0-16,0 0 0 0,3 3 8 15,0-3-8-15,0 0 0 0,0 3 0 0,0 0 0 0,0-3 0 16,3 0 0-16,0-2 0 0,2 2 0 16,1-3 0-16,0 1 0 0,3-1 0 0,0 1 8 0,0-1-8 15,0-5 0-15,3 3 0 0,3-3 0 0,-1 3 0 16,4 0 0-16,0-3 0 0,0 6 8 0,0-6-8 16,-1 3 0-16,1 2 0 0,0 1 0 0,0 4 0 15,3 4 0-15,-4 4 0 0,4-1 0 0,0 7 9 16,0-3 3-16,3 3 1 0,-4 3 0 0,4-1 0 15,0 1 11-15,0-1 1 0,-1 1 1 0,1 0 0 16,0 2-10-16,0-2-3 0,0-6 0 0,-1 3 0 0,-2 0-13 16,0-3 0-16,0 1 8 0,-1-4-8 0,1 1 0 0,3 0 0 15,-6-3 0-15,3 3 0 0,2-1 0 0,1 1 0 16,-3 0 0-16,-3 2 0 0,3 0 0 0,-4 3 8 16,1 3-8-16,-3 0 0 0,0 2 11 0,-3 3-11 15,0-3 12-15,-1 9-12 0,-2-4 14 0,0 6-4 16,-3 0-1-16,0 2 0 0,0 4 5 0,0 1 1 15,-3-1 0-15,0-1 0 0,-3 0-15 0,0 3 0 16,-3-1 0-16,0-1 0 0,-3-1 14 0,2 0-3 16,-2-2-1-16,0 2 0 0,0-5-2 0,0 2-8 15,-2-2 12-15,2 0-4 0,-3 2-8 0,0 1 0 0,3-3 0 16,0 2 0-16,0-5 0 0,3 6 10 0,-3 2-10 16,3-5 10-16,-3 0-10 0,2-3-9 0,4 3 9 15,-3-3-13-15,3-2 13 0,0 2 0 0,0-5 0 0,0 3 0 16,-3-6-15-16,0 0 3 0,-3-5 1 0,0 0 0 15,0 0-11-15,0 0-2 0,0 0-1 0,0 0 0 32,0 0-5-32,0-8-1 0,-3 0 0 0,0 0 0 15,0-2-9-15,0 2-3 0,-3-3 0 0,0 3-405 0,0 0-80 0</inkml:trace>
  <inkml:trace contextRef="#ctx0" brushRef="#br0" timeOffset="26332.617">12715 5657 1573 0,'0'0'34'0,"-3"10"7"0,0 4 2 0,3-6 2 0,-3 2-36 0,0-2-9 16,3 3 0-16,0-3 0 0,3 2 10 0,3-2 0 15,-3 0 0-15,3 0 0 0,3 0-10 0,3-3 0 16,-1 1 0-16,1-1-11 0,6-5 11 0,0 2-8 16,3 4 8-16,-3-6-8 0,3 0 8 0,-1 0 0 15,1 0 0-15,3 0 0 0,-3-3-8 0,0 0 0 16,0-2 0-16,-4-3 0 16,1-2-32-16,0-4-7 0,0-1-1 0,0-1-383 0,-3-3-77 0</inkml:trace>
  <inkml:trace contextRef="#ctx0" brushRef="#br0" timeOffset="26534.786">13140 5400 1206 0,'-12'19'26'0,"10"-9"6"0,-1 1 0 0,3 5 3 0,-3 0-35 0,0-1 0 0,0 4 0 0,3 0 0 15,-3-1 49-15,3 6 3 0,0 2 1 0,6 1 0 0,0-1-30 16,-3 1-7-16,2 4 0 0,-2 1-1 0,3-3-15 0,-3 3 0 16,6 0 0-16,-6 0 0 15,3-3 0-15,0-3 9 0,0-2-9 0,-6 0-428 16,3-8-90-16</inkml:trace>
  <inkml:trace contextRef="#ctx0" brushRef="#br0" timeOffset="30023.662">3934 8898 1850 0,'12'-24'40'0,"-9"14"9"0,0-4 2 0,0-2 1 0,3 1-41 0,-3 1-11 15,3-2 0-15,-3 3 0 0,0-3 48 0,0 3 7 16,2 0 1-16,-5 0 1 0,0-1-25 0,0 1-4 16,-2 5-2-16,2-2 0 0,-6 2-4 0,3 2-1 15,-3-1 0-15,0 1 0 0,0 1-10 0,-3 2-3 16,-3 3 0-16,-3 3 0 0,3-3-8 0,-3 5 0 15,0 1 0-15,-3 1 0 0,1 4 0 0,-1 2 0 0,0 3 0 0,0 3 0 16,3-1 0-16,-3 3 0 0,0 3 0 0,1 3 0 16,2-1 9-16,0 1 0 0,0 2 0 0,6 0 0 15,-3 3-9-15,3 2 0 16,0 0 0-16,6 6 0 0,0 0 0 0,0-1 0 0,3 1 0 0,0 0 0 16,3-1 0-16,3 1 8 0,0 2-8 0,3 1 8 15,-3 2 0-15,0 2 0 0,3 1 0 0,0-3 0 16,3 3-8-16,-3-3 0 0,0 0 0 0,0 2 0 15,2 1 0-15,-2-1-11 0,0 1 11 0,-3 2-8 16,0-2 8-16,0-3 0 0,0 0 0 0,-6 0 0 16,3 0 0-16,0 0 0 0,-6 0 0 0,3 0 8 15,-3 0-8-15,-3-3 0 0,0-2 8 0,-3 0-8 16,0-6 17-16,-3 0-1 0,-2-2 0 0,-1-5 0 16,-6 2 16-16,0-6 4 0,-3 1 0 0,-3-3 0 15,1-2-7-15,-4-3-1 0,3-3 0 0,-6-2 0 16,7-3-2-16,-4-3-1 0,0-5 0 0,0 0 0 0,3-3-8 0,1-2-1 15,-1-6-1-15,0 1 0 16,3-3-15-16,3-1 9 0,4 1-9 0,2-3 8 16,3 0-97-16,0 0-20 0,0 3-4 15,6 0-1-15</inkml:trace>
  <inkml:trace contextRef="#ctx0" brushRef="#br0" timeOffset="31608.98">4589 10388 1157 0,'0'-19'32'0,"0"8"8"0,0 1-32 0,0-6-8 0,3 0 0 0,3-2 0 16,-3-6 73-16,0-5 13 0,-3-3 2 0,6-2 1 15,-6-4 6-15,3-4 1 0,-3-5 0 0,0-6 0 16,0-3 0-16,0-2 0 0,0 0 0 0,0-6 0 15,0 1-39-15,0-4-7 0,0 4-2 0,0 5 0 0,6 2 4 16,-6 6 0-16,2 5 0 0,1 0 0 16,-3 3-27-16,3 2-5 0,0 3 0 0,0 0-1 0,3 5-19 15,-3 3 10-15,3 3-10 0,0 2 8 0,3 3-8 16,-3 2 0-16,6 3 0 0,-3 3 0 0,3 2 0 0,6 3-9 16,-3 3 9-16,2 0-10 0,4 5-2 0,0 0-1 15,3 8 0-15,-3 0 0 16,0 2-79-16,-1 6-16 0,1 5-4 0,-6 6-562 15,3 2-113-15</inkml:trace>
  <inkml:trace contextRef="#ctx0" brushRef="#br0" timeOffset="31803.788">4365 9803 1857 0,'-17'-5'40'0,"8"5"9"0,-3-3 2 0,3 3 2 0,0-3-42 0,3 3-11 0,6 0 0 0,0 0 0 15,0-8 46-15,6 6 7 0,6-4 2 0,6 1 0 16,3-3-11-16,2-2-1 0,4 2-1 0,6-3 0 16,3 0-9-16,-1 4-1 0,4-4-1 0,3 0 0 15,2 3-18-15,1-5-3 0,3 3-1 0,-4-1 0 16,4 3-9-16,0-3-17 0,-4 1 4 0,4-1-1020 16</inkml:trace>
  <inkml:trace contextRef="#ctx0" brushRef="#br0" timeOffset="32111.214">5541 9028 1724 0,'0'-14'38'0,"0"9"8"0,-3 0 2 0,3 2 0 0,0 0-39 0,0 3-9 0,0 0 0 0,-3 6 0 0,-3-1 0 0,0 6-17 16,-3-3 4-16,-2 5 1 0,-4 5 12 0,0-2 0 15,-3 3 0-15,0 2 10 0,-6 5 5 0,3 1 1 16,1 2 0-16,-1 0 0 0,0 3 16 0,-3 0 4 16,0 5 1-16,3 2 0 0,1-4 2 0,5 4 0 15,-3 6 0-15,3-2 0 0,0-4-22 0,6 4-4 16,0-4-1-16,0 1 0 0,6 0-12 0,3-1 11 0,0-2-11 16,0 1 10-16,6-1-10 0,0-3 0 0,6-2 9 15,3-6-9-15,0 1 0 0,6-4-8 0,3-4 0 16,5-1-917-16</inkml:trace>
  <inkml:trace contextRef="#ctx0" brushRef="#br0" timeOffset="32710.959">5937 9649 1848 0,'-6'-16'52'0,"3"11"12"0,0-3-52 0,-6 0-12 0,0 0 0 0,3-2 0 16,0 5 48-16,-2-6 8 0,-1 0 0 0,0 3 1 15,-3 0-18-15,0 1-4 0,3-1-1 0,-3 0 0 16,0 2-8-16,0 1-2 0,0 0 0 0,-3-1 0 16,4 4-9-16,-4 2-3 0,0 0 0 0,0 0 0 15,0 2-3-15,3 1-1 0,0 5 0 0,-3 0 0 0,3 3-8 0,-3-1 0 16,4 1 0-16,-1 5 8 0,3 2-8 0,3 1 0 16,0-1 9-16,0 3-9 0,6-2 0 0,-3-1 0 15,6 1 0-15,0-1 0 0,0-4 0 0,3-1 0 16,0-3 0-16,3-2-12 0,0 0 12 0,3 0 0 15,-4-5 0-15,4 0 8 0,3-3-8 0,0-3 11 16,3-2-11-16,-3-3 12 0,3-3-12 0,0-2 12 16,-4 0-12-16,4-1 12 0,0-1-3 0,-3-1 0 15,0-3 0-15,-3 3 0 0,-3 0-9 0,3 1 0 16,-3-1 0-16,-3 5 0 0,0 1 0 0,-1 2 0 0,1 0 0 16,-3 2 0-16,-3 6 0 0,0 0 0 15,6-2 0-15,0 4 0 0,-3 4-12 0,3 2 12 0,0 2-12 16,-3 6 12-16,3 0-11 0,0 2 11 15,0 4-8-15,0 4 8 0,0 3 0 0,0 0 0 0,-3 0 0 0,3 3 0 16,-3 5 0-16,3 0 0 0,0 3 0 0,0 0 0 16,-3-1 0-16,0-2 0 0,3-5 0 0,-3 2 0 15,0-2 0-15,-1 0 0 0,1-6 0 0,3 4 0 16,-3-1 0-16,-3 2 11 0,0 1-1 0,0 0 0 16,-3 0 2-16,0-3 0 0,-5 0 0 0,-1 0 0 15,0-5-12-15,-6 0 12 0,0-3-12 0,-6-3 12 16,3-2 7-16,-6 0 1 0,1-8 1 0,2 0 0 15,-3-3-21-15,3-2 0 0,0-6 0 0,3-2 0 16,1-6 9-16,2 1-9 0,0-9 12 0,6 1-12 16,0-9 12-16,3-2-4 0,3-3 0 0,3-5-8 0,3 0 11 15,0-2-11-15,6-1 10 0,0 3-10 0,6-3-12 16,3 0-9-16,2 3-2 0,4 0 0 16,-3 3-30-16,3 2-7 0,6 3 0 15,-1 0-976-15</inkml:trace>
  <inkml:trace contextRef="#ctx0" brushRef="#br0" timeOffset="33372.519">6738 9028 784 0,'0'0'17'0,"0"0"4"0,-6 2 1 0,0 1 0 0,0 5-22 0,0-3 0 0,-3 3 0 0,0 3 0 16,-3-1 104-16,3 3 17 0,-6 3 3 0,1 3 1 15,-1 2-21-15,0 0-5 0,3 0-1 0,-3 3 0 16,0 3-26-16,0-4-4 0,3 1-2 0,-3 5 0 16,1 3-14-16,2 2-4 0,0 4 0 0,3 1 0 15,-3 1-9-15,3-3-3 0,-3 0 0 0,6 0 0 16,3 0-16-16,0 0-3 0,3-2-1 0,0-1 0 16,3 0-6-16,3-2-2 0,0 0 0 0,0 0 0 15,0-3 4-15,3-3 0 0,3 1 0 0,0-1 0 16,3-2-12-16,-1-3 12 0,1-2-12 0,6-4 12 31,0 1-104-31,3-5-20 0,0-3-4 0</inkml:trace>
  <inkml:trace contextRef="#ctx0" brushRef="#br0" timeOffset="33867.968">7166 9385 1756 0,'-3'-19'39'0,"0"17"8"0,1-4 1 0,-4-2 1 0,-6 3-39 0,3-3-10 16,6 3 0-16,-3 2 0 0,-6-2 20 0,0 2 3 15,6 6 0-15,-3 0 0 0,0-1-8 0,-3 4-2 16,0-1 0-16,-3 3 0 0,4 2 1 0,-1 6 0 16,-3 0 0-16,0 3 0 0,-3 2 9 0,0 3 1 0,3 2 1 0,-3 0 0 15,4 1 1-15,-1-1 0 0,3 4 0 0,0-1 0 16,3 0 10-16,0-3 1 15,3 1 1-15,3 2 0 0,3-3-38 0,0 1 0 0,6-1-12 16,0-2 4-16,3 0 8 0,3-3 14 16,0-3-3-16,3 1-1 0,2-6 7 0,1-2 2 0,0-3 0 0,3-3 0 15,3-2 9-15,0-6 3 0,-1-2 0 0,4-3 0 16,0-3-7-16,0-5 0 0,0 0-1 0,-1-5 0 16,-8 0-11-16,3-3-1 0,6-2-1 0,-6-3 0 15,-9 0-10-15,0 0 0 0,-1-3 0 0,-2 0 0 31,-6 6-25-31,-3-1-11 0,-6 1-1 0,0 2-1 0,0 3-12 16,-5 2-2-16,-13 1-1 0,-3 7 0 0,3 0 21 16,-3 4 4-16,-5 1 0 0,-1 1 1 0,0 2 16 0,0 1 11 0,4 7-13 0,2-2 5 15,0 2 8-15,0 0 0 0,3 0 0 0,4 3 8 16,2 3-8-16,3 0 0 0,3-1 0 0,3 1 0 0,6 2 12 16,3 0 2-16,6 0 0 0,0 1 0 0,6-1 4 15,3 0 1-15,3-5 0 0,5 3 0 16,7-3-2-16,0-1 0 0,0 1 0 0,5-2 0 0,1-1-17 15,0-2 0-15,6 2-11 0,-7-2-670 16,-2-1-135-16</inkml:trace>
  <inkml:trace contextRef="#ctx0" brushRef="#br0" timeOffset="34093.448">7464 9737 1638 0,'15'0'36'0,"-15"0"7"0,12 0 1 0,6 5 3 0,3-2-38 0,-1 2-9 0,-11-2 0 0,6 2 0 16,6 0 63-16,-3 3 10 0,-12-5 3 0,-3 5 0 15,-3 0-26-15,0 5-5 0,3-3-1 0,-9 6 0 16,-12-2-22-16,3 1-5 0,0 1-1 0,-3 3 0 16,-5-1-16-16,-1 1 0 0,3-1 8 0,-3 1-8 15,3-3 0-15,0 0 10 0,-2-1-10 0,5-1-631 16,3-1-131-1</inkml:trace>
  <inkml:trace contextRef="#ctx0" brushRef="#br0" timeOffset="34625.164">8330 9245 1788 0,'0'0'51'0,"0"0"10"0,-3-3-49 0,-3 0-12 0,-3 1 0 0,0 2 0 0,-2 0 52 0,-1 0 8 16,0 2 2-16,-3 1 0 0,-9 2-16 0,6 0-3 0,-3 3-1 0,4 0 0 15,-7 0-26-15,0 3-4 0,0-3-2 0,3 2 0 16,6 4 18-16,0-1 3 15,-2-3 1-15,2 1 0 0,6 2-15 0,0-2-2 0,-3-3-1 0,6 0 0 16,3 0 5-16,0 0 1 16,3-8 0-16,0 0 0 0,6 8-4 0,0-3 0 0,9-3 0 0,0 1 0 15,-6-3-4-15,9 0 0 0,2 0-1 0,1 0 0 16,0 0-11-16,-3 0 0 0,-3-3 0 0,0 3 8 16,0 0-8-16,-4 3 0 0,-11-3 0 0,9 0 0 15,0 3 0-15,-9-3 0 0,-3 5 0 0,-3 0 0 16,-3 1 0-16,-2 2 0 0,-1 2 0 0,-9 3 0 15,-3 1-8-15,0-1 8 0,3 5 0 0,1 1 0 16,-7 2 0-16,0 3-9 0,6-3 9 0,0 3 0 16,0 0 0-16,4-1 9 0,-4-1 1 0,9-4 0 15,3 6-10-15,0-3 0 0,0-2 0 0,6-3 0 16,3 2-18-16,3 1 4 0,0-1 1 0,3-2 0 16,3 2 13-16,0-4 0 0,3 2 0 0,3-6 0 0,-1 1 0 15,4-3 13-15,6 0-4 0,3-6-1 16,-3 1 4-16,6 0 1 0,2-6 0 0,4-2 0 0,3 2-25 15,-4-2-4-15,4-9-2 0,-3 4 0 16,0-3-119-16,-1-3-24 0,1-3-5 0</inkml:trace>
  <inkml:trace contextRef="#ctx0" brushRef="#br0" timeOffset="35008.005">8324 8961 1256 0,'0'0'28'0,"0"0"5"0,6 3 2 0,3 5 0 0,0 0-35 0,0 5 0 0,3-2 0 0,3 2 0 15,0 3 92-15,3 2 11 0,2 4 2 0,4 1 1 16,-3 4-26-16,6-1-6 0,-3 3-1 0,2 1 0 16,1-1-14-16,0 2-3 0,-3 1-1 0,-3 5 0 0,0-2-16 15,-1-1-3-15,-5 0-1 0,0 3 0 0,-3-2-19 16,-3 2-4-16,-3-3-1 0,-6 3 0 0,-6 0-2 0,-3-2 0 15,-9 2 0-15,-3-3 0 16,-8 3-70-16,-7 0-15 0,-6 0-2 16</inkml:trace>
  <inkml:trace contextRef="#ctx0" brushRef="#br0" timeOffset="36042.762">8881 8702 1080 0,'12'5'24'0,"-6"-5"4"0,0 3 2 0,3 2 0 0,3 1-30 0,2 2 0 0,1 0 0 0,3 2 0 15,3 1 79-15,3 2 9 0,0 3 3 0,2 2 0 16,4 4-3-16,0 1-1 0,0 6 0 0,3 1 0 16,-1 1-35-16,4 6-8 0,-3 0 0 0,2 6-1 15,1-1-17-15,-6 0-3 0,-3 1-1 0,-3 2 0 16,-1-3-12-16,-5 6-2 0,-3-3-8 15,-3 2 12-15,-9 1-1 0,0-1-1 0,-6-2 0 0,-6 0 0 16,-6 3 0-16,-6-3 0 0,0-3 0 16,-5-2 0-16,-4 0 0 0,0 2 0 0,-3-2 0 0,-2-3 0 15,-1-3-28-15,0-2-6 0,1-3 0 0,-1-2-880 16</inkml:trace>
  <inkml:trace contextRef="#ctx0" brushRef="#br0" timeOffset="36320.208">9872 9554 2426 0,'3'-18'53'0,"3"10"11"0,0-3 3 0,0 3 1 0,3 0-54 0,-3 3-14 16,3 0 0-16,3 5 0 0,-3-3 0 0,3 3 11 0,-1-3-11 0,-2 9-717 15,-3-1-150-15</inkml:trace>
  <inkml:trace contextRef="#ctx0" brushRef="#br0" timeOffset="37164.403">10658 9385 1456 0,'0'-11'41'0,"0"11"9"0,0 0-40 0,0 0-10 0,0 0 0 0,6 5 0 16,3 1 47-16,-3 2 7 0,3 5 2 0,-3 5 0 16,3 1-22-16,-3 2-4 0,2 8-1 0,-2 0 0 15,0 3-5-15,3 5 0 0,-6-2-1 0,6 4 0 16,-3-2-13-16,0 3-2 0,0 2-8 0,-3 1 12 15,0 2-12-15,3-3 0 0,-6 0 8 0,0 1-8 16,0-6 0-16,-3-3 0 0,0-5 8 0,3 0-8 0,-3-5 0 16,0-3 8-16,3-2-8 0,-6-3 0 0,3-6 13 0,-3-2-3 15,3-5-1-15,3-3 0 0,-6-3 23 0,0-2 4 16,0-3 0-16,3-5 1 0,-3-6-20 16,3-5-4-16,-5-5-1 0,-1 0 0 0,0-5-23 0,0-6-5 15,-3 0 0-15,0-5-1 0,0 0 5 0,0-2 2 16,-3-1 0-16,6 1 0 0,-3-1 2 0,3-2 0 15,1-3 0-15,2 5 0 0,3 0 8 16,0 6 0-16,3 2 0 0,6 1 0 0,-3 2 0 0,5 5 0 16,1 3 0-16,3 0 0 0,3 0-17 0,0 2-2 15,3 3 0-15,3 3 0 0,0 3 10 0,-1 2 9 0,7-3-13 16,-3 9 5-16,6 2 17 0,-3 3 4 16,2 2 1-16,1 3 0 0,-3 3-2 0,0 2 0 0,-3 5 0 15,-1 1 0-15,-5 2-12 0,0 3 8 0,-6 0-8 0,-3 2 0 16,-6 4 10-16,0-1-10 0,-6 3 10 0,-6-1-10 15,-3 1 12-15,-3 3-3 0,-9-3-1 0,1 2 0 16,-7-2-8-16,0 2 8 0,-3 1-8 0,-2-1 8 16,-1 1-8-16,0 2 8 0,3-5-8 0,1-1-590 15,2-1-123-15</inkml:trace>
  <inkml:trace contextRef="#ctx0" brushRef="#br0" timeOffset="37476.136">12000 8639 2026 0,'0'0'57'0,"-3"-6"14"16,3 6-57-16,-3-2-14 0,-6-1 0 0,1 3 0 0,-1 3 0 0,-6-1 0 15,-3 6 0-15,-3 0 0 0,-6 5 0 0,-2 1 0 16,-1 4 0-16,-3 1 0 0,0 5 19 0,-5 5 1 15,2 0 0-15,0 3 0 0,3 5-7 0,-2 0-1 16,2 2 0-16,0 4 0 0,-3 2 10 0,4 0 2 16,-1 2 0-16,0 1 0 0,3-1-15 0,7-2-9 15,-1 3 12-15,6 0-12 0,0 2 24 0,3-2-3 0,6-1 0 16,6-4 0-16,0-1-21 0,6-5 0 0,6 0 0 16,6-5 8-16,0-3-8 0,9 0 0 15,0-5 0-15,8-6 0 16,4-2-27-16,3-3-3 0,0-5-1 0,5-5-940 0</inkml:trace>
  <inkml:trace contextRef="#ctx0" brushRef="#br0" timeOffset="37997.742">12313 8895 1489 0,'0'0'42'0,"0"0"10"0,0 0-42 0,0 0-10 0,0 0 0 0,-3 0 0 0,-3 3 77 0,0-3 14 16,-3 3 2-16,-6-1 1 0,0 4 22 0,-3 1 4 16,-2 1 0-16,-1 0 1 15,-6 3-129-15,0 0-27 0,0 2-5 0,1 3 0 0,-1-1 40 0,3 1 16 16,-3 3-1-16,3-1 0 0,4-2-1 0,-1 3 0 15,3-1 0-15,3-2 0 0,6 3 5 0,-3-6 1 16,6 3 0-16,3-3 0 0,3 0-4 0,3 1-1 16,3-4 0-16,6 3 0 0,0-5 5 0,6 0 2 0,3-3 0 15,3 1 0-15,2-4 8 0,1 1 2 16,3-3 0-16,3-3 0 0,-4 3-32 0,1 0-13 0,-3 0 1 0,0 0 0 16,-3 3 12-16,-4 0 16 15,-2-1-3-15,-6 4-1 0,-3-4-12 0,-3 6 0 0,-3-2-12 0,-9 4 12 16,-6 1 0-16,-3 2 0 0,-6 0 0 0,-2 3 9 15,-7 3-20-15,0-1-4 0,3 3-1 0,-2-2 0 16,-1 2 16-16,3 0 0 0,3-2 0 0,0-4-9 16,1 1 9-16,5 0 0 0,0 0 0 15,6-3 0-15,3-2 0 0,0 0 0 0,6-1 0 0,3 1 0 16,3-1 14-16,3 1-2 0,6-6 0 0,3 3 0 16,3-3 4-16,5-2 1 0,4 0 0 0,9-1 0 15,3-2-9-15,2 0-8 0,1 0 12 0,3-2-12 16,-1-1 0-16,1 0 0 0,-3 1 0 0,-4-4 0 31,-2-4-106-31,0 2-25 0,-4-3-5 0</inkml:trace>
  <inkml:trace contextRef="#ctx0" brushRef="#br0" timeOffset="38362.14">12468 8456 1743 0,'0'0'49'0,"3"8"11"0,3 0-48 0,0 5-12 0,5 6 0 0,7-1 0 16,-3 3 28-16,3 3 2 15,6 3 1-15,3 2 0 0,-1 3-2 0,1-1 0 0,6 4 0 0,0-4 0 16,-1 4 22-16,-2-1 4 0,0 1 1 0,0 2 0 16,-3 0-4-16,-1 0 0 0,-2-3 0 0,-3 3 0 15,0-2-38-15,-3 2-14 0,-6 0 9 0,-3-3-9 16,-3 0 12-16,-9 1-4 0,-3-3 0 0,-6 2 0 16,-9 3-8-16,-3-3 0 0,-6 1 0 0,-5-1 0 15,-4 1 0-15,-6-4-11 0,-2 1 3 0,-7-3-678 16,3 3-135-16</inkml:trace>
  <inkml:trace contextRef="#ctx0" brushRef="#br0" timeOffset="38721.721">13405 9271 2271 0,'9'-16'50'0,"-6"13"10"0,0-2 3 0,-3 5 1 0,0 0-52 0,0 0-12 0,6 0 0 0,-6 0 0 16,0 0 0-16,0 0-8 0,0 0 8 0,0 0-675 15,3 11-127-15</inkml:trace>
  <inkml:trace contextRef="#ctx0" brushRef="#br0" timeOffset="39347.619">14325 9104 1886 0,'-3'-13'41'0,"3"13"9"0,0 0 2 0,-3-5 1 0,3 2-42 0,0 3-11 0,0 0 0 0,-6-5 0 16,3 0 0-16,-6 2-14 15,3 0 3-15,-3 1 1 0,-3-4 10 0,1 4-10 0,-4-6 10 0,0 5-10 16,-3 3 23-16,-3-3 5 16,3 1 1-16,-6-3 0 0,1 5 2 0,-4 0 1 0,0 2 0 0,-3 1 0 15,-2-1-11-15,-1 4-3 0,0 4 0 0,0 4 0 16,4-1-8-16,-1 3 0 0,3 2 0 0,3 3 0 16,0 3 0-16,1 0 0 0,-1 2-11 0,6 1 11 15,3 5 0-15,3-1 9 0,3 1 0 0,3 3 0 16,3 2-9-16,3-3 12 0,6 0-12 0,3 1 12 15,3-3 0-15,3-6 1 0,3-2 0 0,0-3 0 16,2-5 9-16,1-6 2 0,3-2 0 0,3-2 0 16,3-4 4-16,-1-4 2 0,4-4 0 0,3-7 0 15,-3-3-11-15,2-2-3 0,-5-6 0 0,3-5 0 16,-6-3-5-16,-1-2-2 0,-2-3 0 0,0-3 0 16,-3-2-9-16,-3-3 0 0,0-8 0 0,-1-3 0 0,1-2 0 15,-3-3-9-15,0 0 9 0,-3 3-10 16,0 5-26-16,-3 3-4 0,-3 5-2 15,0 8 0-15,-3 2 18 0,-3 9 4 0,-3 2 1 0,0 6 0 16,0 4 19-16,-3 6 0 0,3 1-8 0,-3 7 8 0,0 2 0 0,-3 6 9 16,3 3-1-16,-3 5 0 0,0 5 10 0,0 5 2 15,0 1 0-15,3 4 0 0,0 4 6 0,-2 2 2 16,2 3 0-16,0 7 0 0,0 3-20 0,3 3-8 16,3-2 8-16,0-1-8 0,3 0 0 0,6-2 0 15,0 2 0-15,2-5 0 0,7 3 0 0,-3-3 0 0,6-6 0 16,3-4-689-16,3-4-143 15</inkml:trace>
  <inkml:trace contextRef="#ctx0" brushRef="#br0" timeOffset="39842.084">15090 8848 1664 0,'0'0'47'0,"0"0"11"0,0 0-46 0,0 0-12 0,0 0 0 0,0 0 0 16,0 0 44-16,0 0 8 0,-3 5 0 0,-3 0 1 15,0 1-15-15,-3-1-3 0,0 3-1 0,-6 0 0 16,1-3 2-16,-4 6 1 0,0-1 0 0,-3 1 0 16,0 2-14-16,-3 3-3 0,1 0-1 0,-4-3 0 0,6 8-7 0,-3 0-2 15,3 0 0-15,3 1 0 0,1-1-2 0,-1-3 0 16,6 1 0-16,0-3 0 0,0 0-8 0,6-3 0 15,0 0 0-15,3-2 0 0,3-1 0 0,0 1 10 16,6-3-10-16,3-3 10 0,0 0 3 0,3 1 1 16,3-4 0-16,3-2 0 0,-1-2-2 15,4-1 0-15,0 0 0 0,0 1 0 0,0-4-12 0,-3 4 9 16,-1-4-9-16,-2 4 8 0,3-1 3 0,-9 1 0 16,-3-1 0-16,0 0 0 0,-6 3-11 0,0 0 10 15,0 0-10-15,-6 8 10 0,-3 3-10 0,-3-1 0 16,-3 1-10-16,-5 5 10 0,-1 0 0 0,-3 2-9 0,3 3 9 15,0 1 0-15,3-1 0 0,-2 2 0 16,2-1 0-16,3 1-8 0,-3 4 8 0,6-1 0 0,0 1 0 0,3-3-8 16,3-3 8-16,0 0 0 0,6-2 0 0,3-1 0 15,0 1 0-15,6-4 14 0,3-1-2 0,3-4 0 16,3 1 25-16,9-3 5 0,5-6 1 0,4 4 0 16,3-6-11-16,2 2-1 0,7-2-1 0,0-2 0 15,-1 2-30-15,-2 0 0 0,0-3 0 0,-1 0-1167 16</inkml:trace>
  <inkml:trace contextRef="#ctx0" brushRef="#br0" timeOffset="41463.99">1809 9483 1272 0,'0'0'36'0,"0"-3"8"0,-6 0-35 0,6 3-9 0,-3-2 0 0,-3-1 0 0,0 0 0 0,6 3 0 16,-12 0 0-16,3 0 8 0,0 0 0 0,-3 0 0 16,-6 3 0-16,6-3 0 0,-6 3 11 0,1-1 1 15,2-2 1-15,-6 6 0 0,3-4 19 0,0 4 3 16,3-1 1-16,-8 3 0 0,2-3 2 0,-3 3 1 16,3 0 0-16,0 3 0 0,-6 2-25 0,4 0-5 15,2 3-1-15,0 2 0 0,-3 1 3 0,6 2 0 16,0 3 0-16,1-3 0 0,2 3-19 0,6 0 0 15,0 2 0-15,3-2 0 0,0 2 0 0,9-2 0 16,6-3-13-16,0 1 5 0,0-1 22 0,3 0 5 16,8-3 1-16,-2-4 0 0,3-1 13 0,6 0 3 0,-3-5 1 15,2-3 0-15,1-2 3 0,3-3 0 0,-6-5 0 0,6-1 0 16,-1-4-5-16,1-1-1 0,-3-5 0 0,3 1 0 16,2-7-2-16,-2-1 0 0,-6-4 0 15,3 1 0-15,-6-3 4 0,-4-3 1 0,-2-3 0 0,-3-2 0 16,-6-5-18-16,-3-3-4 0,-3-5-1 0,-3-1 0 15,-9-1-5-15,3-1-1 0,-11-3 0 0,-7 3 0 16,-3-8-8-16,-3 6 0 0,1 4 9 0,-13 1-9 16,0 5 0-16,4 3 0 0,-10 0-12 0,-6 5 4 15,4 5 8-15,-4 5-12 0,4 1 12 0,2 5-12 16,3 5-4-16,4 5-2 0,5 3 0 0,6 6 0 31,-2 2-6-31,8 5-2 0,3 3 0 0,9 10 0 0,-3 4-108 16,6 1-22-16,3 6-4 0,9 9 0 0</inkml:trace>
  <inkml:trace contextRef="#ctx0" brushRef="#br0" timeOffset="41774.979">704 10403 1720 0,'15'-10'48'0,"0"7"12"0,0-5-48 0,6 3-12 0,9-3 0 0,5 0 0 16,7-2 59-16,0-4 9 15,5 4 1-15,4-4 1 0,2-1-10 0,7 1-3 0,5-2 0 0,1 3 0 16,-4 0-9-16,7 2-3 0,-10-4 0 0,7 4 0 15,2 0-19-15,-8 1-4 0,2 2-1 0,-8 0 0 16,-3 3-9-16,-10-1-3 0,-2 4 0 0,-6-1 0 31,-4 0-30-31,-5 3-7 0,-3 0 0 0,-6 3-1004 0</inkml:trace>
  <inkml:trace contextRef="#ctx0" brushRef="#br0" timeOffset="42350.489">978 10800 828 0,'-30'16'23'0,"18"-8"6"0,-5 5-29 0,-4 3 0 0,-6 3 0 0,0 2 0 15,3 3 80-15,-2 2 9 0,2-2 3 0,0 5 0 16,3-2-24-16,0 2-5 0,0 0-1 0,7-3 0 16,2 3-33-16,3 0-6 0,6 3-2 0,0-3 0 15,3-2-5-15,6-1-2 0,0-5 0 0,6 1 0 16,0-7 10-16,5-1 1 0,1-4 1 0,6-4 0 16,3-4 20-16,3-4 4 0,2-4 1 0,-2 1 0 15,3-8-9-15,6-1-2 0,-10-4 0 0,4-6 0 16,0 0-12-16,3-2-2 0,-7-3-1 0,1-3 0 15,-6 0 5-15,-3-5 1 0,0 0 0 0,-4-5 0 0,-5-3 0 16,-6-3 0-16,-6-2 0 0,-6 0 0 0,3-1-15 0,-12 4-4 16,1-6 0-16,-13 8 0 0,3 3 7 0,-3 2 1 15,-6 3 0-15,4 5 0 0,-10 8-11 0,3 3-1 16,-8 3-8-16,2 7 12 16,0 6-31-16,1 2-6 0,2 8-2 15,0 3 0-15,3 3-25 0,1 5-6 0,2 0-1 0,9 2-574 16,-6 3-115-16</inkml:trace>
  <inkml:trace contextRef="#ctx0" brushRef="#br0" timeOffset="42882.748">1696 10583 1634 0,'-9'-8'36'0,"3"6"7"0,-3-4 1 0,3 4 3 0,-9-3-38 0,9 2-9 0,-9 0 0 0,6 3 0 16,-3-5 64-16,0 5 10 0,0-3 2 0,0 6 1 16,4 0-29-16,-7-1-7 0,3 4-1 0,-3 4 0 15,6 3-26-15,-6 1-6 0,3 1 0 0,-3 4-8 16,0 2 11-16,1 0-11 0,5 6 10 0,-6-1-10 15,3 3 0-15,3-2 0 0,3 5-13 0,-3-3 4 16,3 2 9-16,6 1 0 0,0-3 0 0,6 0 0 0,-3-2 8 16,6-1 3-16,3-2 1 0,0-3 0 15,6-2 4-15,-1-3 0 0,4 0 1 0,0-6 0 0,6-2 21 0,0 0 4 16,2-5 1-16,7-1 0 16,-6-4 1-16,0-4 0 0,2 1 0 0,1-6 0 0,0 1-20 0,3-3-3 15,-7-3-1-15,-5 0 0 0,3 0-6 0,-6-3-2 16,-3 1 0-16,0-1 0 0,-4-2-4 0,-5 0-8 15,0-5 11-15,-3 2-11 16,-6 0-14-16,0-5-10 0,-3 2-1 0,-3 4-1 16,-6-1-35-16,-2 5-7 0,-1 1-2 0,-6 5 0 15,0-1-19-15,-9 9-4 0,-3 2-1 0,-2 3 0 16,-1 3 14-16,-3 5 4 0,-2 0 0 0,-1 3 0 0,0 2 47 0,4 0 9 16,-1 3 3-16,0-3 0 0,9 3 56 0,4 0 11 15,2-3 2-15,9 3 1 0,0-3-10 0,9 0-3 0,6 3 0 0,0-3 0 16,12 1 4-16,9-4 0 0,9 1 0 0,8-6 0 15,7 0-1-15,12-2 0 0,8-3 0 0,12-3-691 16,-2-2-137 0</inkml:trace>
  <inkml:trace contextRef="#ctx0" brushRef="#br0" timeOffset="46800.146">10447 10303 1650 0,'0'-11'47'0,"0"11"9"0,0 0-44 0,0 0-12 16,9-2 0-16,-1 2 0 0,4 2-11 0,0 1-4 15,6 0-1-15,-3 2 0 16,6 0-68-16,0 0-13 0,0 1-3 0,2-1-1 16,-2 3 36-16,6-3 7 0,0 1 2 0,3-1 0 0,2 0 56 0,4-2 0 0,3 2 8 0,2-2 0 15,4 2 40-15,3-2 8 16,2-3 1-16,4 0 1 0,8-3 3 0,4 0 1 0,-1 1 0 0,7-4 0 16,-1 1-3-16,7-3-1 0,2 3 0 15,0-3 0-15,7 0-5 0,-1 3-1 0,0-3 0 0,1 0 0 16,-4-3 47-16,0 3 9 0,-2 3 1 0,-10-3 1 31,-5 0-119-31,-7 3-24 0,-5 0-5 0,-4-1-1 0,-5 1 39 0,-9 2 0 0,-7-2 0 16,-5 5 8-16,-9-3-8 0,-3 3 10 0,-6 0-10 0,-6 0 10 31,-9 6-32-31,-6-1-6 0,-6 3-2 0</inkml:trace>
  <inkml:trace contextRef="#ctx0" brushRef="#br0" timeOffset="51717.744">4363 10541 921 0,'0'0'20'0,"0"0"4"0,0 0 0 0,2 8 4 0,-2 0-28 0,3 0 0 0,3 0 0 0,-3 2 0 15,3 1 49-15,0 0 5 0,0 2 1 0,0 0 0 16,3 0-6-16,0 0-1 0,-3 1 0 0,0-1 0 16,0 0-9-16,0 3-3 0,-6 0 0 0,0 2 0 15,3-2-1-15,-3 0-1 0,0 0 0 0,0 3 0 16,-3-4-3-16,3 1-1 0,0-2 0 0,-3 1 0 15,3-1 1-15,-3-4 0 0,0 3 0 0,0-5 0 16,3-2-11-16,0-6-3 0,0 0 0 0,0 0 0 16,0 0 2-16,0 0 0 0,0 0 0 0,9-3 0 15,6-2 0-15,-3-1 0 0,6-2 0 0,-1 3 0 16,1-3-19-16,6 0 8 0,0 0-8 0,6 3 0 16,-4-3 19-16,7 0-3 0,3 0-1 0,3 0 0 0,5-2-15 15,1 4 0-15,0-1 0 0,2 1 0 16,4 4 8-16,-4-4 4 0,4 1 2 0,0-3 0 0,2 5-4 15,1-2-1-15,5 0 0 0,-2 0 0 0,2-1 3 16,1 4 1-16,-4-4 0 0,1 4 0 0,3-1-1 0,2-2-1 16,1 2 0-16,-4 3 0 15,4-3-3-15,-7 3-8 0,4-2 12 0,-1 2-4 0,-2 0-8 0,2 0 0 16,1-3 9-16,-1 3-9 0,-2 0 0 0,2 0 0 16,-2 0 0-16,0-2 8 0,-1 2-8 0,1-3 12 15,2 3-4-15,-2-3 0 0,-1 1-8 0,-2 2 0 16,-1-6-8-16,4 4 8 0,3-4 0 0,-4 1 0 15,-5 0 0-15,-4-3 0 0,7 3 0 0,-3-1 0 0,-7 1 0 16,4 0 8-16,2-3 0 0,4 2 1 0,-6-2 0 0,2 1 0 16,1 4-9-16,-1-2 0 0,1-1 0 0,-3 1 0 15,-4 0 0-15,1-1 0 0,6-1 0 16,-1 4 0-16,-2 0 0 0,-4-2 0 0,4 2 0 0,-3-2 0 16,-1 2 0-16,-2 1 0 0,3-1 11 0,2-2-11 15,-2 2 0-15,3 0 0 0,-4-2 0 0,1 3 0 16,-3-1 0-16,-1 0 0 0,-5 1 0 15,-3-1 0-15,-1 0 0 0,-2 1 0 0,-3-1 0 0,0 3 0 16,-3-5 0-16,2 2 0 0,1-2 0 0,0 2 0 16,0 0 8-16,-1 1-8 0,-2-1 0 0,6 1 0 15,-3 2 0-15,0-3 0 0,-4 0 0 0,4 1 0 16,-3-1 0-16,0 0 0 0,0 1 0 0,-3-1 0 16,-1 0 0-16,1 1 0 0,0-1 0 0,0 0 0 15,-3 1 0-15,0-1 8 0,-1 1-8 0,1-1 0 0,-3 0 0 16,0 1 0-16,0 2 0 0,0-3 0 0,-6 3 0 15,3-3 0-15,-3 1 8 0,3 2-8 0,-4-3 0 0,-2 3 0 16,3-3 0-16,-3 1 0 0,0 2 12 0,-6 0-3 16,0 0-1-16,3-3 0 0,-3 3 2 0,6-3 0 15,0 1 0-15,-6 2 0 0,0 0-2 0,0 0 0 16,3-3 0-16,-3 3 0 0,0 0-8 0,0 0 10 16,6-5-10-16,-6 5 10 0,0-5 2 0,3-3 1 15,0 0 0-15,-3 2 0 0,3-2 7 0,-3 3 0 16,3-3 1-16,0 0 0 0,0 3 7 0,3-3 2 15,-3-3 0-15,3 4 0 0,0-1-3 0,0-3-1 16,3 0 0-16,0 1 0 0,-3-6-11 0,2 3-3 0,1-3 0 16,0 0 0-16,0-3-12 0,0 1 11 15,0-1-11-15,0 1 10 0,-3 2-10 0,0-3 0 0,-3 4 9 0,3-1-9 16,-6-3 0-16,0 1 9 0,0-1-9 0,0 1 0 16,0 2 9-16,-6 3-9 0,3-1 0 0,-3 6 9 31,0 0-68-31,-3 3-13 0,0 3-4 0,0 4-1115 0</inkml:trace>
  <inkml:trace contextRef="#ctx0" brushRef="#br0" timeOffset="58440.292">1398 13012 2026 0,'6'-13'44'16,"-3"8"10"-16,3-1 2 0,0 1 1 0,3 0-45 0,6 0-12 0,-1-1 0 0,7 1 0 0,0 0 0 0,0-1-16 16,6 1 4-16,-1 0 1 0,-2-3 11 0,0 3 0 15,3-1 0-15,0 4 8 0,-6-1-8 0,-1 3 0 16,1 3 0-16,0-1 0 0,-3-2 8 0,0 6 0 16,-3-4 0-16,0 3-605 15,-1 1-121-15</inkml:trace>
  <inkml:trace contextRef="#ctx0" brushRef="#br0" timeOffset="58623.08">1407 13422 2016 0,'-15'-10'44'0,"6"10"10"0,9 0 2 0,0 0 0 0,0 0-45 0,3-8-11 0,3 3 0 0,9-3 0 15,6 0 35-15,5-3 5 0,7 0 0 0,6-2 1 16,6-3-13-16,5 3-2 0,4-3-1 0,8 0 0 15,-8 3-39-15,2 0-8 0,7-3-2 0,-4 3-953 16</inkml:trace>
  <inkml:trace contextRef="#ctx0" brushRef="#br0" timeOffset="59145.719">3693 11919 2127 0,'-18'-31'47'0,"12"18"9"0,-3-3 3 0,0 0 1 0,-3 3-48 0,3-1-12 15,3 4 0-15,-3 2 0 0,0-3 0 0,4 6 10 16,-13 2-10-16,6 1 10 0,-6 4-10 0,0 1 0 16,-3 2-10-16,0 3 10 0,-2 3-9 0,-1 2 9 0,-3 5-8 15,3-2 8-15,-3 6 0 0,1-1-10 0,2 2 10 0,-3 4 0 16,0-1-9-16,3 4 9 0,1 1 0 16,2 4-9-16,0 2 9 0,9 2 0 15,-3 4 0-15,3-1 0 0,6 6 0 0,3-3 0 0,0 5 0 0,-3-2 0 16,6 2 0-16,6 3 0 0,0 5 0 0,3 0 0 15,-3-2 0-15,3 2 0 0,3 3 0 0,0 0-8 16,0 2 8-16,0 3 0 0,0 0 0 16,-1 1 0-16,1-1 0 0,-3 0 0 0,3 3 0 0,-3-3 0 15,0 3 0-15,-3-3 0 0,0-3 0 0,0 3 0 16,-6-2 0-16,3-1 0 0,-6 4 0 0,0-4 0 16,0-2 0-16,-3-3 0 0,-3 0 0 0,-3-5 0 15,-3-3 0-15,0 1 8 0,-2-4-8 0,-4-2 8 16,3-2 12-16,-9-4 2 0,-3-2 1 0,4-5 0 15,-4-5 9-15,3-6 1 0,-3-3 1 0,3-4 0 16,1-7-1-16,-1-4 0 0,0-6 0 0,3-4 0 0,0-7-9 16,4-4-3-16,2-9 0 0,3-4-753 15,3-9-150-15</inkml:trace>
  <inkml:trace contextRef="#ctx0" brushRef="#br0" timeOffset="60112.076">4952 12830 1519 0,'-9'-11'43'0,"3"8"9"0,3 1-41 0,-3-4-11 0,-3 1 0 0,3 3 0 16,6 2 40-16,-3-6 7 0,-3 1 1 0,0 0 0 16,0 2-32-16,-3 0-7 0,3 1-1 0,1 2 0 15,-4-3-8-15,-3 3 0 0,0 3 0 0,0-3 0 16,0 2 0-16,-3 1 0 0,0 2 8 0,-3-2-8 15,0 2 25-15,1 3 0 0,-1 0 0 0,-3 0 0 16,0 3-4-16,0-1-1 0,0 6 0 0,-5 3 0 16,2-1-20-16,3 6 0 0,-3 0 0 0,6 5 8 0,0 0-8 15,1 3 0-15,2-1 0 0,3 4 0 0,6-6 0 0,-3 3 0 16,6-3 0-16,3-3 0 0,0-2 0 16,3-3 0-16,3 0 0 0,3-5 8 0,3 3 10 15,3-6 2-15,2-5 1 0,4 0 0 0,6-5 12 0,6-3 3 16,0-6 0-16,2-4 0 0,1-4 0 0,6-7 0 15,2-5 0-15,-2-3 0 0,3-8-4 0,-7 0 0 16,1-6 0-16,-6-2 0 0,2-5 0 16,-8 0 0-16,-3-3 0 0,-3-5 0 0,-9-6-14 0,-3-2-3 15,-3-3-1-15,-9 6 0 0,-3-1-14 0,-6 6 8 16,-6 2-8-16,-9 6 0 0,-3 3 11 0,-2 7-11 0,-7 6 12 16,-6 7-12-16,1 3 11 0,-7 8-11 15,1 6 10-15,-4 2-10 0,3 5 0 0,-2 6 0 0,-1 5 0 16,4 5 0-1,2 6-36-15,6 4-3 0,7 1-1 0,2 5-678 0,6 3-136 0</inkml:trace>
  <inkml:trace contextRef="#ctx0" brushRef="#br0" timeOffset="60506.2">4059 13563 2188 0,'-6'-14'48'0,"6"9"11"0,0 0 1 0,0 5 1 0,0 0-49 0,9-8-12 15,3 3 0-15,0 2 0 0,9-2 32 0,-1-1 3 0,7 4 1 0,3-4 0 16,0 1-8-16,5 2 0 0,4-5-1 16,6 3 0-16,-1 3-6 0,7-4-1 0,0-2 0 0,2 0 0 15,7 3-9-15,-1-3-3 16,4 0 0-16,-4 0 0 0,4 0-8 0,-1 0 0 15,-2 0 0-15,-4 1 0 0,1 1 0 0,-3 4 0 0,-4-4 0 16,-2 1-745 0,-7 5-149-16</inkml:trace>
  <inkml:trace contextRef="#ctx0" brushRef="#br0" timeOffset="61156.616">4669 14139 2098 0,'-6'-10'46'0,"6"10"10"0,-3-3 1 0,-3-2 3 0,3 2-48 0,-3 1-12 0,0-1 0 0,0 0 0 15,-3 1 21-15,1 2 3 0,-4 0 0 0,0 0 0 16,-6 0-24-16,0 2 0 0,-3 4 0 0,-3-4 0 16,1 3 0-16,-4 1 0 0,3 2 0 0,-6 0 0 15,0 2 0-15,1 3 0 0,-4-2 0 0,0 2 0 16,-3 3 0-16,1 3 17 0,-4-1-2 0,3 3-1 16,-2 1-6-16,5-1-8 0,3 0 11 0,0 0-11 15,7 3 8-15,2 0-8 0,3-1 0 0,6 1 0 16,3-3 0-16,6 1 0 0,3-4 0 0,3 1-9 15,0-6 9-15,6-3 8 0,6 4-8 0,0-6 11 16,8-3-11-16,4-2 0 0,3-3 0 0,3-3 0 16,0-5 8-16,2-5 0 0,4-3 0 0,0-3 0 15,2-4-8-15,1-7 0 0,0 4 0 0,-4-8 0 0,1-1 0 16,-3 1 0-16,-1-6 10 0,-5 0-10 16,-6-2 26-16,-3-3-2 0,-6-8 0 0,-3-2 0 0,-9-1-8 15,-3 0-3-15,-6 1 0 0,-3-1 0 0,-6 6 2 0,-6 5 0 16,-9 3 0-16,1 5 0 15,-4 10-35-15,-6 1-8 0,-3 10 0 0,1 3-1 16,-1 5 0-16,-6 5 0 0,1-2 0 0,2 7 0 16,1 4-59-16,2 4-11 0,3 1-2 0,3 5-810 15</inkml:trace>
  <inkml:trace contextRef="#ctx0" brushRef="#br0" timeOffset="61708.147">5041 13705 1926 0,'-21'-2'42'0,"9"2"9"0,-2 0 1 0,2 2 3 0,-3-2-44 0,3 6-11 0,0-1 0 0,0 3 0 16,3 3 14-16,-3 2 1 0,0 3 0 0,0 2 0 16,3 3-7-16,-2 3 0 0,-1 0-8 0,3 2 12 15,3 6 1-15,0 3 0 0,0-1 0 0,3 3 0 16,3 0-4-16,0 0-1 0,0-3 0 0,3 4 0 16,6-7-8-16,0 4 8 0,3-4-8 0,3-1 8 0,-1-1-8 15,1-3 0-15,3-2 0 0,0-6 0 0,6 1 0 16,-3-1 0-16,2-7 0 0,1-3 0 0,0-3 11 15,3-2 3-15,0-6 1 0,-1-2 0 0,-2-6 9 0,3-4 1 16,0-1 1-16,3-3 0 16,-4 1 0-16,-2-6 0 0,-6 0 0 0,3-2 0 0,0-4-9 0,-6 1-1 15,-3 0-1-15,-4-5 0 0,-2-3-5 0,-6 0-1 16,0-3 0-16,-3 3 0 0,0 0-9 0,-5 5 0 16,-4 3 0-16,-6 3-11 0,0 2-7 0,-3 5-2 15,0 1 0-15,-3 2 0 16,-2 5-12-16,-4 3-4 0,0 3 0 0,0 5 0 15,-5 0-10-15,-1 5-2 0,0 1-1 0,0 4 0 0,4 1 19 16,2 2 4-16,0 3 1 0,3 0 0 0,4 2 25 0,5 1-10 0,0-3 10 0,9 2 0 16,6 1 16-16,6-3 9 0,6 0 3 0,6-3 0 15,3-3 0-15,8-2 0 0,10-2 0 0,6-1 0 16,-1-2-5-16,7-6-1 0,0-2 0 16,-7-3-990-16</inkml:trace>
  <inkml:trace contextRef="#ctx0" brushRef="#br0" timeOffset="62278.952">6235 13634 1918 0,'0'0'42'0,"0"0"9"0,-3-5 1 0,3 2 3 0,-3-2-44 0,0-1-11 0,0-1 0 0,3-4 0 15,-3 0 90-15,3-2 16 0,0 0 3 0,0-6 1 16,0 1-27-16,-3-3-6 0,3-3-1 0,3-3 0 16,-3-2-22-16,3-2-5 0,-3-6-1 0,3-3 0 15,0-8-22-15,3-7-5 0,0-6-1 0,0-5 0 16,0-6-20-16,3-7 0 0,-3-3 0 0,-1 0 0 16,4 0-10-16,0 5 0 0,0 6 0 0,-3 7 0 15,0 3-2-15,3 8 0 0,0 6 0 0,-6 10 0 16,0 0 4-16,3 5 0 0,-3 3 0 0,3 8 0 0,0 2 8 15,-3 3 0-15,0 3 0 0,3 2 0 0,0 1-18 16,0 5-2-16,3 5 0 0,2 2 0 16,1 6-9-16,0 3-3 0,0 2 0 0,-3 5-732 15,3 9-148-15</inkml:trace>
  <inkml:trace contextRef="#ctx0" brushRef="#br0" timeOffset="62489.43">6003 12975 1980 0,'0'0'44'0,"0"0"8"0,0 0 3 0,0 0 0 0,6-8-44 0,0-2-11 0,5-1 0 0,4 0 0 16,3-2 43-16,3 0 6 0,0 0 2 0,9 0 0 16,-1-3-23-16,10 0-4 0,0 0 0 0,2 0-1 15,1 0-23-15,6 3 9 0,-4-3-9 0,7 0 0 31,-3 0-56-31,5-2-19 0,1-1-3 0,2 3-1 0</inkml:trace>
  <inkml:trace contextRef="#ctx0" brushRef="#br0" timeOffset="62759.52">7143 12248 2068 0,'-21'-16'59'0,"9"13"12"0,-3-2-57 0,0 2-14 0,6-2 0 0,0 5 0 0,-6-3 26 0,0 6 2 15,4-3 1-15,-4 8 0 0,0-3-21 0,0 8-8 16,-3 1 0-16,0 4 9 0,0 1-9 0,1 4 0 16,-4 6 0-16,3 1 8 0,0 4 3 0,3 0 0 15,0 6 0-15,3 0 0 0,0 5 2 0,0 2 1 16,4-2 0-16,2 3 0 0,-3 0 0 0,6-1 0 16,3 1 0-16,3-3 0 0,0-3-14 0,3 3 0 15,5-3 0-15,4-2 0 0,0 0 0 0,3-3 0 16,3-5 0-16,0-3 0 0,3-5-8 0,2-3-5 15,4-3-1-15,3-5-646 16,9 1-130-16</inkml:trace>
  <inkml:trace contextRef="#ctx0" brushRef="#br0" timeOffset="63424.274">7762 12734 2026 0,'-21'-13'44'0,"15"8"10"0,6-6 2 15,3 3 1-15,-3-2-45 0,0-3-12 0,-3-1 0 0,3 1 0 16,6-5 65-16,-9 2 11 0,-6 2 3 0,3 1 0 0,3 0-32 0,-9 0-7 16,-3 2 0-16,-3-2-1 0,1 2-20 15,-1 3-4-15,3 3-1 0,-3 0 0 0,-9 2-14 0,3 3 0 16,7 6 0-16,-1-1 0 0,-3 0 0 0,0 3-8 16,3 5 8-16,3 0-10 0,3 3 10 0,3 3-10 15,0-1 10-15,4 4-10 0,2-1 10 0,6 0-12 16,-3-3 12-16,5 1-12 0,4-1 12 0,3 1-13 15,3-3 5-15,0-3 8 0,3-2-9 0,6-6 9 16,3 3 0-16,-4-5 0 0,-11-1-12 0,6-4 12 0,6-1-12 16,-3-2 12-16,-6-1-8 0,0 1 8 0,-1-6 0 15,1 4 0-15,-3-4 0 0,-3-2 0 0,-6 2 0 16,3 1 0-16,3-1 16 0,-6 3-2 0,-3-3-1 16,0 3 0-16,3 3-4 0,-3 5-1 0,0 0 0 15,0 0 0-15,0 0-8 0,0 0 0 0,6 5 0 0,-3 6 0 16,-3 2 0-16,3 3-11 0,3 3 11 15,0 2-12-15,0 3 20 0,0 2 3 0,3 1 1 0,0-1 0 16,-1 3-20-16,1 3-4 0,-6 2-1 0,6 1 0 16,3 4 21-16,-6-2 4 0,0 0 0 0,-3-2 1 15,3-1-13-15,0 1-16 0,-3-4 3 0,-6-1 1 16,0-1 12-16,0-6 16 0,3-1-3 0,-3-1-1 16,-6-3-24-16,0 1-6 0,0-6-1 0,0-2 0 15,-3-3 19-15,-2-6 0 0,-1-4 0 0,0-1 0 16,3-2 13-16,-3-3-3 0,-6 0-1 0,6-3 0 0,9-2 3 0,-6-3 1 15,-8 0 0-15,2-2 0 0,6 2-13 16,0-3-8-16,0-2 8 0,0 0-13 16,-3 0-40-16,6 0-8 15,6-3-2-15,0-3 0 0,-3 1-82 0,9-1-17 0,12 4-3 0,0-1-672 16</inkml:trace>
  <inkml:trace contextRef="#ctx0" brushRef="#br0" timeOffset="63674.481">8491 12221 1937 0,'-9'-24'55'0,"6"16"12"0,-3-2-54 0,3-3-13 0,-3 2 0 0,-3 3 0 16,0 3 48-16,-6-3 6 0,4 3 2 0,-4-1 0 16,-3 4-34-16,0 4-6 0,-6 1-2 0,-3 7 0 15,-2 4-2-15,-4 4 0 0,0 6 0 0,0 5 0 16,1 6 4-16,-1 4 1 0,0 1 0 0,0 2 0 15,10 3 0-15,-4 5 0 0,3 1 0 0,3 2 0 16,12 0-5-16,0-3-2 0,6-3 0 0,3 1 0 16,6-3-10-16,3-3 0 0,6-2 9 0,0 2-9 15,3-5 8-15,9 1-8 0,5-7 10 0,4-2-703 16,-3-5-141-16</inkml:trace>
  <inkml:trace contextRef="#ctx0" brushRef="#br0" timeOffset="64375.372">8958 12298 1684 0,'-9'-19'37'0,"6"11"8"0,-6 3 2 0,4 0 0 0,-4 0-38 0,3 5-9 0,-6-3 0 0,3 3 0 16,0 3 0-16,-3-3 0 0,0 5 0 0,0 0 0 16,-3 3 0-16,3 0 0 0,-5 0-9 0,-1 2 9 15,3 4 0-15,-3 2 14 0,-3 2-2 0,3 1-1 16,-3 4 20-16,7 4 4 0,-7 2 1 0,6 0 0 15,3 0-10-15,0 0-2 0,3 6 0 0,3-1 0 16,0 1-6-16,3-1-2 0,6-2 0 0,0-3 0 0,3-3-6 16,0 1-2-16,3-6 0 0,6-3 0 0,0 1 12 15,0-6 1-15,2-2 1 0,1-6 0 0,0-2 7 0,3-3 2 16,0-3 0-16,0-5 0 16,3-5-2-16,-1 0 0 0,1-6 0 0,3-2 0 0,-3-6-13 0,0-2-4 15,-7 0 0-15,1-5 0 0,-6-1-12 16,0 1 9-16,-3-3-9 0,-3-3 8 0,-3 3-24 0,-3 0-6 15,0 3-1-15,-6 5 0 0,-6 2 2 0,0 6 0 16,-6 5 0-16,3 6 0 0,-5-1 3 0,-1 6 1 16,-3 2 0-16,0 0 0 0,-3 9 5 0,1-1 2 15,-4 6 0-15,0 2 0 0,-3 0 10 0,4 6 0 0,-1 2-9 16,3 3 9-16,6 2 0 0,3-2 0 0,3 0 0 16,9 0 0-16,3-3-11 0,3 0 3 0,9 0 0 0,3 0 0 15,9 0 8-15,6-5 0 0,3-5 0 0,2-1 0 16,4-2 10-16,3-2 4 0,3-6 1 0,2-3 0 15,1 0-15-15,-1-2 0 0,4-3 0 0,-3-2-940 16</inkml:trace>
  <inkml:trace contextRef="#ctx0" brushRef="#br0" timeOffset="64586.518">9268 12734 1575 0,'3'11'44'0,"0"-3"11"0,3 0-44 0,0 2-11 16,-3 1 0-16,0 2 0 15,0 0 49-15,0 3 8 0,-3-2 2 0,-3 1 0 0,0 1-23 0,-3 3-5 16,-3-1-1-16,-3 1 0 0,0-1-14 0,0 4-2 16,-6-4-1-16,0 1 0 0,1-1-13 0,-1-2 0 15,0 0 0-15,-3-3-558 16,3 0-112-16</inkml:trace>
  <inkml:trace contextRef="#ctx0" brushRef="#br0" timeOffset="65094.708">9941 12269 2286 0,'0'-27'50'0,"-3"19"10"0,3-2 3 0,-3 2 1 0,3-3-51 0,0 3-13 0,-3 3 0 0,0 0 0 16,0-1 23-16,0 4 1 0,-3-1 1 0,-3 3 0 16,-3 3-16-16,-3 2-9 0,0 0 10 0,-3 3-10 15,-3 6 0-15,1-1 0 0,-1 5 0 0,-3-2 0 16,0 3 0-16,3-1 0 0,-2 1 0 0,-1 2 0 16,3-3 0-16,3 1-8 0,0-3 8 0,3 2 0 15,0-4 0-15,4 1 0 0,2-1 0 0,6-1 0 16,-3 0 0-16,6 0 0 0,3-2 0 0,6 0 0 15,-1-4 8-15,4 1-8 0,6-2 11 0,0-6-11 16,0 2 13-16,6-4-4 0,0-1-1 0,-1-2 0 16,4-1 0-16,0-1 0 0,0 1 0 0,0-2 0 0,-4 0-8 15,-2 0 0-15,-3 3 0 0,-6 2 8 0,-3-2 4 16,-3 3 0-16,-6 2 0 0,0 0 0 16,0 0 2-16,-6 2 1 0,-6 3 0 0,-6 3 0 0,-3 0-15 0,-3 0 0 15,-2 6 0-15,-4 1 0 0,3 4 0 16,-3-1 0-16,-2 1 0 0,-1 2 0 0,3 3-11 0,3 0 11 15,4 0-10-15,2 2 10 0,0 0-11 0,6-2 11 16,0-3-12-16,9 3 12 0,3-3 0 0,3 1 0 16,6-4 0-16,3 1 0 0,6-1-10 0,3-2 10 15,6 0-8-15,2 0 8 0,1-8 0 0,6 0 17 16,6-3-2-16,-1 0-1 0,4-2-2 0,3-3-1 0,5-3 0 16,-2-2 0-16,2 0-11 0,-2-3 0 15,0-3 9-15,-7 1-777 0,4-1-156 0</inkml:trace>
  <inkml:trace contextRef="#ctx0" brushRef="#br0" timeOffset="65447.346">10098 11957 2055 0,'0'0'45'0,"6"5"10"0,0 5 1 0,3 4 2 0,6 4-46 0,3 6-12 16,6 0 0-16,6 5 0 0,-1 0 0 0,4 3 8 15,-3 5-8-15,3 0 8 0,-1-3-8 0,1 3 0 16,-6 0 0-16,0 0 0 0,-4 0 0 0,-2 3 0 16,-3 2 0-16,-6 1 0 0,-3 2 8 0,-3-3 0 15,-6 3 0-15,-3-5 0 0,-6-1-8 0,-6 1 0 16,-6-3 0-16,-3 3 8 0,-2-3 5 0,-4 0 1 16,-9-5 0-16,1-1 0 0,-4 1-14 0,-6 0-13 15,-2 0 2-15,14-11 1 0</inkml:trace>
  <inkml:trace contextRef="#ctx0" brushRef="#br0" timeOffset="66227.474">10619 11848 1183 0,'0'0'33'0,"0"0"8"0,0 0-33 0,0 0-8 0,0 0 0 0,0 0 0 0,0 0 46 0,6 8 7 16,3-3 2-16,3 3 0 0,0 0 18 0,0 0 4 15,6 5 1-15,0-2 0 0,2 5-3 0,4 2-1 16,3 1 0-16,0 2 0 0,6 3-15 0,-4 2-3 16,4 1-1-16,-3 7 0 0,-3 3-23 0,-1 3-5 15,-2 0-1-15,-3 5 0 0,-3-1-14 0,-6 4-4 16,-3 2 0-16,-6 1 0 0,-3 4-8 0,-12-2-12 16,0 5 2-16,-9-2 1 15,-9-3-26-15,-2 0-5 0,-10 2 0 0,-6-4-1 16,1-1-16-16,-4-3-3 0,0 4-1 0,4-9-779 15</inkml:trace>
  <inkml:trace contextRef="#ctx0" brushRef="#br0" timeOffset="66976.849">11869 12689 2684 0,'-3'-18'76'0,"3"10"16"0,0 0-73 0,3 3-19 0,-3 5 0 0,0 0 0 16,0 0 0-16,9-3 0 0,0 3-8 0,0 3-1139 15</inkml:trace>
  <inkml:trace contextRef="#ctx0" brushRef="#br0" timeOffset="67760.981">13099 12581 1522 0,'-12'21'33'0,"6"-8"7"0,0 9 2 0,3 7 2 0,0 2-36 0,-3 6-8 0,3 0 0 0,0 3 0 16,3 0 18-16,-3 5 2 0,0 2 0 0,0 1 0 15,-3 0-20-15,3 2 0 0,0-5 0 0,0-3-9 16,0-2 9-16,3-3 11 0,0-3-3 0,0-5 0 16,3-5-8-16,0-3 0 0,0-2 0 0,0-6 0 15,-3-5 0-15,0-8 13 0,0 0-3 0,0 0-1 16,6-8 34-16,-3-5 6 0,3-6 2 0,-3-4 0 16,0-4-27-16,0-7-6 0,0-6-1 0,-3-8 0 15,0-2-17-15,0-5 0 0,0-4 0 0,-3-1 0 0,0-9 0 16,3 3 0-16,-3-6 0 0,0 6-9 0,0 3 42 0,3 4 9 15,0 4 2-15,3 5 0 0,0 2 16 0,3 6 3 16,0 2 1-16,3 0 0 0,0 8-42 16,6 3-8-16,0 3-2 0,-1 2 0 0,7 6-12 0,3-1 0 15,0 3 0-15,3 8 0 0,-1 0 0 0,4 6 0 16,0 2 0-16,0 5 0 0,3 3 0 0,-4 2 0 16,-2 6 0-16,0 3 0 0,-6 7 0 0,-6 1 0 15,-6 2-8-15,-7 3 8 0,-2-1-10 0,-8 4 2 16,-4-1 0-16,-6 3 0 0,-3 0 8 0,-3 3 0 15,-3-3 0-15,-2 0 0 0,-1-3-18 0,-3 1-2 0,-3-1 0 16,7-2-636 0,-1-3-128-16</inkml:trace>
  <inkml:trace contextRef="#ctx0" brushRef="#br0" timeOffset="68029.941">14277 11864 2253 0,'-11'-24'49'0,"5"16"11"0,-3 0 1 0,0 3 3 0,-3 5-51 0,0 3-13 0,-6-1 0 0,-3 9 0 16,-3 2 0-16,-5 3-10 0,-4 8 2 0,-6 2 0 16,1 3 8-16,-7 6 0 0,3 2-9 0,-2 2 9 0,2 6 0 0,0 3-9 15,1 2 9-15,-1-2 0 0,0 5-10 0,3-3 10 16,7 0-8-16,5-2 8 0,0 5 0 0,6-3 0 15,6-2 0-15,7-3 0 0,-1-3 0 16,9-2 0-16,3-6 0 0,5 1 0 0,10-4 0 16,6-4 0-16,3-3 0 0,9-3-646 15,5-8-135-15</inkml:trace>
  <inkml:trace contextRef="#ctx0" brushRef="#br0" timeOffset="68480.691">14578 12046 2012 0,'-24'-13'44'0,"18"8"10"0,-3 0 2 0,0-1 0 0,1 4-45 0,-1-1-11 0,3 0 0 0,-3 3 0 16,0 3 32-16,0 0 5 0,0 2 1 0,0 0 0 16,-3 3-25-16,0 5-5 0,-3 1 0 0,0 7-8 15,-2-3 10-15,-4 4-10 16,3 1 8-16,-6 4-8 0,3-1 0 0,0 1 8 0,1-1-8 0,-1 1 0 15,0-4 19-15,3 1-2 0,3-3 0 0,0 1 0 16,3-1-17-16,0-3 0 0,6 1-8 0,1-1 8 16,5-2 0-16,0 0 0 0,5-3 11 0,1-2-3 15,9 0 1-15,0-1 1 0,3-7 0 0,6 2 0 16,0-5 2-16,2 0 0 0,1-3 0 0,0-2 0 16,3 0-12-16,-6 0 0 0,-4-1 9 0,-2 4-9 15,0-1 0-15,-6 0 9 0,-6 3-9 0,0-2 0 16,-6 2 0-16,0 0 0 0,-6 8 0 0,-3 0 0 15,-6 2 0-15,-6 3 0 0,1 3 0 0,-4 3 0 0,-3 2 0 16,0 3 0-16,0 0 0 0,4 2 0 0,-1 0-8 16,3-2 8-16,3 3 0 0,3-1-9 0,3-2 9 0,6 0 0 15,0-3 0-15,9-3-8 0,0 4 8 16,6-4 0-16,6-7 0 0,3 2 0 0,3-2 0 0,6-6 0 16,2-3 9-16,7 1-9 0,9-3 14 0,-1-5-4 15,4-6-1-15,6 1 0 16,-1-6-102-16,4 0-21 0,-1-5-4 0,-11 2-822 15</inkml:trace>
  <inkml:trace contextRef="#ctx0" brushRef="#br0" timeOffset="68750.111">14632 11684 1591 0,'15'11'35'0,"-7"-1"7"0,7 3 2 0,3 6 0 0,6 5-35 0,6 2-9 0,3 3 0 0,2 3 0 16,7 5 37-16,0-3 6 0,2 1 1 0,1 5 0 15,-3-1 10-15,-4 6 2 0,-2 0 1 0,0 3 0 16,-7-3-1-16,-2 2 0 0,-3-4 0 0,-6 2 0 16,-6 0-26-16,-6 2-6 0,-6-2 0 0,-3 0-1 15,-12 0-6-15,0-2-1 0,-9-4 0 0,-3-2 0 16,-2-2-16-16,-10-6 0 0,-6 0-8 0,-2-3-671 15,-1 1-133-15</inkml:trace>
  <inkml:trace contextRef="#ctx0" brushRef="#br0" timeOffset="68924.163">15614 12401 2370 0,'-12'-8'67'0,"12"8"15"0,0 0-66 0,0 0-16 0,0 0 0 0,0 0-1012 16</inkml:trace>
  <inkml:trace contextRef="#ctx0" brushRef="#br0" timeOffset="69534.965">16284 12269 2101 0,'-3'-16'60'0,"3"11"12"0,-3-3-57 0,3 2-15 0,-3-2 0 0,0 0 0 0,-3 1 9 0,3-1-1 15,-3 2 0-15,0-2 0 0,-3 0 13 0,0 3 3 16,0 0 0-16,-3 2 0 0,3 1 6 0,0-1 2 16,-3-2 0-16,4 5 0 0,-1 0-16 0,3 0-4 15,-3-3 0-15,0 3 0 16,0 0-3-16,0 0-1 0,3 0 0 0,-3 3 0 0,0-1-8 0,0 1 8 16,0 0-8-16,-6 2 8 0,0 0-8 0,1 3 0 15,-4 0 0-15,-3 3-11 0,-3 2 11 0,0 3 0 16,0 2 0-16,4 1 0 0,-4 2 0 0,3 3 0 15,6 2 0-15,-3 1 0 0,3-4 0 0,0 4 0 16,4 5 0-16,2-1 0 0,0-4 0 0,3 2 0 16,3 0 0-16,3-2 0 0,3-1 0 0,3-2 0 15,3 0 0-15,3-6-8 0,-1-2 8 0,4-3 0 0,3 0 0 16,0-7 0-16,0-4 11 0,6-2-3 0,0-2 0 0,5-6 0 16,-2 0-8-16,3-5 8 0,-3-6-8 0,-1-2 8 15,1 0 20-15,3-6 3 0,-3-4 1 0,-3-1 0 16,2-3-10-16,-2-2-2 0,-3-5 0 0,3-3 0 15,-3-8 4-15,0-2 0 0,-7-4 0 0,1-1 0 16,0-1-4-16,0 2 0 0,-3 1 0 0,-6 5 0 16,-3 0-9-16,0 6-3 0,-3 4 0 0,0 4 0 15,0 2 2-15,-3 2 0 0,-3 6 0 0,-3 3 0 16,0 5-10-16,-3 2 0 0,3 6 0 0,3 0 8 16,-3 5 45-16,0 2 9 0,-2 6 2 0,-1 6 0 31,0 2-109-31,0 10-22 0,0 3-4 0,0 8-1 0,0 6 54 0,3 5 18 0,0 5-12 0,6 2 12 15,0 3 0-15,0 3 0 0,6 6 0 0,0-1 0 16,0 0 0-16,3 3 0 0,3-3 0 0,0 3 0 0,0-6-9 16,6-2 1-16,0-2 0 0,3-4 0 15,-1 1-29-15,4-3-6 0,0-3-1 0,3-2-735 16,3-8-147-16</inkml:trace>
  <inkml:trace contextRef="#ctx0" brushRef="#br0" timeOffset="70098.331">17102 11861 2385 0,'27'-18'68'0,"-18"10"14"0,-3-3-66 0,6-2-16 0,9-3 0 0,-4 0 0 16,-2 3 45-16,0 0 6 0,-6 2 1 0,3 1 0 16,-3-1-27-16,-9 3-5 0,-9 0 0 0,3 6-1 15,6 2-2-15,-15 0 0 0,-15 0 0 0,1 5 0 16,-4 5-17-16,-6 4 0 0,4-1 0 0,-7 3-9 15,-3 0 9-15,4 2 0 0,2 1 8 0,-3-1-8 16,-2 3 0-16,2 1-8 0,12-1 0 0,0-3 0 0,7 3 8 16,2-2 0-16,6-3 0 0,6 2 0 15,6-2 0-15,3 0 0 0,6 0 0 0,9-3 0 0,9-2-9 16,2-1 0-16,1 1 0 0,6-6 0 16,3 3 9-16,2-5 0 0,1-1 10 0,0 1-10 0,-4-3 0 0,4 0 0 15,3 0 0-15,-7 0 0 0,-5 0-8 0,0-3 8 16,0 3 0-16,-6 3 0 0,-7 0 0 0,-8-1 0 15,-6 4 0-15,0-1 0 0,3 3 0 0,-15-3-8 16,-14 8 8-16,-4 1 0 0,-3 1 0 0,-3 4 0 16,-8 2 0-16,2 0 0 0,-6 1 0 0,4 4 0 15,2-2 0-15,-3 0 0 0,-2 2 0 0,8 3 0 16,6-2-13-16,6 4 4 0,0-2 9 0,13-2 0 0,2-3 0 16,15 2 0-16,5 1 0 0,10-4 8 0,3 4 0 0,15-3 0 15,8 0 1-15,7-6 1 0,0 3 0 0,11-5-774 16,15 0-154-1</inkml:trace>
  <inkml:trace contextRef="#ctx0" brushRef="#br0" timeOffset="71908.097">2422 16679 1868 0,'0'-18'41'0,"0"18"9"0,6-3 2 0,3-2 0 0,0 0-42 0,5-3-10 16,1 2 0-16,9 4 0 15,0-4 17-15,6 1 2 0,3 0 0 0,-1 5 0 0,1-3 4 0,3 3 1 16,-4-5 0-16,-2 10 0 0,0-2-24 0,-3 2 0 16,-6 0-12-16,-1 1 4 0,-5 2-4 0,0 0-1 15,-3 2 0-15,-6 1-863 16</inkml:trace>
  <inkml:trace contextRef="#ctx0" brushRef="#br0" timeOffset="72099.011">2386 17071 2034 0,'24'-8'57'0,"-6"3"14"0,3 5-57 0,11-8-14 0,4-3 0 0,9-2 0 16,-1 0 90-16,10-1 15 0,-3 1 3 0,2-5 1 16,4 5-43-16,-1-1-9 0,4 6-1 0,-1-2-787 15,1 2-157-15</inkml:trace>
  <inkml:trace contextRef="#ctx0" brushRef="#br0" timeOffset="73269.988">3830 14631 1357 0,'0'0'29'0,"0"6"7"0,0 4 0 0,0 1 4 0,6 5-32 0,0 5-8 0,3 0 0 0,-1 0 0 16,4 6 25-16,3-1 4 0,3 3 1 0,3 3 0 15,6 0-2-15,3-3-1 0,2 3 0 0,4-6 0 16,6 1-15-16,-1-4-2 0,7-1-1 0,0-7 0 16,2 1-9-16,4-5 0 0,5-3-12 0,7-6 12 15,2-2-13-15,4-7 5 0,-1-7 8 16,9-2-13-1,4-5-34-15,2-5-6 0,-3-1-2 0,4-7 0 16,2-3 6-16,0 3 1 0,-2-4 0 0,2 1 0 0,-3 3 29 0,-2 2 7 0,-1 1 0 0,-3 1 1 16,-8 7 31-16,-1 1 5 0,-2 4 2 0,-7 2 0 15,-2 5 16-15,-4 4 3 0,1 4 1 0,-7 6 0 16,1-1-2-16,-6 6 0 0,-1 3 0 0,-5-1 0 16,-6 4-18-16,0 4-4 0,-4 1-1 0,-2 2 0 0,-3 3-10 15,-6-1-3-15,0 4 0 0,-6-3 0 0,-7-1-9 16,-2 1-16-16,-3-5 4 0,-3-1 1 0,-5-4 2 15,2-1 0-15,-3 0 0 0,0-5 0 0,-3-5 28 0,6-3 5 16,-3-3 2-16,3-5 0 0,0-5 17 0,6 0 3 16,3-9 1-16,6-1 0 0,3-4-32 0,6-5-7 15,6 1 0-15,5-6-8 0,7 0 0 16,6-3-12-16,2-3 0 0,10 1 0 0,5-3 1 0,1 3 1 16,5 2 0-16,7 3 0 0,8 3 10 0,1 2 11 15,-1 3-3-15,6 2 0 0,4 1 15 0,2 7 2 16,-3 1 1-16,0 5 0 0,4-1-7 0,5 7-2 15,-3 1 0-15,6 1 0 0,1 5 9 0,-1 3 2 0,0-1 0 16,3 6 0-16,-3 0 36 0,1 5 8 16,5-2 2-16,0 5 0 0,-6 0-34 0,0-3-8 0,1 3 0 15,-4 0-1-15,-6 0-19 0,-3-3-3 0,-2 0-1 0,-4-5 0 16,-6-3-8-16,-8-2 12 0,-10-1-12 0,-5-2 12 16,-6-5-1-16,-10-3 0 0,-5-2 0 0,-9-6 0 15,-3 0 33-15,-6-5 8 0,-6-6 0 0,-9-2 1 16,-3-5 2-16,-6-6 0 0,-9-5 0 0,-3-5 0 15,-3-3-39-15,-3-5-7 0,-5 5-1 0,2 0-8 32,-3 0-26-32,0 8-12 0,-2 3-2 0,2 5-1244 0</inkml:trace>
  <inkml:trace contextRef="#ctx0" brushRef="#br0" timeOffset="74630.688">6452 15944 1591 0,'0'0'35'0,"3"-8"7"0,-3 5 2 0,3-7 0 0,-3 2-35 0,3 0-9 0,0-3 0 0,0-2 0 15,0 2 83-15,0 3 14 0,-3-5 3 0,0 0 1 16,0 5-50-16,0-3-11 0,0 4-1 0,0-4-1 15,-3 3-18-15,-3-3-4 0,0 3-1 0,0 1 0 16,-3-1-6-16,-3 2-1 0,-3-2 0 0,0 3 0 16,-2-3 0-16,-4 3 0 0,-3 5 0 0,0-3 0 15,3 1-8-15,-3 7 12 0,-2 0-12 0,2 3 12 16,-6 5-12-16,3 6 0 0,1-3 9 0,2 5-9 16,0 3 8-16,3-1-8 0,0 7 10 0,3-1-10 15,4 0 0-15,2 3 0 0,6-1 0 0,0-4 0 16,3 5 0-16,6-3 0 0,6 2 0 0,-1468-2 0 0,2944-2 0 15,-1470-6 0-15,6 0 0 0,3-2 0 16,0-6 11-16,6-2-11 0,-1-6 12 0,1-2-12 16,0-3 17-16,0-6-3 0,2-7-1 0,1 0 0 0,0-8 6 0,3-1 1 15,-7-4 0-15,1-3 0 0,-6-3 3 0,0-2 1 16,-6-6 0-16,-4 0 0 0,-2-5-6 0,-6 0-1 16,-3-8 0-16,-3 1 0 0,-9-4-17 0,-3 3 0 15,-2 5 0-15,-1 3 0 0,-6 8-12 0,-6 3-7 16,0 5-1-16,-3 5 0 0,1 3 0 0,-4 8-1 15,0 2 0-15,3 6 0 16,1 5-41-16,-1 5-8 0,3 0-2 0,0 3-594 16,10 11-119-16</inkml:trace>
  <inkml:trace contextRef="#ctx0" brushRef="#br0" timeOffset="75012.089">6797 16145 1854 0,'-12'-5'40'16,"9"2"9"-16,0-5 2 0,3-3 1 0,0 3-41 0,0-5-11 0,3-3 0 0,0 1 0 0,0-4 50 0,6 0 8 15,-6-2 2-15,3 0 0 0,-3-3-16 0,3-5-4 16,-3 0 0-16,3-5 0 0,0-3-3 0,0-3-1 16,0-2 0-16,0-1 0 0,0-2 4 0,-3 3 0 15,0-3 0-15,3 0 0 0,0 3-20 16,0-1-4-16,-3 4-1 0,3 4 0 0,0 4-4 0,0 4-1 16,2 3 0-16,-2 3 0 15,3 3-10-15,0 4 0 0,0 1 0 0,0 3 0 0,3 2 0 0,0 5 0 16,0 0-12-16,3 6 12 0,-3 2-9 0,3 3 9 15,-1 0 0-15,-2 5 0 16,-3 3-30-16,3 5 1 0,3 6 0 0,-6-1-709 16,-3 3-142-16</inkml:trace>
  <inkml:trace contextRef="#ctx0" brushRef="#br0" timeOffset="75193.857">6693 15872 2091 0,'-6'-13'46'0,"6"5"10"0,0 3 1 0,3-3 2 0,3 0-47 0,3-3-12 0,3 1 0 0,3-1 0 16,6-2 53-16,3 0 9 0,5 0 2 0,4-1 0 15,0 4-44-15,0-1-9 0,2-2-2 0,4 5 0 16,-3 0-9-16,-1 3 0 0,7 0 0 0,-9 2 8 31,-9 3-83-31,2 0-17 0,1 5-3 0,-3 0-858 0</inkml:trace>
  <inkml:trace contextRef="#ctx0" brushRef="#br0" timeOffset="75477.515">6143 16523 1918 0,'29'-13'54'0,"-11"5"13"0,6-3-54 0,9 1-13 0,5-1 0 0,7-7 0 16,3 5 87-16,2-1 14 0,4-2 3 0,2-2 1 15,7 2-26-15,-1 0-6 16,1-2-1-16,-7 4 0 0,1 1-48 0,-3 0-11 0,-1 0-1 16,-8 7-1-16,-6-4-11 0,-1 5 12 15,4-1-12-15,-9 1 12 16,-10 5-65-16,-5 5-13 0,3 1-2 0,-12-1-996 0</inkml:trace>
  <inkml:trace contextRef="#ctx0" brushRef="#br0" timeOffset="76047.803">6619 16984 1332 0,'0'0'29'0,"0"0"7"0,-3-6 0 0,-3-4 1 0,-3 2-29 0,0 3-8 16,0-3 0-16,-3-3 0 0,-3 3 28 0,-3 0 4 16,4 0 0-16,-4-2 1 0,-3 7 53 0,0-8 10 0,0 9 3 15,0-4 0-15,0 1-14 0,-5 5-2 0,2-5-1 16,-3 5 0-16,0 0-31 0,3 2-7 16,-2 1 0-16,2-3-1 0,-3 5-35 0,3 3-8 0,0 3 0 0,4 0 0 15,-4-1 0-15,0 6 0 0,3 0 0 0,3 5 0 16,0 0 0-16,4 3 0 15,2-3 0-15,0 6 0 0,6-4-10 0,3 4 10 0,0-6 0 0,6 3-9 16,0-3 9-16,3-2-10 0,0-4 10 16,6 1-10-16,0-8 10 0,2 5 0 0,1-5 0 0,3-2 0 15,3-6 0-15,0 0 0 0,3-8 12 16,-1 2-4-16,1-7 7 0,3-5 1 0,-3 2 1 0,0-3 0 16,-4-4 23-16,1-4 4 0,-3-2 0 0,0-8 1 15,-3 5 19-15,-3-8 4 0,0 1 1 0,-6-6 0 16,-3 0-41-16,-6 0-8 0,0-3-1 0,-3 3-1 15,-3 0-6-15,-6 6 0 0,-3-1-1 0,-3 6 0 16,0 4-21-16,-5 4-4 0,-1 5-1 0,-3 8 0 16,-3-1-32-16,4 9-6 15,-4 0-2-15,-3 7 0 0,0 4-10 0,4 2-3 0,-4 5 0 16,6 8-650-16,3 0-130 0</inkml:trace>
  <inkml:trace contextRef="#ctx0" brushRef="#br0" timeOffset="76634.079">7038 16920 2088 0,'-11'-21'46'0,"8"10"10"0,-3-2 1 0,3 0 1 0,0 0-46 0,0-6-12 0,-3 3 0 0,3-2 0 15,-3-1 8-15,0 1 0 0,0 2 0 0,-3 0 0 16,0 3 5-16,-3 2 1 0,-3 1 0 0,0 2 0 15,-2 2 2-15,-1 1 0 0,-3 2 0 0,-3 3 0 16,-6 6-6-16,3 2-1 0,1 0 0 0,-4 5 0 16,0 0-9-16,3 8 0 0,4-2-10 0,-1-1 10 15,3 9-8-15,6-3 8 0,0-1 0 0,6 1-9 16,6-3 9-16,0 3 9 0,6-3-1 0,3 3-8 16,3-3-11-16,3-2-9 0,3-6-1 0,6-5-1 15,3 3 22-15,-1-4 0 0,7-7 0 0,-3-5 0 16,3 3 0-16,-4-9 0 0,1-2 0 0,0-1 0 15,-3 1 12-15,0 0 4 0,-4-5 1 0,-2-1 0 16,3-2 34-16,-3 5 6 0,-3-3 2 0,-3 1 0 16,3 5-17-16,-6-1-3 0,0 1-1 0,-3 0 0 15,-4 8-19-15,1-3-4 0,3 2-1 0,-6 6 0 0,0 0-14 16,0 0 0-16,3 8 8 0,3 3-8 16,-6 2 0-16,3 6 0 0,3-3-12 0,0 7 12 0,3 4-10 15,0 5 10-15,0-3-8 0,3 8 8 0,6-3 0 0,-6 6 0 16,-9 0 0-16,6-3 0 0,8 2-12 0,-8 1 4 15,-6-3 0-15,0 3 0 16,0-1-17-16,-3 1-3 0,0-6-1 0,-3-2 0 0,-9 5 3 16,4-5 1-16,5-3 0 0,-6 0 0 0,-9-2 25 0,0-6 0 15,0-3 0-15,-3-4 11 0,0-1-3 0,-5-5 0 16,2-8 0-16,-6 5 0 0,0-10 6 0,-3-1 1 0,-2-7 0 16,2 0 0-16,-3-8-15 0,4 2 9 0,2-2-9 0,6-3 8 15,3-2 24-15,0-1 4 0,6 1 0 16,9-6 1-16,3 6-12 0,3-1-2 15,9 1-1-15,3-6 0 0,6 6-22 0,9-1 0 0,9 1 0 0,2-1-12 32,10 1-55-32,3 2-11 0,5-2-2 0,10-1-1038 0</inkml:trace>
  <inkml:trace contextRef="#ctx0" brushRef="#br0" timeOffset="77285.588">8836 15722 1840 0,'0'-14'52'0,"0"9"12"0,-3-3-52 0,3 3-12 0,-3-3 0 0,0 3 0 16,0-3 14-16,-6 2 0 0,1 1 0 0,-4 2 0 16,0-2 4-16,-3 2 1 0,-6 3 0 0,0 0 0 15,-3 0 21-15,1 6 4 0,-4-4 0 0,0 4 1 16,0 2-3-16,-6 0-1 0,4 0 0 0,-4 5 0 16,-3 0-21-16,0 3-4 0,4 5 0 0,-4-2-1 15,6 2-15-15,-2 3 9 0,-4-1-9 0,9 1 8 16,6 0-8-16,0 2 0 0,0 1 9 0,4 5-9 15,5-3 0-15,3 0-12 0,6 0 2 0,3-3 0 16,3-2 10-16,6 3 0 0,9-4 0 0,2-1 8 16,4-6 3-16,3-1 1 0,6-7 0 0,0 3 0 15,5-11 6-15,1-5 2 0,3-3 0 0,-1-3 0 16,-2-7-1-16,3-1 0 0,-4-2 0 0,-2 0 0 16,0-6 6-16,-6-2 2 0,-1 0 0 0,-5-3 0 0,-6-2-3 15,0-6 0-15,-6-2 0 0,-3-6 0 0,-3 1-6 16,-6-9-2-16,-6 6 0 0,-3-6 0 0,-6 3-4 0,-3-2-2 15,-6 2 0-15,-6 3 0 0,1 5-10 0,-7 2 0 16,-6 14 0-16,1 5 0 16,-7 3-20-16,0 8-7 0,1 2-1 0,2 9 0 15,-3 2-84-15,4 5-18 0,-7 3-3 0,4 8-896 16</inkml:trace>
  <inkml:trace contextRef="#ctx0" brushRef="#br0" timeOffset="77874.291">9229 15597 2275 0,'-15'-21'50'0,"9"13"10"0,0-2 3 0,0-4 1 0,1 6-52 0,-1-5-12 0,0 0 0 0,-3 0 0 16,3-1 24-16,0 1 3 0,-3 3 0 0,-3-4 0 16,3 6-6-16,-3 1-1 0,0 1 0 0,0 4 0 0,0-1-6 0,0 6-2 15,1 2 0-15,-4 0 0 0,0 8-12 16,3 6-8-16,3-3 8 0,0 5-13 0,3 0 13 0,3 0 0 16,3 8 12-16,3-2-12 0,3 2-10 0,6-5-9 15,3 0-1-15,3-1-1 0,3-1 5 0,-1-4 0 16,1 1 1-16,0-6 0 15,3 0 15-15,-3-5 0 0,-3-3-10 0,-4-5 10 0,1 0 0 0,-3-5 0 16,0-3 0-16,-3 0 0 0,-3-2 12 16,0-4 1-16,-3 1 0 0,0 0 0 0,0 0 0 0,-3-1 0 15,3 6 0-15,-3 1 0 0,0 1-13 0,3 1 0 16,0 0 8-16,-3 5-8 0,0 0 0 0,9 0 0 16,-3 2-12-16,6 4 12 0,-3 4-12 0,5 1 4 15,-2 2 8-15,3 3-13 0,-3 2 13 0,3 4-11 16,0-1 11-16,-3 3-10 0,-6-1 10 0,3 1 0 0,0 0 0 15,-6 2 0-15,0 1 0 0,-3-1 0 0,-3 1 0 0,-6 2 0 16,-3 0 0-16,0-3 0 0,-3-2 0 0,-3 3 0 16,-6-1 0-16,3-2-8 0,1-8 8 0,-1-3-8 15,0 0 8-15,0-2 0 0,0-8 0 0,3-3 0 16,1-3 0-16,-1-2 0 0,0-9 0 0,6-1 0 16,0-1 30-16,6-6 8 0,-3-1 2 0,9 1 0 15,0-7-29-15,6-5-11 0,3 2 8 0,3-5-8 16,6 0 0-16,3 0 0 0,2 0 0 0,4 3 0 31,3-1-18-31,3 9-9 0,5-1-1 0,1 9-704 0,0-1-141 0</inkml:trace>
  <inkml:trace contextRef="#ctx0" brushRef="#br0" timeOffset="78148.397">7964 16510 1954 0,'0'0'43'0,"3"-3"9"0,6-2 1 0,9 0 3 0,12-8-45 0,5 5-11 16,4-3 0-16,9-2 0 0,5 0 63 0,10-3 10 0,8-3 3 0,7 6 0 15,5-6-4-15,3 1 0 0,-2-1 0 0,5-2 0 16,3 5-34-16,-2 0-7 0,-4 3-2 15,3 0 0-15,-6 0-9 0,-5 0-3 16,-10 5 0-16,-2 2 0 0,-10 6-17 0,-8 0 0 0,-3 0 8 16,-13 6-794-1,-5-1-159-15</inkml:trace>
  <inkml:trace contextRef="#ctx0" brushRef="#br0" timeOffset="78665.718">8923 16872 1739 0,'-9'-10'49'0,"3"10"11"0,3-5-48 0,-6 2-12 0,0-2 0 0,-3-1 0 0,0 4 17 0,-6 2 1 16,3 2 0-16,-5-2 0 0,-4 0 6 0,0 6 0 16,-6-1 1-16,0-2 0 0,-5 7 19 0,-1-2 4 15,-3 3 1-15,1 2 0 0,-1 3 5 0,3-3 1 16,-6 8 0-16,4 3 0 0,2 2-22 0,6 1-4 0,3-3-1 15,4 2 0-15,5 1-19 0,3-1-9 0,6-5 8 16,6 8-8-16,6-7 0 0,6-1 0 0,3-3 0 16,3 1 0-16,6-6 0 0,5-5 8 0,7 0-8 0,0-5 0 15,8-3 13-15,4-6-2 0,0-2-1 0,-1-2 0 16,-2-4 1-16,0-4 0 0,-4-3 0 0,1-3 0 16,-3-5 7-16,-3-3 2 15,-7-2 0-15,1-3 0 0,-6-3 6 0,-3-5 2 0,-9 0 0 0,-3-8 0 16,-9 0-16-16,-3-5-2 0,-6 0-1 15,-6 5 0 1,-6 3-30-16,0 7-7 0,-8 6 0 0,-4 5-1 0,-6 11 7 0,-2 3 2 0,-4 13 0 0,3 2 0 31,1 8-31-31,-1 3-5 0,6 3-2 0,4 10-628 0,2 5-126 0</inkml:trace>
  <inkml:trace contextRef="#ctx0" brushRef="#br0" timeOffset="79148.882">9652 16769 2491 0,'-21'-37'55'0,"12"21"11"0,0-7 2 0,-3-1 2 0,-3 0-56 0,1-3-14 16,-4 1 0-16,3 2 0 0,-3 6 51 0,3-1 7 15,-6 3 2-15,3 6 0 0,0 2-38 0,1 0-7 16,-1 3-2-16,0 5 0 0,-3 0-13 0,6 10 0 15,0 1 0-15,0 2 0 0,1 3-12 0,-1 5 12 0,3 5-12 16,0 1 12-16,0 5-12 0,3 2 4 16,0 3 8-16,3-3-13 0,0 6 13 0,3 0-11 0,0-3 11 0,3 3-10 15,3-1 10-15,0 1 0 16,3-3-9-16,3-3 9 0,3 3 0 0,0-7 0 0,6-4-9 0,-3-2 9 16,2-6 0-16,4 1 0 0,3-6-8 0,0-2 8 15,3-6 0-15,-1 0 0 0,1-5 11 0,3 0-11 16,-3-5 22-16,0 2-2 0,-1-2-1 0,1-8 0 15,-3 0 1-15,3-1 1 0,-3-4 0 0,-1-3 0 16,-2-3-7-16,0 3-2 0,0-11 0 0,-3 0 0 16,0-2-2-16,-3-6-1 0,-4 0 0 0,-2-2 0 15,0-3-33 1,0-3-6-16,-6 3-2 0,0 3 0 0,-6 0-40 16,0 13-8-16,-6-3-1 0,-3 6-1 0,-2 2-22 0,-4 10-4 15,-3 7 0-15,-6 1-1 16,-3 1 5-16,-2 8 2 0,-4-1 0 0,-3 9 0 0,-3 2 62 0,1 3 12 0,-1 0 2 0,6 0 1 0,1 10 40 15,5-7 8-15,6-1 1 0,6-2 1 0,6 3 30 16,6-6 5-16,6 5 2 0,6-4 0 0,6-1-26 0,12 0-6 16,12-2-1-16,5-3-623 15,10-6-125-15</inkml:trace>
  <inkml:trace contextRef="#ctx0" brushRef="#br0" timeOffset="80258.291">4246 15359 1272 0,'-20'5'36'0,"11"1"8"0,-3 2-35 0,-3 0-9 0,-3-1 0 0,3 4 0 16,-3 2 92-16,0 3 16 0,1-3 3 0,-4 9 1 15,3-1-44-15,3 3-8 0,-3-1-1 0,6 9-1 16,-3 0-24-16,6 5-5 0,3 0-1 0,6 5 0 16,3 1-4-16,3 4-2 0,3-2 0 0,3 8 0 15,3 0-10-15,3-3-3 0,0 3 0 16,3 3 0-16,2 2-9 0,4 3 10 0,-3-3-10 0,0 3 10 15,3 2-1-15,-4 4 0 0,1-1 0 16,0 5 0-16,-6-5 2 0,3 0 0 0,-3 3 0 0,-3-3 0 16,-1 1-11-16,-8-1 0 0,0-3 0 0,-6 1 0 15,0-3 25-15,-3-3 7 0,-3 5 0 0,-3-2 1 16,-2-3-12-16,-7 6-2 0,0-11-1 0,-6 0 0 16,0 0 2-16,-3-8 1 15,-2 2 0-15,-1-2 0 0,-6 0 10 0,0-5 1 0,-2-3 1 0,2-3 0 16,-6 1-15-16,7-6-3 0,-1-3-1 0,3-10 0 15,0 3-3-15,7-9-1 0,2-2 0 0,3-3 0 16,0-5-54 0,6-5-12-16,0 0-1 0</inkml:trace>
  <inkml:trace contextRef="#ctx0" brushRef="#br0" timeOffset="81920.678">10822 15923 1933 0,'0'0'42'0,"0"0"9"0,0 0 1 0,6 8 4 0,0-3-45 0,2 3-11 0,1 2 0 0,0-2 0 16</inkml:trace>
  <inkml:trace contextRef="#ctx0" brushRef="#br0" timeOffset="82501.277">11908 15851 1630 0,'6'5'36'0,"0"6"7"0,0 5 1 16,3 0 3-16,3 5-38 0,-3 3-9 0,3 2 0 0,0 3 0 0,-4 6 12 0,4 2 1 15,-3-3 0-15,0 11 0 0,-3-2 31 0,0 1 7 16,-3 1 1-16,0-2 0 0,0-1-22 0,3 3-4 15,-3-5-1-15,0 5 0 0,0-8-16 0,0 0-9 16,0-3 10-16,0-5-10 0,0-2 12 0,0-9-4 16,3 1-8-16,-3-6 12 0,-3-5 1 0,0-8 0 15,0 0 0-15,0 0 0 0,0-8 21 0,-3-2 4 16,-3-12 1-16,3 1 0 0,-6-8-14 0,3-5-2 16,-6-1-1-16,3-4 0 0,-6-4-10 0,0-2-1 0,0-2-1 0,-2-6 0 15,-1-5 1-15,3-1 0 16,-3 1 0-16,0-3 0 0,0 3-11 0,3 0 8 0,1 5-8 0,2 3 8 15,0 2-8-15,6 8 0 0,0 3 0 16,6 6-11-16,0-1 11 0,3 5-10 0,6 1 10 0,6 7-10 16,0 1 0-16,8 2 0 0,1 3 0 0,6 2 0 15,3 3 10-15,-1 6 0 0,10 2 0 0,-3 2 0 16,-1 4-8-16,4 4 0 0,0 1 0 0,-4 5 0 16,-5-1 8-16,-3 4 0 0,-3-1 0 0,-9 4 0 15,-3 4 0-15,-4-2 0 0,-8 2 0 0,0 1 0 16,-9-1 0-16,0-2 0 0,-8 0 0 0,-4 2 0 15,-3-2 0-15,-3 3 0 0,-6-6 0 0,1 0 0 16,-1 0-40-16,3-2-4 0,0-3 0 0,6-9 0 16</inkml:trace>
  <inkml:trace contextRef="#ctx0" brushRef="#br0" timeOffset="82817.928">13307 14870 2617 0,'-3'-24'57'0,"3"16"12"0,-3 0 3 0,3 3 2 0,0 5-59 0,0 0-15 16,-6-6 0-16,0 9 0 0,-6 5 0 0,0 2-8 16,-8 6 8-16,-4 6-13 0,-9 4 2 0,3 6 1 0,0 2 0 0,-5 6 0 15,-1-3 10-15,0 8 0 0,4 0 0 0,-4 5-8 16,3 3 8-16,0 3 0 0,4-4 0 0,-1 4 8 15,0 0-8-15,0-3-12 0,7-1 4 0,2 1 0 16,6 3 8-16,3-6 0 16,3-2 0-16,3-1 0 0,6-4 0 0,6-1 0 0,0-5 0 0,6-2-8 15,3-6 8-15,9 0 0 0,-1-3 0 16,7-5 0-16,3-5 0 0,9-8 0 0,5 0 0 0,4-11-745 16,2-4-154-1</inkml:trace>
  <inkml:trace contextRef="#ctx0" brushRef="#br0" timeOffset="83276.214">13783 15171 2008 0,'-9'-10'57'0,"6"7"12"0,-3-2-55 0,4 2-14 0,-4-2 0 0,0-1 0 0,-3 4 13 0,3-1 0 16,-3 1 0-16,0-1 0 0,-6 3 20 0,3 5 4 15,0-2 1-15,-3 5 0 0,-3 0 6 0,-2 5 0 16,2 3 1-16,-6 2 0 0,3 3-32 0,-3 1-13 16,0 1 11-16,1 4-11 0,2 2 12 0,0-3-4 15,3 1-8-15,3-1 12 0,3-4-12 0,3 1 0 16,3 1 0-16,0-3-10 0,6-2 10 0,0-3 0 16,9 0 0-16,0-3 0 0,3-3 12 0,0 1-3 15,9-3 0-15,0-3 0 0,3-2-9 0,2 0 10 0,1-6-10 16,3 0 10-16,-3 1 2 0,0-1 0 15,-1-2 0-15,-2-1 0 0,-3 4-12 0,-6-1 0 0,-3 3 0 0,-3 0 0 16,-9 0 0-16,0 0-14 0,0 0 2 0,-3 5 0 16,0 1 12-16,-6 4 16 0,-3-2-3 0,-6 5-1 15,-3 3-12-15,0 0-16 0,1 0 3 0,-4 0 1 16,0 5 12-16,3 0 16 0,0 3-3 0,0 0-1 16,1 0-12-16,2 0-12 0,3-3 3 0,3-3 0 15,3 6 9-15,0-3 0 0,3-2 0 0,6-1 0 16,0-2 0-16,3 3 0 0,3-6 0 0,6 0 0 15,3-5 24-15,3 3 3 0,8-6 1 0,4-2 0 16,0 2-28-16,9-10 0 0,-1 5 0 0,4-6 0 16,6-2 12-16,-1 0-4 0,7-2 0 0,2-3-749 15,1-1-151-15</inkml:trace>
  <inkml:trace contextRef="#ctx0" brushRef="#br0" timeOffset="83571.235">13917 14676 2098 0,'0'0'46'0,"0"0"10"0,0 0 1 0,6 8 3 0,9 6-48 0,3 4-12 0,6 3 0 15,6 3 0-15,5 8 0 0,4 2-14 0,3 3 3 0,-1 0 1 16,7 3 26-16,0 2 6 0,2-2 1 0,-2 5 0 15,-1 0 25-15,-2 0 4 0,0 5 2 0,-7 1 0 16,-2 1-10-16,-6 1-3 0,-3-2 0 16,-6-1 0-16,-7 3-29 0,-5 0-12 0,-6 0 11 0,-3 0-11 15,-9-3 12-15,-6 0-4 0,-8-2-8 16,-7-6 12 0,-6-2-45-16,-5-1-10 0,-7-4-1 0,-3-1-679 0,-2-2-135 15</inkml:trace>
  <inkml:trace contextRef="#ctx0" brushRef="#br0" timeOffset="84322.396">15507 15372 1886 0,'0'-10'41'0,"0"10"9"0,0-8 2 0,-3 2 1 0,3 1-42 0,0 5-11 0,0-8 0 0,0 6 0 16,3-6 39-16,-6 2 5 0,0-2 2 0,0 3 0 16,-3 0-11-16,-3-3-3 0,0 3 0 0,-3-3 0 15,-6 5-12-15,3-2-4 0,-2 2 0 0,-4 3 0 16,-3 0-8-16,-3 0-8 0,0 5 12 0,-2 1-12 15,-1 2 0-15,-3 2 0 0,0 1 0 0,1 5 0 16,-4 2 0-16,3 3 0 0,-3 3 0 0,4-3 0 16,2 3 11-16,6 5-2 0,0 0 0 0,6 3 0 15,3 3 1-15,4 2 0 0,2-6 0 0,6 4 0 16,3-1-10-16,9-2 10 0,0 0-10 0,5-1 10 16,4-9-10-16,3 4 12 0,3-5-12 0,3-5 12 0,-3 0-3 15,2-8 0-15,1-3 0 0,0-5 0 16,3-5 4-16,-1-6 1 0,1-5 0 0,3-5 0 0,-3-5 2 0,2-6 0 15,1-2 0-15,-3-1 0 0,-3-7 6 16,2 0 2-16,-2-6 0 0,-3-2 0 0,-6-6-14 0,0-7-2 16,0-1-8-16,-6-5 12 0,-1 3-12 0,-5-3 0 15,0 1 0-15,0-1 0 0,-3 8 0 0,-3 5 0 16,-3 9 0-16,0 7 0 0,-3 11 0 0,0 5 0 16,1 8 0-16,-1 3 0 0,-3 8 0 0,3 7 0 15,-3 4 0-15,0 7 0 0,-3 5 0 0,3 12 0 16,-3 4 0-16,3 6 0 0,0 7 0 0,0 1 9 15,0 5-9-15,6 2 8 0,-3 1-8 0,6 5 0 16,-3 0 0-16,9-3 0 0,0 0 0 0,6-5 0 16,-3 0-12-16,3-3 12 0,6-2 0 0,3-3 0 0,3-3 9 15,-1-2-1-15,4-6-8 0,3-2-12 0,6-6 4 16,-1-7-764-16,10-3-153 0</inkml:trace>
  <inkml:trace contextRef="#ctx0" brushRef="#br0" timeOffset="84815.173">16242 14870 1900 0,'0'0'42'0,"0"0"9"0,6-3 1 0,3 3 1 16,0-3-42-16,3 3-11 0,-3-2 0 0,-9 2 0 0,0 0 0 0,9 2 0 15,-9-2-12-15,0 0 12 0,0 0 56 0,3 6 20 16,-6 2 3-16,-3-1 1 16,-3 4-96-16,-6 2-18 0,-6 3-4 0,0 0-1 0,-3 0 47 0,0 2 10 15,-2-2 2-15,-1 5 0 0,-3-2-4 0,3 2 0 16,1 0 0-16,-1-2 0 0,0 2-16 0,3 0 0 16,3 0 0-16,1 1 0 0,5-7 0 15,3 4 0-15,6-1 8 0,0 1-8 0,6-3 0 0,3 0 10 16,3 0-10-16,9-3 8 0,0-3 10 0,5 1 2 15,1-6 0-15,3 3 0 0,3-3-8 0,3-2-2 16,2-6 0-16,4-2 0 0,0-3-10 0,-1 3 0 0,1-3 0 16,0-3 0-16,0 4 12 0,-4-1-2 0,-8 2-1 15,0-2 0-15,-6 3 4 0,-3 2 1 0,-6 1 0 0,-9 2 0 16,0 0 13-16,0 0 2 0,0 0 1 0,-6 2 0 16,-12 4-13-16,0 2-2 0,-9 0-1 0,-3 5 0 15,-2 3-14-15,-4 0 0 0,-3 5 0 0,4-3 0 16,-1 3 0-16,0 1 0 0,0 1 0 0,4 1 0 15,2 0 0-15,3 0 0 0,0 2 0 0,6 1 0 16,7 2 0-16,5-3 0 0,3 1 0 0,6-1 0 16,6 1 8-16,9-6 1 0,2 5 1 0,7 3 0 15,6-5 26-15,9-5 6 0,-1-1 1 0,7-5 0 16,9 1-34-16,5-6-9 0,4 0 0 0,5-3-803 16,-2-2-164-16</inkml:trace>
  <inkml:trace contextRef="#ctx0" brushRef="#br0" timeOffset="86664.939">17489 7549 1720 0,'18'-8'48'0,"-12"5"12"0,9 0-48 0,0 1-12 0,6-1 0 16,-1 0 0-16,4 1 73 0,3-1 12 0,6 3 3 15,2 0 0-15,1 3-37 0,3-3-7 0,0 5-2 0,2-2 0 16,1-1-11-16,6 1-3 0,2-3 0 0,7 3 0 16,-1-1 12-16,1 1 3 0,2-3 0 0,1 0 0 15,-4 3-6-15,4-3-1 0,2 0 0 0,-2-3 0 16,0 3-20-16,-7 0-4 0,-2 0 0 0,-1-3-1 15,-5-2-11-15,0 2 10 0,-1-2-10 0,1 0 10 16,-3 2-10-16,-4 0 10 0,-5-2-10 0,0 3 10 16,-6-1-10-16,-4 3 0 0,-2-3-10 0,-6 6 10 31,0 0-120-31,-3-1-19 0,0 3-3 0,-6-2-1 0</inkml:trace>
  <inkml:trace contextRef="#ctx0" brushRef="#br0" timeOffset="87445.235">20332 8014 1496 0,'0'0'42'0,"0"0"10"0,0 0-41 0,0 0-11 0,6 0 0 0,3 6 0 16,-3-6 56-16,6 0 8 16,2 0 3-16,7 0 0 0,0 0 5 0,9 0 2 0,3 0 0 0,5-3 0 15,7 3-24-15,3-3-5 0,5 3-1 0,4-2 0 16,5-1-13-16,4-2-3 0,-1 2-1 0,7 3 0 15,-4-3-4-15,3 1-1 0,-2-1 0 0,2 3 0 16,1-3-22-16,-7 6 0 0,-2 0 0 0,-10-3-12 16,1 2 12-16,-3 1 0 0,-1-3 0 0,-2 3 0 15,-9-1 0-15,-7 1 9 0,-2 0-9 0,-9-1 0 16,3 4 0-16,-6-4 0 0,-10 1 0 0,1-1-671 16,-9-2-141-1</inkml:trace>
  <inkml:trace contextRef="#ctx0" brushRef="#br0" timeOffset="97588.767">17492 5572 1458 0,'9'-3'32'0,"-9"3"6"0,0 0 2 0,0 0 1 0,0 0-33 0,0 0-8 0,3 14 0 0,0-1 0 15,-3 0 41-15,0 6 7 0,-6-1 0 0,6 9 1 16,3-1-6-16,-6 6-2 0,-3 5 0 0,6 8 0 15,0 5-21-15,0 6-5 0,-3-1-1 0,3 6 0 16,0 5-14-16,0 3 0 0,0 5 8 0,0 0-8 16,0 6 0-16,3-1 0 0,0 3 0 0,0 3 0 0,-6 5 0 15,0-3 0-15,3-2 0 0,3 2 0 0,-3 0 0 16,0-2 0-16,-6-6 0 0,6 1 0 0,3-9 0 0,-3 1-18 16,-6-6 4-16,0 0 1 15,6-11-23-15,-6-2-4 0,-6-10 0 16,3-4-1-16,3-7 8 0,-2-8 1 0,-4-3 1 0</inkml:trace>
  <inkml:trace contextRef="#ctx0" brushRef="#br0" timeOffset="98395.709">17513 5273 2286 0,'-15'-5'50'0,"15"5"10"0,0 0 3 0,0 0 1 0,6-5-51 0,3-3-13 0,3 2 0 0,9-4 0 15,11 2 0-15,-2-3 0 0,3-2 0 0,6 2 0 16,8 1 0-16,7-1 0 0,-4-5 0 0,10 3 0 15,5 0 0-15,4 0 0 0,5-1 0 0,4 1 0 16,-1 0 0-16,6-3 0 0,4 0 0 0,-1 0 0 0,0 1-23 16,7-1 3-16,-4 2 0 0,0 1 0 15,-2 0-5-15,-4 2-1 16,-9 1 0-16,-2 2 0 0,-4 0 26 0,-5 5-10 0,-7-2 10 0,1 5 0 16,-9-3 0-16,-4 6 0 0,-5 2 0 0,-3 3 0 0,-4 0 0 15,-5 0 11-15,-3 3 0 0,0-1 0 0,-6 6 1 0,2 0 1 16,-5 0 0-16,3 5 0 0,-3-2 3 0,0 4 1 15,3-1 0-15,-6-1 0 0,3 0-17 0,-1 0 0 16,-2-2-8-16,3 2 8 0,-3-3 0 0,0-2 0 16,0 3 0-16,-3-3 0 0,3 2 0 0,-3 1 0 15,0-1 0-15,0 3 0 0,-3-2 8 0,0 2-8 16,-4 5 9-16,1-2-9 0,-3 0 12 0,0 2-3 0,0 1-1 16,-3 5 0-16,-2-1-8 0,-1 4 8 0,-6-1-8 15,3 3 8-15,0 3-8 0,3 0 0 0,-3 5 0 0,-3 0 8 16,-3 2 0-16,3 1-8 15,3 2 12-15,-3-2-4 0,1 2 6 0,2 0 1 0,-3-2 0 0,3 5 0 16,0 0 10-16,0 0 3 0,-3 0 0 16,3-1 0-16,-3-4-28 0,3 0 0 0,0-1 0 0,-3 4 0 15,3-4 9-15,1 4-9 0,2-1 10 0,-3-3-10 16,3 1 8-16,-3 0-8 0,3-3 0 0,0-3 0 16,0 3 0-16,0-5 0 0,0 5 0 0,3-3 0 15,3 0 0-15,-3 3 8 0,3-2-8 0,0-6 0 16,0 2 0-16,0-2 8 0,0-2-8 0,3-1 0 15,-3 1 9-15,3-4-9 0,-3-2 8 0,0-2-8 16,3 2 14-16,-3-5-2 0,3 0-1 0,-3-6 0 16,0-2 6-16,-3-3 2 0,0-2 0 0,0-1 0 15,0-4 12-15,-3-1 2 0,-3 0 1 0,-3-5 0 0,0-5-8 16,-6 0-2-16,-5-3 0 0,-1 0 0 0,0-5-24 0,-6-1 0 16,-5 1 0-16,-1 0 0 0,-3 0-12 0,-6-1-8 15,-2 1-2-15,-4 0 0 16,-8 2-9-16,-4 1-1 0,1 2-1 0,-7 0 0 15,7 0 11-15,-7 0 2 0,-2 3 1 0,-1 2 0 16,1-2 9-16,3 5 2 0,5-3 0 0,6 1 0 0,7-1-1 0,2 0 0 16,7-2 0-16,8 0-745 15,6-1-149-15</inkml:trace>
  <inkml:trace contextRef="#ctx0" brushRef="#br0" timeOffset="99498.082">20534 5122 1850 0,'0'0'40'0,"0"0"9"0,0 0 2 0,3 8 1 0,-3 0-41 0,3 0-11 0,3 3 0 0,0-1 0 15,3 1 0-15,3-3 0 0,0 2 0 0,3 1 0 16,6 0 8-16,-1-1-8 0,7-5 12 0,3 3-4 15,9-2 5-15,5-4 1 0,4 1 0 0,5 0 0 16,1-9-1-16,6 4 0 0,5-1 0 0,3-2 0 16,4-1-1-16,2 1 0 0,1 0 0 0,2-3 0 0,1 3 0 15,2-1-1-15,6-2 0 0,-5 6 0 16,-7-1-3-16,0 3-8 0,-5 0 12 0,-7 3-4 16,-5-1-8-16,-3 6 0 0,-10-5 9 0,-5 5-9 0,-3 0 0 15,-10 0 9-15,-5 0-9 0,-6 0 0 16,3-3 11-16,-12 3-11 0,0 0 10 0,-6-8-635 15,-6 8-127-15</inkml:trace>
  <inkml:trace contextRef="#ctx0" brushRef="#br0" timeOffset="100754.051">18025 9819 1646 0,'0'0'47'0,"-3"-3"9"0,0-5-44 0,3 3-12 0,-3 0 0 0,0-3 0 16,3-6 23-16,-3 4 2 0,3-1 1 0,-3 1 0 16,3-4-2-16,-3 4 0 0,3-3 0 0,-3 2 0 15,3-2 9-15,0 2 2 0,0-2 0 0,0 2 0 16,3 1-9-16,0-1-2 0,0 1 0 0,3-1 0 16,0 0-9-16,6 1-3 0,3-3 0 0,3-1 0 15,2 1-12-15,1 0 0 0,6 0 0 0,6-3 0 16,0-3 0-16,-1 3 0 0,4 6 0 0,-3-3 0 0,2 2 0 15,-2 0-8-15,0 6 8 0,-3 5 0 0,-1 0-8 0,1 3 8 16,-3 2 0-16,0 3 0 0,-3 0 0 0,-1 5 0 16,-2 0 0-16,0 6 0 0,-6 2 0 0,0 0 17 15,0 3-1-15,-3 0-1 0,0 5 13 0,-3-3 2 16,-4 1 1-16,4-1 0 0,0 1-14 16,3-1-2-16,0-5-1 0,0 1 0 0,3-1-14 0,0-3 9 15,3-2-9-15,3-5 8 0,5-3 3 0,1-3 0 16,6-8 0-16,0-2 0 0,-1-8-11 0,7-3 0 15,-3-3 0-15,2-2 0 16,-2-5-102-16,0-3-22 0,-3-3-5 0</inkml:trace>
  <inkml:trace contextRef="#ctx0" brushRef="#br0" timeOffset="101194.944">18079 10406 2228 0,'0'0'63'0,"-3"0"14"0,3 0-61 0,-3-3-16 0,3-2 0 0,3 0 0 0,0-3 0 0,-1 0 0 16,1-5 0-16,3 2 0 0,0-2 0 0,3 0 9 15,-3-3-9-15,0 3 8 0,0-6-8 0,3 3 12 16,-3-2-12-16,3-1 12 0,0 1-12 0,0-1 0 15,-3-2 9-15,6 0-9 16,0-3 0-16,2 3 8 0,1-3-8 0,3 0 0 0,0 0 16 0,3-2-2 16,0 5 0-16,0 0 0 15,2 2-14-15,1 1 0 0,0 2 0 0,3 2 0 0,-3 6-17 0,5 3 0 16,-2 0 0-16,3 2 0 0,3 6 17 0,-4 2-8 16,-5 0 8-16,3 3 0 0,0 3-8 0,-6 2 8 15,0 3 0-15,-4 3 0 0,1-1 0 0,0 3 0 16,-3 0 0-16,0 1 0 0,-3 1 0 0,3-1 14 15,-3-1-1-15,-1 3 0 0,-2-3 18 0,0 0 3 16,3 0 1-16,0-2 0 0,0-1-3 0,0-2-1 16,0-3 0-16,3 0 0 0,3-2-15 0,-1-3-2 0,4 0-1 0,3-5 0 15,0-6-13-15,6-2 0 0,-1-6 8 16,4-2-8 0,3-8-98-16,6-6-22 0,-1-5-5 0,-5 1-1 0</inkml:trace>
  <inkml:trace contextRef="#ctx0" brushRef="#br0" timeOffset="101638.593">20302 8866 1670 0,'-15'-2'36'0,"15"2"8"0,-6-3 2 0,0 3 2 0,-3 0-39 0,0 3-9 15,6 2 0-15,-3-3 0 0,0 4 38 0,1 4 6 16,2 4 0-16,-3-1 1 0,3 3-21 0,0 5-4 0,0 3 0 0,3 2-1 16,3 6-2-16,-3 0 0 0,3 2 0 0,-3 3 0 15,3 0 13-15,-3 3 2 0,0-1 1 0,0 4 0 16,0-6 3-16,0 5 1 0,-3 3 0 0,0 0 0 16,0 0-13-16,0-3-4 0,0-2 0 0,-3-5 0 15,3-1-8-15,0-2-3 0,0-3 0 0,0 0 0 16,3-5-9-16,-3-3 0 0,0 0 0 0,3-5 0 15,0-3 0-15,0 0 0 0,3-5 0 0,-3-2 0 32,0-6-19-32,0 0-9 0,6-3-1 0,3-2-641 0,-3-6-128 0</inkml:trace>
  <inkml:trace contextRef="#ctx0" brushRef="#br0" timeOffset="101991.985">19605 10258 1612 0,'-8'-3'36'0,"8"3"7"0,0 0 1 0,0 0 1 0,0 0-36 0,0 0-9 15,6-5 0-15,2 0 0 0,1-1 0 0,6-2 0 16,6 3 0-16,0-3 0 0,0 0 14 0,6-2 1 15,2 2 0-15,4 0 0 0,6 0 19 0,5-3 4 0,1 1 1 0,3 2 0 16,5 0 5-16,-2 0 2 0,2 0 0 16,1 0 0-16,-3 3-19 0,5-3-4 0,-2 0-1 15,2 3 0-15,-2-1-13 0,-1 1-9 0,-5 0 12 16,0 2-12-16,-4-2 10 0,-5-3-10 0,3 5 8 16,-7-2-8-16,-5 0 8 0,-3 2-8 0,-3 0 0 15,-3 3 8-15,-3 0-8 0,-4 0 0 0,-5 0 0 16,-9 0 0-1,6 6-50-15,-3 2-6 0,-9-3 0 0</inkml:trace>
  <inkml:trace contextRef="#ctx0" brushRef="#br0" timeOffset="102730.127">19975 10620 1956 0,'-12'-2'56'0,"12"2"11"0,-6-3-54 0,0 3-13 16,0 0 0-16,3 0 0 0,3 0 40 0,-6 3 4 0,3 5 2 0,-3 2 0 16,3 6-33-16,0 5-13 0,0 3 11 0,0 5-11 15,0 6 8-15,0 4-8 0,0 4 0 0,-3-1 9 16,0 3-9-16,0 0 0 0,0 0 9 0,0 3-9 15,-3-3 0-15,3-1 0 0,-2-1 0 0,2-3 0 16,0-3 0-16,0-3-8 0,0-5 0 0,3-2 0 16,0-6-3-16,0-3 0 0,0-2 0 0,3-5 0 15,0-6 2-15,0-5 0 0,0 0 0 0,0-8 0 16,3-3-7-16,0-7-2 0,3-6 0 0,-3-2 0 16,3-9 1-16,-3-2 0 0,6-2 0 0,-6-4 0 15,0-4 17-15,2-1-10 0,-2-2 10 0,3 2-8 16,-3 3 8-16,3 5 0 0,-3 1 0 0,3 7 0 15,0 3 16-15,0 5-2 0,-6 3 0 0,3 5 0 16,-3 3 50-16,3 5 9 0,-3-3 3 0,3 6 0 0,-3 0-51 16,0 5-9-16,0 0-3 0,0 0 0 15,0 0-60-15,3 8-12 0,3 0-2 16,0 2-1-16,-3 3 52 0,3 6 10 0,0 2 0 0,3 5 0 0,-3 1 21 0,6 2-1 16,0 3 0-16,-1 2 0 0,4 1 4 0,3-4 1 15,3 4 0-15,-3-1 0 0,3-2-9 0,3 0-1 16,-4 2-1-16,7-5 0 0,-3 0-2 0,3-2-1 15,-3-4 0-15,2 1 0 0,-2-5 5 0,3-3 2 16,3 0 0-16,0-6 0 0,-4 1 8 0,1-3 2 16,0-6 0-16,-3-2 0 0,0-2 1 0,2-6 1 15,-5-5 0-15,0-3 0 0,0-6-4 0,-3-4-1 0,0-6 0 16,-1-5 0-16,1-5-6 0,-3-3-2 0,-3-8 0 16,0 0 0-16,-3-2-7 0,-3 2-2 15,-3 0 0-15,-3 8 0 0,0 2-18 0,-6 4-4 0,-3 2-1 0,0 5 0 31,-6 3-19-31,3 0-4 0,-3 2-1 0,0 3-728 0,-2 1-145 0</inkml:trace>
  <inkml:trace contextRef="#ctx0" brushRef="#br0" timeOffset="103545.224">22019 8877 1970 0,'6'-3'56'0,"-6"3"12"0,3-3-54 0,3 3-14 0,0 0 0 0,3-2 0 15,-3-1 16-15,0 1 1 0,0 2 0 0,0 0 0 16,-3 0 4-16,-3 0 1 0,0 0 0 0,0 0 0 16,0 0 10-16,0 0 3 0,-3 7 0 0,-6 4 0 15,-3 0-1-15,-3-1 0 0,-3 6 0 0,-5 0 0 16,-4 3-20-16,-3 2-4 0,-9 0-1 0,4 3 0 16,-10-1-9-16,0 1 0 0,-2 5 9 0,5-2-9 15,0-1 8-15,1-2-8 0,2 0 10 0,3 0-10 16,4-3 16-16,2-3-4 0,-3 1 0 0,9-1 0 15,3-2-12-15,4-2 8 0,2-4-8 0,6 1 0 16,3-3 0-16,3 2 0 0,6-2 0 0,0-3 0 16,-3-5-15-16,21 6 1 0,-1-1 0 0,4-2 0 15,3-3 14-15,6 2-12 0,-3 1 12 0,5 2-12 0,4-2 12 16,3 0 0-16,-1-1-10 0,7 6 10 0,0-3 0 16,-4 1 0-16,1 7 0 0,-3-2 0 0,-4 4 9 0,4-1-9 15,-3 2 10-15,-4 2-10 0,1 6 0 0,-6-3 8 16,-6 6-8-16,-4-1 0 0,-5 0 0 0,0 4 11 15,-6-1-11-15,-6 2 10 0,-9 1 18 0,-3 3 3 16,-6 4 1-16,-5 6 0 0,-4 0-24 0,-6 3-8 16,-6-1 0-16,-2 1 9 0,-4 0-9 0,-12 2 0 15,-2-2 0-15,-7 2 0 0,7 0 0 0,-4-2 0 0,4-3 12 16,2-3-4-16,0 0-8 0,7-7 0 16,5-3 9-16,6-6-9 0,10-2 25 0,5-3 1 15,6-3 0-15,6-4 0 0,3-4-16 0,9 1-10 0,3-3 12 0,12-3-12 16,9-5 8-16,-1 0-8 15,10-3 0-15,6-4 0 0,-1-1 23 0,10-3-3 0,6-2 0 0,2 0 0 16,4-1-20-16,-1 1 0 0,-2 0 0 0,-1-3-12 16,1 0 12-16,-1 0 9 0,1-5-1 0,-1 3-8 31,1 2-105-31,-1-3-28 0,-5 1-6 0</inkml:trace>
  <inkml:trace contextRef="#ctx0" brushRef="#br0" timeOffset="104110.988">22719 8782 1749 0,'-3'2'38'0,"-3"9"8"0,-3 5 2 0,-3 5 2 0,0 8-40 0,-6 5-10 0,-2 9 0 0,-1 4 0 15,-3 4 28-15,6 4 4 0,-3 1 1 0,3 5 0 16,1-1 8-16,-1 9 2 0,3 3 0 0,3-1 0 0,-3-2-20 16,0 2-4-16,3-5-1 0,3 6 0 0,6-1-8 0,-3-2-2 15,3-8 0-15,6-3 0 16,6-8 8-16,3-2 0 0,6-6 1 0,3-2 0 0,6-3 0 16,8-5 0-16,4-3 0 0,12-8 0 0,-1-5-8 0,16-8-1 15,-10-8-8-15,19-8 12 16,2-11-56-16,12-7-11 0,1-6-2 15</inkml:trace>
  <inkml:trace contextRef="#ctx0" brushRef="#br0" timeOffset="104483.931">23951 8284 1840 0,'0'0'52'0,"0"-5"12"0,0 5-52 0,0 0-12 0,3-5 0 0,3-1 0 15,-3 6 27-15,9 0 2 0,-3 3 1 0,6 2 0 16,0 3-12-16,-3 8-2 0,6 3-1 0,-1 4 0 15,1 6 13-15,6 6 4 0,-6 5 0 0,6 4 0 16,3 9 8-16,-1 0 1 0,4 6 1 0,0 4 0 16,6 1-19-16,-1 4-4 0,4-2-1 0,-3 1 0 15,-1 4-18-15,4 0 8 0,-6-7-8 0,6 2 0 16,-10 0 11-16,-2 0-11 0,-6 1 10 0,0-7-10 0,-6-1 21 16,-6-6-1-16,-3-1-1 0,0-4 0 0,-9 0 15 15,-6-1 3-15,-9-2 1 0,-3 0 0 0,-6-2-16 16,-9 2-3-16,-14-6-1 0,-1-2-770 15,-8-2-155-15</inkml:trace>
  <inkml:trace contextRef="#ctx0" brushRef="#br0" timeOffset="105344.897">21540 7562 1631 0,'0'0'46'0,"0"0"10"0,0 0-44 0,0 0-12 0,0 0 0 0,0 0 0 15,0 0 44-15,12 0 8 0,3 2 0 0,-3 1 1 16,0 2-10-16,6 1-3 0,0-1 0 0,2 6 0 16,7-1-10-16,0 6-2 0,3 0-1 0,3 5 0 15,-1 3-13-15,10 0-2 0,-6 5-1 0,2 0 0 16,1 3-11-16,6-1 10 0,-1-2-10 0,7 1 10 16,5 1-2-16,-2-2 0 0,6 3 0 0,-4-3 0 0,1 0 5 15,2 1 1-15,1-4 0 0,-4 0 0 16,4 1 13-16,-4-6 2 0,1 3 1 0,-3-3 0 0,-4-2-14 15,1-4-2-15,-4-1-1 0,1-1 0 16,0 0 7-16,-4-5 2 0,-5 3 0 0,3-6 0 0,-4 6-6 0,-5-1 0 16,-3-5-1-16,-3 3 0 0,-7 0-7 0,-2 0-8 15,-3 0 11-15,-6-5-11 0,3 2 12 0,-3 0-4 16,-9-5 0-16,0 0-8 0,0 0 10 0,0 8-10 16,0-8 8-16,0 0-8 15,0 0-90-15,0 0-23 0,0 0-5 0</inkml:trace>
  <inkml:trace contextRef="#ctx0" brushRef="#br0" timeOffset="105642.721">23037 8131 2232 0,'0'0'64'0,"0"0"12"0,0 0-60 0,0 0-16 0,3 5 0 16,3 3 0-16,0 0 0 0,3 0 0 0,0-3 0 0,-3 3 0 15,6 3 0-15,0-3 0 0,0 5 9 0,3 0-9 16,3 3 25-16,-1 5 0 0,1 0 0 0,0 3 0 16,0 0-13-16,-3 0-4 0,0 2 0 0,3 3 0 0,-6-2 2 0,8 2 0 15,-2-3 0-15,0 1 0 16,0 2 6-16,6-5 2 0,0-3 0 0,-1 0 0 16,4 0 8-16,-3-2 2 0,3-4 0 0,-6 1 0 0,-3-2-28 15,2-4-14-15,1 1 2 0,-12-3 0 0,3-3 24 16,-12-5 4-16,0 0 2 0,0 0 0 0,0 8 11 0,-3-3 3 15,-15 3 0-15,3-3 0 16,-6 3-85-16,-5-2-17 0,-4 2-3 0,-3 2-1018 16</inkml:trace>
  <inkml:trace contextRef="#ctx0" brushRef="#br0" timeOffset="106709.025">21174 11070 1951 0,'0'0'43'0,"-6"5"9"0,3-5 1 0,3 0 2 0,0 0-44 0,0 0-11 0,9 3 0 0,3 0 0 16,6-3 25-16,9-3 3 0,5-2 1 0,7 0 0 15,6-1 11-15,5-2 1 0,1 0 1 0,6-2 0 16,2-1-18-16,4 1-4 0,5-1-1 0,3-2 0 16,1-3-19-16,-1 0 10 0,4-5-10 0,5 2-672 15,3-7-140-15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0T22:16:25.6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8086 18251 1346 0,'6'0'29'0,"-6"0"7"0,0 0 0 0,0 0 3 0,0 0-31 0,0 0-8 16,12 0 0-16,-9-5 0 0,-3 5 48 0,6 0 8 16,9-6 1-16,-3 6 1 0,0-2-34 0,3 2-6 15,-4-6-2-15,10 6 0 0,0-5 27 0,0 3 5 16,-3-4 0-16,3 1 1 0,2 2-5 0,1-2 0 15,3 5-1-15,3-5 0 0,3 2-27 0,5-2-4 0,4 5-2 0,6-6 0 16,2 1-10-16,7 5 0 16,-4 0 0-16,10-2 0 0,2-4 0 0,4 6-9 0,5 0 9 15,1 0 0-15,-1 0-8 0,3-5 8 16,7 2 0-16,-1 3 0 0,0-5 8 0,4 5 8 0,-4-5 1 0,3 2 1 16,4-2-18-16,-1-1 10 0,-6 4-10 0,1-3 8 15,-4-3 13-15,0-3 3 0,-2 8 0 0,-4-2 0 16,-2 0-3-16,-10 2 0 0,-2 1 0 0,-1-1 0 15,-5 3-8-15,-7-5-1 0,1 5-1 0,-6 5 0 16,-4-2-11-16,-2 2 10 0,-6-5-10 0,0 5 10 16,-6 3-10-16,-4-3 0 0,-2 1 0 0,-3-4 0 15,0 9 0-15,-3-9 8 0,-3 4-8 0,0-1 0 16,-3-2 0-16,0 2 0 0,-6-5 0 0,6 5 0 16,-6-5 0-16,0 0 0 0,0 0 0 0,0 0 0 15,0 0 0-15,0 0 0 0,0 0 11 0,0 0-11 16,0 0 16-16,0 0-2 0,0 0-1 0,0 0 0 0,0 0 1 0,0 0 0 15,0-5 0-15,0 5 0 16,0 0-14-16,3-8 9 0,-3 3-9 0,0 5 8 0,0 0-8 0,0 0 0 16,0 0 0-16,0 0 0 0,6-6 0 15,-6 6 0-15,0 0 0 0,0 0 0 0,0 0 0 0,0 0 0 16,0 0-8-16,0 11 8 0,3-3-8 0,-3 0 8 16,0 3-10-16,0-4 10 0,0 7-9 0,-3-1 9 15,3 0-8-15,0 6 8 0,-3-6 0 0,3 8-10 16,0-2 10-16,0-1 0 0,0 1-8 0,-3 2 8 15,3 5 0-15,0 1 0 0,0 4-12 0,-3 1 12 16,3 3-12-16,-3 4 12 0,3-2-14 0,-3-2 4 0,0-4 1 16,0-4 0-16,0 5 9 0,3-6 0 0,0-5 0 0,0 3 0 15,0 3 0-15,0-6 0 0,3 3 0 0,0-9 0 16,-3 4 0-16,0-1 0 0,3 1 0 0,-3-6 0 16,0-5 0-16,0 0 0 0,0 3 0 15,0-11 8-15,0 0 3 0,0 0 1 0,0 0 0 0,0 0 0 16,0 0 11-16,-3-6 2 0,-6 6 1 0,3-5 0 15,-6-3-7-15,3 3-2 0,-3-3 0 0,0 3 0 16,-6-3-17-16,-3 2 0 0,-2-2 0 16,-7 3 0-1,-6-3-21-15,0 8-8 0,-2-5-2 0,-4 0 0 0,0 5 13 0,-5 0 2 0,-1 0 1 0,-5 0 0 16,-4 5 15-16,0 0 0 0,-2-2-10 0,2 2 10 16,1 0 0-16,2 3-11 0,-5 3 11 0,-4-3-8 15,-8 5 8-15,-1-5 0 0,4 3-9 0,-1 2 9 0,-2 0-15 16,-3 0 2-16,-7-5 0 0,1 3 0 0,5-3 1 15,1 0 0-15,3 2 0 0,59-10 0 0,12 0 12 16,0 0-11-16,0 0 11 0,0 0-10 0,0 0 10 0,0 0 0 16,0 0 0-16,0 0 0 0,0 0 0 0,0 0 0 15,-712 0 0-15,679-5 0 0,4 0 0 0,5-3 0 16,6 3 0-16,3-3 0 0,3 2 0 0,3-2 0 16,0 3 0-16,6-3 0 15,0-5-30-15,3 2-1 16,6 3 0-16,-3-5 0 0,3 5-16 0,0-5-3 0,3 2-1 0,0-2 0 15,3-5 2-15,-3 4 0 0,0 1 0 0,0 0 0 0,0-3 29 16,0 3 5-16,-6-6 2 0,3 6 0 0,-3 0 21 0,0-6 4 0,-3 6 0 16,0-8 1-16,0 2 25 0,-3-7 5 15,3 0 1-15,-6-6 0 0,3-5-4 0,3 2 0 0,-3 4 0 0,0-4 0 16,6 3-4-16,0 6-2 16,0 0 0-16,3 2 0 0,3 3-34 0,2-1 0 0,1 4 0 0</inkml:trace>
  <inkml:trace contextRef="#ctx0" brushRef="#br0" timeOffset="10462.126">19275 13332 1206 0,'0'0'26'0,"0"0"6"0,0 0 0 0,6-5 3 0,-3-3-35 0,3 0 0 16,-3 0 0-16,0 3 0 0,3-3 49 0,-3 3 3 15,3-1 1-15,-3 4 0 0,-3 2-32 0,9-3-6 16,-3 1-2-16,-6 2 0 0,0 0-1 0,6 2 0 0,0-2 0 15,-6 0 0-15,6 5 16 0,-3 3 2 16,-1-2 1-16,1 4 0 0,-3 3-4 0,3 3-1 16,-3 0 0-16,3 5 0 0,-3 6-12 0,-3 2-2 0,0 3-1 0,0 2 0 15,-2 3-11-15,-1 3 10 16,0 2-10-16,0 1 10 0,0-1-10 0,0 0 10 0,3 6-10 0,0-3 10 16,3 2-10-16,0-2 0 0,0-2 0 0,3-1 8 15,0 0-8-15,0-5 0 0,3-2 0 0,-3-1 0 16,0-5 0-16,0 0 8 0,-3-2-8 0,3-1 8 15,-6-4 6-15,3 1 1 0,-3-4 0 0,-3-3 0 16,3 0 12-16,-6-1 2 0,3-4 1 0,0 2 0 16,0-2-30-16,0-1 0 0,0-4 0 0,3-1-866 15</inkml:trace>
  <inkml:trace contextRef="#ctx0" brushRef="#br0" timeOffset="10762.979">18805 14139 1821 0,'0'0'40'0,"0"0"8"0,12 3 1 0,3 2 3 0,-1 1-41 0,4-1-11 0,3 3 0 0,-3 0 0 15,3 0 12-15,0 5 1 16,3 3 0-16,-1 0 0 0,4-3-13 0,-6 5 9 0,0 1-9 0,0 2 8 16,-1 0 0-16,4 0 0 0,-3 3 0 0,3-3 0 15,0 1 2-15,3-1 0 0,-4 0 0 0,1-3 0 16,3 1-2-16,3-3 0 0,-4 0 0 0,4-6 0 16,-6 1 5-16,3-3 1 0,0-3 0 15,-4-2 0 1,1-3-57-16,0 0-11 0,0-3-2 0</inkml:trace>
  <inkml:trace contextRef="#ctx0" brushRef="#br0" timeOffset="10931.698">19829 14076 1587 0,'-9'-11'35'0,"3"6"7"0,3 0 2 0,-3-1 0 0,3 1-35 0,-3 2-9 0,3 1 0 0,-3 2 0 0,0 0 64 0,-3 2 12 16,0 1 1-16,-6 5 1 15,0 3-46-15,-2 4-8 0,-7 4-3 0,0 2 0 0,-6 6-21 0,-3 2 9 16,-2 2-9-16,-1 4 0 0,-6 7 0 0,1 1 0 16,2 7-12-16,-3 3-564 15,4 0-112-15</inkml:trace>
  <inkml:trace contextRef="#ctx0" brushRef="#br0" timeOffset="12859.454">4342 3815 1978 0,'-6'-21'56'0,"6"13"12"0,0 0-54 0,0 3-14 0,0 5 0 0,0 0 0 15,0 0 27-15,6 8 2 0,3 2 1 0,-3 9 0 16,0 5-30-16,-4 10-21 0,1 3 3 0,-3 11 1 16,-3 7 17-16,-2 9-12 0,-4 7 12 0,3 6-10 15,-3 2 10-15,3 4 0 0,3 6-9 0,0-4 9 16,0 0 0-16,3-3-11 0,3-3 11 0,0-5-8 15,0 0 8-15,3-2 0 0,3-11 0 0,-3-3 0 16,0-3 0-16,0-7 8 0,-1-6-8 0,1-5 0 16,0-2 10-16,0-6-2 0,-3-3-8 0,3-4 12 0,0-7 0 15,-3-1-1-15,-3-6 0 0,3-6 0 16,-3-2-11-16,0-5 0 0,3-6 0 0,3-7 0 0</inkml:trace>
  <inkml:trace contextRef="#ctx0" brushRef="#br0" timeOffset="13564.484">4211 3553 2073 0,'3'-5'45'0,"3"-3"10"0,3-2 1 0,8-4 4 0,10 1-48 0,3-3-12 0,12-2 0 0,11 2 0 16,10-3 14-16,5 3 1 0,13 3 0 0,2-5 0 15,12 2-15-15,3 3 0 0,4-3 0 16,5 2 0-16,6 1 0 0,6 5-10 0,3-10 2 0,0 7 0 16,0-2 8-16,3 5-8 0,-3-5 8 0,6 5-8 15,3-5 8-15,0 2-8 0,0 0 8 0,3 1-8 16,-3-1 8-16,6 3 0 0,12 0 0 0,-6 0-8 16,-7 6 8-16,4-3 0 0,0-1 0 0,3 4 0 15,3-1 0-15,-9-5 0 0,-6 5 0 0,-3 1 0 16,-3-4 0-16,-6 1 0 0,-6 3 0 0,-3-4 0 15,-3 4 8-15,-5 2-8 0,-7 0 8 0,-6 0-8 16,-3 2 24-16,-5 4 1 0,-4-4 0 0,-8 3 0 16,-7 1 8-16,-2-1 2 0,-7 3 0 0,-2 0 0 15,-7-3-22-15,1 6-4 0,-6-3-1 0,0 2 0 0,-7 6-8 16,-2-8 0-16,-3 3 0 0,3 2 0 0,-10 3 0 16,4 0 0-16,-6 2 0 0,3 3 0 0,-3 1 8 0,0-4-8 15,-6 6 0-15,2-3 8 0,-5 3-8 0,3 0 0 16,-3-1 0-16,-3 4-11 15,0 7 11-15,0-5 0 0,-3 8 0 0,0 3-8 0,-3 5 8 0,3 3 0 16,-3 5-9-16,0 0 9 0,3 0 0 0,-3 5 0 16,3 5 0-16,0 3 0 0,0 6 0 0,0-1 0 15,0 1 0-15,3-1 0 0,0 1 0 0,0 2 0 16,0 0 0-16,-3 0 0 0,3-5 0 0,-3-1 0 16,-3-1 0-16,3-1 0 0,0 0 0 0,-3-3 8 0,-3-4-8 15,0-4 0-15,3-2 0 0,0-5 0 0,-3-3 8 16,3 0-8-16,0-3 0 0,-3-2 0 0,3-3 9 15,-3-6-9-15,0-4 9 0,0-6-9 0,-6-2 12 0,3-4-12 16,-6-4 24-16,0 0-1 0,-6-9-1 0,-3 1 0 16,-5-6 10-16,-10 1 3 0,-6-6 0 0,-5 0 0 15,-4-3-20-15,-9 1-4 0,-2-1-1 0,-13-2 0 16,-8 0-10-16,-3 2 0 0,-9 3 0 0,-7 0 0 16,-11 0 0-16,-6 0 0 0,0 0 0 0,-12 3 0 15,-6 0 0-15,-6-1 0 0,-3 1 0 0,-11 2 0 16,-10 1-8-16,0-1 8 0,4 0 0 0,-7 1 0 15,-9-1 0-15,7 3 0 0,-1 5 0 0,9-2 0 16,10 0-9-16,5-1 9 0,6 6 0 0,9 3 0 16,12-6-16-16,9 3 4 0,12 0 1 0,8 3-747 15,13 2-150-15</inkml:trace>
  <inkml:trace contextRef="#ctx0" brushRef="#br0" timeOffset="14315.632">6800 5218 1566 0,'6'2'34'0,"6"1"7"0,0 5 2 0,6-3 1 0,-3 3-35 0,3 3-9 0,3-1 0 0,-4 6 0 0,1-3 30 0,0 8 4 16,0-2 1-16,0 7 0 0,-3 1-23 15,-3 2-4-15,0 5 0 0,-4 1-8 0,1 2 11 0,-6 5-11 16,-3 3 10-16,-3-2-10 15,6 1 8-15,-6 4-8 0,0 2 0 0,-3 3 0 0,3 3 8 0,0 5-8 16,1-3 0-16,2 0 0 0,-3 3 10 0,3 0-10 16,3 8 10-16,-1-1-10 0,-2-1 15 0,6 4-3 15,6 0-1-15,-3 4 0 0,0-1 1 0,3 5 0 16,-3-2 0-16,3 2 0 0,-3-2 9 0,-6 5 3 16,-3 3 0-16,0-3 0 0,3 2 5 0,0-2 2 0,-9 0 0 15,0 3 0-15,0 2-9 0,-3 1-2 0,3-4 0 16,-6 6 0-16,-3-3-4 0,6 3 0 0,0-2-1 15,3 2 0-15,-2 0-15 0,2 2 9 0,6 1-9 0,0-3 8 16,0-3-8-16,0 3 0 0,3 3 0 0,3-3 8 16,-1-3-8-16,4-2 0 0,-3 2 0 15,3-5 0-15,6 3 0 0,-3-6 0 0,3-2 0 0,-6-6 8 16,3 3-8-16,0-5 0 0,6 2 0 0,-4-2 0 16,-5-3 0-16,6-2 8 0,6-3-8 0,0 0 0 15,-6-3 0-15,3-3 0 0,3 1 0 0,-1-3 0 16,4-5 15-16,-3-4-3 0,0-1 0 0,3-3 0 15,2-3-4-15,1-6 0 0,0-2-8 0,3 1 12 16,8-7-22-16,-2-2-5 0,-3-2-1 0,-3-6-982 16</inkml:trace>
  <inkml:trace contextRef="#ctx0" brushRef="#br0" timeOffset="14564.591">7729 10149 1422 0,'-18'3'31'0,"18"-3"6"0,9 3 2 0,0 5 1 0,-6-3-32 0,3 3-8 0,3 0 0 0,3 2 0 15,0 6 48-15,-6 0 8 0,-3 3 2 0,0 2 0 16,6 3-40-16,-4-1-8 0,-8 4-2 0,3-1 0 16,3 3-8-16,0 1 0 0,-6-4-12 0,3 3-721 15</inkml:trace>
  <inkml:trace contextRef="#ctx0" brushRef="#br0" timeOffset="18031.511">7000 13361 1220 0,'3'-42'34'0,"-3"21"9"0,0-8-35 0,6-6-8 0,6-4 0 0,-3-4 0 15,-1 1 111-15,7-3 20 0,3 0 4 0,6 0 1 0,9 3-63 0,-1-3-12 16,-5 3-2-16,9-1-1 16,6-2-38-16,-1 0-8 0,1-2-2 0,3 4 0 0,8 1-10 15,1 2 0-15,-4 1 0 0,7 2 0 0,3 5-17 0,2-3-6 16,-5 6-1-16,2 0 0 16,-8 3-4-16,11 2-2 0,10 0 0 0,-1 6 0 15,1-1 14-15,2 6 2 0,3-3 1 0,4 5 0 0,-1-2 13 0,3 5 0 16,-2 6-10-16,2-1 10 0,3 3 0 0,1 3 0 15,2 2 0-15,-3 3 0 0,1 0-9 0,-1 2 9 16,3 1-12-16,-2-1 12 0,-1 4 0 0,0-4-8 16,1 1 8-16,2 2 0 0,-3-2 0 0,1 2 0 15,-4-3 0-15,0-2 0 0,4 3 0 0,-4-3 14 16,3 0-4-16,1-3-1 0,-4 0-1 0,3 1 0 0,3-1 0 16,-5 0 0-16,-4 1-8 0,1-4 0 0,-1 1 9 15,-3 0-9-15,1-1 0 0,-7 1 0 16,-2 2 0-16,-10 0-12 15,-2 1-50-15,-10-1-10 0,-5 3-3 0,-9-3-602 0</inkml:trace>
  <inkml:trace contextRef="#ctx0" brushRef="#br0" timeOffset="18828.267">11161 8170 1713 0,'-9'-13'48'0,"6"5"12"0,3 3-48 0,-3 0-12 16,3-1 0-16,0 6 0 0,0 0 40 0,6 6 5 15,0-4 2-15,3 9 0 0,3 2-47 0,-3 6-8 16,0 2-3-16,-3 8 0 0,0 0 11 0,0 8 0 15,0 3 0-15,-4 5 8 16,-4 8-8-16,2 7 0 0,-3 4 0 0,0 5 0 0,-3 5-11 0,0 3-3 16,-3 7-1-16,3 4 0 0,-3 4 15 15,0 6-9-15,3 0 9 0,0 2-8 0,-3 4 8 0,6-1 9 16,3 0-1-16,0-2-8 0,0-4 30 0,6-1-1 16,0-4 0-16,6-2 0 0,3-5 13 0,3 0 2 0,5-1 1 15,7-4 0-15,0-4-24 0,3-2-5 16,2-2 0-16,4-1-1 0,0-5-1 0,3 1 0 0,2-7 0 15,1-4 0-15,5 0 2 0,4-3 0 0,0-3 0 0,2-3 0 16,1-2 4-16,2-2 0 0,-2-6 1 0,2-3 0 16,7-7-21-16,-4-1-15 0,-5-7 3 0,-1-4 0 31,-5-1-12-31,-3-4-1 0,-1-7-1 0,-2-3-614 0,-6-3-122 0</inkml:trace>
  <inkml:trace contextRef="#ctx0" brushRef="#br0" timeOffset="19066.663">12277 10586 1108 0,'36'24'24'0,"-15"-11"6"0,3 3 1 0,2 8 0 0,4 2-31 0,3 9 0 15,3 2 0-15,-4 5 0 0,4 6 34 0,0-1 1 16,-1 3 0-16,-5 1 0 0,0 2-22 0,-3 2-4 16,-3 3-1-16,-4 3-378 15,-2 0-76-15</inkml:trace>
  <inkml:trace contextRef="#ctx0" brushRef="#br0" timeOffset="23098.109">11203 12420 1489 0,'0'0'42'0,"9"0"10"0,5 0-42 0,7 2-10 16,0 1 0-16,6-3 0 0,6 0 81 0,8 0 15 15,1 0 2-15,12 0 1 0,2-5-61 0,13-1-12 16,5 1-2-16,9-6-1 0,4-2-15 0,8 3-8 0,12-9 10 16,-3 3-10-16,6 0 0 0,4 0 0 0,5-2 0 0,0-1 0 15,-3 4-11-15,3-1-1 0,-3 0-1 16,0 0 0-16,-6 3 3 0,3-3 1 16,0 5 0-16,-3-2 0 0,-5 2 9 0,-4 3 0 0,-3 1 0 0,-6 1-8 15,-2 1 8-15,-4 5 0 0,-9-3 0 16,-2 6-8-16,-7 0 8 0,-2 2 16 0,-4 3-4 0,-5 0-1 15,-1 2 14-15,-5 1 3 16,-3-1 1-16,-1 1 0 0,1 2-8 0,-1 1-1 0,1-4-1 0,0 6 0 16,2-3-4-16,-5 3-1 0,0 0 0 0,-4-3 0 15,-5-2-14-15,0-1-10 0,-4-2 2 0,-2 0-596 16,-3 0-120-16</inkml:trace>
  <inkml:trace contextRef="#ctx0" brushRef="#br0" timeOffset="23363.188">14938 11755 1605 0,'0'0'35'0,"0"0"7"0,12 0 2 0,-3 0 2 0,0 0-37 0,3 6-9 0,6-4 0 0,-3 4 0 0,3 4 36 0,-4 1 4 16,4-1 2-16,0 4 0 0,0 2-22 0,0-1-5 16,0 4-1-16,0-6 0 0,-1 6-4 0,4-1-1 0,0-2 0 0,0 3 0 15,3 2-9-15,0-3 10 16,-1 1-10-16,-5-1 10 0,0 1-10 0,-3 5 0 0,-3-6 0 16,-6 6 0-1,-6-3-98-15,-3 6-15 0,-9-1-3 0</inkml:trace>
  <inkml:trace contextRef="#ctx0" brushRef="#br0" timeOffset="23946.905">11732 11044 1818 0,'15'-6'52'0,"-15"6"10"0,15-2-50 0,6 2-12 0,3-6 0 0,9 6 0 16,5 0 41-16,7 0 6 0,6 6 1 0,5-4 0 15,7 6-32-15,2 0-7 0,4 8-1 0,2-3 0 16,0 6-8-16,7-1 0 0,5 1-10 0,4 5 10 16,-7 0-21-16,9 2 1 0,0-2 1 0,4 0 0 15,-1-1-4-15,0 1-1 0,4-3 0 0,-1-5 0 16,9 0 12-16,-3-5 3 0,3-6 0 0,4-2 0 15,2-6 9-15,-6 0 0 0,0-7 0 0,3-3 0 16,0-3 0-16,-2-3 9 0,-10 1-1 0,3-6-8 0,0 0 14 16,-3-2-4-16,-2 2-1 0,-4-3-540 15,-3-2-108-15</inkml:trace>
  <inkml:trace contextRef="#ctx0" brushRef="#br0" timeOffset="24095.257">15626 11126 1368 0,'0'0'30'0,"9"8"6"0,3 2 2 0,6 3 0 0,-4 3-30 0,4 3-8 16,3 2 0-16,0 3 0 0,0 2 47 0,-3 3 8 15,-1 3 1-15,-5 3 1 0,3-1-19 0,-6 3-4 0,-3 5-1 0,-6-2 0 16,-6 5-21-16,-3 5-4 16,-9 6 0-16</inkml:trace>
  <inkml:trace contextRef="#ctx0" brushRef="#br0" timeOffset="32195.566">18227 13954 2257 0,'-15'-34'49'0,"10"15"11"0,-1-2 1 0,-3 0 3 0,3-6-51 0,0 4-13 16,0-1 0-16,3-3 0 0,0 1 54 0,3-1 8 16,0 1 2-16,0-6 0 0,-3 0-52 0,3 1-12 15,0-4 0-15,0 1 0 16,-3 0-27-16,3-4-8 0,-3-1-1 0,0 2-1 0,-6 2 14 0,6-4 3 16,-3-4 1-16,-3 1 0 0,0 2 5 0,0-5 1 15,-6 0 0-15,-2 0 0 0,-1 0 21 0,0 3 4 0,-6-3 0 16,0 0 1-16,-3 0 4 0,1 3 1 15,-4-3 0-15,-3-3 0 0,-3 3 8 0,4 0 2 0,-1 6 0 16,-3-1 0-16,-8 0-6 0,5 3-1 0,9 3 0 0,0-1 0 16,-5-2-10-16,5 3-3 0,-3 0 0 0,6 2 0 15,0-3-8-15,-2 1 0 0,-10 2 0 0,6 3 8 16,4 0-8-16,-4-3 0 0,-12 6 0 0,3 2 0 16,1-2 0-16,-1 4 0 0,0-1 0 0,-2 1 0 15,-13-1-10-15,4 1 10 0,2 4 0 0,-5-1-9 16,-10 3 9-16,4 3-10 0,-1 0 10 0,-5 2-10 15,-4 4 10-15,-2-1-10 0,-4 2 10 16,1 1-10-16,2 2 10 0,-2 3-10 0,0-2 10 0,-4 4-10 16,1 4-2-16,-3 2 0 0,2-3 0 0,-2 3 0 15,-6 5 12-15,2 0 16 0,1 3-4 0,-3 0-1 16,-4 3-11-16,1 2 0 0,0 0 0 0,3 3 0 16,-4-3 0-16,-2 3 0 0,-3-1 0 0,0 1 0 0,2-3 0 15,-5 3 0-15,0 0 0 0,0 0 0 0,3 0 0 16,-7 0-16-16,-2-3 3 0,3 0 0 0,0 3 13 15,3-3 0-15,-4 0 0 0,4-2 0 0,-3 2 0 0,3-3 0 16,0-5 0-16,2 1 0 0,1 2 8 0,3-6 2 16,3 3 0-16,2-5 0 0,-5 0-10 0,3 0 0 15,3-3 0-15,5-2 8 0,1-6-8 0,-3 1 0 16,2-1 0-16,4-2 0 0,-1 0 0 0,4-3 0 16,3 0 0-16,-1-3 0 0,-5 3 0 0,2-2 0 15,1-1 9-15,0 0-1 0,-4-2-8 0,1 0 11 16,-3 0-11-16,-4 0 12 0,4-3-12 0,-3 2 8 15,-4-1-8-15,1 1 8 0,0 1-8 0,5 0 0 0,-2-3 0 16,0 3 0-16,-1-3 0 0,4 3 0 16,9-1 9-16,-1 1-9 0,4 0 0 0,-1 0 0 0,7-1 0 0,-4 1 8 15,7 0-8-15,-1 0-8 16,4 2 8-16,-1 1-12 0,4-1 12 0,-4 0 0 0,1 4 0 0,-1-1 0 16,1 0 0-16,-1 2 0 0,1 1 0 0,2 2-8 15,-5 1 8-15,-4 2 0 0,1 2 0 0,-4 1 0 16,1 2 0-16,-1 3-8 0,1 0 0 0,2 3 0 15,4 2 8-15,-1 3 0 0,-5 0 0 0,5 2 8 16,7 3-8-16,2 3 0 0,-2 0 0 0,-4 3 0 16,4 4 0-16,-1 4-13 0,6 2 1 0,1 2 1 15,-10 1 11-15,10 2-12 0,8 1 12 0,-6 4-12 16,-5 4 12-16,2-1-8 0,4 6 8 0,2-1-8 16,3 1 8-16,1-1 0 0,-1 3 0 0,0 3-8 0,3 3 8 15,7 2 8-15,-4-3-8 0,3 4 11 0,4-1 5 16,-1 0 0-16,3 3 1 0,3 2 0 0,3 1-17 15,3 2 8-15,7-3-8 0,-1 0 0 0,6-2 16 16,3 3-4-16,12-1-1 0,0-2 0 0,2 2-3 0,7-4 0 16,0 1 0-16,3-2 0 15,0 1-8-15,0-1 0 0,0-3 9 0,-1-2-9 0,1 0 0 0,-6 0 9 16,-3 2-9-16,0 1 0 0,-3-1 8 0,-3 1-8 16,-3-3 0-16,0-3 0 0,-6 3 0 0,0 0 0 15,0-1 0-15,-3 1 0 0,0-2 0 0,-3-7 0 16,3-1 0-16,3-4 0 0,0-2 0 0,0-5 0 15,3 0 0-15,0-6 0 0,3 0 0 0,0-7 0 16,3-6 0-16,0-5-9 16,6-5-30-16,0-6-5 0,3 0-2 0,3-13-698 0,2-8-140 15</inkml:trace>
  <inkml:trace contextRef="#ctx0" brushRef="#br0" timeOffset="32410.206">6363 14854 2577 0,'-18'-11'56'0,"15"8"12"0,-6 1 3 0,3-1 2 0,0 3-58 0,6 0-15 0,0 0 0 0,3 11 0 0,0 2 0 0,3 3 0 16,9 5-12-16,0 3 12 15,6 0-12-15,-1 5 4 0,7-3 8 0,0 1-13 0,3 2 13 0,3-3-9 16,-1 1 9-16,1-1-8 15,3 1-36-15,-1-1-8 0,7-2 0 0,-3-3-1 16,0 0-118-16,-7-2-23 0,1-6-5 0</inkml:trace>
  <inkml:trace contextRef="#ctx0" brushRef="#br0" timeOffset="32633.518">7473 14449 2542 0,'0'0'72'0,"-1467"0"16"0,2931 5-71 0,-1464 3-17 0,3 0 0 0,-3 8 0 16,-6 2 32-16,3 4 4 15,3 4 0-15,-6 6 0 0,-6 2-24 0,0 9-4 0,-3 4 0 0,-2 6-8 16,-1 5 12-16,-9 1-4 0,-6 1 0 0,3 4-8 16,1 2 0-16,-4 0 0 0,-12 3 0 0,4-3 0 31,2 0-80-31,3-5-12 0,0 0-4 0,7-3-623 0,5-2-125 0</inkml:trace>
  <inkml:trace contextRef="#ctx0" brushRef="#br0" timeOffset="33360.513">17260 11814 2102 0,'0'0'46'0,"0"0"10"0,-12 0 1 0,-9 0 3 0,0 0-48 0,-5 2-12 0,-4 1 0 0,-6 2 0 15,-14-2 8-15,-1 0-8 0,-3-1 12 0,-8-2-4 16,-16 0-8-16,-2 3 0 0,0-3 0 0,-13 0 0 15,-5 0 0-15,-3 0 0 0,-3 2-10 0,-9-2 10 16,-12 6 0-16,-3-4 0 0,-3-2-8 0,-9 3 8 16,-3 0 0-16,-9-3 0 0,-3 2 0 0,-5-2 0 15,2 3 0-15,-3-3 18 0,-3 0-2 0,1 3-1 16,-1-1-1-16,-3 1 0 0,1-3 0 0,2 3 0 16,3-3-2-16,0 2-1 0,1-2 0 0,5 3 0 15,0-3 0-15,9-3 0 0,9-2 0 0,6 0 0 16,3-6 9-16,12 0 1 0,9-4 1 0,9-1 0 15,3-5 7-15,11-6 2 0,7-2 0 0,11-3 0 0,10-5 5 16,8-2 0-16,10-4 1 0,2-7 0 0,6-6-12 16,6-5-2-16,6-5-1 0,4-2 0 0,5-7-10 0,0 1-3 15,3-10 0-15,3-1 0 0,3-2 7 0,0-1 0 16,3 1 1-16,-3-5 0 0,0 2 7 0,0 0 2 16,0 2 0-16,0-2 0 0,-3-2-2 15,-3 2 0-15,0 0 0 0,0-3 0 0,-3 3-5 0,0 3-2 16,-3-3 0-16,-3 3 0 0,3-1-7 15,-3 4-2-15,4-1 0 0,-4 6 0 0,3 5 2 0,0 2 0 16,0 1 0-16,3 5 0 0,0-1 1 0,3 4 0 16,0 7 0-16,3 1 0 0,-3 4-11 0,6 4 0 0,0 2 0 15,0 5 0-15,3 3-9 0,0 5-4 16,0 1-1-16,3 4 0 16,-3 6-80-16,0 3-16 0,-3 4-3 0,3 4-731 0,0 4-145 0</inkml:trace>
  <inkml:trace contextRef="#ctx0" brushRef="#br0" timeOffset="33602.406">10393 9422 2718 0,'0'0'60'0,"0"0"12"0,6-11 2 0,6-2 2 0,6-8-60 0,0-3-16 0,5 0 0 0,1-5 0 0,3-5 12 0,0-3 0 15,0-8 0-15,2 0 0 16,1-3 0-16,3 3-1 0,-6-3 0 0,5 4 0 0,1 1-11 0,0 1 0 16,-3 2 9-16,-1 0-9 15,1 6 0-15,-6 2 0 0,6 3 0 0,-3 3 0 0,-4-1-22 0,7 3 1 16,0 9 0-16,0-1 0 16,5 5-40-16,4 3-8 0,6 3-2 0,2 5-693 15,4 3-140-15</inkml:trace>
  <inkml:trace contextRef="#ctx0" brushRef="#br0" timeOffset="51348.03">12831 15232 1378 0,'3'-16'30'0,"0"6"6"0,3-1 2 0,0-2 2 0,-3-3-32 0,0-3-8 15,0 1 0-15,0 2 0 0,0-3 58 0,-3 4 10 16,-3-4 3-16,0 6 0 0,0 0-11 0,-3 2-1 16,3-2-1-16,-6 5 0 0,3 0-20 0,0 0-4 15,0 3-1-15,-3-1 0 0,0 6-20 0,3-2-4 16,-3 2-1-16,0 2 0 0,-3 4 0 0,-3 2-8 16,1 2 12-16,-7 6-4 0,-3 0-8 0,-6 8 0 0,-3 0 9 0,1 7-9 15,-4 4-12-15,-3 4-6 0,1 6-2 0,-1 0 0 16,-3 3 7-16,1 2 1 0,-4 3 0 0,0 0 0 15,7 5 12-15,-1 1 8 0,6 1 0 0,3-1-8 16,4-1 0-16,5 0 0 0,3-2 0 0,6-6-9 16,3 8 9-16,6-5 0 0,0 0 0 0,6 0-8 15,3-3 8-15,6-5 0 0,3 0 0 0,3-3 0 16,5 1 0-16,4-9 0 0,0 6 0 0,9-3 0 16,-1-3 0-16,4 1 16 0,0-6-3 0,3 0 0 15,-4-5 12-15,7-3 3 0,-3-3 0 0,5-4 0 16,-5-4 8-16,5-7 3 0,-5 5 0 0,0-8 0 15,-1-8 13-15,-2 3 2 0,3-9 1 0,-3-2 0 16,2-7 2-16,-2-4 1 0,0-5 0 0,-1-2 0 16,1-3-11-16,-3-5-3 0,-1-3 0 0,-2-3 0 0,0-8-19 15,-3 4-4-15,-4-7-1 0,-2-2 0 0,0 1 9 0,-3-1 2 16,-3 3 0-16,0-3 0 0,-3 2-31 0,-4-1 0 16,1 4 0-16,-3 1 0 0,-3-1 0 0,-3 11 9 15,0-3-1-15,-3 3 0 0,0 0-8 0,-3 3 10 16,0 2-10-16,-3 3 10 0,-3 3-10 0,3 0 0 15,-3 2 0-15,-2 3 0 0,-1 0-12 0,-3 5 0 16,0-3-1-16,0 3 0 0,-6 1-2 0,0 2 0 16,-2-1 0-16,-4 4 0 0,-6 5 3 0,0 2 0 15,1 3 0-15,-4 3 0 0,-3 5-6 0,-3 2-1 16,1 6 0-16,-7 3 0 16,1 5-31-16,-1 2-6 0,-3 6-2 0,4 8-726 0,-1 5-146 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0T22:19:48.8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2389 3223 1839 0,'0'0'40'0,"0"0"9"0,0 0 2 0,0 0 1 0,0 0-42 0,0 0-10 15,0 0 0-15,0 0 0 0,0 0 95 0,0 0 17 16,0 0 3-16,9 0 1 0,3-6-74 0,0 4-14 15,3 2-4-15,0-3 0 0,2 0 16 0,4 3 4 16,6 0 0-16,-6-8 0 0,9 6-20 0,-1-1-3 16,-2 3-1-16,6-5 0 0,0 5-4 0,-4-3-2 0,1 3 0 0,3 0 0 15,-3 0-14-15,-3 3 0 16,-4 2 8-16,-2-2-8 0,-3 2 0 0,-3 3-10 0,-3 3 2 0,0-3 0 16,-9 5 8-16,-3 0 8 15,-3 3-8-15,-3 5 11 0,-3-2-11 0,-6 2 0 0,0 0 0 16,0 3 0-16,-6 2 0 0,-2-5-12 0,-4 3 4 0,0 0 8 15,-3 5-9-15,0-8 9 0,1 6 0 0,-1-3 0 16,0 2 0-16,0-2 0 0,7-3 0 0,-1 0 0 16,3 0 0-16,6-5 12 0,0 0 0 0,6-3 0 15,-3 1 12-15,6-1 3 0,0-5 0 0,6 2 0 16,0-4-10-16,6-1-1 0,3-3-1 0,3 1 0 16,0-3 5-16,3 3 2 0,6-6 0 0,3 3 0 15,2-3 2-15,-2 1 0 0,6 2 0 0,-3-3 0 16,3 1-16-16,-1-1-8 0,4 0 10 0,-9 1-10 15,3 2 12-15,-4-3-4 0,4 0-8 0,-9 1 12 16,6-4-12-16,-3 4 8 0,0-4-8 0,-4 1 0 16,-8 5 0-16,6-5 0 0,0 2 0 0,-3 1 0 15,-9-1-72-15,-3 3-18 0,6-5-3 0,0-3-739 16,0 2-148-16</inkml:trace>
  <inkml:trace contextRef="#ctx0" brushRef="#br0" timeOffset="307.874">2535 3463 1765 0,'0'0'50'0,"0"0"11"0,0-5-49 0,0 5-12 0,0-5 0 0,3 0 0 16,-3 5 81-16,3-6 14 0,3 1 2 0,-6 5 1 15,0-3-12-15,0 3-2 0,0 0-1 0,0 0 0 16,9-2-37-16,-3-1-7 0,0 3-2 0,-6 0 0 16,0 0-5-16,0 0-2 0,9 3 0 0,2-1 0 15,1-2 15-15,0 3 3 0,3 0 1 0,0-1 0 16,3-2-1-16,0 6 0 0,3-6 0 0,-1 0 0 16,4 2-48-16,3 1 0 0,-9-3 0 0,3 0 0 15,0 0 0-15,-1-3 0 0,1 1 12 0,-3 2-12 16,3-3 0-16,-3 0 0 0,0 1 0 0,0-1 0 15,-10 0-77-15,1 3-23 16,0-2-4-16,-9 2-1103 0</inkml:trace>
  <inkml:trace contextRef="#ctx0" brushRef="#br0" timeOffset="1169.242">3580 3516 2102 0,'0'0'46'0,"0"0"10"0,6-5 1 0,0 2 3 0,3-2-48 0,-9-3-12 0,5 0 0 0,4 0 0 15,-6-2 92-15,6 2 16 0,0-5 3 0,-3-1 1 16,3 4-57-16,-3-4-11 0,3 1-3 0,0 0 0 16,0-5-9-16,0 4-1 0,0-2-1 0,0 6 0 15,3-6-12-15,-4 0-2 0,1 3-1 0,0 0 0 16,3-1-7-16,-3 4 0 0,3 2-8 0,-3 0 12 16,3 3-12-16,-3-1 11 0,0 4-11 0,0-1 10 15,0 6-10-15,-3-3 0 0,3 8 9 0,-4-6-9 16,1 9 0-16,0-6 8 0,0 8-8 0,0-2 0 15,0 2 10-15,0 3-2 0,0 0-8 0,0 0 12 16,3 0-12-16,-3 0 0 0,0 2 0 0,0-2 0 16,3 0 0-16,0 0 0 0,0-3 0 0,0 0 0 15,3-2 0-15,-1-1 0 0,1-2 0 0,6 0 0 16,-3-5 13-16,0 2-3 0,3-5-1 0,0 0 0 16,0-5 7-16,-1 0 0 0,1-3 1 0,0-3 0 0,0 0-4 15,-3-4-1-15,-3-1 0 0,3-3 0 16,-3-2-102-16,-1 0-21 0,-2 2-4 15</inkml:trace>
  <inkml:trace contextRef="#ctx0" brushRef="#br0" timeOffset="1803.34">4770 2947 1843 0,'0'0'40'0,"0"0"9"0,0 0 2 0,0 0 1 0,0 0-42 0,0 0-10 0,0 0 0 0,3 6 0 15,-3 4 84-15,0 1 16 0,0 2 2 0,0 6 1 16,-3 2-45-16,3-3-9 0,-6 4-1 0,3 1-1 15,-3 4-17-15,3 2-3 0,-3 5-1 0,-2 1 0 16,-1-1-18-16,0-2-8 0,0 2 8 0,-3-2-8 16,3-3 0-16,-3 0 8 0,3-5-8 0,3 0 0 15,-3-3 0-15,3 0 0 0,0-8 0 0,0 1 0 16,3-6 0-16,0-3 0 0,3 0 0 0,0-5 0 16,0 0 16-16,0 0-3 0,0-5 0 0,3-3 0 0,0-3 3 15,0-7 0-15,3-1 0 0,0-7 0 16,0-3-6-16,0-6-1 0,6-4 0 0,-3-4 0 0,0 4-9 0,3-1 0 15,-3 3 0-15,0 0 0 0,-3 8 8 0,-3 2-8 16,3-2 0-16,-3 11 8 0,-3 2 11 0,3 3 1 16,-3 5 1-16,0-3 0 0,0 8 33 0,0 3 6 15,0 0 2-15,0 0 0 0,8 3-51 0,-2 8-11 16,6 2 0-16,-6 0 0 0,6-2 0 0,0 7 0 16,3 1 0-16,0 5 0 0,0-6 0 0,3 6 0 0,2 0 0 15,1-1 0-15,3 4 0 0,0-1 0 0,-3-2 0 16,0 5 0-16,-1-10 0 0,-2-1 0 15,0-2 0-15,0-3 0 0,0 1 0 0,-3-6 0 0,0-3 0 0,-4 0 0 16,1-2 0-16,0-6 0 0,0 3 10 16,0-8-10-16,-6-2 17 0,6-1-1 0,-3-2-1 0,0-3 0 15,-3 3 6-15,3-14 2 0,-3-4 0 0,0 1 0 16,-3-4-3-16,0 0-1 0,0-3 0 0,-3 2 0 16,0 6-8-16,0 0-2 0,-3 0 0 0,0 2 0 15,3 4-9-15,0 1 0 0,0 4 0 0,0 5 0 16,6-6-95-1,0 11-21-15,2-5-4 0,4 8-1180 0</inkml:trace>
  <inkml:trace contextRef="#ctx0" brushRef="#br0" timeOffset="2137.015">5866 2916 2460 0,'-6'-27'70'0,"6"17"14"0,3-4-67 0,-3-1-17 16,0 1 0-16,0 1 0 0,-3-3 55 15,3 3 7-15,-6 2 2 0,3 3 0 0,-3 3 32 0,3 0 6 16,0 2 2-16,-6 1 0 0,0 7-76 0,0 3-14 16,0-3-3-16,-3 8-1 0,-3 9-1 0,1 1 0 0,-4 4 0 0,3 2 0 15,0 3 1-15,0 5 0 16,0 2 0-16,0 1 0 0,0-3 11 0,3 11 3 15,1-6 0-15,-1 3 0 0,3 3-24 0,3-6-20 0,3 0 4 16,3-2 1-16,0-6 15 0,6-2 0 0,0-5 0 16,6-1 0-16,-1-2 0 0,4-6 0 0,0 1 0 0,6-3 0 15,3-8 0-15,3-3 0 0,-1-2 0 0,7-3-925 16,6-8-183-16</inkml:trace>
  <inkml:trace contextRef="#ctx0" brushRef="#br0" timeOffset="2986.87">6449 3000 2026 0,'0'0'44'0,"0"0"10"15,-6 0 2-15,0-5 1 0,0 2-45 0,0 1-12 0,0-3 0 0,-3 2 0 16,0-2 104-16,1-1 20 0,-1 4 3 0,3-1 1 16,-3 0-52-16,3 1-9 0,-3 4-3 0,0 1 0 0,0 0-19 0,-3 2-4 15,-3 3-1-15,3 2 0 0,3 4-12 0,0-1-4 16,-5 8 0-16,5-5 0 0,-3 5-24 15,3 0 0-15,3 6 0 0,0-3 0 16,0 2 0-16,3 3 0 0,0 3 0 0,3-3 0 0,3 0-9 0,3 0 9 16,3-2 0-16,0-1 0 15,3-5-8-15,3 0 8 0,5-2 0 0,1-3 0 0,3 0 0 0,-3-6 0 16,0-2 0-16,3-2 0 0,-1-4 0 0,1-2 0 16,0 0 0-16,3-5 0 0,-3-3 0 0,2-3 14 15,-2-5-4-15,3 1-1 0,0-4-9 0,-3-2 10 16,-4-6-10-16,1 1 10 0,-3 0-10 0,0-1 10 0,-3-7-10 15,-6 2 10-15,0 0-20 0,-9 3-4 0,-3 0-1 0,-3 3 0 32,-3-1-17-32,-3 6-3 0,-9 2-1 0,3 1 0 15,-6 5 7-15,-2-1 1 0,-4 4 0 0,0 2 0 0,-6 3 6 0,1 2 2 0,-4 3 0 16,-3 3 0-16,-2 2 33 0,5 5 7 0,-3 1 2 0,10 2 0 16,2 0-22-16,6 3 9 0,3 0-9 0,9 0 0 15,3 0 20-15,3 3-2 0,6-6-1 0,6 5 0 16,6-2-1-16,0 0 0 0,6 0 0 0,6-3 0 15,6-2 9-15,2 2 2 0,4-5 0 0,0-3 0 16,-1-2-15-16,1-3-4 0,-3 0 0 0,3 0 0 16,-1-3 4-16,4-2 0 0,0 0 0 0,-4-3 0 15,7 0-12-15,-3 2 0 0,-6-2 0 0,2-2-893 16,-5 2-179-16</inkml:trace>
  <inkml:trace contextRef="#ctx0" brushRef="#br0" timeOffset="3471.996">7134 3347 2174 0,'0'0'48'0,"0"0"9"0,0 0 3 0,0 0 1 0,9 3-49 0,-9-3-12 15,0 0 0-15,0 0 0 0,9 8 75 0,-9 2 12 16,-3 1 2-16,-3-1 1 0,3 6-15 0,0-3-3 15,-6 1-1-15,-3 2 0 16,0-1-35-16,0 4-6 0,0-3-2 0,-3 2 0 0,-6-4-14 0,4 1-3 16,2 1-1-16,-3 0 0 15,0-3-114-15,3 1-22 0,-3-1-5 0</inkml:trace>
  <inkml:trace contextRef="#ctx0" brushRef="#br0" timeOffset="4943.3">7604 3014 1788 0,'6'-14'51'16,"0"6"10"-16,6 1-49 0,-6 1-12 0,3-4 0 0,0-1 0 0,-3 3 84 0,3 0 13 15,2-5 3-15,-2 0 1 0,0 2 0 0,3 1 0 16,-3-4 0-16,3 1 0 0,-3 3-44 0,0-4-9 15,3-4-1-15,0 5-1 0,0-3-5 0,-1 2-1 16,-2-1 0-16,3 1 0 0,0-2-14 0,-3 3-3 16,-3-3-1-16,0 3 0 0,0 0 6 0,0 2 0 0,-3 1 1 15,-3 4 0-15,3 1-29 0,-3 5 0 0,0 0 0 0,0 0-10 16,0 0 18-16,0 0 4 0,0 0 1 16,-6 3 0-16,0 5-13 0,0 5 11 0,0 0-11 0,0 6 10 15,0 7-10-15,0 1-11 16,0-4 3-16,0 4 0 0,3 2 8 0,0 0 0 0,-3 0 0 0,3 3 0 15,-2-3 0-15,5 0 0 0,-3 3 0 16,0-6 11-16,3 3-11 0,0 1 0 0,0-4-12 0,-3-2 12 16,3 2 0-16,0 3 0 0,0-7 0 0,0-1 0 15,0 3 0-15,-3-3 0 0,3-3 0 0,0 1 0 16,0-3 0-16,0 0 0 0,0-1 0 0,-3-1 0 16,6-4 0-16,-3 3 0 0,-3-2 0 0,0-3 0 15,3 3 0-15,-3-4 0 0,0-1 9 0,0 2-9 16,0-3 0-16,3-5-10 0,0 0 1 0,0 5 0 15,0-5-117-15,0 0-23 0,0 0-5 0,0 0-626 16,0 0-124-16</inkml:trace>
  <inkml:trace contextRef="#ctx0" brushRef="#br0" timeOffset="5131.837">7571 3503 1929 0,'0'0'42'0,"0"0"9"0,0 0 1 0,0 0 4 0,9 0-45 0,3 3-11 15,-3-6 0-15,-9 3 0 0,12 0 99 0,6 0 17 16,3-8 4-16,-1 6 1 0,4-4-52 0,0 1-10 0,6-3-3 0,0 3 0 16,-7-3-12-16,7 0-4 0,0-3 0 0,0 3 0 15,-3-2-16-15,-1 4-4 16,1-4-1-16,0-1 0 0,3 3-19 0,-4-2 0 0,-5 2 0 0,3-3-820 16,0 1-167-16</inkml:trace>
  <inkml:trace contextRef="#ctx0" brushRef="#br0" timeOffset="5464.401">8199 2429 2358 0,'0'0'52'0,"-6"0"10"0,0 0 2 0,6 0 3 0,0 0-54 0,0 0-13 0,0 0 0 0,0 0 0 16,3 5 28-16,6 6 2 0,0-3 1 0,3 5 0 16,3-2 11-16,3 4 2 0,0 4 1 0,3-1 0 0,5 6-17 0,-2-3-3 15,6 3-1-15,0 3 0 16,2 4-9-16,1 6-3 0,-3-2 0 0,0 2 0 0,2 5-12 0,-5 1 8 16,0 2-8-16,-6 2 0 0,3-7 8 15,-9 5-8-15,-4 0 0 0,-2 8 9 0,-6-8-9 0,-6 2 12 16,-3 1-12-16,-5 0 12 0,-4-3-4 0,-6-3-8 15,-3 0 12-15,-3-2-4 0,-3 0 0 0,-5-3-8 16,-4 5 12-16,-3-5-4 16,1 0-82-16,-10 0-17 0,-2-2-3 0,-7-1-1080 15</inkml:trace>
  <inkml:trace contextRef="#ctx0" brushRef="#br0" timeOffset="10409.462">11557 3008 1731 0,'0'0'38'15,"0"0"8"-15,0 0 2 0,0 0 0 0,0 0-38 0,0 0-10 0,0 0 0 0,0 0 0 0,0 0 72 0,6 0 12 16,3-2 2-16,0 2 1 0,0 0-8 0,3 0-2 0,-1 0 0 15,4 0 0-15,0 0-21 0,3 0-4 0,3 0 0 16,0 0-1-16,3 0-21 0,-4 0-4 16,4 0-1-16,0-3 0 0,0 3-5 0,0 0 0 0,-4 0-1 15,1 0 0-15,-6 0-11 0,6 3-8 16,-3-1 9-16,0 4-9 0,-3-6 11 0,-1 0-11 0,-2 2 12 0,0 1-12 16,0 5 0-16,-6-8 0 0,0 5-10 15,0 3 10-15,-3-3-18 0,-3 3 4 0,0 0 1 0,-3 0 0 16,-3 3 13-16,-3-1-9 0,0 4 9 0,-3-1-8 15,-3 0-8-15,1 3 0 0,-1 0-1 0,-6 0 0 16,0-3 17-16,3 5-12 0,-6 1 12 0,4-1-10 16,-1 1 10-16,0-3 0 0,-3 2-9 0,3 4 9 15,0-7 0-15,4 4 0 0,-1-1 0 0,0-2 0 16,3 0 0-16,0 3 0 0,0-3 0 0,3-3 0 16,3 0-9-16,0-2 9 0,3-1 0 0,3 1 0 15,0-1 0-15,3-2 0 0,0-2 8 0,3-1-8 16,0 0 12-16,3 0-3 0,3-2-1 0,0 0 0 15,6-1 7-15,-3-2 1 0,0 0 0 0,9-2 0 16,0-1 8-16,2 3 1 0,-2-3 1 0,0 1 0 16,6-1-12-16,0 1-2 0,-4-4-1 0,4 4 0 15,0-1 0-15,0 0 0 0,0 3 0 0,-1-5 0 0,-2 0-1 16,3 2 0-16,-3-5 0 0,3 3 0 16,-7 2-10-16,1-2 8 0,-3 0-8 0,0-1 8 15,0 4-86-15,-6-4-18 0,-3 4-3 0,-3-4-685 16,0 1-136-16</inkml:trace>
  <inkml:trace contextRef="#ctx0" brushRef="#br0" timeOffset="10700.991">11649 3283 1634 0,'0'0'36'0,"0"0"7"0,0 0 1 0,6 3 3 0,3-3-38 0,-3 0-9 0,3 0 0 0,-9 0 0 16,12 3 96-16,3-3 16 0,3 5 4 0,-1-5 1 15,4 0-23-15,0 0-5 0,3 3-1 0,-3-1 0 16,6-2-18-16,-4 0-4 0,1 0-1 0,3 0 0 15,0-2-27-15,-3 2-6 0,-1-3 0 0,1-2-1 16,0 2-139-16,3-2-28 0,-6-3-6 0,-4 3-923 16</inkml:trace>
  <inkml:trace contextRef="#ctx0" brushRef="#br0" timeOffset="11007.493">12733 3125 1926 0,'0'0'42'0,"0"0"9"0,0 0 1 0,0-6 3 0,-3 4-44 0,3 2-11 0,0 0 0 0,0 0 0 16,0 0 109-16,0 0 20 0,0 0 4 0,12 0 1 15,-1-3-60-15,1 3-12 0,-3-2-2 0,3 2-1 16,0 0-10-16,0 0-1 0,3-6-1 0,-3 6 0 16,3-2-19-16,0 2-4 0,2 0-1 0,-2-3 0 15,3 0-15-15,0 3-8 0,6-8 10 0,-3 6-10 32,2 2-42-32,-2-3-14 0,3 0-4 0,-3 1-760 0,0-1-153 0</inkml:trace>
  <inkml:trace contextRef="#ctx0" brushRef="#br0" timeOffset="11179.712">12792 3352 2060 0,'0'0'58'0,"6"3"14"16,3 0-58-16,3 2-14 0,0-5 0 0,3 3 0 0,3-3 136 0,5 0 25 16,1-6 5-16,3 4 1 0,6-6-47 0,-3 2-10 15,2-2-2-15,-2 6 0 0,6-6-52 0,-4 3-12 16,1-3-1-16,-3 2-1 0,3 1-22 0,-6-3-4 15,2 3 0-15,-2-6-952 16,3 1-191-16</inkml:trace>
  <inkml:trace contextRef="#ctx0" brushRef="#br0" timeOffset="14549.864">14152 3421 1846 0,'0'0'40'0,"0"0"9"0,0 0 2 0,0 0 1 0,6 0-41 0,0 0-11 16,-6 0 0-16,9-3 0 0,0 3 95 0,0-5 17 15,-3 0 3-15,3 2 1 0,0-5-48 0,-3 0-10 16,3 3-2-16,0-3 0 0,0-5-12 16,0 0-4-16,0-1 0 0,2-1 0 0,-2-4-13 0,3-2-3 15,0-3-1-15,0 3 0 0,3-3-7 0,-3-2-2 16,0-1 0-16,3 6 0 0,0-5-14 0,-4-1 0 15,-2 6 0-15,0 0 0 0,0 5 0 0,-3 3 0 16,-3-1 0-16,0 1 0 0,-3 5 0 0,3 3 0 0,-3 5-10 16,-3-5 10-16,3 5 0 0,0 0 0 0,0 0 0 0,0 0 8 15,0 0-8-15,0 0 8 0,0 0-8 0,0 0 8 16,0 0-8-16,0 0 0 0,0 0 0 0,0 0 8 16,0 0-8-16,0 0 0 0,0 5 0 0,0-5 0 15,0 0 0-15,0 8 0 0,0-8 0 0,0 0 0 16,0 8 8-16,0-8-8 0,0 5 10 0,0-5-10 15,0 0 12-15,0 0-3 0,0 0-1 0,0 0 0 16,0 0-8-16,0 0 0 0,0 0 0 0,0 0 0 16,0 0 0-16,0 0 8 0,0 0 0 0,0 0 0 15,0 0-8-15,0 0 0 0,0 0 0 0,0 0 8 16,0 0-8-16,0 0 0 0,0 0 0 0,0 0 0 16,0 0 0-16,0 0 0 0,0 0 0 0,0 0 0 15,0 0-9-15,0 0 9 0,0 0-12 0,0 0 12 16,0 5-91-16,0-5-11 0,0 0-2 15,0 0-1041-15</inkml:trace>
  <inkml:trace contextRef="#ctx0" brushRef="#br0" timeOffset="15448.69">14647 2858 1465 0,'0'0'32'0,"0"0"6"0,0 0 2 0,-3 0 2 0,0-8-34 0,0 2-8 16,0-2 0-16,-6 3 0 0,3-3 118 0,0 5 22 15,-3 1 4-15,0 2 0 0,3 5-67 0,-3-2-13 16,0 2-4-16,0 0 0 0,0 3-16 0,-3-2-4 16,0 4-1-16,1-2 0 0,-1 3 1 0,3 2 0 15,-6 0 0-15,3 3 0 0,-3 5-24 16,0-5-4-16,3 5 0 0,-3 0-1 0,0-2 12 0,1 2 2 16,2-5 1-16,0 5 0 0,0 0-11 0,0 0-3 15,0 1 0-15,0-1 0 0,0 0-12 0,3 5 11 16,0-4-11-16,0-1 10 0,4 0-10 0,-1 0 0 15,3 0 9-15,0-2-9 0,3-1 0 0,3 1 9 16,3-3-9-16,-3 2 0 0,5-5 12 0,1 1-12 0,3-1 12 16,3-3-12-16,0 4 12 0,3-6-12 0,3 0 12 15,0-3-12-15,-4 0 14 0,4 3-4 0,6-8-1 0,0 0 0 16,0 0-9-16,-1 0 0 0,1-8 9 0,0 6-9 16,0-6 18-16,0 0-1 0,-1 0 0 0,-2-3 0 15,3-5 15-15,0 3 4 0,0-3 0 16,-1-2 0-16,1-1-5 0,0 1-1 0,-6-6 0 0,0 3 0 15,-4-3-14-15,1 0-2 0,0 3-1 0,-3 0 0 16,-6-3-13-16,0 0 11 0,0 3-11 0,-3 0 10 16,-3 0-10-16,-6-1 0 0,-6 1 0 0,3 0 0 15,-3 0 0-15,-3 2 0 0,-3 1 0 0,-3-1-11 16,0 3 1-16,-2 3 0 0,-1 0 0 0,-3 0 0 16,-3 5-6-16,3 2 0 0,1-1-1 0,-4 4 0 15,0 0 4-15,-3 3 1 0,0 3 0 0,1 0 0 16,-4 4 2-16,3 7 1 0,0-9 0 0,4 8 0 15,2 0 9-15,0 3-10 0,6 0 10 0,3-3-10 16,0 3 10-16,3 3-10 0,4-3 10 0,5 0-10 0,0-1 10 16,6 1 0-16,0 0 0 0,5 3 0 0,1-6 0 15,3 0 0-15,6 3 0 0,0-3 0 0,0-2 0 0,3-3 0 16,3-3 0-16,2 3 0 0,1-3 0 0,0 1 12 16,0-6-4-16,2 0 0 0,4 0 5 0,0-6 2 15,0 4 0-15,5 2 0 0,1-6-5 0,-3 1-1 16,0-3 0-16,-1 0 0 0,1 0-9 15,-3 0 10-15,-4 0-10 0,-5 0 10 16,0 1-59-16,-3-1-12 0,0 5-3 0,-6-8-1233 16</inkml:trace>
  <inkml:trace contextRef="#ctx0" brushRef="#br0" timeOffset="16174.515">15849 3027 2098 0,'0'0'46'0,"0"0"10"0,-6-8 1 0,6 3 3 0,3-1-48 0,-3-2-12 0,-3 3 0 0,3 0 0 16,6 0 102-16,-6 5 18 0,3-6 4 0,-3 6 1 15,6-5-46-15,-6 5-10 0,0 0-1 0,0 0-1 16,0 0-44-16,0 0-9 0,0 0-2 0,3 11 0 16,-3-1 20-16,0 3 4 0,0 6 1 0,0-6 0 15,0 6-27-15,-3 2-10 0,-6 3 0 0,6 2 9 16,0-2-9-16,0 0 0 0,0-1 0 0,-3 1 0 0,6-3 0 0,-3 1 0 16,3-1 0-16,0-3 0 15,3 1-23-15,0-3-3 0,-3-3-1 0,0-2 0 16,-3-4-93-16,3-1-20 0,0-6-3 0,0 0-622 15,0 0-125-15</inkml:trace>
  <inkml:trace contextRef="#ctx0" brushRef="#br0" timeOffset="16344.823">15575 3276 2109 0,'0'0'46'0,"3"-3"10"0,0-2 1 0,0 2 3 0,3 0-48 0,3 1-12 0,0-1 0 0,3-2 0 16,3-1 88-16,3 4 14 0,-1-1 3 0,7 1 1 15,0-1-33-15,3-5-6 0,0 3-2 0,2-3 0 16,4 5-28-16,0 0-5 0,0-5-2 0,-1 3 0 16,1 5-30-16,0-5 0 0,-3 2-13 0,-1 1-823 15,1-4-164-15</inkml:trace>
  <inkml:trace contextRef="#ctx0" brushRef="#br0" timeOffset="16942.941">16974 2826 2374 0,'-12'-16'68'0,"6"11"13"0,0-1-65 0,0-2-16 15,9 3 0-15,-6-3 0 0,-3 0 62 0,1 0 9 16,5 6 1-16,-3-6 1 0,0 2-15 0,0 1-3 15,-3 2-1-15,3-2 0 0,0 5-36 0,-6 0-7 16,-3 3-2-16,0-1 0 0,3 6 2 0,-6-5 0 16,-6 2 0-16,0 6 0 0,1 2-11 0,-4 3 0 15,-3-3 0-15,0 0-11 0,-3 3 11 0,4 6 12 16,5-7-2-16,0 4-1 0,0-3 2 0,6 5 0 0,3-8 0 16,0 3 0-16,10 0-11 0,-4 0 12 15,6-3-12-15,3 0 12 0,2 0-12 0,4-2 0 0,0 0 0 0,3-3 8 16,9-3-8-16,3 0 12 0,-3-5-12 15,3 3 12-15,-1-1-12 0,7-2 0 0,-3-2 0 0,0-1 0 16,-3 3 0-16,-1-2 0 0,4-1 0 0,-3 0 0 16,-6-2 0-16,0 2 0 0,0 1 0 0,-4-1 0 15,-2 3 0-15,-3-3 0 0,-9 3 0 0,0 0 0 16,12 0 0-16,-12 0 0 0,0 0 9 0,-6 6-9 16,-3-1 8-16,0 3-8 0,-3-3 8 0,-2 3-8 15,-4 5 0-15,0-2 8 0,3 2-8 0,-9 3 0 16,-9 3 0-16,7-1 0 0,8 3 0 0,-3 0-8 15,-6 1 8-15,3-1 0 0,6 0 0 0,1 3 0 16,5 0 0-16,0-1 0 0,3-1 0 0,0 1 0 16,9-2 0-16,0 1-12 0,0-4 4 0,6 3 0 0,3-5 8 15,6 0 0-15,0-3 0 0,-1 1 0 16,4-4 0-16,3 3 0 0,9-5 12 0,-3 0-4 16,-3-5 12-16,5 2 2 0,4-5 1 0,0 0 0 0,-3-5 7 15,5 2 2-15,1-2 0 0,3 0 0 16,5-3-16-16,-2 0-4 0,-6 0 0 0,2 0 0 15,4 0-77-15,-6-3-16 0,-12 6-3 0</inkml:trace>
  <inkml:trace contextRef="#ctx0" brushRef="#br0" timeOffset="18468.297">19748 2545 1998 0,'0'0'44'0,"6"-2"8"0,-3-4 3 0,3 1 1 0,-3 0-44 0,0 2-12 16,-3-5 0-16,0 8 0 0,0 0 107 0,0 0 19 15,-3-5 4-15,3-3 1 0,-6 5-53 0,3 1-10 0,-3 2-3 0,-3 0 0 16,0 0-36-16,-2 0-7 0,-4 2-2 16,-3 1 0-16,0 5-4 0,-6 5 0 0,-3 0-1 15,-2 1 0-15,-1-1-3 0,0 3-1 0,-6 5 0 0,4 0 0 16,2 0-3-16,3 0-8 0,0-2 12 15,3-1-4-15,7 1 0 0,-1-3-8 0,3 8 12 0,6-3-4 16,3-3-8-16,6 3 0 16,0-2 0-16,6 0 0 0,3-9 0 0,3 3 0 0,6 1 8 0,2-4-8 15,7 1 0-15,-3-6 10 0,3 3-10 16,3-8 10-16,-4 0-10 0,7 0 0 0,-6 0 0 0,3-5 0 16,-4 2 12-16,1-2-4 0,-6-1 0 0,0 1 0 15,-6 2-8-15,0-2 0 0,-3 0 0 0,-3 2 0 16,-3 3 0-16,-6 0 0 0,0 0 9 0,0 0-9 15,-3 0 16-15,-6 6-2 0,0 1 0 0,-3-1 0 16,-3 4-14-16,-3 4 0 0,-6 1 0 0,3 1 0 16,-5 0 0-16,2 5 0 0,0-2 0 0,0 2 0 15,-3-5 0-15,7 5 0 0,2 0 0 0,0 6-10 16,0-9 10-16,3 6 0 0,6 5 0 0,0-2-8 16,3-6 8-16,0 3-8 0,6-3 8 0,3 3-8 15,3-3 8-15,3-5 0 0,3 2-9 0,0-2 9 0,3-3 0 16,6 0 0-16,3-5 0 0,-1-2 0 0,4-1 0 15,0-2 0-15,6-3 0 0,-4-3 0 16,4 0 8-16,3-5-8 0,0-2 8 0,-1-3-8 16,1-3-115-16,9 0-28 0,-1-3-5 15</inkml:trace>
  <inkml:trace contextRef="#ctx0" brushRef="#br0" timeOffset="18834.948">20242 3104 2379 0,'0'0'52'0,"0"0"12"0,0 0 1 0,0 0 2 0,0 0-54 0,6-6-13 0,0 1 0 0,0 0 0 16,-3-3 52-16,6 2 8 0,3-1 2 0,0-1 0 15,-3-3-24-15,3-2-5 0,6 5-1 0,0-5 0 16,-4-1-3-16,4 1-1 0,-3 3 0 0,0-1 0 15,0 0-9-15,3 3-3 0,-3-2 0 0,-3 2 0 16,3 3-8-16,-4-1-8 0,1 4 9 0,0-4-9 16,-6 6 8-16,3 0-8 0,0 6 0 0,-3-6 0 15,0 5 9-15,0 3-9 0,-3 0 8 0,0 2-8 16,0 1 0-16,0 2 8 0,3 1-8 0,-3 1 0 16,0-1 0-16,3-1 0 0,0 3 8 0,0-3-8 15,0 3 0-15,2 0 0 0,-2-3 0 0,3 0 0 16,3 0 0-16,-3-2 0 0,6-3 0 0,-3 0 0 15,3 0 8-15,0-3-8 0,3 0 8 0,-1-2-8 0,-2-3 0 0,6-3 0 16,6-2 0-16,0 0 0 16,0-6-160-16,-1 1-30 0,1-1-6 0,-6-2-2 0</inkml:trace>
  <inkml:trace contextRef="#ctx0" brushRef="#br0" timeOffset="19367.136">21174 2643 2275 0,'12'0'50'0,"-12"0"10"0,0 0 3 0,0 0 1 0,0 5-52 0,0-5-12 0,0 0 0 0,6 14 0 16,0-6 76-16,-3 2 12 0,3 3 2 0,-6 6 1 15,0-3-46-15,0 5-9 0,0 0-1 0,-6 6-1 16,3 2 3-16,-6 3 1 0,3-1 0 0,-3 1 0 16,0 2-20-16,0-2-4 0,-3 0-1 0,0-3 0 15,1 0-13-15,-1 6 11 0,-3-9-11 0,3 0 10 16,0 6-10-16,3-5 12 0,0-6-12 0,0-3 12 15,3-2-12-15,-3 0 0 0,6-11 0 0,-3 3 0 16,6-8-24 0,0 0-6-16,0 0-2 0,6-13 0 0,0-5 4 0,0-1 0 15,3-2 0-15,0-6 0 0,3-2-18 0,0-2-3 0,0-1-1 16,3-3 0-16,-3-2 29 0,2-2 5 0,1-6 2 0,0 5 0 16,0 0 14-16,-3 6 8 0,0 5 0 0,-3 2-8 15,3 4 44-15,-3 7 3 0,0 2 0 0,-3 4 0 0,-3 2-2 16,3 8 0-16,-1 0 0 0,-5 0 0 0,0 0-26 15,9 3-6-15,3 7-1 0,0-2 0 0,0 3-4 16,3 7-8-16,-3 3 11 0,0-2-11 16,3 5 8-16,0 0-8 0,-1 2 0 0,-2 6 0 0,6-6 8 0,-3 3-8 15,-3 0 0-15,3-2 0 0,-3-1 0 16,0 1 0-16,0-3 0 0,2-3 0 0,-5-5 0 0,0-1 8 16,3-4-8-16,-6 2 0 0,3-5 11 0,-3 0-11 15,3-8 10-15,3 0-10 0,-6 0 18 0,3-5-2 16,0 0-1-16,3-3 0 0,-3-3 4 0,0-2 1 15,-1-3 0-15,4-5 0 0,3 2-3 0,-3-10 0 0,-3 0 0 16,0-3 0-16,0-5-17 0,0 0 10 0,-3 5-10 0,-3-7 8 16,-3 7-16-16,0 0-4 0,6 3-1 0,-6 5 0 31,-6 3-22-31,6 3-4 0,3-1-1 0,0 6-860 0,-3 0-172 0</inkml:trace>
  <inkml:trace contextRef="#ctx0" brushRef="#br0" timeOffset="19665.834">22237 2664 2710 0,'0'0'60'0,"0"0"12"0,-3-2 2 0,0-9 2 0,-3 3-60 0,0 3-16 15,0 2 0-15,0-2 0 16,0 2 69-16,-3 3 11 0,0 3 3 0,3 2 0 0,-3 1-58 0,-3 4-11 15,3 3-2-15,-2 1-1 0,-1 4-11 16,0 6 0-16,0-6 0 0,-3 9 0 0,0 5 0 0,6-6 0 16,0 1 0-16,-3 2 0 0,3 2 0 0,-3 4 0 15,4-3-10-15,-1-1 10 0,3 1 0 0,-3 10 0 16,6-5 0-16,0-5 0 0,3-3 0 0,3 0 0 16,0-7 0-16,6-1 0 0,-3-3 0 15,3 1 0-15,2-9 0 0,4-2 0 16,3-2-57-16,3-6-9 0,0-3-2 0,-6 0-1212 15</inkml:trace>
  <inkml:trace contextRef="#ctx0" brushRef="#br0" timeOffset="20643.337">22627 2847 1739 0,'9'-16'49'0,"-9"16"11"0,0-8-48 0,3 5-12 15,6 1 0-15,-4-3 0 0,-7 2 108 0,-1-2 18 16,-3 5 4-16,3 0 1 0,-9 0-23 15,9 2-5-15,-6-2-1 0,0-2 0 0,-3-4-49 0,0 12-9 0,6 2-3 0,0-1 0 16,-3 4-18-16,0 2-4 0,0 1-1 0,3 1 0 16,0 1-18-16,1 3 0 15,-1 2 0-15,0-3 0 0,3 1 0 0,0 2 0 0,6 0 0 0,0-2 0 16,3-3 0-16,0 0 0 0,5-1 0 0,-2-1 0 16,3-4 0-16,6-2 0 0,9 0 0 15,-3-3 0-15,-3-5 0 0,-1 0 10 0,7-2-10 0,-3-3 8 16,3-1 4-16,-3-2 1 0,-7-5 0 0,1 2 0 15,0-2-13-15,-3-3 0 0,-3 0 8 0,0-5-8 16,-6 0 0-16,-3-3 9 0,-3-5-9 0,0 3 8 16,-3-1-21-16,-3 4-5 0,-6-1-1 0,0 3 0 15,-9 2-1-15,-3 6-1 0,1 2 0 0,-7 3 0 16,-9 6 12-16,9-4 9 0,7 14-12 0,-4 3 12 16,0 2-30-1,9 6 1-15,3-4 0 0,6 4-1119 0</inkml:trace>
  <inkml:trace contextRef="#ctx0" brushRef="#br0" timeOffset="20861.838">22969 3069 2538 0,'45'-5'56'0,"-30"2"11"0,-15 3 2 0,0 0 3 0,0 0-58 0,0 0-14 16,14-2 0-16,-14 2 0 0,3-3 95 0,-3 3 16 15,0 0 3-15,0 0 1 0,3 3-75 0,-3 5-16 0,-3-1-2 0,0 4-1 16,-3 2-8-16,-2-5-1 16,-1 5-1-16,0 6 0 0,-3-6-11 0,3 3 0 15,0 3 0-15,3-1 0 16,0 3-156-16,0-2-31 0,3-1-5 0</inkml:trace>
  <inkml:trace contextRef="#ctx0" brushRef="#br0" timeOffset="21337.065">23386 2831 2228 0,'9'-13'49'0,"-9"13"11"0,0-5 1 0,0 2 1 15,-3 0-50-15,3 1-12 0,-6 2 0 0,12 0 0 0,-3-8 88 0,0 5 14 16,3 0 3-16,-3-2 1 0,8 0-53 0,-2-3-10 16,0 3-3-16,9-3 0 0,0 0-19 0,-3 2-4 15,3-7-1-15,0 0 0 16,-3 2-6-16,5-2-2 0,-5-3 0 0,0 3 0 0,-3 0 0 0,-3 0 0 16,-3 2 0-16,0 3 0 0,0-5 0 15,-3 2-8-15,-3 9 12 0,0-9-4 0,0 6 6 0,0-1 1 16,0 6 0-16,0 0 0 0,0 0-15 0,0 0 9 15,-6 3-9-15,3 2 8 0,0 9-8 0,3-6 0 16,-9 2 0-16,0 11-11 0,3-5 11 0,0 5-8 16,-3 0 8-16,3 6-8 0,-9-1 8 0,9 3 0 15,0 1 0-15,-2-4-8 0,-4 3 8 0,3 3 0 0,0-3 0 16,3 0 0-16,-3-2 0 0,3-1 0 0,-3-2 0 0,9 0 0 16,-6-1 0-16,0 1 0 0,3-3 0 0,-3 1 0 15,6-4 0-15,0 1 0 0,0-1 0 0,0-5 0 16,0 1 0-16,9-1-8 0,-9-5 0 0,3 0 0 31,0 0-79-31,0 0-15 0,0-6-3 0,-3-2-1 16,0 0-59-16,0 0-12 0,0 0-3 0,0-5-761 0</inkml:trace>
  <inkml:trace contextRef="#ctx0" brushRef="#br0" timeOffset="21489.302">23192 3196 1962 0,'12'0'43'0,"-12"0"9"0,9 5 1 0,-6 3 3 0,-3-5-45 0,3 0-11 0,3 5 0 0,3-3 0 15,3-2 94-15,-3 2 17 0,12-5 3 0,-4 0 1 16,4 0-39-16,0 0-7 0,6-5-1 0,-3-1-1 0,8 4-36 0,-2-4-7 16,0-2-2-16,6 3 0 15,-1-3-10-15,-5 0-3 0,9-2 0 0,-3-1 0 16,-4-2-129-16,1 0-27 0,0-1-5 0</inkml:trace>
  <inkml:trace contextRef="#ctx0" brushRef="#br0" timeOffset="21777.714">23871 2223 2455 0,'0'0'54'0,"0"0"11"0,0 0 3 0,6 7 0 0,0 7-54 0,3-1-14 0,0 0 0 0,0 6 0 16,3 2 64-16,5 3 9 0,4 5 3 0,-3 0 0 15,0 5-40-15,0 1-7 0,3 4-1 0,-1 1-1 16,-2 0-7-16,0 2 0 0,-3 0-1 0,0 3 0 16,0 6-7-16,-6-6 0 0,-3 8-1 0,0-6 0 15,-6 6-11-15,0-3 12 0,-6 1-12 0,-3 2 12 16,-6-3-20-16,-6-3-4 0,6 1-1 0,-12 2 0 16,-2-7-151-16,-4-4-29 15,-6 1-7-15</inkml:trace>
  <inkml:trace contextRef="#ctx0" brushRef="#br0" timeOffset="28429.2">10444 5863 2286 0,'0'0'50'0,"0"-8"10"0,0 3 3 0,0-3 1 0,-3-5-51 0,3 0-13 0,0-3 0 0,0 0 0 16,-3 3 63-16,3-6 9 0,0-5 3 0,0 0 0 15,0-5-23-15,3-2-5 0,-3-6-1 0,6-3 0 16,-3-5-9-16,0 0-1 0,0-8-1 0,0-5 0 15,2 0-10-15,-5-6-1 0,0-2-1 0,3 8 0 16,-3-1-9-16,3 7-2 0,-3 4 0 0,6 6 0 16,3 7 1-16,-3 1 0 0,0 2 0 0,0 6 0 15,6 2-13-15,-3 3 0 0,3 2 0 0,-3 1 0 16,3 4 0-16,3 1 0 0,2 3 0 0,1-1 0 0,-3 3 0 16,6 0-8-16,-3 5 8 0,3-2-10 0,0 3-3 15,-1 4-1-15,4 1 0 0,-3-1 0 16,-3 4-45-16,0 2-9 0,-6 2-1 0,0 3-1 15,-3 6-124-15,-6-3-25 0,-9 5-5 0,-3 3-749 16</inkml:trace>
  <inkml:trace contextRef="#ctx0" brushRef="#br0" timeOffset="28592.108">10298 5416 1687 0,'0'0'48'0,"0"0"10"0,0 0-46 0,0 0-12 0,0 0 0 0,12 0 0 16,0-3 56-16,2-5 8 0,4 1 3 0,3-4 0 15,3-2-12-15,6-6-3 0,2 3 0 0,4-5-636 16,-3 0-128-16</inkml:trace>
  <inkml:trace contextRef="#ctx0" brushRef="#br0" timeOffset="28821.927">11286 4718 2253 0,'0'0'49'0,"0"0"11"0,-9 0 1 0,-3 0 3 0,0 0-51 0,0 2-13 0,-3 3 0 0,1 1 0 16,-1 2 82-16,0 0 14 0,-3 5 2 0,0 3 1 15,0 0-64-15,3 5-13 0,-2 0-2 0,2 3-1 0,-3 8-19 0,3-1 0 16,0 6 0-16,0 3 0 0,3 2 0 16,0 3 0-16,-3-5 0 0,4 2 0 0,2-2 12 0,0-3 0 15,3 0-1-15,6-3 0 16,0-7-11-16,3 2 0 0,3 0 0 0,3-5 0 15,2-3-51-15,7-2-12 0,3-9-2 0,0 1-701 16,0-6-140-16</inkml:trace>
  <inkml:trace contextRef="#ctx0" brushRef="#br0" timeOffset="29188.715">11325 5093 2253 0,'-15'-2'49'0,"9"2"11"0,-3 0 1 0,3 2 3 0,6-2-51 0,0 0-13 0,0 0 0 0,0 0 0 16,9-2 70-16,0 2 11 0,0-3 3 0,6 0 0 15,3 3-52-15,2 0-11 0,4 0-1 0,0 0-1 16,0 0 5-16,-3 3 2 0,5 2 0 0,-5-2 0 16,0 2-26-16,-6 0 0 0,3 3 0 0,-3 3 0 15,-3-3 0-15,-3 3 8 0,-4-1-8 0,1 1 0 16,-3 2 12-16,-3 3-4 0,-3-3 0 0,0 3 0 15,-2-3-8-15,-4 3 0 0,0 0 9 0,-3 2-9 16,0-4 0-16,-3 1-13 0,0-1 1 0,0 2 1 16,0-3 1-16,-3 0 0 0,1-2 0 0,2-1 0 15,-3 1 10-15,6-1 0 0,0-2 8 0,3 0-8 16,0-2 14-16,6-4-2 0,-3-2 0 0,6 0 0 16,0 0 0-16,0 0-1 0,0 0 0 0,18 0 0 0,0-5-11 15,3-3 10-15,0 3-10 0,-1-3 10 16,7 2-10-16,3-4 0 0,3-1 0 0,2 1 0 15,1-4-71-15,6 4-16 0,3-3-3 0,-4-3-686 16,4 3-138-16</inkml:trace>
  <inkml:trace contextRef="#ctx0" brushRef="#br0" timeOffset="29463.953">11747 4628 2487 0,'0'0'55'0,"0"2"11"0,0-2 2 0,0 0 2 0,9 3-56 0,0 0-14 16,6 4 0-16,6 1 0 0,3 0 36 0,0 3 4 0,2 5 0 0,4 0 1 15,-3 2-25-15,3 1-6 0,-4 2-1 0,4 0 0 16,0 3 7-16,0 2 0 0,-6 1 1 0,-1-1 0 16,-2 1-5-16,-3 4-2 0,-3 1 0 0,-3-3 0 15,-3 3 0-15,-3 0 0 0,-6-3 0 0,-3 0 0 16,-3 3 1-16,-6-3 0 0,-6 0 0 0,0 0 0 15,-9 0-1-15,4 0 0 0,-4-2 0 0,0-3 0 16,0-1-10-16,3 1-17 0,1-3 4 0,2 3 1 16,0-3-96-16,6-2-20 0,0-1-3 15</inkml:trace>
  <inkml:trace contextRef="#ctx0" brushRef="#br0" timeOffset="29717.735">12742 5069 2772 0,'-9'0'61'0,"3"0"13"0,0 0 2 0,-3 0 1 16,0 0-61-16,3 3-16 0,0-3 0 0,3 0 0 0,0 0 76 0,3 0 12 0,0 0 2 0,0 0 1 15,9 3-63-15,3-1-12 0,3-2-2 0,3 3-1 16,-1-3-13-16,1 0 9 0,3 3-9 0,0-3 8 15,0 0-8-15,3 0-16 16,-1 0 4-16,1 0 1 16,-3 0-82-16,3-3-17 0,-3 3-3 0,0 0-1 15,-4 0-106-15,-2 0-20 0,-3 0-5 0</inkml:trace>
  <inkml:trace contextRef="#ctx0" brushRef="#br0" timeOffset="29891.045">12634 5382 2288 0,'0'0'65'0,"-6"8"14"0,6 2-63 0,0-5-16 0,0-5 0 0,3 8 0 16,0 0 123-16,-3-8 21 0,9 6 5 0,9-1 1 16,3-2-34-16,3-3-6 0,0 2-2 0,5-7 0 15,1 0-54-15,6-3-11 0,0 2-3 0,-1-4 0 16,1-1-40-16,3 1 0 0,-1-1 0 0,1 0-967 16,-3 1-197-16</inkml:trace>
  <inkml:trace contextRef="#ctx0" brushRef="#br0" timeOffset="33066.767">14322 4630 1436 0,'-9'-2'32'0,"3"2"6"0,0-3 2 0,-3 0 0 0,-3 3-32 0,3-2-8 0,-2 2 0 0,-1 2 0 15,-3 1 101-15,0 2 19 0,-3-2 4 0,3 5 1 0,-6 0-41 0,3 2-9 16,1 4-2-16,-1 1 0 16,-3 7-3-16,3 1-1 0,-3 4 0 0,3 2 0 0,1 5-23 0,-1 1-5 15,3-1-1-15,3 8 0 0,0-2-14 0,3 5-3 16,0 0-1-16,6 0 0 0,3-3-11 16,0 3-3-16,3-5 0 0,3 0 0 0,3-6-8 0,-3 1 8 15,3-1-8-15,3-5 8 16,6-2 4-16,-1-4 1 0,-2 1 0 0,6-3 0 15,0-7-82-15,3-1-17 0,3-3-3 0,-4-4-1026 16</inkml:trace>
  <inkml:trace contextRef="#ctx0" brushRef="#br0" timeOffset="33643.617">14825 4776 2194 0,'-12'-6'62'0,"12"6"14"0,0 0-60 0,-6-5-16 0,0 3 0 0,-3-1 0 15,3 3 44-15,-2 0 5 0,-1 0 2 0,3 0 0 16,-3 3-5-16,-3-1-1 0,3 6 0 0,0-3 0 16,-3 3-30-16,0 0-7 0,0 3 0 0,0-1-8 15,-3 6 15-15,1 0-4 0,-4 3-1 0,3 2 0 16,0 3 0-16,0 2 0 0,-3 1 0 0,3-1 0 15,3 3-10-15,0 0 0 0,4 3 0 0,2-3 0 16,3 0 0-16,3 0-11 0,0-2 3 0,3-1 0 16,6-5 8-16,-1 1 0 0,4-4 0 0,3-2 0 15,3 0 0-15,0 0 0 0,0-6 0 0,3-2 0 0,-3-2 8 16,2-1-8-16,1-3 10 0,0-2-10 0,3-2 13 16,0-3-3-16,-1-3-1 0,1-3 0 0,3 3 20 0,0-5 4 15,-3 0 1-15,-1-3 0 0,4-3-21 0,-3 1-4 16,-3-3-1-16,3-1 0 0,-3-4 7 0,-4-1 1 15,1 1 0-15,-3-6 0 0,-6 6-4 0,0-3 0 16,-3 2 0-16,-3 3 0 0,-3-2-20 0,-3 5-5 16,-6 0-1-16,-3 5 0 15,-3 3-24-15,-3-1-5 0,-5 1-1 0,-4 8 0 16,-3-3 10-16,-3 5 2 0,-2 3 0 0,-1 3 0 0,0 2 9 0,-3 3 3 0,4 0 0 16,-1 5 0-16,-3 0 20 0,7 1-11 15,2-1 11-15,3-3-8 0,3 6 19 0,3 0 4 0,9-3 1 0,4 3 0 16,5-2-4-16,6-4 0 0,2 3 0 15,7-5 0-15,3 3 32 0,6-3 7 0,3-3 1 0,0 0 0 16,3-2-29-16,2-3-6 0,1 0-1 0,3-5 0 16,3-1 2-16,-1 1 0 0,1-3 0 0,0 0 0 15,-1-2-18-15,-2 2 0 0,0 0 0 0,0 3 0 16,-7-6-110-16,1 6-19 0,-3-1-4 0</inkml:trace>
  <inkml:trace contextRef="#ctx0" brushRef="#br0" timeOffset="33945.552">15560 4937 2487 0,'0'0'55'0,"6"-5"11"0,3 0 2 0,-3-1 2 0,0 1-56 0,0 0-14 15,0 2 0-15,0-2 0 0,-3 2 64 0,-3 3 9 16,0 0 3-16,6 3 0 0,-3-1-56 0,-3-2-12 16,0 11-8-16,0 2 12 0,-3 0-12 0,0 3 0 15,0 5 0-15,-3 1 0 0,3 4 0 0,0-5 0 0,0 0 0 0,-3 3 0 16,3 3 0-16,0-6 0 0,0 0 0 0,3 0 8 16,0-5-18-16,0 3-4 0,0-6-1 0,0-3 0 31,3 1-16-31,0-3-3 0,-3-3-1 0,0-5 0 15,0 0-24-15,0 0-5 0,0 0 0 0,6 0-1032 0</inkml:trace>
  <inkml:trace contextRef="#ctx0" brushRef="#br0" timeOffset="34079.179">15397 5144 1969 0,'0'0'43'0,"0"0"9"0,15 0 1 0,2-3 3 16,-2 0-44-16,6-2-12 0,-3-3 0 0,6 3 0 15,0-3 92-15,2 2 17 0,1-1 3 0,6-4 1 16,-3 3-68-16,5-5-13 0,1 0-4 0,0-1-748 16,3 1-151-16</inkml:trace>
  <inkml:trace contextRef="#ctx0" brushRef="#br0" timeOffset="34586.439">16459 4718 2340 0,'0'0'66'0,"-3"-3"15"0,3 3-65 0,0-5-16 15,0-1 0-15,-3 1 0 0,0 0 88 0,-3 2 13 0,3-2 3 16,-3 2 1-16,-2 3-45 0,-1 3-10 16,-3-1-2-16,-3 4 0 0,-3 2-36 0,-3 0-12 0,-3 2 0 0,0 3 0 15,1 1 9-15,2 2-9 0,0-1 0 0,0 4 9 16,3-3-9-16,3 2 0 0,1 1 0 0,2-1 8 15,3 1-8-15,0-1 0 16,3 1 9-16,3-3-9 0,0 0 0 0,6-3 0 0,0 0 0 0,3 0-8 16,0-2 8-16,3 0 0 0,0-6 0 0,5 0 0 15,1 0 0-15,3-5 8 0,3 0-8 0,0-2 8 16,0-4-8-16,3 1 0 0,-7 0 0 0,1 2 8 16,0-2-8-16,0 0 0 0,-6 2 0 0,0-2 0 15,-12 5 0-15,9-6 0 0,-9 6 0 0,0 0 8 16,0 0-8-16,0 0 12 0,0 0-4 0,0 0 0 15,0 0 4-15,-6 3 0 0,0 2 1 0,-3 1 0 16,-3 2-13-16,0 0 0 0,0 2 0 0,0 3 0 16,-3 3 0-16,0 0 0 0,1 0-9 0,-1 2 9 15,3 4-16-15,0-1 4 0,6 0 0 0,-3 0 0 16,3 0 12-16,0 0 0 0,3 1-10 0,3-4 10 0,0 1 0 16,3-1-11-16,3-2 11 0,-3-3-8 15,6 1 8-15,0-1 0 0,3 0 0 0,0-5 0 0,0 0 0 0,3 0 11 16,2 0-3-16,1-6 0 15,0 1-8-15,3-3 10 0,0-3-10 0,0 1 10 0,2-1-2 0,4 0-8 16,0-4 12-16,0 1-4 0,6-2-16 0,-1-2-4 16,-5-4-1-16,6-1-844 15,0-4-169-15</inkml:trace>
  <inkml:trace contextRef="#ctx0" brushRef="#br0" timeOffset="34961.681">16727 4474 2156 0,'24'0'48'0,"-12"0"9"0,-3 3 3 0,0 5 0 0,-3-3-48 0,3 3-12 0,6 0 0 0,-1 5 0 15,-5 3 40-15,9 0 7 0,0 8 1 0,-3-1 0 16,3 4-13-16,-3 2-3 0,-3-3 0 0,2 4 0 16,1-1-15-16,-3 0-3 0,-3 0-1 0,3 3 0 15,0-3-2-15,0 3-1 0,-3-1 0 0,0 4 0 16,0-1-10-16,-3 3 10 0,3-3-10 0,-6 4 10 16,-3-4-10-16,0-2 0 0,0-1 0 0,-3-1 0 15,-6-4-12-15,0 0 1 0,0 1 1 0,0-3 0 0,-6-3 10 0,0 0 0 16,-3-2 0-16,3-1 0 0,-3 1 0 0,-2-4 0 15,-10 1 0-15,3-5 8 16,6-3-84-16,-3 0-16 0,-11-3-3 0</inkml:trace>
  <inkml:trace contextRef="#ctx0" brushRef="#br0" timeOffset="35415.638">17040 4247 1998 0,'0'0'44'0,"0"0"8"0,21-3 3 0,-7 0 1 0,-14 3-44 0,12-2-12 0,3-1 0 0,-3 0 0 15,0 1 111-15,0-1 20 0,-3 0 4 0,6 1 1 16,0-1-66-16,0 3-13 0,-15 0-2 0,14 0-1 16,1 0-13-16,0 5-2 0,-3-2-1 0,0 2 0 15,-3 1-19-15,6-1-4 0,-3 6-1 0,0-1 0 16,-1 1-14-16,-2-1 8 0,6 3-8 0,-6 1 0 16,-3-1 9-16,0 3-9 0,-3 0 8 0,0 2-8 15,-6-2 10-15,-3 3-10 0,-6-1 12 0,3 3-12 16,-3 3 9-16,-2-3-9 0,-13 0 0 0,6 1 9 15,0-1-9-15,-3 0 8 0,0 0-8 0,1 0 8 0,2-5-8 16,0 0 0-16,6 0 0 0,3-3 0 0,-3 0 0 0,6-2 0 16,3 0 8-16,6-4-8 0,-3-1 17 0,3-6 2 15,9 2 0-15,3 4 0 0,6-6 11 0,6 0 2 16,0-6 1-16,9 1 0 0,5 2-8 0,1-2-1 16,0-3-1-16,2 3 0 0,1-3-15 0,0 0-8 0,-1 0 8 15,-2 0-8 1,0 0-116-16,-4 0-28 0,4 3-6 0</inkml:trace>
  <inkml:trace contextRef="#ctx0" brushRef="#br0" timeOffset="37532.214">4785 7570 1450 0,'0'0'32'0,"0"0"6"0,0 0 2 0,0 0 1 0,0 0-33 0,0 0-8 0,0 0 0 0,0 0 0 15,0 0 102-15,0 0 18 0,0 0 4 0,0 0 1 16,0 0-23-16,0 0-5 0,0 0-1 0,0 0 0 15,-3 10-46-15,3 6-10 0,0 0-1 0,0 8-1 16,0 2-4-16,-3 6-1 0,0 2 0 0,3 6 0 16,-3 0-16-16,0 2-3 0,0 1-1 15,0-1 0-15,0 3-13 0,0 2 9 0,-3-4-9 0,3 2 8 16,3-3-8-16,-3-2 8 0,1-3-8 0,2-3 8 16,0-7-17-16,2-1-4 0,1-2-1 0,0-6 0 15,3-2-25-15,0-2-5 16,0-6 0-16,3-3-678 0,3-8-135 0</inkml:trace>
  <inkml:trace contextRef="#ctx0" brushRef="#br0" timeOffset="37830.075">4824 7562 2101 0,'-12'-8'60'0,"9"5"12"0,3 3-57 0,-3-2-15 15,3 2 0-15,0 0 0 0,0-6 20 0,0 1 2 16,0 5 0-16,3-5 0 0,3-3 46 0,0 5 10 16,3-2 2-16,3 0 0 0,-3-1-20 0,3 1-4 15,5 0-1-15,1-1 0 0,6 1-1 0,0 0 0 0,0-1 0 0,3-1 0 16,-1 1-22-16,1 1-4 16,3 2 0-16,0-2-1 0,-1 0-11 0,4 2-3 0,-3 0 0 0,0 1 0 15,-1-1-13-15,1 3 9 0,-3 0-9 0,0 0 8 16,-6 3-8-16,-1-1 0 0,-2 4 0 0,-3-1 8 15,-6 0-24-15,0 1-6 0,-6-1-1 0,0 3 0 32,-6 0-173-32,-3 0-36 0,0 2-6 0</inkml:trace>
  <inkml:trace contextRef="#ctx0" brushRef="#br0" timeOffset="38068.585">4779 7924 1944 0,'-15'6'43'0,"15"-6"9"0,0 0 1 0,0 0 1 0,0 0-43 0,0 0-11 16,0 0 0-16,9 2 0 0,3-2 91 0,3 3 16 16,0-3 3-16,6-3 1 15,6 1-31-15,-1-4-7 0,4 4-1 0,6-4 0 0,-3 1-24 0,2 2-4 16,-2-2-2-16,0 0 0 16,0 0-20-16,-1-3-4 0,-2 2-1 0,0 4 0 0,0-4-8 0,-4 4-1 15,-2-1-8-15,-6 3 12 16,3 0-34-16,-6 3-7 0,3-1-2 0,-6 6 0 15,-7 0-128-15,-2 3-25 0,-3-1-6 0</inkml:trace>
  <inkml:trace contextRef="#ctx0" brushRef="#br0" timeOffset="38250.684">4791 8443 2185 0,'0'0'48'0,"0"0"9"0,9 3 3 0,3-1 2 0,3-2-50 0,3-2-12 0,0-1 0 0,5 0 0 16,1-2 84-16,6 0 15 0,0-3 2 0,0 2 1 16,-1-2-36-16,1 3-7 0,3-3-2 0,0 0 0 15,-7 0-30-15,4 3-7 0,0 0 0 0,0-3-1 16,-1 3-19-16,-2-3 8 0,-3 2-8 0,3-2-836 16,0 3-171-16</inkml:trace>
  <inkml:trace contextRef="#ctx0" brushRef="#br0" timeOffset="40021.725">5732 8205 1562 0,'0'0'34'0,"0"0"7"0,0 0 2 0,6 0 1 0,0-6-35 0,-6 6-9 0,3-7 0 0,-3 7 0 16,6-6 109-16,-3-2 20 0,0 0 4 0,-3 3 1 15,3 0-51-15,-3 2-11 0,-3-2-1 0,3 0-1 16,0-1-23-16,-3 4-5 0,0-1-1 0,-3 0 0 15,0 1-20-15,-3-1-4 0,0 0-1 0,0 3 0 16,-6 6-16-16,0 2 10 0,-3 0-10 0,3 2 8 16,-5 3-8-16,2 1-9 0,-3-1 9 15,3 0-13-15,0 6 13 0,3-4 0 0,-3 1 12 0,6 0-12 16,1-3 13-16,2 3-4 0,0-2-1 16,6-1 0-16,3-3-8 0,0 4 0 0,3-7 0 0,3-1 8 15,6-1-8-15,-1 0 12 0,1-5-12 0,0 0 12 16,3-2-3-16,3-1 0 0,0-2 0 0,0-1 0 15,-3-1-9-15,0 1 0 0,2-2 0 0,-5 3 8 16,3-3-8-16,-3 3 0 0,-3 0 0 0,0 2 0 16,-3-2 0-16,-3 2 0 0,-3 3 0 0,0 0 8 15,0 0 14-15,-3 8 2 0,-3 0 1 0,-3 0 0 16,0 2-25-16,-3 4-14 0,0 1 2 0,-3-1 0 0,0 2 12 16,4-1 0-16,-4 4 0 0,0-1 0 0,3 1 0 15,0-1 0-15,6-2-10 0,0 3 10 0,0 2 0 16,3-2 0-16,3-6-9 0,3 3 9 0,0-3 0 0,0 0 0 15,3-2 0-15,3-1 0 0,0-2 0 0,3 0 9 16,0-3-1-16,0 1 0 0,3-4 2 16,-1 1 0-16,1-3 0 0,0 0 0 0,3-3-10 0,0 3 10 15,-3-2-10-15,3-4 10 0,-1 1-10 0,1 3 0 16,3-4 0-16,-3 4-804 16,3-4-167-16</inkml:trace>
  <inkml:trace contextRef="#ctx0" brushRef="#br0" timeOffset="40411.303">6131 8408 2026 0,'0'0'44'0,"0"0"10"0,0 0 2 0,3-5 1 0,0-3-45 0,0 3-12 0,0-3 0 0,2 0 0 0,-2 0 82 16,6-2 14-16,0 2 4 0,0 0 0 0,-3 0-55 0,3 0-10 16,0 0-3-16,0 3 0 0,0 2-11 0,0 0-2 15,-3 1-1-15,3 2 0 0,0 2 6 16,-9-2 2-16,9 6 0 0,-1 2 0 0,4-1-6 0,-3 1-2 15,-3 0 0-15,3 0 0 0,0 0-3 16,0 3-1-16,3-1 0 0,-3 1 0 0,0 0-2 0,3-4-1 16,0 4 0-16,-3-3 0 0,2 0-2 0,1-3 0 15,-3 1 0-15,3 1 0 0,-3-4 8 0,3 2 2 16,-3-2 0-16,3-3 0 0,-3-3-5 0,6 3-1 16,-3-2 0-16,3-1 0 15,-4-2-76-15,1 0-15 0,3-1-3 0,0-4-1 0</inkml:trace>
  <inkml:trace contextRef="#ctx0" brushRef="#br0" timeOffset="41326.217">6863 8287 1465 0,'-9'-3'32'0,"3"0"6"0,-3 3 2 0,0-2 2 0,-3-1-34 0,6 3-8 0,-3 0 0 0,0 0 0 15,0-2 88-15,3 2 15 0,6 0 3 0,0 0 1 16,0 0-11-16,0 0-3 0,-2 5 0 0,2-5 0 0,2 13-42 0,1 0-9 16,-3 3-2-16,6 3 0 15,-3-1-1-15,3 3-1 0,-3 6 0 0,-3-1 0 0,3 3-11 0,0 0-3 16,-3 6 0-16,-3-3 0 15,0 2-10-15,3-2-2 0,0 0-1 0,-3-1 0 0,3-4-11 0,0-1 8 16,3-2-8-16,0-3 8 0,0-2-8 0,-3-3 0 16,0-3 9-16,3-5-9 0,0-3 9 0,3 0-9 15,-6-5 12-15,0 0-12 0,6-2 19 0,-3-6-3 16,0-3-1-16,0-2 0 0,3-3-5 0,-3-5-1 16,0-6 0-16,-3-2 0 0,0-5-9 0,-3-3 8 15,3-3-8-15,0 1 8 0,-3-4-8 0,0 1 0 0,0 2 0 16,0 3 0-16,0 3-8 0,3 2 8 15,-3 3 0-15,3 5 0 0,3 6-8 0,0-1 8 0,0 3-10 16,3 6 10-16,-3-1-12 0,6 0 12 0,0 3-13 0,3 1 5 16,0 1 8-16,3-2-12 15,2 3 12-15,1 2-12 0,-3 1 12 0,6-1 0 0,3 3-9 0,-3 5 9 16,-6-2 8-16,2 5 7 16,-2 0 1-16,0 5 0 0,-6 0-16 0,-3 3-16 0,-3 3 3 0,0-3 1 15,-6 5 12-15,-3-3 16 0,-3 3-3 0,0 1-1 16,-3 1-2-16,-3-1-1 0,1-1 0 0,-4 0 0 15,3 0-9-15,-3-2-17 0,3-4 4 0,0 1 1 16,0-2-136 0,3-4-28-16,3-2-4 0</inkml:trace>
  <inkml:trace contextRef="#ctx0" brushRef="#br0" timeOffset="41655.81">7467 8014 2462 0,'0'0'54'0,"0"0"11"0,-6 0 3 0,0-2 1 0,0-1-55 0,-3 3-14 15,3 0 0-15,-3 0 0 0,0 5 50 0,-2-2 7 16,2 5 2-16,-3 0 0 0,0 2-39 0,0 1-8 16,3 2-2-16,-3 3 0 0,0 0-2 0,0 2-8 15,3 1 12-15,0 2-4 0,-5 3 3 0,5 2 0 16,-3 1 0-16,6-1 0 0,-3 1 2 0,0-1 1 15,-3 1 0-15,6-1 0 0,3 1-14 0,-3-4 0 0,3 1 8 16,0 0-8-16,3-3 0 0,3 0 0 16,3 1 0-16,-3-4 0 0,3-5 0 0,3 1 0 15,3-1 0-15,0-3 0 0,0-2 11 0,3 0-1 0,5-5 0 0,-2-1 0 16,3-4-27-16,-3-1-6 0,0-5-1 0,3 0-812 16,-1 0-162-16</inkml:trace>
  <inkml:trace contextRef="#ctx0" brushRef="#br0" timeOffset="42362.189">7667 8194 1897 0,'0'0'41'0,"0"0"9"0,0 0 2 0,0 0 2 0,0 0-43 0,0 0-11 0,-3-2 0 0,-3-1 0 15,3 3 100-15,-3 0 19 0,0 0 3 0,-3 3 1 16,0-1-55-16,0 3-10 0,0 1-2 0,0 2-1 15,-6 0-30-15,0 2-5 0,6 1-2 0,-3-1 0 16,1 4 11-16,-1-1 3 0,0-3 0 0,6 4 0 16,0-1-20-16,-3 0-3 0,3-2-1 0,3-1 0 15,3 1-8-15,3-3 0 0,0-3 0 0,0 3 0 16,3-3 0-16,3-2 0 0,3 0 0 0,0-6 0 16,2 0 0-16,4-2 0 0,0 0 0 0,3-1 0 15,-3 1 0-15,3-3 0 0,0 3 0 0,-7-3 0 16,-2 5 0-16,0-2-12 0,-3 2 4 0,-3 1 8 15,3 2 0-15,-9 0 0 0,0 0 0 0,0 0 0 0,0 0 0 16,0 0 0-16,-6 5 0 0,-3 3 0 16,3 0 10-16,-3 0-10 0,0 2 12 0,-3 1-12 0,1 0 15 0,-1 2-4 15,6 0-1-15,-3 0 0 0,3 1-10 16,-3 1 0-16,0-1 0 0,3 1 0 0,0 1 0 0,-3-2 0 16,3 1 0-16,3-1 0 0,3-1 0 15,0-2 0-15,-3-1 0 0,3 1 0 0,6-1 0 0,0 1 0 16,0-6 0-16,-3 3 0 0,3 0 0 0,6-3 8 15,3 1-8-15,0-6 8 0,0 0 0 0,5-3 0 16,7 0 0-16,-3 1 0 0,0-4 0 0,0-4 0 0,-4 2 0 16,4-5 0-1,0 2-89-15,-6 3-19 0,0-2-3 0,0-4-1065 0</inkml:trace>
  <inkml:trace contextRef="#ctx0" brushRef="#br0" timeOffset="42647.708">7824 7922 2534 0,'-12'-6'72'0,"12"6"16"0,0 0-71 0,0 0-17 0,0 0 0 0,0 0 0 16,0 0 67-16,0 0 9 0,0 0 3 0,12 8 0 15,0 0-17-15,6 3-3 0,0-1-1 0,3 4 0 0,0 1-33 0,2 1-6 16,7 3-2-16,-3-1 0 0,0 6-5 16,-3 0 0-16,-4 0-1 0,1 2 0 0,0 3-11 0,-9 3 0 15,-3 3 9-15,-3-1-9 0,-3 0 0 0,-12 3 0 16,-3 0 0-16,-6 0-12 16,0 1-146-16,-6-1-30 0,-5 0-5 0,-1-3-588 15,-3 0-118-15</inkml:trace>
  <inkml:trace contextRef="#ctx0" brushRef="#br0" timeOffset="43539.505">9021 7146 2101 0,'0'-26'60'0,"3"13"12"0,3-1-57 0,0-1-15 0,-3-4 0 0,6 3 0 16,-3 0 65-16,-3 0 11 0,-3 3 1 0,-3 0 1 15,3 0 2-15,-3 0 0 0,3 2 0 0,-3 3 0 16,-3-3-17-16,0 4-3 0,3-1-1 0,-3 0 0 16,-6 2-17-16,6-2-3 0,-3 3-1 0,0 0 0 15,-3 2-30-15,0 1-8 0,-3-1 0 0,0 8 0 16,4-2 8-16,-7 5-8 0,0 2 10 0,-3 4-10 16,6 1 0-16,-6 4 0 0,3 2-13 0,1 3 4 15,-1 0 9-15,3 2 0 0,0 1-9 0,0 2 9 16,6 0 0-16,0 5 0 0,3-2 0 0,0 5 0 15,3 0 0-15,0 0 0 0,6 0 0 0,-3 3 0 0,6 0 0 16,-3-1 0-16,0 4 0 0,0 2 0 0,3 2 0 16,-3 1 0-16,0 5 0 0,0-3 0 0,-3 3 0 0,-3-3 0 15,0 3 0-15,0 0 0 0,-3 3 0 0,0-1 0 16,0 3 0-16,-3-2 0 0,0-1 0 16,4-2 0-16,-4 0 0 0,-3-2 0 0,3-1 9 0,-3 0 0 15,3-2 0-15,0-6 0 0,0 3-9 0,0-5 0 16,0-3 0-16,3-3 8 0,0-7-8 0,3-1 0 15,-3-5-10-15,3-2 10 0,3-3 0 16,0-6 0-16,0 1 0 0,3-6 0 0,0 0 8 0,6-2-8 16,0-3 9-16,3-3-9 0,-3 1 9 0,6-6-9 15,3 0 8-15,0-3-8 0,2-2 0 0,4 0 0 0,0 0 8 16,3-1-8-16,0 1 0 0,2 0 0 16,4 2 0-16,3-2 0 0,3 0-11 0,-1 0 11 0,1-1-8 15,0 7 8 1,2-4-122-16,1 3-19 0,-3 0-4 0</inkml:trace>
  <inkml:trace contextRef="#ctx0" brushRef="#br0" timeOffset="44176.881">10158 7038 1936 0,'-6'3'43'0,"3"-3"9"0,0 0 1 0,0 0 1 0,-3 0-43 0,0 2-11 0,-3 1 0 0,0 0 0 16,3 2 72-16,-6-3 13 0,0 4 3 0,1-1 0 15,-1 3-24-15,-3 0-5 0,-6 5-1 0,3 3 0 0,0 5-20 16,-3 3-4-16,4 5-1 0,-4 5 0 0,0-2 8 0,0 5 2 16,3 6 0-16,0 2 0 0,0 0-10 0,4 2-1 15,2 3-1-15,3-2 0 0,0 2-18 0,3-2-3 16,3 2-1-16,9-5 0 0,0 0-9 0,9-2 0 16,0-4 0-16,5-2 0 15,1-5 0-15,9 0 8 0,0-6-8 0,2-5 0 16,4 1-20-16,3-7-8 0,0-4-3 0,-1-6-807 15,1 1-162-15</inkml:trace>
  <inkml:trace contextRef="#ctx0" brushRef="#br0" timeOffset="44769.975">10822 7340 2516 0,'-18'-8'56'0,"18"8"11"0,-9-3 2 0,-3-2 1 0,3 2-56 0,0 0-14 0,-3-2 0 0,3 2 0 16,-3 1 15-16,6-1 0 0,-3 3 0 0,4 0 0 15,-4 3 5-15,9-3 0 0,-6 2 1 0,-3 4 0 16,3 2-10-16,-3 0-3 0,0 0 0 0,0 5 0 16,0 0 13-16,0 3 3 0,-6-3 0 0,3 8 0 15,0-2-15-15,-2 2-9 0,-1 3 12 0,3 2-12 16,-3-2 15-16,3 5-4 0,3 0-1 0,-3 0 0 15,6 6-10-15,0-3 0 0,3 2 0 0,3 0 0 16,3-5 0-16,3 3 0 0,0 0 0 0,6-3-11 16,-3-3 11-16,6 1 0 0,0-6 0 0,3 0 0 15,-1-5 0-15,1 0 0 0,3 3 0 0,3-6-8 0,-3-3 8 16,3-2 14-16,-1-2-3 0,1-1-1 0,3-5-2 16,-3 0 0-16,0-5 0 0,2-3 0 0,1 0 20 15,0-6 3-15,-3 1 1 0,0-5 0 0,-4-1-7 0,1-2-1 16,0 0 0-16,0-3 0 0,-3-2 7 0,-3-4 1 15,0 1 0-15,-6-2 0 0,2 2-32 0,-5-3 0 16,-3 0 0-16,-3 0 0 0,-3 1 0 0,-3 1 0 16,-2-1 0-16,-4 4 0 15,-6-2-32-15,0 3-12 0,-6 4-2 0,0 1-1 16,-6 3 24-16,-2 5 5 0,-4-1 1 0,0 9 0 16,-5 0-17-16,2 2-3 0,0 6-1 0,1 2 0 0,2 0 26 0,-3 3 12 15,0 3-12-15,4 2 12 0,2-2-15 0,3 5 5 0,-3-3 1 16,10 0 0-16,8 3 9 0,-3 0 12 15,6 0-2-15,3 0-1 0,9-1-1 0,3-1 0 0,6-1 0 0,6 0 0 16,6 0-8-16,5-2 8 0,4-3-8 16,6-3 8-16,-3 3 20 0,5-3 3 0,4-2 1 0,0-3 0 15,5 0-32-15,-2-3 0 0,3 1 0 0,2-4 0 16,-2-2 0-16,-3 3 0 0,-1-5 0 0,-2 2 0 16,3-3-112-1,-4 0-29-15,-2 1-6 0,-6-1-1 0</inkml:trace>
  <inkml:trace contextRef="#ctx0" brushRef="#br0" timeOffset="45023.028">11637 7427 2329 0,'0'0'66'0,"0"0"14"0,0 0-64 0,0 0-16 16,0 0 0-16,0 0 0 0,0 0 80 0,6 8 12 15,-3 0 2-15,3 5 1 0,-6-2-29 0,3 4-6 16,-6 1 0-16,3 0-1 0,-3 3-24 0,0 2-5 16,3 3-1-16,-3-3 0 0,0 0-8 0,3 0-1 15,0-2-1-15,0 2 0 0,0-3-19 0,0-2 0 0,3 0 8 16,0 0-8-16,0-3 0 0,3-2 0 16,-3-3 0-16,3 0 0 15,0-3-80-15,0-2-16 0,-6-3-3 0,0 0-723 0,9 0-145 0</inkml:trace>
  <inkml:trace contextRef="#ctx0" brushRef="#br0" timeOffset="45200.044">11420 7742 2194 0,'0'0'62'0,"3"-3"14"0,6-2-60 0,0 2-16 0,3-2 0 0,3-3 0 15,-1 0 85-15,4 0 15 0,3-3 2 0,3 4 1 16,6-4-33-16,-1 0-6 0,4 3-2 0,3-2 0 15,0-1-48-15,2 1-14 0,-2-1 0 0,6 0-799 16,-4 4-165-16</inkml:trace>
  <inkml:trace contextRef="#ctx0" brushRef="#br0" timeOffset="45692.424">12581 7281 2343 0,'-15'-2'52'0,"9"-4"10"0,0 4 2 0,-3-4 2 0,-3 1-53 0,0 0-13 16,-3 2 0-16,3 1 0 0,-5 2 86 0,2 2 14 15,0-2 4-15,-3 6 0 0,0-1-74 0,0 3-14 0,-3 0-4 0,4 0 0 16,-4 2-12-16,0 3 0 0,-3 3 0 16,6-2 0-16,0 4 0 0,4 1 12 15,2-1-1-15,3 1-1 0,-3-3 2 0,6 2 0 0,0-2 0 0,3 0 0 16,6-3-12-16,0 0 8 0,0 0-8 15,0-2 8-15,3 0-8 0,3-1 0 0,3-2 0 0,-1-3-11 16,7 1 11-16,0-4 11 0,3 1-3 16,0-3 0-16,0 0-8 0,-3-3 0 0,-1 1-12 0,1-4 12 15,0 4-16-15,-3-1 5 0,0 1 1 0,-3-4 0 16,0 4 10-16,-3-1 0 0,-3 3 0 0,-6 0 0 16,0 0 0-16,0 0 9 0,0 0-1 0,0 0-8 15,-9 0 8-15,0 0-8 0,0 5 0 0,-6 1 0 16,0 1 0-16,-3 1 0 0,-3 3 0 0,-2 5 0 15,-1-3 10-15,0 6-2 0,-3-1 0 0,3 3 0 16,1 0-8-16,-1 6-11 0,6-3 3 0,0 2 0 16,0 1 8-16,6-4 0 0,3 1 0 0,6 0 0 15,-3 0 0-15,6 0 0 0,6-3 0 0,3-3 0 16,-3 1 0-16,6-3 11 0,0-3-3 0,3 0 0 16,3-5 11-16,0-3 1 0,-1 1 1 0,7-4 0 15,0 1-5-15,3-6 0 0,-3 1-1 0,2-4 0 0,1 1-2 16,3-3 0-16,0 0 0 0,0-2 0 0,5 2-13 15,1-3 0-15,3-2 0 0,-1 0-904 16,-2-3-173-16</inkml:trace>
  <inkml:trace contextRef="#ctx0" brushRef="#br0" timeOffset="46037.964">12688 6945 2469 0,'0'0'54'0,"0"0"11"0,0 0 3 0,0 0 2 0,9 8-56 0,-3-2-14 0,6 1 0 0,0 4 0 16,6 0 65-16,2 2 11 0,1 3 1 0,0 0 1 16,3 5-50-16,3 3-11 0,-1 2-1 0,1 3-1 15,0 0-15-15,3 6 0 0,-3-1 0 0,-1 3 0 16,1 3 16-16,-6 2 0 0,0-2 0 0,0 2 0 15,-4 0-16-15,-2-2 9 0,-6 0-9 0,0 2 8 16,-3 1 10-16,-3-4 2 0,-3 1 0 0,-6-3 0 16,-3-3-20-16,0 1 0 0,-3-6 0 0,-2-3 0 15,-1 1 0-15,-6-6 0 0,0-3 0 0,-3-2 0 16,-3 0 9-16,-2 0-1 0,-1-3-8 0,0-5 12 16,0 0-12-16,-2-3-8 0,-4 1 8 0,3-4-13 15,0-7-143-15,4 0-29 0,-1-6-6 0,12-2-1 16</inkml:trace>
  <inkml:trace contextRef="#ctx0" brushRef="#br0" timeOffset="46459.92">13120 6789 2091 0,'-6'-10'46'0,"6"10"10"0,0 0 1 0,-3-6 2 0,0 1-47 0,3 5-12 0,3-8 0 15,0 0 0-15,-3 3 125 0,6 0 23 0,-3-1 5 0,5 4 1 16,1-1-82-16,3 0-16 0,0 1-3 0,0-1-1 16,3 3-16-16,0 0-3 0,3 3-1 0,-3-1 0 15,0 1-20-15,-1 2-4 0,-2-2 0 0,0 5-8 16,-3 0 10-16,-3 2-10 0,0 6 8 0,-6-2-8 15,-3 1 0-15,-3 4 0 0,-3-1 0 0,-6 1 0 16,-3 2 12-16,-2 0-2 0,-7 0-1 0,3 1 0 16,0-1-9-16,-3-3-11 0,4 1 3 0,2-3 0 15,0 0 8-15,6-1 0 0,0-4 0 0,3 2 0 16,3-5 0-16,6 3 0 0,0-3 0 0,3-3 0 16,3 0 0-16,6 1 0 0,0-4 0 0,-9-2 0 15,15 3 8-15,6-6 1 0,6 1 0 0,-3-4 0 0,5 4-1 16,1-4-8-16,0-2 12 0,3 3-4 15,-1-5-8-15,1 2 0 0,0 0 0 0,-3 0 8 16,2-3-147-16,1 1-29 0,0-4-7 0</inkml:trace>
  <inkml:trace contextRef="#ctx0" brushRef="#br0" timeOffset="46924.839">13700 6448 2581 0,'0'0'56'0,"6"-5"12"0,0-3 3 0,3 2 2 0,0-2-58 0,3 3-15 0,3-3 0 0,2 3 0 16,1-3 46-16,3 3 6 0,0 2 2 0,6 3 0 16,-3 0-14-16,-1 3-4 0,1 2 0 0,-3 0 0 15,0 1-24-15,0 2-12 0,0 2 10 0,-4 1-10 16,-5 2 12-16,0 3-3 0,3 2-1 0,-9 3 0 15,3 1-8-15,0 4 12 0,-3 1-12 0,-3 2 12 16,0 2-12-16,-3 4 0 0,-3 4 9 0,0 4-9 16,-3 4 0-16,0 6 0 0,-6 0 0 0,0 3 0 15,-3 2-17-15,0 3-2 0,3 2 0 0,-5 4 0 16,2 4-1-16,-3-5 0 0,3 0 0 0,0-2 0 16,0 2 9-16,3-8 2 0,0 0 0 0,3-2 0 15,1-3 9-15,-1-3 0 0,3-2 0 0,0-6 0 16,3-2 0-16,-3-1 0 0,3-2 0 0,0-2 0 0,0-1 0 15,-3-2 0-15,3 0 0 0,-3-3 0 0,3-3 0 0,0-2 11 16,0 0-3-16,0-6 0 0,0-2-8 0,-3 0 12 16,3-3-12-16,3 3 12 0,-3-5-12 0,3-1 10 15,-3 1-10-15,0-3 10 16,0 0-10-16,0 0 8 0,0-5-8 0,0 2 8 0,-3-3 0 0,-6 1-8 16,4 0 12-16,-7-3-4 0,-3 0-8 15,0-3 12-15,-6 3-12 0,-6 0 12 0,1-3-12 0,-4 1 0 16,-9 2-10-16,0-3 10 15,-2 3-68-15,-7 0-8 0,-2 0-2 0,-7 3-1140 0</inkml:trace>
  <inkml:trace contextRef="#ctx0" brushRef="#br0" timeOffset="48058.966">1008 8184 1566 0,'0'0'34'0,"0"0"7"0,0 0 2 0,0 0 1 16,0 0-35-16,0-8-9 0,0 0 0 0,0 0 0 0,3 2 80 0,3-1 15 15,-3-4 2-15,6 0 1 0,-6 1 6 0,6-1 0 16,-3 3 1-16,6 0 0 0,-4 0-24 0,4 0-5 15,-3 3 0-15,3 3-1 0,-3 4-26 0,3 1-5 16,0 7 0-16,0 1-1 0,-3 5-29 0,0 5-6 16,0 3 0-16,0 5-8 15,0 3 13-15,-7 2-4 0,1 0-1 0,0 1 0 0,0-1-8 0,-3 1 8 16,0-1-8-16,-3-2 8 0,3-6-8 16,-3 1 0-16,3-3 0 0,0-3 0 0,-3-5 0 0,1-3 0 15,2-5 8-15,2 0-8 0,-2-8 0 0,0 0 8 16,0 0-8-16,0-8 8 0,0-3-8 0,0-7 0 15,3-1 0-15,0-2 0 0,9-6-10 0,-3 1 10 16,-6-6 0-16,6 1-9 0,-6-4 9 0,6 3-8 0,0 1 8 16,3 2-8-16,0 2 8 0,3 6-8 0,-6 2 8 15,3 4-8-15,-4 4 8 0,4 6-8 0,-3-1 8 0,-3 6-8 16,3-2 8-16,0 7 0 0,-3 0 0 0,0 6 8 16,0 2 0-16,-3 3 1 0,3 2 0 0,-3 4 0 15,3-1-9-15,-3 3 10 0,6-3-10 0,-9 0 10 16,0 3-10-16,3-6 0 0,-3 3 0 15,3-2 8-15,-3 0-8 0,0-4 0 0,0-1 9 0,0-1-9 16,0-3 0-16,0-2 9 0,0 0-9 16,0-8 0-16,0 0 15 0,0 0-4 0,0 0-1 0,0 0 0 15,-3-2 0-15,0-6 0 0,-3-3 0 0,6 1 0 16,0-6-10-16,6 0 0 0,-6-5 9 0,3-1-9 16,3-1-9-16,0-4-7 0,3 1 0 0,-1-1-1 15,1-2-5-15,3 5-1 0,0 1 0 0,3 1 0 16,-3 4 10-16,-3 2 1 0,6 0 1 0,0 6 0 15,-3 2 11-15,-3 2 0 0,-1-2 0 0,4 6 0 0,0 2 0 16,0 2 0-16,-3 6 0 0,3-2 0 0,3-1 13 0,-3 3 2 16,-3 5 0-16,0 0 0 0,-3 6-4 0,3 2-1 15,-3 0 0-15,-4 3 0 0,7 2-10 0,-6-4 0 16,3 1 0-16,0 4 0 0,3-3 0 0,-3-1 13 16,3-1-3-16,3-4-1 0,-3 1-9 0,-3-3 0 15,9-6 0-15,-6 1 0 0,6-6 0 0,2-2 0 16,-2-3 0-16,9-6 0 15,-9 1-87-15,12-6-13 0,-9-2-2 0</inkml:trace>
  <inkml:trace contextRef="#ctx0" brushRef="#br0" timeOffset="48654.464">2029 7996 2188 0,'-9'8'48'0,"9"-8"11"0,0 5 1 0,-6 6 1 0,3-4-49 0,-3 7-12 0,3-4 0 0,3 6 0 15,-3 0 48-15,3 3 8 0,3 2 0 0,0 0 1 16,3 0-5-16,-3 3 0 0,3 0-1 0,-6-1 0 16,6-1-31-16,0 1-7 0,3-1-1 0,-6 1 0 15,6-1-4-15,0-1 0 0,0-5-8 0,-3 0 12 16,2-3 5-16,1-3 1 0,-3-2 0 0,0 0 0 16,0-2-18-16,3-6 0 0,-3-3 0 0,3-2 0 15,3-3 0-15,-3-3 0 0,0-2 12 0,-3-6-12 16,6 3 8-16,-3-5-8 0,0 0 0 0,2-5 0 15,-2-1 11-15,0 1-2 0,3-1 0 0,-3 3 0 16,3 1-9-16,0 4 0 0,-3-2 0 0,0 5-11 0,0 3 23 16,3 0 5-16,-3 2 1 0,0 3 0 0,2 3 14 15,-5 2 2-15,3 1 1 0,0 4 0 0,-3 1-35 16,3 5 0-16,-3 2 0 0,0 1 0 16,-3 5 0-16,0 2 0 0,0 1 10 0,-3 2-10 0,-3-2 8 0,3 2-8 15,-6 0 8-15,6-3-8 0,0 4 0 0,-6-7 8 16,3 1-8-16,0-2 0 0,0-4 8 0,3 1-8 15,0-11 0-15,-3 5 8 0,3-5-8 0,0 0 0 16,0 0 9-16,0 0-9 0,3-5 0 0,0-6 0 16,3-2 0-16,0 0 0 0,0-3 0 0,3-3 0 0,0-2 0 15,0-3-8 1,3-2-17-16,0 2-3 0,2-2-1 0,1-1 0 16,0-2 1-16,6 5 1 0,-12 0 0 0,6 6 0 0,3-1 11 0,-3 6 3 15,-6 2 0-15,5 4 0 0,-5 1 13 0,3 4 0 0,-3 2 0 0,3 2 0 16,-3 4 12-16,0 1 4 15,3 4 2-15,-3 0 0 0,0 2-3 0,3 5-1 0,-6-2 0 0,3 5 0 16,-4 1 13-16,4 4 2 0,0-2 1 16,-3 0 0-16,-3 0-30 0,3-1 0 0,0-2 0 0,-3-2 0 15,0-3 12-15,3 0-3 0,-3-3-1 0,0-2 0 16,3-1-8-16,0-2 12 0,0-3-12 0,3-2 12 16,-3-3-4-16,0-3-8 0,3-2 12 0,0-3-4 15,-3-2-62-15,2-6-13 16,1-5-2-16,-3-3-1205 0</inkml:trace>
  <inkml:trace contextRef="#ctx0" brushRef="#br0" timeOffset="48803.849">2020 7596 2592 0,'-9'5'57'0,"9"-5"12"0,0 3 3 0,0-3 0 0,0 8-58 0,0-8-14 16,3 5 0-16,6 1 0 0,3-4 0 0,3 4 0 15,6-1 0-15</inkml:trace>
  <inkml:trace contextRef="#ctx0" brushRef="#br0" timeOffset="49540.254">1740 9131 2041 0,'0'0'44'0,"0"0"10"0,0-8 2 0,-3 3 2 0,3 5-46 0,0-6-12 16,0-4 0-16,-6 4 0 0,6 6 56 0,-6-5 10 16,3 2 2-16,0 1 0 0,-6 2-32 0,6 0-7 15,-8 5-1-15,5 0 0 0,3 1 0 0,-9 2 0 16,3 2 0-16,-6 6 0 0,9 0 13 0,-9 2 3 16,0 1 0-16,6 2 0 0,-9 6-12 0,9-4-1 15,-2 7-1-15,2-1 0 0,6 2-22 0,-6 4-8 16,6-1 0-16,3-2 0 0,3-3 0 0,6 0 0 15,-6-2 0-15,6-4 0 0,8-1 8 0,-5-1-8 16,6-8 0-16,3-2 9 0,0 2 0 0,3-5 0 16,-4-6 0-16,4 1 0 0,0 0 5 0,0-3 1 15,0-6 0-15,-3 1 0 0,2 0 7 0,4-3 2 0,-6-3 0 16,3 1 0-16,-3-4-2 0,-1-1 0 0,4-1 0 0,0 0 0 16,-3 0 9-16,0 0 1 0,0-2 1 15,-1-1 0-15,-2 1-2 0,0-1-1 0,-6 3 0 16,0 0 0-16,-3 0-14 0,0 3-4 0,0 0 0 0,-9 0 0 15,0-3 15-15,0 0 2 0,0 0 1 16,-9 3 0 0,0-6-50-16,-3 3-9 0,0-2-3 0,3 2 0 15,-6 0-61-15,0 0-13 0,-5 3-2 0,5 0-1 0,0 2-49 16,-6 1-10-16,-3 4-1 0,0 4-1 16,1 2 78-16,-4 2 16 0,-3 4 4 0,0 2 0 0,-3 0 26 15,-2 5 6-15,-1 0 0 0,0 3 1 0,10 0 70 0,-10 0 13 0,6 2 4 0,6 1 0 16,-3-1-21-16,4 1-4 0,5-1-1 0,3 3 0 15,6-2-6-15,-6 2-2 0,9 0 0 0,6-2 0 16,0-3-14-16,0 2 0 0,0 1 0 0,6-3 0 16,0-1 0-16,3-1 0 0,0-4 0 0,6-2 0 15,3-5 23-15,2-1 8 0,4-2 1 0,0-5 1 0,9 0 45 16,0-6 9-16,2 1 1 0,1-4 1 0,3-1 2 0,-1-7 0 16,1 4 0-16,3-3 0 0,-1-3-53 0,-2 0-10 15,6 0-3-15,2 3 0 0,-5 0-25 0,0 2 8 16,-4 1-8-16</inkml:trace>
  <inkml:trace contextRef="#ctx0" brushRef="#br0" timeOffset="56204.116">1130 8178 1177 0,'30'-8'25'0,"-15"3"6"0,5-3 1 0,4 0 2 0,3-2-34 0,3 4 0 15,0-2 0-15,-1 0 0 0,7-2 116 0,-6-1 16 16,3 3 3-16,-1 0 1 0,1 0-51 0,3 1-9 16,0-4-3-16,-1 6 0 0,-2 2-30 0,0 0-7 15,2-2 0-15,-2 2-1 0,0 1-35 0,3 2 0 0,-7-3 0 16,4 0 0-16,0 1 0 0,3-1 0 16,2-2 0-16,4 0 0 0,0-1 0 0,2 1 0 0,4-3 0 15,-3 3 0-15,-1-3 10 0,-2 3-10 0,-3-1 8 0,-7 1-8 16,-2 2 0-16,-6 1 0 0,-6-1 0 0,0 3 0 15,-9 0-13-15,-9 0-8 0,0 0-2 0,-3 8 0 32,-9 3-65-32,-3 2-12 0,-6 0-4 0,-3 0 0 0</inkml:trace>
  <inkml:trace contextRef="#ctx0" brushRef="#br0" timeOffset="56466.433">1493 8387 1177 0,'0'0'25'0,"0"0"6"0,-9 0 1 0,9-2 2 0,-9 2-34 0,9 0 0 0,0 0 0 0,-3-3 0 0,0 0 144 0,3 3 23 16,0 0 4-16,0 0 1 0,0 0-77 0,3-2-15 15,3-4-4-15,3 4 0 16,0-4-21-16,9 4-5 0,3-3-1 0,0-3 0 0,8 2-13 0,1 1-4 16,12-3 0-16,-1 0 0 0,7 0-13 0,3-2-3 15,-1 2-1-15,7-3 0 0,-1-2-7 0,4 0 0 16,-1-3-8-16,4 3 12 0,-6 2-12 0,-1 0 8 15,-2 1-8-15,-4-1 0 0,1 3 0 0,-6 0 8 16,-1 0-8-16,-2 3 0 16,-6 0-64-16,-1 0-15 0,-5 2-3 0,0 0-595 15,-3 1-119-15</inkml:trace>
  <inkml:trace contextRef="#ctx0" brushRef="#br0" timeOffset="56956.619">2725 7591 1624 0,'-6'-11'46'0,"6"6"10"0,-5 2-45 0,5-2-11 0,0 5 0 0,0 0 0 16,5-3 66-16,4 1 11 0,6-1 3 0,0 3 0 15,6-5-20-15,6 5-3 0,0-3-1 0,11 3 0 16,-2-2-24-16,6-1-6 0,5-2-1 0,7-1 0 16,-1 4 4-16,4-4 1 0,-3 1 0 0,2 0 0 15,-2 2-30-15,-1-2 0 0,-5 0 0 0,0 2 0 0,-4-2 0 16,-2 2 14-16,0 3-1 0,-13 0 0 16,-8-3-13-16,0 3 0 0,-3 3 0 0,-3 0 0 0,-6-3 0 0,-9 0 0 15,0 0 0-15,0 0 0 0,-3 8 0 16,-6 0 9-16,-6-1-9 0,-3 7 8 0,-6-4-8 0,-3 4 0 15,4-1 0-15,-7 3 8 16,-6 5 0-16,3 0-8 0,1 0 12 0,-4 6-4 0,6 2 0 0,-3 0 0 16,7 0 0-16,2 3 0 0,0-3 0 0,-3 0-8 15,6 3 12-15,3-3-4 0,4 0-8 0,-1 3 0 16,3-3 0-16,3 2-11 0,0-4 35 0,3-1 6 16,0 3 2-16,3 1 0 0,-3-1-32 0,3-3 0 15,3 3 0-15,-3-2 0 0,0-4 0 0,0-1 0 0,0 1 0 16,0-4 0-16,0-3 0 0,3 0 0 0,-9-3 0 0,6-2 0 31,-3-4-20-31,0 4-11 0,-2-3-1 0,-1-5-1 16,0-1-14-16,3-2-2 0,-6-2-1 0,0-1-953 0</inkml:trace>
  <inkml:trace contextRef="#ctx0" brushRef="#br0" timeOffset="57245.1">2371 7662 1638 0,'-6'-23'36'16,"0"15"7"-16,6 0 1 0,-3 2 3 0,3 6-38 0,0 0-9 0,0 0 0 0,9 0 0 0,-3 0 15 15,6 3 1-15,0 2 0 0,9 1 0 16,-9 7 35-16,9 0 7 0,5 0 2 0,1 3 0 0,3 3 0 0,0 2 0 16,-1 0 0-16,4 5 0 0,3 6-20 0,3-3-3 15,-4 3-1-15,1 2 0 0,-3-2-12 0,0 3-4 16,2-1 0-16,-5 3 0 0,6 0-20 0,-1 3 0 15,-5-1 0-15,6 1 0 0,0 0 0 0,-10-3 0 16,-2-3 0-16,0-5 0 0,-6 3 8 0,0-5-8 16,-6-6 8-16,0 0-8 0,-3-3 0 0,-1 1 0 15,1-6 0-15,-3 0 0 16,-3-5-36-16,0-2-11 0,-3-6-2 0,0 0-943 16</inkml:trace>
  <inkml:trace contextRef="#ctx0" brushRef="#br0" timeOffset="58102.996">3303 7062 1688 0,'0'0'37'0,"3"-6"8"0,3-1 2 0,-3 1 0 0,3-4-38 0,3-1-9 0,3-2 0 0,-1-3 0 16,4 0 0-16,3 0 0 0,0-5 0 0,6 0 0 16,6-3 0-16,2 0 10 0,4 0-2 0,3-2-8 15,2 0 26-15,4-1-2 0,0 3 0 0,2-2 0 16,7-3-12-16,6 0-4 0,-1-3 0 0,4 3 0 16,2 0 3-16,-2-3 0 0,2-3 0 15,3 4 0-15,4 2-11 0,-1 0 0 0,4 2 0 0,-1 1 0 16,1 4 0-16,5-1 0 0,3-1 0 0,4 5 0 15,-4 1 0-15,6-1 0 0,1 1 0 0,2 2 0 16,9 0 0-16,0 0 0 0,0-5 0 0,7 8 0 16,-1-6 0-16,0 3 0 0,0-2 0 0,3 2 0 15,3 0 15-15,-3 3-3 0,-2-6 0 0,-4 6 0 16,3 5 16-16,-3 0 4 0,-6 3 0 0,-2 0 0 0,2-1-17 16,-3 6-3-16,-6 0-1 0,1 3 0 0,-1-3-2 15,-3 3 0-15,-5 5 0 0,-1-3 0 0,-3 5-9 0,-2 1 0 16,-7-3 0-16,-2 5 0 0,-1 0 0 0,1 3 8 15,-7 3 0-15,-2-3 0 0,-7 2 0 0,1 3 0 16,-9-2 0-16,-4 2 0 0,1-2-8 0,-3 2 0 16,0 0 0-16,-4 0 0 0,-5 0 0 15,3-2 0-15,-3-1 0 0,-4 1 0 0,4-1 0 0,-3 1 0 16,0-3 0-16,3 2-11 0,-7-2 11 0,4 0 8 16,-3-3-8-16,0 0 11 0,-3 1-11 0,0-4 12 15,0 1-12-15,-4-3 12 0,1 0-12 0,3-3 0 16,-3 0 0-16,0 3 0 0,0-2 0 0,0-1 0 0,0 0 0 15,-1 0 0-15,1 1 0 0,0-1 0 16,0-2 0-16,-3 2 0 0,3-2 0 0,-3-1 0 0,-3 1 0 0,0-3 0 31,0 2-23-31,0-2-9 0,-4-2-3 0,1 2-590 0,0-3-119 0</inkml:trace>
  <inkml:trace contextRef="#ctx0" brushRef="#br0" timeOffset="58364.312">8908 6244 1893 0,'0'-16'41'0,"0"8"9"0,0 3 2 0,0 5 2 0,0 0-43 0,0 0-11 0,6 3 0 0,6 2 0 0,-1 0 0 0,4 6 10 16,3-3-10-16,3 2 10 0,3 1 1 0,3 5 0 16,2 0 0-16,1 2 0 0,0 3-11 0,0 3 12 15,-3 0-12-15,2 3 12 0,-2-1-3 0,0 3 0 16,-3-2 0-16,-1 2 0 15,-2-3-9-15,0 3 10 0,-9-5-10 0,0 5 10 0,-3-2-1 0,-6-1 0 16,-6 3 0-16,-6 0 0 0,-6 3-20 0,-6 0-4 16,-6-1-1-16,-5 4-881 15</inkml:trace>
  <inkml:trace contextRef="#ctx0" brushRef="#br0" timeOffset="59521.505">2410 11155 1825 0,'0'0'40'0,"0"0"8"0,0 0 1 0,0 0 3 0,9 2-41 0,-3-2-11 16,3 0 0-16,3 0 0 0,-6-2 69 0,8 2 12 15,-5-3 3-15,12 3 0 0,-6 0-25 0,3-2-5 16,0 2-1-16,3-3 0 0,-3 3-30 0,-1 3-7 16,4-1 0-16,3-2-1 15,-3 0-57-15,-6 3-11 0,3-1-3 0</inkml:trace>
  <inkml:trace contextRef="#ctx0" brushRef="#br0" timeOffset="59699.416">2446 11377 1732 0,'-27'5'49'0,"18"-2"11"0,-3 0-48 16,3 2-12-16,-3-2 0 0,3-1 0 0,6 1 100 0,-6 0 17 0,9-3 4 0,0 0 1 16,0 0-32-16,0 0-6 0,9 0-2 0,6 0 0 15,3 0-42-15,9-3-8 0,3-2-1 0,5 2-1 31,7-2-58-31,9-1-11 0,8-2-2 0,-2 1-1034 0</inkml:trace>
  <inkml:trace contextRef="#ctx0" brushRef="#br0" timeOffset="60000.164">4035 10718 1907 0,'-18'-16'54'0,"12"8"12"0,0 3-53 0,0-3-13 0,-6 3 0 0,7 0 0 0,-1-1 34 0,0 4 4 16,-3-1 1-16,0 3 0 0,3 3-1 0,0-1 0 15,-3 4 0-15,0 7 0 0,6 0-23 0,-3 8-5 16,6 0-1-16,0 6 0 0,-3 2-1 0,3 5-8 16,0 3 12-16,3 0-4 0,-3 3 0 0,0 0 0 15,-3 0 0-15,3 2 0 0,3-2 6 0,0 2 1 16,-3-5 0-16,3-3 0 0,0 3-15 0,-3-5-12 15,3-3 3-15,0-2 0 0,0-1 9 0,-3-5 0 16,0-2 8-16,0-3-8 0,0-6 11 0,0 1-3 16,0-3 0-16,3-3 0 0,-3-5 0 0,0 0 0 15,0 0 0-15,0 0-684 0,3-5-138 16</inkml:trace>
  <inkml:trace contextRef="#ctx0" brushRef="#br0" timeOffset="60248.952">3720 10615 1911 0,'0'0'42'0,"0"0"9"0,0 0 1 0,3-5 2 0,3 0-43 0,-1-1-11 0,4-2 0 0,3 3 0 16,0 0 37-16,6-1 6 0,3-2 1 0,3 3 0 0,5-3 16 0,4 3 3 15,6-3 1-15,3 3 0 0,5 2-10 16,-2-2-2-16,2-1 0 0,4 4 0 0,-3-3-37 15,-1-1-15-15,1 4 11 0,-3-4-11 0,5 4 12 16,-2-1-4-16,-4 0-8 0,-2 3 12 0,-3 0-3 0,-3 0-1 16,-7-2 0-16,-5 4 0 0,0-2-19 15,-6 3-4-15,-3 2-1 0,-6 1 0 16,-6 2-146-16,-6-1-30 0,-9 4-5 16,-6 2-2-16</inkml:trace>
  <inkml:trace contextRef="#ctx0" brushRef="#br0" timeOffset="60496.902">3755 11081 1450 0,'0'0'32'0,"0"0"6"0,0 0 2 0,12 0 1 0,0 2-33 0,0-2-8 0,6-2 0 0,3 2 0 16,6-6 120-16,-1 1 23 0,7 3 4 0,3-4 1 16,5-2-52-16,1 3-9 0,0 0-3 0,2-1 0 15,-2 1-22-15,3 0-5 0,-1 0-1 0,-5-1 0 16,0 1-33-16,-1 0-7 0,1-1-2 0,-3 1 0 15,-3 2-5-15,-4 3-1 0,-2 0 0 0,-6 0 0 16,-3 0-8-16,-3 3 0 0,-3 0 0 0,-6 2 0 31,-3 0-113-31,-6 6-19 0,-6-1-3 0,-3 4-1 0,-6 2-57 16,-6-1-12-16,-3 4-3 0,-8 2 0 0</inkml:trace>
  <inkml:trace contextRef="#ctx0" brushRef="#br0" timeOffset="60663.485">3973 11435 1609 0,'-24'11'35'0,"15"-8"7"0,0 2 2 0,0 0 2 0,0 0-37 15,0-2-9-15,6 2 0 0,3-5 0 16,0 0 108-16,0 0 20 0,9 6 4 0,3-4 1 0,3 4-11 0,3-6-2 16,11 2-1-16,1-2 0 0,6 0-25 0,6 0-5 15,-1-2-1-15,4-1 0 0,3 0-40 0,-1-2-9 16,4 0-2-16,-1-3 0 0,4 2-19 0,-3 4-4 16,-1-3-1-16,-5 2 0 0,-3-2-13 0,-1 2 0 15,-5 0 8-15,-3 1-901 16,-1 2-180-16</inkml:trace>
  <inkml:trace contextRef="#ctx0" brushRef="#br0" timeOffset="61833.342">5190 11324 1591 0,'0'-8'35'0,"0"8"7"0,0 0 2 0,3-5 0 0,-3 5-35 0,3-5-9 16,0 2 0-16,-3 3 0 0,0 0 90 0,-3-8 16 15,3 3 3-15,0 5 1 0,0 0-39 0,-6-3-8 0,3-2-2 0,-6 2 0 16,0 3-29-16,3 0-5 0,-6 0-2 0,3 0 0 16,-3 0-8-16,1 3-1 0,-7-1-1 0,3 4 0 15,0 2 0-15,-3-3 0 0,-6 3 0 0,3 3 0 16,1 2 1-16,-1 0 1 0,0-2 0 0,0 4 0 15,3-1-9-15,6 2-8 0,-3-3 12 0,4 3-12 16,-1-3 9-16,3 0-9 0,6-2 0 0,3-1 9 16,-3 4-9-16,6-7 0 0,0 1 0 0,6 0 0 15,0 0 17-15,5-5-1 0,4 0-1 0,0-3 0 16,9 0 5-16,-3 0 2 0,3-3 0 0,2 0 0 16,-2-2-10-16,0 2-3 0,0 1 0 0,-1-1 0 15,1-2-9-15,-3-1 0 0,-3 4 9 0,-3-3-9 16,0 5 0-16,-6-3 0 0,-1 3 0 0,-2 3 8 15,-9-3-8-15,0 0 0 0,-9 5 0 0,1 3 0 16,-4 5 0-16,-6-2 0 0,-3 2 0 0,-3 0 8 16,3 3-8-16,-6 0 0 0,1 2 0 0,-1 1 0 0,-3-3 0 15,3 2 0-15,4 1 0 0,-1-3 8 16,6 2-8-16,0 1 12 0,3-3-4 0,6-1 0 0,0 1 3 0,3-3 1 16,6 1 0-16,3-1 0 0,3-2 2 15,6-1 1-15,6-2 0 0,6 0 0 0,3-3 1 0,5 1 1 16,1-4 0-16,6-2 0 0,-1-2-8 0,7 2-1 15,3-3-8-15,-1 0 12 16,4 1-67-16,0-1-13 0,-4 0-4 0,-2 1-1147 16</inkml:trace>
  <inkml:trace contextRef="#ctx0" brushRef="#br0" timeOffset="62967.181">6437 9993 1659 0,'0'0'36'0,"0"-5"8"0,0-3 2 0,-3 3 1 0,3 0-38 0,-3-1-9 0,-3 1 0 0,3 0 0 16,0 2 33-16,-3-2 5 0,0-1 1 0,0 4 0 15,1-4-3-15,-4 4-1 0,-3-1 0 0,0 1 0 16,0-1-7-16,-3 0 0 0,0 3-1 0,-3 3 0 15,0-3 8-15,-2 3 1 0,-1-3 1 0,0 2 0 16,0 3 0-16,3 3 0 0,-3 3 0 16,3 0 0-16,1-1-21 0,-1 3-4 0,0 3 0 0,3 0-1 15,0 0-11-15,6 3 0 0,-3 2 0 0,3 0 0 16,3 0 0-16,3 5 0 0,3 1 0 0,0 2 0 16,3 0 15-16,0 6-3 0,3 2 0 0,0 0 0 15,3 2-12-15,0 4 11 0,0-1-11 0,3 0 10 16,-3 3-10-16,3 0 0 0,-3 3 0 0,-3 0 0 15,0 4 0-15,-3 1 8 0,3 0-8 0,-3 0 0 16,3-3 0-16,-6 1 0 0,3-1 8 0,-1 3-8 16,-2-3 0-16,3 0 0 0,0-2 9 0,-3 2-9 15,0-5 0-15,0-2 9 0,-3-4-9 0,3-2 0 16,0-5 20-16,0-3-4 0,0-5 0 0,0-3 0 0,0 0 5 16,0-5 1-16,0-2 0 0,3-4 0 0,-3-2 22 15,0-8 5-15,0 0 1 0,3 3 0 16,6-3-4-16,0-6-1 0,6-2 0 0,0 1 0 0,0-4-21 0,3 0-5 15,0 1-1-15,2-3 0 0,1-3-18 16,3 2 0-16,0 1 8 0,0 0-8 16,0-6-56-16,2 6-14 0,-2 0-3 0,3 0-766 15,0-3-153-15</inkml:trace>
  <inkml:trace contextRef="#ctx0" brushRef="#br0" timeOffset="65369.157">7431 10202 1677 0,'0'0'36'0,"6"-2"8"0,-6 2 2 0,0 0 2 0,9 0-38 0,-3 0-10 0,-3 0 0 0,3 2 0 16,0 1 35-16,3 0 5 0,0-3 0 0,0 5 1 16,-3-2-4-16,9 2-1 0,9-2 0 0,-4-1 0 15,-2 3 0-15,6-2 0 0,6 0 0 0,3-3 0 16,2 0-16-16,1 0-3 0,-3 0-1 0,-1-3 0 16,7 0 12-16,-3-2 3 0,-6 0 0 0,2 0 0 15,4-1-19-15,-3-2-4 0,-3 0-8 0,-7 3 12 16,-2-3-12-16,0 0 11 0,3 0-11 0,-9 0 10 15,-6 3-10-15,0 0 0 0,0-1 9 0,-1 4-9 0,-8 2 8 16,0 0-8-16,0 0 8 0,0 0-8 16,0 0 8-16,-5 2-8 0,-7 4 10 0,3 2-10 0,6 2 9 0,-3 4-9 15,-9 1 8-15,-3 4-8 0,3 2 12 0,0 3-2 16,-3 0-1-16,1 2 0 0,-4 1 2 0,3 2 0 16,6 2 0-16,-6 1 0 0,0 0-3 0,0 2-8 15,6-2 12-15,1 0-4 0,-1 0 2 0,-3-3 0 16,3 0 0-16,3 0 0 0,0-3-2 0,0 4-8 15,-6-4 12-15,6 0-4 0,3-2-8 0,-3 0 0 16,-3-3 9-16,7-2-9 0,-1 2 8 0,0-5-8 0,0-3 8 16,0 0-8-16,0-2 0 0,0-1 0 0,3-2 0 15,3-8 8-15,0 0-24 0,0 0-5 0,0 0-1 16,-3 3-718-16,3-3-143 16</inkml:trace>
  <inkml:trace contextRef="#ctx0" brushRef="#br0" timeOffset="65639.208">7208 10141 1821 0,'6'0'40'0,"-6"0"8"0,0 0 1 0,0 0 3 0,-3 3-41 0,6 5-11 0,9 0 0 0,-3 0 0 0,-3 5 32 0,6 0 4 15,6 3 0-15,-1 3 1 16,1 2 28-16,0 3 6 0,6 0 1 0,0 2 0 0,0 1-12 0,-1 2-3 15,1 0 0-15,3 2 0 0,3-1-25 0,-3 1-4 16,-7-2-2-16,4 3 0 0,6-3-18 0,-6 3-8 16,-12-3 8-16,0 3-8 0,3 0 12 0,-1-1-2 15,-2 1-1-15,0-3 0 16,-6-2-41-16,3 2-9 0,9-3-2 0,-3-2-689 16,-6 0-139-16</inkml:trace>
  <inkml:trace contextRef="#ctx0" brushRef="#br0" timeOffset="66453.898">8265 10689 1177 0,'0'0'25'0,"0"0"6"0,0 0 1 0,0 0 2 0,-6 0-34 0,6 0 0 0,0 0 0 0,-6 0 0 16,0 3 32-16,-3-1 0 0,0 4 0 0,3-1 0 15,3 3 26-15,-6 3 5 0,-6-1 1 0,3 1 0 16,6 2 16-16,-2 3 3 0,-4-3 1 0,0 3 0 16,3 0-39-16,3 0-7 0,3 0-2 0,-3-1 0 15,-6 4-3-15,6-3-1 0,12 2 0 0,0-2 0 16,-6 0-12-16,3 3-4 0,9-6 0 0,0 3 0 15,3 0 16-15,-3-3 4 0,2-3 0 0,4 1 0 16,3-3-8-16,0 3 0 0,0-6-1 0,0-3 0 16,-1 4 8-16,1-6 1 0,3 0 1 0,0 0 0 15,0-6-24-15,-3 4-5 0,2-3 0 0,-2-1-8 16,0-2 22-16,0 0-2 0,-3-2-1 0,-3 2 0 16,0-5-7-16,-7-1-2 0,4 1 0 0,-6-3 0 15,0 0-10-15,-3-2 0 0,0-1 0 0,-3 1 0 16,-3-3-27-1,0 0-7-15,-3-1-2 0,0-1 0 0,-3 1-64 0,0 4-14 16,-5-1-2-16,2 1-1 0,-6 5 39 0,-3 2 8 16,0 3 2-16,0 3 0 0,-2 2 48 0,-4 0 9 0,0 1 3 0,0 4 0 0,-3 1 8 0,1 2 12 15,2 3-2-15,0-2-1 16,0 4 14-16,0 1 2 0,-2-1 1 0,5 1 0 0,12 0 9 0,-3-1 1 16,0-2 1-16,6 0 0 0,3 0-13 0,6 3-2 15,0-4-1-15,0-7 0 0,6 6 12 0,6-1 3 16,12-2 0-16,3-1 0 0,0 1-7 0,5-3-1 15,1 0 0-15,6-3 0 16,-4-2-86-16,1 0-18 0,3-1-3 0,-12-1-1 16</inkml:trace>
  <inkml:trace contextRef="#ctx0" brushRef="#br0" timeOffset="67104.376">9750 9665 1486 0,'0'0'32'0,"0"0"8"0,-6 0 0 0,0 0 3 0,0 0-35 0,0 3-8 0,-3 2 0 0,0-2 0 16,0 2 76-16,-2 3 14 0,2 0 2 0,-3 3 1 15,-3 4-29-15,3 1-7 0,-3 3-1 0,3-1 0 16,-6 9-23-16,3 2-5 0,-2 3 0 0,2 2-1 16,0 3 8-16,-3 3 1 0,0 2 1 0,3 0 0 15,0 3-10-15,0 0-3 0,-2 3 0 0,5 0 0 16,0-1-9-16,3 4-3 0,0-1 0 0,0-3 0 15,6-2-12-15,3-2 8 0,3-1-8 0,6-5 0 16,0 0 24-16,6-2 0 0,3-4-1 0,5-4 0 0,4-1-23 16,3-2 9-16,6-5-9 0,-1-4-732 15,4 1-150-15</inkml:trace>
  <inkml:trace contextRef="#ctx0" brushRef="#br0" timeOffset="67704.895">10390 9959 1198 0,'-15'-5'26'0,"6"2"6"0,0-2 0 0,-3 5 3 0,1 0-35 0,-1 2 0 0,-3 4 0 0,3-4 0 15,-3 1 52-15,3 2 4 0,-3 6 1 0,0 2 0 16,0 0 4-16,3 6 1 0,1 2 0 0,-1 3 0 15,0-3-12-15,3 5-2 0,0 1-1 0,0 2 0 16,3-3-15-16,0 6-2 0,0 3-1 0,0-4 0 16,3 4 5-16,-3 2 1 0,6-3 0 0,-3 1 0 15,3-1-4-15,3 0-1 0,0-2 0 0,3-3 0 16,0 0-2-16,3-2 0 0,-3-3 0 0,9-1 0 16,-3 1 11-16,3-5 1 0,3-1 1 0,-1-2 0 15,4-3-1-15,3-2 0 0,0-3 0 0,0-3 0 16,5-2-1-16,1-6-1 0,0 0 0 0,3-4 0 15,-1-4-9-15,4-2-1 0,0-3-1 0,-3 0 0 16,-1-5-15-16,4 0-2 0,0-3-1 0,-6-5 0 16,-1 0-9-16,-5-3 12 0,3-3-12 0,-9 1 12 15,-3 2-12-15,-3 1 0 0,-6-1 0 0,-4 3 0 16,-2 0-20-16,-2 0-5 0,-7 2-2 16,-3 3 0-16,-3 3-21 0,0 3-4 0,-9-4 0 0,0 7-1 15,-5 1 21-15,2 4 5 0,-3-4 1 0,-3 7 0 16,-2-1 14-16,-1 2 4 0,-3 1 0 0,-3 5 0 0,-2 3 0 0,2 2 0 15,-3 3 0-15,4 2 0 0,2 1 8 0,3 0-8 16,1 2 8-16,2 0-8 0,3-2 8 0,3 2 0 16,4 0-9-16,2-2 9 0,6-1 0 0,0 4 0 15,6-4-9-15,6 3 9 0,0-2 0 0,6 2 9 16,6 0-1-16,3-2 0 0,6 2 18 0,3-2 3 16,2-1 1-16,7-2 0 0,3 0-2 0,3-2 0 15,5-4 0-15,4-2 0 0,3 3-17 0,-1-3-11 0,4 0 12 16,-4-3-12-16,4 1 24 0,-3-4-3 15,2 4 0-15,-2-6 0 0,-1 0-21 0,-2 0 0 0,-3 0 0 0,-4 0-788 16,-2 0-164-16</inkml:trace>
  <inkml:trace contextRef="#ctx0" brushRef="#br0" timeOffset="67971.778">11366 10128 1825 0,'0'0'40'0,"6"0"8"0,-6 0 1 0,0 0 3 0,6 3-41 0,-6-3-11 16,0 0 0-16,3 8 0 0,-6 2 97 0,0 4 18 16,0 2 3-16,-3-1 1 0,-3 4-43 0,1 2-9 15,-1 3-2-15,0-3 0 0,0 3-17 0,0 0-3 16,0 0-1-16,3 2 0 0,0 0-20 0,0-2-4 15,3 0 0-15,0-3-1 0,9 0-9 0,-6-2-2 16,3-3 0-16,0 2 0 0,0-4-8 0,0-4-9 16,3-2 9-16,0 0-13 15,0-3-127-15,0 1-26 0,3-4-5 0,-3-2-1 0</inkml:trace>
  <inkml:trace contextRef="#ctx0" brushRef="#br0" timeOffset="68168.955">11054 10390 1911 0,'-9'-8'42'0,"9"8"9"0,-3-5 1 0,3 5 2 0,0 0-43 0,3-5-11 0,0-1 0 0,6 4 0 15,0-4 56-15,6 1 10 0,0 3 2 0,5-4 0 16,7 4-32-16,0-4-7 0,6 1-1 0,2-3 0 16,4 5-16-16,3-5-3 0,2 1-1 0,1-1 0 31,-3 0-57-31,2 0-12 0,7-3-3 0</inkml:trace>
  <inkml:trace contextRef="#ctx0" brushRef="#br0" timeOffset="68666.377">12239 9869 1753 0,'0'0'38'0,"-6"-8"8"0,0 3 2 0,0-1 2 0,0 1-40 0,0 0-10 16,-3 2 0-16,0 1 0 0,0-1 63 0,-3 0 10 15,0 3 3-15,0 0 0 0,-6 3-36 0,3 0-6 16,1 2-2-16,-4 3 0 0,-3 2 10 0,0 4 2 16,3-4 0-16,-3 6 0 0,-2 0-20 0,2 0-3 15,-3 2-1-15,0 1 0 0,0-1 10 0,-2 1 2 16,2 2 0-16,3-2 0 0,0-1-20 0,3-2-3 16,3 3-1-16,3-6 0 0,3 3-8 0,3-1 12 15,1-1-12-15,2-1 12 0,3-2 0 0,0-1 0 0,6-2 0 16,2 3 0-16,1-3 20 0,9-3 5 15,3 0 1-15,0-2 0 0,6-1-22 0,-1-2-5 0,1-2-1 16,3-1 0-16,0 1-10 0,-3-1 0 0,-1-2 0 16,1 2 8-16,-3-2 0 0,0 2 0 0,0-2 0 0,-7 2 0 15,-2 0-8-15,0 1 0 0,-6-1 0 0,-3 3 0 16,-6 0 0-16,0 0 0 0,0 0 0 0,0 0 0 16,-9 3 0-16,-6 2 0 0,-3 0 0 0,-2 3 0 15,-4 3 0-15,0-1-11 0,-3 4 3 0,0 2 0 16,-2-1 8-16,-1 7 0 0,0-4 0 0,3 3 0 15,1 0 0-15,-1 6 0 0,3-3 0 0,3 0 0 16,3-1 0-16,3 1-10 0,3 0 10 0,6-3-10 16,4 0 10-16,4 0 0 0,1 1 0 0,3-4 0 15,3 1 0-15,6-1 0 0,6-2 8 0,3 0-8 16,3-5 12-16,-1-1-3 0,7 1 0 0,0-3 0 16,6-3-1-16,-1 0 0 0,1-2 0 0,6-3 0 0,-1-3-8 15,1 1 8-15,3-6-8 0,-4 2 8 16,-2-4-75-16,3-1-15 0,-7 1-3 15,4-4-1088-15</inkml:trace>
  <inkml:trace contextRef="#ctx0" brushRef="#br0" timeOffset="68997.995">12304 9599 1429 0,'9'8'31'0,"0"-3"6"0,3 1 2 0,0 4 2 0,6 6-33 0,2 0-8 0,1 5 0 0,3 3 0 16,3 0 60-16,0 5 11 0,2 3 1 0,4-1 1 15,0 4 16-15,0-1 3 0,-4 6 1 0,4 0 0 16,-3 2-13-16,-3 0-4 0,-4 1 0 0,-2-1 0 15,0 0-42-15,-6 1-9 0,0 1-1 0,-6-1-1 16,-3 2-11-16,-3-3-3 0,-6 0 0 0,0-2 0 16,-9-3-1-16,0 0 0 0,-3-5 0 0,-9-3 0 15,-3 0 4-15,-5 0 0 0,-1-5 0 0,-3 0 0 16,4-6-124-16,-4 1-25 16,0-3-5-16</inkml:trace>
  <inkml:trace contextRef="#ctx0" brushRef="#br0" timeOffset="69476.021">12620 9517 1832 0,'-6'-18'52'0,"6"10"12"0,-3-3-52 0,3 0-12 0,3 1 0 0,0 2 0 16,2 3 43-16,1-3 5 0,0 2 2 0,3 1 0 16,3 0 6-16,0-3 2 0,0 5 0 0,3-2 0 15,0 2-8-15,0 1-2 0,0 2 0 0,2 2 0 16,-2 1-3-16,-3 2-1 0,0 1 0 0,0-4 0 15,-3 3-19-15,0 1-4 0,0 2-1 0,-3 2 0 16,-3-2-12-16,0 5-8 0,0 1 8 0,-6 2-8 16,0 2 11-16,-3 1-3 0,-3-1 0 0,-3 1 0 15,3 2-8-15,-6-3 0 0,0 1 0 0,0-1 0 16,0 1 0-16,-2-1 8 0,-1-4-8 0,0 2 8 16,3-1-8-16,0-4 0 0,3 0 0 0,0-4 0 0,0 1 24 15,6 0 4-15,-2-5 0 0,8-3 0 16,0 0-8-16,0 0-2 0,0 0 0 0,0 0 0 0,8 3 13 0,4-3 2 15,0-3 1-15,9 0 0 16,6-2-11-16,0 0-3 0,2-3 0 0,7 0 0 0,-3 0-20 16,0 3 0-16,2-1 0 0,-2-2 0 15,0 3-107-15,3-3-22 0,-1 0-5 0,-2 3-1053 16</inkml:trace>
  <inkml:trace contextRef="#ctx0" brushRef="#br0" timeOffset="70209.095">13489 9083 2530 0,'6'-21'56'0,"-3"16"11"0,3-1 2 0,2-2 3 0,4-2-58 0,0 2-14 0,6 3 0 15,3-1 0-15,3-2 0 0,3 0 8 16,-4 3-8-16,7 3 0 0,-3-1 0 0,3 3 0 0,-3-3 0 0,-1 3 0 15,4 6 0-15,-6-1 0 16,3 0 0-16,-4 3 0 0,1 0 0 0,-3 3 11 0,-3 4-11 16,-3 4 10-16,0 0 6 0,-3 2 2 0,-6 2 0 0,-3 7 0 15,-3-1 2-15,0 2 1 0,-3 6 0 0,0 3 0 16,-9 5-6-16,0 3-2 0,-3 2 0 0,-3 3 0 16,-3 5-13-16,3 0 11 0,-2 1-11 0,-1-1 10 15,0 0-10-15,0 6 8 0,0-4-8 0,0 4 8 16,4-6-8-16,2 0 8 0,-3 0-8 0,0-2 8 15,3-3-8-15,0-3 0 0,3 3 0 0,3-3 0 16,0-5 0-16,3-2 0 0,0-1 0 0,3-5 0 16,3-2 0-16,0-1 0 0,0 3 10 0,0-5-10 15,3-1 13-15,3 1-4 0,-3-3-1 0,3 3 0 16,-3-5-8-16,0-1 8 0,3 0-8 0,-3-4 8 16,0 1-8-16,-3-4 0 0,3-3 0 0,0 0-11 15,-3-3 35-15,0-3 6 0,0-2 2 0,-3 0 0 0,3-8-32 16,-9 3 0-16,-3 2-11 0,-3-5 11 15,1 0 0-15,-10-2 16 0,0-4 0 0,-6 1-1 0,-3-3-28 16,-2 0-6-16,-1-2-1 0,-9-1-850 16,1 0-170-16</inkml:trace>
  <inkml:trace contextRef="#ctx0" brushRef="#br0" timeOffset="70844.645">2836 13782 2502 0,'0'0'55'0,"8"0"11"0,-2 3 2 0,3-3 3 0,3 2-57 0,3-2-14 0,3 0 0 0,0 0 0 15,0 0 0-15,6 0 9 0,-1 0-9 0,4 0 8 16,-3 0-8-16,0 0 8 0,3-2-8 0,-4-1 8 31,-2 3-41-31,3 0-9 0,-6 0-2 0,0-2-679 0,0 2-136 0</inkml:trace>
  <inkml:trace contextRef="#ctx0" brushRef="#br0" timeOffset="71005.362">2770 14134 1918 0,'0'0'54'0,"0"0"13"16,0 0-54-16,6 3-13 0,3-1 0 0,6 1 0 0,6-3 66 0,2-3 10 15,10-2 3-15,6-3 0 0,12-2-30 0,5-1-5 16,1-2-2-16,8-3-1033 16</inkml:trace>
  <inkml:trace contextRef="#ctx0" brushRef="#br0" timeOffset="71239.2">4232 13354 2257 0,'0'0'49'0,"-9"2"11"0,-3 3 1 0,0 3 3 0,-3 3-51 0,-3 2-13 0,3 3 0 0,0 5 0 15,0 0 28-15,1 6 4 0,2 5 0 0,-3-1 0 16,3 6 6-16,3 0 2 0,3 6 0 0,-3-1 0 15,6 0-24-15,-6 6-4 0,6-3 0 0,3 0-1 16,3 3-11-16,0-1 8 0,3-2-8 0,0-5 8 16,3-3-8-16,3-3-11 0,-3-2 3 0,3-3 0 31,3-5-86-31,-7 0-17 0,4-8-3 0,-3-3-901 0</inkml:trace>
  <inkml:trace contextRef="#ctx0" brushRef="#br0" timeOffset="71487.851">4092 13290 1868 0,'9'-21'41'0,"-3"16"9"0,5-3 2 0,4 0 0 0,3-3-42 0,3 1-10 16,3-1 0-16,3 0 0 0,-1 1 53 0,1-1 9 15,-3 1 2-15,6-1 0 0,0 0 5 0,-1 1 2 16,1 2 0-16,0 3 0 0,0-1-21 0,-1 4-4 15,-2-1-1-15,0 3 0 0,0 0-33 0,-3 0-12 0,-1 0 9 16,-2 3-9-16,-3-1 0 0,3 4 8 16,-3-1-8-16,-3 3 0 15,-3 0-56-15,-1 0-16 0,-5 2-3 0,-3 4-631 0,0-1-126 16</inkml:trace>
  <inkml:trace contextRef="#ctx0" brushRef="#br0" timeOffset="71673.665">4035 13761 1951 0,'-15'3'43'0,"15"-3"9"0,-6 5 1 0,-3-2 2 0,6-1-44 0,3-2-11 0,0 0 0 0,0 0 0 15,0 0 99-15,12 0 17 0,3-5 4 0,9 2 1 16,0-2-42-16,6-3-9 0,5 0-2 0,4 0 0 16,3-2-44-16,-1-1-10 0,4 0-2 0,6 3 0 15,2 1-12-15,1-4 0 0,-4 6 0 0,-5-1 0 31,-3 4-63-31,-7 2-18 0,-5 0-4 0,-3 0-657 0,-3 5-131 0</inkml:trace>
  <inkml:trace contextRef="#ctx0" brushRef="#br0" timeOffset="71859.638">3964 14377 1620 0,'-15'11'36'0,"9"-3"7"0,0-3 1 0,3 3 1 0,3-8-36 0,3 6-9 16,3 1 0-16,9-4 0 0,0-3 120 0,8 0 21 15,7-5 5-15,6 0 1 0,6-6-50 0,2 3-9 16,4-8-3-16,5 0 0 0,7-2-51 0,-1-1-10 0,1 1-3 0,3-1 0 31,-4-2-69-31,4 2-13 0,-4 1-3 0</inkml:trace>
  <inkml:trace contextRef="#ctx0" brushRef="#br0" timeOffset="72376.608">6020 12697 2418 0,'-3'-18'68'0,"3"7"16"0,0 3-67 0,0-2-17 0,-5-3 0 0,2 2 0 0,-3 3 50 0,-3-3 6 15,-6 3 2-15,-3 1 0 0,0 1-30 0,-6 4-5 16,-3-1-2-16,-2 0 0 0,-7 3-21 0,0 3 0 16,1 0 0-16,-4 2 0 0,0 0 0 0,3 3 0 15,-2 0 0-15,-1 0 0 16,3 3 0-16,-2-1 0 0,-1 1 0 0,6 2 0 0,3 0 0 0,4 3 0 16,-1-3-10-16,3 3 10 15,6 3 0-15,6-1 0 0,0 1 0 0,6 2 0 0,0 0 0 0,6 3 0 16,6 0 0-16,3 2 0 0,6 3 0 0,-3 3 0 15,9 0 0-15,0 0 0 0,6 5 0 0,-4 2 0 16,4-2 9-16,-3 3-9 0,0 2 12 0,-6-2-4 16,0 8 0-16,-7-1 0 0,1 4-8 0,-3 4 0 15,-6 3-12-15,0 0 12 0,-6 1 0 0,0 2 0 16,-6-3 0-16,-3 3 0 0,-2 2 0 0,2-2 0 0,-3-3 9 16,-3-2-9-16,3-3 20 0,0-3 0 0,0-2 0 0,3-6 0 15,3-2-20-15,-2-3 0 0,-1-6 0 16,6-2-8-16,6-5 27 0,-3-3 5 0,0-2 2 0,3-6 0 15,3-2 19-15,0-3 4 0,3-3 1 0,3-2 0 16,5-3-27-16,7-3-6 0,0-5-1 0,9 0 0 16,0-5-6-16,2-3-2 0,7 0 0 15,0 0 0-15,-1 0-25 0,4 1-6 0,0-4-1 0,-1 3-869 16,7-2-175-16</inkml:trace>
  <inkml:trace contextRef="#ctx0" brushRef="#br0" timeOffset="73646.377">6434 13192 2026 0,'-3'-13'44'0,"3"13"10"0,3-5 2 0,0-3 1 0,3 2-45 0,0 1-12 0,3 0 0 16,3-3 0-16,0 0 53 0,3 0 9 16,3 0 2-16,2 0 0 0,1 3 0 0,3 2 0 0,0 3 0 0,0 0 0 15,2 5-36-15,1 1-8 16,-3 4 0-16,0 4-1 0,-3 1-2 0,0 1 0 0,-7 5 0 0,1 1 0 15,-3 1-17-15,-3 1 0 0,-3 3 0 0,-6-1-9 16,-3 3 33-16,-3 3 6 0,-6 0 2 0,-3 0 0 16,-5-1-32-16,-1 4 0 0,-3-4 0 0,-3 4 0 15,-6-3 0-15,4-1 0 0,2-4 0 0,-6-1 0 16,3-5 0-16,1-2 0 0,-1-1 0 0,0 1 0 16,6-6 0-16,-3 0 0 0,7-5 0 0,-1 0 0 15,9-2 12-15,0-1-3 0,3-2-1 0,9-3 0 16,0 0-8-16,0 0 8 0,9 0-8 0,6-3 8 15,9 0-8-15,5 1 0 0,7-4 0 0,3-2 0 16,2 3 0-16,7-3 12 0,3 0-12 0,5 0 12 16,4 0-12-16,-1 0 12 0,-2 0-12 0,-1 1 12 15,7 1-12-15,-7-2 0 0,-5 3 0 0,-3 0 8 16,-7-1-8-16,-5 1 0 0,3 2 0 0,-12 1 0 16,-7-1-116-16,1 3-23 15,3-2-4-15</inkml:trace>
  <inkml:trace contextRef="#ctx0" brushRef="#br0" timeOffset="73962.655">7729 12771 1694 0,'0'0'48'0,"-12"3"11"0,-12 0-47 0,6 2-12 0,7 3 0 0,-4 0 0 16,-12 2 85-16,3 4 15 0,3-1 4 0,0 5 0 16,1 4-33-16,-4 1-7 0,3 4 0 0,0 2-1 15,6 5-27-15,0 3-4 0,-9 0-2 0,7 6 0 16,2-3 8-16,-3 2 2 0,0 0 0 0,3 1 0 16,0-1-26-16,6 0-5 0,3 1-1 0,0-4 0 15,-3 1 0-15,12 0-8 0,9-3 12 0,0 0-4 16,0-3 0-16,3-2-8 0,6-6 12 0,3 1-4 15,8-3-8-15,-2-6-16 0,0-2 4 0,12-3-742 16,5-5-149-16</inkml:trace>
  <inkml:trace contextRef="#ctx0" brushRef="#br0" timeOffset="74577.949">8306 12951 1602 0,'-5'0'35'0,"-4"0"7"0,3 0 2 0,0 3 1 0,-6-3-36 0,3 0-9 15,-3 3 0-15,6-1 0 0,0-2 55 0,0 3 9 16,-6 0 1-16,3 2 1 0,6 0 2 0,0 0 0 0,-6 1 0 0,3 2 0 16,-3-3-5-16,4 3-1 15,-1 3 0-15,-6-4 0 0,0 7-10 0,3-1-1 0,0 0-1 0,0 6 0 16,-9 2-17-16,6 0-3 0,3 3-1 15,3 2 0-15,-3 1-9 0,0-1-3 0,1 1 0 0,2 2 0 16,3 0-2-16,-3 0-1 0,-3 0 0 0,6 3 0 16,6-6-2-16,-3 1 0 0,0 2 0 0,3-3 0 15,6-2 4-15,-3 0 1 0,5 0 0 0,-2-3 0 16,0 0 0-16,6-5 0 0,6 0 0 0,3-3 0 16,-6 0 0-16,6-5 0 0,2-3 0 0,4 1 0 15,0-6 0-15,0 0 0 0,-4-6 0 0,7 1 0 16,-3-5-4-16,3-4-1 0,-4-1 0 0,1-4 0 15,-3-2 0-15,0-3-1 0,0-5 0 0,-4 0 0 16,1-3-2-16,-3-2 0 0,-3-1 0 0,-3 4 0 16,-3-4-9-16,-3 1 12 0,-3 2-12 0,-3 0 12 15,0 0-12-15,-6 1 0 0,0 2 0 0,-3 2 8 16,0-2-8-16,-3 3 0 0,-3-1 0 0,0 6 0 16,0 0-8-16,-3 2 8 0,-3 1-10 0,3 5 10 0,-2-3-15 15,-4 5 3-15,-3 0 1 0,-3 6 0 16,3 0-17-16,-5 5-3 15,2 3-1-15,-3-3 0 0,-3 7-8 0,0-1-1 0,4 7-1 0,-1 0 0 0,-9 0 20 16,9 6 4-16,4-3 1 0,5 2 0 0,-3 4 9 0,6-1 8 16,-6 0-12-16,12 0 12 0,9-2-9 0,-2-1 9 15,-1 3 0-15,9-2-9 0,8-3 9 0,1 2 12 16,-3-5-2-16,9 1-1 0,6-4 7 0,0 3 2 16,6-5 0-16,2 0 0 0,1-2-3 0,3-1-1 15,2-5 0-15,4 0 0 0,3-3-4 0,-4 1-1 16,4-6 0-16,0 2 0 0,-1-2-9 0,1 1 0 15,-6-4 0-15,-1 3-855 0,-5-5-173 0</inkml:trace>
  <inkml:trace contextRef="#ctx0" brushRef="#br0" timeOffset="74863.761">9292 13036 1634 0,'6'-11'36'0,"-3"6"7"0,3 3 1 0,0-4 3 0,-3 4-38 0,-3 2-9 0,0 0 0 0,0 0 0 15,0 0 101-15,0 0 19 0,5 8 3 0,-5-1 1 0,0 7-22 0,-3-1-4 16,1 3-1-16,-1 5 0 0,-6 0-32 0,0 3-6 16,3 0-2-16,-3 0 0 0,0-1-21 0,3 1-5 15,0-3-1-15,0 3 0 0,0 0-16 0,3-3-3 16,0 0-1-16,0 0 0 15,3-2-10-15,0-3 8 0,3-3-8 0,0 0 8 0,0 1-8 0,0-4 0 16,3 1 0-16,-3-6 8 16,3 3-73-16,0-5-15 0,-3-1-4 15,3-2-1076-15</inkml:trace>
  <inkml:trace contextRef="#ctx0" brushRef="#br0" timeOffset="75014.909">9003 13279 2206 0,'-12'-10'48'0,"12"10"11"0,-3-3 1 0,3 3 3 0,0 0-51 0,3-5-12 0,3 0 0 0,3-1 0 16,0 4 65-16,6-4 11 0,3 1 1 0,5 0 1 15,4-3-53-15,6 3-10 0,-3-3-3 0,5 0 0 16,4 0-12-16,3-3 0 0,5 1-9 0,1-1 9 16,0-2 0-16,2 0-9 0,1-1 9 0,0 1-747 15,-4 0-145-15</inkml:trace>
  <inkml:trace contextRef="#ctx0" brushRef="#br0" timeOffset="75542.495">10176 12758 1885 0,'6'-10'53'0,"-3"7"12"0,0-2-52 15,0-1-13-15,0 1 0 0,0 0 0 0,-3 2 63 0,0 3 9 16,-3-5 3-16,-3 2 0 0,0 3-16 0,-6 3-3 16,-3 0-1-16,-3 4 0 0,-3 1-31 0,-3 3-7 15,-5 2-1-15,-4 3 0 0,-3 0 20 0,-3 5 3 16,-2-2 1-16,2 2 0 0,3 0-24 0,1 3-4 16,2-3 0-16,3 0-1 0,3 3 9 0,4-3 3 15,5-2 0-15,3-1 0 0,3 1-23 0,3-3 0 16,3-1 0-16,3 1 0 0,6-2 24 0,0-1 6 15,6-3 2-15,3 1 0 0,3-6-20 0,6 1-3 16,2-1-1-16,4-5 0 0,9 0-8 0,-3-3 0 0,2-2 0 16,1 2 8-16,0-2 2 0,0 2 0 15,-7 1 0-15,1-1 0 0,-3 0-10 0,-3 1 0 0,-7 2 0 0,-2 0 0 16,0 0 0-16,-9 0 0 0,-6 0 0 16,0 0 0-16,0 0 0 0,0 8 0 0,-6 0-10 0,-6 5 10 15,-6 0-8-15,-2 3 8 0,-4 0 0 0,-3 2-9 16,-3 1 9-16,1 2-8 0,-1 0 8 0,0-2-8 15,0 2 0-15,6 0 0 0,4 0 0 0,2-2 0 16,0-1 8-16,6 3 0 0,3-5 0 0,3 3 0 16,3-3 0-16,3 2 14 0,6-5-3 0,6 3-1 15,0-2 5-15,6-4 1 0,3 1 0 0,5-3 0 16,7-3-8-16,6 0-8 0,2-2 11 0,4-3-11 16,3 0 13-16,5-3-4 0,1-7-1 0,2 2 0 15,4-6-140-15,0-1-29 16,-1-4-6-16,-14 3-937 0</inkml:trace>
  <inkml:trace contextRef="#ctx0" brushRef="#br0" timeOffset="75842.471">10208 12541 1918 0,'0'0'42'0,"0"0"9"0,6 8 1 0,3 0 3 0,6 0-44 0,3 3-11 0,6 5 0 0,3 5 0 16,2-3 42-16,4 6 6 0,3 0 2 0,3 5 0 16,-1 0 5-16,1 3 1 0,0 2 0 0,-1 1 0 15,-2 2-4-15,3 0 0 0,-3 0 0 0,-4 2 0 16,1 1-6-16,-6 2-2 0,-6-2 0 0,-1 0 0 16,-5-3-14-16,-3 0-3 0,-9 3-1 0,-3-6 0 15,-6 0-12-15,-6 3-2 0,-2-2-1 0,-10-1 0 16,-6 1 2-16,-6-1 1 0,-2-2 0 0,-4-3 0 15,-3 0-14-15,-2-8-8 0,-4 0 8 16,0-2-13 0,1-3-126-16,-1-6-25 0,7 1-4 0</inkml:trace>
  <inkml:trace contextRef="#ctx0" brushRef="#br0" timeOffset="77078.241">11003 12039 2487 0,'0'0'55'0,"0"-8"11"0,3 0 2 0,3 0 2 0,0-3-56 16,6 1-14-16,0-1 0 0,9 0 0 0,0 1 12 0,5-1 0 15,1 1 0-15,9-1 0 0,3 3-12 0,-1 3 0 0,4 2 0 16,3 1 0-16,-4-1 16 0,1 6 0 16,-3 2 0-16,-7 0 0 0,4 3 0 0,-3 3 0 15,-6 2 0-15,-1 0 0 0,-5 6 3 0,0 2 1 0,-3 0 0 16,-6 5 0-16,-3 4-8 0,-6 1 0 0,-6 6-1 0,0 3 0 16,-6 2 1-16,-6 3 1 0,0 3 0 0,-3 5 0 15,0 0-4-15,-2 5-1 0,-1 3 0 16,0 2 0-16,3-2 4 0,-3 3 0 0,3-1 0 0,0 3 0 15,4 0-12-15,-1 3-17 0,3-3 4 0,6 1 1 16,0-7 12-16,3 4 10 0,3-3-2 0,6-3 0 16,0 0-8-16,3 0-11 0,0-5 3 0,3-2 0 15,0-4 8-15,2-2 8 0,-2 0-8 0,3-5 11 16,-3 0-11-16,0-3 0 0,0-6-12 0,0 1 12 16,-3-5 0-16,0-1 0 0,0-5 0 0,0-5 0 15,-7 0 17-15,-2-5 11 0,0-6 3 0,-2 0 0 16,-4-2-15-16,-6-6-4 0,-3 0 0 0,-6-4 0 0,-6-1-12 15,-3-3 0-15,-8 0 0 0,-7 1-10 16,-9-1-146-16,-2 6-30 16,-10 0-6-16,16 2 0 0</inkml:trace>
  <inkml:trace contextRef="#ctx0" brushRef="#br0" timeOffset="78516.245">4815 14155 1067 0,'0'0'30'0,"0"0"7"0,3-2-29 0,-3 2-8 0,3-6 0 0,-3 6 0 15,0 0 32-15,6-5 6 0,-6 5 1 0,0 0 0 16,0 0 24-16,0 0 5 0,0 0 0 0,0 0 1 15,0 0-13-15,0 0-2 0,0 0-1 0,0 0 0 0,0 0 23 0,0 0 5 16,0 0 1-16,-9 3 0 16,0-1-25-16,-3 4-5 0,0-1 0 0,0 0-1 15,-3 3-29-15,1 0-6 0,-7 0 0 0,0 3-1 0,0-1-15 0,0 1 0 16,-6 2 0-16,7 0 0 16,-1 0 0-16,-3 1 0 0,3-1 0 0,3 3 9 0,3-6 5 15,3 4 1-15,3-4 0 0,4-2 0 0,-1 3-5 0,9-1-1 16,3-2 0-16,2 0 0 0,4 0 4 0,3-3 1 15,9 1 0-15,0-4 0 0,0 1-1 0,2-3 0 16,4-3 0-16,0 1 0 0,0-1-13 0,-3-2 11 16,2 2-11-16,-5 0 10 0,-3-2-10 0,-3 2 0 15,-6 1 0-15,0-1 0 0,-3 3 24 0,-3 0-1 16,-6 0 0-16,0 0 0 0,0 0 13 0,0 0 2 16,-9 5 1-16,-3 3 0 0,-6 0-23 0,3 0-4 0,0 0 0 15,-3 3-1-15,-3 5-11 0,1-3 0 0,-1 3 0 16,0 0 0-16,0 2 0 0,-3-2 0 0,0 3 0 15,7-4 0-15,-4 4 0 0,3-1 0 0,0 1 0 0,3-3 0 16,3 2 0-16,3-2 0 0,3 0 0 16,0 0 0-16,6-3-8 0,3 3 8 0,3 0 0 0,6-3 0 15,3 3 20-15,6-5 9 0,3-1 2 16,5 1 0-16,1-3-7 0,6-3-2 0,3 0 0 0,2-2-839 16,4-6-168-16</inkml:trace>
  <inkml:trace contextRef="#ctx0" brushRef="#br0" timeOffset="83437.363">12917 13145 1731 0,'0'0'38'0,"0"0"8"0,0 0 2 0,6-3 0 0,3 3-38 0,3-3-10 16,-3 1 0-16,3-4 0 0,0 4 68 0,3-1 11 0,-1-2 2 0,7 2 1 15,0 3-8-15,0-3-2 0,-3 1 0 0,3 2 0 16,2 2-8-16,1 1-1 16,3 0-1-16,-3-1 0 0,-3-2-3 0,3 3-1 0,-4 0 0 0,1-3 0 15,-3 2-58-15,0-2 0 0,0 0 0 16,3 0-11-1,-1-2-36-15,-2 2-7 0,3-3-2 0,0 3-1084 0</inkml:trace>
  <inkml:trace contextRef="#ctx0" brushRef="#br0" timeOffset="83617.051">12804 13621 2516 0,'0'0'56'0,"0"0"11"0,0 0 2 0,12-3 1 0,3-2-56 0,6 0-14 0,2-3 0 0,10-3 0 0,6-2 88 0,9-3 16 16,2 3 2-16,10-1 1 0,2-1-70 0,4 1-13 15,-1 1-4-15,1 3-892 16,2-1-178-16</inkml:trace>
  <inkml:trace contextRef="#ctx0" brushRef="#br0" timeOffset="94030.537">14786 12663 1868 0,'-8'-11'41'0,"8"11"9"0,-3-5 2 0,3 0 0 0,-3 0-42 0,3-1-10 0,3-2 0 0,-3 8 0 15,0-10 53-15,5-1 9 0,4 1 2 0,0 2 0 16,3 0-16-16,3 0-4 0,0-3 0 0,3 3 0 16,6 0-7-16,0-2-1 0,2 2-1 0,1 2 0 15,3-1 5-15,0 1 0 0,-1 1 1 0,1 2 0 16,-3-2-22-16,0 5-5 0,0 3-1 0,-1-1 0 15,-2 4-13-15,-3 2 0 0,0 5 0 0,0 5 0 16,-4 1 0-16,-5 5 0 0,-3 2 0 16,-3 3 0-16,-3 6 0 0,-6 2-10 0,-3-3 2 0,-6 6 0 31,-2-1-21-31,-4 1-4 0,-3 5-1 0,-3-3 0 0,-3 1 8 0,-3-1 2 0,-2-2 0 0,-1-3 0 16,-6 0 24-16,4-5-10 0,-4 2 10 0,0-5 0 15,3-2 0-15,4-1 0 0,-1-2 8 0,3-3-8 16,6-3 21-16,1-2-1 0,2-2-1 0,3-1 0 15,6-3 1-15,3-4 0 0,3-1 0 0,0-2 0 16,6-3 5-16,0 0 2 0,9-3 0 0,9-2 0 0,3-3 7 16,9-3 2-16,2-2 0 0,7 0 0 0,9-3-13 15,2 0-3-15,1 0 0 0,2 0 0 0,-2-2 3 16,3 2 0-16,5-3 0 0,-2 3 0 16,-4 1-23-16,1-1 9 0,-7 2-9 0,-2 4 0 15,-3-1-87-15,-4 1-24 16,-5-1-5-16</inkml:trace>
  <inkml:trace contextRef="#ctx0" brushRef="#br0" timeOffset="94629.173">16162 12443 2120 0,'0'0'47'0,"-6"-2"9"0,-3-1 3 0,0 0 0 0,-3 1-47 0,0-1-12 0,-3 3 0 0,0 0 0 16,0 0 39-16,-3 3 5 0,1-1 2 0,-4 4 0 16,3-1-34-16,-6 3-12 0,3 3 9 0,0 2-9 15,-2 3 12-15,-1 0-4 0,3 5 0 0,0 0 0 16,-3 3 1-16,3 2 0 0,1 1 0 0,-1 2 0 15,3 2 1-15,3 1 0 0,0 0 0 0,6-3 0 16,0 3-10-16,6 0 0 0,3-3 9 0,3 2-9 16,3 1 0-16,6 0 9 0,0-3-9 0,6-3 0 0,3 1 10 15,3-1-10-15,-1-2 8 0,7-3-8 16,3-5 16-16,0 0-3 0,2-3 0 0,1-5 0 0,0-2 7 0,0-4 0 16,2-4 1-16,1-4 0 0,3-2 1 0,-1-5 0 15,-2-3 0-15,0 0 0 0,-4-2-1 0,1-6 0 16,-3-2 0-16,-3-1 0 0,-10-2-1 0,1-3-1 15,-3 0 0-15,-6-2 0 0,-3-3-11 0,-6 3-8 16,-3-1 12-16,0 1-12 16,-9-1-23-16,0 6-11 0,-6 0-2 0,-6 5-1 15,1 1-20-15,-4 4-4 0,-6 6-1 0,-6 0 0 16,-5-1 13-16,-1 6 2 0,-3 3 1 0,4 5 0 0,-4 3 20 16,-3 5 4-16,1 0 1 0,-1 2 0 0,3 4 11 0,1-1 10 0,-1 3-13 15,6 0 5-15,7 2 23 0,5 1 5 0,0-1 0 16,9-2 1-16,0 2 5 0,9-4 1 0,4 2 0 0,2-1 0 15,6-1 1-15,8-1 0 0,4 0 0 16,9-2 0-16,6-1 0 0,6-2 0 0,5-2 0 0,4-1 0 16,3-3-10-16,2 1-2 0,1-6 0 0,2 1 0 15,4-6-16-15,-1 3 0 0,1-3 0 0,0-3-773 16,-4 0-154-16</inkml:trace>
  <inkml:trace contextRef="#ctx0" brushRef="#br0" timeOffset="94898.411">17385 12544 2253 0,'9'-21'49'0,"-3"15"11"0,0-1 1 0,0-1 3 0,0 0-51 0,3 0-13 16,3 2 0-16,-6 4 0 0,-6 2 20 0,0 0 0 15,0 0 1-15,2 8 0 0,-4 2-4 0,-1 6-1 16,-3 3 0-16,0 4 0 0,3 4 10 0,-6 2 2 16,-6 0 0-16,6 3 0 0,3 0-28 0,-6-1 0 15,-3-1 0-15,3 1 0 0,0 1 12 0,0-3-4 16,6-2 0-16,-2-1 0 0,-1 0-8 0,6-2 0 0,9-5 0 16,-3-1-11-16,-3-2-9 0,3 0-3 15,5-3 0-15,1-2-1066 0</inkml:trace>
  <inkml:trace contextRef="#ctx0" brushRef="#br0" timeOffset="95075.116">16930 12869 2538 0,'11'-5'56'0,"-11"5"11"0,0 0 2 0,0 0 3 0,9-5-58 0,3-1-14 0,3-1 0 0,3-1 0 16,3 0 55-16,9 2 8 0,11-4 1 0,4-1 1 15,-6 3-42-15,8-2-9 0,13-1-2 0,-4 3 0 32,-5-2-84-32,3-1-18 0,5 6-3 0</inkml:trace>
  <inkml:trace contextRef="#ctx0" brushRef="#br0" timeOffset="95860.226">18995 12173 1918 0,'0'0'42'0,"0"0"9"0,0 0 1 0,6-2 3 0,-6 2-44 0,0 0-11 0,12 5 0 0,0 6 0 16,-6 2 48-16,0 8 8 0,-6 3 2 0,0 2 0 15,0 6-8-15,0 3-2 0,-6 2 0 0,0 0 0 16,3 0-9-16,0 5-3 0,-6-2 0 0,3 5 0 15,0-3-18-15,0-2-4 0,0 2-1 0,0-2 0 16,0-3-2-16,3 0-1 0,1-5 0 0,2-3 0 16,-6-3-10-16,6-5 0 0,0 0 0 0,3-5 0 15,-3-2-108-15,0-7-16 16,0-7-4-16,0 0-1 0</inkml:trace>
  <inkml:trace contextRef="#ctx0" brushRef="#br0" timeOffset="96109.477">18912 12306 2286 0,'-6'-19'50'0,"3"14"10"0,0 0 3 0,3-3 1 0,3 0-51 0,3 0-13 16,0-3 0-16,9 3 0 0,3-2 46 0,0-1 6 16,5 1 2-16,1-4 0 0,3 6-21 0,3-2-4 15,-1 2-1-15,4-3 0 0,0 3 18 0,3 3 3 0,-1-5 1 16,4 2 0-16,0 0-18 0,2 2-3 0,-2 1-1 0,3 0 0 15,-6-1-3-15,-1 4-1 0,-5-1 0 16,0 1 0-16,-6-1-24 0,-4 3 0 16,-5 0 0-16,-3-3 0 15,-3 3-20-15,-3 3-10 0,-6-3-2 0,0 0 0 16,0 0-88-16,-3 5-19 0,-3 6-3 0,-3-3-1 0</inkml:trace>
  <inkml:trace contextRef="#ctx0" brushRef="#br0" timeOffset="96290.265">18912 12549 2224 0,'0'0'49'0,"9"0"11"0,3 0 1 0,6-2 1 0,2-4-50 0,4 1-12 0,6 0 0 0,6-1 0 0,0-2 61 0,5 3 10 16,1 0 1-16,-3 0 1 0,2-3-59 0,1 5-14 15,0-2 0-15,-4 2 0 0,-2 0 0 0,-3 1 0 16,-4 2 0-16,-2 0-734 15,-3 2-150-15</inkml:trace>
  <inkml:trace contextRef="#ctx0" brushRef="#br0" timeOffset="96492.022">18879 12999 2257 0,'0'0'49'0,"0"0"11"0,0 0 1 0,0 0 3 0,6 3-51 0,6-1-13 0,6 1 0 0,3-3 0 16,6-3 89-16,8 1 15 16,7-4 4-16,6 1 0 0,-1 0-52 0,7-3-9 0,2 0-3 0,1 3 0 15,-1-1-28-15,1 1-7 0,-3 0-1 0,-4-1-844 16,-2 6-168-16</inkml:trace>
  <inkml:trace contextRef="#ctx0" brushRef="#br0" timeOffset="97258.087">19951 12729 2113 0,'0'0'46'0,"0"0"10"0,0 0 1 0,0 0 3 0,0 0-48 0,0 0-12 0,0 0 0 0,-6-5 0 16,-3 2 46-16,-3 1 6 0,0 2 2 0,0 2 0 15,-3 3-26-15,-3-2-4 0,1 2-2 0,-1 3 0 16,0 0-7-16,-3 0-2 0,3 0 0 0,0 3 0 0,0-1 4 0,4 1 1 16,-1-1 0-16,3-2 0 0,0 3-2 15,6 0-1-15,0-3 0 0,0 2 0 0,6-2-3 0,3 0 0 16,3 0 0-16,0-3 0 0,3-2 5 0,6 0 1 15,0-1 0-15,2-2 0 0,4 0-3 16,0 0-1-16,3-5 0 0,0 2 0 0,3 1-3 0,-4-1-1 16,1-2 0-16,-3-1 0 0,0 4-10 0,-3-1 8 15,-3 0-8-15,-4 1 8 0,1-1-8 0,-6 3 0 16,-6 0 0-16,0 0 0 0,0 0 0 0,-9 5 0 16,0 3 0-16,-5-2 0 0,-7-1 0 0,-3 3 0 15,0 2 0-15,0 1 0 0,1 0 0 0,-4 2 0 16,0 0 0-16,3 0 0 0,0 1 0 0,0 1 0 15,7-1 0-15,-4 2 0 0,6-1 0 0,3 1 0 16,0 3 0-16,6-3 0 0,3 2 8 0,6-2-8 0,0 0 12 16,6 0-4-16,6-3-8 0,0-2 0 0,9-3 9 0,2-1-9 15,1 1 16-15,9-5-2 0,3 0 0 0,2-6 0 16,7 0-14-16,0 1-10 0,2-9 2 0,1 3-832 16,-1 0-165-16</inkml:trace>
  <inkml:trace contextRef="#ctx0" brushRef="#br0" timeOffset="97823.288">20924 11734 2185 0,'-9'-10'48'0,"6"7"9"0,0-5 3 0,0 3 2 0,0 0-50 0,0-1-12 0,0 1 0 0,-3 0 0 15,3-1 44-15,-3 1 7 0,0 0 1 0,-2 2 0 16,-1 0-5-16,0 3-1 0,0 0 0 0,-3 0 0 16,0 0-12-16,3 3-2 15,0 2-1-15,0 1 0 0,0-1-11 0,0 3-1 0,0 3-1 0,0-1 0 16,1 6-18-16,-1 3 10 0,3 2-10 16,0 2 8-16,3 1-8 0,-3 5 0 0,3-2 0 0,0 5 0 15,3 2 0-15,-3 3 0 0,0 3 0 0,3 5 0 16,-3 0 0-16,0 5 0 0,0-2 0 0,0-1 0 15,-3 3 0-15,3-2 0 0,0 2 0 0,-3 1 0 16,3-4 0-16,-3 6 0 0,-3-3 0 0,3 1 0 16,0-6 0-16,0 0 10 0,0-3-10 0,0-2 10 15,1-3-10-15,2 0 0 0,0-3 0 0,3-2 0 16,-3-3 0-16,3-2 0 0,0-6 9 0,3-3-9 16,0-5 13-16,2 1-1 0,-2-6-1 0,3-3 0 15,3-2 7-15,0-6 2 0,3-2 0 0,0-3 0 16,3-8-4-16,0 0-1 0,3-5 0 0,0-3 0 15,5 3-95-15,4-6-20 0,3 1-3 16,3-3-701-16,2 2-140 0</inkml:trace>
  <inkml:trace contextRef="#ctx0" brushRef="#br0" timeOffset="98347.786">21650 12253 1762 0,'0'-19'50'0,"0"19"10"0,-3-10-48 0,3-3-12 0,0-3 0 0,3 2 0 16,0-1 32-16,0-1 4 0,-3 0 1 0,0 0 0 15,3 3 45-15,-3-1 9 0,-3 4 1 0,3-3 1 16,0 5-3-16,-3-3-1 0,-3 6 0 0,3-3 0 16,-3 0-23-16,1 5-5 0,-4-2-1 0,-3 5 0 15,0 3-28-15,-3 2-7 0,-3-2-1 0,-3 2 0 16,0 3-16-16,1 2-8 0,-7-2 8 0,0 6-8 15,0-4 8-15,3 3-8 0,4 1 0 0,-1-1 8 16,3 0-8-16,3 0 0 0,3 1 0 0,0-4 0 16,3 1 0-16,6-1 0 0,-3 1 0 0,6-1 0 15,3 1 0-15,0-3 0 0,6 3 0 0,3-3 0 16,6-3 0-16,0 3 8 0,3-3-8 0,-1 3 12 16,1-3-12-16,3 3 8 0,-6-3-8 0,0 3 8 15,0-2-8-15,-3-1 0 0,-4-2 0 0,1 2 8 16,0 3-8-16,-3-5 0 0,-3 2 0 0,3-3 0 15,-9-2 0-15,3 6 0 0,-3 2 0 0,0-8 0 0,0 5 0 16,-6 3 0-16,0-3 0 0,-6 3 0 0,0 3 0 0,-3-1 0 16,-2-4 0-16,-4 4 0 0,-3 6 0 0,3-3 0 15,-6 3 0-15,4 0 0 0,-4 0 0 0,6 2 0 16,-3 1 0-16,3 2 0 0,0-2-12 0,4 2 1 16,2 0 1-16,3 0 0 0,3-2 10 0,3-1 0 15,3 1 0-15,3-1-8 0,3 1 8 0,6-6 0 16,3 3 0-16,3-3 0 0,5-2 12 0,4-1-1 15,3-2-1-15,3-3 0 0,6 1 14 0,2-4 2 16,-2-2 1-16,6-2 0 0,-1-1-11 0,4-2-3 0,0-3 0 16,-1 0 0-1,1-3-42-15,0 3-9 0,-4-5-2 0,-2 3-1249 0</inkml:trace>
  <inkml:trace contextRef="#ctx0" brushRef="#br0" timeOffset="99043.955">21945 11385 2253 0,'-6'-8'49'0,"6"8"11"0,-3-5 1 0,0 0 3 0,3-1-51 0,0 1-13 0,3 0 0 0,-3 5 0 16,0 0 29-16,9-6 3 0,3 1 1 0,0 2 0 16,0 1-1-16,6 2 0 0,2 0 0 0,4 2 0 15,3 4-19-15,0 2-4 0,0-3-1 0,2 6 0 16,1-4-8-16,-3 9 0 0,-3-2 0 0,0 1 0 15,-1 1 8-15,-2 3 0 0,-3-1 0 0,0 1 0 16,-3-1 0-16,-3 4 0 0,-3-1 0 0,-3 5 0 16,-3 3 0-16,0 0 0 0,-3 3 0 0,-3 8 0 15,-6 0 20-15,6 2 3 0,-6 0 1 0,-3 6 0 16,3 2-20-16,-9 3-3 0,9 0-1 0,-3 5 0 16,3 6-8-16,-3-1 0 0,-5 1 0 0,5-4 0 15,0 1 0-15,3 5 0 0,3-2 0 0,0-3 0 16,0-3 0-16,0 0 0 0,3-2 0 0,6-6 0 15,0 0 0-15,3-2 0 0,0-3 0 0,-3-5 0 16,3-1 0-16,3-2 8 0,0-5-8 0,3-5 8 0,-1-1 0 16,1-5 0-16,-3-2 0 0,0-9 0 0,0-2 4 0,-6 0 1 15,-3-8 0-15,0 0 0 0,0 0 16 0,0 0 3 16,-9-8 1-16,0 0 0 0,-6-5-11 0,-5 2-2 16,-7-2-1-16,-6 0 0 0,-6 0-19 0,-2 2 0 15,-1 1 0-15,-6 2 0 16,-5 0-118-16,-10 5-21 15,-5 0-4-15,11 6-1 0</inkml:trace>
  <inkml:trace contextRef="#ctx0" brushRef="#br0" timeOffset="101275.785">21540 3863 2243 0,'-3'-11'64'0,"3"11"13"0,0 0-61 0,0 0-16 0,0 0 0 0,0 0 0 0,0 0 43 0,0 0 5 16,0 0 2-16,-6 8 0 0,-6 3-34 0,1 5-6 15,-4 2-2-15,-9 9 0 0,-3 4 6 0,-3 9 1 16,3 8 0-16,-5 5 0 0,2 10 10 0,-3 6 3 16,0 5 0-16,-2 8 0 0,2 11 12 0,-3 2 2 15,1 8 1-15,-1 3 0 0,0 8-13 0,-3 0-2 16,4 2-1-16,-4 3 0 0,0 5-14 0,1 3-2 16,5 3-1-16,3-6 0 0,0 1-10 0,7-1 0 0,2-5 0 15,3 0 0-15,-3-2 12 0,3-1-2 0,0 3-1 16,3 3 0-16,-2-6-9 0,-1 6 12 15,-3 0-12-15,0-1 12 0,0-2-12 0,0-2 0 0,-2 5 0 0,-4-9 0 16,0-2 8-16,3-2-8 0,0-1 8 16,-2-2-8-16,-4-5 0 0,0-1 0 0,6 1 0 0,-6-3 0 15,1-3 0-15,-7 3 8 0,0-3-8 0,1-2 0 16,-1-3 0-16,-3-6 0 0,0-4 0 0,4 2 0 16,-1-3 14-16,0-2 1 0,4-3 0 0,2-5 0 15,0-6-24-15,6-5-5 0,0 1-1 0,1-6 0 16,2-3 15-16,3 3 0 0,3-3 0 0,0-2 0 15,3-1 0-15,3-2 0 0,0 0 0 0,0-2 0 16,3-4 0-16,0 1-9 0,1-3 9 0,2 0 0 16,0-3 0-16,0 1-10 0,0-3 10 0,0-6 0 15,0 0-28-15,-3-4 0 16,0-1 1-16,0-5 0 0,0-3-21 16,-3-3-5-16,0-4-1 0,9-6 0 0,-6-3-102 0,-3-7-21 0,3-9-4 0,3-7-784 15</inkml:trace>
  <inkml:trace contextRef="#ctx0" brushRef="#br0" timeOffset="101544.461">19227 9887 2548 0,'-11'8'56'0,"11"-8"12"0,0 0 3 0,0 0 0 0,0 0-57 0,8 3-14 0,1 0 0 0,3 2 0 15,6-2 0-15,3-1-16 0,6 1 3 0,3 2 1 16,2-2 12-16,4 2-11 0,3 0 11 0,-1 3-10 16,1 6 10-16,-3-1 11 0,0 0-3 0,-4 6 0 15,1 2-8-15,-3 3 0 0,-3-1 0 0,-4 1 0 16,1 3 0-16,-3-1 0 0,-3 1 0 0,0-4 0 16,3 1 0-16,-6-3 0 0,-4-2 0 0,1-6 0 31,0-5-84-31,0 0-8 0,-3-8-3 0</inkml:trace>
  <inkml:trace contextRef="#ctx0" brushRef="#br0" timeOffset="101739.883">20305 9689 2764 0,'-6'3'61'0,"-3"5"13"0,0 2 2 0,-6 1 1 0,0 5-61 0,-2 0-16 16,-1 2 0-16,-6 3 0 0,-3 6 8 0,0 4 0 15,-5 6-8-15,-1 6 12 0,0 2-12 0,-6 5-10 16,1 3 2-16,-1 5 0 16,-3 3-18-16,4 3-3 0,2-1-1 0,-3-2 0 15,6-6 2-15,4-7 1 0,-1-3 0 0,6-5 0 16,6-8-149-16,3-6-29 0,6-5-7 0</inkml:trace>
  <inkml:trace contextRef="#ctx0" brushRef="#br0" timeOffset="102492.314">20969 4215 2415 0,'0'0'53'0,"0"0"11"0,0 0 3 0,0 0 1 0,0 0-55 0,0 0-13 0,0 0 0 0,0 0 0 16,0 0 9-16,9 2-1 0,0-2 0 0,6-2 0 16,2-6-8-16,10-5 0 0,0-6 0 0,9 1 8 15,2-6-8-15,4 0 8 0,6-2-8 0,-1-6 8 16,1 3-8-16,3 0 12 0,-10-1-12 0,4 4 12 16,-9 0-12-16,-7 4 8 0,-2 1-8 0,-6 3 8 15,-6 2-8-15,-6 3 8 0,0 5-8 0,-6 0 8 0,0 5 0 16,-3 3 0-16,-9 0 0 0,0 8 0 0,0 3-8 0,-3 4-17 15,-3 9 4-15,0 0 1 0,-3 5-8 0,6 3 0 16,0 2-1-16,4 6 0 0,2 5 9 0,3 0 3 16,3 0 0-16,3 3 0 0,3 2-2 0,2-3 0 15,1 6 0-15,3 3-692 16,-3 2-138-16</inkml:trace>
  <inkml:trace contextRef="#ctx0" brushRef="#br0" timeOffset="106755.075">18662 13496 1426 0,'0'0'40'0,"3"-8"9"0,0-2-39 0,3 2-10 0,0-3 0 0,3 1 0 0,0-3 71 0,3 2 12 16,-4-2 2-16,1 5 1 0,0-5-6 0,-3 5 0 15,0 0-1-15,0 2 0 0,0-2-9 0,-3 6-2 16,0-3 0-16,-3 5 0 0,0 0-5 0,0 0-2 15,0 0 0-15,0 0 0 0,0 0-30 0,0 7-7 16,0 4 0-16,0 2-1 0,-3 1-15 0,3 4-8 16,-3 1 8-16,3 4-8 0,0 4 0 0,0 2 0 15,0 3 0-15,0 2 0 0,-3-2 0 0,0 0 0 16,0 2 0-16,0 0 0 0,0-2 0 0,0 3-10 16,-3-6 10-16,3 2-13 0,3-2 13 0,3 1-9 15,0-7 9-15,6 4-8 0,-3-6 8 0,6-2 0 16,-3-4-9-16,6-4 9 0,3-3 0 0,6-3 18 15,2-5-3-15,4-5-1 0,12-3 10 0,-1-3 3 0,7 1 0 0,6-1 0 16,-1-2-16-16,7 2-3 0,2-2-8 16,4 3 12-16,5 4-12 0,1 1 0 0,-1 2-9 0,6 3 9 15,1 0-21-15,5 3 1 0,1 2 1 0,2 3 0 16,0 3-1-16,1-1 0 0,2 1 0 0,3 5 0 16,0 0 20-16,4 0 0 0,2-3 0 0,3 3 0 15,6 0-14-15,0-3 4 0,1 0 1 0,5 0 0 16,0-2 9-16,0-1 0 0,0-2 0 0,0 3 0 15,-3-3 0-15,-6 3 12 0,-2-4-2 0,-1-1-1 16,0-1 7-16,0 0 2 0,-6-2 0 0,1 0 0 16,-1-6-2-16,0 3 0 0,-6 0 0 0,-2-3 0 15,-10 1-7-15,-2-1-1 0,-10-2-8 0,-2 5 12 0,-10-3-12 16,-8 0 9-16,-9 1-9 0,-7 2 8 16,-8-3-8-16,0 1 10 0,-12-1-10 0,0-2 10 0,-6-3 8 15,-6 0 2-15,-9-3 0 0,0-2 0 0,-3-3-7 16,-6 0-1-16,-8-2 0 0,2-1 0 0,-6 1-3 0,3-4-1 15,3 1 0-15,-2-3 0 0,2 3 8 16,3-5 2-16,-3 2 0 0,12-5 0 0,-2-3-8 0,-1 0-2 16,6-5 0-16,0 0 0 0,3-2-8 0,3-4-12 15,3 1 2-15,3 2 1 16,3 3-123-16,6 5-25 0,0 3-5 0</inkml:trace>
  <inkml:trace contextRef="#ctx0" brushRef="#br0" timeOffset="107693.203">18424 11123 1911 0,'0'0'42'0,"-3"-3"9"0,-3-2 1 0,3 0 2 0,0 0-43 0,-3 2-11 15,6 3 0-15,0 0 0 0,0 0 33 0,-3 11 5 0,0 2 1 16,0 8 0-16,3 5-39 0,0 11 0 0,0 3-12 0,3 8 4 15,0 2 8-15,3 8-10 0,0 3 10 0,0 10-10 16,0 12 1-16,0 4 0 0,-3 8 0 16,-3 8 0-1,-3 8-24-15,0 3-5 0,-3 3-1 0,-3 2 0 16,-3 2 3-16,0-2 0 0,0-2 0 0,0-6 0 0,-3-5 36 0,3-8 0 0,1-8 0 16,-1-8 0-16,3-6 57 0,0-9 7 0,0-7 0 0,3-7 1 15,0-2-8-15,3-9-1 0,0-5-1 16,3-8 0-16,-3-2-27 0,3-9-6 0,3-5-1 0,0-5 0 15,-3-8-36-15,6-2-7 0,0-9-2 0,6-8-620 16,3-15-125-16</inkml:trace>
  <inkml:trace contextRef="#ctx0" brushRef="#br0" timeOffset="108257.329">18796 11020 2516 0,'-3'-5'56'0,"0"-6"11"0,3-5 2 0,3-2 1 0,3-1-56 0,9 1-14 16,3-9 0-16,11 1 0 0,13-6 17 0,12 0 1 15,8-5 0-15,16-3 0 0,8 1-18 0,12-1 0 16,15-2 0-16,9-1 0 0,6 4 0 0,9 2 0 16,6 0 0-16,6 8 0 0,3 2 0 0,-1 3 0 15,4 6 0-15,3-1 0 0,-6 6 0 0,3 5 0 0,2 0-8 16,-2 5 8-16,-3 1 0 0,-6 4-9 15,-9 4 9-15,-3-1 0 0,-3 0 0 0,-9 1 0 0,-15 2 0 16,-12-3 0-16,-6 3 0 0,-8 0 0 16,-7 2 0-16,-11-2 0 0,-10 0 0 0,-8 3 0 0,-9-1 0 0,-10 4 0 15,-2-1 10-15,-6 0-2 0,0 0-8 0,-6 3 12 16,-3-3-2-16,-3 6-1 0,0-3 0 16,0 5 0-16,-3 3-9 0,-3 2 0 0,6 3 9 0,-4 3-9 15,4 5 0-15,-3 3 0 0,0 5 0 0,-3 5 0 16,3 3 0-16,-3 5 0 0,0 3 0 0,-3 8 0 15,0 10 0-15,-6 6 0 0,-2 7 0 0,-7 6 0 16,3 8 0-16,-6 5-10 0,-6 0 1 0,0 6 0 16,1 5 9-16,-1-6 0 0,0 0 10 0,3-2-10 15,3 5 0-15,1-5 0 0,2-6-13 0,9-2 4 16,-6 0 9-16,0-5-10 0,3-6 10 0,0-2-10 16,-3-1 10-16,-3-5 8 0,-2-2-8 0,-1-3 11 15,0-8 18-15,-3-5 4 0,3 0 1 0,-5-8 0 0,2 0-3 16,3-9-1-16,0 1 0 0,0-5 0 0,0-3-7 15,3-5-2-15,7-6 0 0,-4-2 0 16,0-3-9-16,3-5-3 0,3-3 0 0,-3-5 0 0,0-6 3 0,-3-4 0 16,3-4 0-16,-5-4 0 15,-1-6-69-15,-6-8-14 0,-3-3-2 0,-6-7-1 16,-2-6-130-16,-4-10-27 0,-6-3-5 0,-8-3 0 0</inkml:trace>
  <inkml:trace contextRef="#ctx0" brushRef="#br0" timeOffset="108773.795">23969 12618 1717 0,'-6'-21'37'0,"-3"13"8"0,9-5 2 0,-6-1 2 0,3-1-39 0,-3 1-10 15,0-2 0-15,3 3 0 0,0-3 84 0,-2 3 16 16,-4-3 2-16,0 3 1 0,6 2-46 0,-6 1-9 16,0-1-1-16,0 3-1 0,-3 3-26 0,0 2-6 15,-6 1-1-15,-3 4 0 0,-2 9-13 0,-13 5 0 16,6 5-9-16,-12 8 9 16,1 8-30-16,-4 8 0 0,3 8 0 0,4 3 0 15,2-1 5-15,9 1 1 0,3 2 0 0,15-2 0 16,-2 2-3-16,17-3 0 0,-1-4 0 0,13-4 0 15,3-4 15-15,18-4 4 0,0-4 0 0,5-6 0 0,4-3 56 0,-1-7 11 16,4-9 2-16,-3-2 1 0,2-8 32 0,1-5 6 16,-1-3 2-16,1-8 0 0,-3 0-30 0,-7-8-7 0,1-2-1 15,-3-8 0-15,-7-9-40 0,-5-7-8 0,-3-8-1 0,-9-8-1 16,-3-6-31-16,-12-5-7 0,-9-2 0 0,-12 5-1 31,-18 5-175-31,-11 14-34 0,-25 12-7 0,-14 12-2 0</inkml:trace>
  <inkml:trace contextRef="#ctx0" brushRef="#br0" timeOffset="110971.859">14644 13827 1087 0,'0'0'24'0,"0"0"4"0,8-3 2 0,-8 3 1 0,3-2-31 0,3-1 0 0,0-2 0 0,0 2 0 0,-3 1 67 0,0-4 7 15,0 1 2-15,-3 0 0 0,0-1-60 0,-3 1-16 16,-3 0 0-16,0-3 8 16,-3 0-8-16,1 3 0 0,-7-3 0 0,0 2 8 15,-6 1 8-15,0-3 0 0,0 3 1 0,0 2 0 0,-2-2 23 0,2 2 4 16,9 1 0-16,0-1 1 0,3 3 7 0,9 0 2 16,0 0 0-16,6-3 0 0,9 3-32 0,6-5-6 15,11 2-2-15,7 1 0 0,9-1 8 0,2 1 2 16,7-1 0-16,2 0 0 0,10 1 24 0,-1 2 6 15,-2 0 1-15,-1 2 0 0,-2-2 6 0,-1 0 2 16,7 3 0-16,-4 0 0 0,-2-1-11 0,-4 1-3 16,1-1 0-16,-1 1 0 0,1 0-25 0,-6-1-4 15,-1 1-2-15,-2 0 0 0,-1-3-18 0,-5 0 0 0,-6 2 8 16,-4-2-8-16,-5 0 29 0,-6-2 3 0,0 2 0 16,-9-6 0-16,-3 6-16 0,-4-2-4 15,1-4 0-15,-6 4 0 0,0-3 15 0,-3-1 2 0,-6-2 1 0,-3 0 0 16,-2 3-30-16,-10 0 0 0,-3 2 0 15,-9 1-10 1,-6-1-22-16,-5 6-4 0,-4-1 0 0,-2 1-1 16,-7 2-19-16,0 0-3 0,-5 3-1 0,-6 0 0 0,-1 0 32 0,1 0 5 0,2 3 2 15,1-3 0-15,-1 0 21 0,1 2-9 0,-4-2 9 0,4 0 0 16,5 0 0-16,1 0 0 0,8 0 12 0,0-3-3 16,7 0 23-16,2-2 4 0,0 2 0 0,7-5 1 15,5 3-1-15,6 0 0 0,3-1 0 0,3-2 0 16,7 3-26-16,2-3-10 0,3 3 0 0,6-3 9 15,9 2-9-15,3 1 0 0,8-3 0 0,13 5 0 16,9-5 0-16,11 0 0 0,10 0 0 0,17-2 0 0,10-4 0 16,11 4 0-16,3-4 0 0,9 1 0 0,0 2 0 15,0-2 0-15,3 2 0 0,-6 1 0 0,1-1 0 0,-7 3 0 16,-3-2 0-16,-3 2 0 0,-3 0 0 0,-8 0 0 16,-7 0 0-16,-8 0 0 0,-10 0 0 0,-2 2 0 15,-1-2 0-15,-11 3 0 0,-13-3 12 0,-5 0-2 16,-6 0-1-16,-3 0 0 0,-6-3-9 0,-9 3 0 15,-12-2 0-15,-6-1 0 16,-3 3-24-16,-9 3-6 0,-15-1-2 0,-5 3 0 16,-4 1-100-16,1 4-21 0,-4 1-4 0</inkml:trace>
  <inkml:trace contextRef="#ctx0" brushRef="#br0" timeOffset="133552.852">18936 1683 1672 0,'-27'0'48'0,"15"5"9"0,0 3-45 0,-6-3-12 0,0 3 0 0,4-2 0 16,-4 1 97-16,3 4 18 0,0 0 3 0,0 2 1 15,3 3-55-15,3 5-10 0,3 5-2 0,0 6-1 16,6 13-41-16,3-3-10 0,3 9 0 0,3-1 0 15,0 3 0-15,9 8 0 0,-3 8-12 0,3 2 12 16,3 3 0-16,-1 5 12 0,1 3 0 0,3 11 0 16,0 5-40-16,-6 0-8 0,-3 0-2 15,-4 8 0-15,1 5-29 16,-6-3-5-16,-9 1-2 0,0 2 0 0,-6-5 27 0,1-3 6 0,-1-8 1 16,-6-8 0-16,3-2 80 0,-3-8 17 0,6-6 3 0,0-10 1 15,0-8-10-15,3-8-3 0,3-11 0 0,6-10-645 16,3-5-130-16</inkml:trace>
  <inkml:trace contextRef="#ctx0" brushRef="#br0" timeOffset="134433.259">19091 1736 2176 0,'-33'-14'62'0,"15"12"13"0,0-3-60 0,0 5-15 0,3-6 0 0,3-2 0 15,4 8 54-15,2-5 8 0,0 0 2 0,6 5 0 16,0 0-44-16,0 0-8 0,0 0-1 0,12-3-1 16,-1-2-10-16,7 5-14 0,6-6 3 0,3 6 1 15,6 0 10-15,2-2 0 0,7 2-9 0,3-5 9 16,2 5 0-16,13-8 0 0,2 2 0 0,10-2 8 15,2 3-8-15,7-6 10 0,-1 1-10 0,6-1 10 16,9-2-10-16,4 5 0 0,-1-10 0 0,6-1 0 16,3 3 0-16,3 0 0 0,4 0 0 0,2 3 0 0,3-5 0 15,3-1 0-15,-3 6 0 0,3 0 0 0,0 0 0 16,0-1 0-16,3 1 0 0,-6 0 0 0,-3 0 0 0,-3 2 0 16,3 3 0-16,-3 0 0 0,-3 3 0 15,-2-3 0-15,-4 8 0 0,0-5 0 0,-3 5 0 16,-6 0 0-16,-5 0 0 0,2 0 0 0,-3 0 0 0,4 5 0 15,-7-5 0-15,0 0 0 0,-5 0 0 16,-1 0 0-16,9 3 0 0,-5-3 0 0,-4 0 0 0,-9 5 0 16,10-5 0-16,-10 0 0 0,1-5 0 0,-1 5 0 15,-2-3 0-15,-7 3 0 0,-2-5 0 0,2-1 0 16,-11 4 0-16,8-4 0 0,-8 1 10 0,-9 2-10 16,-4 3 12-16,-2-5-12 0,-9 5 0 0,2 5 0 15,-8-5 0-15,-3 8 0 0,-6-2 0 0,6-4 0 16,-6 9 0-16,0-3 0 0,-3-3 12 0,0 8-2 0,3-5 0 15,2 3 0-15,-8 2-10 0,3 0 12 0,0-5-12 16,3 6 12-16,-3-1-12 0,0 5 8 0,0-2-8 0,-6 3 8 16,6 4-8-16,-3-1 0 0,0 1 0 0,-6-1 0 15,6 9 0-15,-6-4 12 0,0 5-12 0,-6 2 12 16,6 3-3-16,-6 11 0 0,0 10 0 0,-3 0 0 16,0 8-9-16,3-2 8 0,-9 5-8 0,9 7 8 15,-3 9-8-15,0-6 0 0,3 3 0 0,3 0 0 16,3-2 0-16,0 2 0 0,3 2 0 0,-3 1 0 15,9-8 0-15,0 2 0 0,-3 3 0 0,0-2 0 16,3-4 0-16,-3-2 0 0,0 0 0 0,-6 1 0 16,0-4 0-16,0 3 0 0,0 0 0 0,-3 0 0 15,-6-5 0-15,0-3 8 0,3 0-8 0,-9 0 8 16,3 1 8-16,-5-4 2 0,2-2 0 0,-3-5 0 0,0-6 6 16,-3 0 0-16,-3-2 1 0,-3-6 0 15,7-2 9-15,-10-6 2 0,0-2 0 0,3-3 0 0,1-5-6 0,-7-6-1 16,-3-2 0-16,6-5 0 0,-11-6-9 15,2-5-1-15,-12-5-1 0,-2-6 0 0,-10-5-8 0,-5-2-2 16,-1-6 0-16,-14-3 0 0,-3-2-8 0,-10 0-12 16,-5-2 2-16,-9-4 1 0,-6 1 1 0,-6 2 0 15,-6 6 0-15,-3-1 0 0,-12 9-12 0,-12 7-1 16,-5 3-1-16,-4 8 0 0,0 8 22 0,-3 5-11 16,-5 6 11-16,11 2-8 0,-3 0 20 0,13 6 5 15,11-1 1-15,15 0 0 0,15 4-18 0,20-7 0 0,25 1 0 16,17-5-863-16,18-3-173 15</inkml:trace>
  <inkml:trace contextRef="#ctx0" brushRef="#br0" timeOffset="136529.249">3324 16653 1864 0,'0'0'41'0,"3"-5"9"0,0-9 2 0,0 1 0 0,-3 0-42 0,0 0-10 16,3 5 0-16,0-5 0 0,0-1 82 0,-3 1 14 15,0 0 4-15,3 0 0 0,0-1-43 0,2-2-8 16,1 1-1-16,0-4-1 0,3 1-19 0,3 2-3 15,0-8-1-15,6 5 0 0,0-7-8 0,6 5-1 0,-4 0-1 16,4-3 0-16,0 5-14 0,0 3 8 16,3 6-8-16,2 2 0 0,-2 0 15 0,0 5-3 15,-3 3-1-15,0 6 0 0,-1-1 21 0,1 3 5 0,0 2 1 0,-3 6 0 16,0 0-24-16,3 0-5 0,-7 3-1 0,4 2 0 16,0-3-8-16,-3 3 8 0,0-2-8 0,-3 2 8 15,-3-2-8-15,-3 2 12 0,2 0-12 0,1 0 12 16,-6 0-2-16,3-2 0 0,0-1 0 0,0 1 0 15,3-3 6-15,0-3 0 0,-3 0 1 16,3 0 0-16,3 6 1 0,3-11 0 0,-1 0 0 0,4-3 0 16,3 0-4-16,0-7-1 0,0-4 0 0,5-4 0 15,1-3-3-15,0-1-1 0,3-7 0 0,-1 0 0 16,-2-3-9-16,3-2-9 0,0-1 9 0,-4 1-13 16,-2 2-147-1,-3-2-30-15,-3-1-6 0</inkml:trace>
  <inkml:trace contextRef="#ctx0" brushRef="#br0" timeOffset="136952.815">3234 17277 1978 0,'-3'-16'56'0,"3"14"12"0,3-9-54 0,-3 3-14 0,3-10 0 0,0 5 0 15,0-3 99-15,0-3 17 0,6-5 3 0,-3 3 1 16,0-5-48-16,3-1-8 0,0 1-3 0,3-1 0 16,0-2-38-16,0 3-8 0,3-1-2 0,2 1 0 15,-2-1-4-15,0 6-1 16,3-3 0-16,0 6 0 0,0-3 7 0,3 7 1 0,-1-1 0 0,1-1 0 15,3 2 4-15,3 7 2 0,-3-1 0 0,3 2 0 16,-4 6-4-16,4 0-1 0,3 3 0 0,-3 2 0 16,-4 1-8-16,7 1-1 0,-3 7-8 0,-3-1 12 15,3 0-12-15,-4 6 0 0,4-6 0 0,0 8 0 16,0-2 9-16,0-1-9 0,-4 3 8 0,4-2-8 16,-3 5 0-16,3-3 0 0,-3-8 0 0,2 11 0 15,1-8 0-15,0 5 0 0,0-8 0 0,3-2 0 16,-4-3 0-16,7-3 15 0,0 3-4 0,-3-8-1 0,2 0 2 15,1-3 1-15,3-2 0 0,-3-3 0 0,-1-5-13 16,4-3 0-16,-3 0 0 0,-1-3-1311 16</inkml:trace>
  <inkml:trace contextRef="#ctx0" brushRef="#br0" timeOffset="137537.263">6279 15438 2008 0,'0'0'44'0,"0"0"10"0,0 0 2 0,0 0 0 0,0 0-45 0,0 8-11 15,0 6 0-15,0-4 0 0,3 6 55 0,-6 3 9 16,-3 2 1-16,3 5 1 0,1 3-9 0,-1 6-1 15,-3-1-1-15,0 6 0 0,0 2-11 0,0 6-1 16,-3-3-1-16,3 2 0 0,0 1-8 0,0-3-2 16,0-3 0-16,0 3 0 0,0-2-32 0,3-1 0 15,0-2-15-15,3-3 5 0,0-3 10 0,0-2 0 0,3-6 0 16,0 1 0-16,3-6 0 0,-3 3 0 0,3-6 0 16,3-2 8-16,0-3-8 0,0 1 11 0,-3-4-11 15,6-2 12 1,2-5-36-16,-2-1-6 0,0-2-2 0,0 0-752 0,0-2-150 0</inkml:trace>
  <inkml:trace contextRef="#ctx0" brushRef="#br0" timeOffset="137797.659">5511 16727 1774 0,'0'0'39'15,"0"0"8"-15,0 0 1 0,3 5 3 0,6 1-41 0,9-1-10 0,3-3 0 0,3-2 0 0,12 0 90 0,2 0 16 16,10-2 3-16,8-3 1 0,4-1-30 0,5 4-5 16,4-9-2-16,-1 6 0 0,4-6-13 0,2 1-4 15,4-4 0-15,-4 6 0 0,-2-2-16 16,-4 2-3-16,3 0-1 0,-8 3 0 0,-4-3-23 0,-8 2-5 16,-3 1 0-16,-10 5-8 0,-5 0 0 15,-3 0-17-15,-9 0 1 0,-9 5 1 16,-3 1-171-16,-9-4-34 0,-3 9-8 0,-9 2 0 15</inkml:trace>
  <inkml:trace contextRef="#ctx0" brushRef="#br0" timeOffset="138546.337">5940 17214 2072 0,'-15'-19'59'0,"6"17"12"0,3-9-57 0,0 3-14 16,3-2 0-16,-3 2 0 15,0-6 91-15,6 4 15 0,0-1 3 0,0 1 1 0,0 4-38 0,3-2-7 16,0 3-1-16,0-3-1 0,0 8-42 0,-3 0-8 16,0 0-1-16,0 0-1 0,6 0-11 0,-6 0 0 15,3 8 0-15,0 3 0 0,0 2-11 0,-3 0 11 16,-3 8-8-16,3-2 8 0,-3 7 0 0,3 1 0 15,-3-3 0-15,-3 5 0 0,0-3 16 0,0 3 4 16,1 0 2-16,-1 0 0 0,-3 1-32 0,3-4-6 16,-3 0-2-16,3 6 0 0,0-8 18 0,0-3 0 15,0 0 0-15,3-2 0 0,0-6 8 0,0 0-8 16,-3-2 0-16,0-3 9 0,3-3-1 0,3-5 0 0,0 0 0 16,0 0 0-16,0-5 7 0,3-3 1 15,3-5 0-15,-3-6 0 0,3 1-7 0,3-9-1 0,0-5 0 0,0 1 0 16,3-9-8-16,0 6 0 15,-6-11 0-15,2 8-11 0,4-6 3 0,-3 4 0 0,0-1 0 0,-3 3 0 16,-3 10-7-16,0-4-1 0,0 4 0 0,0 9 0 16,-3-1 16-16,3 6 10 0,-3 5-2 0,3 0 0 15,0 3 0-15,3 5 0 0,-6 0 0 0,12 10 0 16,3 4-19-16,0-1-4 0,3 3-1 0,2 2 0 16,1 3 16-16,6 3 0 0,-3-3 0 0,6 3 0 15,5-3 14-15,-2 6-1 0,0-3 0 0,2-3 0 16,1 3-13-16,0-3 0 0,-3 0 0 0,-1-3 0 15,1 1 0-15,0-1 0 0,-3-2-8 0,-4-2 8 0,1-1 0 16,-3-3 0-16,0-2 0 0,-3-2 0 16,-6-4 12-16,-1-2-4 0,1-2-8 0,-6-9 12 15,3 3 5-15,-6-3 1 0,0-10 0 0,-3 5 0 0,-3-7-2 16,-3-4-1-16,-3 3 0 0,0-2 0 0,0-9-7 16,-6 9-8-16,0-8 11 0,-2-3-11 0,-4 2 0 0,3-2 0 15,0 3 0-15,0-3 0 16,0 8-21-16,3-3-8 0,0 5-2 15,3 1-810-15,3 2-163 0</inkml:trace>
  <inkml:trace contextRef="#ctx0" brushRef="#br0" timeOffset="139386.93">8878 15102 2156 0,'-9'-5'48'0,"6"2"9"0,-3 3 3 0,-3 0 0 0,0-2-48 0,-3-1-12 15,-3 3 0-15,4 3 0 0,-7-3 47 0,0 2 7 16,-3 4 2-16,-3-1 0 0,0 3-16 0,-2 0-4 0,-4 5 0 0,0 0 0 16,-3 3-28-16,-2 0-8 15,-1 3 0-15,-3 2 0 0,0 3-12 0,1-3-3 0,-1 3-1 0,-3-3 0 16,1 0 26-16,2-3 5 15,-6 1 1-15,10 0 0 0,2-4-16 0,0 1 9 0,-3 0-9 0,7-3 8 16,8 1 17-16,3-6 3 0,0 2 1 0,6-2 0 16,3-3 2-16,9 3 0 0,3-2 0 0,6-1 0 15,3 0-19-15,15 0-3 0,12-2-1 0,8 2 0 16,1-2-8-16,5-3 8 0,4 0-8 0,6 5 8 16,5-2-8-16,0 0 10 0,1-1-10 0,-4-2 10 15,-5 6-10-15,-4 2 0 0,1-1-10 0,-9 4 10 16,-4 0 0-16,-5-1 0 0,-9 3 0 0,-6 1 0 15,-7 2 0-15,-5-1 0 0,-12 7 0 0,-6 4 0 16,-11 3 0-16,-10 8 0 0,-6 3 13 0,-9 2-4 16,-5 1-9-16,-10-1 0 0,-5 11 0 0,-10-3 0 15,1 0-9-15,-4 6 9 0,-2-6-12 0,3 3 12 16,-1 0 0-16,4 0 0 0,-4-3 0 0,7 3 0 16,11-5 0-16,4-3 0 0,2 0 0 0,9-6 0 0,4-2 0 15,11-2-8-15,15-1 8 0,0-10 0 16,3 8 0-16,12-11 0 0,12 3 0 0,9-8 0 0,0 2 9 0,11-7 3 15,10-3 0-15,9-6 0 0,5-2 22 0,10-2 5 16,2-4 1-16,6 1 0 0,1-3-23 0,5-5-4 16,3 2-1-16,-2 1 0 0,-4-3 0 0,1-1 0 15,-1 1 0-15,-6 0 0 0,1 2-12 0,-10 3 0 16,-5-2 0-16,-10 2 0 0,-2 2 0 0,-12 4 0 16,-1-3 0-16,-11 5-903 15,-3-6-173-15</inkml:trace>
  <inkml:trace contextRef="#ctx0" brushRef="#br0" timeOffset="140067.968">7765 17333 1549 0,'0'0'44'0,"0"0"9"0,-6 0-42 0,0 5-11 0,6-5 0 0,-3 8 0 15,0-3 68-15,3 3 12 0,-3 3 3 0,3 2 0 16,6-5-5-16,-6 5-1 0,-6 1 0 0,6 4 0 16,6-5-20-16,-3 6-4 0,-6-1-1 0,3-2 0 15,0 5-16-15,0-2-3 0,3-1-1 0,-3-4 0 16,0 4 7-16,6-2 1 0,3-3 0 0,0-2 0 16,-3-3-24-16,3 2-5 0,2-7-1 0,4 2 0 0,0 1 6 0,0-6 2 15,-3 0 0-15,3-6 0 16,9 1-8-16,-6-8-2 0,-1 0 0 0,1-1-788 15,12-2-157-15</inkml:trace>
  <inkml:trace contextRef="#ctx0" brushRef="#br0" timeOffset="140173.955">7881 17137 2404 0,'-18'-8'53'0,"9"3"11"0,-3 2 3 0,0 1 0 0,3 2-54 0,3 0-13 0,6 0 0 16,0 0-710-16,0 0-145 0</inkml:trace>
  <inkml:trace contextRef="#ctx0" brushRef="#br0" timeOffset="141098.711">9729 15666 2044 0,'0'0'45'0,"0"-5"10"0,-3-3 1 0,3-3 1 0,0-2-45 0,0 5-12 16,3-5 0-16,3 2 0 0,0-2 106 0,3 0 19 15,3 2 4-15,3-5 1 0,0 8-50 0,6-5-11 16,2 3-1-16,1 2-1 0,3-3-28 0,0 6-6 16,0-1-1-16,2 1 0 0,-2 5-8 0,0 0-1 15,0 5-1-15,-3 1 0 0,-4 2-22 0,-2 0-16 16,-3 5 2-16,-3 0 1 0,-3 6 13 0,-3 2 0 15,-3 3 0-15,-6 2 0 0,0 3 0 0,-9 3-12 0,-6 2 12 16,0 3-12-16,-6-2 2 0,-2 2 1 16,-7-3 0-16,3 1 0 0,0-6 9 0,1 2-12 0,-4-2 12 0,0-5-12 15,3 3 12-15,7-3 0 16,2-6 0-16,6-2 0 0,3-3 0 0,6 0 0 0,3-2 0 0,3-3-8 16,3 0 8-16,9-8 0 0,3 5 0 0,9-10 0 15,5 2 12-15,4-7-3 0,9 2 0 0,2 0 0 16,1-5-9-16,6-3-9 0,-1 0 9 0,1 0-13 15,2 0 21-15,-2 3 5 0,0-6 1 0,-4 6 0 16,1 0-14-16,-6 2 0 0,-4 1 0 0,-5-1 0 31,0 3-145-31,-6 0-26 0,-4-2-5 0</inkml:trace>
  <inkml:trace contextRef="#ctx0" brushRef="#br0" timeOffset="141392.221">11098 15272 2278 0,'-5'-11'50'0,"-1"9"10"0,3-4 3 0,-6 4 1 0,0 2-51 0,-3-3-13 16,-6 3 0-16,0 0 0 0,-3 3 24 0,-6 5 1 15,1-1 1-15,-4 7 0 0,-6 2 5 0,3 7 1 16,1 1 0-16,-1 5 0 0,0 3-32 0,1-3 0 0,5 8 0 0,0-2 0 15,3 4 22-15,3 4-2 16,3-1 0-16,4 3 0 0,5 0 4 0,3 3 0 0,3-6 0 0,3 0 0 16,6-2-4-16,3-3 0 0,5-3 0 0,7-2 0 15,3-5-10-15,6-1-2 0,6-2-8 0,5-6 12 16,4-2 1-16,5-5 0 0,4-3 0 0,3-6 0 31,2-4-122-31,4-6-25 0,2-3-5 0,4-2-1 0</inkml:trace>
  <inkml:trace contextRef="#ctx0" brushRef="#br0" timeOffset="142057.514">11694 15356 2275 0,'-33'-15'50'0,"18"9"10"0,0-2 3 0,-6 3 1 0,4 0-52 0,-4-1-12 0,0 4 0 0,0 2 0 0,0 0 56 15,3 0 9-15,1 2 2 0,-1 4 0 0,3 2-38 0,-3 2-7 16,3 3-2-16,0 3 0 0,3 3-20 0,-3 2 0 15,0 0 0-15,1 0-8 0,-1 8 8 0,3 1 0 16,-3-4 8-16,3 8-8 0,0-2 11 0,6 0-3 16,-3 0 0-16,0-1 0 0,6 4 16 0,0-3 4 15,3-1 0-15,3-2 0 0,0 1-17 0,3-4-3 16,3 0-8-16,0-4 12 0,0-1 0 0,3 0-1 16,6-3 0-16,-3 1 0 0,3-3 2 0,-1-3 1 15,4-2 0-15,0-1 0 0,0-2 14 0,0-5 4 16,-3 0 0-16,2-3 0 0,1 0-20 0,0 0-4 15,-3-6-8-15,0 1 12 0,-3-3 1 0,0 5 0 16,-3-2 0-16,-1 0 0 0,-2-1-1 0,0-1 0 0,-3 4 0 16,0-2 0-16,0-1 16 0,0 4 2 0,0-1 1 15,0 0 0-15,0-2-31 0,3 2 0 0,-3 1 0 16,3-4 0-16,3 4 0 0,0-1 0 16,-1-2 0-16,1 0 0 0,6-1 0 0,-3 1 0 0,3-3 0 0,0 3 0 15,0-6 0-15,0 1 8 0,-1-4-8 0,1 4 0 16,-3-6 0-16,3-3 0 0,0 1 0 0,-3-3 0 15,-3 0 0-15,0-3 0 0,-1-3 0 0,-2 1 0 16,-3-1 0-16,0 1 0 0,0-1 0 0,-3 1 0 16,-3 0 9-16,-3-1-1 0,-3 3 0 0,0-2 0 15,-3 5-8-15,-2-3 0 0,-4-3 0 0,-3 6 0 16,-3 0 0-16,-6 0-11 0,-3 0 3 0,-2 2 0 16,-1 3 8-16,-6 3 0 0,1 3 0 0,-1 2 0 15,-3 5-32-15,3 0 0 16,1 3-1-16,2 6 0 0,-3-1 33 0,1 5 0 0,2 1 0 0,3 2 0 15,3 6 0-15,4 2 0 0,2-3 0 0,3 6 0 0,6-3-8 16,6 3-2-16,3 0 0 0,6 3 0 0,6-4 10 16,6 4 0-16,3-6 0 0,3 0 0 0,6 0 0 0,5-5 0 15,4 0 8-15,0-3-8 16,3-2 0-16,2-3 0 0,1-3 0 0,3 0 0 0,-4-5 0 0,4-2 0 16,3-1 0-16,-1-2 0 0,-2 0 0 0,0-6 11 15,-7 3-3-15,1-5 0 0,-3 2-8 0,-6-2 0 16,-1 0 0-16,-5-1 0 15,0 1-69-15,-3 5-16 0,-3-2-3 0,-3-1-1185 16</inkml:trace>
  <inkml:trace contextRef="#ctx0" brushRef="#br0" timeOffset="142331.248">12486 15491 2307 0,'0'0'51'0,"0"0"10"0,6-5 3 0,-6 5 0 0,0 0-51 0,0 0-13 0,0 0 0 0,0 0 0 16,2-3 83-16,-2 3 13 0,0 0 4 0,0 0 0 15,3 8-40-15,0 3-8 0,-3 0-2 0,-3 2 0 16,3 3-34-16,-3 0-8 0,1-1 0 0,-4 7-8 16,3-1 11-16,0 0-11 0,-3 0 10 0,6 3-10 15,-3-3 0-15,3 0 8 0,0 0-8 0,3 1 0 0,0-1 0 16,0-5 0-16,0-3 0 0,0 0 0 15,3 0-38-15,-1-5-1 16,4 0 0-16,-3-3-792 0,6-5-158 0</inkml:trace>
  <inkml:trace contextRef="#ctx0" brushRef="#br0" timeOffset="142500.113">12209 15687 2196 0,'0'-5'48'0,"0"5"11"0,0-3 1 0,6 1 1 0,3-1-49 0,3 3-12 15,2-5 0-15,4 2 0 0,6-2 74 0,3 2 12 16,3-2 2-16,2-1 1 0,1 1-42 0,9 3-9 0,-1-4-2 0,7 1 0 16,3 2-24-16,2-5-12 0,1 3 10 0,-1-3-10 31,-5 3-92-31,3-3-24 0,-1 0-4 0,1 0-942 0</inkml:trace>
  <inkml:trace contextRef="#ctx0" brushRef="#br0" timeOffset="142953.467">13364 15282 2257 0,'-9'-8'49'0,"3"6"11"0,0-1 1 0,0-2 3 0,0 2-51 0,0 1-13 0,-3-1 0 0,3 0 0 15,0 1 115-15,0 2 20 0,0 0 4 0,0 0 1 16,-3 0-82-16,3 2-16 0,-6 1-3 0,1 2-1 16,-1 0-30-16,-3 3-8 0,-3 0 0 0,0 6 0 15,0 1 0-15,-3 4 0 0,-2-3 0 0,2 2 8 0,-3-2-8 0,0 5 0 16,3-2 0-16,0-1-8 0,7 1 8 15,-1-3 0-15,3 2 0 0,0-4 0 16,3 1 0-16,6 1 0 0,0-8 0 0,6 6 0 0,0-1 8 0,6-5 6 16,6-3 2-16,3 0 0 15,5-2-16-15,4 0 0 0,3-6 0 0,6 0 0 0,-1-2 0 0,1 0 0 16,0-3 0-16,-3 2 0 0,-7 1 8 16,4 0 0-16,-9 0-8 0,0-1 12 0,-6 1-12 0,-3 2 0 15,-6-2 0-15,-6 5 0 0,0 0 0 0,0 0 8 16,-6 0-8-16,-3 0 0 0,-6 0 12 0,-6 8-3 15,-3-3-1-15,-6 9 0 0,1-1-8 0,-7 0 0 16,3 5 0-16,0 1 8 0,-2 2-8 0,-1 0 0 16,3 1 0-16,6 1 0 0,1 1 0 0,5 3 0 15,3-1 0-15,3-2 0 0,3 0 0 0,3-1-11 0,6-1 3 0,6-1 0 16,0-3 8-16,6 1 0 0,6-1 0 0,3-4 0 16,3-1 0-16,3-3 11 0,5 1-3 15,4-6 0-15,3 6-8 0,-1-3 0 0,4-3 0 0,0-2 0 16,-3-3 0-16,2 0 0 0,-2 0 0 0,-3-3 0 31,2 0-84-31,-2-4-15 0,0 7-3 0,0-8-1 0</inkml:trace>
  <inkml:trace contextRef="#ctx0" brushRef="#br0" timeOffset="143180.241">13620 15886 2185 0,'0'-3'48'0,"0"3"9"0,0 0 3 0,0 0 2 0,0 0-50 0,0 0-12 0,0 0 0 0,9 5 0 0,-1 1 86 0,-2-1 14 16,-3 3 4-16,3 2 0 0,-3 1-42 0,0-3-8 15,-3 5-2-15,0 3 0 0,0-3-22 0,0 0-5 16,0 3-1-16,0-2 0 0,0-1 7 0,3 5 1 16,-3-2 0-16,6-3 0 0,-3 1-32 0,3-4 0 15,0 3 0-15,3-2 0 0,0-8 0 0,3 5 0 16,-3-6 0-16,3-2 0 15,3-2-112-15,-3-6-29 0,-1-6-6 0,4 1-637 16,-3-3-128-16</inkml:trace>
  <inkml:trace contextRef="#ctx0" brushRef="#br0" timeOffset="143296.849">13548 15677 2253 0,'0'0'49'0,"0"0"11"0,-3 2 1 0,3-2 3 0,0 0-51 0,0 6-13 0,3-4 0 0,0 6 0 16,6-3 34-16,6 1 4 0,0 2 1 0,6-3-731 15,0 3-145-15</inkml:trace>
  <inkml:trace contextRef="#ctx0" brushRef="#br0" timeOffset="143600.141">13676 15063 2516 0,'0'0'56'0,"-3"0"11"0,3 0 2 0,0 0 1 0,0 0-56 0,3 8-14 16,3 0 0-16,3 0 0 15,3 5 54-15,9 3 8 0,0 2 2 0,8 6 0 0,1 2-44 0,9 4-8 16,6 1-1-16,-4 4-1 0,4 2-10 16,-1 2 0-16,1 1 0 0,-3 2 0 0,-3-2 0 0,-4 0 0 15,-2 2 0-15,-3 0 0 0,-6-2 0 0,-4 8 0 16,-8-6 0-16,-3-2 8 0,-6 0-8 0,-3-3 12 15,-9 0-12-15,-3-3 12 0,-8 0-2 0,-1 1 0 16,-9-6 0-16,-6 0 0 0,-5-3 14 0,-4 4 4 16,-6-1 0-16,1 2-889 15,-4-4-178-15</inkml:trace>
  <inkml:trace contextRef="#ctx0" brushRef="#br0" timeOffset="144351.694">8080 17285 1862 0,'0'0'52'0,"0"0"13"0,0 0-52 0,0 0-13 0,0 0 0 0,0 0 0 0,9-5 83 0,0 0 13 16,-9-3 4-16,9 2 0 0,6 4 1 0,0-4 1 15,-6-1 0-15,3 1 0 0,3 1-33 0,-1 2-6 16,1-2-2-16,0 5 0 0,0-5-35 0,0 2-7 16,0 0-2-16,0 1 0 0,0 2-7 0,-1 0-2 15,1-5 0-15,0 5-844 16,-3 5-168-16</inkml:trace>
  <inkml:trace contextRef="#ctx0" brushRef="#br0" timeOffset="144527.352">8158 17431 2358 0,'0'0'52'0,"0"0"10"0,-3 0 2 0,3 0 3 0,0 0-54 0,0 0-13 0,0 0 0 0,6-6 0 16,3-1 92-16,2 1 16 0,7-2 4 0,3 0 0 16,3-2-80-16,0-3-16 0,6 5-4 0,2-6 0 15,1 6-51-15,3-2-10 0,-1-3-3 0,4-1-1142 16</inkml:trace>
  <inkml:trace contextRef="#ctx0" brushRef="#br0" timeOffset="144701.104">8833 17124 2196 0,'-9'-5'48'0,"3"2"11"0,3 3 1 0,-5 0 1 0,2 3-49 0,0-1-12 15,-3 1 0-15,3 2 0 0,0 3 60 0,-3 3 10 16,3-3 2-16,0 10 0 0,0-2-32 0,0 3-7 15,3-1-1-15,-3 3 0 0,3-2-32 0,3 7 0 16,0-5 0-16,0 3-760 16,3-3-151-16</inkml:trace>
  <inkml:trace contextRef="#ctx0" brushRef="#br0" timeOffset="145473.757">8143 14497 1746 0,'0'0'49'0,"-3"5"12"0,-3 5-49 0,0 4-12 0,6-1 0 0,-3 0 0 16,-6 6 48-16,6 2 6 0,0-3 2 0,3 6 0 15,-3 0 20-15,3 2 4 0,-3 3 0 0,6 1 1 16,3-1-45-16,-3 0-8 15,-9 0-3-15,3 0 0 0,12-3-9 0,-6 1-1 0,-9-6-1 0,3 0 0 16,3-5 1-16,-3-3 0 16,0 1 0-16,-3-9 0 0,-3 0 5 0,9-5 2 0,0 0 0 0,0-5 0 15,-6-3 23-15,3-8 5 0,6-2 1 0,0-4 0 16,3-4-39-16,-3-3-12 0,0-3 8 0,3 0-8 16,9 1-14-16,-6-4-6 0,0 1-2 0,0 2 0 15,3 3 6-15,0 0 0 0,-4 2 1 0,4 4 0 16,-3 7 15-16,0 2 0 0,3 4 0 0,-3 5 0 15,0-1 0-15,-3 6-11 0,6 6 11 0,-3 2-13 16,0-1 21-16,3 7 4 0,0-1 0 0,-1 3 1 16,1 0-1-16,3 0 0 0,3 5 0 0,-3-3 0 15,3-2-3-15,3 3-1 0,0-1 0 0,-1-2 0 16,1 0 8-16,0-3 2 0,-3-2 0 0,3-3 0 16,-3-3 5-16,-1 0 1 0,1-2 0 0,-3-3 0 0,3-3 4 0,-3 1 2 15,-3-6 0-15,-3 0 0 16,3-6 2-16,-3-1 1 0,-3-4 0 0,-1-2 0 0,-5-3-13 0,0-2-2 15,0-3-1-15,-2-3 0 16,-4 0-17-16,3 0 0 0,-6-2 0 0,3-1-898 16,-3 4-186-16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0T22:22:25.6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13161 7263 1494 0,'0'0'32'0,"-6"-3"8"0,3 1 0 0,0-1 3 0,3 3-35 0,0 0-8 0,0 0 0 0,-6 0 0 15,3 3 40-15,3-3 7 0,0 0 1 0,0 0 0 16,0 0-27-16,9 5-5 0,-3 3 0 0,3 0-1 15,0-3 1-15,3 0 1 0,3 1 0 0,0-1 0 16,6 0 6-16,-1-5 1 0,7 3 0 0,-3-3 0 16,9-3 1-16,6 1 1 0,-1-4 0 0,10-2 0 15,-1 0-6-15,10 3-2 0,3-3 0 0,2-2 0 16,1 2-2-16,8-3-1 0,6 0 0 0,4 3 0 16,5-2-2-16,3 2 0 0,7 0 0 0,2 3 0 0,3 2-4 15,3 0-1-15,3 1 0 0,4 2 0 0,8-3 1 0,3 6 0 16,3-3 0-16,3 5 0 0,0-2 8 15,6 5 2-15,0-3 0 0,-1 3 0 0,-2 2-19 0,0-2 8 16,0 0-8-16,0 0 0 0,0 0 20 0,-3 0-2 16,-9 0-1-16,-6-5 0 0,1-3 16 0,2 0 3 15,9-6 1-15,-6 1 0 0,-3 0 3 0,0-6 0 16,0 1 0-16,0-4 0 0,-6 4-11 0,-6-1-1 16,-5-2-1-16,-7 5 0 0,-12-2-12 0,-2 2-3 15,-4 2 0-15,-8 4 0 0,-7-4-12 0,-5 4 0 0,-10-1-12 16,-2 0 12-16,-9 1 0 0,-3 2 0 15,-10-3 8-15,-2 3-8 16,-6 0-28-16,-3 0-11 0,-9 0-2 0,0 0-1 16,0 0-53-16,-6 3-10 0,-6-1-3 0,-9 1-937 0</inkml:trace>
  <inkml:trace contextRef="#ctx0" brushRef="#br0" timeOffset="2156.777">20100 15333 2466 0,'0'0'54'0,"3"-8"11"0,3 0 3 0,-1 0 1 0,4 0-55 0,3 3-14 0,0-1 0 0,6 1 0 16,6 0 46-16,9 2 6 0,8-2 2 0,10 2 0 15,11 3-24-15,13 0-5 0,11 0-1 0,12 0 0 0,15 3-1 16,10-6-1-16,2 0 0 0,11 1 0 15,4 2-13-15,3-3-9 0,6-2 12 0,-6 2-12 16,-3-2 8-16,0 0-8 0,-6-3 0 0,0 0 0 0,-9 2 0 16,-6 1 0-16,-3-5 0 0,-15 2 0 0,-6 2 0 15,-8 1 0-15,-16 0 0 0,-8 2 0 0,-7 1 0 0,-14 2-11 16,-10-3 2-16,-11 6-831 16,-9 2-165-16</inkml:trace>
  <inkml:trace contextRef="#ctx0" brushRef="#br0" timeOffset="157488.595">20448 5334 1142 0,'-9'0'32'0,"6"3"8"0,-6-3-32 0,3 2-8 0,0 4 0 0,0-4 0 15,3 1 72-15,-3 0 12 0,3 2 4 0,-3 0 0 16,3 3-43-16,0 0-8 0,-3 5-1 0,6 3-1 15,0 3-19-15,0 4-3 0,0 4-1 0,0 5 0 16,0 2-12-16,0 8 8 0,3 1-8 0,0 7 0 16,0 6 0-16,0 7 0 0,3 3 0 0,0 3 0 15,0 5 0-15,0 5 0 0,-3 1 0 0,0 2 0 16,-3 2 0-16,3 1 0 0,-6-5 0 0,0 2 0 16,3-3 8-16,-6 0 4 0,0 1 2 0,-3-6 0 15,0-5 32-15,3-6 6 0,0-2 2 0,0-3 0 16,3-5-10-16,3-5-3 0,0-6 0 0,3-5 0 15,0-5-41-15,3-3 0 0,0-8 0 0,6-2-583 16,-3-6-117-16</inkml:trace>
  <inkml:trace contextRef="#ctx0" brushRef="#br0" timeOffset="160736.536">20281 12737 759 0,'0'0'16'0,"0"0"4"0,0 0 1 0,6-3 1 0,0 1-22 0,0-1 0 0,0 0 0 0,-6 3 0 16,0 0 49-16,9 0 6 0,-3 3 1 0,3 0 0 16,-9-3-14-16,6 8-2 0,0-3-1 0,0 3 0 15,-3 0-2-15,0 2 0 0,0-2 0 0,0 3 0 16,-3 5-1-16,3-3-1 0,-6 6 0 0,3-4 0 15,-3 1-17-15,-3 6-3 0,3 1-1 0,0 4 0 16,-3-1 4-16,0 3 1 0,0 3 0 0,0 2 0 16,0 1-7-16,0 2 0 0,0-3-1 0,0 1 0 15,0 2 1-15,3 0 1 0,-3 0 0 0,3 0 0 16,0 3-3-16,0 2-1 0,0-2 0 0,0 2 0 16,0 0-1-16,0 1 0 0,3-4 0 0,-3 1 0 15,3-3-8-15,-3 3 0 0,3-1 0 0,0 1 8 16,0 2-8-16,3 1 10 0,-3-4-10 0,3 4 10 0,0-6 1 15,3 0 0-15,0 0 0 0,0-3 0 16,0 3-11-16,3-5 10 0,0 0-10 0,-3 0 10 0,0-3-10 0,-3 0 8 16,3 3-8-16,-3-3 8 0,3-3-8 0,-6 1 0 15,0-4 9-15,0-1-9 0,-3-1 16 0,0 0 0 16,0-3-1-16,-3-2 0 0,0 0-6 0,0-3-1 16,-3 1 0-16,3 1 0 0,0-1 0 0,0-4-8 15,-3 1 12-15,3-1-4 0,-3 1-8 0,6 0 12 16,-6-3-12-16,6-1 12 0,-2 1-12 0,2 0 0 15,0-2-12-15,3-6-539 16,0 0-107-16</inkml:trace>
  <inkml:trace contextRef="#ctx0" brushRef="#br0" timeOffset="161736.235">20356 12639 1119 0,'0'0'24'0,"0"0"6"0,0 0 1 0,0 0 1 0,3-5-32 0,-3 0 0 16,3-1 0-16,2-2 0 0,1 3 89 0,0-3 12 15,0 3 3-15,-6 5 0 0,12-8-42 0,3 0-8 16,0 3-2-16,0-1 0 0,9-2-3 0,-3 3-1 16,5 0 0-16,1 0 0 0,3-1-25 0,3-2-6 15,-1 3-1-15,1 0 0 0,3-3-16 16,3 3 0-16,-4-1 0 0,4 4 0 0,-3-1 8 0,-1 0-8 15,-2 1 12-15,-6-1-12 0,0 3 0 0,-3 0 0 16,-4 0 0-16,1 3 0 0,-3-1 0 0,-3 1 0 16,-3 0-9-16,0 2 9 0,-3-2 0 0,0-1 0 15,-9-2 0-15,6 5 8 0,-6-5-8 0,0 0 0 0,3 6 0 16,-3-6 0-16,3 8 8 0,-1-3-8 0,-4 3 8 0,2-3-8 16,0 3 0-16,0 0 0 0,0 3 0 15,0-1 0-15,0 1 0 0,0 2 8 0,2 0-8 0,1 1 0 16,0 1 0-16,0-1 0 0,0 1 0 0,3 4 0 15,-3 0 0-15,3-1 0 0,0-2 0 0,0 2 8 16,3 1-8-16,-3 2 0 0,0-2 0 0,3-1 0 16,-3 1 0-16,0-1 9 0,3-2-9 0,-3 5 10 15,3-2-10-15,-3-1 0 0,3 1 0 0,-3 2 8 16,-1-2-8-16,1-1 10 0,-3-2-10 0,0 5 10 16,3-2-10-16,-3 2 8 0,-3 0-8 0,0-3 8 15,0 4-8-15,0-1 8 0,0 0-8 0,0 0 8 16,3-2-8-16,0 2 8 0,0-3-8 0,0 3 8 15,-3 1-8-15,6 1 0 0,-3-1 9 0,0-1-9 0,0 0 0 16,3 3 0-16,-3 0 0 0,3-1 0 16,0 4 0-16,-3-3 0 0,-3 2 0 0,3 1 8 0,-3-1-8 15,-3 1 0-15,0-4 0 0,0 1 0 0,0 3 0 0,0-4 0 16,-3 1 0-16,0 0 0 0,0 0 0 0,3 0 0 16,-3 2 0-16,3 1 0 0,0 2 0 0,0 0 0 15,0 0 0-15,3 0 0 0,0 0 0 0,0-2 0 16,-3-1 0-16,3 3 0 0,-3-2 0 0,3-1 0 15,-3 0 0-15,3 1 0 0,-3-3 0 0,3 2 0 16,0-2 0-16,0 2 0 0,0 1 0 0,3 2 0 16,0 0 0-16,0 0 0 0,-3 0 0 0,3 0 0 15,0 1 0-15,0-4 0 0,0 0 0 0,0 4 0 0,-3-4 0 16,6 1 0-16,3-4 0 0,-3 1 8 0,-3 3-8 16,-3-6 8-16,6 3-8 0,0 2 0 0,-3-2 0 0,3 0 0 15,0-1 0-15,-3-1 0 16,0-4-8-16,0 1 8 0,-3-1 0 0,3-2 0 0,-3-3 0 0,-3 1 8 15,3-4-8-15,-3 1 0 0,0-3 0 0,0 0 0 16,0-3 0-16,0 0 8 0,-3-2-8 0,0 2 8 16,0-5 15-16,-3 3 3 0,-3-6 1 0,0 3 0 15,-3 0-7-15,0-5 0 0,-2 5-1 0,-1-3 0 16,-6-2-19-16,0 2 0 0,-3 1 0 0,-2-1 0 16,-4 0 14-16,-3 1-4 0,-9-1-1 0,-2 0 0 15,-7 3-9-15,-2-2-11 0,2 2 3 0,-2 2 0 16,-7-2 8-16,4 0 11 0,-4 0-3 0,1 3 0 15,2 2-20-15,6-2-4 0,-2 0 0 0,8 5-652 16,4 2-129-16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0T22:22:45.0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1877 7932 1566 0,'-9'-8'34'0,"3"6"7"0,6-4 2 0,-3 4 1 0,-3-4-35 0,6 4-9 0,0 2 0 0,0-6 0 15,0 6 104-15,0 0 18 0,6-5 4 0,-6 3 1 16,9-1-83-16,0 0-16 0,3 1-3 0,-3 2-1 16,6-3-4-16,3 0-2 0,0 3 0 0,5 0 0 15,4-2-18-15,0 2 10 0,3 0-10 0,5 0 8 16,-2 2 8-16,9 1 0 0,-3 0 1 0,-1-3 0 15,4 2-17-15,0 1 0 0,-1 0 8 0,1-3-8 16,0 2-10-16,2-2-6 0,7 0 0 0,-7 0-1 16,7 0 17-16,-3 0 14 0,-1-2-2 0,1 2-1 0,-3-3 9 15,2 0 3-15,-2 1 0 0,5-1 0 0,1-2-3 0,-6-1-1 16,-1 4 0-16,-2-1 0 0,-3-2-3 16,-7 2 0-16,1-2 0 0,-6 2 0 0,0 1-5 0,-6-1-2 15,-1 0 0-15,-5 3 0 0,0-2-9 0,-3 2 8 16,-3 0-8-16,-9 0 8 15,0 0-76-15,-3 5-15 0,-6 3-3 16,-9 5-934-16</inkml:trace>
  <inkml:trace contextRef="#ctx0" brushRef="#br0" timeOffset="1750.248">4696 7781 1067 0,'-9'-13'30'0,"6"8"7"0,3 0-29 0,-3-1-8 0,-3-4 0 0,3 2 0 16,-3 2 76-16,3 4 15 0,-3-3 2 0,6 5 1 16,-3-6-52-16,3 6-10 0,-3-5-3 0,3 5 0 15,0 0-16-15,0 0-3 0,3-8-1 0,-3 8 0 16,6-5 7-16,0-3 0 0,3 3 1 0,6-1 0 31,3 1-39-31,3 2-8 0,-1 1-2 0,7-1 0 0,3 0 32 0,3 1 20 0,2-1-4 0,4 3 0 16,3 0 16-16,0 0 4 0,-1 0 0 0,7 3 0 15,-4 2 6-15,7-2 2 0,6-1 0 0,2 4 0 0,4-4-29 16,2 4-6-16,1-4-1 0,5 1 0 16,3-1 3-16,4 4 0 0,2-4 0 0,1 1 0 0,-1 0 7 15,3-1 2-15,7 1 0 0,-4 0 0 0,6-1 3 0,0 1 1 16,4 0 0-16,2-3 0 0,0 5 2 0,3-3 1 15,4 1 0-15,2 0 0 0,6-1 8 0,-3 1 1 16,-3 0 1-16,0-1 0 0,9 4-29 0,0-4-8 16,-2 1 0-16,-4-3 0 0,-3 5 9 0,0-2 1 15,0-3 0-15,-3 3 0 0,4-1 4 0,-7 3 1 16,-6-2 0-16,0 0 0 0,0-1 4 0,-2 1 1 16,-4 0 0-16,0 2 0 0,-5-2 0 0,2-3 0 0,-3 0 0 15,-2 2 0-15,-4 1-20 0,-2-3 8 0,-4 0-8 16,3 0 0-16,-5 0 10 0,-1 0-10 15,1 0 8-15,-7 0-8 0,-2 0 8 0,-4 0-8 0,-2-3 0 16,-1 1 8-16,-5 2 2 0,0 0 0 0,-7 0 0 16,1 0 0-16,-6 0 2 0,0 0 0 0,-7 0 0 0,-2 0 0 15,0 2 0-15,-6-2 0 0,-3 3 0 0,-4-3 0 16,-2 3-12-16,-3-3 8 0,0 2-8 0,-3-2 8 16,-6 0 7-16,0 0 1 0,0 0 0 0,0 0 0 15,0 0-28-15,0 0-4 0,-6 3-2 0,-3 2 0 31,-3-2-102-31,0 5-21 0,-5-3-4 0</inkml:trace>
  <inkml:trace contextRef="#ctx0" brushRef="#br0" timeOffset="3891.285">1800 7067 1519 0,'9'-8'43'0,"-6"5"9"0,6 1-41 0,2-1-11 16,4 3 0-16,6-2 0 0,0-1 53 0,9 0 9 16,-3 3 2-16,8-2 0 0,4-1-17 0,3 0-3 15,-1-2-1-15,4 2 0 0,3 1-21 0,-1-1-4 16,-2-2-1-16,5 2 0 0,-2 0-8 0,6-2-1 15,-4 0-8-15,7 0 12 16,-1-1-33-16,1 1-7 0,2 2-2 0,-8-2-801 16</inkml:trace>
  <inkml:trace contextRef="#ctx0" brushRef="#br0" timeOffset="5467.379">3874 6932 997 0,'0'0'21'0,"0"0"5"0,0 0 1 0,6-5 2 0,-6 5-29 0,6-3 0 0,0 1 0 0,0-1 0 16,0 0 65-16,3 3 7 0,0-2 2 0,0-1 0 16,0 0-37-16,0 1-7 0,3 2-2 0,0-3 0 15,2 3-4-15,-2 0-2 0,3 0 0 0,-3-3 0 16,6 3 8-16,0 0 2 0,-3 0 0 0,3 3 0 15,-1 0-32-15,1-3 0 0,0 2 0 0,3 1 0 16,-3 0 8-16,0-3-8 0,3 2 0 0,2-2 0 16,4 0 11-16,0 0-11 0,0 0 12 0,3 0-12 15,-1 0 8-15,1 3-8 0,0-3 0 0,3 3 0 16,-1-1 10-16,1 1-10 0,0-3 8 0,0 0-8 16,5 0 19-16,-2-3-2 0,0 3 0 0,2-2 0 15,4 2 11-15,0-3 3 0,-1 3 0 0,7-3 0 16,-3 3-10-16,2 0-1 0,1 0-1 0,0 0 0 15,5-2-7-15,1-1-2 0,2 0 0 0,1 3 0 16,2 0-2-16,-2 0-8 0,-1-2 12 0,1 2-4 16,0 0-8-16,-1-3 0 0,4 3 0 0,-1 0 8 0,1 3 18 15,-1-3 3-15,-2 0 1 0,2 0 0 0,1 0-30 16,2 2 0-16,-2-2 0 0,2 0-10 0,1 0 20 0,-4 0 4 16,7-2 1-16,-4 2 0 0,4-6-1 0,2 6 0 15,-2-2 0-15,2-1 0 0,-2 0-6 0,2 3-8 16,4-5 11-16,-4 0-11 0,-8 2 15 0,5 1-4 15,1 2-1-15,-4-3 0 0,-2 0-10 0,-1 3 8 16,10-2-8-16,-4-1 8 0,4 3 8 0,-7 3 2 16,-2-3 0-16,5 2 0 0,4-2-18 0,-10 0-12 15,-2 0 1-15,-1 3 1 0,1 0 10 0,-1-1 0 0,-5-2 0 16,0 0 0-16,-1 0 0 0,-2 0 9 0,2 0-9 0,-5 0 10 16,3 0 3-16,-7 0 1 0,1 0 0 0,-3 0 0 15,-1 3-1-15,-2-6 0 0,-3 3 0 0,0 0 0 16,-1-2-1-16,4 2-1 0,-3-3 0 0,0 0 0 15,-4 1-1-15,1 2 0 0,0 0 0 0,3 0 0 16,-4 0 10-16,1 2 1 0,0-2 1 0,-3 0 0 16,-1-2-22-16,1 2 0 0,0-3 0 0,0 0 0 15,-3 1 0-15,-1 2 0 0,1-3 0 0,0 0 0 16,-3 3 0-16,0-2 0 0,-3-1 0 0,-3 0-12 16,-4 1 12-16,-2-1 9 0,3 0-1 0,0 1-8 15,-3-1 13-15,-3 3-4 0,-6 0-1 0,6-2 0 16,-3-4 4-16,-3 6 0 0,0 0 0 0,0 0 0 15,6-5-2-15,-6 5 0 0,0-5 0 0,0 5 0 16,0 0-10-16,0 0 0 0,0 0 0 0,0 0 8 16,0 0-8-16,0 0 0 0,-3-8 0 0,3 8 0 0,0 0 0 0,0 0 0 15,0 0 0-15,0 0 0 0,0 0 0 16,0 0 0-16,0 0 0 0,0 0 8 0,0 0-8 0,0 0 0 16,0 0-12-16,0 0 12 0,0 0 0 0,0 0 0 15,0 0 0-15,0 0 0 0,0 0 0 0,6-3 0 16,-6 3 0-16,0 0 0 0,0 0 0 0,0 0 0 15,0 0 0-15,0 0 0 0,0 0 0 0,0 0 0 16,0 0 0-16,0 0 0 0,0 0 0 0,0 0 0 16,0 0 0-16,6-3 0 0,0-2 0 0,-6 5 0 15,0 0 0-15,0 0 0 0,0 0 0 0,6-2 0 16,-6 2 0-16,0 0 0 0,0 0-8 0,6 0 8 0,-6 0 0 16,0 0 0-1,0 0-43-15,0 0-4 0,3 5-1 0,3 3-691 0,-6 0-138 16</inkml:trace>
  <inkml:trace contextRef="#ctx0" brushRef="#br0" timeOffset="6194.16">11491 6919 1148 0,'-9'-8'25'0,"9"8"6"0,-5-3 1 0,-1-2 0 0,-6 2-32 0,3-2 0 0,0 0 0 0,-3-1 0 16,0 1 94-16,0 3 13 0,0-4 2 0,3 4 1 16,-3-1-50-16,3 0-9 0,0 1-3 0,1 2 0 15,2-3-27-15,6 3-5 0,-9 0-2 0,9 0 0 16,0 0-4-16,0 0-1 0,0 0 0 0,0 0 0 15,0 0 11-15,9 5 3 0,2-2 0 0,4 0 0 16,3 2 11-16,3-2 2 0,6-1 1 0,3 3 0 16,2-2-5-16,7-3 0 0,0 0-1 0,8 0 0 0,-2 3-14 15,6-1-2-15,2 1-1 0,-2 0 0 0,-1-1-5 16,1-2-1-16,0 0 0 0,-4-2 0 0,1 2 12 0,-3 0 1 16,-4-3 1-16,1 3 0 0,-6-3-8 0,-4 3-2 15,1 0 0-15,-9 0 0 0,0 0 12 16,-6-2 3-16,-4 2 0 0,-2 0 0 0,-3-3-4 0,-3 3-1 15,-6 0 0-15,0 0 0 0,0 0-4 0,0 0-1 16,0 0 0-16,0 0 0 0,-9-3-17 0,0 1 8 16,-3-1-8-16,1 3 0 0,-4-2 0 0,-6-1-20 15,3 6 2-15,-6-1 1 16,3-2-118-16,-2 5-23 0,-1-2-5 0</inkml:trace>
  <inkml:trace contextRef="#ctx0" brushRef="#br0" timeOffset="6997.452">4223 6961 1051 0,'0'0'23'0,"6"-5"5"0,0 0 0 0,2-1 2 0,-2 1-30 0,6-3 0 0,-3 3 0 0,0-3 0 16,0 3 28-16,3-3-1 0,0 2 0 0,0 4 0 15,0-4-19-15,0 4-8 0,3-1 8 0,2 0-8 16,4 3 0-16,6 0 0 0,0 0 0 0,6 3 0 15,-1 0 0-15,7-1 0 0,0 1 0 0,2 0 0 16,10-1 0-16,0 1 0 0,-1-3 0 0,10 3 0 16,2-1 20-16,-2 1 11 0,2 0 2 0,4 2 1 15,2-5 37-15,7 5 7 0,-1-2 2 0,3-1 0 0,1 1-20 16,2 2-4-16,3-2-1 0,7 0 0 0,-1-1-7 16,6 4 0-16,1-6-1 0,2 2 0 0,3 1-22 15,6 0-4-15,-3-3-1 0,6 0 0 0,10 0-3 16,-1 0-1-16,3 0 0 0,-3 0 0 0,-6 0-16 15,3 0 0-15,3 0 0 0,0-3-9 0,-3 3 9 0,0 0 0 16,-6 0 0-16,0 0-8 0,4 3 8 16,-4-3 14-16,0-3-3 0,-3 3-1 0,-3 0 18 0,-9 3 3 15,1-3 1-15,-7 0 0 0,3-3-16 0,-5 3-4 16,-7-3 0-16,-3 3 0 0,-8 0 4 0,-1 0 0 16,-2-2 0-16,-10-1 0 0,1 3-16 0,-13-3 0 15,-2 3 0-15,-6 0 0 0,-9-2 0 0,-4-1 0 16,-5 0 0-16,-3 1 0 15,-3-1-25-15,-9 0-11 0,-3 3-3 0,-6-5 0 0</inkml:trace>
  <inkml:trace contextRef="#ctx0" brushRef="#br0" timeOffset="7909.78">2228 6268 1821 0,'0'0'40'0,"0"-3"8"0,0-2 1 0,0 0 3 0,0-3-41 0,3 3-11 0,-3-1 0 0,3 1 0 0,6 0 23 15,-9 5 2-15,0 0 1 0,0-6 0 0,0 4-26 0,0 2 0 16,0 0 0-16,0-3 0 0,-6 0 0 0,6 3 0 16,-3-2-8-16,3 2 8 0,-9 2-23 0,0 1 0 15,-2 0 0-15,-1-1 0 0,-6 1 14 0,6 2 9 16,-3-2-12-16,0 2 12 15,-3 1-16-15,3 1 3 0,0-1 1 0,1 2 0 0,-1-3 12 0,0 3 16 16,3 0-3-16,3 0-1 16,0 2-4-16,-3 1 0 0,3-6-8 0,3 6 12 0,0-1 4 0,3-2 0 15,0 3 0-15,3 0 0 0,3-1-4 0,-3 3 0 16,6 1 0-16,3 1 0 0,-3-1-1 0,3 2-1 16,0-3 0-16,3 3 0 0,-3 0 6 0,3 2 0 15,-3 1 1-15,0-1 0 0,0 1-17 0,-1 2 0 16,1 0 8-16,-9 0-8 0,3 3 0 0,0 0 0 0,-3 0 0 15,0 2 0-15,0 0 0 0,-3 4 0 0,0-1 0 0,3-3 0 16,-6 3 11-16,3-2-2 0,0-3 0 0,1-1 0 16,2-4 9-16,0 2 2 0,0-5 0 0,2 0 0 15,-2-3 12-15,3 0 2 0,0-2 1 0,-3-3 0 16,6 0-9-16,-6-3-2 0,6 0 0 0,0 1 0 16,3-4 1-16,-6-2 0 0,-3 0 0 0,9 0 0 15,3 0-1-15,0-2 0 0,3-1 0 0,-3-2 0 16,6-1-16-16,2-2-8 0,-2 0 8 0,9 3-8 15,0 0 0-15,6-3 8 0,2 0-8 0,7 0 0 16,0 0-10-16,11 3-7 0,4 0-2 0,5-1-721 16,4 6-145-16</inkml:trace>
  <inkml:trace contextRef="#ctx0" brushRef="#br0" timeOffset="14815.932">1978 6117 1206 0,'0'0'26'0,"0"0"6"0,6-2 0 0,0-4 3 0,-3 1-35 0,9 2 0 0,3-2 0 0,0 2 0 16,0 1 49-16,6-1 3 0,5 0 1 0,4 3 0 15,0 0-5-15,0 3-2 0,-1 0 0 0,1-1 0 16,0 1-20-16,0 0-4 0,-3-1-1 0,5 1 0 16,-2-3 4-16,-6 0 1 0,3-3 0 0,-1 3 0 15,4-2-1-15,3-1 0 0,-6 0 0 0,2 1 0 16,1-4-17-16,3 4-8 0,3-1 0 0,-4-2 8 16,-2 0 2-16,0-1 0 0,0 1 0 0,-3-3 0 15,-1 3-10-15,1-1 8 0,-3-1-8 0,0 1 8 16,-6 1 4-16,-4 0 0 0,1 2 0 0,-3 0 0 0,-6 3 13 15,0-2 3-15,-6 2 1 0,6 0 0 16,-6 0-13-16,0 0-2 0,0 0-1 0,-6 8 0 0,0 0-5 0,0 0-8 16,-6-1 11-16,3 4-11 0,3 0 0 0,-2-1 0 15,-1 1 0-15,3 2 0 0,-3-2 0 0,6 2 0 16,-3-3 0-16,3 4 0 0,0 2 0 0,0-3 0 16,3 3 0-16,0-1 0 0,3 1 0 0,0 3 0 15,0-1 0-15,0 1-9 0,-3 2 9 0,3 0 0 16,0-2 0-16,3 2 0 0,-3 5 0 0,0-2 0 15,-3 0 0-15,6 2 0 0,-3 1 13 0,3-1-1 16,-1-2-1-16,-5 3 0 0,3-4-11 0,3 4 0 0,0-1 0 16,-3 1 8-16,-3-1-8 0,3-2 0 0,0 0 9 0,-3 0-9 15,3 2 0-15,-3-2 9 16,0 0-9-16,0-3 0 0,-3 0 15 0,3-2-4 0,0-3-1 0,0 2 0 16,-3-5 2-16,0 1 1 0,3-4 0 15,-3-2 0-15,0 0 6 0,0 0 1 0,0-3 0 0,-3-2 0 16,1 0 9-16,-4-3 3 0,3-3 0 0,-6 0 0 15,-3-2-8-15,-3 0-2 0,0-3 0 0,0 0 0 16,-12-3-13-16,1 1-9 0,-10-1 12 0,-6 0-12 16,1 4 0-16,-10-1 0 0,-2 5 0 0,-1-2-12 31,-14 5-12-31,5 0-3 0,1 2 0 0,-7 6 0 0,10 0-5 16,5 3-2-16,12-1 0 0,13 4-659 0,5 1-132 0</inkml:trace>
  <inkml:trace contextRef="#ctx0" brushRef="#br0" timeOffset="15722.338">4172 6922 1519 0,'-6'-8'43'0,"6"8"9"16,-3-8-41-16,3 2-11 0,0-2 0 0,0 8 0 0,0 0 75 0,0 0 13 16,3-2 2-16,-3 2 1 0,0 0-81 0,6-3-10 15,3 3-14-15,0 3 3 0,0-1 11 0,0 4 0 16,3-1 0-16,3-2-8 0,-4 5 8 0,7 0-8 15,-3-1 8-15,6-1-8 0,3-1 8 0,3 0 0 16,-1 1-9-16,7 2 9 0,3-3 10 0,3 0 6 16,2 0 2-16,7 1 0 0,2-4-18 0,4 1 0 0,6 0-13 15,2-3 5-15,4 0 25 0,-1 0 6 16,1 0 1-16,5 0 0 0,0-3 1 0,10 3 1 0,-1 0 0 0,3-3 0 16,-2 3 2-16,5-2 0 0,0-1 0 15,4 3 0-15,-1 0-3 0,3-3 0 0,1 1 0 0,-1 2 0 16,3 0-9-16,0-3-1 0,1 3-1 15,2-3 0-15,0 1 3 0,-3 2 1 0,1 0 0 0,2-3 0 16,6 1-26-16,-9-1-6 0,-5 0-1 0,-1 1 0 16,-3-1 15-16,-2-2 0 0,-1 2 9 0,-3-2-9 15,-2 2 17-15,-1-2-2 0,-3 0-1 0,-2-1 0 16,-13 4 8-16,4-4 2 0,8 4 0 0,-5-1 0 16,-10 0-5-16,1 1-1 0,-3-1 0 0,-4 0 0 15,1-2 2-15,-7 2 0 0,-2 1 0 0,0-1 0 16,-7 3-20-16,4 0 0 0,-6 0-11 0,-3 0 11 15,-1 3 0-15,-2-3 16 0,-3 2-2 0,-3 1 0 0,-3-3-14 16,0 3-13-16,-7-3 2 0,1 0 1 0,0 0 10 16,-3 2 0-16,-3-2 10 0,0 0-10 0,-6 0 9 15,0 0-9-15,0 0 8 0,0 0-8 0,0 0 12 16,0 0-4-16,0 0 0 0,-6-2 0 0,0-1-8 0,-3 3-11 16,3 0 3-16,-3-3 0 15,0 3-44-15,1 3-9 0,-1-3-2 16,3 3-644-16,0-1-129 0</inkml:trace>
  <inkml:trace contextRef="#ctx0" brushRef="#br0" timeOffset="16480.008">11346 6847 1616 0,'0'0'46'0,"0"0"10"0,5-2-45 0,7-1-11 0,3 3 0 0,9 3 0 16,6-1 77-16,3 1 14 0,8 2 2 0,7-2 1 0,11 2-42 0,4 3-9 16,5 0-2-16,7 0 0 15,-1-3-18-15,4 3-4 0,8-2-1 0,0 2 0 0,1-3-9 16,-4-2-1-16,3-3-8 0,1 2 12 0,-1 1-12 0,-6-1 8 16,-5 1-8-16,-7-3 0 0,-2 0 0 0,-10 0-16 15,-2 0 1-15,-7 3-613 16,-11-3-122-16</inkml:trace>
  <inkml:trace contextRef="#ctx0" brushRef="#br0" timeOffset="17439.762">4815 7755 1404 0,'0'0'31'0,"-3"-8"6"0,6 0 2 0,-3-3 0 0,6 4-31 0,0-4-8 0,0-2 0 0,6 2 0 16,0 1 31-16,0 2 5 0,5-3 0 0,4 3 1 15,0-2-24-15,3 2-5 0,3 0 0 0,-1 2-8 16,4 1 0-16,0 2 0 0,3-5 0 0,2 6 0 16,1 2 0-16,3-3 0 0,3 1 0 0,2-1-12 15,7 3 12-15,2 0 8 0,1 0 0 0,0 3-8 0,5-3 13 16,1 2-4-16,8 1-1 0,3 2 0 0,4 0 8 0,2 1 2 16,1 2 0-16,5 0 0 15,3 0 20-15,1 2 4 0,2 3 1 0,3-2 0 0,3 0 0 0,4-1 0 16,-4-2 0-16,6 3 0 0,0-3-9 15,4 2-2-15,-1 1 0 0,6-6 0 0,6 3-2 0,-3-8-1 16,-6 5 0-16,0-2 0 0,3-6 4 0,7 3 1 16,5 3 0-16,3-3 0 0,3-3-10 0,0 3-3 15,0 0 0-15,-3 0 0 0,3 0-12 0,-3-2-9 16,-3 2 12-16,-3 0-12 0,-3 2 8 0,-6-2-8 16,-9 0 0-16,-3 3 0 0,-5 0 8 0,-7-1-8 0,-3-2 0 15,-11 3 0-15,-4-1 0 0,-11 1 8 0,-7-3-8 0,-2 0 0 16,-9-3 18-16,-7 3-3 0,-5 0-1 0,-6-2 0 15,-6 2 2-15,-3-3 1 0,-3 3 0 0,-3-2 0 16,-6 2 1-16,0 0 0 0,-3-6 0 0,-3 4 0 16,-3-1-26-16,0 0-6 0,-3 3-1 15,-3 0-748-15,0 3-149 0</inkml:trace>
  <inkml:trace contextRef="#ctx0" brushRef="#br0" timeOffset="19108.888">648 9282 1162 0,'0'0'25'0,"0"0"6"0,0 0 1 0,0 0 1 0,0-6-33 0,0 6 0 0,0 0 0 0,6-2 0 16,-3-4 64-16,-3 6 7 0,6 0 1 0,6 0 0 16,-4 0-7-16,4 0-1 0,6 0 0 0,3 3 0 15,0-3-4-15,3 3 0 0,3-3-1 0,2 0 0 16,1 0-19-16,6 2-4 0,-1-2-1 0,1-2 0 15,3-1-16-15,0 0-3 0,-1 1-1 0,4-4 0 16,3 1-7-16,-1 0 0 0,1-3-8 0,-3 3 12 16,-1-1-12-16,-5 1 8 0,0-6-8 0,-4 4 0 15,1-1 8-15,-3-3-8 0,0 0 0 0,-6 3 9 16,2-2-9-16,1-1 12 0,3 1-12 0,-3-4 12 16,2 1-12-16,-5 5 0 0,3-2 0 0,-9 2-11 15,6 0-23-15,-3 0-5 0,-4 3-1 16,4-1 0-16,-6-2-93 0,3 0-19 15,-6 3-4-15</inkml:trace>
  <inkml:trace contextRef="#ctx0" brushRef="#br0" timeOffset="19408.715">1568 8961 1918 0,'-12'-10'54'0,"6"7"13"0,3-2-54 0,0 2-13 0,3 3 0 0,0 0 0 16,0 0 82-16,0 0 14 0,12-5 2 0,0 0 1 15,5 2-72-15,-2 0-15 0,6 1-2 0,3 2-1 16,3 0-9-16,-1 0 10 16,7 0-10-16,-3 0 10 0,3 2-10 0,-3 1 0 0,5 0 0 0,-5 2 8 15,-6 3-8-15,6-3 0 0,-4 1 0 0,-2 1 0 16,-3-1 0-16,0 4 0 0,0-2 0 0,-6 0 0 16,-7 5-9-16,4 1 9 0,-9-6-12 0,3 2 12 15,-6 6 0-15,-6 3 0 0,-3-1 0 0,-5 3 9 16,-4 0-9-16,-6 3 0 0,-3 0-10 0,-6 0 10 15,-5 0 0-15,-1 2 0 0,-6 3 8 0,7 0-673 16,-4 3-135-16</inkml:trace>
  <inkml:trace contextRef="#ctx0" brushRef="#br0" timeOffset="22526.434">11343 9290 1069 0,'-12'-3'23'0,"12"3"5"0,-6-3 0 0,6 3 4 0,-6-2-32 0,6 2 0 0,-3-3 0 0,-3 0 0 16,0 1 72-16,6 2 9 0,0 0 2 0,0 0 0 15,0 0-24-15,0 0-5 0,0 0-1 0,0 0 0 16,0 0-36-16,0 0-7 0,0 0-2 0,0 0 0 16,6 5 5-16,-6-5 1 0,0 0 0 0,9 8 0 15,0-3 23-15,0 0 5 0,-3 3 1 0,2-2 0 16,1-4-18-16,3 6-3 0,0-5-1 0,3 2 0 15,-3-2 3-15,6 2 0 0,-6-2 0 0,6 2 0 16,-3 0-13-16,5-2-3 0,-2 0 0 16,0-1 0-16,3 4 4 0,-3-4 0 0,6 4 0 0,-1-1 0 15,1 0 0-15,3 3 0 0,0-3 0 0,3-2 0 16,2 5 1-16,4-5 1 0,0-1 0 0,2 1 0 16,4 0 2-16,3-1 0 0,-1 1 0 0,10-1 0 15,0-2 4-15,2 3 2 0,4 0 0 0,2-3 0 16,-5-6-11-16,5 4-3 0,4-1 0 0,2 3 0 15,4-2 2-15,-4-1 0 0,1 0 0 0,-1 1 0 16,-3-1 2-16,4 0 0 0,-7-2 0 0,1 2 0 0,-4 1-1 16,1-1 0-16,-9 3 0 0,2-3 0 0,-5 1 1 15,-4-1 1-15,-2 3 0 0,6-3 0 0,-1 3 2 0,-2-5 0 16,0 3 0-16,-4-1 0 0,1 3-3 16,-3-3 0-16,-4 3 0 0,4-2 0 0,-6 2-4 0,0-3-8 15,2 3 11-15,-5-3-11 0,0 3 12 0,-3-2-4 16,-1-1 0-16,-2 0-8 0,0 1 8 0,-3 2-8 15,0-3 0-15,-6 0 0 0,0 1 0 16,-4 2 0-16,1 0 0 0,-3-3 0 0,0 1 32 0,0-1 0 16,-9 3 0-16,6 0 0 0,-6 0-32 0,6-3 0 15,-6 3 0-15,0 0-12 0,0 0 12 0,6 0 0 0,-6 0 0 16,0 0 0-16,0 0 0 0,6-2 0 16,-6 2 0-16,0 0 0 0,0 0 12 0,0 0-12 0,0 0 12 15,0 0-12-15,0 0 11 0,0 0-11 0,0 0 10 16,6 0-10-16,-6 0 0 0,0 0 0 0,0 0-8 0,6 0 8 15,3 0 0-15,-9 0 0 0,0 0 8 0,0 0-8 16,6 0 0-16,0 2 0 0,0 1-13 0,-6-3 4 16,0 0 9-16,9 3 11 0,-9-3-3 0,5 0 0 15,-5 0-8-15,0 0-11 0,0 0 3 16,6 2 0-16,-6-2 8 0,0 0 11 0,0 0-3 0,0 0 0 16,0 0-8-16,0 0 0 0,0 0 0 0,0 0 0 15,0 0 0-15,0 0 0 0,0 0 0 0,0 0 0 16,0 0 0-16,0 0 0 0,0 0 0 0,6 3 0 15,-6-3 0-15,0 0 0 0,0 0 0 0,0 0 0 16,0 0 0-16,0 0 0 0,6 5 0 0,-6-5 0 16,0 0-114-16,0 0-25 15,0 8-5-15</inkml:trace>
  <inkml:trace contextRef="#ctx0" brushRef="#br0" timeOffset="23910.834">15724 9337 1519 0,'-12'-5'43'0,"6"2"9"0,3 1-41 0,0-4-11 0,-3-2 0 0,6 3 0 16,-3 2 85-16,3 3 15 0,0 0 4 0,6-5 0 16,3 2-72-16,0 1-13 0,6-1-3 0,3 1-1 15,6-1-15-15,2 3 0 0,7 0 0 0,0 3 0 16,6-1 0-16,-1 1 14 0,1 2-2 0,3 0-1 0,-1-2-11 16,4 2 12-16,3 1-12 0,2 2 12 15,1-3 7-15,2 0 1 0,4 0 1 0,-3 1 0 0,-1-1-9 16,4 0-3-16,2-2 0 0,7 2 0 0,-1-2 11 0,4 0 3 15,-10-3 0-15,7 0 0 0,8 0 3 0,-2 2 1 16,-7-4 0-16,1 2 0 0,-4 0 0 0,1 0 0 16,-4 0 0-16,-5 0 0 0,-7 0 5 0,1 2 0 15,5-2 1-15,-5 5 0 0,-6-5-9 0,-4 3-1 16,1-3-1-16,-3 0 0 0,-3 0-9 0,-7 0-1 16,1 3-1-16,-6-1 0 0,3 1-11 0,-3 0 0 15,0-1 9-15,-4 1-9 0,-2 0 0 0,3-1 0 0,-6 1 0 16,6-3 0-16,-6 5 0 0,0-2-15 0,3 0 4 15,-4-1 1-15,-2 1-9 0,0-1-1 16,0 6-1-16,0-2 0 16,-3-1-75-16,-6 3-14 0,0 0-3 0,-6 2-869 0</inkml:trace>
  <inkml:trace contextRef="#ctx0" brushRef="#br0" timeOffset="26827.298">517 10287 1821 0,'0'0'40'0,"9"-3"8"0,6 3 1 0,-3 0 3 0,2-2-41 0,10 2-11 0,-3 0 0 0,3-3 0 15,3 6 47-15,2-3 7 0,7-3 2 0,0 0 0 16,0 1-35-16,5-1-6 0,-2 0-2 0,9 1 0 0,-7-3-5 15,7 2-8-15,-6 0 11 0,8 1-11 16,1-4 8-16,-7 1-8 0,4 0 0 0,0 2 0 0,-4-2 0 16,4 0 0-16,-6-1 0 0,-10 1 0 0,7 0 0 15,-9-3 0-15,0 2 0 0,-1-2 0 0,-5 3 0 16,3 0-9-16,-6 0 9 0,-9-1-12 16,0 4-12-16,-1-4-4 0,-2 4 0 15,0-4-568-15,-3 1-115 0</inkml:trace>
  <inkml:trace contextRef="#ctx0" brushRef="#br0" timeOffset="27052.348">1505 9999 1911 0,'-21'-8'42'0,"15"5"9"0,-3 0 1 0,3 1 2 0,0-1-43 0,3 3-11 0,-3-3 0 0,6 3 0 16,0 0 63-16,0 0 10 0,9 3 3 0,3 2 0 15,3 3-61-15,0-2-15 0,9-4 0 0,3 6 0 16,-1 0 0-16,7 0 0 0,-3 0 0 0,6 3 0 15,5-1 0-15,1 3 0 0,-9-2 0 0,2 5 0 16,1-3 0-16,-3 0-15 0,-3-2 3 0,-3 2 1 31,-4 0-40-31,-5 1-8 0,0 1-1 0,-9-1-1 16,-9 4-42-16,0 1-8 0,-9 5-1 0,-9-1-391 0,-3 4-77 0</inkml:trace>
  <inkml:trace contextRef="#ctx0" brushRef="#br0" timeOffset="28567.496">11682 10261 1418 0,'0'0'31'0,"0"0"6"0,0 0 2 0,0 0 1 0,0 0-32 0,6 0-8 0,3-3 0 0,6 0 0 15,-3 1 64-15,5-1 10 0,4 0 2 0,3 3 1 16,3-2-20-16,3 2-4 0,2 0-1 0,-2-3 0 16,3 3-12-16,3 0-4 0,-4 0 0 0,4 0 0 15,-3 0-36-15,-3 0 0 0,-4 3 0 0,-2-1 0 32,3 1-45-32,-6 0-4 0,-6-1-1 0,0 4-788 0</inkml:trace>
  <inkml:trace contextRef="#ctx0" brushRef="#br0" timeOffset="29165.138">13120 10430 1250 0,'0'0'35'0,"0"0"9"0,0 0-36 0,0 0-8 0,0 0 0 0,0 0 0 16,0 0 103-16,0 0 18 0,8-3 4 0,7 1 1 16,3-1-58-16,3 3-12 0,3-3-3 0,6 3 0 15,2-2 3-15,4 2 1 0,6-8 0 0,2 2 0 16,4 1-18-16,12 2-4 0,2-2-1 0,7 0 0 16,2 2-10-16,3-2-1 0,10 2-1 0,2 1 0 15,3-1-6-15,7 0-2 0,-1-2 0 0,6 2 0 16,3 3-6-16,-3 0-8 0,1 0 11 0,2 0-11 15,0 3 14-15,3 0-4 0,-3-3-1 0,1 2 0 16,2 1 7-16,-3 0 2 0,0-1 0 0,-3 1 0 16,3 2-1-16,-2-2 0 0,-4 2 0 0,-3 0 0 0,3-2 1 15,-2 0 0-15,-4 2 0 0,0 0 0 16,0 1-2-16,-5-4-1 0,-4 4 0 0,-3-1 0 16,-8 0-6-16,-4 0-1 0,-5-2 0 0,-10 2 0 0,-8-5-8 0,0 3 10 15,2-3-10-15,-11 0 10 0,-12 0-10 16,-3 3 12-16,-3-3-12 0,-4-3 12 0,-2 3-12 0,-12 0 12 15,-6-5-12-15,-5-1 12 16,-1 4-27-16,-9-1-5 0,-12 1 0 0,0-1-767 16,-2 0-153-16</inkml:trace>
  <inkml:trace contextRef="#ctx0" brushRef="#br0" timeOffset="31507.125">2243 10340 2052 0,'0'0'45'0,"0"0"10"0,12 5 1 0,6 1 1 0,6-1-45 0,3 0-12 16,5-2 0-16,10-1 0 0,6-2 43 0,11 0 6 16,10-2 2-16,5-4 0 0,0-1-27 0,10-7-4 15,8 4-2-15,3-4 0 0,4-1-18 0,-1 1 8 16,0 1-8-16,0 0 0 0,0 0 0 0,-2 2-17 15,-7 1 1-15,-6 2-660 16,4 0-132-16</inkml:trace>
  <inkml:trace contextRef="#ctx0" brushRef="#br0" timeOffset="31889.058">2231 9321 2505 0,'15'-2'55'0,"15"-1"11"0,12 0 2 0,8-2 4 0,10 0-58 0,8 2-14 0,13 3 0 0,2 0 0 16,0 3 10-16,10 2-1 16,2 6 0-16</inkml:trace>
  <inkml:trace contextRef="#ctx0" brushRef="#br0" timeOffset="33287.379">2130 11832 1429 0,'0'0'31'0,"0"0"6"0,0 0 2 0,0 0 2 0,6 0-33 0,3 0-8 0,0 0 0 0,9 0 0 15,-6 3 28-15,6-3 3 16,8 0 1-16,-2 0 0 0,6 2 0 0,6-2 0 0,-1 0 0 0,7 0 0 16,3-5-15-16,11 3-2 0,1-6-1 0,8 2 0 15,-2 1-6-15,8 0-8 0,1-3 11 16,5 0-11-16,6 3 11 0,1-1-11 0,-1 1 10 0,0 0-10 15,7-1 13-15,-1 4-3 0,0 2-1 16,4 0 0-16,-1 0 12 0,0 2 3 0,0 1 0 0,1 5 0 16,-1-3 1-16,3 3 1 0,3-3 0 0,-2 3 0 15,5 3-1-15,0 0 0 0,6-1 0 0,0-2 0 16,-2 3-5-16,5-1 0 0,-3-4-1 16,6 2 0-16,3-1 13 0,3-1 2 0,0-4 1 0,3 1 0 15,-6 0-19-15,3-3-4 0,-6 0-1 0,1 0 0 16,-1 0 13-16,-6-3 2 0,-3 0 1 0,0 3 0 15,-6 0 8-15,-5 0 1 0,-7 0 1 0,-3 0 0 16,1 0-37-16,-16 0 0 0,-17 0 0 0,-4 3 0 0,-2 0 0 16,-9-1 0-16,-6 4-12 0,-10-4-730 15,-11 1-146-15</inkml:trace>
  <inkml:trace contextRef="#ctx0" brushRef="#br0" timeOffset="35005.636">3886 5297 1699 0,'0'0'37'0,"0"0"8"0,0 0 2 0,-3-3 1 0,0-2-39 0,3 5-9 16,0 0 0-16,0 0 0 0,0 0 46 0,0 0 7 15,0 0 2-15,0 0 0 0,0 0-41 0,0 0-14 16,0 0 9-16,9 3-9 0,-3-3 13 0,3 2-2 16,3-2-1-16,3 3 0 0,3 0 15 0,6-3 3 15,8 2 1-15,4-2 0 0,6-2-6 0,2-1-2 16,7 0 0-16,6 1 0 0,2-1-13 0,10-2-8 16,2-1 8-16,0-1-8 0,1 1 0 0,2 1 8 15,-2 0-8-15,-1-1 0 0,1 1 0 0,-4 2 0 16,-8 1 0-16,-4 2 0 15,-5 2-74-15,-4-2-19 0,-5 6-4 0</inkml:trace>
  <inkml:trace contextRef="#ctx0" brushRef="#br0" timeOffset="35894.928">2425 12859 1378 0,'6'0'30'0,"12"-3"6"0,5-2 2 0,7-3 2 0,6 3-32 0,9-3-8 0,2 0 0 15,7 0 0-15,-1 0 59 0,10 0 10 0,-1 0 3 0,7 3 0 16,5-3-20-16,4 2-4 0,-1-1-1 15,9-1 0-15,7 0-15 0,2 0-4 0,0 2 0 0,6-2 0 16,6 1-10-16,7 1-2 0,2 4-1 16,6-4 0-16,0 1-7 0,6-3 0 15,0 3-8-15,6-1 12 0,3 1-12 0,-1 0 11 0,-5 0-11 0,3-1 10 16,3 4 7-16,-3-4 2 0,0-2 0 16,-3 3 0-16,-3 0 14 0,-3 0 3 0,0-1 1 0,-3 4 0 15,-9-4 3-15,-3-2 1 0,-2 3 0 0,-4 0 0 16,-9 5-10-16,-3-3-3 0,-5 3 0 0,-13-2 0 15,-14-1-17-15,-1 3-11 0,1 3 12 0,-10-1-12 32,-8 3-64-32,-9 1-20 0,-9 2-4 0,-13-3-1 0</inkml:trace>
  <inkml:trace contextRef="#ctx0" brushRef="#br0" timeOffset="37251.776">2466 5321 1862 0,'-14'-13'52'0,"8"7"13"0,-3-2-52 0,0 3-13 0,3 0 0 0,0-1 0 15,0 4 52-15,0 4 7 0,0 1 1 0,3 2 1 0,-6 3-61 0,3 6 0 16,0 1 0-16,0 4-13 0,-3 5 13 0,3 2-11 16,3 3 11-16,-3 6-10 0,6-1 21 0,-9 1 4 15,7 4 1-15,-1-2 0 0,-3-2-16 0,3 2 0 16,-3-3 0-16,6 3 0 0,-6 0 0 0,3-2 0 16,-3-1 0-16,3-2 0 0,0-1-12 0,3-1-4 15,0-4-2-15,-6 0 0 0,6-4 29 0,0-1 5 16,0-5 2-16,6 0 0 15,-6-3-102-15,6 0-20 16,0-5-4-16,3 0 0 0</inkml:trace>
  <inkml:trace contextRef="#ctx0" brushRef="#br0" timeOffset="38190.505">2237 5284 1670 0,'0'0'36'0,"0"0"8"0,0 0 2 0,6-6 2 0,6 1-39 0,0 0-9 0,3 5 0 0,0-3 0 15,3 3 0-15,-3 3 0 0,-1 0 0 0,7-1 0 16,0-2 0-16,3 3 0 0,3-3 0 0,2 0 0 16,1 2 0-16,6-2 0 0,6 0 0 0,5 0 0 15,1 0 0-15,2-2 0 0,1 2 0 0,6 0 12 16,-1-3-12-16,7 1 10 0,2-1-10 0,7 3 10 0,-1 0 14 0,0-3 2 15,4 3 1-15,-1-2 0 0,7 2-27 16,-1 2 0-16,0-2 0 0,1 0 0 0,5 3 0 16,-3-3 12-16,4 0 0 0,-4 3 0 0,0-1-1 0,1 1 0 15,-1-3 0-15,0 0 0 16,1 0 5-16,-1-3 0 0,1 1 1 0,-1-1 0 0,0-2 9 0,-2-1 2 16,-4 1 0-16,0-3 0 0,-2 3-18 0,-1-3-10 15,1 0 12-15,-1 3-12 0,-3-3 18 0,-2 0-3 16,-1-3-1-16,-2 3 0 0,-4 0-14 0,7 0 0 15,-4 0 0-15,1 3 0 0,-7 0 0 0,7 0 0 16,-4-1 11-16,1 1-11 0,5 0 10 0,-2-1-10 16,-1 4 8-16,-2-1-8 0,-1 0 0 0,1 1 0 15,-1-1 0-15,-2 0 0 0,-1 1 0 0,-5-1 0 0,-3 6 0 16,-1-3 0-16,-8 0 0 0,-1 0 0 0,-2-3 0 0,-3 3 0 16,0 0 0-16,-7 0 0 0,-8 0 0 0,0 0 0 15,0 3 12-15,-3-1-4 0,-3-2 0 16,-6 0 0-16,-9 0 0 0,3 6 0 0,8-1 0 0,-5-2 0 15,-6-3 9-15,0 10 2 0,9 1 0 0,0 2 0 16,-3-2-19-16,-3 5 0 0,-3-3 0 0,3 5 0 16,9 1-12-16,-6-1-5 0,-9 4-2 0,3 1 0 15,6-2 19-15,-6 6 0 0,-3 2 0 0,-3 3 0 16,-3 2 0-16,0 1 0 0,3 2 0 0,-6 0 0 16,-3 2 0-16,4-2 0 0,5 0 0 0,-3-2 0 15,-6 2 0-15,3-3 0 0,3 3-8 0,0-2 8 16,-3-1 0-16,0-2 0 0,-3 0 0 0,3-1 0 15,-2-2 18-15,2 1 1 0,-3-4 0 0,3 0 0 16,0-4-8-16,3-4-2 0,-3 1 0 0,3-1 0 0,-3-2 3 16,3-3 0-16,0 1 0 0,3-1 0 0,0-3-2 0,1 1 0 15,-4-3 0-15,3 0 0 0,0-3-10 0,3-2 10 16,-3 2-10-16,-3 0 10 0,0-2-1 0,0 0 0 16,-6-1 0-16,3-2 0 0,-6 3 9 0,-3-6 2 15,1 3 0-15,-7-2 0 0,-3-1-20 0,0 0 0 16,-2-2 0-16,-4 5 0 0,0-3 0 0,-8 1 0 15,-4-4 0-15,-6 1 0 0,-5 3 0 0,-4-1 0 16,-2 3 0-16,-7-3-9 0,-2 1 9 0,-6 2 0 16,-4 0 8-16,-2 2-8 0,0 1 0 0,-4 0 0 15,-2-1 0-15,0 1 0 0,-4-1 0 0,-5 4 0 16,0-6 0-16,-3 5-8 0,-3-2 8 0,0 2 0 0,-7-5 8 16,4 3-8-16,-3-1 0 0,0 4 0 15,-6-4 0-15,0-2-8 0,0 3 8 0,-3 0 0 0,0-3 8 0,-3 2-8 16,0 1 0-16,-3 2 0 0,0-2 0 0,3-1-8 15,6 1 8-15,3-3 0 0,0 3 8 0,11-1-8 16,4 1 0-16,9-3 0 0,6 3 0 0,5-1 0 16,10 1 0-16,11 0 0 0,7-3 0 0,8 2-739 15,6 1-142-15</inkml:trace>
  <inkml:trace contextRef="#ctx0" brushRef="#br0" timeOffset="40055.395">1889 13425 1465 0,'0'0'32'0,"0"0"6"0,-12 3 2 0,9-1 2 0,-3 6-34 0,6 0-8 16,-6 3 0-16,6 2 0 0,6 5 0 0,-6 6 0 15,6 3 0-15,3 2 8 0,-3 3-8 0,3 2 0 16,3 3 0-16,-3 3 0 0,0 5 0 0,3 5 0 16,-3 3 0-16,2 2 8 0,-2 4 0 0,0-1-8 15,-3 5 12-15,0 1-4 0,0 5 3 0,3-1 0 16,-3 4 0-16,-3 2 0 0,3-3-3 0,-6 3 0 16,0 1 0-16,0-1 0 0,0 0-8 0,0-3 0 0,0-2 0 15,-6-3 8-15,3 0-8 0,-6-2 0 0,3-3 9 0,0-3-9 16,-9-5 28-16,3-3 2 0,1-5 0 15,-1-5 0-15,0-1 36 0,-3-2 7 16,0-5 2-16,6-3 0 0,-6 0-14 0,9-5-2 0,-9-5-1 0,9-1 0 16,-3-2-24-16,9-5-5 0,-6-1-1 15,3-4 0-15,0-1-12 0,3-5-4 0,0 0 0 0,0 0 0 16,0 0-2-16,0 0-1 0,0 0 0 16,12 0 0-16,-3 0-9 0,3-3 12 0,3-2-12 0,6 2 12 15,3-2-12-15,-3-3 0 0,2 0 0 0,10 0 0 16,6 3 0-16,3-3-11 0,8 0 11 0,1 0-12 15,2 3 3-15,4-1 0 0,-1 1 0 0,4 5 0 16,5-5 0-16,4 2 0 0,-1 3 0 0,4 0 0 16,-4 3 9-16,7 0-12 0,5-1 12 0,6-2-12 15,1 5 12-15,-1 1 0 0,3-1 0 0,7-2-8 0,-1-1 8 16,3 4 0-16,-6-4 0 0,9 1 0 0,4-3 0 16,-1 0 0-16,0 0 0 0,-3-3 0 0,3 1 0 0,-2-1-8 15,-1 0 8-15,0 1 0 0,-3 2 0 0,0-3 0 16,4 3 0-16,-4-3 0 0,-3 1 20 0,-3-1 0 15,4 0 0-15,-4-2 0 0,-6 5 4 0,-2-2 0 16,-4-1 0-16,-3 0 0 0,-5 3 3 0,-7-5 1 16,-5 5 0-16,-4 5 0 0,-5-5-12 0,-3 3-1 15,-7 0-1-15,-2-1 0 0,0 3-3 0,-4-2-1 16,-2 0 0-16,0-3 0 0,-6 2-10 0,2 1 0 16,-5-3 0-16,3 0 0 0,-6 3 0 0,0-3 0 15,0 0 0-15,-7 0 0 0,1 0 0 0,-3 0 0 0,0 0 0 16,-3 0 8-16,3 0-8 0,-6-3 0 15,0 0 0-15,0 1 0 0,-3-1 0 0,-3 3 0 0,3-8 9 0,0 6-9 16,0-9 26-16,0 6 1 0,0-3 0 0,0-6 0 16,-3 1-27-16,0-3 0 0,3 1 0 0,-3-7 0 15,6-1-8-15,-3-4-1 0,3-2 0 0,-1-5 0 16,1-3 9-16,0-3 0 0,6-2 0 0,0-1 8 16,-3 1-8-16,3-6 0 0,3 3 0 0,3-5 0 15,3 0 0-15,-1-6 0 0,-2 1 0 0,3-4 0 16,3 1 8-16,0 0-8 0,-3 0 10 0,-1-3-10 15,1-3 0-15,-3-2 0 0,0 3 0 0,0-1 0 16,-3 1 11-16,-3-1-1 0,0 1 0 0,-4 2 0 16,-2-3 7-16,-3 6 2 0,0-3 0 0,-3 6 0 15,0 2 3-15,-3 3 1 0,-3 2 0 0,0 0 0 0,-2 3-3 16,-1 0 0-16,-3 6 0 0,0 2 0 16,-3 0-11-16,3 7-9 0,-6 1 12 0,3 6-12 0,-9 1 0 15,4 4 0-15,-4 2 0 0,-3 5 0 16,0 1 0-16,-3 5-11 0,-5-1 2 0,-1 4 0 15,-3 2-14-15,-2 0-2 0,-10 2-1 0,0 4 0 16,-5-1 7-16,-1 0 2 0,1 0 0 0,-7-2 0 0,1 2 9 0,-4-5 8 16,1 6-12-16,-7-6 12 0,-2 2 0 0,0-2 0 15,-7 0 0-15,-5-2 0 0,-3-1 0 0,-7 0 0 16,1-5 0-16,-6 3 0 0,-9-3 0 0,0 3 0 16,-6 0 0-16,-4-1 0 0,-5 4 0 0,-3 2 0 15,-6 0 0-15,1 2 0 0,2 4 0 0,-3-4-8 0,3 4 8 16,0-1 0-16,0 0 0 0,0 3 0 0,-6 0 0 15,6 3 0-15,3 2 0 0,3 0 0 0,0 3 8 0,3 0-8 16,9 2 0-16,3 1 0 16,5-3 0-16,7 2-10 0,12-2 10 0,2 3 0 0,10-3 0 0,9-1 0 15,5-1-11-15,9 1-3 16,10-1-1-16,5-1-798 0,9 0-160 0</inkml:trace>
  <inkml:trace contextRef="#ctx0" brushRef="#br0" timeOffset="40780.253">7297 14330 2052 0,'-9'-21'45'0,"12"13"10"0,9 2 1 0,0-1 1 0,0-4-45 0,9 3-12 0,6-3 0 0,6 3 0 15,-1-2 23-15,4 5 2 0,0-3 1 0,2 2 0 16,7 1-17-16,-9 2-9 0,-6 1 10 0,-1 2-10 16,4 0 9-16,-3 0-9 0,-3 2 8 0,-4 4-8 15,1-1 0-15,0 3 0 0,0 0 0 0,0 5 0 16,-9-2 0-16,5 5 0 0,4-3 0 0,-6 8 0 16,-6-3-10-16,0 6 10 0,0-3-13 0,-6 6 5 0,0-1-9 15,-12 1-2-15,-6 2 0 0,0 0 0 16,3 3 19-16,-9-6-12 0,-12 3 12 0,4 0-10 0,-1 1 10 0,-6-1 0 15,-6-3 0-15,-5 1 0 0,-1-4 0 0,3-1 0 16,4 1 8-16,2-1-8 0,-6-1 16 0,10-3-2 16,11-5 0-16,0 3 0 0,3-5 7 0,6 0 2 15,9-4 0-15,3 1 0 0,3 0 0 0,3 0 0 16,3-2 0-16,9-4 0 0,12 3 11 0,-1-2 2 16,-2-3 1-16,12 0 0 0,6 0 1 0,2-3 0 15,-2 1 0-15,-1-1 0 0,1-2-20 0,3 5-4 16,5-5-1-16,-5-1 0 0,-3 4-13 0,2-4 0 15,4 4 0-15,-4-1 0 0,-5 0 0 0,0 1 0 0,-4-3 0 0,-5-1 0 32,0 6-45-32,0-5-6 0,-7 2-1 0,1 1-685 0,-6-1-138 15</inkml:trace>
  <inkml:trace contextRef="#ctx0" brushRef="#br0" timeOffset="41334.79">8893 14161 1540 0,'-15'-6'34'0,"9"6"7"16,0 0 2-16,-3 0 0 0,3 0-35 0,-3 0-8 0,0 6 0 0,0-4 0 0,-3 3 44 0,1 1 8 15,-4 2 0-15,0 2 1 0,-3 1-34 0,3 2-7 16,-6 0-2-16,3 3 0 0,1 0 5 0,-4 3 1 16,-3 2 0-16,6 3 0 0,-3-1-16 0,3 1-13 15,0 5 2-15,1-2 1 0,-1 2 10 0,3 0 0 16,0 3 0-16,3-3 0 0,0 0 0 0,3 0 0 16,6 3 0-16,0 0-8 0,3-3 8 0,3 0 0 15,6 0 0-15,6 0 0 0,3-3 20 0,3-2 7 16,3-3 1-16,5 1 0 0,7-7 25 0,0-1 6 0,2-4 1 15,7-2 0-15,-3-5-8 0,5-6-2 0,4-2 0 16,3-3 0-16,-1 0-21 0,-2-3-4 0,-1-2-1 16,-5 0 0-16,-6 0-7 0,-1-3-1 0,-2-3-1 0,-6-2 0 15,0 0 1-15,-4-3 1 0,-2 0 0 0,-3-2 0 16,0-3 0-16,-6 0 0 0,-3-3 0 0,-6 0 0 16,-3 3-9-16,-3 0-8 0,-9 0 12 0,-3 2-12 31,-9 4-20-31,-6 1-10 0,-6-1-2 0,-5 4-1 15,-7 3-16-15,-8 0-3 0,-7 6-1 0,-3 2 0 0,-2 5-10 16,-3 3-1-16,2 0-1 0,1 5 0 16,2 3 27-16,7 0 6 0,-1 6 0 0,12-1 1 0,1 3 41 0,11 2 8 0,3 3 2 0,12-2 0 15,3 2-7-15,12 0-1 0,6 0 0 0,9-2 0 16,15 2 25-16,9-2 5 0,8-4 1 0,13 1 0 16,9-5-7-16,17 0-2 0,15-4 0 0,6-1-700 15,6-4-140-15</inkml:trace>
  <inkml:trace contextRef="#ctx0" brushRef="#br0" timeOffset="46409.68">2246 14372 1090 0,'6'-10'31'0,"-3"4"6"0,6 1-29 0,-6-3-8 0,9 3 0 0,-3-6 0 16,6 1 80-16,-3 2 16 0,3-3 2 0,-1 1 1 16,7 2-41-16,-6 0-8 0,0-3-2 0,6 6 0 15,-6-3-12-15,6 3-4 0,-4-1 0 0,4 4 0 16,6-1-22-16,-6 3-10 0,12 0 8 0,-1 0-8 0,7 3 8 16,3-1-8-16,5 1 8 0,1 0-8 15,3-1 0-15,5 3-9 0,7-2 0 0,-1 2 0 16,4 1-15-16,-1-1-2 0,-2-2-1 15,-1 2 0-15,1 0-52 0,-1-2-10 0,-2 0-3 0,-4-1 0 16,-5-4 13-16,-1 2 3 0,-5-3 0 0,-3 3-253 16,-9 0-51-16</inkml:trace>
  <inkml:trace contextRef="#ctx0" brushRef="#br0" timeOffset="47157.248">2496 15401 1474 0,'24'-8'41'0,"-12"3"11"0,6 0-42 0,6 0-10 0,2-1 0 0,10 4 0 15,3-1 92-15,5 3 16 0,-2 0 3 0,3 0 1 0,2 5-52 0,4-2-9 16,3 2-3-16,2 3 0 0,4 3-25 0,-4-3-6 15,-2 2-1-15,5 1 0 16,-2-1-44-16,2-2-10 0,1 6-2 16,2-9-833-16</inkml:trace>
  <inkml:trace contextRef="#ctx0" brushRef="#br0" timeOffset="51035.04">6896 4778 1926 0,'-24'-13'42'0,"9"11"9"0,0-4 1 0,-6-2 3 0,0 3-44 0,-2-3-11 0,2 0 0 0,-3 0 0 16,0 3 47-16,-6-3 7 0,3 0 2 0,-5 3 0 0,-7-1-39 0,0 4-7 15,-2-4-2-15,-4 1 0 0,-3 3 0 0,-5 2 0 16,-7 2 0-16,1 3 0 0,-1 3-8 0,-2 0-17 16,-1-2 4-16,1 2 1 0,-4 0 12 0,4 2 13 15,5-2-2-15,1 0-1 16,2-3-10-16,6 1-11 0,1-4 3 0,2 1 0 0,3-3-5 0,7 3-1 15,2-6 0-15,3 3 0 16,3 0-5-16,4-3-1 0,5 1 0 0,3-4 0 16,0 1-12-16,6 0-2 0,3-1-1 0,3 4-545 15,3-4-108-15</inkml:trace>
  <inkml:trace contextRef="#ctx0" brushRef="#br0" timeOffset="51239.562">5797 4503 2052 0,'0'0'45'0,"0"0"10"0,0 0 1 0,0 0 1 0,0 0-45 0,-6 3-12 0,6-3 0 0,-6 0 0 16,-3 0 43-16,0 5 6 0,1-2 2 0,-4 5 0 15,-3-3-37-15,0 6-14 0,0 2 11 0,-6 0-11 16,-3 6 9-16,1 2-9 0,-7 3 8 0,0-3-8 16,0 3 0-16,-6-1 0 0,-2 4 0 0,5-3 0 15,3 2-16-15,4-5-4 0,2 3-2 0,6-3 0 31,9-2-12-31,6-1-2 0,9 1-1 0,12-3-588 0,14-6-118 0</inkml:trace>
  <inkml:trace contextRef="#ctx0" brushRef="#br0" timeOffset="-143377.455">15665 7390 2101 0,'-21'-24'60'0,"15"13"12"0,-6 1-57 0,0-3-15 16,-3-1 0-16,0 1 0 0,-6 0 53 0,-2 0 8 15,-10 2 2-15,-3-2 0 16,-6 0-72-16,-8 2-15 0,-1 3-2 0,-8-2-1 16,-4 4-23-16,-2 1-5 0,-7 2-1 0,-2 3 0 15,-1 0 15-15,-2 0 2 0,-3 8 1 0,-10 0 0 0,1 0 14 0,-3 3 2 16,-6-1 1-16,-1 4 0 0,-5 1 11 0,-3 4 10 0,0-1-13 15,-3-2 5-15,-3 0 16 0,2 0 4 0,4-3 1 0,-3 3 0 16,0-3 87-16,3 1 18 16,6-4 3-16,-1 1 1 0,-2 2-102 0,3-5-20 0,9 3 0 0,3-1 0 15,2 1 11-15,7-1 9 0,-1-2 3 0,10 3 0 16,0-3-11-16,8 2-3 0,1-2 0 0,8 0 0 16,3 0-1-16,1-3 0 0,2 3 0 0,4-2 0 15,5-1-8-15,0 0-14 0,3 1 3 0,7-1 1 31,-1 0-27-31,6 3-6 0,-3-3-1 0,6-2-608 0,4 5-123 0</inkml:trace>
  <inkml:trace contextRef="#ctx0" brushRef="#br0" timeOffset="-143092.594">12233 7337 2210 0,'0'-13'48'0,"0"5"11"0,-3 2 1 0,3 1 3 0,3-3-51 0,-3 8-12 16,0 0 0-16,0 0 0 0,0 0 27 0,0 0 2 16,0 0 1-16,0 0 0 0,-9 3-30 0,-6 2 0 15,-3 0-11-15,-9 9 11 16,-6 2-42-16,1 2-1 0,-10 1 0 0,0 2 0 16,1-3 10-16,-7 3 1 0,3-2 1 0,1-1 0 0,2 1 31 0,3-3 0 15,4 2-8-15,5-2 8 0,3 0-8 0,6 0 8 16,3-3-13-16,6 0 5 0,3 1 19 0,7-1 4 0,2 0 1 15,5 0 0-15,1 1 5 0,12 2 2 0,0-3 0 0,6 0 0 16,6 0-10-16,5 0-1 0,7 3-1 0,0 0-651 16,2 3-131-16</inkml:trace>
  <inkml:trace contextRef="#ctx0" brushRef="#br0" timeOffset="-141536.836">11980 10358 1558 0,'-15'-13'34'0,"9"5"7"0,-3 3 2 0,3 0 1 0,-3 2-35 0,3-2-9 0,-3 2 0 0,6 0 0 16,-3 1 23-16,3 2 2 0,0 0 1 0,0 0 0 15,0-3-26-15,3 3 0 0,0 0 0 0,0 0 0 16,0 0 0-16,0 0 0 0,6 5-8 0,-6-5 8 16,12 6-9-16,6-4 9 0,0 1-12 0,6 2 12 15,-1-2 0-15,7-3 0 0,6 3 0 0,3-3 0 16,5 0 0-16,-2 0 0 0,6 0 10 0,-4 2-2 16,1-4-8-16,2 4 0 0,-2 1 0 15,0 2-481-15,2-2-103 0</inkml:trace>
  <inkml:trace contextRef="#ctx0" brushRef="#br0" timeOffset="-141056.398">13262 10255 1335 0,'-6'0'29'0,"1"0"7"0,-4 0 0 0,0-2 2 0,0 2-30 0,3 0-8 16,6 0 0-16,0 0 0 0,0 0 59 0,0 0 10 0,0 0 3 0,12 2 0 15,3-2-13-15,5 3-3 0,1 0 0 0,6-1 0 16,0-2 4-16,9 3 1 0,5-1 0 0,1 1 0 16,6-3-21-16,5 0-4 0,1 0 0 0,2 0-1 15,4 0-14-15,-1 0-2 0,4 0-1 0,2 0 0 16,1 0-10-16,2 0-8 0,-5 0 9 0,2 0-9 15,-2 0 8-15,-4 3-8 0,-2-3 0 0,-1 0 9 16,-2 0-9-16,-3 2 0 0,-7 1 0 0,-2-3 0 16,-6 5 0-16,-4-2 0 0,-2 2 0 0,-3 3 0 15,-6-2-38 1,0 1-10-16,-7 4-1 0,1 0-895 0</inkml:trace>
  <inkml:trace contextRef="#ctx0" brushRef="#br0" timeOffset="-140721.146">15513 10411 1767 0,'-21'-13'39'0,"12"10"8"0,-3 1 1 0,6-1 2 0,0-2-40 0,6 5-10 0,0 0 0 0,6-5 0 15,9 2 92-15,9-2 17 16,3 5 3-16,8-6 1 0,7 1-48 0,6-3-9 0,5 3-3 0,4 0 0 16,8-1-14-16,1 4-3 0,-4-4-1 15,4 4 0-15,-1-1-20 0,1 0-4 0,-1 1-1 0,-2 2 0 16,-1 0-10-16,-2 0 8 0,-4 0-8 0,-2 0 8 15,-4 5-8-15,-5-5 0 0,0 0 0 0,-1 3 8 32,-5 2-37-32,-6 0-8 0,-6-2-2 0,-7 8-1055 0</inkml:trace>
  <inkml:trace contextRef="#ctx0" brushRef="#br0" timeOffset="-138371.015">2011 10430 1325 0,'18'-5'37'0,"-6"5"9"0,0-3-37 0,6 3-9 0,5 0 0 0,4 0 0 16,3 0 94-16,3 0 17 15,5 3 3-15,-2 2 1 0,6-2-59 0,2-1-12 0,7 1-3 0,0-3 0 16,-1 0-17-16,10 0-3 15,2 0-1-15,4 0 0 0,-4-3-4 0,7 1-2 0,-1-4 0 0,7 1 0 16,-1 2-3-16,0 1-1 0,1-4 0 0,-4 1 0 16,4 0-2-16,-4-3 0 0,1 3 0 0,-4-1 0 15,-5 4 2-15,-1-1 0 0,-2 0 0 0,-10-5 0 16,1 6 6-16,-4-4 2 0,1 4 0 0,-6-3 0 16,-4-1 6-16,-5 4 0 0,0-1 1 0,-6 3 0 15,-7-3-11-15,-5 3-2 0,0 0-1 0,-6 6 0 16,0-4-11-16,-6 6 0 0,-3-3 0 0,-9 3-664 15,-6 6-139-15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0T22:23:53.1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12685 5294 1414 0,'-9'19'31'0,"0"-9"6"0,0 4 2 0,-3 2 1 0,0-1-32 0,0 4-8 15,1 5 0-15,-1-3 0 0,0 0 91 16,6 0 16-16,0 3 3 0,6-3 1 0,0-2-50 0,0-1-9 15,6 3-3-15,3 1 0 0,3-1-14 0,3 0-3 16,-4 0-1-16,7 0 0 0,3 0-13 0,-3 1-2 16,3-4-1-16,0 3 0 0,2-2-15 0,1-1 0 15,0 1 0-15,-3-1-10 0,0 1 10 0,3 5 11 16,-4-3-3-16,1 3 0 0,-3 2-8 0,3 1 0 16,0 2 0-16,0 0 0 0,-4 3 0 0,1-1 0 15,3 4 0-15,-3-1 0 0,-3 3 0 0,3 0 0 16,-3 3 0-16,3 0 0 0,2 2 0 0,-2-2 0 0,0-1 0 0,3 4 0 15,-3-4 0-15,3 1 0 0,-4-6 0 0,1 3 0 16,3 0 0-16,0-2 0 16,0 5 0-16,0-1 8 0,0-2 12 0,-1-2 1 0,1 4 1 0,0-2 0 15,0 0-22-15,0 3 9 0,0 0-9 16,-1 2 0-16,4 0 13 0,0 3-4 0,-3 3-1 0,0 0 0 16,2-1-8-16,-2 1 8 0,0 2-8 0,0-2 8 15,0-1-8-15,0 6 0 0,-3-2 9 0,2 2-9 16,1-3 11-16,-3 0-3 0,3 3 0 0,-3 0 0 15,6 0 8-15,-4 0 2 0,1 0 0 0,0 2 0 16,-3 1-1-16,3-1 0 0,3 1 0 0,-1 0 0 16,-2-1-17-16,0 1-12 0,0 2 1 0,3 0 1 15,-3-2 10-15,-4 2 8 0,4-5-8 0,-3 0 11 16,0 0-1-16,-3-1 0 0,3 1 0 0,0 0 0 16,-1 6-2-16,1-4-8 0,-3 1 12 0,6-3-4 0,-3 2-8 15,3-2 8-15,0 5-8 0,-1-5 8 0,-5-3-8 0,6 1 0 16,-3-1 9-16,3 0-9 0,-3-2 9 0,2-3-9 15,-2 2 12-15,-3-2-12 0,6 6 9 16,-3-6-9-16,0 2 0 0,0 1 9 0,-4 0-9 0,4-1 0 16,3-2 0-16,-6 3 8 15,3 2-8-15,0-2 0 0,-3 2 0 0,0 0 0 0,-1-2 8 0,1 0-8 16,0 2 8-16,-3-5-8 0,3 0 14 0,-3 0-2 16,0 0-1-16,0 0 0 0,0-3-3 0,0 0 0 15,-1-2 0-15,1-3 0 0,3 0-8 0,3-2 12 16,-3-1-12-16,0-2 12 0,3-3-12 0,0-3 0 0,2 1 0 15,-2-4 0-15,-3 1 0 0,3-5 0 16,0-1 9-16,0-4-9 16,-3-1-65-16,-3-5-18 0,2 0-3 0,-2-6-1030 0</inkml:trace>
  <inkml:trace contextRef="#ctx0" brushRef="#br0" timeOffset="6229.398">14620 3321 1666 0,'0'0'36'0,"-3"0"8"0,-3-11 2 0,3 8 2 0,-3-7-39 0,3 7-9 0,-3-5 0 0,0 5 0 15,6 3 44-15,-9 3 8 0,0 0 0 0,-6 7 1 16,0 4-42-16,-5 7-11 15,-7 3 0-15,-3 5 0 0,-6 2 0 0,-5 6-12 0,-4 6 2 16,-3 2 1-16,-5 5 9 0,-1 6 0 0,-5 2-9 0,-4 8 9 16,1 0 0-16,-1 3 0 0,-2 2-9 0,-1 1 9 15,1 2 0-15,-1-3 0 0,7-2 0 16,2-5 0-16,4-4 0 0,5-1 0 0,3-1 0 0,7-5 0 16,-1-3 0-16,3 0 16 0,3-7-4 15,4-4 0-15,-1-2 4 0,6-2 0 0,0-6 0 0,6-3 0 16,1 1-7-16,5-6-1 0,0 0 0 0,0-2 0 15,0-1-8-15,3 1-9 0,3-9 9 0,0 4-13 32,0-4-47-32,3-2-10 0,-3-3-2 0,3-5-705 0</inkml:trace>
  <inkml:trace contextRef="#ctx0" brushRef="#br0" timeOffset="6409.002">12700 4601 1874 0,'-24'-10'53'0,"15"4"11"0,0 1-51 0,3 2-13 16,0 1 0-16,3-1 0 0,3 0 85 0,0 3 15 16,3 6 2-16,3 2 1 0,6 0-65 0,0 5-13 15,6 0-2-15,0 3-1 0,0 0-33 0,5 2-6 16,1-2-2-16,3 3 0 0,-3-1 10 0,6 1 9 16,-1-3-13-16,1 2-633 15,6 1-126-15</inkml:trace>
  <inkml:trace contextRef="#ctx0" brushRef="#br0" timeOffset="6624.652">13700 4601 2383 0,'-21'-18'52'0,"12"12"12"0,0-2 1 0,-3 6 2 0,0-1-54 0,1 3-13 0,-1 0 0 0,0 8 0 15,0 3 35-15,-6 7 4 0,-3 3 1 0,0 8 0 16,-8 3-40-16,-1 3 0 0,-3 2 0 0,-6 0 0 31,1 2-16-31,-7 6-8 0,-6-2-2 0,1 2 0 16,-1 0-132-16,1 2-26 0,2-2-6 0,3-2-699 0</inkml:trace>
  <inkml:trace contextRef="#ctx0" brushRef="#br0" timeOffset="7455.458">15534 3172 724 0,'8'-10'20'0,"-5"4"5"0,-3-1-25 0,3 1 0 0,0 1 0 0,0-6 0 16,-3 3 64-16,0 1 7 0,0-1 1 0,-3 2 1 16,3-2-30-16,-6 0-7 0,1 3 0 0,2 0-1 15,-3-3 1-15,3 3 1 0,-3-3 0 16,0 2 0-16,3 1 20 0,-3-3 4 0,3 3 1 0,0-3 0 16,0 3 13-16,0 5 2 0,3 0 1 15,0 0 0-15,0 0-29 0,0 0-5 0,0 0-2 0,-3 5 0 16,3 8-31-16,-6 3-11 0,3 5 0 15,-3 8 9-15,0-2 4 0,-3 10 1 0,-3 2 0 0,0 6 0 16,3 3 6-16,0 5 0 0,1 0 1 0,-1-3 0 16,3 3-13-16,0-5-8 0,6 2 8 0,-3-8-8 15,0 3 0-15,3-5 0 0,3-3 0 0,-3-5 0 16,0-6 8-16,0-2-8 0,0-8 8 0,-3-3-8 16,0-2 9-16,0-6-9 0,3-5 12 0,0 0-12 15,-6-5 55-15,0-3 4 0,3-3 1 0,0-7 0 16,-3-6-24-16,6-3-5 0,0-4-1 0,0-4 0 15,3-7-30-15,0-3 0 0,0 0 0 0,0-11 0 16,0-2-28-16,0 0 0 0,-3-3 1 16,-3 3 0-16,3 0 3 0,-3 7 0 0,0 6 0 0,0 3 0 0,0 5 32 15,0 0 6-15,0 5 2 0,0 3 0 0,3 3 27 0,3 2 5 16,0 3 2-16,3 2 0 0,3 3-15 0,6 3-3 16,0 3-1-16,2 4 0 0,4-2-20 0,0 6-11 15,6-1 12-15,-3 8-12 0,3 3 0 16,-4 6 0-16,4-4 0 0,0 11-9 0,-3-8-1 0,-3 9 0 15,-1-4 0-15,-2 3 0 16,0 1-29-16,-6-1-5 0,0 2-2 0,-6-1 0 16,-3 4-13-16,-3-2-2 0,-6 2-1 0,-6-2 0 15,0 5 14-15,-6 0 2 0,-3-2 1 0,1-3 0 0,-4-3 29 0,3 0 7 16,-3-2 1-16,3-4 0 0,0 1 8 0,7-2 0 0,2-4 0 0,3-2 8 16,3-3 0-16,6-5 1 0,0 0 0 0,0 0 0 15,12-2 12-15,3-4 3 0,-4-2 0 0,7-2 0 16,0-3 7-16,0 2 1 0,3-2 1 0,-3 0 0 15,0 2-3-15,2 3-1 0,-5 0 0 0,0 0 0 16,0 0 21-16,0 3 4 0,0 2 1 0,0 1 0 16,0 4-32-16,-1 1-7 0,1 0 0 0,0 5-1 15,0 2-4-15,0 6-1 0,0 3 0 0,0 2 0 16,0 0-10-16,-6 5 0 0,0 3 0 0,-1-2 0 16,-5 2 8-16,0 3-8 0,-3-1 0 0,-3 4 8 15,0-1-8-15,-2 1 10 0,2-1-10 0,-3 3 10 16,3-8-18-16,3 0-4 0,3-2-1 0,3-1 0 15,2-5-136 1,4-5-27-16,3-2-6 0</inkml:trace>
  <inkml:trace contextRef="#ctx0" brushRef="#br0" timeOffset="7710.822">16388 2921 2213 0,'-12'-11'63'0,"9"9"13"0,-3-4-60 0,3 6-16 0,-3-5 0 0,6 5 0 16,3 5 56-16,-3 9 8 0,-3-6 1 0,6 10 1 16,0-5-53-16,0 6-13 0,0-1 0 0,0 6 0 15,0 0 0-15,0 3 0 0,0-1 0 0,0 6 0 16,-3-8 0-16,3 5 0 16,-6 2 0-16,3-1-10 15,-3-1-40-15,-3 0-8 0,0 0-2 0,0-3 0 16,0 1-32-16,-3-1-6 0,-3-5-2 0,0-2-474 0,-3-1-95 0</inkml:trace>
  <inkml:trace contextRef="#ctx0" brushRef="#br0" timeOffset="7905.376">16346 2929 2512 0,'0'0'56'0,"9"-8"11"0,0 3 2 0,6-9 1 0,3 1-56 0,3-3-14 16,5 3 0-16,-2 3 0 0,3-4 37 0,3 4 5 16,-3-3 1-16,5 5 0 0,4-6-27 0,-3 4-4 15,-9-1-2-15,2 3 0 0,4 6-21 0,-3-6-4 16,-6 2-1-16,-6-2 0 16,0 3-139-16,-1 0-28 0,-2 0-5 0,0 2-2 15</inkml:trace>
  <inkml:trace contextRef="#ctx0" brushRef="#br0" timeOffset="8136.763">16400 3133 2408 0,'0'0'53'0,"0"0"11"0,0 0 3 0,9 5 0 0,3-2-54 0,5-3-13 0,1 2 0 0,3-2 0 16,3 3 49-16,3-3 7 0,0 0 2 0,2-3 0 15,4 3-40-15,0 0-8 0,0 0-2 0,-4-2 0 16,-8-1-8-16,6 3-17 0,3 0 4 0,-4-5 1 31,-5 2-50-31,0 0-10 0,0 1-1 0,-3 2-1 16,0 0-128-16,0-6-26 0,-7 4-4 0,1-3-572 0</inkml:trace>
  <inkml:trace contextRef="#ctx0" brushRef="#br0" timeOffset="8298.763">16364 3474 2199 0,'-9'8'48'0,"6"-3"11"0,3 3 1 0,-3 0 2 0,6 0-50 0,6 0-12 0,3 0 0 0,3-3 0 0,9 3 32 0,2 0 3 16,7-3 1-16,6-2 0 0,-3 0 9 0,11-3 3 16,10-3 0-16,2-2 0 0,4-1-26 0,-1-2-5 15,1-2-1-15,5 2-767 16,4-3-153-16</inkml:trace>
  <inkml:trace contextRef="#ctx0" brushRef="#br0" timeOffset="8578.479">17394 2921 1862 0,'15'-13'52'0,"-12"7"13"0,0-1-52 0,3 1-13 0,0-4 0 0,3 4 0 16,-3 1 76-16,-6 5 13 0,0 0 3 0,0 0 0 15,8 3-68-15,-2 2-12 0,-6 3-4 0,-3 3 0 16,0 4-8-16,3 7 0 0,0 1 0 0,0 4 0 16,-5 5 0-16,2-3 0 0,0 8 0 0,-3 8 0 15,-6-3 0-15,0 6 0 0,3 5 0 0,0 2 8 16,-6-2-59-1,0 5-12-15,-3-2-2 0,0 2-831 0</inkml:trace>
  <inkml:trace contextRef="#ctx0" brushRef="#br0" timeOffset="9113.908">17921 2958 2516 0,'0'0'56'0,"-6"0"11"0,6 0 2 0,0 0 1 0,-3 5-56 0,-3 6-14 0,0 2 0 0,0 3 0 16,3 3 0-16,0 2 9 15,-3 3-9-15,3 7 8 0,0-2-8 0,0 6 0 0,-3-1 0 0,3 6 0 16,0 2 0-16,-6 1-17 0,0-1 4 0,0 0 1 31,-2-5-32-31,2-2-7 0,3-4-1 0,-3 1 0 0,-6-3 29 0,6-2 6 0,6-3 1 16,-3-3 0-16,0-3 16 0,0-5 0 0,3 1 0 0,-3-4 0 15,6-2 0-15,-3-5 0 0,-6 2-8 0,9-5 8 16,0 0 0-16,3-13 17 0,-6 0-3 16,6-6-1-16,9-5-13 0,0-2-10 0,0-6 2 0,0-2 0 31,0-9-22-31,6-4-4 0,2-4-1 0,1-7 0 0,0 0 27 0,3 0 8 0,0 2 0 0,-3 14 0 16,-1 2 23-16,-2 3 11 0,-3 8 2 0,-3 11 1 15,0-6 22-15,-3 8 4 0,0 8 1 0,0 3 0 16,3 5-48-16,-3 5-8 0,0 6-8 0,-1 4 9 15,1 7-9-15,-3 4 0 0,0 3 0 0,0 6-11 16,-3 2 11-16,3 2 0 0,0 6 0 0,-3-2 0 16,3 2-18-16,3-6-2 0,0-2 0 0,0-2 0 0,3-1 10 15,0-5 2-15,3-5 0 0,-1-3 0 0,-2-5 28 0,0-3 7 16,3-5 1-16,0-2 0 0,0-4 28 16,0-4 7-16,3-6 1 0,-3-6 0 0,-1-2 0 0,1-5 0 15,0-8 0-15,-3-5 0 0,-3-9-46 0,-3-9-9 16,-3-7-1-16,-3-1-8 15,-6-4-50-15,3 3-17 16,-6-2-3-16,-3 7-1 0,-3 8 6 0,3 9 1 0,3 4 0 0,-2 12-704 16,5 4-140-16</inkml:trace>
  <inkml:trace contextRef="#ctx0" brushRef="#br0" timeOffset="9384.143">18835 2823 2691 0,'-9'-5'76'0,"9"5"17"0,0 0-74 0,0-8-19 0,0 8 0 0,0 0 0 16,0 0 40-16,-3 8 5 0,-3 5 1 0,3 3 0 16,-6 5-46-16,0 3-10 0,0 2-2 0,-6 6 0 15,0 0-28 1,-6 5-5-16,-2 0-2 0,-1 5 0 0,0 1 12 0,-6 2 3 0,6 5 0 15,-2-5 0-15,2 2 24 0,0-2 8 0,0 0 0 0,3-8 0 16,6 3 0-16,0-3 0 0,1 0 0 0,2-2 0 16,6-4 0-16,-3 1 0 0,3-3 0 0,3-2 0 0,3-1-24 15,0-2 3-15,0-3 0 0,6-5-686 16,3 0-137-16</inkml:trace>
  <inkml:trace contextRef="#ctx0" brushRef="#br0" timeOffset="9627.769">18820 2604 2352 0,'-12'-8'67'0,"12"8"13"0,0 0-64 0,0 0-16 0,0 0 0 0,0 0 0 15,0 0 48-15,0 0 7 0,0 0 1 0,12 2 0 16,3 1-44-16,5-3-12 0,1-3 0 0,9 3 8 15,3 0-8-15,2 0 8 0,7 0-8 0,0-2 8 16,-1 2-8-16,4-6 12 0,-6 4-4 0,2-4 0 16,1 4-25-16,-3-4-5 0,0 1-1 0,-4 5 0 31,-2-3-109-31,-6 3-23 0,-3 0-4 0</inkml:trace>
  <inkml:trace contextRef="#ctx0" brushRef="#br0" timeOffset="9799.663">18739 3093 1982 0,'0'0'56'0,"0"0"12"0,0 0-54 0,0 0-14 0,0 0 0 0,9 5 0 0,6-2 96 0,0 0 16 16,6-3 3-16,6 0 1 0,2-6-52 0,13 6-9 16,3-8-3-16,5 3 0 0,4 0-41 0,2-3-11 15,4 0 0-15,2-3-1116 16</inkml:trace>
  <inkml:trace contextRef="#ctx0" brushRef="#br0" timeOffset="10160.339">19638 2966 2469 0,'-9'-3'54'0,"9"3"11"0,-6 0 3 0,0 3 2 0,3 0-56 0,0 2-14 15,-3 3 0-15,4 2 0 0,-4 4 13 0,3 2 0 0,-3 2 0 0,0 3 0 16,0 6-13-16,-3-1 0 0,0 3 0 0,6 3 0 31,-3 2-24-31,0 1-7 0,3 2-1 0,3 3-1 16,-3-3 1-16,3 0 1 0,3 0 0 0,3-3 0 0,0 3 18 0,6-10 3 0,0 2 1 16,6-6 0-16,2-1 1 0,4-4 0 0,3-5 0 0,0-5 0 15,6 3 8-15,2-8 0 0,4-3 8 0,3-8-8 16,-1-3 24-16,1-5 1 0,3 0 0 0,-4-5 0 15,-5-3 15-15,0-2 4 0,-4-6 0 0,-5 0 0 16,-3-7-17-16,-6-6-3 0,0-6-1 0,-9-2 0 16,-3 1-3-16,-3 1-1 0,-6 4 0 0,-6 4 0 15,-6 4-33-15,-9 2-6 0,-9 5-2 0,-8 3 0 32,-7 5-28-32,-9 11-6 0,-2 2 0 0,-1 11-1 0,1 3 1 0,2 5 1 0,1 0 0 15,5 10-609-15,7-2-123 0</inkml:trace>
  <inkml:trace contextRef="#ctx0" brushRef="#br0" timeOffset="10445.349">20659 2963 2624 0,'0'-26'75'0,"0"18"15"0,0-5-72 0,0 5-18 0,0-3 0 0,0 11 0 16,0 0 55-16,0 0 7 0,0 0 2 0,0 11 0 15,0 5-64-15,-3 2-10 0,0 6-3 0,-3 2-1 32,-3 4-13-32,-3 4-2 0,1 0-1 0,-4 6 0 15,0 5-1-15,-3 3 0 0,-3-6 0 0,0 8 0 16,0-2-11-16,-2-1-2 0,2 4-1 0,0-4 0 16,3 1-31-16,3 0-7 0,0-6-1 0,3 0 0 15,3-5-1-15,4-8-1 0,-1 1 0 0,6-4 0 16,0-7 18-16,6-1 3 0,-1-7 1 0,7-3-636 0</inkml:trace>
  <inkml:trace contextRef="#ctx0" brushRef="#br0" timeOffset="10856.205">20751 3040 2300 0,'-14'-34'51'0,"8"18"10"0,0-3 3 0,0 3 0 0,-3 3-52 0,6 0-12 16,0-6 0-16,3 11 0 0,-3-5 78 0,6 3 13 15,3-1 2-15,3 3 1 0,0 0-58 0,3 0-11 16,5 0-2-16,7 6-1 0,6-1-37 0,0-2-7 15,-3 5-2-15,-1 5 0 16,7-5-12-16,-3 3-4 0,-3 2 0 0,-1 0 0 16,-2 3-23-16,-3 0-5 0,-6 0 0 0,0 3-1 15,-3-1 22-15,-3-4 5 0,-6 4 1 0,-3 1 0 16,-3 5 5-16,-3-3 2 0,-6 0 0 0,0 6 0 0,-6-4 18 16,-3 7 3-16,-6-7 1 0,-2 4 0 0,-4 0 12 0,-3 2-9 15,-2-3 9-15,2 3-8 0,0 1 8 0,6-4 0 16,1 3 0-16,5 0 0 0,3-5 0 0,6 0 0 0,3-3 0 15,0 1 0-15,6-4 8 0,0 1 3 0,3-3 1 16,3-8 0-16,6 10 16 0,-3-4 4 0,6-4 1 0,0 4 0 16,6-1 19-16,0-3 4 0,3 4 1 0,0-4 0 15,5 4-12-15,1-1-2 0,3 0-1 0,-3 6 0 16,3-1-11-16,-1 4-3 0,4 4 0 0,0-5 0 16,0 6-17-16,-1 2-11 0,1 0 12 0,0 3-12 15,-3-3 8-15,0 3-8 0,-1 3 0 0,1 4 0 16,-3-4 0-16,0 4 0 0,0-1 0 0,-7 1 0 15,-2-2 0-15,3 1 0 0,0-1 0 0,0-3 0 16,0-2 0-16,-6 0-14 0,0-6 2 0,-1-2-739 16,1 0-148-16</inkml:trace>
  <inkml:trace contextRef="#ctx0" brushRef="#br0" timeOffset="11179.4">21859 2902 2624 0,'-3'-13'58'0,"3"13"12"0,0 0 2 0,0 0 1 0,-3-10-58 0,-3 2-15 16,6 5 0-16,0 3 0 0,0 0 14 0,-6 3 0 15,-6 5 0-15,-3 2 0 0,-6 6-30 0,-3 3-7 0,-5 2-1 0,-4 3 0 31,0 2-37-31,-5 6-8 0,-1 0-2 0,-6 2 0 16,-5 6 31-16,-1-1 5 0,0 6 2 0,4 0 0 0,2 0 22 0,6-2 11 0,7-4-10 16,5 1 10-16,6-3 14 0,9 0 9 0,3-3 1 15,9 1 1-15,3-1 5 0,12-2 1 0,9-3 0 0,6-2 0 16,8-4-7-16,10-4 0 16,6-3-1-16,8-6 0 0,6-7-32 0,7-8-7 0,8-6 0 0</inkml:trace>
  <inkml:trace contextRef="#ctx0" brushRef="#br0" timeOffset="11401.96">22305 2881 2579 0,'-24'-16'73'0,"21"11"16"0,3 5-71 0,-6 0-18 16,1 0 0-16,5 0 0 0,0 8 36 0,0 5 3 15,-3 8 1-15,3 1 0 0,3 7-40 0,0 0 0 16,-3 5-12-16,0 1 4 0,-3 4 8 0,3 1 0 15,0 2 0-15,-3 1-8 0,-3 2 8 0,0 2 0 16,0-4 8-16,-6 2-8 0,0 0-9 0,-3 0-7 16,3-3 0-16,-3 0-1 15,3-5-120-15,-3 0-24 0,4 3-5 0,-1-8-489 16,-3 0-97-16</inkml:trace>
  <inkml:trace contextRef="#ctx0" brushRef="#br0" timeOffset="11606.743">22264 2916 2833 0,'-9'-27'62'0,"6"14"13"0,-3 2 2 0,3 4 3 0,3 7-64 0,3-8-16 0,3-3 0 0,3 6 0 16,2 2 44-16,10-5 4 0,3 3 2 0,3 5 0 15,3 0-40-15,-1 0-10 0,4-8 0 0,3 5 0 16,-3 1 0-16,2-6-17 0,1 2 4 0,6 1 1 31,-4 2-40-31,1-2-8 0,-6 2-2 0,6-2 0 0,-10 3-104 16,1-4-21-16,-6 4-4 0,6-4-507 0,-9 4-102 0</inkml:trace>
  <inkml:trace contextRef="#ctx0" brushRef="#br0" timeOffset="11796.835">22448 3270 2372 0,'0'0'52'0,"0"0"12"0,0 0 1 0,6 11 1 0,3-3-53 0,0 0-13 15,0 2 0-15,3-7 0 0,-3 2 48 0,3 1 6 16,0-4 2-16,8 1 0 0,-5-3-39 0,0 0-7 16,9 0-2-16,-3-3 0 15,0 1-61-15,-1-4-13 0,1 4-2 0,3-4-1020 16</inkml:trace>
  <inkml:trace contextRef="#ctx0" brushRef="#br0" timeOffset="11945.872">22002 3556 2530 0,'0'0'56'0,"0"8"11"0,0 0 2 0,3 5 3 0,3-2-58 0,11 7-14 15,7-5 0-15,15 3 0 0,15-5 102 0,5-1 18 0,9 4 3 0,10-9 1 16,5 3-71-16,10-3-13 0,2 1-4 0,3-4-940 15,-3 1-188-15</inkml:trace>
  <inkml:trace contextRef="#ctx0" brushRef="#br0" timeOffset="28535.972">12512 12422 1479 0,'9'-13'32'0,"-6"8"8"0,6-1 0 0,0 1 2 0,3-3-34 0,0 3-8 16,0-3 0-16,3 0 0 0,0-3 86 0,-1 6 15 16,1-3 3-16,-3 3 1 0,3 0-46 0,0-1-10 15,-3 4-1-15,0-1-1 0,0 3-34 0,0-3-13 16,-3 3 11-16,0 0-11 0,-1 3 8 0,1 0-8 16,0-1 0-16,3 4 0 0,0-1 0 0,3-2 0 15,-3 2 0-15,6 3 0 0,0 0 10 0,2 0-10 16,4-3 10-16,3 0-10 0,3 3 0 0,3-3-10 15,8 3 0-15,1-2 0 0,6-1 10 0,-1 3 8 16,-2 0-8-16,2 0 11 0,1-3-11 0,3 3 0 0,-1 0 0 0,1-3 0 16,5 3-16-16,1 0 5 15,-3 0 1-15,5 0 0 0,-2-3 10 0,-1 6 0 0,7-1 10 0,-4 4-10 16,7-6 16-16,-4 5-2 0,1 0-1 16,2-2 0-16,1-1-2 0,-1 1-1 0,1 2 0 0,-1 3 0 15,-2 0-10-15,2-3 10 0,-8 3-10 0,5-3 10 16,-2-5-10-16,-1 3 0 0,1-1 0 0,-4 1 8 15,-2-1 4-15,-3-2 0 0,-7 0 0 0,-2-2 0 16,-3-4 15-16,-1 4 3 0,-2-4 1 0,-3 1 0 16,-4-1-4-16,1-2-1 0,-3 0 0 0,-3 0 0 15,-9 0 2-15,0 3 1 0,-1-3 0 0,-2 3 0 16,-3-3-29-16,-3 0-18 0,-6 0 2 0,3 0 1 31,-3 0-115-31,0 0-23 0,0 0-5 0,0 0-1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08T22:44:00.4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12289 8480 673 0,'9'-11'14'0,"-6"6"3"0,3 0 1 0,0-3 2 0,3 3-20 0,-3-1 0 16,0-2 0-16,3 6 0 0,-6-4 47 0,3 4 5 16,-6 2 0-16,0 0 1 0,0 0-5 0,9-3-2 0,-1 0 0 0,-2 3 0 15,-6 0-6-15,12 0 0 16,0-2-1-16,0 2 0 0,0 0-2 0,6-3 0 16,-3 0 0-16,6 1 0 0,5-1-13 0,1 1-4 0,6-1 0 15,3-2 0-15,8-1-12 0,-2 1-8 0,0 2 8 0,-1-2-8 16,1 5 0-16,-3-3 0 0,2 1 0 0,-2-1 0 15,3 3 0-15,-1 0 0 0,4 0 0 0,0 3 0 16,-4-1 9-16,1 1-9 0,0 2 12 0,-4 1-12 16,1-1 24-16,0 0-3 0,0 1 0 0,5-1 0 15,4 0 1-15,-4 0 0 0,7 1 0 0,3-4 0 16,-4 1-3-16,4-3-1 0,-1-3 0 0,4-2 0 16,5 0 9-16,1-3 1 0,2-3 1 0,1 3 0 15,-7-2-11-15,1-1-2 0,2 1-1 0,-2 2 0 16,-3 2-15-16,-1 1 8 0,-2 0-8 0,-4 2 0 15,-5 0 8-15,-3 3-8 0,-4 3 0 0,-5-3 0 16,3 5 8-16,-6-2-8 0,-1 2 0 0,1 1 0 16,-3-4 14-16,3 4-3 0,-4-1-1 0,1 3 0 0,-3-3 17 15,3 0 3-15,-3 1 1 0,-4-4 0 0,1 4 5 16,0-4 2-16,0 4 0 0,-3-4 0 0,0 1-22 0,-3-1-5 16,-1 1-1-16,-2 0 0 0,0-1 10 0,-3 1 3 15,0 0 0-15,-3 2 0 0,3-2-11 0,-9-3-1 16,0 0-1-16,0 0 0 15,3 5-34-15,-3-5-6 0,3 5-2 0,-3-5-616 16,0 0-124-16</inkml:trace>
  <inkml:trace contextRef="#ctx0" brushRef="#br0" timeOffset="3378.363">12453 9559 1540 0,'0'0'34'0,"0"0"7"0,0 0 2 0,0 0 0 0,0 0-35 0,3-2-8 0,3-4 0 0,3 4 0 16,-9 2 74-16,6 0 13 0,6-5 2 0,-1 2 1 15,4 3-44-15,0 0-9 0,3 0-1 0,0 0-1 16,3 0-14-16,0 0-2 0,5-3-1 0,1 3 0 15,0-2-5-15,3 2-1 0,-1 0 0 0,-2 2 0 16,0-2-3-16,3 0-1 0,0 0 0 0,-4 0 0 16,4-5 3-16,3 0 0 0,3-1 0 0,-4 6 0 15,-2-5 10-15,3 2 3 0,0-2 0 0,-4 2 0 16,1 3-12-16,-3-2-1 0,-3-1-1 0,-3 3 0 16,-1-2 4-16,-5 2 1 0,0 0 0 0,0 0 0 15,-3 0-3-15,-3 0-1 0,-3 0 0 0,3 2 0 16,-6 3-11-16,-3-5 0 0,0 0 0 0,0 0 0 0,0 0 0 0,0 0 0 15,3 6-12-15,-3-6 12 0,-3 5-24 0,0 0 2 16,0 3 1-16,-3-2-667 16,6-6-132-16</inkml:trace>
  <inkml:trace contextRef="#ctx0" brushRef="#br0" timeOffset="4480.442">13703 9477 1519 0,'-3'-10'43'0,"6"5"9"0,-3-3-41 0,0 2-11 0,3 1 0 0,0 2 0 15,0-2 104-15,3 0 20 0,-6-1 3 0,3 4 1 16,0-6-64-16,3 5-13 0,-6 3-3 0,0 0 0 15,3-5-30-15,3 2-6 0,0 1-2 0,0-1 0 16,-6 3-10-16,6 3 8 0,2-3-8 0,-2 0 8 16,3-3-8-16,0 3 0 0,0 0 0 0,0-3 0 15,3 3-9-15,0 0-4 0,0-2-1 0,0 2 0 16,0 0-7-16,-3 0-2 0,3 2 0 0,-7-4 0 16,4 2 12-16,-3 0 3 0,-6 0 0 0,0 0 0 15,0 0 8-15,0 0 0 0,0 0 0 0,0 0 0 16,-9 0 0-16,0 2 0 0,-2 1 0 0,-4-3-8 15,0 0 8-15,-6 3 0 0,0-1 0 0,-3 1-8 16,1 2 17-16,-4-2 4 0,3 0 1 0,-3-1 0 0,6 3-5 0,0-2-1 16,-5 0 0-16,5-1 0 0,0 1 9 15,6 0 2-15,0 2 0 0,3 0 0 0,3-2-1 0,3 0 0 16,6-3 0-16,0 0 0 0,-3 2 0 0,3-2 0 16,6-2 0-16,3-1 0 0,3 3-10 0,3 0-8 15,6-3 9-15,3 1-9 0,3-1 11 0,-1 0-11 16,4 1 12-16,-3 2-12 0,3-6 0 0,-4 4 0 15,1 2 0-15,0-3 0 0,-6 0 8 0,0 1-8 16,0 2 0-16,-7 0 0 0,1 0 0 0,-3 0 0 16,-3-3 0-16,0 3 0 0,-6 0 8 0,-3 0-8 0,0 0 0 15,0 0 0-15,0 0 0 0,-3 0 8 0,-6 3-8 16,-3-1 0-16,0 1 0 0,-3 0 0 0,1 5 0 0,-4-3 0 16,0 0 0-16,-3 1 0 0,0-4 0 0,0 1 0 15,-2 2 0-15,2 0-9 0,0-2 9 0,3 2-8 16,0 1 8-16,3-4 0 0,0 1 0 0,3 0 0 15,4 2 0-15,8-5 0 0,0 0 0 0,0 0-8 16,0 0 8-16,0 0 0 0,0 0 0 0,6 0 0 16,5 3 10-16,-2-3-2 0,6 0-8 0,-3-3 12 15,3 3 1-15,0 0 0 0,3 0 0 0,-3 0 0 16,0 0-13-16,-1 0 0 0,-2 0 0 0,0-3 0 16,0 3 0-16,-3 0 8 0,-9 0-8 0,6 0 0 15,-6 0 0-15,0 0 0 0,0 0 0 0,-3 6 0 16,-6-1 0-16,-6 3 0 0,-3 0 0 0,-2 0-703 15,-10 2-136-15</inkml:trace>
  <inkml:trace contextRef="#ctx0" brushRef="#br0" timeOffset="9112.848">15906 7755 1310 0,'0'0'28'0,"-6"0"7"0,3-3 1 0,-3 3 1 0,3-5-29 0,-3 5-8 0,0 0 0 16,0 0 0-16,3-3 64 0,3 3 12 15,0 0 3-15,0 0 0 0,0 0-45 0,0 0-9 0,0 0-1 0,3-2-1 16,3-1-13-16,-6 3-2 0,6-5-8 0,6 2 12 15,0 0-12-15,0 1 0 0,-1-1 0 0,1 3 0 16,3 3 0-16,0-1 0 0,-3 4 0 0,3-4 0 16,0 4 0-16,0 2 0 0,-3-3 0 0,2 6 0 15,1-4 0-15,3 1 0 0,0 3 0 0,0-3 0 16,0 0 9-16,3 0 3 0,2-3 0 0,1 0 0 16,0-2 4-16,6 0 2 0,3-1 0 0,2 1 0 15,-2-6 5-15,3 3 1 0,2-2 0 0,1-4 0 16,-6 1 2-16,6 0 1 0,2 0 0 0,1-1 0 15,3 1-8-15,-10 2-2 0,-2 1 0 0,-3 2 0 16,6 0-9-16,-7 0-8 0,1 0 9 0,-3 0-9 16,-3 5 8-16,-1-2-8 0,4 2 0 0,0-2 9 15,-6-1-9-15,0 3 0 0,5 1 0 0,-5-1 0 16,0-2 0-16,3 2 0 0,0-2 0 0,-3-1 0 16,2 1 0-16,1 0 0 0,0-1 0 0,3 1 0 15,3-3 0-15,-4 2 8 0,-5-2-8 0,-3 0 8 0,0 0-8 16,-3 0 12-16,3 0-12 0,-3 0 12 0,-6 3-4 15,2-3-8-15,1 0 12 0,-3 0-4 0,-3 3 2 0,0-1 0 16,3 1 0-16,0-3 0 0,-9 0 2 0,3 3 1 16,6-1 0-16,-3-2 0 0,0 0-1 0,-6 0-1 15,0 0 0-15,0 0 0 0,6 3-1 0,-6-3 0 16,0 0 0-16,0 0 0 0,0 0 4 0,0 0 1 16,0 0 0-16,0 0 0 0,-3-5-6 0,3 5-1 15,3-3 0-15,0-5 0 0,0 3-8 0,3-3 0 16,-6 3 0-16,0-3 0 0,0-6 0 0,0 4 8 15,3-1-8-15,3-2 0 0,-3 0 8 0,3-3-8 0,-3 0 8 16,5 0-8-16,7-2 21 0,-6-1-1 0,-6-2 0 16,0 0 0-16,-3 0-2 0,6 2-1 0,0-2 0 15,-6-3 0-15,-6 0-3 0,6 3-1 0,6-5 0 0,-6 2 0 16,0 0-13-16,-3-2 11 0,6-3-11 0,-3 5 10 16,-9 0-10-16,6 0 10 0,6-2-10 0,0 4 10 15,-6-1 11-15,3 1 3 0,-3 4 0 0,6-3 0 16,3 2-12-16,-3 3-3 0,-3 3 0 0,-3 0 0 15,0 0 3-15,0-3 0 0,3 3 0 0,-3 2 0 16,-6 0-4-16,6-2 0 0,0 3 0 0,0 2 0 16,-6 0-8-16,3 0 0 0,4 3 0 0,-1-3 0 15,-6 2 0-15,3 1 0 0,0-3 0 0,3 5 0 16,-3-2 0-16,0 0 0 0,-3 2 0 0,3 1 0 16,6 2 0-16,-3-6 8 0,-3 4-8 0,-3-4 0 0,6 4 0 15,-3-1 0-15,0 0 0 0,0-2 0 16,-3 0 0-16,3 2 0 0,0-2 0 0,0 2 0 0,-5 1 0 0,-1-1 0 15,3-2 0-15,0 5 0 0,-6-3 0 16,0 0 0-16,-6 3 0 0,0 0 0 0,3 0 0 16,-5 3 0-16,-13 0 0 0,3 2 0 0,0 3 0 0,-2-3 0 15,-4 3 0-15,0-3 0 0,1 1-9 0,-1-4-1 16,-3 4 0-16,-2-4 0 0,-13 4 10 0,9-4 0 16,4 1 0-16,-1 2 0 0,-2-2 0 0,2-3 0 15,0 0 0-15,4 0 0 0,-1-3 0 0,0 0 0 16,1 1 0-16,-1-3 0 0,3-1 0 0,3 4 0 15,4-4 0-15,2 4 8 0,3-1-8 0,0 0 11 16,7 1-11-16,-4-1 12 0,6 3-12 0,0-3 0 0,0 1 0 16,6 2 0-16,-3-3 0 0,3 3 0 0,1-2 9 15,2 2-9-15,0 0 0 0,0 0 0 0,0 0 0 0,0 0 0 16,0 2 0-16,3-2 0 0,0 3 0 0,-3-1 0 16,3 1 0-16,3 0 0 0,-3 2 0 0,0 0 0 15,-3-2 0-15,6 2 0 0,0 3 0 0,-3-3-8 16,3 3 8-16,1 3-8 0,-1-3 8 0,3 3-8 15,0 2 8-15,-3 0-8 0,3 6 8 0,0 2-8 16,3-3 8-16,-3 6 0 0,3 2-9 0,-3 4 9 16,0-1 0-16,2 2-9 0,1 1 9 0,0 0 0 15,0 2 0-15,3 1 0 0,-3-1 0 0,3-2 0 16,-3-3 0-16,0 3 0 0,0-6 0 0,-3 3 0 16,0 0 0-16,0-2 0 0,0 2 0 0,0-5 0 15,0 0 0-15,0-1 0 0,0-1 0 0,0-4 0 16,0 1 0-16,0-4 0 0,0 1 0 0,3-2 0 15,0-4-91-15,0 1-14 0,3-3-3 16,0 0-646-16,0-3-129 0</inkml:trace>
  <inkml:trace contextRef="#ctx0" brushRef="#br0" timeOffset="9826.038">21079 6744 1749 0,'0'0'38'0,"0"0"8"0,0 0 2 0,0 6 2 0,0-6-40 0,0 10-10 0,-3 3 0 0,0 3 0 15,3 0 17-15,-3 3 2 0,3 2 0 0,0 0 0 16,-3 3 3-16,3 2 1 0,0 1 0 0,0 2 0 16,0-3 5-16,-3 1 2 0,0-1 0 0,0 3 0 15,3 3-6-15,0 0-2 0,-3-3 0 0,3 3 0 16,3-1-22-16,0-2 9 0,0-2-9 0,0 2 0 15,0-3 8-15,-3-2-8 0,3 0 0 0,-3 0 0 16,0-3 0-16,-3 3 0 0,0-3 8 0,0 0-8 16,-3-2 8-16,0 2-8 0,-3-3 9 0,0 1-9 15,0 2 8-15,0 0-8 0,0 3 0 0,1-3 0 16,5-2-8-16,-3 2-8 0,3-3-2 0,0 1 0 16,3-6-47-1,3 3-10-15,3-5-1 0,3-3-492 0,-1 0-97 0</inkml:trace>
  <inkml:trace contextRef="#ctx0" brushRef="#br0" timeOffset="10598.509">21380 6768 1265 0,'14'-11'36'0,"-14"11"8"0,12-5-36 0,3 3-8 0,-3-6 0 0,3 2 0 16,0 4 94-16,0-4 17 0,3 4 3 15,-4-1 1-15,7 0-59 0,0 1-12 0,0 2-3 0,3 0 0 16,3 0-12-16,-1 0-2 0,10 2-1 0,3-2 0 16,0 0-7-16,-1 0-2 0,4 0 0 0,0 3 0 15,2-3-6-15,4 0-2 0,2 0 0 0,7 0 0 16,3 3 6-16,2-3 1 0,1 0 0 0,-1 0 0 15,1 0-16-15,5 0-18 0,0 0 4 0,1-3 1 16,2 3 13-16,-5-3 0 0,-7 1 12 0,1-1-12 16,-4-2 0-16,-2 5 0 0,-3-3 0 0,-4 1 0 15,1-4 26-15,-6 4 2 0,-13-1 0 0,7 3 0 16,-9-3 19-16,-6 3 4 0,-3 0 1 0,2 0 0 16,-5 3-24-16,0 0-5 0,-6-1-1 0,3 4 0 15,-3-4-8-15,0 3-2 0,-6 1 0 0,6 2 0 16,0 2-12-16,-3-2 0 0,0 3 8 0,5-1-8 15,-2 1 0-15,0 2 0 0,0 0 0 0,0 3 0 0,-6-2 0 16,9 1 0-16,-3-1 0 0,0 4 0 0,6-2 0 16,-3 3-16-16,0-4 3 0,0 1 1 0,-1 3 12 15,-2 2 0-15,6-2 0 0,-9-1 0 0,9 3 0 0,-3-2 0 16,-9 2 0-16,9 0 0 0,-3 3 0 0,-9 2 0 16,6 1 0-16,-3-1 0 0,3 6 23 0,0 0 7 15,-3 0 2-15,3-1 0 0,0 1-32 0,-1-3 0 16,4 3 0-16,-3-6 0 0,3 3 12 0,-3-2-3 15,3 2-1-15,0-5 0 0,-3 0-8 0,0-3 8 16,3 0-8-16,0-3 8 0,-6-2 13 0,3 0 3 16,-3 0 0-16,-3-3 0 0,6-5 9 0,-3 3 3 0,-3-3 0 15,0-8 0-15,0 0-21 0,0 0-4 0,-3 8-1 16,3-8 0-16,0 0 2 0,0 0 0 0,-6 2 0 16,-3-2 0-16,3 0-12 0,-9 0 12 0,3 0-12 0,-6 0 12 15,-3 0-12-15,-2 0 0 0,-7 0 0 16,-9 3-11-16,3-3 11 0,-8 5 0 0,2 1 0 0,-6-4 0 15,-5 4-14-15,-7-1-1 0,1-3 0 0,-4 6 0 16,-2-2 3-16,-1 2 1 0,-5-6 0 0,-1 6 0 16,-8-2-1-16,0 1-1 0,-1 1 0 0,-5-2 0 15,-6 2 3-15,-3-3 1 0,-4 0 0 0,-2 0 0 16,3 1 9-16,-6-4-12 0,-3 4 12 0,5-4-12 16,4-2 12-16,6 3 0 0,3-3 0 0,8-3 0 15,13 3 0-15,8 0 0 0,10-2 0 0,8 2 0 16,9-3-20-16,9 0 2 0,6 1 0 0,7 2-752 15,11 0-150-15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0T22:29:09.6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4371 7064 1235 0,'-104'-2'35'0,"48"2"8"0,-16 0-35 0,-5 0-8 0,-3 0 0 0,-4 0 0 16,-2 0 13-16,0 0 1 0,2-3 0 0,4 0 0 31,-1-2-38-31,4 0-7 0,3-3-1 0,-1 0-1 0,4 3 12 15,-1-6 2-15,7 1 1 0</inkml:trace>
  <inkml:trace contextRef="#ctx0" brushRef="#br0" timeOffset="513.205">279 6376 2146 0,'0'0'60'0,"-9"0"15"0,-3 0-60 0,3 0-15 0,0 0 0 0,0 3 0 16,0 0 108-16,6 2 18 0,-6 0 4 15,6 6 1-15,3 0-75 0,0 4-16 0,3 4-2 0,3 5-1 16,-3 5-20-16,6 5-4 15,0 3-1-15,6 6 0 0,3 10-12 0,3 2-16 0,5 9 3 0,-5 2 1 16,6 3 12-16,0 7 0 0,-3 1 0 0,-1 8-9 16,1 2-7-16,-6-2 0 0,-3-1-1 0,0 1 0 15,-9 2-5-15,0 1-1 0,-6-6 0 0,0 0 0 16,-6-3 23-16,0-2 0 0,-3-3 0 0,-3-5 0 16,3-6 11-16,-6-7 6 0,3-9 2 0,3-4 0 15,3-12 0-15,6-4 0 0,0-6 0 0,0-10 0 31,12-9-61-31,-3-12-12 0,6-14-2 0,12-16-698 0,-3-18-139 0</inkml:trace>
  <inkml:trace contextRef="#ctx0" brushRef="#br0" timeOffset="1816.291">502 6376 2574 0,'-18'3'56'0,"9"0"12"0,6-3 3 0,-3 2 1 0,3-2-57 0,6 6-15 16,3 2 0-16,3 0 0 0,3 0 12 0,6 2 0 16,6-2 0-16,2 0 0 0,-2 0-12 0,9 0 0 15,6 0-12-15,2-3 12 0,7 0 0 0,3 1 0 16,2-4 0-16,7 1 0 0,2 0 11 0,4-3-11 16,5-3 12-16,4 0-12 0,5 1 10 0,3-4-10 15,-2-2 8-15,11-2-8 0,6-1 0 0,3-2 0 16,1-3 0-16,5 3 0 0,9 0 0 0,3-6 0 15,-3 1 0-15,3 2 0 0,6 0 0 0,0 0 0 0,0 0 0 0,3 0 0 16,6 3 0-16,0-5 0 0,6 4 0 16,-3-2 0-16,-3 1 0 0,6 1 0 0,2-4 0 0,4 2 0 15,3-3 0-15,0-2 0 16,-3 0 0-16,6 0 0 0,-1 0 21 0,1 0-1 0,0-1 0 0,-3 4 0 16,-3-3-28-16,0 2-7 0,-4 1-1 0,-2 2 0 15,-9 3 16-15,3 2 0 0,-3 0 0 0,-3 6 10 16,-3 0-10-16,-3 0 0 0,-9 2-12 0,-2 0 12 15,-7 3 0-15,0 3 0 0,6 2 0 0,-9-2 0 16,-9 2 0-16,7 0 0 0,5 1 0 0,-3 2 0 16,-6-3 0-16,1 0 0 0,-1-2 0 0,0 2 0 15,3 3 8-15,-2-3-8 0,-1 1 0 0,-6-4 8 16,0 1 3-16,-5 2 0 0,-4 1 0 0,0-1 0 0,-5-3-11 16,-1 1-9-16,-2 0 9 0,-1 2-13 0,-5-2 13 15,-1-1 0-15,-5-2 0 0,-1 3 0 0,-2 2 14 16,-1-2-4-16,-5 0-1 0,-3-1 0 0,2 1-9 0,-2 0 0 15,-1 2-12-15,1-5 12 0,-3 0 0 16,-1 0 12-16,4-3 0 0,0 3 0 0,-4-2-1 0,4 2 0 16,-3-6 0-16,-1 4 0 0,-2 2-11 15,-3-3 12-15,-1 0-12 0,-2 3 12 0,3-2-12 0,-7-1 10 16,1 0-10-16,0 1 10 0,-3-4-10 0,2 4 0 16,-2-1 9-16,0 0-9 0,0 1 0 0,-4-1 8 15,-2 1-8-15,3-1 0 0,0-2 0 0,-3 2 0 16,2 0 0-16,-2 3 8 0,0-2-8 0,0-1 0 15,3 0 0-15,-4 3 0 0,-2 3 0 0,3 0 0 0,-3-3 0 16,-3 2 0-16,3 1 24 0,-3 0 0 0,-4-1 0 0,1 1 0 16,-3 2-24-16,0 0 0 0,-3 3 0 0,0 0 0 15,0 3 11-15,-3 0-3 0,0-1 0 0,0 6 0 16,-3 3-8-16,3-1 0 0,0 1 0 0,-3 2 8 16,3 0-8-16,-3 0 0 0,2 3 0 15,-2 2 8-15,3 3-8 0,-3 1 0 0,0 4 0 0,3 3 0 16,-6 3 0-16,3 5 0 0,-3 2 0 15,-3 4 0-15,0 1 0 0,0-1 0 0,-3 4 0 0,0 3 0 16,-2 6 0-16,2-3 0 0,0 2 8 0,0-4-8 16,-3 1 0-16,3 1 0 0,-3 5 0 0,3-2 0 15,0-3 0-15,-3 2 0 0,3-2 0 0,3-3 0 16,-3 3 0-16,3-3 0 0,-3-2 0 0,3 0 0 16,3-4 0-16,0-1 0 0,0-6 0 0,0 2 0 15,0-4 8-15,0-4-8 0,0-2 0 0,0-2 8 0,0-6-8 16,0 0 12-16,0-5-12 0,0-3 12 0,0-3 0 0,0-2 0 15,0-5 0-15,0 0 0 0,-3-4 11 0,3-1 2 16,0-1 1-16,0-5 0 0,-6 3-26 0,0-1 0 16,-3-2 0-16,9 0 0 0,-11-2 0 0,-4-1 0 15,-6 0 12-15,-3 1-4 0,0-1-8 0,-3 0 0 16,-8 1 0-16,-1 2 0 0,-3-5-12 0,-5 5-2 16,-4-3 0-16,-9 3 0 0,1 0 4 0,-4 0 1 15,1 0 0-15,-4 3 0 0,4-3-1 0,-7 2 0 16,1 1 0-16,-4-1 0 0,4 4 10 0,-1-4 12 15,-2 4-2-15,-1-1-1 0,-2 0-9 0,-3 3-14 16,-4-3 3-16,-2 1 1 0,2-1 10 0,-5 0 0 0,-6 1 0 0,2 2 0 16,1 0-13-16,-6-3 2 15,0 0 1-15,-7 0 0 0,4 3-4 0,-9 0-1 0,0 0 0 0,-3 0 0 16,-4 3 15-16,1-3 0 0,-3-3-10 16,-3-2 10-16,-3 2 0 0,3-2 0 0,9 2 0 0,-6-5 0 15,-6 2 0-15,0 1 0 0,6-3 0 0,-4 3 0 16,-2-3 0-16,0 0 0 0,-3 0 0 0,0 0 0 15,3 0-16-15,0 0 2 0,-6 0 0 0,0 0 0 16,0 0 1-16,0 0 0 0,-6 0 0 0,3 0 0 16,-3 0 13-16,0 2 0 0,-3 1-10 0,0-3 10 15,-3 0 0-15,3-3 0 0,3 1 0 0,3-1 0 16,-3-5 24-16,6 3 0 0,3-3 0 0,0-3 0 16,0-2-24-16,6 0 0 0,6-3 8 0,0 0-8 0,-6-2 0 15,9-1 0-15,3 3 0 0,-1-2 0 16,-2-1-8-16,3 3-4 0,6 0-1 0,3 3 0 15,-1 3 13-15,1 2 0 0,0 0 0 0,0 2 0 0,8 1 0 0,1 3 0 16,3 2 0-16,-1 0 0 0,7 2-19 16,5-2 3-16,7 0 0 0,5 3-833 15,4 5-167-15</inkml:trace>
  <inkml:trace contextRef="#ctx0" brushRef="#br0" timeOffset="8175.757">18263 10020 1270 0,'0'-13'28'0,"0"7"5"0,-3 1 2 0,3 0 1 0,0-1-28 0,0 1-8 0,0 5 0 0,0 0 0 16,0 0 68-16,-3-5 13 0,3 0 3 16,0 5 0-16,0 0-53 0,0 0-11 0,0 0-1 0,-6 7-1 15,3 4-18-15,-3 2 0 0,3 3 0 0,0 5 0 16,0 3 0-16,0 3 0 0,0 2 0 0,0 2 0 16,0 1-8-16,0 8 8 0,-3 0-13 0,3-1 5 15,1 6 8-15,-1 0 8 0,0-2-8 16,3 2 11-16,0-6-11 0,0 1 0 0,3 0 0 0,-3-6 0 15,-3 3 0-15,3-3 0 0,-3-2 0 0,3-5 8 16,-6 2-8-16,0-3 0 0,0 1 0 0,0-4-11 31,-3-1-19-31,3-1-4 0,0 0-1 0,0-3-424 0,-3 1-85 0</inkml:trace>
  <inkml:trace contextRef="#ctx0" brushRef="#br0" timeOffset="8957.304">18361 9925 1605 0,'0'-14'35'0,"0"14"7"0,0 0 2 0,0-5 2 0,3 2-37 0,-3 3-9 0,6-2 0 0,3-1 0 16,0 0 48-16,0 1 8 0,3-4 2 0,0 6 0 16,0 0-30-16,6 0-7 0,-1 0-1 0,7 0 0 15,-3 0-8-15,3 0-3 0,6 0 0 0,-1-2 0 16,4 2-9-16,0-3 0 0,3 1 0 0,2-4 0 15,1 4 0-15,0-1 0 0,-1-2 0 0,1 2 0 16,3-2 0-16,-4 2 0 0,1-2 0 0,-3 2 0 16,-3 1 0-16,-4-4 0 0,-2 4 0 0,-6-1 8 15,-3 3 0-15,-3 0-8 0,0 0 12 0,-6 3-4 16,0-3 0-16,-9 0 0 0,5 2 0 0,-5-2 0 16,6 6-8-16,-6-6 10 0,6 5-10 0,-6-5 10 15,3 8-10-15,-3 0 0 0,3 2 9 0,-3-2-9 16,0 3 8-16,3-3-8 0,0 5 8 0,-3-2-8 15,3-1 0-15,-3 1 0 0,6 2 0 0,-3-2 8 0,0 4-8 16,3-1 8-16,3-4-8 0,-6 3 8 16,6 3-8-16,-6 0 0 0,6-3 0 0,-3 1 0 0,-3 2 0 0,3-1 8 15,0 1-8-15,0 0 0 0,-3 3 0 16,0-1 0-16,-3 3 0 0,0 1 8 0,-3 1 1 0,0-2 1 16,0 3 0-16,-3 3 0 0,0-1 8 0,0 3 2 15,-3 0 0-15,3-2 0 0,0-1-2 0,-3-2 0 16,3 0 0-16,0-3 0 0,0 0-2 0,3 3 0 15,-3-5 0-15,3-3 0 0,0 2-5 0,0-2-2 16,3-3 0-16,-3 0 0 0,3 1-1 0,0-4-8 16,3-2 12-16,-3-3-4 0,0 3 5 0,0-2 1 0,0-6 0 15,0 0 0-15,0 0 2 0,0 0 1 0,0 0 0 16,0 2 0-16,0-2 3 0,0 0 1 0,0 0 0 0,-3 6 0 16,-3-4 0-16,0 1 0 0,0 0 0 0,-5 2 0 15,-1-3-13-15,0 1-8 0,-6 2 10 16,-3 1-10-16,-3-4 9 0,0 4-9 0,-2-4 8 0,-4 4-8 15,-3-1 0-15,-3-3 0 0,-2 4 0 0,-1-4 0 16,-3 4 0-16,-5-1 0 0,-1 0-10 0,-5 1 10 16,-1-1-17-16,0 3 2 0,4 0 1 0,-1 2 0 31,4 1-22-31,-1 2-5 0,0 3-1 0,1 3-694 0,-1 2-138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0T22:30:47.9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12881 1593 1652 0,'0'5'36'0,"3"8"8"0,0-2 2 0,-3 5 0 0,3 2-37 0,3 1-9 16,-3 2 0-16,3-2 0 0,0-1 50 0,0 3 8 0,0 6 2 0,0-1 0 15,-3 6-44-15,3 2-8 0,-3-2-8 0,-3 2 12 16,3 3-12-16,-3-5 12 0,3-3-12 0,-3 0 12 15,3-2-1-15,-3-1 0 0,3-5 0 0,-3 1 0 16,0-4 5-16,3 1 2 0,0-1 0 16,0-5 0-16,-3 1-8 0,3-1-2 0,0 0 0 0,-3-5 0 15,0-8 3-15,0 0 0 0,3 5 0 0,-3-5 0 16,0 0-11-16,0 0 12 0,3-5-12 0,0 0 12 16,0-6-28-16,-3 1-6 0,3-4-1 15,-3-1 0-15,0-4-46 16,-3 0-10-16,3-7-1 0,-6 0-1 15,3-1-18-15,-3-5-3 0,0-2-1 0,0-3 0 0,-3-3 40 0,0 3 8 16,0 8 2-16,0-8 0 0,0 8 103 0,-3 0 21 0,6 0 4 0,-3 2 1 16,1 9 40-16,5-6 9 0,-3 8 2 0,3-2 0 15,0-1-7-15,3 3 0 0,0 3-1 0,3 2 0 16,3-2-37-16,0 0-7 0,2 0-2 0,4-1 0 0,3 4-33 16,0-1-8-16,3-2 0 0,0 2-1 0,3-2-17 15,0 0-3-15,-1 0-1 0,1 5 0 0,0 3 2 0,0-3 0 16,3 2 0-16,-4-2 0 0,1 8-12 0,0 0 0 15,0 0 0-15,-3 8 0 0,-3-8 0 0,3 14 0 16,-4-7 0-16,1 7 8 0,0-1-8 0,-3 0 0 16,0-2 0-16,-3 5 0 0,0-1 0 0,-3 7 0 15,0-9 0-15,-3 0 0 0,-3 6-15 0,-3-4 2 16,-3 1 0-16,-3-2 0 0,-3 1 4 16,0 4 1-16,0-6 0 0,-6-2 0 0,-5 2-3 0,2 0 0 0,-3 0 0 15,-3-2 0-15,0 0-5 0,1 2 0 16,2-8-1-16,0 3 0 15,6-3-40-15,0-5-8 0,3 0-2 0,0 0-665 16,7 0-132-16</inkml:trace>
  <inkml:trace contextRef="#ctx0" brushRef="#br0" timeOffset="338.124">13947 1109 2055 0,'0'0'45'0,"0"0"10"0,0-8 1 0,3 2 2 15,-3-2-46-15,3-2-12 0,-3 2 0 0,3-3 0 0,-3 3 75 0,0 3 13 16,0 2 2-16,0-2 1 0,0 5-52 0,0-5-11 16,-3 2-1-16,0 11-1 15,0-3-10-15,-3 9-3 0,-3-6 0 0,0 10 0 0,-6 1-13 0,0 2 9 16,-2 3-9-16,-4 5 8 15,-3 3-8-15,-3-1 0 0,-6 9 0 0,4 0 0 0,-7 5 0 0,0 2 8 16,1 6-8-16,2-3 0 0,3-2 0 16,3 2 0-16,3-5 0 0,4-5 0 0,5 5 0 0,6-5 8 15,0-3-8-15,6-3 0 0,6 6 11 0,3-14-3 16,3 6-8-16,3-6 12 0,8-7-4 0,1-1-8 16,3-2 11-16,3-2-11 0,3-6-9 0,2-3-9 15,4 0-2-15,3-5-739 0,-3-8-148 16</inkml:trace>
  <inkml:trace contextRef="#ctx0" brushRef="#br0" timeOffset="736.031">14141 1545 2163 0,'0'0'48'0,"0"0"9"0,-3-8 3 0,3 8 0 0,3-5-48 0,0-6-12 0,-3 3 0 0,5 0 0 16,4-5 72-16,0 3 12 0,3 2 3 0,0 0 0 0,3 3-47 0,0-3-10 15,6 2-2-15,-3 6 0 0,2-5-9 16,1 2-3-16,6 3 0 0,-3 3 0 0,3 2 4 0,2 1 1 15,-5 2 0-15,3 5 0 16,3 0-41-16,-6 0-8 0,-4 6-1 16,-2-6-1-16,3 8 30 0,-6-2 13 0,-3-1-1 0,-6 3 0 0,0 0-12 0,-3 3 0 15,-6-5 0-15,-3 2 0 0,-3-2 0 16,-3 2-8-16,-3 0 8 0,-3-3 0 0,-3 1-12 0,1-1 0 16,-4-2 1-16,3 0 0 0,-3 5 35 15,0-7 8-15,1 4 0 0,5-10 1 16,-3 3-50-16,6-1-11 0,0-5-1 0,6 1-1 15,3-6-145-15,3-8-29 0,3 3-5 0</inkml:trace>
  <inkml:trace contextRef="#ctx0" brushRef="#br0" timeOffset="1035.002">14769 1363 2343 0,'0'0'52'0,"-3"2"10"0,-6 4 2 0,3-1 2 0,-3 8-53 0,-3-8-13 0,0 9 0 0,0-1 0 16,3 5 64-16,-3 4 9 0,3-4 3 0,-3 3 0 16,0 0-57-16,4 3-11 0,-4-3-8 0,6 6 9 15,-3-3-9-15,3 2 0 0,0 1 0 0,3-6 0 16,0 3 0-16,3-3 0 0,0 0 0 0,3 3 0 16,0-6 0-16,3 1-16 0,0-3 4 0,3 2 1 15,0 3 11-15,3-2 0 0,-1-6 0 0,4-2 0 16,0-3 17-16,3-1-1 0,0-1 0 0,3-6 0 0,6-8-16 15,-1 3 0-15,1-3 0 0,0-3 0 16,6-2-42-16,-4 0-6 0,4-1 0 0,-6-4-709 16,3 2-142-16</inkml:trace>
  <inkml:trace contextRef="#ctx0" brushRef="#br0" timeOffset="1353.899">14266 1352 1587 0,'0'0'35'0,"5"-3"7"0,-2-2 2 0,3 0 0 0,3 2-35 0,-3-2-9 0,0-3 0 0,3 3 0 16,0-1 118-16,-3 4 22 0,3-4 4 0,0-2 0 16,0 3-56-16,3 5-11 0,3-8-2 0,-3 8-1 15,-1-5-30-15,7-3-5 0,0 3-2 0,-3 5 0 16,3-8-28-16,3 8-9 0,3-3 0 0,-4 0 0 16,4 3 10-16,0-7-10 0,-3 4 8 0,6 0-8 15,-4 3-20-15,-2-5-8 0,3-3-3 0,0 3 0 16,-3-1-145-16,3 4-30 15,-4-3-6-15,-2-3 0 0</inkml:trace>
  <inkml:trace contextRef="#ctx0" brushRef="#br0" timeOffset="1587.309">14647 1130 1742 0,'-12'-3'38'0,"12"3"8"0,-3 0 2 0,-3 0 1 0,0 0-39 0,6 0-10 0,0 0 0 0,0 0 0 16,0 0 116-16,0 0 22 0,0 0 4 15,9 0 1-15,3 0-59 0,-1 3-12 0,1 2-3 0,6-5 0 16,-3 5-33-16,3-5-6 16,0 3-2-16,3 0 0 0,0 5-13 0,-1-3-3 0,1 3-1 0,-3 0 0 15,3 2-11-15,-6-2 8 0,3 6-8 0,-9-1 8 16,0-5-8-16,-4 2 8 0,4 3-8 0,-3 1 8 16,0-1-19-16,-6 0-4 0,-3 0-1 0,-3 1-767 15,0-1-153-15</inkml:trace>
  <inkml:trace contextRef="#ctx0" brushRef="#br0" timeOffset="1969.316">15066 892 2127 0,'0'0'47'0,"0"0"9"0,0 0 3 0,0 0 1 0,6 8-48 0,3-8-12 15,-3 5 0-15,3-2 0 0,3 2 59 0,0 0 9 16,3-2 3-16,0 2 0 0,-1 0-49 0,4 3-10 16,3 6-1-16,3-9-1 0,0 8 5 0,3-5 1 15,-1 10 0-15,1 1 0 0,-3-6-3 0,3 6 0 16,-6 2 0-16,5 0 0 0,-2 6-3 0,-3-1-1 15,0 3 0-15,-3 6 0 0,0-4-9 0,-4 1 8 16,-2 2-8-16,0 11 8 0,-6 0-8 0,3 0 0 0,-6 3 0 16,0-3 0-16,-6 0 0 0,3-3 0 15,-6-5 0-15,-3 3 0 0,0 5 0 0,-6-5 0 0,-2-1 0 0,-4 6 0 16,-3-5 12-16,-3-6-4 0,-3 3 0 16,-5 0 0-16,-1-2-8 0,-3-1 8 0,1 3-8 0,-1-8-769 15,-3 1-159-15</inkml:trace>
  <inkml:trace contextRef="#ctx0" brushRef="#br0" timeOffset="4504.815">13191 2238 1258 0,'0'0'36'0,"0"0"7"0,0 0-35 0,-6 0-8 0,-3-2 0 0,0 2 0 0,3 0 96 15,6 0 18-15,0 0 3 0,-9 0 1 0,3 0-24 0,0 0-5 16,-3 2-1-16,9-2 0 0,0 0-32 0,-5 6-6 16,-1 2-2-16,3-3 0 0,0 0-10 0,0 6-2 15,-3-1-1-15,3 1 0 0,3 2-35 0,0 0 0 16,0 3 0-16,0 3 0 0,3-1 13 0,-3-2-4 15,6 3-1-15,-6-1 0 0,0 3-8 0,3-2 0 16,0-1 0-16,3-2 0 0,2 0 0 0,1 0 0 16,0-3 0-16,0 1 0 0,3-4 0 0,-3 1 0 15,3-3 0-15,-3 2-11 0,6 1 11 0,-3-9 12 16,3 4-2-16,-1-1-1 0,-2-2 10 0,3-3 1 0,-3-3 1 16,6 3 0-16,-3 0 7 0,0-8 0 15,0 3 1-15,3-3 0 0,-1 3 3 0,-2-9 0 0,3 1 0 16,0 0 0-16,0-3-8 0,-3 0-2 0,-3-8 0 0,0 8 0 15,5-7-3-15,-5 4-1 0,-3-2 0 0,-3 0 0 16,0 2-3-16,-6-5-1 0,0 3 0 0,-3 3 0 16,-3 2-2-16,0 3 0 0,-3-3 0 0,-3 5 0 15,1-2 0-15,-4 0 0 0,0 2 0 0,0 3 0 16,-3-2-12-16,0 2 0 0,0 2 0 0,0 4 0 16,4-4 0-16,-7 6 0 0,3 0 0 0,-3 0 0 15,0 6 0-15,0-4-16 0,-2 9 3 0,2-6 1 16,3 3-1-16,-6 5 0 0,3 1 0 0,0 2 0 15,6-1 1-15,1 4 1 0,2 2 0 0,3 0 0 16,3 0 3-16,3-2 0 0,0-3 0 0,3 5 0 16,0-8-10-16,6 0-2 0,0 1 0 0,3-1 0 15,3-8 12-15,2 1 8 0,1 1-12 0,6-4 12 0,-3-3 0 16,6-3 0-16,-3 3 0 0,3-7 0 16,-1 1 20-16,-2-4-1 0,3 2-1 0,-3-6 0 0,3 1-2 0,-1 0 0 15,-2 0 0-15,0 0 0 0,-3 2-8 0,0 3-8 16,-3-5 12-16,-6 5-12 15,0 3-75-15,-3-3-21 0,-6 5-5 0</inkml:trace>
  <inkml:trace contextRef="#ctx0" brushRef="#br0" timeOffset="7589.651">12277 1704 1485 0,'-21'-8'42'0,"15"3"10"0,0 2-42 0,-5-2-10 16,-1 5 0-16,-9-8 0 0,0 8 57 0,-6-5 10 16,-3 5 1-16,-2 0 1 0,-7 0-23 0,0 5-5 15,-5-5-1-15,-7 0 0 0,-8 8-14 0,-4-3-3 16,0 3-1-16,-2-3 0 0,0 3-22 0,-10-2 8 0,1 1-8 15,-10 1 0-15,4 3 9 0,-6-3-9 16,-4 5 12-16,-8 0-12 16,-3 1-27-16,-3-1-12 0,-6 5-2 0,-3 4-1 15,-4 1-6-15,-2 4 0 0,-9-3-1 0,-3-1 0 0,0 4 21 0,-5 2 5 16,-4-3 1-16,0 1 0 0,0 5 30 0,-3-6 5 0,-3 3 2 0,0 0 0 16,-3 3 41-16,1 2 9 0,5-4 2 0,-3 1 0 15,-3 6-11-15,3-2-1 0,6 2-1 0,-3-5 0 16,1 2-5-16,5 0-1 0,0-2 0 0,3 2 0 15,3-2-19-15,6 5-4 0,-3-8-1 0,3 6 0 16,0 2-14-16,3 0-10 0,3 0 12 0,3 3-12 16,-1-1 8-16,4 1-8 0,3-3 0 0,0 3 0 15,3 2 0-15,3 0 0 0,0 6 0 0,2-6 0 16,7 3 0-16,3 3 0 0,-3 2 0 0,5-2 0 16,1 2 0-16,3-2 0 0,-1 5 0 0,4-3 0 15,3 3 0-15,2 0 0 0,7 2 0 0,-1 1 0 0,7-3 0 16,-4-3 0-16,1 3 8 0,5 0-8 0,4-3 0 15,5 3 10-15,1-3-10 0,2-2 8 0,1-3 1 0,-1 0 0 16,3-5 0-16,1-3 0 16,-1-3-9-16,6 0 0 0,1-4 0 0,2-1 8 0,0-3 22 0,7-2 4 15,2-3 1-15,0-5 0 0,3-3-22 0,3-2-4 16,7-3-1-16,-1-6 0 0,0-2 0 0,6 0-8 16,3-5 12-16,6 0-4 15,0-8-96-15,9-1-20 0,0 1-4 0,6-5-573 16,6-1-115-16</inkml:trace>
  <inkml:trace contextRef="#ctx0" brushRef="#br0" timeOffset="7985.736">3615 4151 1549 0,'-20'-5'44'0,"11"0"9"0,-3-3-42 0,3 3-11 0,-6-3 0 0,3 2 0 16,6-2 104-16,-3 3 18 0,-6-3 4 0,3 3 1 15,0 0-59-15,4 2-12 0,-1-2-3 0,0 2 0 16,-3 0-20-16,3 3-4 0,0 0-1 0,-3 3 0 15,3 0-15-15,-3 2-3 0,0 3-1 0,0 5 0 16,-3 0-9-16,4 1-14 0,-7 4 3 0,3 1 1 16,-3 4-6-16,0 1-2 0,-3 3 0 0,0-1 0 15,7 1-2-15,-4-1-1 0,0-2 0 0,3 2 0 16,3-5 11-16,3 1 10 0,3-4-13 0,3 1 5 16,9-1 18-16,3-2 4 0,6 0 1 0,6-3 0 15,6-2 10-15,2-1 3 0,7-4 0 0,6-1 0 0,-4-2 3 16,7-1 1-16,6-4 0 0,2 2 0 0,1-6-14 15,-1 1-2-15,-2-3-1 0,-3 0 0 0,-1 0 0 0,-2 3 0 16,0 0 0-16,-7-1 0 0,1 1-3 0,-9 0 0 16,2 5 0-16,-5-3 0 0,-6 0-12 0,-6 3 8 15,0 0-8-15,-3 0 0 0,0 3 19 0,-3 0-3 16,-9-3 0-16,0 0 0 0,0 0 0 0,0 5-1 16,0 0 0-16,-3 3 0 0,-3 0-15 15,-3-3 0-15,0 1 0 0,-3 2-771 16,0 0-159-16</inkml:trace>
  <inkml:trace contextRef="#ctx0" brushRef="#br0" timeOffset="11387.171">16790 7996 1765 0,'6'0'50'0,"-6"0"11"0,0 0-49 0,-3-8-12 0,0 0 0 0,0 0 0 0,0 0 51 0,0 3 7 15,-3-1 2-15,6 6 0 16,0-2 36-16,0 2 7 0,0 0 1 0,0 0 1 0,0 0-64 0,0 0-13 16,0 0-2-16,3 8-1 0,-3 2-25 15,3 3 0-15,3 1 0 0,-3 4 0 0,-6 3 17 0,3 3 11 16,6 3 3-16,-3-1 0 0,-3 3-31 0,6 3-8 15,0 2-1-15,-1 3 0 0,1-2 9 0,-3-1 14 16,-3 1-3-16,3-1-1 0,3-2-10 0,-3-6 0 16,-3 1 0-16,0-4 0 0,-3-1 0 0,6-1 0 15,3-3 0-15,3-4 0 0,-3-1 0 0,-3-5-14 16,0 0 3-16,0-6 1 0,0 4 10 0,-3-6 0 16,6-3 0-16,-3-2 0 0,0-6 0 0,0 1 0 0,3-4 0 15,-3-2 0-15,0-2-15 0,3-3-1 0,-3-6 0 16,0 1 0-1,3-3-8-15,-6 0-1 0,-3-3-1 0,-3 0 0 0,6-2 14 0,-6-3 2 16,-3 2 1-16,0 4 0 0,3-4 9 0,-3 3 12 0,0 3-2 0,-3 0-1 16,-3 3 35-16,0-1 6 15,10 6 2-15,-4-3 0 0,-6 3-13 0,9 0-3 0,0 2 0 0,3 1 0 16,0 2 3-16,0 0 0 0,3 3 0 0,3-3 0 16,3 3-16-16,0 0-3 0,0-1-1 0,3 1 0 15,6 3-19-15,-1-1 0 0,1 3 0 0,0 0 0 16,3 0 0-16,3 0 0 0,-3 6 0 0,0-4-9 15,-1 4 9-15,4-1 0 0,3 3 0 0,-6 3 0 16,0-1-8-16,3 1 0 0,5 0 0 0,-2 4 0 16,0-1 8-16,-6 2 0 0,-3 0 0 0,3 2 0 15,0 3 0-15,-10-2 0 0,-2 0 0 0,0 2-8 16,6 0 8-16,-9 0 0 0,-9 1 0 0,-3 1 0 16,-3 1 0-16,1-2-10 0,-7 1 10 0,-6 4 0 0,-3-3-16 15,3 2 4-15,0 1 1 0,1-1 0 0,-7 4 11 0,6-4-8 16,-3-2 8-16,6 2-8 15,1-4-96-15,2 2-18 0,-3-1-4 0,12-4-950 16</inkml:trace>
  <inkml:trace contextRef="#ctx0" brushRef="#br0" timeOffset="12206.854">18037 7493 1340 0,'0'0'38'0,"0"0"8"0,-3-5-37 0,-3-3-9 0,0 2 0 0,0 4 0 15,-3-3 98-15,0-1 18 0,0 1 3 0,0 2 1 16,-3 1-3-16,3-1 0 0,1 3 0 0,-4 0 0 0,0 0-45 16,-3 3-8-16,0-1-3 0,3 1 0 0,0 2-13 15,-3 1-2-15,0 4-1 0,0 1 0 0,4-1-19 0,-1 6-4 16,-6 3-1-16,0 2 0 15,0 3-10-15,0 2-3 0,6 6 0 0,-6 0 0 0,-5 2-8 0,8 0 8 16,9 1-8-16,0 2 8 0,6-3-8 16,0 1 0-16,0-1 0 0,3-2 0 0,3-3 18 0,0 0 2 15,-3-3 0-15,6 1 0 0,9-3-20 16,-1-3 0-16,-2-3 0 0,6-2 0 0,3-2 0 0,3-4-12 16,-3-2 1-16,5-3 1 15,1-2-61-15,3-6-12 0,3-2-2 0,-1-3-1021 16</inkml:trace>
  <inkml:trace contextRef="#ctx0" brushRef="#br0" timeOffset="12536.764">18233 7654 2206 0,'0'0'48'0,"0"0"11"0,0 0 1 0,0 0 3 0,0 0-51 0,0 0-12 0,9-2 0 0,0-4 0 16,3 4 60-16,3 2 10 0,0 0 2 0,6 0 0 16,-3 0-32-16,2 2-7 0,1 1-1 0,0 2 0 15,0 1-6-15,3-4-2 0,-3 6 0 0,-1 0 0 16,-2 0-5-16,-6 3-2 0,0-1 0 0,3-2 0 16,-3 5-8-16,-3-2-1 0,-6 5-8 0,0-3 12 15,-3 0-12-15,-3 3 0 0,-3 0 8 0,-3 3-8 16,0-1 9-16,-3 1-1 0,-3-3 0 0,-3-1 0 0,6-1-8 15,-3-1 12-15,1 0-12 0,2-2 12 0,0-1-26 16,0-2-5-16,6 0-1 0,-3-5 0 16,6-1-166-16,3-2-34 0,0 0-6 0</inkml:trace>
  <inkml:trace contextRef="#ctx0" brushRef="#br0" timeOffset="12777.108">18707 7572 2084 0,'0'0'46'0,"0"0"10"0,0 0 1 0,0 0 1 0,-6 0-46 0,6 0-12 16,-12 6 0-16,0-1 0 0,0 6 82 0,3-1 14 0,-3 1 4 0,3 2 0 15,-3 3-51-15,3 2-9 0,3 4-3 16,0-1 0-16,0 0-21 0,-2 0-4 0,-1 3 0 0,6 0-1 16,3-3-3-16,0 0 0 0,0 0 0 0,6-2 0 15,0-3 0-15,2-1 0 0,1-1 0 0,3-4 0 16,0 1-8-16,3-6 0 0,3 0 0 0,-3-2 0 15,3-3 9-15,0-3 0 0,2-2 0 0,4-5 0 16,0-1-20-16,0-2-4 0,0-3-1 0,-4-5-776 16,1-3-156-16</inkml:trace>
  <inkml:trace contextRef="#ctx0" brushRef="#br0" timeOffset="13071.086">18227 7440 1814 0,'0'0'52'0,"-6"0"10"0,0 0-50 0,6 0-12 16,0 0 0-16,0 0 0 0,0 0 76 0,0 0 12 16,0 0 2-16,6 0 1 0,6-3-19 0,-3 1-4 15,6-3-1-15,0-1 0 0,3 1-20 0,3 0-4 16,0-1-1-16,2-4 0 0,4-1-9 0,0 1-1 15,3-4-1-15,-1 4 0 0,4-3-11 0,3 2-1 16,-3 0-1-16,-1 1 0 0,-5 5-18 0,0-3 0 0,-3 0 8 16,-3 2-8-16,-4 4 0 0,-2-4 8 0,-3 4-8 0,0-1 0 15,-3 0 0-15,-3 3-20 0,-6 0 2 16,6-2 1 0,0 2-89-16,-6 0-18 0,0 0-3 0,0 0-567 0,0 0-114 15</inkml:trace>
  <inkml:trace contextRef="#ctx0" brushRef="#br0" timeOffset="13264.804">18704 7271 1414 0,'0'0'40'0,"0"-3"9"0,-3 0-39 0,3 3-10 0,0 0 0 0,0-2 0 16,0 2 72-16,0 0 12 0,3-5 2 0,-3 5 1 15,0 0-35-15,0 0-8 0,0 0 0 0,6 0-1 0,0 2-43 0,-6-2 0 16,0 0 0-16,5 3 0 15,1 2 0-15,-6-5 0 0,6 3 0 0,-6-3 0 16,9 8-9-16,0-3 9 0,-3 0 0 0,3 3-541 16,-6 0-103-16</inkml:trace>
  <inkml:trace contextRef="#ctx0" brushRef="#br0" timeOffset="13965.102">18674 7115 1612 0,'6'-3'36'0,"-6"3"7"0,0 0 1 0,0 0 1 0,0 0-36 0,0 0-9 0,0 0 0 0,0-3 0 15,-3 1 125-15,3 2 23 0,0 0 5 0,0 0 1 16,0 0-54-16,0 0-10 0,0 0-2 0,0 0-1 16,0 0-47-16,0 0-10 0,0 0-2 0,6 5 0 15,-3 3-10-15,3-3-2 0,0 3-1 0,0 0 0 16,3 3-15-16,-4-1 8 0,7 1-8 0,-3 2 0 15,3-5 0-15,0 5 0 0,0-2 0 0,0 2 0 16,0-2 0-16,3-1 8 0,-3-4-8 0,0 4 0 16,-4-2 0-16,4 0 0 0,-6 0 0 0,0-3-10 15,0 1 10-15,-6-6 0 0,3 7-9 0,-3-7 9 16,0 0 0-16,-3 8 0 0,0 3 0 0,-3 0 0 16,0-4 0-16,-3 1 0 0,3 0-12 0,-2 3 12 15,-1-3-106-15,0 0-14 16,3 0-2-16</inkml:trace>
  <inkml:trace contextRef="#ctx0" brushRef="#br0" timeOffset="14205.884">19230 7654 1978 0,'6'14'56'0,"-6"-14"12"0,0 0-54 16,3 8-14-16,-3 2 0 0,-3-2 0 0,0 3 118 0,0-1 21 0,-3 1 4 0,-2-1 1 15,2 6-72-15,-9-2-13 16,3-1-3-16,0 0-1 0,3 3-33 0,-3-3-6 0,-3 3-2 0,6 0 0 16,-3-3-14-16,6 3-13 0,-3 0 2 0,4-3-776 15,2-5-155-15</inkml:trace>
  <inkml:trace contextRef="#ctx0" brushRef="#br0" timeOffset="14676.257">19641 7316 2757 0,'0'0'60'0,"0"0"13"0,3-6 3 0,0 1 2 0,-3-3-62 0,0 8-16 0,9-5 0 0,0-3 0 0,0 3 39 0,3-1 5 16,3 1 0-16,0 0 1 15,-3 0-32-15,5-1-13 0,1 1 11 0,3 2-11 0,0 1 0 0,0-1 0 16,0 3 0-16,-4 0 0 16,1 0 0-16,-6 3 0 0,6-1 0 0,-3 1 0 0,-3 0 0 0,-3-1 0 15,0 4 0-15,0-4 0 0,0 3 8 0,0 1-8 16,-4-1 0-16,-2 3 0 0,0 0 0 0,0 0 0 15,-3 2 0-15,-6 4 0 0,-2-1-9 0,-4 3-2 16,-3 0 0-16,-3 5 0 0,-3 0-5 0,-3 0-2 16,0 0 0-16,-2 3 0 0,-1-3 6 0,-3 0 2 15,3 1 0-15,0 1 0 0,4-4 10 0,-4-1 0 0,3 1 0 16,6 0-8-16,3-1 8 0,3-5 0 0,1 1 0 16,5-4 0-16,0-2 0 0,9 3 0 15,-3-3 0-15,6-1-8 0,2-1 8 0,4-4 0 0,3 1 10 0,3-3-10 16,3-3 16-16,0 1-2 0,3-1-1 15,2-5 0-15,1 0-5 0,6-5-8 0,0 0 11 0,2 0-11 16,1-3 8-16,0 2-8 0,3-1 0 16,-4-1 0-1,1 0-16-15,-3 0-9 0,-1 0-3 0,1 0 0 16,-3 0-158-16,0 0-32 0,-6 3-6 0,-7 3-2 0</inkml:trace>
  <inkml:trace contextRef="#ctx0" brushRef="#br0" timeOffset="15121.045">19647 7472 1814 0,'0'0'52'0,"0"0"10"0,0 0-50 0,0 0-12 0,0 0 0 0,3 0 0 16,3 0 80-16,3 0 12 0,-3 0 4 0,6-3 0 16,3 1-27-16,-3 2-5 0,3-6 0 0,2 4-1 15,1-4-34-15,3-2-6 0,3 3-2 0,0-3 0 16,0 0-9-16,5 0-3 0,-2-2 0 0,3-1 0 31,0 3-111-31,2-2-22 0,-2-4-5 0</inkml:trace>
  <inkml:trace contextRef="#ctx0" brushRef="#br0" timeOffset="15438.162">20076 6829 1951 0,'0'0'43'0,"15"3"9"0,-6-1 1 0,3-2 2 0,-1 3-44 0,4 2-11 0,0-2 0 0,6 2 0 16,0 3 88-16,3 0 16 0,-1 0 4 0,4 2 0 16,-3 4-48-16,0-1-10 0,6 0-2 0,-1 3 0 15,-2 3-14-15,0-1-3 16,0 3-1-16,-3 0 0 0,2 3-8 0,-2 0-2 0,-6 2 0 0,0 4 0 15,-3-4-11-15,-3 6-9 16,0 5 12-16,-6 3-12 0,-3-1 0 0,-6 4 0 0,0-4 0 0,-6 4 0 31,-3-1-37-31,-6 0-11 0,-6 1-3 0,0-1 0 16,-3-2-64-16,-5 5-13 0,-4-3-2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0T21:47:24.15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14626 5662 334 0,'12'-10'0'0,"-12"10"14"0,0 0-14 0,6-6 0 16,-3 4 0-16,-3 2 0 0,0 0 40 0,0 0 4 16,0 0 2-16,0 0 0 0,0-6 22 0,0 6 4 15,0 0 0-15,-3-5 1 0,3 5 8 0,0-5 2 0,0 5 0 16,0 0 0-16,-3-3-23 0,3 3-4 0,0 0 0 15,0 0-1-15,0 0-32 0,0 0-7 0,0 0 0 16,0 0-1-16,0 0-15 0,0 0 0 16,6-3 0-16,-1 3 0 0,1-2 0 0,0 2 0 0,3 0 8 0,-3 0-8 15,3 2 0-15,0-2 0 0,0 0 0 0,0 3 0 16,0-3 0-16,3 0 0 0,3 0 0 0,-3 3 0 16,0-6 9-16,5 3-1 0,-5 3 0 15,3-3 0-15,0 0 0 0,-3 0 0 0,3 2 0 0,0 1 0 16,0-3 4-16,-3 3 0 0,-1 2 0 0,-2 0 0 15,0-2 7-15,-3 2 1 0,-6-5 1 0,6 5 0 16,-3-2 10-16,-3-3 1 0,3 8 1 0,-3-8 0 16,0 0-5-16,0 0-2 0,3 5 0 0,-3 1 0 15,0-4-15-15,0-2-3 0,0 0-8 0,0 0 12 16,0 0-12-16,0 0 9 0,0 0-9 0,0 0 8 16,0 0 0-16,-6 0-8 0,-3-2 12 0,9 2-4 15,-6-3 8-15,-3 0 0 0,0 1 1 0,-2-1 0 0,-1 0 3 16,3 3 1-16,-3 0 0 0,0-2 0 0,-3 2-13 15,0 0-8-15,0 0 10 0,-3 0-10 0,-2 2 0 16,2 1 0-16,3 0 0 0,-6-3 0 0,3 2 0 0,0 1 0 16,-3 0 0-16,4-1 0 0,-4 1 0 0,0 2 0 15,0-2 0-15,6-1 0 0,0 1 0 0,3 0 0 16,0-1 0-16,4 1 0 0,8-3 0 16,0 0 0-16,0 0 0 0,0 0 0 0,0 0-9 0,8 0 9 15,1 0-13-15,3 0 5 0,3 0 8 0,3 0 0 16,0-3-9-16,0 1 9 0,3-1 0 0,-1 3 0 15,1-3 0-15,3 1 0 0,0-1 0 0,0 1 0 16,0-1 0-16,2 3 0 0,-2-5 0 0,0 2 0 0,0 0 0 16,0 1 0-16,-7-1 0 0,4 0 0 0,-3 3 0 0,-3-2 0 15,-3 2 0-15,0 0 0 0,-3 0 0 0,-9 0 0 16,0 0 0-16,6 2-11 0,0-2 11 0,-6 0-8 31,0 0-16-31,0 0-4 0,0 0 0 0,-6-2-766 0</inkml:trace>
  <inkml:trace contextRef="#ctx0" brushRef="#br0" timeOffset="3465.534">15971 5718 1220 0,'0'0'27'0,"-3"0"5"0,-3 2 2 0,6-2 0 0,0 0-34 0,-3 0 0 0,0 3 0 0,3-3 0 0,0 0 55 16,0 0 4-16,0 0 1 0,0 0 0 0,0 0-60 0,0 0 0 16,0 0 0-16,0 0 0 0,0 0 0 0,0 0 0 15,6 3 0-15,-6-3 0 0,0 0 0 0,6 0 0 16,-6 0 0-16,9 2 0 0,-3-2 0 0,-6 0 0 15,0 0 8-15,6 3-8 0,3 0 0 0,-3 2 0 16,-6-5 0-16,9 0 0 0,0 5 0 0,0-2 0 16,0-1 0-16,-3 1 0 0,2 0 0 0,4-1 0 15,0 1 0-15,0 2 0 0,0-2 0 0,3 0 0 0,3-1 0 16,0 4 0-16,3-4-8 0,-1 1 8 0,7-1 0 16,-3 4 0-16,0-6 0 0,0 5 0 0,5-2 0 15,1 2 0-15,-3-2 0 0,0-1 0 16,-1 4-9-16,1-4 9 0,-3 3 0 0,3-2 0 0,-3 0 0 0,2 2 9 15,4 0-9-15,-3-2 0 0,-6 2 9 16,3-2-9-16,5 2 18 0,-2-2-1 0,-6 2 0 0,3-5 0 16,0 3-5-16,2-3-2 0,1-3 0 0,-3 3 0 15,0-2-1-15,3-1 0 0,2 0 0 0,-2 1 0 16,-3-1-9-16,6-2 0 0,9-1 0 0,-1 4 0 16,-5-4-12-16,0 4 12 0,-4-4-12 0,1 4 12 15,6-3 0-15,-6 5 0 0,-9-3 0 0,2 3 0 16,4-3 0-16,-6 3 0 0,-3 0 12 0,-3 3-4 15,-3 0-8-15,3-1 0 0,-1 1-12 0,-5-1 12 16,-9-2 0-16,9 3 0 0,0 2 0 0,0-2 8 0,0 0-8 16,-3-1 0-16,3 1 0 0,0 0 0 0,0-1 0 15,-3 1 0-15,-6-3 0 0,6 0 8 16,6 0 0-16,-12 0 0 0,0 0 0 0,0 0 0 0,6 3-8 0,-6-3 0 16,0 0 0-16,0 0 0 0,0 0 20 15,0 0 0-15,0 0-1 0,0 0 0 0,-9 0 13 0,0 0 2 16,9 0 1-16,-3 0 0 0,-6-3-25 15,0 3-10-15,-3 0 8 0,3-3-8 0,0 1 13 0,-3-1-2 16,-3 3-1-16,0-5 0 0,4 2-10 0,-7-2 12 16,-6 5-12-16,0-3 12 0,-6-2-12 0,3 2 0 15,-5 1 0-15,-4-4 0 0,-6 6 8 0,4-2-8 16,2-1 8-16,-3 3-8 0,-5 0 17 0,2 0-1 16,3-3-1-16,-2 1 0 0,-1 2 14 0,-6 0 3 0,1 0 1 15,2 0 0-15,6 0-10 0,-2 0-3 0,-1 0 0 0,0 2 0 16,4-2-3-16,-1 0-1 0,0 0 0 0,0 0 0 15,1-2-8-15,2 2-8 0,0 2 12 0,4-2-12 16,-1 0 10-16,6 0-10 0,-3 0 8 0,4 3-8 16,5-3 0-16,3 0 8 0,-3 0-8 0,6 0 0 15,0 0 17-15,3 0-1 0,0 3-1 0,1-3 0 16,2 2-15-16,0-2 0 0,3 0 0 0,0 3 0 16,0 0 0-16,6-3 0 0,0 0 0 0,0 0 0 15,0 0 0-15,0 0 0 0,-6 5 0 0,6-5 0 16,0 0 0-16,-3 5-8 0,3-5 8 0,0 0 0 15,3 5 0-15,-3 3 0 0,3-2 0 0,0-1 0 16,3 0-12-16,3 1-6 0,-3-1-1 0,3-3 0 0,-1 4 1 16,4-1 0-16,3-2 0 0,0-1 0 15,-3 4 3-15,6-4 1 0,3 4 0 0,6-4 0 0,-4 1 2 16,4 0 1-16,6-1 0 0,0-2 0 0,-1 5 11 0,4-2-13 16,3-6 5-16,-1 3 8 0,4-2 0 0,0 2 0 15,8 0 0-15,1-3 8 0,9 3-8 0,-7-5-16 16,-2 2 4-16,2-2 1 0,4 5 11 0,-7-3 0 15,1 3 0-15,-3-2-8 0,2 2 8 0,-2 0 0 16,0 0 0-16,-10 0 0 0,-5 2 0 0,0-4 0 16,-1 2 0-16,-2 2 0 0,-9-2 0 0,0 0 0 15,0-2 0-15,0 2 0 0,-7 0 8 0,-2 2-8 16,0-2 10-16,0 0-10 0,3 0 13 0,-6 0-3 16,-9 0-1-16,0 0 0 0,9 0-9 0,-9 0 0 15,0 0 0-15,0 0 0 0,0 0 0 0,0 0 8 0,0 0-8 16,-6-2 8-16,-3 2-8 0,3 0 0 15,6 0-10-15,-9-3 10 16,0 3-28-16,-3 0 0 0,3 0 0 0,-3 0 0 0,4 0 13 0,-4 3 3 0,-3-1 1 0,-3 1 0 16,3-3 11-16,-6 5 0 0,-9-2 8 0,4 2-8 15,-4-2 8-15,-3-1-8 0,0 4 10 0,-5-4-10 16,-4 4 0-16,0-4 0 0,7 1 0 0,-7 0 0 16,-6 2 0-16,1-2 0 0,-1-1 0 0,3 3 0 15,-5-2 0-15,2 0 0 0,4 2 0 0,-1-2 0 16,3 2 24-16,-2-2-2 0,-1-1 0 0,-3 1 0 15,1 0-22-15,2 2 0 0,-3-2 0 0,4-1 0 16,-1 1 9-16,3 2 1 0,7-5 0 0,-1 3 0 16,3-3-10-16,-2 0 0 0,5 0 0 0,0-3 0 15,6 0 0-15,0 3 8 0,1-2-8 0,5-1 8 0,3 3 5 16,3-2 1-16,3 2 0 0,-3-3 0 0,3 3-6 16,9 0 0-16,0 0-8 0,-6-3 12 0,0 6-12 0,6-3 8 15,0 0-8-15,0 0 0 16,0 0 0-16,0 0 0 0,0 0-13 0,9 0 4 0,0-3 9 0,0 3-13 15,0 0 5-15,6 0 8 0,6 0-16 0,-3 0 4 16,2 0 0-16,4-2 1 0,6 2 0 0,0-3 0 16,2-2 0-16,10-3 0 0,3 0 0 0,5 0 0 15,4 0 0-15,6 0 0 0,-1-3-5 0,7 1-2 16,-4-1 0-16,4 1 0 0,5-1 7 0,-3 3 2 16,4 0 0-16,-4-2 0 0,-8 4 9 0,8 1 0 0,4-3 0 15,-4 3 0-15,-5-1 0 0,-4 4 0 0,-5-3 0 0,-4 5 0 16,-2-6 0-16,-12 6 0 0,-6 0 0 15,-7 0 0-15,1 0 0 0,-9 0 0 0,-15 0 0 0,0 0 0 16,6 6 32-16,-6-6 1 0,-6 5 1 16,-6 0 0-16,-3 0-34 0,-3 3-9 0,1-5-1 0,-7 2-876 15</inkml:trace>
  <inkml:trace contextRef="#ctx0" brushRef="#br0" timeOffset="21159.251">18549 4085 770 0,'0'0'16'0,"0"0"4"0,0 0 1 0,3-5 2 0,-3 5-23 0,0-5 0 16,0-1 0-16,0 6 0 0,-6-2 87 0,3-1 13 0,3 3 2 0,-9-3 1 15,3 3 8-15,-3 0 1 0,0 0 1 0,3 0 0 16,0 0-25-16,6 0-4 16,-6 3-2-16,0 0 0 0,0-3-23 0,6 0-5 0,0 0-1 0,0 0 0 15,0 0-25-15,0 0-4 16,0 0-2-16,0 0 0 0,0 0-22 0,0 0 8 0,0 0-8 0,6 2 0 15,0 1 0-15,0-3 8 16,3 3-8-16,3-3 0 0,0 0 11 0,0 2-3 0,0 4 0 0,0-6 0 16,0 2-8-16,2 1 10 0,-2-1-10 0,3 1 10 15,0-3-10-15,0 0 8 0,3 0-8 0,0 3 8 16,3-1-8-16,-1 1 0 0,-2-3 0 0,3 3 0 16,0-3 0-16,0 2 0 0,0-2 0 0,2 0 0 15,1 3 0-15,3-3 0 0,0 0 0 0,0 0 0 16,2 0 17-16,-2 3 2 0,3-1 0 0,0-2 0 15,-1-2-31-15,1 2-5 0,0-3-2 0,-3 3 0 16,0-3 31-16,2 1 5 0,-2 2 2 0,3-3 0 16,-3 0-19-16,2 1 0 0,7-1 0 0,-6 0 0 15,0 1-8-15,-1-1 8 0,-2 1-13 0,0 2 5 16,-3-6 8-16,0 4 0 0,-1-1 0 0,-2 0 0 0,0 1 0 0,0 2 0 16,-3-3 0-16,0 3 8 0,0 0-8 15,-1 0 0-15,-2 0 0 0,3 0 0 0,0 0 0 0,0 0 0 16,3 0 0-16,-6 3 0 0,-1-1 0 15,4 1 0-15,3 0 0 0,0-1 0 0,-3 1 0 0,3 0 8 16,-3 2-8-16,2-5 8 0,-2 2-8 0,0 1 0 16,3 0 0-16,-3-1 0 0,3 1 15 0,-3-3-2 15,-1 3 0-15,-2-1 0 0,3-2 1 0,-3 0 0 16,0 3 0-16,0 0 0 0,-3-3-3 0,0 0-1 0,-1 2 0 16,-2-2 0-16,0 0-10 0,-3-2 12 15,3 2-12-15,-3 0 12 0,-6 0 7 0,6-3 1 0,3 3 1 16,-6 0 0-16,-3 0-21 0,0 0-18 0,9 0 3 0,-3 0 1 15,0 0 22-15,-6 0 5 0,0 0 1 16,9 0 0-16,-3-3-14 0,-6 3 0 0,0 0 0 0,0 0 0 16,0 0 0-16,0 0 0 0,0 0 0 0,0 0 0 15,0 0 25-15,0 0 9 0,-6 0 2 0,-3-2 0 16,0 2-19-16,-3-3-3 0,0 3-1 16,0 0 0-16,-6 0-13 0,3 0 8 0,-2-3-8 0,-4 3 0 15,3-2 8-15,-3-1-8 0,0 3 0 0,0 0 9 16,-2-3-9-16,-1 1 0 0,0-1 0 0,0 1 8 15,0-1-8-15,1 3 12 0,-1-3-12 0,0 3 12 16,3-2-12-16,0 2 0 0,-3-3 0 0,4 3 0 16,-1-3 0-16,-3 3 10 0,3-5-10 0,0 2 10 15,3 3-10-15,-5 0 0 0,2 0 0 0,0 0 8 0,-3 0-8 16,-3 0 0-16,1 0 0 0,-4 3 0 0,3-3 0 16,0 0 0-16,-3 0 0 0,-2 0 0 0,5 0 0 0,0-3 8 15,0 3-8-15,1-2 8 0,2 2 4 0,0 0 1 16,0 0 0-16,3 0 0 0,-3 0 0 0,4 0 0 15,-4 0 0-15,0 0 0 0,3 0-3 0,-3 0-1 16,1 0 0-16,2 0 0 0,-3 0-9 16,0 0 0-16,3-3 0 0,-3 3 8 0,1 0-8 0,2 3 0 15,-3-3 0-15,3 2 0 0,-3 1 0 0,3 0 0 16,1-3 0-16,2 2 0 0,0 1 12 0,3 0 1 16,-3-3 0-16,0 0 0 0,6 2 2 0,-2 1 0 15,2 0 0-15,0-3 0 0,0 0-15 0,3 0 0 0,0-3 0 16,0 3 0-16,3 0 0 0,-3-3 0 15,0 1 0-15,9 2 0 0,0 0 0 0,-6 0 0 0,0 0 0 0,6 0 0 16,0 0 0-16,-6-3 0 0,0 3 0 0,0 0 0 16,0-3 0-16,6 3 0 0,0 0 0 0,-5 0-10 15,2 0 10-15,3 0 0 0,0 0 0 0,0 0 0 16,0 0 0-16,0 0 0 0,0 0 0 0,0 0 0 16,0 0 0-16,0 0 0 0,0 0 0 0,0 0 0 15,0 0 0-15,0 0-10 0,0 0 10 0,0 0-10 16,0 0-1-16,0 0 0 0,0 0 0 0,0 0 0 15,8-2 2-15,7 2 0 0,0-3 0 0,0 3 0 16,3 0-1-16,3 0 0 0,0-3 0 0,0 3 0 16,-1 0 0-16,4 3 0 0,0-3 0 0,0 3 0 15,0-3 0-15,2 2 0 0,4-2 0 0,0 0 0 16,0 0 10-16,2 3-10 0,-2 0 10 0,3-3-10 16,0 0 10-16,2 2 0 0,-2-2 0 0,3 0-8 0,0-2 8 15,-1-1 0-15,1 0 0 0,3 1 0 16,2-1 0-16,1 0-8 0,0-2 8 0,-4 0 0 0,-2 2 0 0,0 0 0 15,-3 1 0-15,-4-1 0 0,1 1 0 0,-6-1 0 16,-3 3 0-16,0 0 0 0,-1-3 0 0,-2 3 0 16,-3 0 0-16,3 3 0 0,-3-3 8 0,0 0-8 15,-3 3 10-15,0-3-10 0,0 5 0 0,-1-3 0 16,-5 1 0-16,3 0 0 0,0-1 0 0,0 1 0 16,0 0 0-16,-3-1 9 0,3 4-9 0,-9-6 0 15,9 2 0-15,0 1 0 0,-3 0 0 0,0-1 0 16,3 1 0-16,-9-3 0 0,9 3 0 0,0-1 0 0,-9-2 0 0,0 0 0 15,0 0 0-15,5 0 0 0,-5 0 0 0,0 0 0 16,0 0 0-16,0 0 12 16,0 0-12-16,0 0 12 0,0 0-4 0,-5 0-8 0,-4-2 12 0,-3 4-4 15,-3-4-8-15,-3-1 0 0,-3 0 0 16,0 6 0-16,-3-3 0 0,-2 0 0 0,-1-3 0 0,0 6 0 16,-6 0 9-16,1-1-9 15,-4 1 10-15,-3-3-10 0,1 2 15 0,-4 1-3 0,0-3-1 0,1 0 0 16,-4 3-11-16,0-1-17 0,4-2 4 0,-1 3 1 15,0-3 12-15,1 0 0 0,-4 0 0 0,3 0 0 16,-2-3 0-16,5 1 0 0,3-1 0 0,3 0-12 16,1 1 12-16,2-1 0 0,3 1 0 0,0-1 0 15,3-2 15-15,-2-1-4 0,2 4-1 0,0-1 0 16,3-2 1-16,0 2 0 0,1 0 0 0,-1 1 0 0,3-1-11 16,-3-2 8-16,3 2-8 0,0 1 8 0,3-1-8 15,1 3 0-15,2-3 0 0,3 1 0 0,-3 2 0 16,3 0 0-16,3 0 0 0,6 0 0 0,-6-3 0 0,6 3 0 15,0 0 0-15,0 0 0 0,0 0-12 16,0 0 12-16,0 0-12 0,0 0 12 0,9-3-11 0,3 1 11 16,-6-1-8-16,3 0 8 0,3 3-14 0,0-2 2 15,-1 2 1-15,7-3 0 0,-3 3 1 0,3-3 0 16,3 3 0-16,0 0 0 0,5-2-2 0,1 2-1 16,0 0 0-16,3 0 0 0,0 0 1 0,2 2 1 15,4-2 0-15,3 0 0 0,5 0 11 0,1 0 0 16,3 0 0-16,-4 0 8 15,1 3-31-15,3-3-5 0,-1 0-2 0,1-3 0 0,2 3 20 0,1 0 10 16,0 0-10-16,-1 0 10 0,-2 0 0 0,-3 0 0 0,-1 0 0 16,1 0 0-16,-4 0 0 0,1 0 0 0,0 0-8 0,-3 3 8 15,-1 0 0-15,-8-1 0 0,0-2 0 0,-6 3 0 16,-1 0 0-16,-8-1 0 0,0 1 0 0,-6 0 0 16,0 2 9-16,-9-5-1 0,0 0-8 0,0 0 12 15,-6 3-12-15,0 2 0 0,-6 3 0 0,0-3-10 31,-3 0-41-31,1 1-8 0,-4-4-1 0,3 4-676 0,-6-1-134 0</inkml:trace>
  <inkml:trace contextRef="#ctx0" brushRef="#br0" timeOffset="26455.528">11093 6376 1364 0,'0'0'30'0,"0"0"6"0,0 0 2 0,0 0 0 0,0 0-30 0,0 0-8 15,0 0 0-15,0 0 0 0,0 0 48 0,0 0 8 16,3-5 1-16,2 0 1 0,1-3-45 0,0 3-13 16,-3-3 0-16,6 5 8 0,-3 0-8 0,0 3 8 15,0-8-8-15,-3 6 8 0,-3 2-8 0,9 0 0 16,-9 0-8-16,3-3 8 0,3-2 0 0,-6 5 0 16,6 0 0-16,-6 0 0 0,0 0 0 0,9 0 0 15,-3 0 0-15,0 0 0 0,0 0 12 0,3-3 2 16,0 3 0-16,2 0 0 0,7 0 23 0,-6 0 5 0,0 0 1 15,6 0 0-15,-3 0-8 0,6 0-2 0,0 0 0 16,2 0 0-16,-2-2 27 0,3-1 4 0,0 3 2 0,0-3 0 16,-1 6-15-16,4-3-3 0,3 0-1 0,-3-3 0 15,6 3-18-15,-1-2-3 0,1-1-1 0,6 0 0 16,-4 3-13-16,1 0-2 0,3-2-1 0,0-1 0 16,-1 0-9-16,1 3 0 0,0 0 0 0,2 0 0 15,1-2 0-15,3-1 8 0,-1 1-8 0,1-1 0 16,0 0 13-16,-4 1-2 0,-2-4-1 0,0 6 0 15,-4-2-10-15,4 2 0 0,-6-3 0 0,3 0 0 16,-1 3 0-16,-2 0 12 0,0 0-12 0,-1 0 12 16,-2 0 0-16,0 3 1 0,-3-3 0 0,0 0 0 15,-7 3 1-15,1-1 0 0,-3 1 0 0,0 0 0 16,-6-1 14-16,0-2 2 0,0 0 1 0,-3 3 0 16,0 0-31-16,-4-1-12 0,-5-2 1 0,0 0 0 0,0 0 11 15,6 5 16-15,0 3-4 0,-6-8-1 0,0 0-11 0,0 0 0 16,0 0 0-16,6 3 0 0,0 2 0 0,-6-5 10 15,0 0 1-15,3 3 0 0,-3-3-11 0,0 0 0 16,0 0-12-16,9 5 12 0,-3-2 0 0,0-3 0 16,-6 0 0-16,6-3 0 0,-6 3 0 0,0 0 0 15,9 6 0-15,-9-6 0 0,0 0 0 0,0 0 0 16,9-3 0-16,-9 3 0 0,0 0 0 0,0 0 0 16,6 0 0-16,-6 0 0 0,0 0 0 0,0 0 0 15,0 0 0-15,0 0 0 0,0 0 0 0,0 0 0 16,0 0-9-16,0 0 9 0,0 0 0 0,6-3-10 0,-6 3 10 15,0 0-8-15,0 0 8 0,0 0-10 16,0 0 10-16,0 0-10 0,0 0-8 0,0 0-2 0,0 0 0 0,0 0 0 31,0 0-82-31,0 0-17 0,0 0-3 0,0 0-579 0,-6 6-116 0</inkml:trace>
  <inkml:trace contextRef="#ctx0" brushRef="#br0" timeOffset="28020.875">18433 3977 1450 0,'-12'2'32'0,"3"-2"6"0,3 3 2 0,0-3 1 0,-3 0-33 0,9 0-8 15,-3 0 0-15,3 0 0 0,0 0 65 0,0 0 11 16,0 0 3-16,0 0 0 0,0 0-53 0,0 0-10 16,6 0-3-16,3 0 0 0,0-3-13 0,0 3 0 15,3 0 8-15,3-2-8 0,-1 2 0 0,4 0 0 16,-3 0 0-16,3 0 0 0,3 0 0 0,3 0 0 16,3 0 8-16,-1 0-8 0,1 0 0 0,6 0 0 15,0-6-12-15,-1 6 12 0,4-2 0 0,6-4 0 16,-1 1 0-16,10 3 0 0,0-4-8 0,-1 4 8 0,4-1 0 15,-1 0 0-15,-2 1 0 0,3-1 0 16,-4 0 0-16,-2 1 0 0,2-4 21 0,-2 4-1 16,0 2-1-16,-7 0 0 0,1 2 9 0,-3-2 3 0,-10 0 0 0,4 0 0 15,-6 3-5-15,-3 0-1 0,0-3 0 16,-7 2 0-16,1-2-7 0,-3 3-2 0,0-3 0 0,-6 0 0 16,3 3 0-16,-3-1 0 0,-3 1 0 15,3-3 0-15,-3 0 5 0,0 3 1 0,-6-3 0 0,6 2 0 16,3 1-6-16,-7-3 0 0,-2 0-1 0,6 3 0 15,3-1-3-15,-3 1-1 0,-6-3 0 0,6 2 0 16,0 1 1-16,0 0 0 0,-6-3 0 0,0 0 0 16,0 0-12-16,0 0 0 0,9 2-12 0,-9-2 12 15,0 0 0-15,0 0 13 0,3 3 0 0,-3-3 0 16,0 0-13-16,0 0 8 0,0 0-8 0,0 0 0 16,9 3 8-16,-9-3-8 0,0 0 0 0,0 0 9 15,0 0-9-15,0 0 0 0,0 0 9 0,0 0-9 0,0 0 22 16,0 0 0-16,0 0 0 0,0 0 0 0,0 0 5 15,0 0 1-15,0 0 0 0,0 0 0 0,0 0-4 16,0 0 0-16,0 0 0 0,0 0 0 0,0 0-24 0,0 0 0 16,0 0 0-16,0 0 0 0,0 0 0 15,0 0-16-15,0 0 3 0,0 0 0 0,0 0-2 0,0 0 0 16,0 0 0-16,0 0 0 16,-6 2 4-16,6-2 1 0,0 0 0 0,0 0 0 0,0 0 10 0,0 0 0 15,0 0 0-15,0 0 0 0,0 0 0 0,0 0 0 16,0 0 0-16,0 0 0 0,0 0 0 0,0 0 0 15,0 0 0-15,0 0 8 0,0 0-8 0,0 0 0 16,0 0 0-16,0 0 0 0,0 0 0 0,0 0 0 0,0 0 0 16,0 0 8-16,0 0-8 0,0 0 0 0,-3 8 0 15,3-8 0-15,0 0-18 0,0 0 2 0,0 0 0 0,0 0 0 32,0 0-33-32,0 0-7 0,0 0 0 0,0 0-1 15,0 0-15-15,0 0-2 0,0 0-1 0,0 0 0 16,0 0-21-16,0 0-4 0,0 0 0 0,9 0-710 0</inkml:trace>
  <inkml:trace contextRef="#ctx0" brushRef="#br0" timeOffset="31355.527">11313 5506 1265 0,'9'-8'36'0,"-3"5"8"0,3-2-36 0,-9 5-8 0,6 0 0 0,2-5 0 15,-2-3 79-15,-3 3 13 0,0-3 4 0,-3 2 0 16,3 1-52-16,-3 0-9 0,0 2-3 0,-3-2 0 16,0 0 6-16,3 2 1 0,0-2 0 0,0 5 0 0,0 0-12 15,-3-3-3-15,3 0 0 0,0 3 0 16,0 0-24-16,0 0 0 0,0 0 8 0,0 0-8 0,0 0 0 16,3 14 0-16,0 4 0 0,0 1-11 0,-6-1 11 0,3 9-8 15,-3 2 8-15,-3 0-8 0,1 5 8 0,-4 3 0 16,-3 0 0-16,0 6-8 0,-3 4 8 0,0 3 0 15,0 3 0-15,3 0 8 0,-3 0-8 0,0-2 11 16,4-1-11-16,-1-5 12 0,0-6-12 0,6-2 0 16,-3-2 9-16,6-3-9 0,-3-6 8 0,3-2-8 15,3 0 10-15,-3-6-10 0,0-2 12 0,0-3-4 16,3-2-8-16,0-3-572 16,0-8-122-16</inkml:trace>
  <inkml:trace contextRef="#ctx0" brushRef="#br0" timeOffset="32360.215">11438 5374 1900 0,'-6'-8'42'0,"6"8"9"0,-3-6 1 0,3 1 1 0,0 0-42 0,-3-3-11 0,3 3 0 0,0-1 0 16,3 1 81-16,-3 5 15 0,3-5 2 0,3-1 1 16,-3-1-83-16,3 1-16 0,-3 1 0 0,3 2-9 15,0-2 9-15,3 2 0 0,-3-2 0 0,2 0 0 0,-2 0 0 0,3 2-8 16,3 0 8-16,-3 1 0 0,3-4 0 0,0 4 0 16,3-4 12-16,-3 1-4 15,6 2-8-15,2-2 0 0,4 2 0 0,3-2 0 0,6 0 0 0,0 0 0 16,5-1 0-16,1 1 0 0,3 0 0 15,2-1-15-15,-2 1 3 0,3-3 0 0,2 3 12 0,4-3 16 16,-4 3-3-16,1-1-1 0,-3 1-12 0,-4 2-16 16,-2 1 3-16,-3-1 1 0,-6 1 12 0,-4 2 16 15,1-3-3-15,-3 3-1 0,-3 0-12 0,-3 0 0 16,-1 0-12-16,1 3 12 0,-3-3 8 0,0 2 8 16,-3 1 1-16,3-1 1 0,-3 4 4 0,3-4 1 15,-6 1 0-15,3 0 0 0,2-1-5 0,-2 1-1 0,0 2 0 16,0-2 0-16,-3 0-4 0,3-1-1 0,-3 1 0 15,0-1 0-15,-3 1-12 0,-6-3 9 0,0 0-9 16,6 5 8-16,0-2-8 0,-6-3 0 0,0 0 9 16,6 5-9-16,-6-5 8 0,0 0-8 15,-3 6 8-15,3-6-8 0,0 0 0 0,0 8 9 0,-6 0-9 0,6-3 0 16,-3 0 10-16,3-5-10 0,0 8 8 16,0 0-8-16,-3-3 0 0,3 3 8 0,3 0-8 0,-3 0 0 15,0-3 0-15,0 3 0 0,0 0-9 0,0 0 9 16,3 3 0-16,0-3 0 0,-6 2 0 0,3 1 0 15,0 2 0-15,0 0 9 0,-3 3-9 0,0-3 8 16,3 3-8-16,-3 0 0 0,0 3 0 0,-3-3 0 16,3 2 0-16,0 3 0 0,0-2 8 0,0 2-8 15,0 0 0-15,0 0 0 0,6 0 0 0,-3 3 8 16,3-3-8-16,-3 1 0 0,0-1 0 0,3 0 0 16,3 0 0-16,-6 0 0 0,3 0 0 0,0 1-11 0,0 1 11 15,-3 1 0-15,3-3 8 0,-3 1-8 0,3 1 0 16,-3 1 0-16,0 0 0 0,-6 0 0 0,3-3 10 0,0 3-2 15,-3-3-8-15,3-3 12 0,-6 4 4 0,0-4 0 16,3 1 0-16,0-3 0 0,0-1 4 16,3 1 0-16,-3-2 1 0,3-1 0 0,0 0-5 0,0-2 0 15,0 2-1-15,0-3 0 0,0 1-7 0,3-3 0 16,0 0-8-16,-3 0 12 0,3-8-4 0,0 0 0 16,0 0-8-16,0 8 12 0,0 2-12 0,0-2 9 15,0-8-9-15,0 0 8 0,0 0 0 0,0 0-8 16,0 0 12-16,0 0-4 0,0 0 9 0,0 0 2 15,0 0 0-15,0 0 0 0,0 0-10 0,0 0-1 0,0 0-8 16,-6-2 12-16,6 2-4 0,-5-3 0 0,-4 3-8 16,3-3 12-16,-3 1-12 0,0-1 8 0,0-2-8 15,-3-1 0-15,-3 4 0 0,0-3 8 0,0-3-8 0,-3 2 0 16,-2 1 0-16,-4 2 0 0,-3-2 0 0,-6 0 0 16,1 2 0-16,-7 3 0 0,-6-3 0 0,1 3 0 15,-4-2 0-15,-3 2-8 0,1 0 8 0,-4 0 0 16,-2 0 0-16,-1 2 0 0,3 4 0 0,1-6 0 15,-4 2 0-15,7 1 0 0,2 0 0 0,3 2 0 16,1 0 0-16,2 1 0 0,0-1 0 0,4-2 0 16,2-1 0-16,3 1 0 0,4-1 0 0,-1 1 0 15,6 0-66 1,0-3-6-16,0 2-2 0,3 1-769 0,4-3-153 0</inkml:trace>
  <inkml:trace contextRef="#ctx0" brushRef="#br0" timeOffset="54143.89">14227 5908 948 0,'-12'0'27'0,"3"0"5"0,3 3-32 0,-3-1 0 0,0-2 0 0,0 0 0 16,3 0 83-16,0-2 9 0,3 2 3 0,0 0 0 16,0 0-39-16,3 0-8 0,0 0-2 0,0 0 0 15,0 0-22-15,0 0-4 0,0 0 0 0,6-3-1 16,3 3 17-16,0-2 3 0,-6-1 1 0,6 0 0 15,3 3 8-15,-3-2 1 0,0-4 1 0,3 4 0 16,-3-4-17-16,3 4-3 0,0-1-1 0,-4 3 0 16,1-3-19-16,0 6-10 0,0 0 10 0,3-1-10 15,0 1 0-15,0 2 0 0,3 1 0 0,-3 2 0 16,3-1 0-16,3 4 0 0,-1 0 0 0,4 2-10 0,3 0 10 16,3 0 0-16,3 3-9 0,5 0 9 15,1-3 0-15,3-2 0 0,2-1-9 0,10-2 9 0,3 0 0 16,2 0 0-16,7-2 0 0,2-4 0 0,1-2 0 0,2-2 0 15,6-4 0-15,1 1 0 0,5 0 0 0,-2-3 11 16,-4-5-11-16,3 5 10 0,-2 0 14 0,-1 0 4 16,1 0 0-16,-7 5 0 0,1 0-28 0,-4 3 8 15,-5 3-8-15,-1-3 0 0,1 3 12 0,-4 2-4 16,1 0 0-16,-4 3 0 0,4-2-8 0,-6 2 10 16,-1-3-10-16,4 0 10 0,2-2 0 0,1 2 0 15,-1-5 0-15,-5 0 0 0,3-3 7 0,-1 1 2 16,1-6 0-16,-4-3 0 0,-5 1 6 0,0-1 2 0,-1-2 0 15,-8 0 0-15,-12 2-11 0,0 3-1 16,-1-3-1-16,1 1 0 0,-3-1 23 0,-6 3 5 0,-9 0 1 16,0 1 0-16,0-1-22 0,-3 2-4 15,-9-2-1-15,3 0 0 0,0 3-4 0,0-3-2 0,-9 3 0 0,0 0 0 16,-3 2-10-16,-3 0-16 0,6-2 4 0,1 5 1 31,2-3-99-31,0 3-20 0,0 0-4 0,0 0-1 0</inkml:trace>
  <inkml:trace contextRef="#ctx0" brushRef="#br0" timeOffset="92439.405">13441 3895 2127 0,'6'29'189'0,"0"5"-151"0,0 11-30 0,0 3-8 0,0 7 0 0,-3 4 0 16,0 1 0-16,0 7 0 0,-3 28 0 0,0-3 0 15,-6-2 0-15,0-5 0 0,-3-6 0 0,0 6 9 16,-3 0-9-16,0-1 10 0,0-4 22 0,-3 2 4 16,0-3 0-16,4 1 1 0,-4 4 1 0,0-2 0 15,3-2 0-15,-3-6 0 0,3 2-3 0,0-1-1 16,3 1 0-16,3-4 0 0,0-4-6 0,0-1 0 16,6-4-1-16,0 1 0 0,3-1-13 0,0-5-2 15,3-2-1-15,0-3 0 0,0-3-11 0,0-5 10 0,0-8-10 16,3 0 10-16,-3-2-10 0,3-6-12 0,-3-3 2 15,0-2 1 1,3-3-50-16,-3-5-9 0,0-3-3 0,0-8-674 0,-6-5-135 0</inkml:trace>
  <inkml:trace contextRef="#ctx0" brushRef="#br0" timeOffset="93746.613">13518 3588 1792 0,'0'0'40'0,"9"-8"8"0,0-5 1 0,3 2 1 0,0 0-40 0,6 1-10 15,3-1 0-15,3-2 0 0,-1 5 41 0,7-5 7 16,-3 2 0-16,9 1 1 0,-4-1-25 0,7-2-4 16,3 2-2-16,5-2 0 0,4 0-18 0,6 0 0 15,2-1 0-15,7 4 0 0,-1-3 0 0,4-1 0 16,2 4 0-16,3-1 0 0,4 1 0 0,-1 4 0 0,1 1 0 15,2 0 0-15,3-3 0 0,4 5 0 0,-4-2 0 16,6 0 0-16,4 2 0 0,2 0 0 0,0 1 0 16,0-1 0-16,1 3 0 0,5-3 0 0,6 1 8 15,0-4-8-15,0 6 34 0,6-2 0 16,3 2 0-16,3-3 0 0,9 0-12 0,0 3-2 0,-11-2-1 0,8-3 0 16,3 5-2-16,2-3 0 0,-2 3 0 0,-3-5 0 15,3 5-6-15,-2 5-2 0,1-5 0 0,-1 3 0 16,4-3-9-16,-7 5 8 0,-4-3-8 0,0 4 8 15,3 2-8-15,0-3 0 0,-6 0 0 0,3 1 8 16,3-1-8-16,-3 0 0 0,-3-2 0 0,3 2 0 16,-3 0 8-16,-6 3-8 0,0-8 0 0,-2 3 8 15,-1 2-8-15,-3 1 12 0,-6-1-12 0,-3-3 12 16,1 4 0-16,-7-6 0 0,-6 5 0 0,1-2 0 16,-7-1 7-16,-3 1 1 0,-2 0 1 0,-1-3 0 15,-5 5-2-15,-1-2-1 0,-5-1 0 0,-1 1 0 16,-2-3-6-16,2 3 0 0,1-1-1 0,-3 1 0 0,2-1-1 15,-5 1 0-15,-1 0 0 0,1-1 0 0,-7 1-10 16,1 2 8-16,-3-2-8 0,-4 0 8 0,-2 2-8 0,-3 0 0 16,0-2 0-16,-4 2 8 15,-5 0-8-15,0-2 0 0,-6 2 0 0,0 1 8 0,-7-1-8 0,1 3 0 16,-3-3 0-16,0 0 8 0,-3 3-8 0,0 0 0 16,3 0 9-16,-3 0-9 0,0 0 0 0,0 3 0 15,-3-1 0-15,3 1 0 0,-1 2 0 0,1 0 0 16,-3 1 0-16,3 1 0 0,-3 4 0 0,0 0 8 15,-3 4-8-15,3 1 8 0,-3 3-8 0,0-1-8 16,-3 3 8-16,3 3-12 0,-3 2 12 0,0 1 0 16,0-1 0-16,-6 3 0 0,0 3 0 0,0 2 0 0,0 6 0 0,0-1 0 15,-3 4 0-15,3-1 0 0,-3 0 0 0,1 3 0 16,-1 3 8-16,0 2-8 0,-3 3 8 0,0 0-8 16,3 2 0-16,-3-2 0 0,0 2 0 15,-3-2-8-15,3 3 8 0,0-3 0 0,-2 2 0 0,2 1 0 16,0-1 0-16,-3-2 9 0,6 0-9 15,-3 0 0-15,0-3 0 0,0 0 0 0,3 0 0 0,-3 1 0 16,0-1 0-16,4-5 0 0,-1 0 0 0,0-3 0 16,-3 0 14-16,3-2-4 0,0 2-1 0,0-2 0 15,-3-6-9-15,3 0 0 0,3-2 0 0,-3-3 0 16,0-3 0-16,3 1 0 0,0-9 14 0,0 3-4 16,-2-2-1-16,-1-3 0 0,3 0 0 0,-3-1 0 15,0 1-9-15,0 0 12 0,0-6-12 0,-3 1 12 0,0-3-12 16,0 2 12-16,-6-4-12 0,3-1 12 0,-5 0-12 15,-4 0 12-15,-6 1-12 0,-3-1 12 0,-2 0-12 16,-4 0 8-16,-3-2-8 0,-2 2 8 0,-4-2-8 0,-6-1 0 16,-2-2 0-16,-4 0 0 0,-8 0 0 0,2-3 0 15,1 1 0-15,-1-1 0 0,-2 0 0 0,-4-2 0 16,1-1 0-16,-3-2 0 0,2 0 0 16,1 0 0-16,-4 0 8 0,1 0-8 0,-3-5 0 0,-4 3 0 15,1-1 0-15,-4 0 0 0,1 1-11 0,-9-1-1 16,0 3 0-16,-4 0 0 0,-2-3 12 0,-3 3 0 15,-6 3 8-15,0 0-8 0,-4-3 0 0,-5 2 0 16,-3 1 0-16,0 2 0 0,-3 0 0 0,3-2 0 16,-6 2 0-16,-3 1 8 0,-6-1-8 0,6 3 12 15,12-3-4-15,-9 1 0 0,-12-1-8 0,9 0 0 0,6 0 0 0,-3 1 0 16,-6 2 0-16,0-3 0 0,0 3 8 16,-3 0-8-16,0-3 0 0,3 6 0 0,-3-3 0 15,3 0 8-15,-3-1-8 0,1 1 0 0,-1 3 0 0,3-3-8 16,0-3 21-16,6 1 5 0,-6-1 1 0,9 0 0 15,3-2-19-15,5 2 0 0,1-2 0 0,6-1 0 16,6-2 9-16,6 0-1 0,5 0-8 0,4 3 12 16,9-3-12-16,5 0 11 0,10-3-11 0,5 3 10 15,4-2-10-15,5-1 0 0,6 0 9 0,1 1-9 16,5 2 0-16,3-3-20 0,3 0 4 0,4 3-864 16,2 0-174-16</inkml:trace>
  <inkml:trace contextRef="#ctx0" brushRef="#br0" timeOffset="96330.309">4011 8369 975 0,'0'0'21'0,"0"0"5"0,3-6 1 0,0-1 1 0,3-1-28 0,-3 2 0 0,-3-2 0 0,0 3 0 16,0 0 81-16,0 0 11 0,0 5 3 0,-3-6 0 16,-3-2-18-16,0 3-3 0,-3 0-1 0,3-1 0 15,0 1-17-15,-2 0-4 0,-1 0-1 0,0-1 0 16,0 1-24-16,0 0-5 0,0 2-1 0,-3-2 0 16,3 2-21-16,-3 0 9 0,3-2-9 0,0 2 0 15,-3 3 0-15,0 0 0 0,1 0 0 0,-1 0 0 16,-3 3 0-16,0 2 0 0,0-2 0 0,-3 0 0 15,0 5 0-15,-3-3 0 0,4 3 0 0,-4 0-9 16,0 2 9-16,-3 1 0 0,0 2 0 0,3 3-8 16,-5 0 8-16,2 2 0 0,3 1 0 0,0 2 0 0,0 3 0 15,-2 2 0-15,-1 4 0 0,3 1 0 16,3 4-8-16,-3 2 8 0,3 2-8 0,-3 1 8 0,7 0 0 16,-1 2 0-16,0-2 0 0,3 2 0 0,0 0 0 0,3 1 8 15,0 2-8-15,3-3 0 0,3 3 0 0,0-5 0 16,0 2 0-16,3-2 0 0,3-3 0 0,0 0 0 15,3-5 0-15,3 2 0 0,0-5 0 0,3 0 8 16,0 3-8-16,3-6 0 0,0 1 10 0,2-3-2 16,4 0-8-16,3-3 12 0,0 0 0 0,3 0 0 15,0-8 0-15,2 3 0 0,4-3 2 0,3-2 0 16,-1-3 0-16,4-3 0 0,-3 0 1 0,3 1 0 16,-1-4 0-16,1-4 0 0,3-1 2 0,-4 0 1 0,7-4 0 15,0-1 0-15,-1-3 1 0,1-2 0 0,0-3 0 16,-4-3 0-16,1 1 10 0,-3-6 3 0,-1 0 0 0,-2 0 0 15,0-2 0-15,-1 0 1 16,-5-4 0-16,0 1 0 0,-6 0 15 0,0 0 2 0,-4 0 1 0,-5 0 0 16,0-3-16-16,-3 3-3 0,-3-3-1 0,-3 1 0 15,0-1-3-15,-3 0-1 0,-3 3 0 0,0 0 0 16,-3 0-11-16,3-3-1 0,-6 0-1 0,3 3 0 16,-6 0-14-16,3-3 0 0,-3-2 0 0,-3 2 0 15,0-2 0-15,1 2 0 0,-1 0-13 0,0 3 4 16,0 0-7-16,3 3 0 0,-6-1-1 0,0 3 0 15,-3 3 1-15,0 3 1 0,-2-1 0 0,-1 3 0 16,0 3 15-16,-3 0-9 0,0 0 9 0,-3 5-8 16,-2 0 8-16,-1 2 0 0,-6-2-9 0,0 8 9 0,-2 0 0 15,-1 0-9-15,0 3 9 0,-2 2 0 0,-1 3-14 16,3 0 4-16,-2 3 1 0,5 2 0 0,-9 0-7 16,4 1-2-16,-1 4 0 0,0-2 0 0,1 2 18 15,5 4-12-15,-6-1 12 0,10 0-10 0,2 0 10 0,0 0 0 16,0 3-9-16,6-3 9 15,4 0 0-15,-1 1-9 0,0-1 9 0,6 0 0 0,-3-3 0 0,6 1-8 16,3-3 8-16,0 2 0 0,3-2 0 0,6 0 0 16,0-3 0-16,6 3 0 0,0-3 8 0,3 3 0 15,6-2-8-15,3-1 12 0,0-3 0 0,6 1-1 16,2-3 0-16,7 0 0 0,9-3 2 0,3-2 1 16,5-3 0-16,1 0 0 0,2-3-4 0,1 0-1 0,2-2 0 15,4 3 0-15,0-4-9 0,2 1 0 0,-2-3 9 16,-4 3-9-16,1-1 0 0,-7 1 0 0,1 0 0 0,-6 0 0 15,-1 2 0-15,-2-2 0 0,-6-1 0 0,-1 1 8 16,-2 2 2-16,-3-2 1 0,-3 5 0 0,-4-3 0 31,1 3-43-31,-6 3-8 0,0-3-1 0,-3 3-736 0,0-1-147 0</inkml:trace>
  <inkml:trace contextRef="#ctx0" brushRef="#br0" timeOffset="97388.758">4854 7456 1580 0,'0'0'35'0,"0"0"7"0,0 0 2 0,0 0 0 0,0 0-36 0,0 0-8 0,0 0 0 0,0 0 0 16,3 5 25-16,-3-5 3 0,9 6 1 0,-3 1 0 0,-4 4-17 0,-2 2-4 15,0 3-8-15,0 0 12 0,-2 3-12 0,2 4 0 16,-6 4 8-16,3-1-8 0,3 1 0 0,-6 2 0 15,3 3 8-15,-3-1-8 0,0 4 0 0,0-3 9 16,3 2-9-16,0-5 8 0,0-3 7 0,0 1 1 16,3-3 0-16,3 2 0 0,-3-5 16 0,6 1 4 15,3-4 1-15,0-2 0 0,0 2-2 0,3-2-1 16,2-5 0-16,4-1 0 0,3-2-23 0,0-2-11 16,3-1 10-16,0-5-10 15,-1 0-35-15,-2-3-13 0,3 1-2 0,-3-1-533 16,-3-5-106-16</inkml:trace>
  <inkml:trace contextRef="#ctx0" brushRef="#br0" timeOffset="97577.928">4889 7776 1858 0,'0'0'52'0,"0"0"13"0,6-3-52 0,-6 3-13 0,0 0 0 0,9-2 0 16,3-1 26-16,3 1 2 0,-3-1 1 0,3 0 0 16,0 1-29-16,-3-1 0 0,5 0 0 0,-2 3-556 15,3-5-118-15</inkml:trace>
  <inkml:trace contextRef="#ctx0" brushRef="#br0" timeOffset="97888.804">4434 7350 1864 0,'0'0'41'0,"0"0"9"0,0 0 2 0,0 0 0 0,0 0-42 0,0 0-10 0,-3 8 0 0,0 3 0 16,-3 2 0-16,0 8 0 0,-6 0 0 0,3 6 0 31,0 2-25-31,0 8-1 0,-3 0 0 0,1 8 0 16,2 2-22-16,0 4-4 0,0 2 0 0,0-3-1 15,9 0 5-15,0 0 0 0,6-5 1 0,0 3 0 0,6-6 28 0,6-2 6 0,5-3 1 0,7-5 0 16,3-3 0-16,3-5 0 0,8-3 0 16,1-5 0-16,3-6-8 0,5-4 0 0,4-9-1 0,2-2-544 15</inkml:trace>
  <inkml:trace contextRef="#ctx0" brushRef="#br0" timeOffset="98172.985">5229 7318 1850 0,'0'0'40'0,"12"6"9"0,2 4 2 0,7 1 1 0,3 5-41 0,3 2-11 0,3 3 0 0,5 3 0 0,1 0 12 0,0 5 1 16,0 0 0-16,-4 3 0 0,4 2-13 0,-3 3 0 15,-3 0 0-15,-1 6 0 0,1 2-15 0,-3 0 4 16,3 0 1-16,-4 0 0 0,-8 0-5 0,0 2-1 16,-3 1 0-16,-3-3 0 15,-6 8-42-15,-6-6-9 0,-6-2-1 0,-3 0-1 0,-6-5 36 0,0 2 7 16,-6-5 2-16,-2 1 0 0,-4-1 14 0,-6 0 10 0,-3 2-12 15</inkml:trace>
  <inkml:trace contextRef="#ctx0" brushRef="#br0" timeOffset="99021.429">8595 8784 1807 0,'-18'-8'40'0,"6"6"8"0,3-4 1 0,-5 4 2 0,-1 2-41 0,-3 0-10 16,-3-3 0-16,0 3 0 0,-3 3 32 0,-2-3 5 15,-4 5 1-15,-6-2 0 0,6-1-38 0,-11 4 0 16,-10-4 0-16,-3 6 0 0,1-3 0 0,-1 3-12 0,1 0 4 15,-10 0 0-15,-11 0 8 0,2 0-12 16,4 0 12-16,-6-3-12 0,-4 3 12 0,1 0 0 16,5-3 0-16,-5 3 0 0,0-2 0 0,-1-1 0 0,7-2 0 15,2-1 0-15,7-2 40 0,-1 0 4 0,4 0 1 0,8-2 0 16,3 2-1-16,7-3 0 0,5 3 0 16,6 0 0-16,9-5-29 0,-2 2-7 0,8 3 0 0,0-3-8 31,6 1-78-31,3-1-22 0,6 3-5 0</inkml:trace>
  <inkml:trace contextRef="#ctx0" brushRef="#br0" timeOffset="99343.264">6720 8599 2322 0,'0'0'66'0,"0"0"14"0,0 0-64 0,0 0-16 0,0 0 0 0,0 3 0 0,0-3 28 0,0 0 2 15,9 8 1-15,-6-3 0 16,-3-5-31-16,0 8 0 0,0 2 0 0,-3 4 0 0,-3-1 0 0,0 0-13 16,-9 0 1-16,0 3 0 15,0 3-23-15,-3-1-4 0,-2-2-1 0,-4 3 0 16,0-1 5-16,3 1 1 0,-3-1 0 0,4-2 0 0,-4-3 23 0,6 0 11 16,0 3-10-16,3-2 10 0,3-1 0 0,6 0 0 15,0-2 0-15,6 5 0 0,6-1 0 0,3 4 0 16,6-3 0-16,0 0 0 0,9 2-10 0,6-2 10 15,2-3-10-15,4 3 10 0,6 0 0 0,5-3 16 16,1 3-1-16,3 0-1 0,-1-3-14 0,1-2 0 16,-4 2 0-16,4 0-606 0,3 1-124 15</inkml:trace>
  <inkml:trace contextRef="#ctx0" brushRef="#br0" timeOffset="100217.123">10191 8075 1754 0,'0'0'49'0,"0"0"12"0,0 0-49 0,0 0-12 0,0 0 0 0,0 0 0 15,0 0 57-15,6 5 9 0,0-2 2 0,2 2 0 16,-2 1-48-16,3-1-8 0,0 3-3 0,6 0 0 16,0 2-9-16,6-2 12 0,3 0-12 0,5 0 12 15,10 0 4-15,6-3 0 0,2-2 1 0,4 0 0 16,9-3-3-16,-1-6-1 0,10 1 0 0,-1-3 0 15,0 0-2-15,4-2-1 0,-4-4 0 0,4 4 0 0,-7-3 15 16,1-3 3-16,-4 3 1 0,-5 2 0 0,-7 0 4 16,-5 3 1-16,-6 0 0 0,-3 1 0 0,-10 1 10 15,-2 1 1-15,-6 2 1 0,-3-2 0 0,-6 2-15 0,-3 3-3 16,-6 0-1-16,0 0 0 0,0 0-11 0,-3 6-1 16,-6-1-1-16,-3 3 0 0,-3 0-14 0,-3 2 0 15,0 4 0-15,-3-1 0 0,1 0 0 0,-4 3 17 16,0 2-1-16,-3-2-1 0,3 3-31 0,-2 2-5 15,2 0-2-15,-3 3 0 0,0-3 23 0,3 6 0 16,-2-4 0-16,2 4 0 0,0-1-9 0,0 1 9 16,-3 5 0-16,4-1 0 0,-4 4-12 0,3 4 12 15,-3 1-12-15,-3 5 12 0,1 0 0 0,-1 0 0 0,3 3 0 16,-3 2 9-16,1-2-9 0,-4 2 0 16,3 3 0-16,0 2 0 0,1-2 0 0,-1 0 0 0,0-3 0 15,0 1 0-15,0-1 0 0,1-2 10 16,-4-3-10-16,0 0 10 0,3 2-10 0,1-4 0 0,2-1 0 0,0-5 8 15,0 0 0-15,4-5 0 0,5-1 0 0,0-1 0 16,3-9-8-16,0 0 8 0,6-3-8 0,0-4 8 16,3-6-8-16,3-1 0 0,0-1 0 0,3-6-11 31,0 0-35-31,3-6-7 0,0-7-2 0,3-8-1079 0</inkml:trace>
  <inkml:trace contextRef="#ctx0" brushRef="#br0" timeOffset="100560.136">9705 8186 2530 0,'-6'-10'56'0,"6"10"11"0,0 0 2 0,0 0 3 0,0 0-58 0,0 0-14 15,0 0 0-15,6 8 0 0,6 0 8 0,-3 5 0 16,3 5-8-16,-3 1 12 0,6 2-12 0,-6 5 0 15,3 4 0-15,-3 4 0 0,0 0-8 0,0 9 8 16,0 2-12-16,-1 2 12 0,-2 4-9 0,3-1 9 0,0 3 0 0,0-3-9 16,0 3 9-16,0 0-8 15,3 2 8-15,0-2-8 0,0-2 8 0,3-1 0 0,0 3 8 16,2-3-8-16,-2-2 0 0,3 2 0 0,-3-2 0 16,3 2 0-16,-3-3 8 0,3-2-8 0,-6 0 8 0,-1 0-8 15,1-2 12-15,0-4-3 0,-3-2 0 0,0-2 0 16,0-6-9-16,0 0 0 0,0-3 0 15,-3-2 8 1,0-3-116-16,-3-2-24 0,3-3-5 0</inkml:trace>
  <inkml:trace contextRef="#ctx0" brushRef="#br0" timeOffset="101212.338">11542 9295 1754 0,'0'0'49'0,"0"0"12"0,0 0-49 0,6-5-12 16,0 2 0-16,-6 3 0 0,6-5 84 0,-3 2 13 0,-3 3 3 0,0 0 1 16,0 0-47-16,0-5-10 0,-3-1-1 0,-3 1-1 15,-3 2-18-15,0 1-3 16,-3-1-1-16,-3 3 0 0,-3 0-20 0,-2 0 0 0,-1 3 0 16,-3-1 0-16,-3 4 0 0,-3 2 0 15,1 2 0-15,-1 3 0 0,-3 3-9 0,0 6 0 0,4-1 0 16,2 5 0-16,0 3 9 0,0 6-13 0,6 2 5 15,4 0 8-15,-1 2-12 0,6 4 12 0,0-6-10 0,6 5 10 16,3-2 0-16,3 2 0 0,3 0 0 0,6 1 0 16,0-4 0-16,6-1 12 0,2-4-1 0,1-2 0 15,3-6 9-15,6 1 3 0,3-4 0 0,-1-1 0 16,4-7 5-16,3-1 2 0,0-6 0 0,2-3 0 16,-2-2 12-16,3-6 2 0,-1-5 1 0,1-3 0 15,-3-2-10-15,3-5-3 0,-1-9 0 0,4-2 0 16,-3 0-12-16,-4-5-4 0,-2-3 0 0,-6-3 0 15,0-2-6-15,-9 2-2 0,-1-3 0 0,-5 1 0 16,-6 0-8-16,0-1-17 0,-9-1 4 0,-6 4 1 16,-3 0-23-1,-2 0-4-15,-7 9-1 0,-6-1 0 0,-3 5 13 0,-3 1 3 0,-5 5 0 0,2 2 0 0,-3 1 12 16,-2-1 4-16,-4 1 0 0,3 5 0 16,-2 2-20-16,2 0-4 0,-6 6-1 15,7 2 0-15,-1 3 21 0,3 6 4 0,4 2 8 0,2 0-13 0,9 2 5 16,0 3 8-16,6 3-13 0,6 3 5 0,4-1 8 0,5 1-10 15,6 5 10-15,2-3-10 0,7 0 10 0,6 0 16 16,6-2-4-16,6-1-1 0,6 1 5 0,2-6 2 16,7 0 0-16,3-2 0 0,2-3-18 0,1-6 0 15,2-4 0-15,7-6-1064 16</inkml:trace>
  <inkml:trace contextRef="#ctx0" brushRef="#br0" timeOffset="102920.241">13182 6551 1548 0,'0'0'34'0,"0"0"7"15,0 0 2-15,0 0 0 0,-6 0-35 0,6 0-8 0,0 0 0 0,-3 0 0 0,-3 0 56 0,6 0 10 16,0 0 2-16,-3 3 0 0,0 2-44 0,3-5-9 15,0 5-2-15,0 3 0 0,3 3-1 0,0-1 0 16,-3 1 0-16,3 2 0 0,3 3-12 0,0 0 9 16,-3 5-9-16,6 0 8 0,-3 6-8 0,0 2 8 15,3 3-8-15,-3-1 8 0,0 4-8 0,6 2 0 16,-3-3 0-16,-1 3 0 0,1-2 0 0,3-1 8 16,3-2-8-16,3 0 8 0,0-3-8 0,6-3 0 15,0 1 0-15,5-4-11 0,7-1 35 0,0-7 6 16,2 1 2-16,7-2 0 0,3-7-4 0,-4-1 0 0,4-1 0 15,0-5 0-15,-1-3 15 0,7-5 2 0,-4-2 1 0,7-6 0 16,3 0-10-16,2 0-1 0,-2-5-1 0,2 0 0 16,1 0-14-16,2-3-2 0,1 0-1 0,2 0 0 15,-3 1-17-15,1 1 8 0,-4-1-8 0,7 4 0 16,2 3 0-16,-2 3 0 0,-1 2 0 16,-2 3 0-16,-4 3 0 0,1 0 0 0,-4 2 0 0,1 6 0 15,-4 5-9-15,-2 2-9 0,-3 4-2 0,-7 4 0 16,-2 1 5-16,-6 2 1 0,-1 0 0 0,-2 5 0 15,0 1 1-15,-3 2 0 0,-1 0 0 0,-2 3 0 16,-3 0 13-16,0 2-11 0,-3 3 11 0,-1-3-10 16,-2-2 10-16,-3-5-12 0,-6-1 12 0,0 1-12 15,-3-6 12-15,0 0 0 0,-6-5 0 0,0-3 0 16,-3 0 8-16,-3-5-8 0,3-3 8 0,-3 1-8 16,-3-6 30-16,0-8 2 0,0 2 0 0,0-4 0 0,-3-3-32 15,4-6 0-15,-4-5 0 0,6-2 0 16,0-3-53-16,0-3-17 15,3 0-3-15,6 1-1 0,6-1-3 0,3 0-1 0,5 6 0 0,4-1 0 16,9 1 53-16,6-1 10 0,5 6 3 0,4 2 0 0,3 1 22 0,5 5 5 16,10 0 1-16,2 2 0 0,7 3 28 0,-1 3 5 15,4-1 2-15,2 4 0 0,3 2-21 0,4 0-4 16,5 0-1-16,-6 2 0 0,-2 1-25 0,8 0 0 16,15 2 0-16,-6 0 0 0,-8 1-12 0,5-1 3 15,9 3 0-15,0 0 0 0,-5-3-3 0,2 3 0 16,3-3 0-16,0 1 0 0,3 1 12 0,0-1 0 15,1-1 0-15,2 0 0 0,3-2 0 0,3 0 11 0,0-1-3 0,3 4 0 16,0-6 5-16,0 2 1 0,3-4 0 16,3 2 0-16,-6-3 13 0,0-2 2 0,3-1 1 15,-3-2 0-15,-2-5-10 0,-7 3-1 0,-3-4-1 0,-3-1 0 16,-6-1-2-16,-5-3 0 0,-7-2 0 0,-6 0 0 16,-8-6 11-16,-10 1 1 0,-5 2 1 0,-10-2 0 15,-8-1-13-15,-9 3-2 0,-6 1-1 0,-7 1 0 16,-8 1-5-16,-3 3 0 0,-9-1-8 0,-3 6 12 31,-5 0-92-31,-7 5-20 0,-12 5-3 0,-6 3-1 0</inkml:trace>
  <inkml:trace contextRef="#ctx0" brushRef="#br0" timeOffset="103472.745">15126 7588 2243 0,'-15'3'64'0,"6"-3"13"0,3 5-61 0,-6 0-16 0,0 3 0 0,-6 0 0 16,-3 8 37-16,-2 3 5 0,-1-1 1 0,-12 9 0 16,-6-1-35-16,-2 9-8 0,-4-1 0 0,-5 3 0 15,-10 3-25 1,-5 2-7-16,-7 0-2 0,-2 6 0 0,-4 0-27 0,-5-1-6 16,-3 4-1-16,-3-1 0 0,2-3 27 0,-2 1 5 15,-6-3 0-15,6 0 1 0,-4 0 35 0,10-3 11 0,3 1 0 0,-4-1 0 0,7-2 57 16,6-6 12-16,8 3 3 0,9-5 0 0,4-3 5 0,8-3 0 15,7 1 1-15,5-3 0 0,9-6-66 16,0 1-14-16,6-6-9 0,6 0 12 0,3-2-12 0,7-1 0 16,-1-2 0-16,3-8 0 15,0 0-108-15,8 0-20 0,1 0-4 0,6-8-529 16,0-2-107-16</inkml:trace>
  <inkml:trace contextRef="#ctx0" brushRef="#br0" timeOffset="103705.684">12989 8374 2052 0,'-30'5'45'0,"18"-2"10"0,-3 2 1 0,0 1 1 0,3 2-45 0,0-1-12 0,0 4 0 0,1 2 0 16,5 3 28-16,-3 0 3 0,3 3 1 0,3-1 0 16,-3 3-32-16,3 0 0 0,0 1 0 0,3 1 0 15,-3-1 0-15,6-4 0 0,0 3 0 0,-3-2 0 16,3-3 0-16,0 0-8 0,0-3-1 0,0 0 0 15,0-2-11-15,0-4-3 0,0-1 0 0,3-1 0 16,0-2 3-16,5-3 0 0,4-3 0 0,6-2 0 31,0-3-16-31,9-5-2 0,0-1-1 0,11-1-524 0,7 1-105 0</inkml:trace>
  <inkml:trace contextRef="#ctx0" brushRef="#br0" timeOffset="103939.822">13724 8604 1418 0,'-33'-2'31'0,"15"4"6"0,0 1 2 0,-5 2 1 0,-1-2-32 0,-6 5-8 0,0-3 0 0,-3 6 0 0,7-1 105 0,-4 3 19 16,0-2 4-16,0 2 1 0,4 3-49 0,-4-3-9 15,-3 3-3-15,0 0 0 0,1 3-41 0,-1-3-9 16,-9 2-2-16,3 1 0 0,1 2 3 0,-4 0 0 15,3 0 0-15,-2 0 0 16,-1-2-72-16,3-1-15 0,-2 3-2 0,2-2-861 0</inkml:trace>
  <inkml:trace contextRef="#ctx0" brushRef="#br0" timeOffset="107684.04">8682 8850 1684 0,'-18'3'37'0,"12"-3"8"0,-3 0 2 0,0 3 0 0,0-3-38 0,-3 2-9 15,3 1 0-15,0 0 0 0,0-1 43 0,0 1 6 16,0 2 2-16,0 0 0 0,0 3-36 0,1 0-7 0,-1 0-8 0,0 0 11 16,0 3-11-16,0 2 0 0,0 0 0 15,0 3 0-15,-3 3 0 0,3-1 0 0,-3 6-9 0,0 0 9 16,0 0 0-16,1 5 0 0,2-3-8 0,0 3 8 15,0-2 0-15,0-1 0 0,3 1 0 0,0-4 0 16,3 4-12-16,3-3 4 0,3-6 8 0,0-2-13 16,6 3 13-16,0-6-9 0,0-3 9 0,6-2-8 15,-1 0 25-15,7-2 6 0,0-6 1 0,0-3 0 16,3-5 16-16,-3 0 3 0,5-3 1 16,1-2 0-16,0 0-14 0,0-5-2 0,-3-4-1 0,-1 4 0 15,-2-3-3-15,-3-1 0 0,0-1 0 0,-3-1 0 16,-3-3-7-16,-6 1-1 0,0-1-1 0,-3 1 0 15,-6 0-7-15,-3-1 0 0,3 1-8 0,-6 4 12 16,-6 4-21-16,0-1-5 0,-3 4-1 0,-6-1 0 16,1 2 15-16,-4 4-12 0,-3 2 12 0,0 3-12 15,0-3 12-15,-2 2 0 0,5 4 0 0,0 2 0 0,3 0 0 16,0 2 0-16,4 1 11 0,2 2-3 0,6 1-8 16,0-4-8-16,3 4 8 0,3-1-12 0,3 3 12 0,0 0 0 15,3-3 0-15,3 3 0 0,6-3-13 0,0 3 2 16,0-2 1-16,6-1 0 0,0-3 10 0,6 1 14 15,-1 0-3-15,4-3-1 16,3-3-46-16,0-2-10 0,2-3-2 16,4-3-591-16,0 1-118 0</inkml:trace>
  <inkml:trace contextRef="#ctx0" brushRef="#br0" timeOffset="107969.973">8839 8377 2073 0,'0'0'45'0,"0"0"10"0,0 0 1 0,-3-3 4 0,-3-2-48 0,6 5-12 0,-3-3 0 0,0 3 0 16,-3-3 18-16,6 3 2 0,0 0 0 0,0 0 0 16,-3-2-20-16,0 4 0 0,-2 1 0 0,2 0 0 15,-3 7-14-15,3-2 3 0,0 3 1 0,-3-1 0 16,0 6-4-16,0 3-1 0,3-1 0 0,0 4 0 15,0-1 0-15,0 3 0 0,0-1 0 0,0 1 0 16,0 3-4-16,3-1-1 0,3-2 0 0,-3-3 0 16,6 0-12-16,-3-2-4 15,0-1 0-15,3-2 0 0,0-3-8 16,0-2-3-16,3-3 0 0,0-3-455 0,-3 0-91 0</inkml:trace>
  <inkml:trace contextRef="#ctx0" brushRef="#br0" timeOffset="108142.256">8711 8665 1688 0,'0'0'37'0,"-6"-3"8"0,6 3 2 0,0 0 0 0,0 0-38 0,0 0-9 16,0 0 0-16,0 0 0 0,9 0 32 0,0 0 5 0,0-2 1 16,0-1 0-1,6 1-59-15,-3-1-12 0,3 0-3 0,0 1 0 16,-1-1-124-16,-2 0-24 0,3-2-6 0,-6 0-373 0</inkml:trace>
  <inkml:trace contextRef="#ctx0" brushRef="#br0" timeOffset="108336.011">8970 8557 561 0,'15'-11'12'0,"-6"6"2"0,0-3 1 0,0 0 2 0,3 3-17 0,0-3 0 0,0 2 0 0,0-2 0 16,-1 6 0-16,1-4 0 0,-3 1 0 0,0 5 0 16,-3-2 0-16,-6 2 0 0,0 0 0 0,0 0 0 15,0 0 18-15,0 0 0 0,-3 5 0 0,0 0 0 16,0 0 41-16,-3 3 8 0,-3-2 1 0,-3 2 1 15,4 0-20-15,-1-3-4 0,3 0-1 0,0 0 0 16,3 3-29-16,3-8-7 0,0 0 0 0,0 0-475 16</inkml:trace>
  <inkml:trace contextRef="#ctx0" brushRef="#br0" timeOffset="108530.617">9098 8326 2156 0,'-18'-5'48'0,"9"3"9"0,3-1 3 0,1 3 0 0,-4 0-48 0,3 3-12 16,6-3 0-16,-6 5 0 0,3 3 12 0,-3 2 1 16,6-2 0-16,-6 5 0 0,0 1-13 0,0 2-18 15,0 5 4-15,-3-3 1 16,0 1-31-16,0-1-7 0,0 1-1 0,-3 2 0 15,3 0-92-15,0-2-20 0,1 2-3 0</inkml:trace>
  <inkml:trace contextRef="#ctx0" brushRef="#br0" timeOffset="108752.561">8464 8340 2060 0,'-21'-3'58'0,"12"3"14"0,1 3-58 0,-1 2-14 0,0 0 0 0,3 6 0 15,0-1 34-15,0 6 4 0,3-2 1 0,3 7 0 16,0 0-39-16,0 3 0 0,3-1 0 0,3 4 0 0,6-1-18 0,0-2-2 16,2 0 0-16,10 0 0 15,0 0-128-15,6-3-25 0,3-5-6 0</inkml:trace>
  <inkml:trace contextRef="#ctx0" brushRef="#br0" timeOffset="109000.29">9158 8099 2080 0,'0'0'46'0,"0"0"10"0,0 0 1 0,0 0 1 0,9-3-46 0,3 3-12 0,2 3 0 0,4 0 0 15,3 2 39-15,0 0 5 0,0 6 2 0,0-1 0 16,0 4-37-16,-4 4-9 0,4 1 0 0,-6 4 0 31,-3 1-34-31,-6 3-9 0,-3 2-1 0,-6 3-1 16,0-1-16-16,-9 4-3 0,0-1-1 0,-6 3 0 0,0 0 37 0,-2 0 7 0,-4 0 1 0,-3-2 1 16,3-1 19-16,0-2 0 0,1-3 0 15,5-5-532-15,3-1-102 0</inkml:trace>
  <inkml:trace contextRef="#ctx0" brushRef="#br0" timeOffset="109412.738">9131 9163 2516 0,'0'0'56'0,"0"0"11"0,-6-3 2 0,0 3 1 0,0-3-56 0,6 3-14 0,0 0 0 0,0 0 0 16,0 0 25-16,0 0 3 0,9 0 0 0,6-2 0 16,3 2-16-16,9-3-4 0,2 0 0 0,10-2 0 15,0-3-8-15,8 3-17 0,4-3 4 0,6 0 1 31,-1 0-61-31,1 0-12 0,-7 0-3 0,1 3-630 0,-4-3-126 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0T22:32:25.5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841 13631 2128 0,'3'-5'60'0,"-3"5"13"0,12-3-58 0,3 3-15 0,3-2 0 0,3-1 0 16,5 3 31-16,4 3 3 0,0-3 1 0,3 2 0 15,5 1-12-15,-8-3-3 0,12 5 0 0,0-2 0 16,-4 2-20-16,7-2 0 0,3 0 0 0,-4-1 0 16,4-2 0-16,5-2 9 0,4-4-9 0,-3-2 10 15,8 0-10-15,6-2 12 0,1-3-12 0,2-3-669 16,4-3-141-16</inkml:trace>
  <inkml:trace contextRef="#ctx0" brushRef="#br0" timeOffset="1580.091">6163 13470 1490 0,'-12'-3'32'0,"9"1"8"0,3 2 0 0,0-3 3 0,-3 3-35 0,6-3-8 0,0 1 0 0,3-1 0 16,3 0 58-16,3 1 10 0,0-1 1 0,3 0 1 15,3 1-24-15,0-1-5 0,-3 1-1 0,8 2 0 16,1-3-12-16,3 0-4 0,3 3 0 0,0 3 0 16,2-3-8-16,1 3-1 0,6-3-1 0,-4 2 0 0,10 3-5 15,-3-2-1-15,2 0 0 0,7 5 0 16,0-6-8-16,2 1 0 0,1 2 0 0,2-2 0 0,7 2 8 16,-1-2-8-16,1 2 8 0,2-2-8 0,-2 2 0 0,2 0 0 15,13-2 0-15,-10 0 0 0,-2-1 0 0,5 4 0 16,7-4 0-16,2 1 0 0,0-3 15 0,4 0-3 15,2 0 0-15,3-3 0 0,0 1 8 0,4 2 0 16,2-6 1-16,0 4 0 0,1 2 0 0,-1 0 0 16,3-3 0-16,0 3 0 0,-3 3-4 0,7-3-1 15,-4 2 0-15,-3 1 0 0,0 2-16 0,1 1 0 16,-7-1 8-16,6 3-8 0,0-3 8 0,-2 3-8 16,2 3 12-16,0-6-12 0,0 3 8 0,1-3-8 0,-1 3 0 15,0 0 0-15,-3-3 8 0,4 3-8 16,2-2 9-16,3 1-9 0,-6 1 9 0,4 0-9 0,2-5 8 0,0 5-8 15,0 0 15-15,3-3-3 16,4 0 0-16,-1 1 0 0,6-1 10 0,-3 3 2 0,6-5 0 0,0-1 0 16,3 4-7-16,3-4-1 0,3-2 0 15,0-2 0-15,0 2 20 0,0-3 3 0,3-2 1 0,-3-1 0 16,0 1-26-16,-3 0-5 0,6-3-1 0,-3 0 0 16,-3 0 13-16,-2 0 3 0,-4 0 0 0,-3 0 0 15,-9 3 6-15,-6 0 2 0,-6-3 0 0,-8 2 0 16,-7 6-32-16,-11 3 0 0,-10-3 0 0,-8 5-868 15,-7 1-179-15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0T22:32:32.4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1451 5699 1764 0,'0'0'39'0,"-3"8"8"0,-2-3 1 0,5 1 1 16,-6 2-39-16,3-3-10 0,3 3 0 0,-6 2 0 0,6-2 32 15,-3 3 5-15,0 0 1 0,3-1 0 0,0 3-26 0,3 1-12 16,-3 4 10-16,3 1-10 0,-3-1 8 0,0 6-8 15,0 0 0-15,0 2 0 0,0 1 0 0,0-1 8 16,0 6-8-16,0 2 0 0,-3 1 8 0,0 4 0 16,0 1-8-16,3 5 12 0,-3 5 2 0,0 3 0 15,3 3 0-15,-6 2 0 0,3 3 7 0,-3 0 2 16,0 5 0-16,0 3 0 0,3 5 1 16,-3 2 0-16,0 1 0 0,-3 5 0 0,0 3-6 0,3 5-1 0,0-3 0 15,0 3 0-15,-3 5-1 0,6-2-1 16,0 5 0-16,3-3 0 0,-3 3-3 0,1 0 0 0,4 2 0 0,-2-2 0 15,3 5-3-15,3-2-1 16,0 2 0-16,-3 6 0 0,3-3-8 0,-3 5 0 0,0 2 9 0,0 4-9 16,0-3 0-16,0 5 9 0,-3 2-9 0,0 1 0 15,0 2 12-15,-3 1-12 0,-3 4 12 0,0-2-12 16,0 3 16-16,-3-3-4 0,3 0-1 0,-2 0 0 16,-1-3 14-16,3 1 3 0,3-6 1 0,0 0 0 15,-3-3 2-15,3-2 0 0,3-5 0 0,-6-4 0 16,12 1-3-16,-6-5-1 0,0-6 0 0,0-2 0 15,3-6-11-15,3-2-1 0,-6-6-1 0,6-5 0 16,0-2-14-16,3-9 0 0,-4-5 8 0,1-2-8 16,3-6 0-16,-6 0 0 0,3-5-9 0,0-2 9 15,0-9-133-15,-3 3-21 16,3-3-4-16</inkml:trace>
  <inkml:trace contextRef="#ctx0" brushRef="#br0" timeOffset="9004.824">3023 8252 1670 0,'15'-2'36'0,"21"-4"8"0,8-2 2 0,19-2 2 0,11-1-39 0,13-2-9 16,14-3 0-16,12 3 0 0,6-3 67 0,9 0 11 16,12-2 2-16,6 2 1 0,8 3-37 0,4-3-7 15,3 3-1-15,3-1-1 0,-7 1-19 0,4 2-4 16,-3 4-1-16,3-4 0 0,-4 3-3 0,-5 0 0 15,-9 0 0-15,0 3 0 0,-6 2-8 0,-6 1 0 16,-12-1 0-16,-3 3 0 0,-3 3 0 0,-12-1 0 16,-5 1 0-16,-10 2 0 15,-6 0-27-15,-11 1-7 0,-10-1-2 0,-5 3-581 16,-10 0-117-16</inkml:trace>
  <inkml:trace contextRef="#ctx0" brushRef="#br0" timeOffset="9473.219">3017 10620 1982 0,'24'-8'56'0,"-12"6"12"0,9-1-54 0,2 3-14 0,7 0 0 0,9 0 0 16,3 0 43-16,5 0 5 0,10 0 2 0,5 0 0 15,10 3-24-15,5-1-5 0,3-2-1 0,7 0 0 16,11 0-12-16,3 0-8 0,9 0 8 0,6-5-8 16,7 0 0-16,7-3 9 0,7 0-9 0,3 0 0 15,3-3 0-15,6 1 0 0,3-1 0 0,0-2 0 16,-4 0-23-16,1 2 2 0,-3 1 0 0,0-1 0 15,-6 1 6-15,-12 4 2 0,-6 4 0 0,-9 2 0 32,-9 0-27-32,-12 5-4 0,-5 3-2 0,-13 2-820 0</inkml:trace>
  <inkml:trace contextRef="#ctx0" brushRef="#br0" timeOffset="17025.851">2243 5654 966 0,'0'0'27'0,"0"0"7"0,0 0-34 0,6-2 0 0,-6 2 0 0,0 0 0 15,0 0 71-15,0 0 7 0,9 5 2 0,-3 3 0 16,0 2-23-16,-3 4-4 0,3 4-1 0,-6 6 0 16,3 0-22-16,-3 5-5 0,0 3-1 0,-6 5 0 0,3 5 2 15,-3 8 0-15,3 0 0 0,-9 6 0 16,6 2-16-16,-3 3-10 0,0 3 12 0,3 7-12 16,-9 3 13-16,7 5-4 0,2-2-1 0,-9 5 0 0,9-2-8 0,-3 2 0 15,0 0 0-15,6-3 0 0,3 0 0 16,0-2 0-16,0 0 0 0,0-3 0 0,12-3 0 0,-9-7 0 15,3-1 0-15,-6-2 8 0,3-5 8 0,3-1 0 16,-3-2 1-16,6-2 0 0,-9-6-5 0,3-3-2 16,0-5 0-16,0-3 0 0,-3-2-2 0,0-5-8 15,0-6 12-15,0-3-4 0,0-5 6 0,0-5 1 16,0-2 0-16,0-6 0 0,-6-3-15 0,6-5 0 16,-3-8 0-16,3-5 0 0</inkml:trace>
  <inkml:trace contextRef="#ctx0" brushRef="#br0" timeOffset="18675.775">2365 5376 1598 0,'0'0'35'0,"12"0"7"0,0 0 2 0,6 0 1 0,3-2-36 0,3-1-9 15,-1 3 0-15,7 0 0 0,3 3 36 0,3-1 4 16,-4 4 2-16,10-4 0 0,-6 1-26 0,5 2-6 16,4 3-1-16,-3-3 0 0,2 3 1 0,7-2 0 15,6-4 0-15,2 6 0 0,7 0-10 0,2-3-9 16,0-2 9-16,7 0-13 0,2-3 13 0,7 0 0 16,5 2 0-16,-6-2 10 0,4-5-10 0,2 0 0 15,9 2 0-15,0-2 0 0,1 0 0 0,-1-1 0 16,3 4 0-16,3-1 8 0,-3-2 12 0,7 2 1 15,-1-2 1-15,0 2 0 0,-3 1 7 0,0 2 2 0,3 0 0 0,3 0 0 16,4 0-14-16,-4 2-2 16,3 1-1-16,3-1 0 0,-3 4-14 0,0-4 9 0,0 1-9 15,0 0 8-15,-3 2-8 0,4-2 0 0,-4 2 0 0,3 0 0 16,3 0 0-16,0-2 0 0,-3 2 0 0,3-5 0 16,0 6 11-16,3-4-3 0,-6 1-8 0,4 0 12 15,-1 2-12-15,0-2 0 0,6-3 0 0,0 2 0 16,-3-2 0-16,6 3 0 0,0-3-9 0,0 3 9 15,0-3 0-15,0 0 0 0,3 0 0 0,0 0 0 16,-6 0 0-16,6 0 0 0,-3 0 0 0,6 0 0 16,-3-3 0-16,-3 3 0 0,3 0 8 0,-3 0-8 15,-3 0 0-15,0-3 0 0,0 6 0 0,-3-3 0 16,0-3 10-16,-3 3-2 0,0 3 0 0,0-3 0 16,1-3 0-16,-1 3 0 0,-6 3 0 0,3-3 0 0,3 0-8 15,0 0 0-15,-3 0-12 0,0 0 12 16,3 0 0-16,0 0 15 0,-5 5-1 0,2-2 0 0,6-3 5 0,-3 0 1 15,0 5 0-15,0-5 0 16,3 0-20-16,-3-3 0 0,-6 3 0 0,3 0 0 0,3 0 0 0,-2 0 0 16,-1 0 0-16,3 3 0 0,3-3 0 0,0 3 0 15,-3-3 0-15,0 0 0 0,3 2 0 0,-6 1 0 16,-3-3 0-16,1 3 0 0,5-3 0 0,-3 0 0 16,-3 2 0-16,3-2 0 0,3 0 8 0,-6 0 0 15,0 0 1-15,0 3 0 0,4 0-9 0,-7-1 0 16,-3-2-10-16,0 0 10 0,0 0 0 0,0 0 0 15,-5 3 8-15,-7-3-8 0,-3 0 0 0,3 0 0 0,4 3 0 16,-7-3 0-16,-9 5 0 0,1-5 0 0,-4 0 12 16,1 3-12-16,-1-3 0 0,-6 0 0 0,-8 5 0 0,-7-3 0 15,1-2 0-15,-3 3 0 0,-10-3 0 16,1 3 0-16,-3-1 0 0,-1 1 12 0,-2 2-3 0,-3-2 0 16,-4 2-1-16,1 1 0 0,0 1 0 15,-3 4 0-15,-4-3-8 0,-2 0 0 0,0 0 0 0,0 2 8 16,0-2-8-16,-1 3 8 0,-2 0-8 0,3 2 8 15,0-3-8-15,3 4 0 0,0-4 0 0,-1 3 8 16,-2 1-8-16,0-4 0 0,3 1 0 0,-6 2-11 16,2-5 11-16,-2 5 0 0,0-2 0 0,-3-1 0 15,0 4 0-15,0-1 0 0,-1 0 0 0,-5 3 0 16,3-3 0-16,0 0 0 0,-6 1 0 0,3 2 0 16,-3-1 8-16,3 7-8 0,-6-1 8 0,0 0-8 0,0 5 0 15,0 1 8-15,0 2-8 0,0 3 0 0,-3 2 0 16,2 3 8-16,1 3-8 0,-3 2 0 0,-3 6 0 0,3-1 0 15,-3 6 0-15,3 0 0 0,-3-3 0 0,0 3 0 16,0 3 0-16,0 0 0 0,0 4 0 0,3 1 0 16,-3-3 0-16,3 1 0 15,-3-1 0-15,3 0 0 0,0-5 0 0,-3 5 0 0,3-2 0 0,0-1 0 16,3 1 0-16,-3-1 0 0,0 1 0 16,0-3-13-16,3 0 3 0,0 0 1 0,0 0 9 0,-3-3 12 15,0 0-2-15,3 0-1 0,0 1-9 0,-3-4 8 16,0-2-8-16,3 3 8 0,-3-3-8 0,0 0 0 15,0-3 0-15,-6 1-11 0,3-1 11 0,0-2 0 16,-3-3 0-16,3-3 8 0,-6-5 10 0,3-2 2 0,-3-4 1 16,0-1 0-16,0-1-21 0,0-3-13 0,-6-4 1 15,3-1 1-15,0 0 11 0,-6 0 14 0,3-5-3 0,-2 0-1 16,-4 0 5-16,0-3 1 0,-6-2 0 0,0 2 0 16,-3-2 0-16,-5-3 0 0,-7 0 0 0,-9-3 0 15,-2 1-5-15,-4-1-1 0,-2 0 0 0,-4 1 0 16,1-6-10-16,-10 2 0 0,-11 1 0 0,-1 0 8 15,4-3-8-15,-9 0 0 0,-4 3 9 0,-5-1-9 16,-9 1 0-16,-3 0 8 0,3 0-8 0,-10-1 0 16,-5 1 0-16,-6 2 0 0,-6-2 0 0,-3 0-12 15,3 2 12-15,-8-2-13 0,-4 5 5 0,-6-3 8 16,-6 3-18-16,0 0 4 0,-2 0 1 0,-1 0 0 16,-3 3 2-16,-3-3 1 0,-5 2 0 0,-1 1 0 15,-3-3 10-15,1 0 0 0,-4 0 0 0,3 3 0 0,1-1 0 16,-1 1 0-16,-5 0 0 0,2-3 0 15,-6 0 0-15,4 0 0 0,2 0 0 0,1 2 0 0,-1 1 0 16,0 0 0-16,-2-1 0 0,-4-2 0 0,1 3 0 16,-1-3-10-16,0 3 10 0,4-3-10 0,-1 0 10 0,1 0 0 15,-4 0 10-15,4 2-10 0,-7-2 0 0,0 0 0 16,-2-2 0-16,2 2 0 0,1 2 16 0,-4-2-4 16,7 0 0-16,-7 0 0 0,-2 0-12 0,2 0 0 15,4-2 8-15,-1 2-8 0,-2 0 0 0,5 0 8 16,-3-3-8-16,7 0 0 0,5 1 0 0,4-1 8 15,-1-2-8-15,3 2 0 0,1 0 0 0,2-2 0 16,6 0 8-16,0-1-8 0,6 1 0 0,1 0 0 0,-1 0 8 16,9 2-8-16,3-2 9 0,3-1-1 15,0 4 0-15,6-4 0 0,3 1 12 0,6 0 1 0,6 2 1 0,3 1 0 16,3-6-22-16,6 5 0 16,6 0 0-16,2 3 0 0,7-2-14 0,0-1-7 0,5 6-2 0,1-1-769 15,0 4-153 1</inkml:trace>
  <inkml:trace contextRef="#ctx0" brushRef="#br0" timeOffset="26383.016">1821 8882 1724 0,'0'0'38'0,"0"0"8"0,0 0 2 0,0 0 0 0,0 0-39 0,5 5-9 16,7 3 0-16,-6 3 0 0,3 2 28 0,0 6 3 15,0 2 1-15,-3 8 0 0,6 5-7 0,-6 6-1 16,0 5 0-16,3 0 0 0,-9 5-8 0,0 3-1 0,0 3-1 0,0 5 0 16,-6 5-6-16,3 0-8 0,0 0 11 0,-3 3-11 15,3-3 8-15,-3 5-8 0,0-7 0 0,3-1 0 16,0 1 8-16,0-3-8 0,3-6 0 15,0-2 0-15,0 0 0 0,0-5 0 0,0-3 0 0,3-3 0 16,0 0 0-16,3-2 0 0,-3-6-8 0,3 1 8 16,-3-6-22-16,0 0 2 0,0-5 0 0,3-3 0 31,-6 0-31-31,6-2-5 0,-6-6-2 0,0 3-737 0</inkml:trace>
  <inkml:trace contextRef="#ctx0" brushRef="#br0" timeOffset="27610.445">1925 9163 1410 0,'15'-14'40'0,"-9"12"9"0,8-1-39 0,1-2-10 0,6-3 0 0,3 2 0 16,6-1 77-16,5 4 14 16,7-2 2-16,3 2 1 0,5 0-38 0,1 3-7 0,3 0-1 0,-1 0-1 15,1 0-39-15,8 3-8 16,-2 0 0-16,2 2 0 0,-2 0 0 0,5 0 0 0,-2 1 0 0,2-4 0 15,4 1 0-15,2 0 0 0,-2-1 8 0,2 1-8 16,3 0 0-16,4-3 0 0,2-3 8 0,4 3-8 16,-1-3 0-16,6-2 0 0,1 0 0 0,2-1 0 15,9 1 0-15,-3-3 0 0,0 0 0 0,1-2 0 16,2 2 0-16,0 0 8 0,0-3-8 0,0 3 0 16,4 0 12-16,-4 0-4 0,-6 3-8 0,3 0 12 15,1 0 11-15,-1-1 1 0,0 4 1 0,0 2 0 16,0-3-1-16,1 3-1 0,-1 0 0 0,3-3 0 15,-3 3-8-15,7 0-2 0,2 0 0 0,-6 0 0 16,0 0-5-16,3 0 0 0,0-2-8 0,4 2 12 16,-1 2-12-16,0-2 0 0,0-2-12 0,-3-1 12 15,0 3 0-15,4-3 8 0,2 1 0 0,-6-4 1 16,-6 4-9-16,6-1 0 0,3-2 0 0,1 2 0 0,-7-2 0 0,3 2 8 16,0 3-8-16,0-2 0 15,4 2 0-15,-7 0 0 0,-3-6 0 0,3 6 0 0,3 0 20 0,-2-2 0 16,-4 2-1-16,0 0 0 0,-3 0-9 0,3 0-2 15,-5 5 0-15,-1-2 0 0,-3-1-8 0,1 1 10 16,-4 0-10-16,0 2 10 0,1-5-10 0,-4 0 10 16,-3 3-10-16,-2-1 10 0,-1 6-10 0,-3-5 0 15,-2 2 9-15,-4 0-9 0,-2-2 0 0,-4 0 0 16,1-1 0-16,-1 1 0 0,-8 0 0 0,3-3 9 16,-7 2-9-16,-5-2 0 0,-1-2 8 0,-2-1-8 0,-3 3 0 15,-3 0 0-15,2-3 0 0,-5 1 0 0,0 2 8 16,-4 2-8-16,1-2 0 0,-3 3 0 0,-6-3 0 15,0 0 0-15,-3 3 13 0,-4-3-4 16,4 5-1-16,-6 0 0 0,0 0-8 0,0 3 8 0,-3 3-8 0,0 2 8 16,0 3-8-16,-3 0 0 0,0 2 0 15,-3 1 8-15,0 2-8 0,0 3 0 0,-3 2 0 0,0 1 0 16,0 2 0-16,0 5 0 0,-3 3 9 0,-3 3-9 16,3 2 0-16,0 3 0 0,-3 3 0 0,0 2 0 15,0 3 0-15,0-2-8 0,-3-1 8 0,0 3 0 16,0 2 0-16,0 3 0 0,0-2 0 0,3 0-8 15,0-1 8-15,-3 1 0 0,1-3 0 0,-1 5 0 16,3-3 0-16,0 4 0 0,-3-4 0 0,0 1-8 16,3-3 8-16,0-6 0 0,-3 1 0 0,0-3 0 15,0 0 0-15,3-5 0 0,-9-3 0 0,6 0 0 0,-3-3 8 16,1-2-8-16,-1-3 8 0,0-3-8 0,-3-4 22 16,3-1 0-16,-3-5 0 0,0-3 0 0,-3-3-5 0,0-2-1 15,-2 0 0-15,-4-5 0 0,-6 0 0 0,-3-6 0 16,-5 0 0-16,-4-2 0 15,-3-3-3-15,-5 0-1 0,-1 0 0 0,0-2 0 0,-5-4-12 0,-4 1 0 16,1 0 0-16,-4 0 0 0,-2 2 19 0,-1-2 1 16,1-3 0-16,-7 0 0 0,1 0-20 0,-6 0 0 15,-4 3 0-15,1-3 0 0,0 0 0 0,-7 0 0 16,-2 3 0-16,-6 0 0 0,-1 0 0 0,-5 0 0 16,-6 2 0-16,0 0 0 0,3-2 0 0,-6 3 0 15,-4-4 0-15,-2 4 0 0,-3-1 0 0,3 1 0 0,-3 2 0 16,0-3 0-16,0 3 0 0,-6 0 0 0,0 0 0 15,3 0 0 1,9 3-22-16,-9 0-8 0,-9-1-2 0,3 4 0 0,-3-3 32 0,0 5 0 0,-3-3 0 16,-3 3 0-16,0 0 0 0,-3 3 0 0,0-1 0 0,-3 3 0 15,-2 1 0-15,-1-1 0 0,-3 3 0 0,3-3 0 16,6-2 0-16,-3 2 0 0,-6 3 0 0,4-3 0 16,-1 1 0-16,3-4 0 0,6 4-10 0,-3-1 10 15,0-2 0-15,0-1 0 0,9-2 0 0,0 3 0 16,0 0 0-16,0-3 0 0,6 2 0 0,0-2 0 15,3 0 0-15,6 0 0 0,-3 0 10 0,6 3-10 16,0-1-74 0,3 1-22-16,-3 2-4 0,3 1-962 0</inkml:trace>
  <inkml:trace contextRef="#ctx0" brushRef="#br0" timeOffset="34846.676">1615 11705 1465 0,'-21'-2'32'0,"15"2"6"0,3 0 2 0,-6 5 2 0,4 0-34 0,2 8-8 0,0 3 0 0,-6 5 0 15,3 6 0-15,3 5 8 0,0 2-8 0,-6 6 8 16,3 5-8-16,-3 5 10 0,3 5-10 0,-3 4 10 16,-3 7 10-16,3-3 3 0,-6 1 0 0,3 2 0 15,0-3-8-15,1 4-2 0,-1 1 0 0,3-1 0 16,-6-4-13-16,3-2 8 0,-3 0-8 0,6 0 0 31,-9-1-16-31,6 1-8 0,-5-2-3 0,2-1-442 0,6-3-89 0</inkml:trace>
  <inkml:trace contextRef="#ctx0" brushRef="#br0" timeOffset="35987.251">1731 11843 1717 0,'0'0'37'0,"15"0"8"0,-3 0 2 0,9-3 2 0,9 3-39 0,2-3-10 15,7 1 0-15,6-3 0 0,5-1 11 0,10 1 0 16,5-3 0-16,7 0 0 0,-1 3-11 0,4-6 0 15,2 1 0-15,9-1 8 0,7 0-8 0,2 1 0 16,-6-1 0-16,9-5 0 0,7 3 9 0,8 0 0 0,-12-3 0 16,15 0 0-16,3 0-9 0,6 0-11 15,-3 3 3-15,9 0 0 0,0 0 8 0,3 2 11 0,-3 1-3 16,3-1 0-16,0 0-8 0,3 3 0 0,3 1 0 0,0 1 0 16,-7 1 0-16,4-3-12 0,3 0 2 0,0 3 1 15,3 0 9-15,-3-1 12 0,-3 1-2 0,3 0-1 16,3 2-9-16,-3 0 0 0,-1-2 0 0,-2 2 0 15,0 1 0-15,3-1 12 0,9 3-2 0,-6-3 0 16,-9 1-1-16,6-1 0 0,6-2 0 0,2 5 0 16,7-3-9-16,-6 1 0 0,-6-1 9 0,0 0-9 15,3 3 11-15,-3 0-3 0,-1 0 0 0,-2 0 0 16,0 0-8-16,-3 3 0 0,3-3 0 0,0-3-11 16,0 3 11-16,0-2 0 0,3 2 0 0,-1-6 0 15,1 1 0-15,0 0 0 0,0-1 0 0,0-1 0 0,3 1 0 16,0-4 0-16,-3-1 0 0,-1 1 0 15,-2-1 0-15,0 0 0 0,3-2 0 0,-6 5 0 0,-6-5 0 16,-3 5 0-16,-3-3 0 0,-3 6 0 16,-9-3 20-16,0 6 2 0,3-1 1 0,-9 0 0 0,-2-2 0 0,-4 2 0 15,0 3 0-15,-9 0 0 0,-2 3-12 0,-4 0-3 16,-3-1 0-16,-5 1 0 0,-1 2-8 0,-5 0 10 16,-4 3-10-16,-6 3 10 0,-5-6-10 0,-3 3 0 15,-7 0 0-15,-2-3 0 0,-3 3 0 0,-10-2 0 16,1 2 10-16,-3 2-10 0,-3-2 8 0,-7 3-8 15,1-3 0-15,-3 5 0 0,0-3 11 0,-3 1-11 16,0 2 10-16,-3 1-10 0,0-1 8 0,-6 3-8 16,-1 0 0-16,4 5 9 0,-6 0-9 0,3 3 0 0,-3 2 0 15,-3 3 0-15,3 6 0 0,-3-1 0 0,-3 6 0 0,3 2 0 16,0 3 0-16,-3 0 0 16,0 0 0-16,0 3 0 0,3 5 0 0,-3-1 0 0,0 1 0 0,3 3 0 15,-3-3 0-15,0 2 0 0,-2 1 0 16,-1-3 0-16,0 0 0 0,0-3 0 0,-3 6 0 0,0-3 8 15,0-3-8-15,0 0 0 0,0-5 0 16,0 0 0-16,-6-3 0 0,6 1 0 0,0-1 0 0,0-2 0 16,3-3 0-16,-2 0 0 0,-1-5 0 0,0-1 8 15,0-4 4-15,0-3 0 0,0-3 0 0,0-3 0 16,-3-2 11-16,0-3 2 0,0-2 1 0,0-3 0 16,-3 0 7-16,-2-3 2 0,-1-2 0 0,-6-1 0 15,-3-4-16-15,-3 2-3 0,-5-6-1 0,-7 1 0 16,-3-5-15-16,-8 2 11 0,-4-3-11 0,-5 0 10 15,-4 1-10-15,-8-1-17 0,-10 1 4 0,-5-1 1 0,-6 1-1 16,-9-4 0-16,-6 6 0 0,-7-2 0 0,-2 2 13 0,-3 0 0 16,-9 0-10-16,-3 0 10 0,-2 0 0 0,-4 0 0 15,0 3 0-15,-9 0 0 0,-3-1 0 16,-3 1 0-16,-2-3 0 0,-4 5 0 0,-3-2 0 0,-3 0 0 16,-2 2 0-16,-7 3 0 0,-5-2 0 15,-4 2 0-15,1-3 0 0,-1 3 0 0,-3 3 0 0,-2-3 0 16,-4 2 0-16,1-2 0 0,-6 3 0 0,5 0-12 15,4-1 2-15,-1-2 1 0,-2 0 9 0,-1 0 14 16,4-5-3-16,2 2-1 0,7-2-10 0,-1-3 0 16,3 3 0-16,4-3 0 0,-1-3 0 0,3 1 0 0,-5-1 0 15,5-2 0-15,4 2 0 0,2 3 0 16,3-5 0-16,3 2 0 0,1 1 0 0,-1-3 10 0,3 2-10 16,0 3 10-16,7 0-10 0,2 3 10 0,3 0-10 0,3 2 10 15,3-2 8-15,12 5 2 0,3 0 0 0,9 0 0 16,-3 5-20-16,6 0 0 0,6 6 0 0,6-3 0 15,8 2-11-15,1 6-5 0,0 0-2 0,5 5-1082 16</inkml:trace>
  <inkml:trace contextRef="#ctx0" brushRef="#br0" timeOffset="74678.891">1020 5670 1825 0,'-9'-11'40'0,"6"6"8"0,3-3 1 0,-9-2 3 0,3 2-41 15,3-3-11-15,-6 3 0 0,0-5 0 16,3 0 26-16,-3-3 3 0,-3 0 1 0,3 3 0 0,1 2-2 0,-4 1 0 16,3 2 0-16,-3 2 0 0,3-2 10 0,0 3 2 15,-3 5 0-15,12 5 0 0,-9 9-24 0,3 7-5 16,6 3-1-16,-3 10 0 0,6 6-27 0,3 7-6 15,-3 12-1-15,3 7 0 16,6 8-15-16,0 5-3 0,0 6-1 0,3 7 0 16,5 1 3-16,-8 5 1 0,6 0 0 15,-3 5 0-15,0 3 26 0,0 2 5 0,-3-5 8 0,3 3-13 0,-6 0 13 0,3 0 0 0,-4-3 9 16,-8-2-9-16,3-1 39 0,-3-2 1 16,-3 0 1-16,3 0 0 0,-5-8 44 0,2-5 9 0,-6-1 2 15,3-4 0-15,3-9-33 0,0-7-7 0,-3-6 0 16,6-11-776-16,6-2-156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0T22:33:51.3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5190 2387 1537 0,'0'0'33'0,"0"0"7"0,6-6 2 0,6-2 2 0,-3 3-35 0,6 5-9 0,3-8 0 0,2 5 0 16,4 3 40-16,3 0 5 0,3 0 2 0,2 3 0 15,4-3-35-15,0 3-12 0,0 2 0 0,2-2 9 16,-2-1-9-16,3 1-9 0,2-3 9 0,7 5-13 31,-3-5-11-31,8 6-1 0,1-1-1 0,-1-3 0 0,4 4 12 0,3-4 2 0,2 1 1 0,6-3 0 31,4 8-25-31,2-8-6 0,7 5-1 0,-1-5 0 0,3 3 19 0,7 2 3 0,2-5 1 0,0 3 0 16,-2 0 11-16,5-1 9 0,12 3-12 0,0-5 12 16,3 3 0-16,-3 0 0 0,7 5 12 0,-1-6-3 15,9 1 15-15,-3-3 2 0,-3 3 1 0,3 2 0 16,3-2-11-16,3-1-1 0,-3 1-1 0,6 0 0 0,0 4-3 15,3-7-1-15,-3 0 0 0,3 0 0 16,6 3-10-16,-3 0 0 0,0-3 0 0,6 0 0 0,-1 0 9 0,7 0 3 16,-3 0 1-16,6 0 0 15,-3 0-13-15,3 2-12 0,3 4 3 0,-1-4 0 0,4 1 9 0,0-3 0 16,-6 3 8-16,3 2-8 0,2-2 0 0,4-1 0 16,0 6 0-16,0-5-8 0,-1 7 8 0,-2-7 12 15,3 2-2-15,3 1-1 0,2 2 2 0,-2-3 0 16,0 3 0-16,0-6 0 0,2 4 0 0,-2-1 0 15,3 0 0-15,2 1 0 0,1-4-3 0,0 1-8 0,-4 0 12 16,-2 2-4-16,3-5-8 0,3 2 12 0,-1 1-12 16,1-3 12-16,3 3-12 0,-7 2 0 0,-2-5 0 15,-3 0 0 1,3 3-53-16,-4-1-7 0,1-2 0 0,-9 0-403 0,-9 0-80 0</inkml:trace>
  <inkml:trace contextRef="#ctx0" brushRef="#br0" timeOffset="11717.583">8357 4591 1620 0,'0'0'46'0,"12"0"10"0,0-3-45 0,9 0-11 0,3 3 0 0,5 0 0 15,4 0 105-15,9 3 19 0,5 2 4 0,7 3 1 16,-1-3-52-16,13 3-10 0,2 0-3 0,7 3 0 16,5-1-42-16,4 4-9 0,-1-6-1 0,9 2-1 15,6 1 2-15,1-3 1 0,-1 0 0 0,0-3 0 16,9 0-14-16,-6-2 11 0,-2 0-11 0,-4-3 10 15,0-3-26-15,-9 0-4 0,-5-2-2 0,-4 2 0 16,-8 1-122-16,-7-1-24 16,-5-2-4-16</inkml:trace>
  <inkml:trace contextRef="#ctx0" brushRef="#br0" timeOffset="14818.134">14786 2992 1299 0,'0'0'28'0,"0"0"7"0,0 8 1 0,3 0 0 0,0 3-28 0,0 2-8 0,-3 0 0 0,0 9 0 16,0 1 24-16,-3 6 4 0,-3 6 1 0,0 7 0 16,-2 3-13-16,-1 8-2 0,-6-3-1 0,0 3 0 15,-3 5 15-15,0 3 4 0,-3 5 0 0,0 6 0 16,-2-1-10-16,-1 1-2 0,0-3 0 0,0 2 0 15,3 3 12-15,1 0 3 0,2 0 0 0,0-5 0 16,6 0-6-16,0 0-1 0,0-3 0 0,3 0 0 16,0 3-8-16,3-6-3 0,0-2 0 0,0-5 0 15,3-3-5-15,0-1-2 0,0-1 0 0,0-4 0 0,1-2-2 16,-4-2-8-16,3-6 12 0,-3 0-4 16,0-5 0-16,-3-3 0 0,3-6 0 0,-3 1 0 0,0-3 2 15,-3-2 0-15,3-3 0 0,0-6 0 0,-3 1-10 16,6-3 0-16,-3-3 9 0,3 0-9 15,3-5-33-15,3 0-11 0,-3-7-3 16,6-4-823-16</inkml:trace>
  <inkml:trace contextRef="#ctx0" brushRef="#br0" timeOffset="15281.67">13131 4760 1466 0,'0'0'41'0,"0"0"11"0,0 0-42 0,6-5-10 0,3-1 0 0,3 4 0 15,6-4 84-15,3 4 14 0,3-4 3 0,6 6 1 16,-1-2-43-16,10-1-9 0,0 0-2 0,11 1 0 15,7-1-12-15,2 1-4 0,7 2 0 0,2-3 0 16,7 3-14-16,8-3-3 0,3 1-1 0,10 2 0 16,2-3-14-16,6 3 9 0,6 0-9 0,6-3 8 15,0 1-8-15,9-1 0 0,9 0 9 0,3-2-9 16,6 0 0-16,6-3 0 0,0 3 0 0,6-1 0 16,-1 1 0-16,7 0 0 0,3-3 0 0,-3 2 0 0,-4-1 0 15,4 1 0-15,6 4 0 0,-1-1 0 0,-5 0 0 0,0 3 11 16,-3-5-3-16,-7 5 0 0,1 0 25 0,-3 0 5 15,0 0 1-15,-6 0 0 0,-9 0 7 0,-3 0 2 16,3 3 0-16,-6-6 0 0,-9 3-15 0,0 0-2 16,-6 3-1-16,-3-3 0 0,-9 2-13 0,-3-2-2 15,-5 0-1-15,-7 0 0 0,-9 6-14 0,-8-4 9 16,-10 1-9-16,-5 0 8 0,-6-1-8 0,-7 1 0 16,-5-1 0-16,-6 1 0 15,-9 0-42-15,-4-1-10 0,-2 4-3 0,-9-4-698 16,-6-2-140-16</inkml:trace>
  <inkml:trace contextRef="#ctx0" brushRef="#br0" timeOffset="16621.526">14617 3839 939 0,'-15'-10'20'0,"9"7"5"0,-3-2 1 0,0-3 1 0,0 5-27 0,0-5 0 15,-3 0 0-15,6 3 0 0,0 0 77 0,0 2 11 16,1-2 1-16,-1-1 1 0,6 6-38 0,0 0-7 16,0 0-1-16,0 0-1 0,-6-2-15 0,6 2-4 15,0 0 0-15,0 0 0 16,0 0-24-16,0 0 8 0,0 0-8 0,9-3 0 0,-9 3 0 0,8 0 0 16,1-3 0-16,0 6 0 0,3-3 10 0,-3 3-10 15,3-3 12-15,0 2-12 0,3 4 37 0,0-4 1 16,3 1 0-16,-1 0 0 0,7 2 13 0,0-3 2 15,0 1 1-15,9-3 0 0,-1 3-10 0,4-1-1 0,6 1-1 16,2-3 0-16,1 3-15 0,3 2-3 16,-1-5-1-16,1 3 0 0,3-3-6 0,-1 0-1 0,4 0 0 15,2 0 0-15,4 0 0 0,-7 0 0 0,1 0 0 0,-3-3 0 16,2 3 2-16,-5-5 0 0,2 2 0 0,-2 3 0 16,-3-3-3-16,2 3-1 0,-5 0 0 0,0 0 0 15,-4 3-6-15,-2-3 0 0,0 0-8 0,-4 0 12 16,1 0-12-16,0 0 11 0,0 0-11 0,-4 0 10 15,1 0-10-15,0 0 0 0,-3 0 9 0,3 3-9 16,-7-3 0-16,1 0 9 0,-3 0-9 0,-3 0 0 16,0 5 10-16,-3-5-10 0,0 0 8 0,-4 0-8 15,1 0 9-15,-3 0-9 0,0 0 10 0,-9 0-10 16,6 0 20-16,3-5-3 0,-9 5 0 0,0 0 0 16,6-3-17-16,0-2 0 0,0-1-11 0,0 4 11 15,-6 2 0-15,0 0 11 0,0 0 0 0,3-5 0 16,-3 5-11-16,0 0 0 0,0 0-10 0,0 0 10 0,3-6 0 15,-3 6 0-15,0 0 0 0,0 0 0 16,0 0 8-16,-3-5-8 0,0 0 9 0,-3 2-9 0,3 0 0 16,3 3-15-16,0 0 2 0,0 0 0 0,0 0 13 0,-6 0 0 15,3-2 0-15,3 2-9 0,0 0 9 0,0 0-10 16,0 0 10-16,0 0-10 0,-3 8 10 0,3 0-8 16,0 0 8-16,0 2-8 0,0 1 8 0,0-1 0 15,0 4-9-15,0 1 9 0,0 1 0 0,0 3-9 16,0-1 9-16,0 3 0 0,-3 1 0 0,3 1 0 15,-3-1 0-15,0 1 0 0,0 1 0 0,0 0-8 16,-3 5 8-16,3 0 0 0,3-2 0 0,-3-1 0 0,0-2 0 16,3 2 0-16,0 1 0 0,0-3 0 0,0-3 0 0,0 0 0 15,3 3 0-15,0-3 0 16,-3-2 0-16,3-1 0 0,-3-2 0 0,3 0 0 0,-3 0 0 0,-3 0 0 16,6-3 21-16,-3 3-1 0,3-3-1 15,-3 0 0-15,-3 0-19 0,3 1-11 0,-3 1 2 0,3-1 0 16,0-4 17-16,0 1 4 0,-3-3 1 0,3 2 0 15,0-2-3-15,-3 0-1 0,3 0 0 0,0-2 0 16,3 1-9-16,-3-1 12 0,0-6-12 0,3 8 12 16,0-3-12-16,3 3 0 0,-3-3 0 0,3 0 0 15,-3 1 0-15,-3-6-19 0,6 5 3 0,0 0-732 16,0 1-148-16</inkml:trace>
  <inkml:trace contextRef="#ctx0" brushRef="#br0" timeOffset="17311.388">14679 3900 1112 0,'0'0'32'0,"0"0"6"0,-3 5-30 0,0 3-8 16,3-8 0-16,-3 5 0 0,0 1 85 0,-3-1 16 16,3 0 3-16,-3 1 1 0,4 2-35 0,-7-3-7 15,3 3-2-15,0 0 0 0,0 0-21 0,-3 0-4 16,3 2 0-16,0 1-1 0,3-1-22 0,-3 4-4 15,-3-1-1-15,6 0 0 0,-3 3-8 0,0 2 0 16,0 4 0-16,3-1 8 0,0 3-8 0,0-1 0 16,0 4 0-16,-3 2 0 0,0 0 0 0,0-2 0 0,6 2 0 15,-3 0 0-15,0 0 0 0,1 0 0 16,-1-3 0-16,0 4 8 0,3-1-8 0,0-6 0 0,0 1 0 16,0 0 0-16,0 0 0 0,0-3 0 15,0-2 0-15,-3-4 0 0,3 1 0 0,-3-2 0 0,3-4 0 0,-3 1 0 31,-3-3-16-31,6 0-8 0,0-8-1 0,0 0-1 0</inkml:trace>
  <inkml:trace contextRef="#ctx0" brushRef="#br0" timeOffset="17871.655">14334 4924 1612 0,'-15'-8'36'0,"9"8"7"0,0-3 1 0,0 3 1 0,0 3-36 0,0 2-9 0,0 3 0 0,0 0 0 16,0 5 24-16,1 3 2 0,-1 3 1 0,3 2 0 15,-3 3-27-15,6 2 0 0,-3 1 0 0,3 2 0 32,3-3-26-32,0 1-1 0,0-4 0 0,0 1 0 15,6 0-9-15,-4-5-1 0,4 2-1 0,3-5 0 0,0-3 24 0,3 0 5 0,0-2 1 0,3-3 0 16,0-6 28-16,3-2 7 0,2 0 1 0,1-5 0 16,3-3 40-16,-3-3 9 0,3-2 2 0,-4 0 0 15,4-5-2-15,-6-1 0 0,-3 0 0 0,0-2 0 16,-3-3-20-16,-6 1-4 0,-4-6-1 0,1 5 0 15,-3 3-36-15,-3-1-8 0,-3 1-8 0,-6 5 11 0,1 1-11 16,-7 4 0-16,0 0-12 0,-6 9 12 16,-6-4-43-16,3 9-1 0,1 2 0 15,-4 1 0-15,3 4-3 0,3 3-1 0,0 1 0 0,3 2-553 16,9-1-111-16</inkml:trace>
  <inkml:trace contextRef="#ctx0" brushRef="#br0" timeOffset="18416.721">16275 5054 2053 0,'0'0'58'0,"0"0"13"0,0 0-57 0,-3-8-14 0,0 5 0 0,3 3 0 0,0 0 104 0,-3-5 17 16,0-1 4-16,3 1 1 0,3 0-81 0,0-3-16 16,6 3-3-16,0-3-1 0,0-6-25 0,-1 1 0 15,10 0 0-15,-3 2 0 0,3-2 0 0,0 0-17 16,-3-3 2-16,3 3 1 16,0 0-11-16,-4 2-3 0,-2 0 0 15,3 3 0-15,-6 1 28 0,0-1 9 0,-3 2 0 0,0 4 0 0,-6 2-9 0,0 0-12 16,0 0 2-16,9 2 1 0,-9-2 9 0,3 8 0 15,3 3 0-15,-3 2-8 0,-3 0 0 0,3 6 0 16,-3-1 0-16,0 6 0 0,0 0 8 0,0 2 0 16,0 1 0-16,3-1 0 0,0 1 0 0,-3-1 0 15,3 1 0-15,0-3 0 0,3-1 0 0,-3 1 0 16,0-3 0-16,0-2 0 0,3-1 0 0,-3-4 0 0,-1-1 0 16,1 0 0-16,-3 0 0 0,3-2 0 0,3-3 0 0,-6 0 0 31,0-3-27-31,0 3-6 0,6-3-2 0,-6 1-637 0,0 1-128 0</inkml:trace>
  <inkml:trace contextRef="#ctx0" brushRef="#br0" timeOffset="18573.932">16296 5395 2005 0,'0'0'44'0,"0"0"8"0,0 0 3 0,0 0 2 0,0 0-45 0,0 0-12 0,0 0 0 0,0 0 0 15,0 0 84-15,0 0 16 0,0 0 2 0,11-5 1 16,7 2-53-16,3-5-10 0,6 3-3 0,3-1 0 15,2-2-37-15,7 1 0 0,6-1 0 0,2 0-737 16,1-3-153-16</inkml:trace>
  <inkml:trace contextRef="#ctx0" brushRef="#br0" timeOffset="23615.531">3044 7146 1855 0,'-9'-15'52'0,"9"15"12"0,0 0-51 0,0-6-13 0,0 1 0 0,0 5 0 16,3-5 84-16,3-1 15 0,-6 6 2 0,12-2 1 15,6-1-59-15,-3 3-12 0,2-3-3 0,4 3 0 16,6 3-28-16,0 0 0 0,6-1 0 0,-1-2 0 15,7 0-12-15,0 0-9 0,5 3-2 0,4-3 0 0,6-3 2 16,2 3 0-16,-2-2 0 0,5-1 0 16,1 0 9-16,2 1 3 0,4-4 0 0,2 1 0 0,7 0 9 15,-4 0 0-15,0-1-9 0,4 1 9 0,2 0 0 0,4-3 0 16,2 3 0-16,0 2 8 0,4-2 12 0,-4-1 1 16,6 4 1-16,1-1 0 0,-4 3 6 0,0 0 0 15,1-3 1-15,2 3 0 0,3 3-13 0,3 0-2 16,-2-3-1-16,5 2 0 0,3 1-4 0,0-3-1 15,0 3 0-15,7-1 0 0,-1-2 0 0,3 3-8 16,3-3 12-16,-3 3-4 0,6-3 0 0,0-3 0 16,3 0 0-16,6 3 0 0,3-5 1 0,3 2 0 0,-6-5 0 15,0 3 0-15,3 0 9 0,0-3 2 0,6 3 0 16,-3-3 0-16,-6 2-20 0,0 1 0 16,0 0 0-16,0-1 0 0,-6 4 10 0,1-1-2 0,2-2 0 15,0 5 0-15,-3-3-8 0,3 3 0 16,0-2 0-16,0-1 0 0,0 0 8 0,0 3 0 0,3-2 0 0,6 2 0 15,-6-3-8-15,3 0 0 0,0 3 0 0,0 0 0 16,0-5 0-16,-3 2 0 0,3 1 8 0,-6-1-8 16,3 3 0-16,-3-5 0 0,-6 2 0 0,0 1 0 15,3-1 0-15,-3 3 8 0,-6-3-8 0,1 1 8 16,-4-1 4-16,0 0 0 0,0 1 0 0,-3 2 0 16,-6-3 5-16,4 0 2 0,-1 1 0 0,3 2 0 15,-6-3-3-15,-3 0 0 0,4 3 0 0,-7 3 0 16,-9 0-7-16,4-1-1 0,-7-4-8 0,-6 2 12 15,4 2-3-15,-7 1-1 0,-5 0 0 0,-10 2 0 16,-2-2-8-16,-7-1 0 0,-2 1 0 0,-6 0 0 0,-6-1 0 16,-10 1 0-16,-2-3 0 0,-3 5 0 15,-6-2-44-15,0-1 0 16,-9 1-1-16,-3-3-751 0,-3 8-151 0</inkml:trace>
  <inkml:trace contextRef="#ctx0" brushRef="#br0" timeOffset="37872.822">2309 2916 1612 0,'-3'-14'36'0,"0"4"7"0,0-1 1 0,0 3 1 0,0 0-36 0,3 3-9 0,0-3 0 0,-6 0 0 0,0 3 77 0,3 0 14 16,-3 2 2-16,0-8 1 0,-3 4-59 16,0 1-12-16,3 4-3 0,-6-4 0 0,3 4-20 15,-6-1 0-15,1 0 0 0,-4 3 8 0,-3 0-8 0,0 0 0 16,0 0 0-16,-9 6 0 0,4 2-12 0,-1 0-3 15,-3-3-1-15,0 0 0 0,1 3-4 16,-1 5 0-16,-9-5-1 0,6 3 0 0,-2-1 11 0,2 6 10 16,3-3-13-16,6 3 5 0,-5-2 8 15,8 1 0-15,0 4 0 0,3 0 0 0,0 2 12 0,9 0-1 16,3 0-1-16,-3 0 0 0,3 8-10 0,6-2 12 16,0 4-12-16,0 4 12 0,6 2-12 0,-3 3 0 15,3 2 0-15,0 3 8 0,3 5-8 0,-3-2 0 16,0 2 9-16,-3 6-9 0,9 2 8 0,-9 3-8 0,3 2 10 15,-6 6-10-15,0 0 8 0,0 0-8 0,0 2 0 16,0 3 9-16,0 5-9 0,0-2 0 0,0 3 9 0,0-1-9 16,0 3 0-16,0 3 8 0,0-3-8 0,0 0 0 15,3 2 16-15,0 1 0 0,3 0-1 0,-3 2 0 16,3-2-6-16,-3-1-1 0,0 4 0 0,0 2 0 16,-3-3 6-16,3 3 1 0,-3-3 0 0,-3 3 0 15,0 3-1-15,-3-3 0 0,-3-3 0 0,0 0 0 16,0 1-4-16,0-1-1 0,-3-5 0 0,0-3 0 15,0 1 11-15,-6-6 3 0,7 3 0 0,2-9 0 16,-9-2 5-16,9-2 2 0,0-6 0 0,3-5 0 16,6-5 0-16,-6-1 0 0,6-4 0 0,6-4 0 15,-6-4-7-15,3-3-2 0,3-3 0 0,0-3 0 16,9-5-1-16,-9-2-1 0,3-1 0 0,0-2 0 16,8-3-1-16,-8-2 0 0,3 0 0 0,0-3 0 15,6-3-4-15,-9 3-1 0,3-3 0 0,0 0 0 0,6-2-5 16,-4 0 0-16,1-3-8 0,0 0 12 0,3 0-12 15,0 0 9-15,6 0-9 0,-3 0 8 0,5-3-8 0,-2 0 0 16,3 3 0-16,3-2 8 0,-3-1-8 0,5 0 0 16,1 1 9-16,0-1-9 0,2 3 0 0,1-3 0 15,-3 3 0-15,3-2 0 16,2 2-111-16,-2 0-17 0,0 0-3 0</inkml:trace>
  <inkml:trace contextRef="#ctx0" brushRef="#br0" timeOffset="69460.856">5232 9874 658 0,'0'0'14'0,"0"0"3"0,0 0 1 0,0 3 2 0,-3 2-20 0,3 0 0 16,-3 3 0-16,0-2 0 0,0 2 94 0,3 2 15 16,-3 3 3-16,-3 1 1 0,3-1-1 0,0 3-1 15,-3 2 0-15,3 1 0 0,-6 2-33 0,6 0-6 16,-3 3-2-16,3 0 0 0,-6-3-25 0,3 3-5 16,3-3 0-16,-3 0-1 0,6-2-16 0,-3-1-3 15,3 1-1-15,0-3 0 0,3-3-5 0,0-3-1 0,0-2 0 0,6 3 0 16,-3-3-1-16,3-3 0 15,0-2 0-15,3-3 0 0,3-3-4 0,3-2 0 0,0-3-8 16,-1-5-596-16,1-3-127 0</inkml:trace>
  <inkml:trace contextRef="#ctx0" brushRef="#br0" timeOffset="69595.249">5125 9599 1767 0,'-18'-18'39'0,"12"10"8"0,0 0 1 0,3 2 2 0,3 6-40 0,0 0-10 0,0 0 0 0,0 0 0 16,9 3-36-16,3 5-8 0,0 0-3 0,-1 3-692 15</inkml:trace>
  <inkml:trace contextRef="#ctx0" brushRef="#br0" timeOffset="70331.257">5309 10327 1753 0,'0'0'38'0,"0"0"8"0,0 0 2 0,0 0 2 0,0 0-40 0,0 0-10 0,0 0 0 0,0 0 0 15,9-3 61-15,3-2 11 0,-3-6 1 0,6 1 1 16,0-1-35-16,5-2-7 0,1-6-2 0,3 1 0 15,-3-3 4-15,6-1 1 0,-3-4 0 0,-1-1 0 16,-2-4-27-16,0-1-8 16,0-5 0-16,-3 0 0 0,-3-5 8 0,2-3-8 0,-5 0 12 0,0 0-12 15,-3 0 8-15,0 0-8 0,-3 2 0 0,0 4 0 16,-3 4 0-16,0 4 0 0,-3 1 0 0,-3 4-9 16,0 2 9-16,0 6-8 0,0 2 8 15,-3 3-8-15,3-1 8 0,-3 4 11 0,3-1-3 0,3 3 0 16,-3 8-8-16,3 0 0 0,0 0 0 0,0 0 0 15,0 0 0-15,-3 3 0 0,0 5 0 0,3 5 0 16,-3 3 0-16,0 5 0 0,0 5 0 0,0 4 0 16,-3 1 0-16,3 1-9 0,0 2 9 0,0 4-13 15,-2 4 13-15,-1 0 0 0,3 3 0 0,-3 5 0 16,0 3 0-16,0 0 8 0,-3 3-8 0,3-1 0 16,-3 1 12-16,3 2-4 0,-3 0 0 0,-3 1-8 0,3 1 0 15,-3 1 0-15,0-2 0 0,3-1 0 0,-2-3 0 0,-4-2 0 16,3 0 0-16,0-3 0 0,3 1 0 0,0-1 0 15,3-2 0-15,-3-6 0 0,0 0 12 16,3-2-12-16,3-6 12 0,-3 1-12 0,3-4 8 0,0-1-8 16,6-4 0-16,0-2 0 0,3-6 0 0,0-2 0 15,3 0 0-15,3-3 0 0,3-5 16 0,3-2-4 16,3-4-1-16,2-4 0 0,4-4 24 16,0-4 5-16,3-4 0 0,0-4 1 0,5-6-18 0,-2 0-4 15,3-2-1-15,-4-3 0 0,-2-3-10 0,0-2-8 16,-3-3 12-16,0-3-12 0,-7-2 0 0,-2-1 0 0,-3-4 0 0,0 4 0 15,-6 1 32-15,-3 2 0 16,-3-2 0-16,-6 2 0 0,-3 1-41 0,-3 1-9 0,-9 1-2 16,0 3 0-16,-3 5 0 0,-2 2 0 0,-13 4 0 0,3 1 0 15,-2 7 9-15,-4 1 2 0,0 1 0 0,0 5 0 16,1 0 9-16,-1 6 0 0,0-1-9 0,4 6 9 16,5-1 0-16,6-2 0 0,3 3 0 0,6 0 8 15,6 2-8-15,6 0 12 0,3 3-12 0,12-3 12 16,6 3-12-16,9 0 8 0,6 0-8 0,5 0-759 15,10-3-157-15</inkml:trace>
  <inkml:trace contextRef="#ctx0" brushRef="#br0" timeOffset="71847.927">7809 9684 1198 0,'15'0'26'0,"-15"0"6"0,0 0 0 0,0 0 3 0,0 0-35 0,0 0 0 16,0 0 0-16,0 0 0 0,0 0 79 0,0 0 9 16,0 0 1-16,0 0 1 0,0 0-50 0,0 0-11 15,0 0-1-15,-3 8-1 0,0 0 0 0,-3 5 0 16,3-3 0-16,-3 6 0 0,-5 0 5 0,5 0 2 16,0 3 0-16,0 2 0 0,3 5-15 0,-3 1-3 15,0-1-1-15,3 1 0 0,6 2-5 0,-3-3-1 16,-6 1 0-16,3-1 0 0,9 1-9 0,0-4 0 15,-3-1 0-15,3-1 0 0,3-3 11 0,3 1-3 16,-4-3-8-16,4-3 12 0,0-3 10 0,3 4 2 16,0-9 0-16,6 0 0 0,-3-2 15 0,3-3 3 0,-1 0 1 15,7 0 0-15,6-8-5 0,-3 3-1 0,-9-3 0 16,-1-6 0-16,4 1-10 0,3-5-3 16,-9-1 0-16,3-2 0 0,-6-3-7 0,-1-2-1 0,-2-3-1 0,-3 0 0 15,-6-1-6-15,0 1-1 0,3 0 0 16,-6 0 0-16,-3 3-8 0,-3-3 0 0,0 5-12 0,-6 3 12 31,-3 2-40-31,1 3-1 0,2-2 0 0,0 7 0 16,3 3-17-16,-3 3-3 0,-6 0-1 0,0 2-911 0</inkml:trace>
  <inkml:trace contextRef="#ctx0" brushRef="#br0" timeOffset="81308.011">8958 9464 961 0,'0'0'20'0,"6"0"5"0,0-2 1 0,3-1 2 0,3 3-28 0,0 0 0 0,-3 0 0 0,0 3 0 16,0-1 87-16,0 3 11 0,0-2 2 0,0 2 1 15,2 6-24-15,-2-3-5 0,3 0 0 0,-3 2-1 16,3 4-10-16,0-1-1 0,0 0-1 0,0 3 0 16,0 0-31-16,0 0-5 0,3 0-2 0,-1-1 0 15,1-1-8-15,6-1-1 0,-3-5-1 0,6 2 0 16,0 4 7-16,2-6 2 0,1 0 0 0,3 2 0 16,0-5 7-16,0 3 1 0,-1-2 1 0,1 2 0 0,-6-3-9 15,-3 3-1-15,0 0-1 0,-4 2 0 0,1 1 10 0,-6 0 1 16,-3-4 1-16,-3 4 0 0,0 2-30 0,-3 1 0 15,-6 1 0-15,0 1 0 0,-3 0 0 0,-6 0 16 16,0 5-4-16,-6 0 0 16,-2 1 0-16,-1 1 0 0,-3-2 0 0,-3 1 0 0,-6-1 0 0,4 0-1 15,-4 0 0-15,-3-2 0 0,3-3 3 16,1-1 1-16,-1-1 0 0,0 2 0 0,0-3 1 0,1 0 1 16,-1-5 0-16,3 3 0 0,0-4-7 0,7 1-2 15,-1-2 0-15,6-1 0 0,6-2-8 0,0-1-14 16,3-2 3-16,9 0-729 15,0 0-145-15</inkml:trace>
  <inkml:trace contextRef="#ctx0" brushRef="#br0" timeOffset="82233.357">10679 9424 989 0,'0'0'28'0,"0"0"6"0,0 0-34 0,0 0 0 0,-3-5 0 0,3 5 0 15,-6-2 117-15,3-4 17 0,-6 4 3 0,0-1 1 16,0 0-54-16,0 3-12 0,0 0-1 15,-3 3-1-15,3-3-42 0,-3 3-9 16,-2-1-2-16,-1 4 0 0,0-1-17 0,0 3 8 0,0 0-8 0,-3 0 0 16,0 0 27-16,-2 2-2 0,2 1 0 0,0 2 0 15,3 0 7-15,-3 3 2 0,0 0 0 0,0 2 0 16,3 1-15-16,1 0-3 16,-1 2-1-16,0 0 0 0,3 0-15 0,0 0 8 0,3 0-8 0,0 1 0 15,3-1 0-15,3 0 0 0,0-3 0 0,-3 4 0 16,6 1 0-16,3-1 0 0,0-1 0 0,3 0 9 15,3 0 3-15,0 0 0 0,3 0 0 0,0 1 0 16,6-4 3-16,-3 1 1 0,-3-1 0 0,2 1 0 16,4-4-8-16,3-1-8 0,0-4 11 0,0 4-11 15,0-7 22-15,-1 1-2 0,1 0-1 0,0-2 0 16,3-4 11-16,-3-2 2 0,0-2 1 0,2-1 0 16,1-2 7-16,0-3 0 0,0 0 1 0,3-3 0 15,2-2-9-15,-2-3-1 0,-3 0-1 0,0 0 0 0,3-2-10 16,-7-1-3-16,4-2 0 0,-6 0 0 0,0-3-4 15,-3 3-1-15,3-3 0 0,-6-2 0 0,0 2-1 16,-4 0-1-16,1 3 0 0,-3-3 0 0,0 3 0 16,-3-3 0-16,0 3 0 0,-3 0 0 0,-3-3-10 0,0 3 12 15,-3 0-12-15,-3 0 12 0,3-3-12 16,-5 3 8-16,-1 2-8 0,0 0 8 0,-6 4-8 0,0 1 0 16,0 1 0-16,-6 0 0 0,1 2-12 0,-4 1 0 15,0 2-1-15,-6 3 0 16,0 2-15-16,1 0-4 0,-4 3 0 0,3 6 0 15,-5-4 3-15,-1 9 0 0,0-3 0 0,3 5 0 0,1 0 10 0,-1 3 3 0,0 3 0 16,4 2 0-16,2 0 16 0,0 3-12 0,6 0 12 16,3-1-10-16,4 1 10 0,2 0 0 0,0 0 0 15,6 0 0-15,3-1 0 0,3 1 0 0,0-3 0 0,9 1 0 16,0-4-12-16,3 3-1 0,6-2 0 0,2-6 0 16,1 0 13-16,9 0 13 0,3-2-2 0,3-3-1 15,2 0 18-15,4-3 3 0,3-5 1 16,2 0 0-16,1 0-9 0,3-5-2 0,-4 0 0 0,4-1 0 15,0-2-9-15,-1 0-1 0,-2-2-1 0,-4 2 0 16,-2 0-10-16,-3 3 0 0,-6-3 9 0,-1 2-9 16,-2 1 0-16,-3 3 0 0,-3-4 0 0,-3 4-798 15,0 2-166-15</inkml:trace>
  <inkml:trace contextRef="#ctx0" brushRef="#br0" timeOffset="87003.597">6467 11769 918 0,'0'0'20'0,"-6"5"4"0,0-2 0 0,-3-1 3 0,3 1-27 0,-3 2 0 0,0 0 0 0,0 1 0 16,0-1 63-16,1 3 7 0,-4 0 2 0,0 3 0 15,0-1-20-15,3 3-3 0,0 3-1 0,3 0 0 16,-6 0-9-16,6 2-3 0,0 1 0 0,3 2 0 16,0 0 4-16,0 1 1 0,0 1 0 0,3 1 0 15,0 0-2-15,0 0-1 0,3-3 0 0,3 0 0 16,0 0-11-16,0 0-3 0,3 1 0 0,3-4 0 15,0-2-4-15,0 0 0 0,3 0-1 0,-3-3 0 16,2-2 2-16,1-4 1 0,3 1 0 0,0-2 0 16,3-1-8-16,0-5-2 0,-3-3 0 0,2-2 0 15,4-3-2-15,-3-2-1 0,3-4 0 0,0-2 0 16,-1 1-9-16,-2-4 10 0,-3-2-10 0,0-3 10 16,-3 0-2-16,-3 0 0 0,0-2 0 0,-6 2 0 0,0 0 2 15,-3 3 0-15,-6-3 0 0,0 1 0 16,-6-1-10-16,0 3 0 0,3 2 0 0,-6 3 0 0,0 0 0 0,-3 3 12 15,-3 0-2-15,0 2 0 0,1 1-2 0,-1 2 0 16,0 0 0-16,-3 3 0 0,3 2-8 0,-3 0 0 16,3 3 0-16,1 0 0 0,-1 3 0 0,0 0 0 15,0 2 0-15,0 0 0 0,0 3 12 0,3 0 0 16,1 0 0-16,2 5 0 0,0 0-12 0,0 1 0 16,6-1 0-16,0 3 0 0,3 0 0 0,0-3-12 15,6 3 2-15,0 0 1 0,3-3 21 0,6 0 4 16,3 0 0-16,3-2 1 0,2 2-3 0,7-2-1 15,3-3 0-15,-3-3 0 0,2 0-3 0,4-2-1 0,0-3 0 16,3-3 0-16,-1-2-9 0,4 2 12 0,-3-7-12 16,0 2 12-16,-4-3-12 0,-2 1 10 0,0-1-10 0,-9 0 10 15,-4-2-10-15,-2 3 0 16,-3-4 9-16,-3-2-9 0,0 3 0 0,-3 0 9 0,-6-3-9 0,0 3 0 16,0 2 8-16,-6 1-8 0,3-1 0 0,-6 1 0 15,3 2 0-15,-3 2 0 0,0-2 0 0,0 6 0 16,1-4 0-16,2 4 10 0,-3-1-10 0,3 3 8 15,6 0 4-15,-6 3 0 0,0-1 0 0,0 1 0 16,3 2-12-16,3-5 0 0,0 6 0 0,0 4 0 16,3 1 0-16,0-1 0 0,3 1 0 0,0 2 0 15,0 0 0-15,3 3 0 0,-3-2 0 0,5 4 0 16,-2-2 0-16,3 0-14 0,0 0 3 0,-3 2 1 16,3-2 10-16,3 3 0 0,0-6 0 0,-6 3 0 15,0-3 0-15,0 0 0 0,3 0 0 0,-4-5 0 0,4 3 0 16,-6-3 0-16,3-3 0 0,-3-2 8 0,6-1-8 15,-6 1 9-15,-6-3-9 0,6-3 10 0,3 1 5 16,-3-3 1-16,-6 5 0 0,3-14 0 0,3 1-6 0,0-3-1 16,3-2 0-16,-3-1 0 0,-6 1-9 15,6-4 0-15,6-1 0 0,-7-1 0 0,-5 0 0 0,3 3 0 16,6 0-12-16,0 0 12 0,-3 2-12 0,0 3 12 16,0 3-10-16,-3 2 10 0,6 1 0 0,-6 2 0 15,-6 3 11-15,3 5-3 0,9-6 3 0,-9 6 1 16,-6 0 0-16,6 0 0 0,0 0-12 0,3 11 0 15,0-1 0-15,-3 4 0 0,-3 4 0 0,6 1 0 0,6-1-11 16,-3 1 11-16,-6 2 0 0,6 0-8 0,3 3 8 16,3-3 0-16,0 0 0 0,-3 0 0 0,2-2 0 0,4-3 0 15,3 0 0-15,-3-6 0 0,-3 1 0 0,6-6 0 16,0 0 0-16,-3-2 11 0,2-6-11 0,-2-2 12 16,-3 0-2-16,3-3 0 0,3-5 0 15,-3-3 0-15,-6-3 10 0,3-5 1 0,6-2 1 0,-1-3 0 16,-8-6-10-16,3-2-1 0,-3-5-1 0,6-6 0 15,3 1-2-15,-6-3 0 0,-3-1 0 0,3 1 0 16,0 2-8-16,-7 3 0 0,-7 3 0 0,4 5 8 16,4 0-8-16,-3 8 0 0,-3 2 0 0,-6 4 0 15,3 4 0-15,-2 6 0 0,2 5-9 0,-6 3 9 16,-6 2-11-16,6 3 2 0,9 0 0 0,-9 16 0 16,-3 2-1-16,-3 6 0 0,3 5 0 0,6 3 0 15,3 2 10-15,0 4 0 0,-6 1 0 0,3 4 0 0,9-1 0 16,-3 0 0-16,0 3-11 0,0-2 11 0,9-1 0 15,3-2 0-15,0-3 0 0,0-3 0 0,0-2 0 0,6-3 0 16,6-3 0-16,-1-5 0 0,-8 1 0 0,9-7 10 16,3-1-10-16,0-4 8 15,-4-7-30-15,4 0-6 0,-6-6-2 0,3-2 0 16,0-3-61-16,-6-6-12 0,-4-1-2 0,1-4-1 16</inkml:trace>
  <inkml:trace contextRef="#ctx0" brushRef="#br0" timeOffset="87131.662">7375 11718 2322 0,'0'0'51'0,"-12"-5"10"0,-6 0 3 0,6 2 1 0,3 1-52 0,9 2-13 0,0 0 0 0,0 0 0 16,9-3 46-16,12 0 6 0,9-2 2 0,8 0-774 16,7-3-156-16</inkml:trace>
  <inkml:trace contextRef="#ctx0" brushRef="#br0" timeOffset="88680.145">17439 7043 1929 0,'0'0'42'0,"0"0"9"0,-3-2 1 0,-6-1 4 0,3-2-45 0,0 2-11 0,3-2 0 0,0 5 0 15,-3-3 96-15,6 3 18 0,0 0 3 0,0 0 1 16,0 0-53-16,-3 11-10 0,0 5-3 0,3 2 0 15,0 6-30-15,-6 5-6 0,3 5-2 0,3 6 0 16,0 0-1-16,-3 5 0 0,0 2 0 0,3 1 0 16,3 0-13-16,-3 2 0 0,0-3 0 0,0 1-10 15,0 0 10-15,0-3-12 0,0-3 12 0,3-2-12 16,0-3-8-16,-3-5-1 0,3-9-1 0,0 1 0 16,3-5 22-16,-3-3 0 0,0-3 0 0,0-3 0 15,3-4-9-15,-6-6 9 0,0 0 0 0,3-8 0 16,3-3-16-16,0-5 3 0,-3-2 1 0,3-9 0 15,-1-4-28-15,-2-4-6 16,3-10-1-16,-6 0 0 0,-6-2-23 0,6-1-5 0,0-5-1 16,0 3 0-16,-3-1 33 0,1 1 7 0,-7 0 0 0,0 0 1 15,6 7 75-15,-6 6 14 0,-3 0 3 0,3 3 1 0,6 5-10 16,-6 0-1-16,0 5-1 0,6 0 0 0,3 3-19 0,0 2-4 16,0 1-1-16,3-1 0 0,6 1-9 0,0-1-1 15,0 3-1-15,3-2 0 0,-3 2-11 0,9 0-12 16,-1 5 2-16,4 4 1 0,0 4 25 0,0 0 4 15,3 3 2-15,0 3 0 0,2 2-1 0,1 3 0 16,-9 5 0-16,3 1 0 0,6 1-5 0,-7 4 0 16,-5 2-1-16,0 0 0 0,0 0-4 0,-6 3-1 15,-3 3 0-15,-3-3 0 0,0-1-10 0,-6 4 0 16,-3-1 0-16,-6 1-11 0,-3-3 11 0,3 2 16 0,-3 3-4 16,-2-2-1-1,-4-4-86-15,3 1-17 0,0-3-3 0,3 1-627 0,3-4-126 0</inkml:trace>
  <inkml:trace contextRef="#ctx0" brushRef="#br0" timeOffset="88950.091">18323 6546 2101 0,'-15'-3'60'0,"9"3"12"0,-3 3-57 0,-3-1-15 0,0 4 0 0,-3-1 0 16,-6 3 70-16,3 0 11 0,4 5 3 0,-4 0 0 16,0 3-15-16,0 3-2 0,0 5-1 0,0-1 0 0,3 9-35 0,0 0-7 15,1 2-2-15,2 6 0 16,-3 2 5-16,0 6 1 0,3 0 0 0,0-3 0 16,0 5-28-16,0-3 8 0,3 6-8 0,3-5 0 0,0-3 15 0,1-3-3 15,2 1 0-15,3-6 0 16,3-6-12-16,0-1 11 0,2-4-11 0,4-5 10 0,6-2-10 0,0-6 0 15,3-3 0-15,6-2 0 16,3-5-72-16,2-6-20 0,1-5-4 0</inkml:trace>
  <inkml:trace contextRef="#ctx0" brushRef="#br0" timeOffset="89481.475">18480 6887 1888 0,'0'0'53'0,"3"-5"13"0,0-3-53 0,3 0-13 15,0-3 0-15,3 1 0 16,0-1 79-16,6-2 13 0,-3-3 2 0,0 0 1 0,0-2-17 0,3-1-3 16,-1 1-1-16,-2-1 0 0,-3 1-44 0,3-1-9 15,-3 1-1-15,0-1-1 0,-3 3 0 0,0 3 0 16,0 0 0-16,-3-1 0 0,3 4 1 0,-6 2 0 15,3 0 0-15,-3 3 0 0,3-1-7 0,-3 6-1 16,0 0 0-16,0 0 0 0,0 0 5 0,0 0 1 16,-6 11 0-16,3-3 0 0,0 5-18 0,0 3-14 15,0 3 2-15,-3 2 1 0,3 3 11 0,-3-1 8 16,0 6-8-16,3 3 11 0,3-3-11 16,-3 3 0-16,3 2 0 0,3-2 0 0,0 0 0 0,0 0 0 0,-3-1 0 15,0 1-11-15,0-5 19 0,3-1 4 16,-3 1 1-16,0-4 0 0,3 1-13 0,0-3 0 0,-3 3 0 0,0-5 0 15,0-1 0-15,0 1 9 16,-3-6-9-16,0 0 8 0,3 3-21 0,-3-5-5 0,3 2-1 0,3-5 0 31,-3 0-179-31,-3 0-36 0,3 0-7 0</inkml:trace>
  <inkml:trace contextRef="#ctx0" brushRef="#br0" timeOffset="89646.734">18397 7385 2116 0,'-9'0'60'0,"9"0"13"16,0 0-58-16,0 0-15 0,0 0 0 0,0 0 0 16,0 0 72-16,9-3 11 0,3 0 2 0,3 1 1 15,6-9-43-15,2 3-9 0,4-5-2 0,6 2 0 0,-3-2-20 0,5-3-12 16,1-5 12-16,0 2-12 16,0-2-92-16,-4 3-26 0,1-3-5 0,0-1-858 15</inkml:trace>
  <inkml:trace contextRef="#ctx0" brushRef="#br0" timeOffset="89927.988">18778 6464 2174 0,'0'0'48'0,"0"0"9"0,0 0 3 0,6 5 1 0,0-2-49 0,6 2-12 0,3 0 0 0,3 3 0 16,2 0 33-16,4 0 4 0,6 3 1 0,3-1 0 15,2 6-3-15,1 3-1 0,3-1 0 0,0 1 0 16,-4 2-12-16,1 3-2 0,-3 0-1 0,-1 2 0 16,-2 0-7-16,-3 4 0 0,-6-4-1 0,0 3 0 15,-6 0-11-15,-6 0 12 0,-4 0-12 16,-5-2 12-16,-5 2-29 0,-4 0-6 0,-6-2-1 0,-6-1 0 31,0 0-30-31,-3-2-6 0,-3 3-2 0,4-6 0 0,-7 0-94 16,0-2-20-16,0-4-3 0,7-4-1 0</inkml:trace>
  <inkml:trace contextRef="#ctx0" brushRef="#br0" timeOffset="90140.475">19835 6691 2743 0,'0'0'60'16,"0"0"13"-16,0 0 3 0,0 0 0 0,0 0-60 0,0 0-16 0,0 0 0 0,6-2 0 0,6-1 42 0,-1 0 6 15,7 1 0-15,6-4 1 0,3 1-49 0,3-3-19 16,-4 3 1-16,4 0 0 16,0-3-111-16,0 2-23 0,0 1-4 0,-4 0-595 15,-2 0-119-15</inkml:trace>
  <inkml:trace contextRef="#ctx0" brushRef="#br0" timeOffset="90300.489">19850 6935 2217 0,'-3'10'48'0,"3"-10"11"0,0 6 1 0,0 4 4 0,0-2-52 0,0 0-12 0,0-8 0 0,9 5 0 16,2 1 100-16,4-6 16 0,6-3 4 0,6 0 1 15,6-5-69-15,-1-2-13 0,10-1-3 0,0-5-1 16,2-2-109-16,1-6-22 0,6 0-4 0,-13 0-1034 15</inkml:trace>
  <inkml:trace contextRef="#ctx0" brushRef="#br0" timeOffset="90815.031">21019 6210 2602 0,'0'0'57'0,"6"-3"12"0,-6 3 3 0,-6-5 1 0,3 2-58 0,0-2-15 15,-3 2 0-15,6 3 0 0,-5-2 89 0,-1-1 15 16,-3 0 4-16,9 3 0 0,-9-2-77 0,0 2-15 16,3 0-4-16,-3 5 0 0,-3 0-12 0,3 6 0 15,-6-1 0-15,0 6 0 0,3 3 0 0,-5-1 0 16,-1 6-8-16,-3 3 8 0,-3 2 0 0,3 5-12 16,9-2 12-16,0 5-10 0,0-3 10 0,4 1-12 15,2-1 12-15,3-2-12 0,0 0 0 0,6-1-1 0,3-2 0 16,-1 1 0-16,7-1 13 0,0-6-11 0,0-1 11 15,6-4-10-15,0 1 10 0,3-3 0 0,0-3 0 0,2-3 0 16,4-2 0-16,6-2 0 16,-6-4 0-16,3-4 8 0,-1-4-8 0,4-2 9 0,-3-5-9 0,0 0 10 15,5-6-10-15,-2-2 8 0,0 0-8 0,-1-3 8 16,1-2-8-16,0-3-9 0,0 0 9 0,-6 2-13 16,-7-5-13-1,1 3-2-15,-6 3-1 0,-3-1 0 0,-6-2-3 16,-3 0-1-16,-6 0 0 0,-3 3 0 15,-6-1-1-15,-6 3 0 0,-3 3 0 0,-2 0 0 0,-4 5 9 0,-3 3 1 0,-6 2 1 0,1 1 0 16,-4 4 10-16,6 1 1 0,-3 5 1 0,7 5 0 16,2 1 29-16,3 4 6 0,3-2 0 0,6 5 1 15,0 3 7-15,7 0 0 0,2 3 1 0,6-3 0 16,0 2-1-16,6 1-1 0,5-3 0 0,1 2 0 16,0 1-8-16,9-4-2 0,0-1 0 0,6-4 0 0,2-2-1 15,1-3 0-15,6-2 0 0,3-3 0 0,5-3-10 16,4-4-2-16,0-1-8 0,-1-6-868 15,4 1-181-15</inkml:trace>
  <inkml:trace contextRef="#ctx0" brushRef="#br0" timeOffset="95717.69">7235 13629 1459 0,'0'-16'41'0,"0"11"10"0,0-1-41 0,0-2-10 0,-3 3 0 0,0 0 0 16,9-1 74-16,-6 6 13 15,-3-5 2-15,3 5 1 0,3-3-22 0,-3 3-5 0,-3-2-1 0,3 2 0 16,0 0-18-16,0 0-3 0,0 5-1 16,0 6 0-16,-6 2-17 0,6 3-4 0,6 2-1 15,0 4 0-15,-9 1 6 0,6 4 2 0,6-1 0 0,0 6 0 16,-3 0-14-16,0-1-4 0,0 1 0 0,3 3 0 15,2-4-8-15,1 4 0 0,-6-3 0 0,3-3 0 16,6-3 0-16,0 1 0 0,-3-6-10 16,3-5 10-16,-3-1 0 0,3-4 8 0,5 0 1 0,-2-6 0 15,-3 0 5-15,6-5 1 0,9-5 0 16,-3 0 0-16,-7-6 5 0,1-2 2 0,3-3 0 0,3-3 0 16,3-2-5-16,-7-3-1 0,-8-2 0 0,3-3 0 15,3-6-4-15,-6 4 0 0,-9-4-1 0,-3 4 0 16,0-1-3-16,-3 0-8 0,-3 6 12 0,-6-1-4 15,-6 1-8-15,3 5-9 0,6-1 9 0,-6 7-13 16,-6 1-73 0,6 4-14-16,9 2-4 0,0 5-916 0</inkml:trace>
  <inkml:trace contextRef="#ctx0" brushRef="#br0" timeOffset="96147.975">8887 13483 2034 0,'0'-10'44'0,"0"4"10"0,3 1 2 0,-3 0 1 0,0 5-45 0,0 0-12 0,0 0 0 0,0 0 0 16,-3 0 49-16,-3 0 8 16,0 0 2-16,0 5 0 0,-3-2-15 0,-3 2-2 0,0 0-1 0,0 6 0 15,-2 2-17-15,-1 0-3 0,-3 3-1 0,3-3 0 16,-6 6-20-16,-3-3 9 0,3 0-9 0,-2 0 0 15,-4 2 14-15,3 1-4 0,-3-4-1 0,0 4 0 16,1-3-9-16,-1 0-16 0,0-3 4 0,6 0 1 16,0 0 11-16,4-2 0 0,-1-3 0 0,6 0 8 15,0-3-8-15,3 0-16 0,3 1 4 0,0-4 0 16,6-2-2-16,0 0-1 0,0 0 0 0,9 3 0 16,3-3 2-16,3 0 0 0,3 0 0 0,-1 0 0 15,4 3 13-15,3-1 0 0,0 1-10 0,3 0 10 16,-1 2 0-16,1 0 0 0,3 3 0 0,0 0 0 15,-3-3 0-15,2 6 0 0,-2 0 12 0,0 2-4 16,0 0 1-16,-3 0 0 0,-1-2 0 0,1 5 0 16,-3 0-9-16,0-1 0 0,0-1 9 0,-1 2-9 15,-5-1 0-15,0 4 8 0,0-6-8 0,0 3 0 16,-3-3-12-16,0 3-6 0,0-5-2 0,-3-1-680 16,0 1-137-16</inkml:trace>
  <inkml:trace contextRef="#ctx0" brushRef="#br0" timeOffset="96703.789">9944 13380 1407 0,'0'0'31'0,"-3"-5"6"0,0-1 2 0,-3 1 1 0,0 0-32 0,0-3-8 0,-3 5 0 0,0-2 0 16,-3 2 41-16,0 1 7 0,-6 2 2 0,0 0 0 15,1 5 16-15,-1-2 3 0,-3-1 1 0,0 6 0 16,-3-3-9-16,3 3-1 0,3 0-1 0,-5 6 0 16,-1 1-24-16,3 4-5 0,-3-1-1 0,3 4 0 15,1 1-5-15,-1 1-2 0,3 5 0 0,6 0 0 16,0 1-8-16,0-1-2 0,6 0 0 0,0-3 0 16,3 3-12-16,3-2 11 0,3-1-11 0,3-2 10 15,3 0-2-15,3-3-8 0,3-2 12 0,3 2-4 16,3-5 5-16,-1-3 1 0,1 0 0 0,3-2 0 15,-3-6 9-15,3 0 1 0,2-2 1 0,1-6 0 16,0 1 6-16,3-1 1 0,0-5 0 0,-1 0 0 16,4-2-4-16,-3-4-1 0,0-2 0 0,-1 1 0 15,-2-4-10-15,3 3-1 0,-6-2-1 0,3-4 0 16,-7 1-5-16,-2-3-1 0,0-2 0 0,0 2 0 0,-3-5-9 16,0-3 10-16,-3 3-10 0,-3-3 10 0,-3 3-10 15,-1 0 0-15,-2 3 0 0,-6 2 0 0,1 3-11 0,-7 0-7 16,0 5-2-16,-3 3 0 15,-6-1-12-15,-6 4-4 0,-3 4 0 16,-5 4 0-16,-4-1-27 0,-6 3-5 0,-2 3-2 0,-1 2 0 16,0 6 10-16,4-1 1 15,-1 4 1-15,3 4 0 0,0 1 38 0,7-4 7 0,2 4 1 0,3-3 1 0,3 2 24 0,7-2 5 16,8 0 1-16,0 0 0 0,6 0 18 0,6-3 4 16,6 0 1-16,5 1 0 0,4-7 4 0,9 1 1 15,3-2 0-15,6-4 0 0,2-2-2 0,7 0 0 16,3-5 0-16,2 0 0 0,4 2-26 0,-1-2-6 0,-2-3-1 0,-3 0 0 15,2 0-12-15,1 0-10 16,-4 0 2-16,-2 0-1173 0</inkml:trace>
  <inkml:trace contextRef="#ctx0" brushRef="#br0" timeOffset="100240.195">6107 15386 1944 0,'-6'-16'55'0,"3"10"13"15,0-2-55-15,0 0-13 0,-3 1 0 0,0 1 0 0,3 1 63 0,-3 0 9 16,0-1 3-16,0 4 0 0,-3-1-55 0,0 3-10 16,-3 3-2-16,0-1-8 0,1 4 0 0,-1 2 0 15,0 0 0-15,-3 2 0 0,0 3 0 0,0 3 0 16,3 5 10-16,-3 1-10 0,0 1 22 0,4 4-1 15,-1 2 0-15,3 0 0 0,3 3-11 0,-3 2-2 16,3-2-8-16,3 2 12 0,6-2-12 0,0 0 0 16,0 0 0-16,6-3 0 0,0 0 0 0,0-8 0 0,5 5-11 15,1-7 11-15,0-1 0 0,3-4 0 0,0-1 0 16,3-5 12-16,0-3 4 0,-1-2 0 0,4-6 1 0,0-2 0 16,0-3 11-16,0-5 3 0,0-6 0 0,-1 1 0 15,1-4-9-15,-3-4-2 0,-3-3 0 0,-3 0 0 16,0-3-1-16,-3 0-1 0,-7 1 0 0,-2-4 0 15,-3 3-18-15,-3 1 0 0,-2 4 0 16,-7-2 0 0,0 5-28-16,-6 3-10 0,0 3-2 0,-3-1 0 15,-3 6 4-15,4 0 1 0,-4 5 0 0,-3 0 0 0,3 5 14 0,-3 0 2 0,1 6 1 0,-1 2 0 16,0 3 8-16,3 3 2 0,0 0 0 0,3 4 0 16,7-1 8-16,-1 4 0 0,6 1 10 0,3-3-10 15,3 2 16-15,6 1-4 0,6-1 0 0,3 3 0 16,3-5-12-16,2 0 0 0,4 0 0 0,3-6 0 15,3 1 0-15,6-3 11 0,-4-3-2 0,4-2 0 16,3 0 3-16,-3-6 0 0,2 0 0 0,-2-2 0 0,6-3 20 0,-7-3 4 16,4 1 0-16,-3-3 1 0,-3 2-18 0,-6-2-4 15,-1-3-1-15,-2 3 0 0,-3-3 29 0,-3 0 5 16,-6 0 2-16,0 3 0 0,-3 0-18 0,0-3-4 16,0 0-1-16,-6 3 0 0,0-1-7 0,0-1-2 15,-3 1 0-15,3 1 0 0,-3 0 1 0,-3 2 0 16,3 1 0-16,-3 2 0 0,3 2-19 0,0 1-17 15,3 5 3-15,0 0 1 0,0 0 4 0,-3 8 1 16,0 3 0-16,0 5 0 0,0 2 0 0,3 6 0 16,0-3 0-16,3 6 0 0,0 2 8 0,3-3-13 15,0 6 5-15,3-3 8 0,0 0-8 0,6-2 8 16,-1-1 0-16,4-2 0 0,3-3 0 0,-3-5 0 0,0 2 0 16,3-4 0-16,2-4 0 0,-2-5 0 15,0-2 0-15,0-6 0 0,-6 1 0 0,3-3 0 0,0-9 0 0,-4 1 0 16,-5 0 0-16,0-3 8 0,0-5-8 0,-6 0 12 15,3-6-12-15,-6 6 0 0,0-3 0 0,0-2 0 16,-3-1 0-16,0 6 18 0,0-3-3 0,0 0-1 16,-3 3-14-16,0 0 0 0,0 8 0 0,3-3 0 15,0 0 0-15,0 6 0 0,1-1 0 0,-1 6 0 16,0-3 17-16,3 8 1 0,0 0 0 0,0 0 0 16,0 0-34-16,6 8-8 0,-4 2 0 0,4 4-1 15,-3 1 13-15,6 4 4 0,-3-1 0 0,0 6 0 16,0 0 8-16,3-3-8 0,0 3 8 0,3 3-8 15,0 2 8-15,0-6 0 0,0 1 0 0,6 3 0 0,-4-6 0 16,7-3 0-16,0 1 0 0,-3-6 0 0,0 0 0 16,3-5 0-16,2-8 0 0,1 6 0 15,-3-12 0-15,0 6 8 0,-3-8-8 0,6-2 8 0,-1-3 3 0,-2-3 1 16,-9-3 0-16,3 1 0 0,6-9 0 16,-6 3 0-16,-9-5 0 0,3-2 0 0,0-4 12 0,-3-5 4 15,2-5 0-15,-5 0 0 0,-3-2-16 0,6-3-4 16,3-1 0-16,-6 4 0 0,-3-1-8 0,3 3 0 15,3 5 0-15,-3 3-11 0,0 8 11 0,-3 3 0 16,0 5 0-16,0 5 0 0,6 5 0 0,-3 3-8 16,-6 6 8-16,3 2-12 0,3 10-3 0,-3 6-1 15,-6 3 0-15,3 7 0 0,0 3 16 0,0 6 0 0,3 4-10 16,-3 6 10-16,-3 3 0 0,3 2 0 0,6 0 0 16,0 3 0-16,0-2-12 0,0-4 3 0,6-2 0 15,3-3 0-15,-3 1 9 0,6-4 0 0,0-1 0 0,6-4 0 16,-1-5 0-16,4 0 0 0,-6-8 0 15,3-2 0-15,6-3 0 0,-3-6 0 0,-4-4 0 0,4-4 8 16,-6-7-8-16,6-3 11 0,0-5-11 0,0-6 12 31,-4-2-98-31,4-8-19 0,0-5-4 0</inkml:trace>
  <inkml:trace contextRef="#ctx0" brushRef="#br0" timeOffset="100357.218">7196 15147 2008 0,'-30'0'44'16,"30"0"10"-16,0 0 2 0,12 6 0 0,-3 2-45 0,9 0-11 0,0-3 0 0,6 3 0 0,9-3 0 0,2 3 0 15,-2 0 0-15,6-5-592 16,11 2-122-16</inkml:trace>
  <inkml:trace contextRef="#ctx0" brushRef="#br0" timeOffset="101528.969">7643 15401 1774 0,'-9'8'39'0,"0"8"8"0,3 3 1 0,-6 2 3 0,-3 5-41 0,3 6-10 16,9 0 0-16,-3 5 0 0,-3 0 42 0,6 11 6 0,3-1 2 0,0 1 0 16,3 2-30-16,0-2-7 0,-3-1-1 0,6-2 0 15,9-2-12-15,-3-1 8 0,-9-2-8 0,6-9 0 16,3 4 10-16,3-6-10 0,-3-8 10 15,-3 3-10-15,-6-8 12 0,5-3-4 0,4-5-8 16,-6-3 12-16,-6-5 26 0,0 0 5 0,6-8 1 0,0-5 0 16,-9-5 8-16,3-9 3 0,0 1 0 0,-3-6 0 15,-3-8-27-15,3 3-4 0,-3-10-2 0,3 2 0 32,6-11-43-32,-6 0-9 0,-11-4-2 0,5 1 0 0,0 4 6 0,0 5 1 0,3 2 0 0,-3 6 0 15,-9 5 16-15,6-1 9 0,6 7-10 0,0 4 10 16,-9 3 12-16,6 3 8 0,9 0 1 0,0 5 1 15,0 3 7-15,3 0 2 0,3 5 0 0,6 0 0 16,6 0-19-16,0 5-4 0,-6 1-8 0,6-1 12 16,11 6-12-16,1-1 0 0,-3 6 0 0,0 0 0 15,3 5-8-15,-4 3 8 0,1-2 0 0,-3 1 0 0,-3 1-15 16,-6 0 4-16,3 3 1 0,-4-1 0 0,-5 1-10 16,-3-1-3-16,-6-2 0 0,-3 5 0 0,-6-2 13 0,-2-1 10 15,-7-2-13-15,-3 3 5 0,3-3 8 0,-12-1 0 16,-3-1 0-16,4-4 0 0,2 1 0 0,0-1 11 15,-3-4-11-15,1-4 12 0,5 4-12 0,3-6 12 16,3 2-12-16,3-4 12 0,-3 2-12 0,9-3 10 16,9 3-10-16,0 0 10 0,-3-11-10 0,12 4 0 15,9-4 0-15,3 3 0 0,3-3-14 0,3 1 5 16,-1 2 1-16,7 0 0 0,3-3 8 0,-3 1-12 16,-7 2 12-16,4-3-12 0,3 3 12 0,-3 0 0 0,-4 0 0 15,-5 1 0-15,-3-4 0 0,0 3 0 0,0 0 0 0,-6-3 0 16,-9 4 0-16,3-4 8 0,3 0-8 15,-9-2 11-15,-6 5 9 0,0-2 3 0,6-4 0 0,-3 4 0 16,0-1-1-16,-3 1 0 0,0-1 0 0,3 3 0 16,0-2-4-16,0 4-1 0,-3 1 0 0,0 0 0 15,6 5-9-15,0 0-8 0,0 0 12 16,0 0-12-16,0 0 0 0,0 0 0 0,6 8-10 0,-6 0 10 16,-3 5-11-16,6 0 11 0,6 6-8 0,-3-1 8 15,-6 3 0-15,6 0-10 0,0 1 10 0,6 1 0 16,0 1 0-16,-3 0 0 0,-3-3 0 0,2 3 0 15,10-6 0-15,-3 4 0 0,-9-6 0 0,3-3 0 16,6-3-8-16,-3 1 8 0,-3-6 0 0,-3 1 0 16,-6-6 0-16,9-3 0 0,3 3 0 0,-4-8 0 15,-5 0 0-15,3-3 14 0,0-2-4 0,0-3-1 0,-3 0-1 16,-3-2-8-16,3-1 12 0,-3-2-4 0,3 0-8 0,-3 3 0 16,-3-4 9-16,3 1-9 0,3-3 0 0,0 9 0 15,-6-1 0-15,3 0 0 0,0 5 0 0,0 1 0 16,0-1 0-16,0 8-8 0,0 3 8 0,0 0-13 15,0 0 5-15,0 0 8 0,0 8-12 0,0 0 12 16,6 5-10-16,0 1 10 0,-6 2 0 0,6 2 0 16,0 1 0-16,3-1 0 0,-3 3 0 15,0 0 0-15,3 3 8 0,0-3-8 0,3 3 0 0,0-3 0 16,-1-2 0-16,4 2 0 0,0-5 11 0,3-3-11 0,3-2 10 16,-3-6-10-16,3 0 16 0,-3-5-2 0,2 0-1 15,1-5 0-15,-3-3 18 0,-3-2 3 16,3-6 1-16,-6-3 0 0,3 3-6 0,-4-8-1 0,1 1 0 15,-3-6 0-15,-3-3-10 0,0-3-2 0,0-7-1 0,0-3 0 16,0-3-7-16,-3-2-8 0,0-3 11 0,0-5-11 16,-3 3 0-16,0-4 0 0,3 4 0 0,-3 4 0 15,-3 7 0-15,3 6 0 0,-3 9-8 0,0 8 8 16,3 3-10-16,-3 4 10 0,0 4-10 0,0 7 10 16,3 3-11-16,-6 8 11 0,3 3-12 0,-3 7 12 15,0 9-13-15,3 4 4 0,-3 9 1 0,0 0 0 16,0 5 8-16,3 0 0 0,0 5 0 0,1 0 0 15,4 1 0-15,1-1 0 0,3 3 8 0,3-3-8 16,3-2 0-16,3-3-8 0,0-6 0 0,3-2 0 16,0-2 8-16,3-1 0 0,-7-5 10 0,7-2-10 15,-3-6 8-15,0-5-8 0,0 0 0 0,0-8 0 16,-3-6-11-16,5-2-8 0,-2-8-1 0,3-2-815 16,-3-6-162-16</inkml:trace>
  <inkml:trace contextRef="#ctx0" brushRef="#br0" timeOffset="101666.05">8449 15211 2426 0,'-23'-5'68'0,"14"5"16"0,0 0-67 0,3 2-17 16,6-2 0-16,0 0 0 0,0 0 88 0,12 3 13 0,3 2 3 0,11-2 1 16,10-3-74-16,9 0-15 0,5-5-4 0,10 2 0 31,2-2-56-31,7-1-11 0,8 1-2 0,1-3-1112 0</inkml:trace>
  <inkml:trace contextRef="#ctx0" brushRef="#br0" timeOffset="102324.311">10429 15293 2236 0,'0'0'64'0,"0"-5"12"0,0-3-60 0,3-3-16 0,3 1 0 0,0-1 0 16,0-5 27-16,3 0 2 0,-1-2 1 0,1-1 0 15,0 1-9-15,0-4-1 0,-3 4-1 0,3-3 0 16,-3-3 17-16,0 3 3 0,3-3 1 0,-3 0 0 16,-3 0-24-16,0-2-4 0,3 2 0 0,-3 0-1 15,-3 3 10-15,6 3 3 0,-3 2 0 0,-3 2 0 16,3 4-13-16,0 2-3 0,0 3 0 0,-3 5 0 15,0 0-8-15,0 0 0 0,0 0-12 0,3 10 12 16,-3 3-16-16,3 3 5 0,-3 6 1 0,0 1 0 16,0 4 10-16,3 2 0 0,-3 3 0 0,3 2 0 15,-3 3 0-15,3 0 0 0,0 3 0 0,-3 2 0 0,2 3 0 16,1-3 0-16,-3 1 0 0,3 2 0 16,0-6 0-16,0 1 0 0,-3-5 0 0,3 2 0 0,0-3 0 15,0-2 8-15,-3-3-8 0,6-3 0 0,-3-2 8 16,0-5-8-16,0-1 8 0,0-5-8 0,0-2 8 15,3-3-8-15,-3 0 8 0,0-8-781 16,-3 0-156-16</inkml:trace>
  <inkml:trace contextRef="#ctx0" brushRef="#br0" timeOffset="102474.279">10387 15658 2530 0,'0'0'56'0,"12"0"11"0,3 0 2 0,3-3 3 0,6 1-58 0,5-4-14 0,1-1 0 0,6 1 0 16,0-2 44-16,5-2 7 0,4 2 1 0,5 0 0 16,-2 0-52-16,6 0-22 0,-4 0 2 0,1-3-1168 15</inkml:trace>
  <inkml:trace contextRef="#ctx0" brushRef="#br0" timeOffset="103947.144">6372 11949 1280 0,'0'0'36'0,"-3"0"8"0,-3-3-35 0,6 3-9 0,0 0 0 0,0 0 0 15,9-3 95-15,3-5 17 0,5 3 3 0,4-3 1 0,3 0-10 0,3-2-2 16,6-1 0-16,2-2 0 0,10-3-32 0,3 3-6 16,5-1-2-16,4 1 0 0,-1-3-25 0,1 3-6 15,-1 0-1-15,1 0 0 0,0-1 7 0,-1 4 1 16,-5-1 0-16,2 3 0 0,1 3-32 0,-7 0-8 16,-2-1 0-16,-3 1 0 0,-1 0 0 0,-2 0-12 15,-6-1 4-15,-3 1 0 16,-1 0-16-16,1 2-4 0,-6-5 0 0,-3 3 0 15,-9 2-32-15,0 1-6 0,0-1-2 0,-3 0-598 16,-12 1-120-16</inkml:trace>
  <inkml:trace contextRef="#ctx0" brushRef="#br0" timeOffset="106394.098">7988 11557 1605 0,'0'0'35'0,"0"0"7"0,0 0 2 0,-6 3 2 0,6-3-37 0,-6 5-9 16,-6 6 0-16,6-1 0 0,3 3 40 0,0 3 5 15,-6 5 2-15,3 3 0 0,3 3-10 0,0 2-1 16,3 5-1-16,0-2 0 0,0 2-20 0,3 1-4 15,-3-1-1-15,0 0 0 0,-3 1-10 0,3-1 0 16,3-2 0-16,0 0 8 0,3-3-8 0,0-3 0 16,-3-2 0-16,0-3 8 0,3-2 9 0,-3-3 2 15,-6-6 0-15,3 1 0 0,3-6-19 0,-3-5 0 16,0 0 0-16,-6-2 0 0,0-4 34 0,0-4 13 0,3-4 2 16,-3-1 1-16,-3-7-15 0,3-1-3 0,4-4-1 15,-4-5 0-15,-3-2-11 0,3 0-1 0,0-6-1 0,0 0 0 16,3-2 0-16,0 0 0 0,-6 2 0 0,6 3 0 15,6 5-2-15,-3 3 0 0,0 2 0 0,-3 6 0 16,3 0-16-16,6 3 10 0,0 2-10 0,6 3 8 16,0-1-8-16,3 4 0 0,2-1 0 0,4 3 0 15,-3 3 0-15,6 0 0 0,9 2 0 0,-1 3 0 16,-2 3 0-16,-3-1 0 0,0 4-8 0,-3 1 8 16,-4 4-23-16,-5 0 0 0,-3 2 0 0,-6 0 0 31,0 0-14-31,-9 3-3 0,-6 0-1 0,-6 3 0 0,0-1 19 0,-2 1 4 0,-10-1 1 0,-3-2 0 15,-3 5 25-15,0-2 4 0,4-3 2 0,-4-1 0 16,0-1-24-16,6-1-5 0,4-2-1 0,2-4 0 0,0 1 16 16,3-5 0-16,3 0 0 0,9-1 0 15,6-2 13-15,0 0-1 0,-6-2 0 0,6 2 0 0,12-3 4 0,0-5 1 16,0 0 0-16,3 0 0 0,9-2-7 16,0-1-2-16,2-5 0 0,-2 3 0 0,3 0-8 0,0 0 0 15,5-3 9-15,-2 2-9 0,-3 4 0 0,0-3 0 16,0-1 0-16,-1 1 8 0,-5 3 0 0,0-1 0 15,-3 0 0-15,-6 1 0 0,3-1 9 0,-3 3 3 16,-6 0 0-16,0 3 0 0,-6 5 3 0,2-5 1 16,-2 5 0-16,0 0 0 0,0 0-4 0,0 0 0 15,0 0 0-15,0 0 0 0,-5 2-20 0,-1 4 0 0,0 2 0 16,3-3 0-16,0 3 0 0,0 2 0 0,3 1-12 16,0 0 4-16,0 2 8 0,0 0 0 15,3 0 0-15,0 1 0 0,0-1 0 0,3-3-8 0,0 4 8 0,2-4 0 16,-2 1 0-16,0-1 0 0,3-4 0 15,0-1 0-15,-3 0 0 0,3-5 0 0,0 0 0 0,-3-5 0 16,0 2 0-16,0-5 0 0,0 0 10 16,-3-2-10-16,3-1 10 0,-6 1-10 0,0-4 10 0,-3 4-10 15,3-3 10-15,-3-1-10 0,-3 1 10 0,0 0-10 16,0 0 8-16,-3-1-8 0,3 4 0 0,0-1 9 16,-3 3-9-16,3 3 0 0,3-3 0 0,0 5 0 15,3 3 0-15,0 0-12 0,0 0 2 0,0 0 1 16,0 0 9-16,3 8 0 0,3 3-9 0,3 0 9 15,0 2 0-15,0 3-11 0,6 0 11 0,-3 2-8 16,6 3 8-16,0-2 0 0,-1-1 0 0,4 3 0 0,0-2 0 16,0-1 0-16,3 1 0 0,-3-3 0 0,2 0 0 15,1-3 0-15,-3-5 0 0,3-3 0 0,-3 1 0 0,-3-6 8 16,2-3-8-16,-5-5 8 0,0-3 5 16,0-2 2-16,0-3 0 0,-6-5 0 0,3-3 12 0,-3-2 2 15,-3-6 1-15,3 3 0 0,-4-3 2 0,-2-2 0 16,0 2 0-16,-3-2 0 0,-3-3-10 0,3 0-2 15,-3-3 0-15,3 3 0 0,-2-3-12 16,2 0-8-16,-3 9 10 0,3-4-10 0,0 9 0 0,-3 2 0 16,3 3 0-16,-3 2 0 0,3 9 0 0,0-1 0 15,0 6 0-15,0 5 0 0,0 0 0 0,0 0-8 16,0 0 8-16,6 10-13 0,-3 6 1 0,2 3 0 16,-2 2 0-16,0 8 0 0,0 6 12 0,0 4-9 0,0 1 9 15,0 2-8-15,-3 3 8 0,3 0 0 0,0 5 0 0,-3-2-8 16,0 2 8-16,3 3 0 0,0-5-9 0,-3 0 9 15,3-9 0-15,3 1 0 0,0-6 0 0,0-2 0 16,3-5-11-16,0-4 11 0,-3-4-8 0,6-6 8 16,-3-2-12-16,0-6 4 0,0-5 0 0,-1-3 0 15,1-7-5-15,3-3-1 0,0-6 0 0,3-2 0 32,-6-6-106-32,0-4-20 0,0-6-5 0,-3-3-936 0</inkml:trace>
  <inkml:trace contextRef="#ctx0" brushRef="#br0" timeOffset="106528.36">8839 11311 1746 0,'0'0'49'0,"0"0"12"0,0 0-49 0,0 5-12 0,0-5 0 0,3 8 0 16,3 0 101-16,3-3 18 0,6 1 3 0,3-1 1 0,6 0-43 0,5 1-9 16,7-4-2-16,6 4 0 0,2-4-50 0,4 3-11 15,6-5-8-15,-1 0-702 16,4 0-147-16</inkml:trace>
  <inkml:trace contextRef="#ctx0" brushRef="#br0" timeOffset="107462.506">10587 11165 1474 0,'0'-13'41'0,"2"8"11"0,1 0-42 0,-3-3-10 0,3 2 0 0,0-2 0 15,-3 1 114-15,0-1 21 0,0 0 4 0,0 0 1 16,-3 2-56-16,0 4-12 0,0-4-1 0,3 6-1 15,-5-2-47-15,-1 2-10 0,-3 2-1 0,-3 1-1 16,-3 2 0-16,3 3 0 0,-6 3 0 0,0 0 0 16,0 2-11-16,-2 3 0 0,-1 2-10 0,0 3 10 15,0 0 0-15,3 6 0 0,0 2 13 0,0 3-4 16,4 5-9-16,-1-3 12 0,0 3-12 0,3 0 12 0,3-2-12 16,0 2 0-16,6-6 0 0,0 4-11 0,6-3 11 0,0-3 0 15,6 0 0-15,0-3 0 0,3 1 0 0,6-3 9 16,3-3-1-16,-1-3-8 0,7-2 32 0,0-3 0 15,3-2 0-15,2-3 0 0,4-3 10 0,0-5 2 16,0-2 0-16,2-4 0 0,4-7-5 0,0-3-1 16,-1 0 0-16,4-2 0 0,0-3-12 0,-4-1-2 15,-2-1-1-15,-3-7 0 0,-4 1-10 0,-2 0-1 16,0-8-1-16,-6 0 0 0,0-5 17 0,-7-3 3 16,1 0 1-16,-6-3 0 0,-6 1-32 0,-3-1 0 15,-3 6 0-15,-9-1 0 0,-6 6 12 0,-3 3-4 16,-8 2-8-16,-4 3 12 0,-9 3-25 0,-5 4-6 15,-13 9-1-15,-6 8 0 16,1 5-112-16,-9 8-24 0,-7 8-4 0,19 0 0 0</inkml:trace>
  <inkml:trace contextRef="#ctx0" brushRef="#br0" timeOffset="110168.981">8708 16396 1814 0,'39'-16'40'0,"-12"8"8"0,9 0 1 0,11-2 3 0,16-3-42 0,5-1-10 15,9-1 0-15,10-4 0 0,11 3 68 0,3 0 12 0,3 3 3 16,4 0 0-16,5 0-57 0,0 5-11 0,-3-3-3 16,3 11 0-16,-3-3-12 0,-3 1 0 0,0 2 0 0,-2 2-10 15,-7 1-6-15,-3-3 0 0,-6 0-1 0,-8 8 0 32,-7-3-9-32,-5-5-2 0,-4 8 0 0,-8-5 0 0,-7 0 13 0,-5-3 3 0,-6 5 0 15,-7-3 0 1,-2 1-23-16,-9 0-4 0,-3-3-1 0,-3 5-780 0</inkml:trace>
  <inkml:trace contextRef="#ctx0" brushRef="#br0" timeOffset="111092.548">8262 12536 1792 0,'30'-5'40'0,"26"-3"8"0,19-3 1 0,14-2 1 0,9-3-40 0,12 3-10 0,12-3 0 0,6 0 0 15,6 3 48-15,-3 0 7 0,0 2 1 0,6 0 1 16,-3 1-33-16,0-3-8 0,-6 2 0 0,-6 3-1 15,0-5-15-15,-9 5 0 0,-3 0 0 0,-9 0-604 16,1-3-125-16</inkml:trace>
  <inkml:trace contextRef="#ctx0" brushRef="#br0" timeOffset="117902.291">11777 5781 1825 0,'0'0'40'0,"0"0"8"0,-9-2 1 0,0-4 3 0,0 1-41 0,0 2-11 0,0 1 0 0,-2-1 0 16,5 3 53-16,6 0 9 15,-9 5 2-15,3 1 0 0,3 4-52 0,0 3-12 0,0 1 0 0,6 4 0 16,-3 3 0-16,3 6 0 0,3 2 0 15,-3 3 0-15,3 7 0 0,3 4-18 0,-3-1 4 0,-1 6 1 16,1 5 13-16,0 2 0 16,-3 1 9-16,0 2-9 0,0 5 0 0,-3 1-12 0,-3-3 1 0,0 2 0 15,0-2 11-15,0 0 16 0,-6 0-4 0,4 0-1 16,-1-3-11-16,0-3 0 0,3-4-10 0,-3-6 10 16,6 0-22-16,-3-3 2 0,0-2 0 0,6-6-564 15,-3-2-112-15</inkml:trace>
  <inkml:trace contextRef="#ctx0" brushRef="#br0" timeOffset="118535.295">11554 5498 2408 0,'6'-13'68'0,"-3"2"15"0,0 1-67 0,6-4-16 15,3 4 0-15,5 2 0 0,7-5 46 0,6 5 6 0,6 2 0 0,5-4 1 16,7 2-38-16,0 0-15 16,5 5 11-16,7-2-11 0,2 0 0 0,4 2 0 15,8 3 0-15,4-3 0 0,-1 1 0 0,6-1 0 0,10 1 0 16,2-1 0-16,0 0 0 0,6 1 0 0,1-4 0 0,2 1 0 15,-6-3 0-15,3 0-10 0,-3 0 10 0,-2 0-12 16,2-2 12-16,-3-1 0 0,-6 1 0 0,-5 2 0 16,-1 0 0-16,-6 0-12 0,1 2 2 0,-7 1 0 15,-5 2 10-15,-4 1 0 0,-2-3 0 16,-4 2-8-16,-2 3 17 0,-6 0 4 0,-4 3 1 0,-5-1 0 16,-6 1-1-16,-1-1 0 0,-5 4 0 15,-6-1 0-15,-3 0-4 0,0 1-1 0,-6-1 0 0,0 3 0 16,-4-3-8-16,-2-2 10 0,0 2-10 0,0 3 10 15,-3 0-10-15,3 0 12 0,0 0-12 0,0 0 12 16,3 0-12-16,0-3 0 0,0 0 0 0,3 1 0 16,0 2 0-16,3-3 0 0,3-3 0 0,-1 4 0 15,1-1 0-15,0 0 0 0,0 1 0 0,0-1 0 16,-3 0 8-16,3 3-8 0,-7 0 0 0,7 0 8 16,-6 0-8-16,3 3-14 0,-3 2 3 0,0 0 1 0,0 3 10 0,3 2-8 15,-3 4 8-15,3-1-8 0,2 5 8 0,-2 1 0 16,-3 2 0-16,3-3-8 0,0 6 8 0,0 0 0 15,-3 2 0-15,-3 6-8 0,0 5 8 0,-6 0 0 16,3 2 0-16,-4 6 0 0,1 0 0 0,-3 0 0 16,0 3 0-16,0 2 0 0,-3 0 0 15,1 0 8-15,-1 3-8 0,-3-3 0 0,3-2 0 0,0 0 9 16,0-1-9-16,3-2 0 0,0 0 10 0,3 0-10 16,0 0 8-16,0-6-8 0,3 1 0 0,-1-3-9 15,4-5 0-15,-3-1-1147 0</inkml:trace>
  <inkml:trace contextRef="#ctx0" brushRef="#br0" timeOffset="153341.558">7199 8871 1087 0,'-6'-2'24'0,"6"2"4"0,6-5 2 0,3-1 1 0,3 4-31 0,-6-4 0 0,-6 6 0 0,0 0 0 16,6-5 24-16,-6 5 0 0,0 0-1 0,0 0 0 15,0 0-3-15,-9 5 0 0,6 3 0 0,-3 3 0 16,-3-1 20-16,0 6 4 0,0 0 1 0,0 8 0 15,-6-3 7-15,4 8 0 0,2 6 1 0,0 2 0 16,-3 2-21-16,0 6-4 0,3 0 0 0,0 6-1 16,9 4-9-16,-3 1-2 0,-3 2 0 0,0 0 0 15,6 6-8-15,0-3-8 0,3-1 9 0,0 1-9 16,0 3 9-16,0-1-9 0,0 3 8 0,0-2-8 16,-6-6 15-16,3 0-3 0,3-2 0 0,-3-1 0 15,-9-2 0-15,3-2-1 0,-3 2 0 0,3-1 0 16,3-7-11-16,-3 0 10 0,-3-2-10 0,3-4 10 15,0 1-10-15,1-3 0 0,2-5 9 0,3 0-9 16,0 2-26-16,3-8-10 0,2 4-1 16</inkml:trace>
  <inkml:trace contextRef="#ctx0" brushRef="#br0" timeOffset="154394.308">7595 8737 1170 0,'0'0'25'0,"0"-6"6"0,-6-4 1 0,6 2 1 0,9-5-33 0,-3 5 0 0,-6-6 0 0,3 4 0 0,9-3 53 0,3 2 4 15,-6 3 1-15,3-3 0 0,0 1-5 0,2 5-1 16,13-3 0-16,-3 2 0 0,-3 1-16 0,6 0-3 15,8 2-1-15,4-2 0 0,3 2 13 0,5-2 3 16,13 2 0-16,5 1 0 0,4-4-16 0,5 4-4 16,7-1 0-16,5 0 0 0,0 1 0 0,6-1 0 15,-2 0 0-15,8 1 0 0,0-1-19 0,3 0-9 16,-2 1 8-16,5-1-8 16,0 1 18-16,3-1-2 0,-3 3 0 0,1-3 0 0,-1 1-4 0,0-1-2 15,0 0 0-15,-3 1 0 0,-5-1 19 0,-4-2 4 16,0 2 1-16,-6 0 0 0,-2 1 18 0,-4-1 3 15,-5 0 1-15,-4-2 0 0,-6 0-34 0,-2 2-6 16,-6-2-2-16,-7 0 0 0,-2-1 11 0,-4 4 3 0,-5-1 0 16,0 0 0-16,-1 1-14 0,1-1-2 0,-3 1-1 15,0-1 0-15,2 0 0 0,-2 1 0 0,-3-1 0 16,0 3 0-16,-1-3-11 0,-2 3 0 0,-6 0 0 0,0 0-11 16,-1 0 11-16,-5 0 0 0,3 0 8 0,-6 0-8 15,0 0 0-15,-3 3 0 0,0 0 0 0,0-1 0 16,-3 4 0-16,-1-4 0 0,-5 3 0 15,0 3-8-15,0 0 8 0,-3 6 0 0,-3 1 8 0,0 1-8 16,0 3 11-16,1 2-3 0,-7 5 0 0,3 4 0 16,-6 1-8-16,3 4 0 0,-3 2 0 0,3 0 0 15,-3 0 0-15,3 3 0 0,0 4 0 0,3 1 0 16,-3 6 0-16,3 2-16 0,6 0 4 0,-3-1 1 16,6 1 11-16,0 0-8 0,3 3 8 0,0 2-8 15,3 0 8-15,-3-2-8 0,3 2 8 0,0-5-8 16,0 3 8-16,0-6 0 0,3 3 0 0,-3-3 0 15,0 0 0-15,-3 1 0 0,2-1 0 0,-2 0 0 0,-3-2 0 16,0-3 0-16,0-3 0 0,-3 0 0 0,0 1 0 0,0-4 0 16,-3 4 0-16,3-4 0 0,0 1 0 0,0-3 0 15,0 0 0-15,0-5 0 0,0 0 0 0,3-3 0 16,-3-3 0-16,0-2 0 0,0-5 0 0,3-1 12 16,0 1-2-16,-3-4-1 0,0-1-9 0,3-6 0 15,0 0-10-15,0 0 10 0,-3-8 0 0,0 0 0 16,0 0 0-16,0 0 10 0,0 0 7 0,-6-3 2 15,0-5 0-15,-3 3 0 0,0-6-19 0,-5 3 10 16,-4-2-10-16,-3-1 8 0,-6 0-8 0,-3 1 0 16,-5-1 0-16,-4 1 0 0,-3-1-12 0,-8 6 0 15,-4-6-1-15,1 3 0 0,-4 0 3 0,-9 3 1 0,-2-3 0 0,-6 3 0 16,-7 2 9-16,1 0 0 16,-6 3 0-16,-10 0-8 0,-8 6 8 0,-3-4-8 0,-6 1 8 0,-6 2-8 15,-6 3 8-15,-3 0 0 0,-3 0 0 0,-6 0 0 16,0 0 0-16,-6 3 0 0,-3-1 0 0,3-2 0 15,3 3 0-15,7-1 0 0,-1-2 0 0,12 0 0 16,5 0 0-16,4-3 11 0,3 1-3 0,9-4 0 16,18 1-8-16,2 0 0 0,1-6 0 0,8 0 0 15,10-2-10-15,5 0-4 0,10-3-1 0,8 0 0 16,-3 0 15-16,13 0 0 0,8-3 0 0,6 4 0 16,0 1-127-1,9-2-19-15,15 3-4 0</inkml:trace>
  <inkml:trace contextRef="#ctx0" brushRef="#br0" timeOffset="155992.427">15036 10493 2082 0,'0'0'59'0,"6"-5"13"0,3 2-57 0,3-2-15 16,6 3 0-16,3-1 0 0,3 0 48 0,3 1 8 16,2-4 0-16,10 4 1 0,9-1-36 0,2 0-7 0,10 1-2 0,2 2 0 15,7-3-2-15,5 3-1 16,10-3 0-16,5 3 0 0,9 0-1 0,6-2 0 16,6 2 0-16,6-3 0 0,3 3-8 0,9-3 8 0,9 3-8 15,9-2 8-15,9-1-8 0,-3-2 10 0,-6 2-10 16,8 1 10-16,7-1 13 0,6-2 2 0,0-1 1 0,2 1 0 15,1 0 25-15,3-1 5 16,-1 6 0-16,4-2 1 0,-1-1-6 0,1 1-2 0,0-4 0 0,-7 6 0 16,-2-2-12-16,0-1-2 0,-4 3-1 0,-5 0 0 15,-3 0-12-15,-6 0-2 0,-6 0-1 0,-9 0 0 16,-6 0-8-16,-12 3-2 0,-12-3 0 0,-6 0 0 16,-12 2-1-16,-5-2-8 0,-10 0 12 0,-8 0-4 15,-10 0 0-15,-8 0-8 0,-9-2 12 0,-7-4-4 16,-8 4 0-16,-3-4 0 0,-3 4 0 0,-6-4 0 15,-6-4 4-15,-3 5 0 0,0-6 0 0,-6 3 0 16,-3-3-24-16,-6 4-5 0,-6-4-1 0,-5 0 0 16,-7 3-117-16,-3 0-23 15,-3 1-5-15</inkml:trace>
  <inkml:trace contextRef="#ctx0" brushRef="#br0" timeOffset="156968.626">14780 11004 1670 0,'0'0'36'0,"-2"0"8"0,-4 3 2 0,0-1 2 0,-3 1-39 0,3 0-9 0,-3-1 0 0,0 1 0 0,3 2 44 0,0 0 6 16,-3 3 2-16,0 3 0 0,3 2-27 0,0 0-5 15,-3 6 0-15,3 0-1 0,0-1-9 0,0 6-2 16,0 0 0-16,3 5 0 0,0-5-8 0,3 2 0 15,0 0 0-15,3 1 8 0,3-1 4 0,0-2 0 16,3-3 0-16,3 1 0 16,0-4 11-16,3-2 2 0,3-5 1 0,0-4 0 0,3-1 21 0,2-4 4 15,7-2 1-15,0-5 0 0,0-5 8 0,-1-1 3 16,1-5 0-16,3-5 0 0,-3-6-19 0,-1 1-4 16,-5 0-1-16,-3-1 0 0,-3-5-8 0,-3 3-2 15,-3 0 0-15,-6-3 0 0,0 6-10 0,-6-3-3 16,-3 2 0-16,-6 4 0 0,-3-1-16 0,-3 3 0 0,-3 2 0 15,-6 3 0 1,-2 3-71-16,-1 2-17 0,-3 3-4 0,0 8-687 0,-6 0-137 0</inkml:trace>
  <inkml:trace contextRef="#ctx0" brushRef="#br0" timeOffset="157736.66">21531 11001 2257 0,'0'0'49'0,"3"-5"11"0,-3-5 1 0,3-1 3 0,0-2-51 0,3-1-13 0,-3-1 0 0,3-1 0 16,0-3 19-16,3 1 1 0,0-3 0 0,0-1 0 15,0 4-20-15,0-1 10 0,0 1-10 0,-3 2 8 16,0 0 1-16,3 3 0 0,-4 0 0 0,1-1 0 0,0 4 14 16,-3-1 2-16,0 6 1 0,0 0 0 15,-3 5-3-15,0 0-1 0,0 0 0 0,0 0 0 16,0 0-12-16,0 0-2 0,-6 10-8 0,0 3 12 0,0 1-12 0,0 7 0 15,1-3 0-15,-4 9 0 16,0-1 0-16,3 6 0 0,-3 0 0 0,3 2 0 0,0 1 0 0,0 2 0 16,-3-3 0-16,6 0 0 0,-3 1 0 0,0-1 0 15,3-2 0-15,-3 0 0 0,0-1 0 0,3-1 0 16,0-1 0-16,0 0 0 0,0 0 0 0,-3-3 0 16,3 1 0-16,3-3 0 0,-3-3 0 0,0 0 0 15,-3 0 0-15,4-2 0 0,-1-4 0 0,0 1 8 16,0-2-8-16,0-4 0 0,0 1 0 0,0-1 0 15,-3-2 0-15,0 0 0 0,0 0-20 0,3-3-1 16,3-5 0-16,0 0 0 16,-3 6-151-16,3-6-29 0,0 0-7 0,0 0-693 0</inkml:trace>
  <inkml:trace contextRef="#ctx0" brushRef="#br0" timeOffset="157851.536">21412 11578 1490 0,'0'0'32'0,"-6"0"8"0,-3 3 0 0,3-1 3 0,-2-2-35 0,2 0-8 0,0 0 0 0,6 0 0 16,0 0 145-16,0 0 27 0,0 0 6 0,6-2 1 15,5-1-65-15,4-5-13 0,6 3-2 0,3-3-1 16,6 0-46-16,2 0-8 0,4-2-3 0,3-1 0 16,0-2-25-16,5-3-6 0,1 3-1 0,6-1-795 15,-1 1-159-15</inkml:trace>
  <inkml:trace contextRef="#ctx0" brushRef="#br0" timeOffset="158521.071">19266 10160 1666 0,'0'0'36'0,"0"0"8"0,-6-8 2 0,3 3 2 0,0-3-39 0,0 3-9 16,-3-3 0-16,3 2 0 0,3 6 76 0,0-5 12 16,-3 0 4-16,3 5 0 0,0 0-23 0,0 0-4 15,0 0-1-15,0 0 0 0,3 10-23 0,-3 4-5 16,3 1 0-16,-3 4-1 0,0 5 0 0,-3 5 0 15,0 0 0-15,0 3 0 0,0 5-9 0,-6 0-2 16,1 2 0-16,-1 1 0 0,0 0-11 0,0 2-2 16,0-5-1-16,0 0 0 0,3-2-10 0,0-4 8 0,0-4-8 15,3-1 8-15,3-2-8 0,0-3 0 16,0-2 0-16,0-1 8 0,3-2-19 0,0-3-4 0,0-2-1 0,3-3-752 16,0 0-150-1</inkml:trace>
  <inkml:trace contextRef="#ctx0" brushRef="#br0" timeOffset="159431.342">19108 11118 1504 0,'0'0'33'0,"0"0"7"0,0-5 2 0,0-1 0 0,-3 1-34 0,0 0-8 0,0-3 0 0,1 2 0 15,-1 4 65-15,-3-4 11 0,0 4 3 0,3-1 0 16,-6 3-39-16,3-2-8 0,0 2-2 0,-3 2 0 16,0 1 11-16,0-1 3 0,0 4 0 0,-3 2 0 15,3-3-16-15,-3 6-4 0,3-1 0 0,0 3 0 16,-2 3 7-16,2 0 1 0,-3 3 0 0,3-1 0 15,0 3-32-15,3 3 0 0,-3-3 0 0,3 3 0 0,0 3 12 16,3 2-3-16,0-3-1 0,0 1 0 0,3 2-8 16,0-5-11-16,0-1 3 0,3-1 0 0,3-1 8 0,0-3 11 15,0 1-3-15,0-6 0 0,3 0-8 0,3 0 0 16,0-2 9-16,0 0-9 0,2-3 24 0,7-3 0 16,-3 0 0-16,6-2 0 0,0-1 1 0,0-4 1 15,2-1 0-15,4-2 0 0,0 0 0 0,0-1 0 16,2-4 0-16,-2-1 0 0,0 0 11 0,-9-2 3 15,0 3 0-15,2-6 0 0,1 0-6 0,-3-3-1 16,-3-2 0-16,0 0 0 0,6-3-5 0,-4-5-2 16,-5 3 0-16,-3-1 0 0,-3 1-6 0,0 2-2 15,-3-3 0-15,0 6 0 0,-9 0-8 0,-3 0-2 0,3 2 0 16,-6 4 0 0,0 1-8-16,-3 1 0 0,0 0 0 0,-2 2 0 0,-1 1-22 0,-3-1 3 0,3 3 1 0,-9 3 0 31,3 0-10-31,-3 2-3 0,-5 3 0 0,-1 3 0 15,-3 2 2-15,0 3 0 0,1 2 0 0,-1 1 0 0,0 2 11 0,3 0 2 0,1 3 1 0,2 0 0 16,3 0 15-16,6 0 0 0,0 3 0 0,4-1 0 16,2 1-8-16,6-1 8 0,3 1-13 0,0-4 5 15,6-1 8-15,3-1-10 0,3 0 10 0,11-5-10 16,1 3 10-16,9-3 0 0,3-3 8 0,5-2-8 16,4 2 19-16,0-5-1 0,2 0 0 0,-2-5 0 15,3 2-2-15,-4-2-1 0,4-1 0 0,-3 1 0 16,2 0-15-16,-5 2 0 0,0 0 8 0,-4 3-828 15,-5 3-164-15</inkml:trace>
  <inkml:trace contextRef="#ctx0" brushRef="#br0" timeOffset="161487.779">19308 8877 1029 0,'0'0'22'0,"0"0"5"0,0 0 1 0,3 5 2 0,0 3-30 0,3 0 0 0,-3 3 0 0,3 2 0 0,-3-3 64 0,3 6 8 16,-3 0 0-16,3 5 1 0,-1 6-20 0,-2 2-4 15,0 5-1-15,0 1 0 0,0 2 2 0,0 0 0 16,-3 2 0-16,0 1 0 16,3 0-22-16,-3 2-5 0,-3-2-1 0,3-1 0 0,0 4-9 0,-3-1-1 15,0 0-1-15,0 1 0 0,0-4 5 16,0-1 0-16,1-4 1 0,-4 3 0 0,3 3-17 0,-3-3 0 15,3 0 0-15,0 0 0 0,0 0 0 0,0-3-12 16,3-5 3-16,0 0 1 0,0 1 8 0,0-7 0 16,3-1 0-16,0-7-532 15,0 1-106-15</inkml:trace>
  <inkml:trace contextRef="#ctx0" brushRef="#br0" timeOffset="162351.127">19207 9369 1130 0,'17'-5'24'0,"-8"2"6"0,3 3 1 0,3 0 1 0,3-3-32 0,3 3 0 0,3-2 0 0,8 2 0 16,4-3 87-16,6 0 10 0,8 1 3 0,1-1 0 0,3 3-53 0,2-3-11 16,4 1-1-16,2-1-1 15,10 1-15-15,-1 2-3 0,1-3-1 0,-1 3 0 0,-3-3-15 0,4 1 0 16,-7 2 0-16,4 0 0 0,-4-3 8 0,1 3 0 15,-7-3-8-15,-5 3 12 0,2 0-12 0,-2-2 0 16,-3 2 0-16,-7 0 0 0,-2 0 8 0,-3 0 0 16,-4 0-8-16,-8 2 12 0,3-2-12 0,-9 0 11 15,-3 0-11-15,-3 0 10 0,-4 0-10 0,-5 0 8 16,3 0-8-16,-9 0 8 0,0 0 0 0,0 0-8 16,0 0 12-16,0 0-4 0,6-2-8 0,3 2 0 0,-3 2 0 15,3-2 8-15,0 0-8 0,6-2 0 0,0 2 0 16,0-3 0-16,2 3 0 0,4-3-9 0,6 3 9 15,-3 0 0-15,0 0-21 0,0 0 2 16,-1-2 1-16,4-1 0 16,-6 3-27-16,3-3-6 0,0 1-1 0,-4-1-420 15,1 0-84-15</inkml:trace>
  <inkml:trace contextRef="#ctx0" brushRef="#br0" timeOffset="162735.27">21653 8737 1465 0,'0'0'32'0,"6"0"6"0,3 0 2 0,0 2 2 0,3 1-34 0,0 2-8 16,0 0 0-16,3 6 0 0,0 0 62 0,-3 7 10 15,-1-2 3-15,1 8 0 0,-3-6-15 0,0 9-4 16,-9 5 0-16,9-1 0 0,-9 4-8 0,3 2-3 16,-6 2 0-16,0 6 0 0,-3-2-17 0,-3 2-3 15,6-3-1-15,0 3 0 0,-3 0-8 0,3 0-3 16,3-5 0-16,0 2 0 0,-3 3-13 0,3-5 0 0,-3-1 0 15,6-4 0-15,0 2 0 0,0-8 0 0,0-3 0 16,0 1 0-16,0-3 0 0,0-6 8 0,0 3-8 0,3-5 0 16,3-3 0-16,-3-2-18 0,-3-3 4 0,0 0-642 15,3-3-128-15</inkml:trace>
  <inkml:trace contextRef="#ctx0" brushRef="#br0" timeOffset="163119.147">21350 9107 1172 0,'18'-3'33'0,"-18"3"7"0,17 3-32 0,1 0-8 15,3-1 0-15,-3 4 0 0,3-1 81 0,0 3 15 16,0 0 2-16,-4 0 1 0,1 2-48 0,-3 3-10 16,3 3-1-16,-6-2-1 0,3 1 6 0,-3-1 2 15,3 4 0-15,-6-5 0 0,2 1-19 0,4 2-3 16,-3-1-1-16,0 1 0 0,-3-5 13 0,0 2 3 16,0-2 0-16,0-1 0 0,-6 3-19 0,0-7-3 15,3 2-1-15,-6-3 0 0,0-5 0 0,-6 5 0 16,-3 1 0-16,-3-4 0 0,-3-2 15 0,-3 0 2 15,-3 3 1-15,1 2 0 0,-7-5-18 0,0 0-3 0,-6 0-1 16,-3 0 0-16,-2 0-13 0,-4 0 0 0,-3-2 8 16,-2 4-8-1,-1 3-27-15,4-2-8 0,-7 0-1 0,3-1-632 16,1 4-127-16</inkml:trace>
  <inkml:trace contextRef="#ctx0" brushRef="#br0" timeOffset="163589.522">19787 8993 903 0,'0'0'20'0,"0"0"4"0,0 0 0 0,-6 5 2 0,-3-2-26 0,0 2 0 0,0 1 0 0,0 2 0 15,0-3 69-15,-5 3 9 16,-1-5 2-16,0 4 0 0,-6 1-7 0,0 0-1 0,-3 6 0 0,1-4 0 15,-4 3-17-15,0 1-4 0,0-1-1 0,-3 3 0 16,1 2-3-16,2-5-1 0,3 1 0 0,0-1 0 16,3 3-30-16,4-3-7 0,-1-2-1 0,6-1 0 15,3 1 4-15,3-1 0 0,6 4 0 0,3-6 0 16,3-1-2-16,9 4 0 0,3-6 0 0,11 6 0 16,10-3 35-16,3 0 7 0,2-3 2 0,4 6 0 15,3-1-34-15,-1-2-6 0,1 3-2 0,-1-1 0 16,1 1-12-16,0 2 0 0,-1-2 0 15,-2 5 0-15,-10 0 9 0,1 2-1 0,-6 3 0 0,-3 0 0 32,-9-2-89-32,-4 2-19 0,-5 0-3 0,-9 3-757 0</inkml:trace>
  <inkml:trace contextRef="#ctx0" brushRef="#br0" timeOffset="165249.725">19728 10200 1036 0,'0'0'23'0,"0"0"5"0,5 0 0 0,-5 0 1 0,0 0-29 0,9 0 0 0,-9 0 0 0,0 0 0 16,0 0 44-16,-3 8 2 0,-3 0 1 0,-5 5 0 0,-1 0-7 0,-6 3 0 15,-6 0-1-15,-3 2 0 0,-3 3-5 0,1 3-1 16,-4-3 0-16,0 1 0 0,-3 4-11 0,1-2-2 16,2 0-1-16,3-3 0 0,0-3 1 0,4 1 0 15,5-3 0-15,0-3 0 0,6 0-8 0,3-5 0 16,3 3-1-16,6-6 0 0,3-5-28 0</inkml:trace>
  <inkml:trace contextRef="#ctx0" brushRef="#br0" timeOffset="165519.723">20498 10099 1234 0,'-8'3'27'0,"-7"-3"5"0,-9 2 2 0,-6 4 2 0,-6-1-36 0,-2 3 0 0,-4 3 0 0,-6-1 0 15,-2 3 47-15,-1 1 2 0,-2 4 1 0,-1-2 0 16,-3 3-3-16,7-1-1 0,-1 3 0 0,4 3 0 15,2 0-30-15,3-3-7 0,1 5-1 0,2-2 0 16,3 0-8-16,3 0 12 0,4-3-12 0,8 0 12 16,0-2-12-16,3-3 0 0,9-1 0 0,0-1 0 31,3-4-34-31,9 1-6 0,6-3 0 0,3-3-643 0</inkml:trace>
  <inkml:trace contextRef="#ctx0" brushRef="#br0" timeOffset="165743.319">20719 10083 1105 0,'0'0'24'16,"0"0"4"-16,0 0 2 0,-3 8 2 0,-6-2-32 0,-3 4 0 0,-3-2 0 0,-6 5 0 0,-6 0 63 0,-2 3 5 16,-7 3 2-16,-3-1 0 0,-2 4-18 0,-4 1-4 15,0 4-1-15,-2-3 0 0,2 2-7 0,-3 1 0 16,4-1-1-16,-4 0 0 0,0 1 0 0,7-1 0 15,-1-4 0-15,3 1 0 0,4-1-18 0,5-4-3 16,0 1-1-16,9-4 0 0,3 1-17 0,4-2 0 16,5-1 8-16,3-5-8 15,6 0-88-15,0-8-20 0,12 5-5 0</inkml:trace>
  <inkml:trace contextRef="#ctx0" brushRef="#br0" timeOffset="165969.165">21088 10189 997 0,'0'0'21'0,"0"0"5"0,-6 5 1 0,-3 3 2 0,-6 0-29 0,-6 3 0 0,-6 2 0 0,-5 0 0 16,-4 6 49-16,-6-1 4 0,-2 4 1 0,-1 1 0 16,-3 1-16-16,4 0-3 0,-1 0-1 0,-3 2 0 15,1-2 0-15,2 0 0 0,1 0 0 0,2-1 0 0,3-1 0 16,6-1 0-16,7-5 0 0,2-3 0 15,3 3-26-15,6-6-8 0,6-2 0 0,3-2 0 16,6-6-19-16,9 5-10 16,6-5-3-16</inkml:trace>
  <inkml:trace contextRef="#ctx0" brushRef="#br0" timeOffset="166186.392">21531 10176 1119 0,'0'0'24'0,"-9"3"6"0,-3-1 1 0,-2 6 1 0,-7 0-32 0,-6 3 0 16,-3-1 0-16,-8 6 0 0,-1 0 58 0,-3 2 6 16,-2-2 0-16,2 6 1 0,-3 4-12 0,4-2-2 0,-1-3-1 0,-6 3 0 15,7 0-21-15,-1 2-4 16,0-2-1-16,4 2 0 0,5-5-15 0,0 1-9 0,6-4 10 16,6 1-10-16,4-3 0 0,5-3 0 0,3-3 0 15,6 1 0 1,3-6-29-16,0-5-12 0,12 3-3 0</inkml:trace>
  <inkml:trace contextRef="#ctx0" brushRef="#br0" timeOffset="166297.069">21463 10216 1404 0,'-3'5'31'0,"-12"3"6"0,-6 2 2 0,-9 6 0 0,-5 5-31 0,-4 3-8 16,-6 5 0-16,-2 6 0 0,-1-1 10 0,-8 6 1 0,-4 0 0 0,-5 4-647 15</inkml:trace>
  <inkml:trace contextRef="#ctx0" brushRef="#br0" timeOffset="174645.379">7277 10668 1022 0,'20'3'22'0,"-20"-3"5"0,0 0 1 0,9-3 1 0,6 0-29 0,-3 3 0 0,3 0 0 0,-3 0 0 15,6 0 76-15,0 0 8 0,5 0 3 0,1 0 0 0,3 0-36 0,3-2-7 16,9 2-2-16,8-3 0 15,7 0 6-15,5 3 2 0,-5-2 0 0,14 2 0 0,7-3-5 0,2 0-1 16,-5 1 0-16,2-1 0 0,3 3-7 0,13-2-1 16,2-1-1-16,3 0 0 0,0 1-11 0,10 2-3 15,5-3 0-15,0 3 0 0,3-3-10 0,3 3-3 16,3-2 0-16,-3 2 0 0,0 0-8 0,0 2 8 16,3-2-8-16,-5 3 8 0,-4 0 8 0,-6-1 2 15,-3-2 0-15,-3 3 0 0,-2 0 13 0,-10-1 2 0,-6-2 1 16,-2 0 0-16,-7 0-21 0,-2 0-4 0,-7-5-1 15,-5 2 0-15,-7-2 4 0,-8 0 0 16,-6-1 0-16,-7-2 0 0,-5 1 9 0,-6-1 3 0,-3 0 0 16,0-3 0-16,-9 3 2 0,3-2 1 0,-6 2 0 15,0 0 0-15,-3 2-15 0,0-2-4 0,-3 3 0 0,0 0 0 16,-3 2-18-16,0 1-4 16,-3 2-1-16,0 0-729 0,0 0-145 0</inkml:trace>
  <inkml:trace contextRef="#ctx0" brushRef="#br0" timeOffset="177095.8">19347 9316 1090 0,'0'0'24'16,"0"-3"4"-16,3-2 2 0,-1 2 2 0,1-2-32 0,-3 0 0 0,6 0 0 0,-6-3 0 0,3 0 112 0,0 0 16 15,-3-3 3-15,0 3 1 0,-3-2-34 0,0-1-6 16,-3-2-2-16,1 0 0 0,-4-3-31 0,-3-3-7 16,0 1 0-16,-6-1-1 0,-3-5-27 0,-3 3-6 15,-3-3-1-15,-2 1 0 0,-7 4 11 0,-3 0 3 16,-2-4 0-16,-4 2 0 0,-3 2-31 0,-5 0-12 15,-4-2 1-15,-5 0 0 0,-4 0-5 0,-2 0-2 16,-10 5 0-16,1-5 0 0,-6 0 18 0,-7 2-10 16,-5-2 10-16,-6 5-8 0,-3-2-4 0,-6 2-1 15,-4 0 0-15,-11 0 0 0,-8 3-5 0,-1 2-1 16,0 3 0-16,-6 3 0 16,-9 0-26-16,3 2-6 0,3 0-1 0,0 6 0 15,3 5 7-15,-2 0 1 0,2 0 0 0,0 2 0 16,6 4 9-16,0 1 3 0,-3-1 0 0,3-1 0 0,6 3 16 0,0-3 4 0,0 0 1 0,6 0 0 15,3-2-5-15,3 2 0 0,-6 0-1 0,9-2 0 16,3 0 17-16,2 2 0 0,1-3 0 0,6 4 9 16,6-6-9-16,-1 5 0 0,4-5 0 0,3 5 0 15,9-5 0-15,2 3 0 0,10-1 0 0,2-2 0 16,1 0 16-16,5-5 0 0,7 2 1 0,-1-2 0 16,9-1 11-16,1 1 1 0,2 0 1 0,9-3 0 15,1 0-4-15,2 0-1 0,3 0 0 0,3 0 0 16,3 0-4-16,1 0-1 0,2 0 0 0,3 0 0 15,0-3-20-15,-3 3 0 0,3-3 0 0,-3 3 0 16,0 0 0-16,1-2 0 0,-1-1 0 0,-3 3-529 16,0 0-109-16</inkml:trace>
  <inkml:trace contextRef="#ctx0" brushRef="#br0" timeOffset="177423.286">13346 8596 1242 0,'0'0'35'0,"-6"-2"9"0,-6-1-36 0,-6 3-8 0,-3-3 0 0,-3 6 0 16,-8-3 30-16,-7 5 4 0,-3 3 1 0,-2 3 0 16,-4 2 3-16,-3 0 1 0,1 3 0 0,-4 3 0 15,-2-1-3-15,-1 3-1 0,1 3 0 0,-1 0 0 16,9-5-11-16,4 2-3 0,2 0 0 0,6-3 0 15,1 1-2-15,5-1-1 0,3 4 0 16,6-4 0-16,6 3-3 0,6 0-1 0,6-2 0 0,6 2 0 16,6 6 0-16,6-4 0 0,3-1 0 0,6-4 0 15,3 6 1-15,2-6 0 0,10 4 0 0,3-4 0 16,5-2-3-16,1 5-1 0,-3-2 0 0,-1-3 0 16,-5-1-11-16,0 1 0 0,-3 0-10 0,-4 0 10 31,-2 0-40-31,-3 0-1 0,0-3-1 0</inkml:trace>
  <inkml:trace contextRef="#ctx0" brushRef="#br0" timeOffset="178733.547">12319 9649 1069 0,'0'0'23'0,"0"0"5"0,0 0 0 0,0 0 4 0,0 0-32 0,0 0 0 16,0 0 0-16,0 11 0 0,0 2 35 0,-3-2 1 16,0 2 0-16,3 0 0 0,-3 0 19 0,-3 6 4 15,3-3 1-15,0 5 0 16,0 0 0-16,0 0 1 0,-3-2 0 0,3 2 0 0,-3 0-20 0,3 0-4 15,0-2-1-15,0 2 0 0,3-2-17 0,-3-1-4 16,3-2-1-16,-3 0 0 0,3-3-14 0,0 0 11 16,3 1-11-16,0-7 10 0,0 1-10 0,3-2 10 15,0-1-10-15,3-5-541 16,0 0-115-16</inkml:trace>
  <inkml:trace contextRef="#ctx0" brushRef="#br0" timeOffset="178958.576">12515 9890 1270 0,'0'0'28'0,"0"0"5"0,0 0 2 0,0 0 1 0,0 0-28 0,0 0-8 0,0 0 0 0,0 0 0 16,0 0 90-16,9 0 17 0,3-5 3 0,3 0 1 15,3-1-32-15,3 4-7 0,0-6 0 0,2 2-1 16,1 4-35-16,0-6-6 0,0 5-2 0,0 1 0 15,-4-1-16-15,4 0-3 0,-3 1-1 0,0-1 0 16,-3 0-8-16,0 3-16 0,-3 0 4 0,2 0-590 16,-2 0-118-16</inkml:trace>
  <inkml:trace contextRef="#ctx0" brushRef="#br0" timeOffset="179453.587">13185 9665 1148 0,'-9'-2'25'0,"9"2"6"0,0 0 1 0,0 0 0 0,0 0-32 0,0 0 0 16,-3-3 0-16,3 3 0 0,0 0 49 0,0 0 4 15,0 0 1-15,0 0 0 0,0 0-16 0,0 0-3 16,-3 0-1-16,3 0 0 0,-6 8-6 0,0 0 0 16,0 0-1-16,0 0 0 0,0 5-3 0,-3 0-1 15,4 0 0-15,-1 1 0 0,0 1 5 0,0 1 0 0,3 0 1 16,3 3 0-16,0-1-17 0,0 1-4 0,6-6-8 15,0 3 12-15,3 0-4 0,-1 0 0 0,4 0-8 16,3-1 12-16,6-1 4 0,0-1 0 0,3-3 0 0,0-2 0 16,2-2 3-16,1-4 1 0,0-2 0 0,3-2 0 15,-4-4 3-15,7-2 1 0,0-2 0 0,-3-3 0 16,2 2-1-16,-2-5 0 0,-3 0 0 0,0 0 0 16,-3-5-1-16,-7 3 0 0,1-3 0 0,-9-3 0 15,0 3-10-15,-3-1-1 0,-9 1-1 0,-3 0 0 16,-3 0-10-16,-6 2 0 0,-5-2 0 0,-1 5 0 15,-6 0-22-15,-3 3 0 0,0 0 0 0,-2 8 0 32,-4-1-7-32,0 4-2 0,1-1 0 0,-4 6 0 0,-6-1 9 0,3 6 2 0,7 0 0 0,-4 0 0 15,0 5 6-15,7-2 2 0,-1 2 0 0,6 3 0 16,6-3 12-16,3 1 0 0,7-1 0 0,2 3-9 16,6 0 17-16,9-3 3 0,5 0 1 0,7 0 0 0,6 1 18 15,9-1 4-15,0-5 1 0,5 2 0 16,7-2-3-16,3 0 0 0,-4-5 0 0,7-3 0 0,2 2-12 0,1-2-4 15,6-2 0-15,-7-1 0 0,4 1-16 0,-10-1 0 16,-2 0-8-16,-3 1-652 16,-4-4-131-16</inkml:trace>
  <inkml:trace contextRef="#ctx0" brushRef="#br0" timeOffset="180973.192">9816 12335 1213 0,'23'-3'34'0,"-11"1"8"0,6-1-34 0,3-2-8 0,9-1 0 16,3-2 0-16,2 3 140 0,1-3 27 0,6-2 5 15,5-1 0-15,1-5-65 0,5 3-14 0,7-3-2 0,2 0-1 16,7 0-31-16,-1 3-7 16,1-5 0-16,2 4-1 0,4 4-27 0,-1-1-4 0,-2-2-2 0,-1 2 0 15,-3 1-10-15,1-1-8 0,-1 1 12 16,-2 2-12-16,-4 0 8 0,-2 2-8 0,-4 1 0 0,-5 2 0 16,-3-2 8-16,-7 3-8 0,-2-4 0 0,-3 4 0 15,-9-1 0-15,-1 0 8 0,-5 1-8 0,-9-1 0 16,-3-2 16-16,0 2-3 0,-6 0-1 0,-3-2 0 15,-3 0 14-15,-3-3 2 0,-6 3 1 0,3-3 0 16,-3 0-19-16,-3 0-10 0,0-3 10 0,4 3-10 16,-1-5 11-16,3 0-11 0,0-3 12 0,3 0-12 15,3-5 12-15,3-3-12 0,3-5 12 0,3 0-12 16,3-5 11-16,3-4-11 0,0-1 10 0,5-4-10 16,1-2 0-16,3-2 0 0,-3-6 0 0,3-3 0 15,-6 3 0-15,0-2-16 0,-4-1 3 0,-2 6 1 0,-3 5 12 16,-3 3-11-16,-3-3 11 0,-3 2-10 0,-6 1 10 15,1 2 0-15,-1 1 0 0,-3 2 0 0,-3 0 0 16,3 2 9-16,-6 3-9 0,3 3 0 0,0 0 8 16,0 3-8-16,-2-1 0 0,-1 4 0 15,3 1 0-15,-3 1 0 0,0 0 0 0,0 5 0 0,-6 0 0 0,4-2 0 16,-7 2-12-16,3 3 12 0,-6 2-11 0,-3 1 11 16,4 2-12-16,-7 2 12 0,0 4-15 0,-2 2 4 15,-1 0 1-15,-3 5 0 0,1-2 10 0,-4 5-12 16,-3-1 12-16,-2 4-12 0,-1 5-1 0,0 0-1 15,-2 2 0-15,2-2 0 0,-2 3-3 0,2-1-1 0,-3 1 0 16,1-1 0-16,2 1 4 0,1-1 1 0,-4 1 0 16,7-1 0-16,-4 1 13 0,6-6 0 0,-2 0 0 15,-1 1-9-15,3-4 9 0,1-2 0 0,5 0 0 0,0-3 0 16,4 1 0-16,2-4 8 0,6 1-8 0,3-3 11 16,0-3 3-16,7 3 1 0,2-2 0 15,3-1 0-15,3 3 3 0,3-3 1 0,0 3 0 0,6 0 0 16,0 0-7-16,0 0 0 0,9-2-1 0,3 4 0 15,-3 1-11-15,3 2 0 0,0 1 9 0,2 4-9 16,-2 1 0-16,0 5 0 0,3-1 0 0,0 9 0 16,-3 0 0-16,0 3 0 0,3 2 0 0,-3 0 0 15,0 0 0-15,2 5 0 0,-2 3 0 0,3 3-8 16,-3 0 8-16,0 5 0 0,-3 2 0 0,0 4 0 16,0-1 0-16,-3 3 0 0,3-3 0 0,-6 6 0 15,0 2 0-15,-3 3 0 0,3-1 0 0,-3 4 0 16,-3-6 0-16,3 0 0 0,-3-2 0 0,3 0 0 0,-3 2 0 15,3-5 0-15,-3-3-9 0,0-2 9 0,3-9 0 0,-3 1 0 16,0-3 0-16,0-8 0 0,0-2-17 16,3-4 4-16,-3-4 1 0,3-1-718 15,0-2-143-15</inkml:trace>
  <inkml:trace contextRef="#ctx0" brushRef="#br0" timeOffset="182674.88">12149 10491 784 0,'12'-3'17'0,"-3"0"4"0,0 1 1 0,3-1 0 0,6 3-22 0,-3 0 0 15,2 0 0-15,7 0 0 0,0 0 65 0,6 0 9 16,-3 0 2-16,5 0 0 0,1 0 0 0,3-2 0 15,9-4 0-15,5 4 0 0,7-4-13 0,5 1-3 16,4-3 0-16,5 0 0 0,4-5-16 0,5 0-3 16,6-1-1-16,1 1 0 0,-4 0-2 0,3 0-1 15,3 2 0-15,1-2 0 0,-7 5-25 0,-3 0-12 0,-5 0 10 16,-7 0-10-16,-5 0 9 0,-10 6-9 0,-8-1 8 0,-6 0-8 16,-9 3 0-16,-7 0 0 0,-8-2 0 15,-9 4-11 1,-6-2-24-16,-12 6-5 0,-6-1 0 0,-5 5-480 0,-7 1-96 15</inkml:trace>
  <inkml:trace contextRef="#ctx0" brushRef="#br0" timeOffset="184122.098">9238 13057 682 0,'0'0'19'0,"0"0"5"0,0 0-24 0,0 0 0 0,0 8 0 0,3 3 0 0,-3 2 36 0,3 3 3 15,0 0 0-15,-3 5 0 0,0 3 17 0,3 5 3 16,0-3 1-16,-3 9 0 0,0 2 0 0,3 2 1 16,0 6 0-16,-6 8 0 0,3 3-7 15,0-1-2-15,0 1 0 0,-3 0 0 0,3-4-20 16,0 4-4-16,0-3 0 0,0 0-1 0,0 0-7 15,-3 0 0-15,3-8-1 0,-6-3 0 0,3-2-19 0,0-3 0 16,-3-3 0-16,0 0 0 0,0-7 0 0,-3-3 0 16,3-3 0-16,0-3 0 0,3-4 16 0,0-6-4 15,3-8-1-15,0 0-489 16,0 0-98-16</inkml:trace>
  <inkml:trace contextRef="#ctx0" brushRef="#br0" timeOffset="184577.425">9574 12840 745 0,'48'-13'16'0,"-21"8"3"0,12-1 1 0,8-4 2 0,13-1-22 0,8 1 0 0,7 2 0 0,2-3 0 15,0 3 90-15,4 0 14 0,-1 3 2 0,-2 0 1 16,-1 5-16-16,-6-3-3 0,-2 0-1 0,-7 3 0 15,1 6-34-15,-7-4-6 0,-5 4-2 0,-6 2 0 16,-4 0-18-16,-5 2-4 0,-6 1-1 0,-6 2 0 16,-7 0-12-16,-2 0-2 0,-6 3-8 0,-3 3 12 15,-6 2 11-15,-3 0 1 0,-6 6 1 0,0 4 0 0,-5 1 9 16,-4 2 2-16,3 6 0 0,-6 0 0 0,3 0-2 16,-3 2 0-16,3 0 0 0,-2 3 0 0,2 0-17 15,0 3-3-15,-3 7-1 0,6 1 0 0,3-1 9 0,0-2 2 16,3 0 0-16,6-5 0 0,0 0-8 15,6-3-2-15,0-3 0 0,3 0 0 0,0 1-5 16,3-6-1-16,0 0 0 0,0-6 0 0,0 1-8 0,-3-5 12 16,-3-6-12-16,0 0 12 0,-6-5-12 15,-3 0 8-15,-3-6-8 0,-9 1 8 0,-3-6 4 0,-5-2 0 16,-7-1 0-16,-3-2 0 0,-9-2-4 16,-8-1 0-16,-4 0 0 0,-8-2 0 0,-7 3-8 0,-2-4 0 15,-12 4 9-15,-4-1-9 0,-2 0 0 0,-3 3-8 16,3 3 0-16,-4 0 0 0,1-1 8 0,6 4-12 0,8 1 12 0,7-1-12 15,6-4-7-15,14 4-1 0,3-4-1 16,13 1-995-16</inkml:trace>
  <inkml:trace contextRef="#ctx0" brushRef="#br0" timeOffset="185810.163">15379 11134 1234 0,'0'0'27'0,"0"0"5"0,0 0 2 0,6-3 2 0,0 0-36 0,3-2 0 15,0 2 0-15,5 1 0 0,4-1 89 16,3-2 11-16,3 2 3 0,3 1 0 0,5-1-31 0,4 3-5 15,3-5-2-15,6 2 0 0,2 3-15 0,10 0-3 16,2 0-1-16,7 0 0 0,-1 0-10 0,7 0-1 16,8-3-1-16,3 6 0 0,7-3-16 0,8 0-3 15,3 0-1-15,0 0 0 0,0 0-14 0,7-3 11 16,5 1-11-16,3 2 10 0,0 0 6 0,0 0 0 16,-3-3 1-16,0 3 0 0,0-3-17 15,-3 1 0-15,-8 2 0 0,-1-3 0 0,-6 3 0 0,-9-3 0 16,-5 1 0-16,-10-3 0 0,-2-1 13 0,-7 1-1 15,-2 2 0-15,-10-2 0 0,-2 2-3 0,-3-2-1 0,-4 0 0 16,-5 2 0-16,0-2-8 0,-9 0 8 16,-1-1-8-16,-2 1 8 0,-3 0-8 0,0-1 0 0,-3 1 0 0,2 0 0 15,1 0 0-15,0-3 0 16,3 2 0-16,-3 4 0 0,0-4 0 0,-1 1 0 0,7 0 0 0,-3-1 0 16,-3 4 0-16,-3 2 0 0,0-3 0 15,-6 1 0-15,-1-1 0 0,-2 3 0 0,-3 0 0 0,-6 0 8 31,0 0-75-31,-6 0-15 0,-8 0-3 0,-4 0-560 0,-3 3-112 0</inkml:trace>
  <inkml:trace contextRef="#ctx0" brushRef="#br0" timeOffset="186021.285">18519 10856 1280 0,'0'0'36'0,"6"-3"8"0,3 1-35 0,0-1-9 0,6 0 0 0,0 1 0 0,0-1 82 0,-1 0 14 16,1 3 4-16,3 0 0 0,0 3-26 0,3 0-5 15,-3 2-1-15,3 0 0 0,-1 6-38 0,1-3-8 16,-3 5-2-16,0-2 0 0,-3 2 16 0,0 0 4 16,-6 0 0-16,-3 0 0 0,-3 3-27 0,-3-2-5 15,-6 1 0-15,-6-1-8 0,-3 2 16 0,-9-3-4 16,-3 3-1-16,-9-6 0 0,-2 3-11 0,-4 3 8 16,-3-2-8-16,-2-1-626 15,2 0-130-15</inkml:trace>
  <inkml:trace contextRef="#ctx0" brushRef="#br0" timeOffset="186439.153">15760 10956 1353 0,'0'-13'29'0,"6"8"7"0,-6-3 0 0,3 3 4 0,-3-3-32 0,-3 2-8 0,3 1 0 0,-6 0 0 15,0 2 76-15,-6 1 15 0,-3 4 2 0,-3 1 1 0,-3 2-42 0,-2 3-9 16,-4 0-2-16,-3 3 0 15,-6 2-20-15,-2-3-4 0,-10 6-1 0,3-2 0 0,-5 1 4 0,2-1 0 16,0 1 0-16,1-1 0 0,2-1 11 0,1 3 2 16,2-3 1-16,3 0 0 0,6 3-10 0,7-3-1 15,8 1-1-15,6 1 0 0,9-1-14 0,9-4-8 16,9 1 8-16,9 2-8 0,8 3 13 0,7-3-1 16,9-5-1-16,5 3 0 0,13-1-11 0,-1 1 12 15,7-1-12-15,-4 1 12 0,3-3-12 0,1 3 0 16,-1-1 9-16,1 1-9 15,-4 2-133-15,-5-2-31 0,-4-1-7 0,-5 1-1 0</inkml:trace>
  <inkml:trace contextRef="#ctx0" brushRef="#br0" timeOffset="186943.387">16617 11494 1123 0,'0'-16'24'0,"3"8"6"0,3 0 1 0,-3 0 1 0,-3-3-32 0,0 3 0 0,-3 0 0 0,0 3 0 16,-3-3 104-16,-3 5 16 0,-3 1 2 0,-6 2 1 16,0 2-63-16,-5 4-13 0,-1-1-3 0,-3 3 0 15,-6 3-1-15,1 4-1 0,-1 1 0 0,0 3 0 16,0-1-10-16,1 4-3 0,2 4 0 0,3 0 0 0,3 1-17 0,3 2-3 15,4 5-1-15,2 1 0 0,6-3-8 16,3-1 8-16,3 1-8 0,6-3 8 0,0-2 1 16,6-6 0-16,9 0 0 0,2-3 0 0,7-2 5 0,6-2 1 15,6-6 0-15,2-3 0 0,4-3 9 16,3-4 3-16,-1-1 0 0,4-2 0 0,2-6-5 0,1-2-1 16,8-3 0-16,-5-2 0 0,-6-3-21 0,-7-3 0 15,1-3 0-15,-9-2 0 0,-4-3 0 0,-5 1 0 16,-6-4 8-16,-3 1-8 15,-9 2-19-15,-6 6-8 0,-9-1-1 0,-6 3-1 16,-3 3-57-16,-12 3-11 0,-11 2-3 0,-7 3 0 16,-9 2 22-16,-2 3 4 0,-7 3 1 0,1 2 0 0,2 3 41 15,-5 5 9-15,-1-2 2 0,7 2 0 0,-1 3 57 0,10 0 11 0,8 3 2 0,3-3 1 16,12 5 6-16,7 0 2 0,8 0 0 16,6 1 0-16,12 4-31 0,12 1-7 0,11-3 0 0,10-1-1 15,12 4-6-15,8-1-1 0,7 1 0 16,8 0-595-16,9-4-119 0</inkml:trace>
  <inkml:trace contextRef="#ctx0" brushRef="#br0" timeOffset="187624.985">9771 14893 882 0,'0'11'19'0,"0"5"4"0,0 5 1 0,0 5 1 0,-3 4-25 0,3 7 0 16,-3 2 0-16,0 6 0 0,0 3 106 0,-3 7 16 15,0 1 3-15,0 2 1 0,0 0-40 0,-3 1-8 16,3 2-2-16,0-3 0 0,0 0-19 0,3-2-4 15,0-6-1-15,0 0 0 0,1-5-35 0,2-5-7 16,0-6-2-16,-3-5 0 0,3-2-8 0,-3-6 0 16,3-5 0-16,0-6 0 0,0-2 0 0,0-8 8 15,0 0-8-15,0-8-539 0,3-5-113 16</inkml:trace>
  <inkml:trace contextRef="#ctx0" brushRef="#br0" timeOffset="188107.947">9688 14669 1501 0,'11'-14'32'0,"1"9"8"0,6 0 0 0,9-3 4 0,9 0-36 0,8-3-8 0,10 3 0 0,3-5 0 16,5 5 41-16,7-2 7 0,2-4 0 0,6 6 1 16,10-2 1-16,-4-1 0 0,6 1 0 0,4-1 0 15,-1 0-2-15,-3 4-1 0,-3-1 0 0,1 2 0 16,-7-2-23-16,1 0-4 0,-7 6 0 0,-6-1-1 0,-5 3-2 15,-7 0 0-15,-8 0 0 0,-6 0 0 0,-4 0-17 16,-5 3 0-16,-6-3 0 0,-6 2 0 0,-3 1 0 16,-3 2 0-16,-7 1 0 0,-2 2 0 0,-6 0 0 15,0 2 0-15,-3 3 0 0,-5 1 0 0,-1 1 0 0,-3 1 0 16,0 3 0-16,0 2 0 0,0-2 0 0,-3 2 0 16,3 5 8-16,0 1-8 0,0 2 0 0,0 5 8 15,1 1-8-15,2 4 0 0,3 4 25 0,3 2-1 16,-3-1-1-16,6 4 0 0,0 2-23 0,0 6 0 15,6 2 0-15,-3 6 0 0,3-3 0 0,0-3 0 16,3 0 9-16,-1-5-9 0,1 2 12 0,0-4-12 16,0-1 12-16,0-2-12 0,-3-6 14 0,3-2-4 15,-3-3-1-15,-3-8 0 0,-3 2 2 0,0-7 0 16,-3-3 0-16,-3-5 0 0,-3 0 1 0,-3-8 0 0,-6 0 0 16,-2-8 0-16,-7 5 4 0,-6-10 2 15,-6 2 0-15,-5-7 0 0,-7 2-10 0,0-5-8 0,-8 2 12 0,-1-5-12 31,-8 0-26-31,-4 3-12 0,-5 3-2 0,-3-1-1 16,-4 3-15-16,-2-3-4 0,0 4 0 0,-1 1 0 16,7 1 18-16,3 0 3 0,2 2 1 0,4 0 0 15,5 3-69-15,7 3-13 0,5 0-4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0T22:37:09.8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7244 4641 2044 0,'-9'-5'45'0,"6"-1"10"0,3 1 1 0,0-3 1 0,-3 0-45 0,0 3-12 16,3-3 0-16,6 3 0 0,9-3 33 0,0 0 5 15,3 0 1-15,2 0 0 0,13 2-39 0,3-1 0 16,3-1 0-16,8 2 0 0,7-2 0 0,5 3 0 15,4 0-9-15,-1 2 9 0,7-2 0 0,2 5-11 16,7-3 11-16,-1 3-8 0,3-2 8 0,4 2 0 16,-1 0 0-16,3 2 0 0,7-2 0 0,-1 3 0 0,0-3 0 15,3 5 0-15,1-5 0 0,5 5 8 16,-3-2-8-16,3 2 0 0,-5-2 20 0,2 2 0 0,0-2 0 16,0 0 0-16,-3 2 8 0,1-2 2 0,5-3 0 0,-6-3 0 15,-3 0-2-15,1 1-1 0,-10-1 0 0,0-2 0 16,-5-1-11-16,-4-2-1 0,-8 3-1 0,-7 0 0 15,-5 0-2-15,-10 2-1 0,1 3 0 0,-9-3 0 32,-6 1-32-32,-7-1-7 0,-2 3 0 0,-6 3-1068 0</inkml:trace>
  <inkml:trace contextRef="#ctx0" brushRef="#br0" timeOffset="3077.214">6800 6977 1335 0,'18'-5'29'0,"-9"-1"7"0,3 4 0 0,3-1 2 0,0 3-30 0,3 0-8 0,0 0 0 0,-1 3 0 16,1-1 68-16,3 1 13 0,3 0 3 0,0 2 0 15,-1 0-39-15,4 1-7 0,9-1-2 0,3 3 0 16,5 2-21-16,-2-2-5 0,-3 0-1 0,8 0 0 16,7-5-9-16,2 2 8 0,-2-2-8 0,9 0 8 15,2-3-8-15,6-3 0 0,1 0 9 0,8 1-9 16,10-4 0-16,-7 1 8 0,0 0-8 0,-2 2 0 0,2-2 0 16,-3-1 0-16,7 4 0 0,-7-1 0 15,3 1 8-15,-2 2-8 0,-4-3 10 0,4 3-10 0,2 0 23 16,0 0-2-16,-2 0 0 0,-1 0 0 0,3 3 15 15,4-3 4-15,5 2 0 0,0 1 0 0,0-6-18 0,7 3-3 16,5-2-1-16,6 2 0 0,-3 0-18 16,3-3 0-16,3 0 0 0,0-2 0 0,4 2 13 0,-4-2-1 15,6 2 0-15,-3 1 0 0,-3-1-12 0,-3 0 0 16,0 1 0-16,0-4 0 0,-8 6 0 0,-1-2 0 16,3-1 0-16,-3 3 0 0,-9 0 0 0,4 3 12 15,-4-6-3-15,0 3-1 0,0-2 8 0,1 2 2 0,-10 0 0 16,6 0 0-16,1 0-1 0,2 0 0 0,0 0 0 15,-3 0 0-15,1 0-4 0,2 0-1 0,-3 0 0 16,-2 0 0-16,-1 0-2 0,-6 0-1 0,4 0 0 0,-4 0 0 16,0 0-9-16,-2 2 0 0,-10-2 9 0,1 3-9 15,-7-3 0-15,-2 0 0 0,-4 2 0 0,-5-2 0 16,-3 3 0-16,-4 0 9 0,-5-3-9 16,-6 2 0-16,-4 1 11 0,-2-3-11 0,-6 3 10 0,-3-3-10 31,0 2-16-31,-6 1-10 0,-3 0-2 0,3-1-679 0,-4 1-136 0</inkml:trace>
  <inkml:trace contextRef="#ctx0" brushRef="#br0" timeOffset="7799.826">16718 4628 2091 0,'0'0'46'0,"-6"-6"10"0,3-7 1 0,-3 5 2 0,-3 0-47 0,3 0-12 0,6 0 0 0,-3-2 0 15,-5 2 68-15,-1 0 11 0,6 0 2 0,-3-3 1 16,-3 6-29-16,3 0-5 0,-3-1-2 0,0 1 0 16,0 0-14-16,0 2-4 0,-6 3 0 15,3 0 0-15,-3 0-6 0,-2 0-2 0,5 3 0 0,-3 2 0 16,-3 0-11-16,0 3-9 0,0 0 12 16,3 3-12-16,-3-1 0 0,4 4 0 0,-1-1 0 0,0 3 0 15,3 5 0-15,-3-2 0 0,3 4 0 0,0 1 0 16,6 3 0-16,-3-4 0 0,0 4-12 0,0-1 3 15,4 1 1-15,-1 2 0 0,-3 0 0 0,3 5 0 16,3 3 8-16,-3 0 8 0,3 1-8 0,0 4 11 16,0-2-11-16,3 5-14 0,-3-3 3 0,3 3 1 15,0 2 18-15,3 1 3 0,-3 2 1 0,3 1 0 16,-3 2-21-16,0-1-4 0,3 4-1 0,0 2 0 16,-3-5 14-16,0 5 0 0,0 1 0 0,0 4 0 0,-3 1 0 15,-3-1 0-15,0 1 0 0,0-4 0 0,-3 4 0 16,0 2 0-16,-3 0 0 0,0 0 0 0,0-2 0 0,0-3 0 15,-2 0 0-15,2-1 0 0,-3 7 16 0,3-7-4 16,-6 4-1-16,3-3 0 0,0 0-11 0,0-3-9 16,-3 0 9-16,4 3-13 0,-4 0 13 0,0-3 0 15,6-2 0-15,-6-1 0 0,3-2 0 16,0 0 0-16,3-3-13 0,1 0 5 0,2-2 8 0,-3-3 12 16,0 0-2-16,3-3-1 0,3 1-21 0,-3-4-4 15,-3 1 0-15,0-3-1 0,6-2 17 0,-3-1 0 16,0-2-8-16,3-1 8 0,-3 4 0 0,1-3 0 15,-1-3 0-15,0 0 0 0,3-3 19 0,-3 1 1 0,3-1 0 16,0-2 0-16,0 2-20 0,-3-4-14 0,3-4 2 0,0 3 1 16,3-2 11-16,-3 2 0 0,3-3 8 0,0-2-8 15,0 0 15-15,0 0-2 0,0 0 0 0,0-3 0 16,0 3-13-16,3-5 9 0,0 2-9 0,0-3 8 16,-3 1 0-16,3 0-8 0,0-3 12 0,0 0-4 15,0-1-8-15,0 1 8 0,3-2-8 0,0 2 8 16,-3-3-8-16,3-2 12 0,-3 2-12 0,0-5 12 15,3 2-12-15,3 4 0 0,-6-6-10 0,0 0 10 16,3 0-10-16,6 2 10 0,-3-2-10 0,0 0 10 16,3-2-17-16,3-6 2 0,0 3 1 0,3-3 0 15,0 0 14-15,-1-3-12 0,1 3 12 0,3-2-12 16,0-1-20 0,3-2-3-16,6 2-1 0,-1-2 0 0,-2 0 8 0,3-1 2 15,3 1 0-15</inkml:trace>
  <inkml:trace contextRef="#ctx0" brushRef="#br0" timeOffset="8551.684">17055 4858 1936 0,'0'-6'43'0,"0"6"9"0,-3-5 1 0,3 5 1 0,0 0-43 0,0-5-11 0,0-3 0 0,0 8 0 15,0 0 97-15,3-5 18 0,6-1 3 0,2 1 1 16,1 0-59-16,3-1-12 0,6 4-3 0,-3-3 0 16,6-1-16-16,0 1-3 0,-4 2-1 0,1 3 0 15,0 0 3-15,3 0 0 0,-3 3 0 0,2-3 0 16,-2 0-28-16,0 3-20 0,-6-3 3 0,0 2 1 16,-3 1-66-16,0 0-13 0,0-1-2 0,-3-2-987 15</inkml:trace>
  <inkml:trace contextRef="#ctx0" brushRef="#br0" timeOffset="8778.331">16992 4884 1839 0,'0'0'40'0,"0"0"9"0,-6 6 2 0,3-6 1 0,3 0-42 0,0 0-10 15,0 0 0-15,0 0 0 0,0 0 88 0,3 7 15 0,-3 4 3 0,3-3 1 16,3 0-41-16,-3 0-8 0,0 2-2 0,-3 6 0 15,-3-2-38-15,0 1-8 0,3 1-2 0,0 0 0 16,-3 0-8-16,0 0 12 0,0 0-12 0,0 2 12 16,-3-2-12-16,0 0 0 0,-3-3 0 0,0 1 0 31,0-1-46-31,-2-3-2 0,-1 1 0 0,3-1-653 0,6-2-131 0</inkml:trace>
  <inkml:trace contextRef="#ctx0" brushRef="#br0" timeOffset="8999.522">17305 4805 2026 0,'0'0'44'16,"0"0"10"-16,0 0 2 0,6 2 1 0,-6-2-45 0,6 6-12 0,-4-1 0 0,-2 3 0 16,-2 0 61-16,-1 3 11 0,0 2 1 0,0 3 1 15,3 0-16-15,-3 2-3 0,-9 3-1 0,6 0 0 16,6 3-19-16,-3-3-4 0,-3 1-1 0,6-1 0 15,3-3 2-15,3 3 0 0,3-2 0 0,0-1 0 0,5 1-18 16,-2-3-3-16,3-3-1 0,0 0 0 0,3-5-26 0,6 0-4 16,0-3-2-16</inkml:trace>
  <inkml:trace contextRef="#ctx0" brushRef="#br0" timeOffset="9453.832">17751 5099 1720 0,'-12'-11'48'0,"12"11"12"0,0 0-48 16,0 0-12-16,0 0 0 0,0 0 0 0,0 0 144 0,0 0 27 15,-6 5 5-15,6-5 0 0,0 13-79 0,0-2-16 16,-3 2-3-16,-3 1-1 0,-3-1-30 0,6 3-7 16,3-1 0-16,-3 1-1 15,3 3-15-15,0-6-2 0,-6 6-1 0,6-6 0 16,6 0-84-16,-6 0-17 0,-3 1-3 0,3-4-1 0</inkml:trace>
  <inkml:trace contextRef="#ctx0" brushRef="#br0" timeOffset="9980.854">17093 5731 1954 0,'0'0'43'0,"0"0"9"0,-6 0 1 0,6 0 3 0,-6 0-45 0,6 0-11 0,0 0 0 0,0 0 0 16,-3 5 44-16,3 3 8 0,3 0 0 0,3-3 1 15,0 3-37-15,-3-2-8 0,3 4-8 0,3 1-635 16,3-3-133-16</inkml:trace>
  <inkml:trace contextRef="#ctx0" brushRef="#br0" timeOffset="10149.576">17052 6466 1765 0,'-9'3'50'0,"3"2"11"0,0-2-49 0,3 2-12 0,3-5 0 0,-3 6 0 0,0 2 53 0,3-8 8 16,3 5 2-16,3 3 0 0,-3 0-43 0,3 2-9 15,0-2-2-15,3 0-586 16,2 3-118-16</inkml:trace>
  <inkml:trace contextRef="#ctx0" brushRef="#br0" timeOffset="10282.982">17120 6858 1868 0,'-12'13'41'0,"6"-7"9"0,0-1 2 0,3 0 0 0,3 0-42 0,-3 3-10 0,-3 0 0 0,3 3 0 16,3-3 33-16,0 0 5 15,-3 2 1-15,3 1 0 16,3-1-91-16,3 4-19 0,-3-4-3 0,0 6-744 16</inkml:trace>
  <inkml:trace contextRef="#ctx0" brushRef="#br0" timeOffset="10586.484">16486 7829 2235 0,'0'0'49'0,"0"0"11"0,0 0 1 0,0 0 2 16,0 0-51-16,0 0-12 0,0 0 0 0,0 0 0 15,0 0 67-15,0 0 10 0,9 3 3 0,6-1 0 0,0-2-52 0,3 3-9 16,-1-3-3-16,7-3 0 0,0 1-16 0,6-1 8 16,-3 0-8-16,-1-5 0 0,-2 3 9 0,6 0-9 15,3-3 0-15,-3 3 9 0,-4-3-9 0,1 0 0 16,-3 0 0-16,-3 3-11 15,-3-1-110-15,-6 4-23 0,-1-1-4 0</inkml:trace>
  <inkml:trace contextRef="#ctx0" brushRef="#br0" timeOffset="10800.983">16525 7900 2091 0,'0'0'46'0,"0"0"10"0,0 0 1 0,0 0 2 0,0 0-47 0,0 0-12 0,0 0 0 0,0 8 0 15,0-8 44-15,3 8 6 0,0 0 2 0,0 3 0 16,-3-1-36-16,0 6-6 0,3 0-2 0,-3 3 0 16,-3-1-8-16,0 3 0 0,-3 3 0 0,0-3 0 15,0 6 0-15,-3-6 8 0,-3 3-8 0,3-3 8 16,-3 3-8-16,0-3 0 0,0-3 9 0,0 4-9 16,4-6-80-1,-1-1-21-15,0-4-4 0</inkml:trace>
  <inkml:trace contextRef="#ctx0" brushRef="#br0" timeOffset="11014.953">16799 7871 2516 0,'-3'3'56'0,"3"-3"11"0,0 11 2 0,-3-1 1 0,-3 1-56 0,0 2-14 15,3 3 0-15,3 0 0 0,3 2 48 0,3 1 6 16,-9 2 2-16,9 3 0 0,0 0-39 0,0 2-7 15,0 3-2-15,2 0 0 0,1 3-8 0,0 0-14 16,-3-1 3-16,3-1 1 16,-6-4-18-16,3 1-3 0,0-4-1 0,0-4 0 15,-3 2-40-15,0-2-9 0,3-6-2 0,3-3-636 16,-6-2-127-16</inkml:trace>
  <inkml:trace contextRef="#ctx0" brushRef="#br0" timeOffset="11210.993">17064 8184 2176 0,'0'0'62'0,"0"0"13"0,-6 8-60 0,3 5-15 0,-6-3 0 0,6 4 0 15,3 1 40-15,-3-1 4 0,0 2 2 0,3 2 0 16,0 3-10-16,0 0-1 0,3 1-1 0,-3 1 0 16,-3-1-22-16,3 1-12 0,3 1 12 0,-3 0-12 15,-3 0 22-15,3 2-2 0,0 1-1 0,3-3 0 16,-6-3-19-16,3-3 0 0,0-2 0 0,3 0-730 15,3-5-150-15</inkml:trace>
  <inkml:trace contextRef="#ctx0" brushRef="#br0" timeOffset="11545.607">17412 8350 2579 0,'-18'6'73'0,"12"-6"16"0,0 2-71 0,0 1-18 15,0 2 0-15,-3-2 0 0,0 2 52 0,0 0 6 16,3 1 2-16,-3-1 0 0,-2 0 6 0,-1 3 2 16,3 0 0-16,0 0 0 0,0 0-55 0,-3 5-13 15,-3-5 0-15,0 3 0 0,6 2 0 0,-9-2 0 16,1 4 0-16,-1-4 0 16,6 0-23-16,-3-1-7 0,3 1-2 0,0-3 0 0,0 0 32 0,6 0 13 0,0 0-1 15,3-3 0-15,-3-3-12 0,6-2 0 16,6 6 0-16,3-1 0 0,0 0 0 0,6-2-10 0,3 0 2 0,6-3 0 15,-1 2 8-15,-2 1 0 16,0 0 0-16,3-3 0 0,6 0 0 0,-3 2-8 0,-7 3 8 0,4-2-8 16,0-3 8-16,-3 3 0 0,-6-3 0 0,3 2 0 15,-7 1 0-15,4 0 0 0,-3-1 0 0,-3 1 0 16,-3 0 0-16,0-1-15 0,0 1 3 0,-3 2-823 16,-3-5-164-16</inkml:trace>
  <inkml:trace contextRef="#ctx0" brushRef="#br0" timeOffset="12595.416">17936 4509 1862 0,'3'-11'52'0,"-3"11"13"0,0 0-52 0,6-5-13 0,0-3 0 0,2 0 0 16,1 0 60-16,3 0 8 0,3 3 3 0,3-3 0 0,0-3-5 0,6 3-1 15,0 0 0-15,5 3 0 0,-2 0-25 0,0 2-4 16,-3 3-2-16,-1 0 0 0,4 3-3 0,-6 2-1 16,3 0 0-16,-6 3 0 0,3 3-16 0,-4 2-3 15,-2 3-1-15,-3 5 0 0,0 8-2 0,-3 3-8 16,-3 2 12-16,-3 9-4 0,0 4-8 0,0 3 8 15,-6 3-8-15,0 6 8 0,0 4 0 0,0 6-8 16,0 2 12-16,0 1-4 0,-3-1-8 0,0 6 0 16,0 2-12-16,0 6 12 0,-3 2-14 0,0 1 5 15,4 2 1-15,-4 5 0 0,0 3-9 0,3-6-2 16,-3 1 0-16,3 2 0 0,0-2-5 0,0-3 0 16,0-6-1-16,0 1 0 0,3 0 2 0,0-3 1 0,0-3 0 15,0-2 0-15,3-8-2 0,-3-1-1 0,-3-1 0 16,3-7 0-16,0 4 8 0,0-6 1 0,-3-2 1 15,3-3 0-15,-3-6 15 0,0 1 0 16,3-3 0-16,0-3-9 0,0-2 9 0,0 2 0 0,1-7 0 16,-4 4 0-16,3-4 0 0,0-1 0 0,0-2 0 0,0 0 0 15,0-1 0-15,-3 1 0 0,3-5 0 0,0 2 0 16,0-3 0-16,-3 3 0 0,0-2 0 0,3-1 0 16,0-2 26-16,0-3 1 0,3 3 0 0,-3-3 0 15,3 0-8-15,0 3-2 0,0-3 0 0,0 0 0 16,-3-2-7-16,6-1-2 0,0-2 0 0,0 0 0 15,0 3-8-15,0-1 0 0,0-2 0 0,3-3 0 16,-3 1 0-16,0-1 8 0,-3 0-8 0,0 3 0 16,3-3 8-16,-3 0-8 0,0 1 8 0,0-4-8 15,0 3 24-15,0 1 0 0,0-1 0 0,-3 0 0 16,3-2-12-16,-3-1-2 0,3 1-1 0,-3-1 0 16,0 4-9-16,0-4 8 0,3 3-8 0,0-2 8 15,-3 0 4-15,0-1 0 0,3 1 0 0,0-3 0 0,0 2-4 16,0 1 0-16,-3-1 0 0,3-2 0 15,3 3-8-15,0-3 8 0,-3 0-8 0,3 0 8 0,-3 0-8 0,0-8 0 16,0 0 0-16,0 5 0 0,0-5 0 0,0 0 0 16,0 0 0-16,0 5 0 0,-6 1 8 0,6-6 0 15,0 0 0-15,-6 5 0 0,-3-2 28 0,0-1 4 16,-3 3 2-16,-3 1 0 0,-3-4-1 0,-2 6 0 16,-4-2 0-16,0-1 0 0,-3 3-22 0,-6 0-5 15,-2 0-1-15,-1 2 0 0,-6-2-13 0,1 0 0 0,-10 3 0 16,3-3-890-16,4-3-171 15</inkml:trace>
  <inkml:trace contextRef="#ctx0" brushRef="#br0" timeOffset="24628.402">7065 2934 1681 0,'0'0'36'0,"6"-5"8"0,-6 5 2 0,0 0 2 0,6-5-38 0,-6 5-10 0,0 0 0 0,3 8 0 16,0 2 0-16,0 3 12 0,-6 3-12 0,0 8 12 16,-6 3-12-16,0 4 12 0,-3 4-12 0,-3 7 12 15,-5 8-12-15,-1 6 10 0,-3 2-10 0,0-2 10 16,0 4-10-16,1 4 8 0,-4 2-8 0,3 3 8 16,3 2-8-16,0-2 0 0,0 0 0 0,1 0 8 15,-1 2-8-15,3-5 10 0,3 3-10 0,3-5 10 16,-3-1-10-16,3-2 0 0,0-5 9 0,3-4-9 15,4-1 10-15,-1-6-2 0,3-6-8 0,-3 1 12 16,6-8-40-16,-3 0-8 16,3-9-1-16</inkml:trace>
  <inkml:trace contextRef="#ctx0" brushRef="#br0" timeOffset="25416.882">6717 3019 1551 0,'9'-3'34'0,"9"1"7"0,6-9 2 0,5 3 1 0,4-2-36 0,6 2-8 0,2-3 0 0,7 3 0 16,6-3 23-16,-1 6 2 15,-2-3 1-15,5 3 0 0,-5 5-26 0,6 0 0 0,-1 0 0 0,-2 0 0 16,-7 0 0-16,10 0 8 0,8 0-8 0,4 0 0 16,-7 5 8-16,4-2-8 0,5 2 8 0,4-5-8 15,5 3 11-15,-3-1-3 0,1 4-8 0,5-1 12 16,3-5-12-16,1 3 0 0,2-3 0 0,-3 0 0 16,1 2 0-16,5-2 0 0,3-2 0 0,0-1 0 15,1 3 0-15,-1-3 11 0,3 1-11 0,-3-1 10 16,1 3 18-16,-1 0 3 0,-3 0 1 0,1 0 0 15,2 3 18-15,0-3 4 0,-6 2 1 0,1 4 0 16,-4 2-27-16,0 0-6 0,-5 0-1 0,-1 2 0 16,-9 1-2-16,1 2-1 0,-4-3 0 0,-2 1 0 15,-4 0-10-15,-5 2-8 0,-4 0 12 0,-5 0-12 16,-3-2 8-16,-7 0-8 0,-5 2 0 0,0-8 0 16,-6 6 9-16,-3-3-9 0,-4-1 0 0,-2 1 9 0,0 0 5 15,0-2 1-15,-3-1 0 0,0-2 0 0,-3 2-15 16,2 0 0-16,1-5-12 0,-3 3 12 0,3 2 0 0,-3 0 0 15,0-2 0-15,3 0 9 0,-3-1-9 0,0 4 0 16,0 2 0-16,2 0 0 0,-2-1 0 0,-3 1 0 16,0 3 0-16,-3 2 0 0,3 3 0 0,-3 3 0 15,0 2 0-15,-3 3 0 0,0 2 9 0,-3 0 0 16,0 4 0-16,0 1 0 0,-3 6-9 0,-3 0 0 16,3 6 0-16,-6 4 0 0,0 4 0 0,0 2-11 15,0-1 3-15,0 4 0 0,-3 2 8 0,4 0 11 16,-1 1-3-16,0 4 0 0,0-2-8 0,0 3 0 15,0-6-12-15,0 0 12 0,0-2 0 0,0-6 0 0,0-3 0 16,-3 4 0-16,3-4 0 0,0-2 12 16,-2-2-12-16,2-6 12 0,0-6 2 0,0-4 1 0,0-6 0 0,0-2 0 15,0-4 19-15,0-1 4 16,0-4 1-16,3-4 0 0,-9-1 19 0,3-3 4 0,0-2 1 0,-5-2 0 16,-4-6-33-16,0-3-6 0,-9 1-2 0,0-6 0 15,-8 0-10-15,-4-5-1 0,-3 0-1 0,-5-3 0 16,-1 3-10-16,-8-3 10 0,-7-3-10 0,-8 1 10 15,-7 5-10-15,-5-3 0 0,-6 5 0 0,-9 1 0 16,-10-1-9-16,-5 4-1 0,-3 4 0 0,-6 3 0 16,-6 3 10-16,-6 2-12 0,-8 6 12 0,2-1-12 15,-3 1 0-15,-3 2-1 0,-6 6 0 0,-3 5 0 16,1 0-11 0,8 2-3-16,6 3 0 0,12 0-769 0,0 3-155 0</inkml:trace>
  <inkml:trace contextRef="#ctx0" brushRef="#br0" timeOffset="40344.617">2434 8750 1227 0,'0'0'27'0,"0"0"5"0,0 0 2 0,0 0 1 0,12 2-35 0,-12 1 0 16,6 2 0-16,0 3 0 0,2 3 0 0,-8 2-9 15,3 6-1-15,-3 2 0 0,0 3 10 0,0 7 11 16,0 4-3-16,0 7 0 0,0 3 55 0,-3 5 10 0,3 3 3 0,-6 5 0 16,4 9-26-16,-4 1-5 0,0 6-1 0,0 3 0 15,0 3-22-15,-3 2-5 0,3 2-1 16,3 4 0-16,-9 2 7 0,6-3 1 15,3 0 0-15,-9 0 0 0,3 6-10 0,3-8-2 0,3-1 0 0,-9 1 0 16,6-6 16-16,3 1 4 0,-8-3 0 16,2-1 0-16,0-4 0 0,-3-3 0 0,3-3 0 0,-6 0 0 15,3-3-7-15,0 1-1 0,0-3 0 0,0-3 0 16,3-5-12-16,0-3-4 0,-5-5 0 0,2-3 0 16,3-2 1-16,3-6 0 0,-9-4 0 0,9-4 0 15,3-2 2-15,-3-6 0 0,0 1 0 0,-3-6-675 16,3-5-134-16</inkml:trace>
  <inkml:trace contextRef="#ctx0" brushRef="#br0" timeOffset="41055.568">1118 11179 1130 0,'0'0'24'0,"0"0"6"0,0 0 1 0,6 0 1 0,3 0-32 0,0-6 0 0,3 4 0 0,-3-4 0 15,3 6 71-15,3-5 7 0,-1 2 2 0,7-2 0 16,0 5-7-16,3-5-1 0,-3 5 0 0,8-3 0 16,4 1-19-16,0 2-4 0,0-3-1 0,2 0 0 15,4 3-3-15,3 0-1 0,-4-2 0 0,10 2 0 16,0 0-8-16,2 0-3 0,1 0 0 0,5 2 0 16,-2 1-13-16,6 0-4 0,-1-3 0 0,7 2 0 15,5 1 4-15,0-3 0 0,1 0 0 0,2 3 0 16,4-3-20-16,2 2 0 0,6-2 0 0,-2 0 0 15,-1 0 0-15,6 0 0 0,4 0-8 0,2 0 8 16,-3 3 12-16,6-1 8 0,1 1 1 0,2 2 1 16,0 1-8-16,3-4-2 0,-3 4 0 0,4-4 0 15,2 4-4-15,0-6 0 0,0 2-8 0,3 1 12 16,3 0-12-16,0-3 11 0,7 0-11 0,-4 2 10 16,-3-2-10-16,3 0 0 0,0-2 9 0,3 2-9 0,0 0 20 15,0-3 0-15,3 0 0 0,0 1 0 0,0-1-20 16,3 0 0-16,6 1 0 0,-3-1 0 0,-3 0 14 0,6 1-2 15,0-1 0-15,0 0 0 0,-6 1-12 0,6-1 8 16,9 0-8-16,0 1 0 0,0-1 15 0,-6 1-3 16,0-1-1-16,-3 3 0 0,6 0-11 0,-4 0 12 15,1-3-12-15,-6 3 12 0,-3-2-12 0,-3 2 0 16,1 0 0-16,-7-3 0 0,3 0 28 0,-3 3 3 16,-6-2 1-16,0 2 0 0,-3-6-32 0,-9 6 0 0,-2 0 0 15,-4-2 0-15,-3-1 0 0,-5 3 0 0,-4-3 0 16,-6 3 0-16,-8 0-12 0,-7 0 2 15,-2-2 0-15,-6 2 0 0,-10-3 10 0,-2 3 0 0,-6-2 0 16,-4-1 0-16,-5 0 0 0,-6 1 14 16,-3-1-2-16,-3 3 0 0,-6-5 0 0,-3 2 0 0,0-2 0 0,-3 5 0 15,-3-6-12-15,0 4 0 0,-3-4 8 16,-3-1-8-16,3 4 0 0,0-2-18 0,-3-1 4 0,-3 4-797 16,3-4-159-16</inkml:trace>
  <inkml:trace contextRef="#ctx0" brushRef="#br0" timeOffset="42179.42">10203 10636 1310 0,'0'0'37'0,"5"-2"8"0,1-1-36 0,0-2-9 16,0 2 0-16,0 0 0 0,-3 1 97 0,6-1 18 15,-9 3 3-15,3-3 1 0,-3 3-62 0,0 0-12 16,0 0-2-16,0 0-1 0,6 8-11 0,-3 0-3 16,0 0 0-16,-3 3 0 0,0 2 6 0,0 3 1 15,-3 5 0-15,3 3 0 0,-6 2-2 0,3 1 0 16,-3 7 0-16,0-2 0 0,-3 5-11 0,3 0-2 15,-3 0-1-15,1 3 0 0,-1-3-9 0,0 0-2 16,0 0 0-16,3 3 0 0,0-3-8 0,0 2 0 0,3 1 9 16,-3-3-9-16,3 0 0 0,0-2 9 0,3-4-9 0,0 1 0 15,0-3 0-15,0 0-16 0,0-2 2 0,3-1-662 16,-3-2-132-16</inkml:trace>
  <inkml:trace contextRef="#ctx0" brushRef="#br0" timeOffset="43277.483">1770 11525 1170 0,'0'0'25'0,"-3"-5"6"0,3 0 1 0,0-1 1 0,-6 1-33 0,6-3 0 0,-3 3 0 0,-3 0 0 16,0-1 85-16,6-2 11 0,-6 6 1 0,3-1 1 0,-6 0-55 0,0 3-11 15,6 3-3-15,-6 0 0 16,-2-1-14-16,-4 6-3 0,3 3-1 0,0 2 0 15,0 0 6-15,3 3 2 0,-6 3 0 0,0 2 0 0,3 0 13 0,3 6 4 16,0 2 0-16,1 0 0 0,5 2-17 0,-6 1-3 16,3-3-1-16,3 0 0 0,3-2-15 0,3-3 8 15,3 0-8-15,-3-3 0 0,6-3 13 0,-1-2-3 16,10-3-1-16,-6-2 0 0,6-6 4 0,3 0 1 16,6-5 0-16,-3-2 0 0,2-3 2 0,1-1 0 15,0-4 0-15,-3-6 0 0,0 0-7 0,-1-3-1 16,-8-4 0-16,0 1 0 15,0-4 0-15,-6 2 0 0,0-2 0 0,-9-1 0 0,0 3-8 0,-6 1 10 16,-3 1-10-16,3 4 10 0,-15 2-10 0,3 5 0 16,-3 1 0-16,1 5 0 0,-13 2-20 0,3 6 1 0,0 2 0 15,1 5-603 1,-7 6-121-16</inkml:trace>
  <inkml:trace contextRef="#ctx0" brushRef="#br0" timeOffset="44260.606">9857 11583 1138 0,'12'-7'32'0,"-9"4"8"0,6-2-32 0,0-1-8 16,0-2 0-16,3 0 0 0,0 0 89 0,-3-2 17 16,0 2 3-16,-3-5 1 0,0 2 1 0,-1 1 0 0,1-1 0 0,0 0 0 15,-3-2-26-15,3 3-5 16,-3-4 0-16,0 1-1 0,0 0-31 0,3 0-7 0,-3 2-1 0,0 1 0 16,-3-1-24-16,3 3-6 0,3-3-1 0,-3 6 0 15,0 0-9-15,-3 5 0 0,0 0 0 0,0 0 0 16,0 0 0-16,0 0-11 0,6 0 11 0,-6 0-12 15,9 5 12-15,-3 3-10 0,0-3 10 0,-3 6-10 16,3-3 10-16,-3 5 0 0,0 0 0 0,0 3 0 16,-3 3 0-16,0-1 0 0,0 3 0 0,-3 1 0 15,0 1 0-15,0 1 0 0,-3 0 0 0,3 2 8 16,-3 1-8-16,0-1 0 0,0 1 0 0,3-1 8 16,0-2-8-16,0 3 8 0,0-1-8 0,0-2 8 15,3-3 0-15,-3 0 0 0,3-2 0 0,0-1 0 16,3-2-8-16,-3 0 8 0,3-3-8 0,-3-2 8 15,3-1 0-15,3-2 1 0,-3 0 0 0,0 0 0 16,-3-8 8-16,0 0 2 0,0 0 0 0,0 0 0 0,0 0-19 16,0 0 0-16,0 0 0 0,0 0-733 15,0 0-151-15</inkml:trace>
  <inkml:trace contextRef="#ctx0" brushRef="#br0" timeOffset="44454.706">9741 11988 2023 0,'0'0'44'0,"0"0"10"0,0 0 2 0,0 0 0 0,9-2-44 0,-3-1-12 0,6-2 0 0,0 2 0 15,0 0 56-15,9 1 8 0,2-4 3 0,1 4 0 16,3-3-23-16,0 2-5 0,9 0-1 0,-4 1 0 16,4-1-24-16,0 0-5 15,-1 3-1-15,-2-2 0 0,0-1-16 0,3 0-4 0,-4 3-1 0,1-2-1055 16</inkml:trace>
  <inkml:trace contextRef="#ctx0" brushRef="#br0" timeOffset="46346.698">3782 10866 1101 0,'0'0'24'0,"0"0"4"0,0 0 2 0,0 0 2 0,0 0-32 0,-3 0 0 0,-3-2 0 0,6 2 0 15,0 0 80-15,0 0 8 0,0 0 3 0,-3 0 0 0,3 0-20 0,0 0-4 16,0 0-1-16,0 0 0 0,0 0-18 0,0 0-3 15,0 0-1-15,0 5 0 0,-3 0-12 0,3-5-2 16,0 11-1-16,0 0 0 0,3-1-5 0,0 3-2 16,-3 3 0-16,3 0 0 0,-3 0-10 0,3 0-3 15,-3 0 0-15,0 2 0 0,0-2-9 0,0 0 0 16,-3 3 9-16,3-4-9 0,-3 1 8 0,3 0-8 16,0-3 10-16,-3 3-10 0,3-3 11 0,-3 3-11 15,3-5 12-15,0 2-12 16,0 0-16-16,0-2-11 0,0 0-1 0,3-3-873 0</inkml:trace>
  <inkml:trace contextRef="#ctx0" brushRef="#br0" timeOffset="46735.724">3297 11597 1551 0,'0'0'34'0,"0"0"7"0,0 0 2 0,3-6 1 0,3 4-36 0,0-1-8 15,0 0 0-15,0-2 0 0,3 3 63 0,-3-4 10 16,3 6 3-16,-1-2 0 0,4-1-35 0,-3 0-6 16,6 3-2-16,-3-2 0 0,6-1-12 0,0 3-2 15,-3 0-1-15,-3-3 0 0,5 1-4 0,-2-1-1 0,0 0 0 0,0 1 0 16,0-1-1-16,0 0 0 15,0 1 0-15,0-3 0 0,-1 5-22 0,1-6-5 0,-3 4-1 0,-3-1-900 16</inkml:trace>
  <inkml:trace contextRef="#ctx0" brushRef="#br0" timeOffset="46987.449">3342 11581 1164 0,'0'0'32'0,"0"0"9"0,0 0-33 0,0 0-8 0,0 0 0 0,0 0 0 16,0 0 24-16,0 8 2 0,0 0 1 0,3-3 0 15,0 3-6-15,-1 0-1 0,-2-3 0 0,0-5 0 0,3 11 13 0,0-1 3 16,-3 4 0-16,0-1 0 0,0-3 6 0,-3 4 2 16,0-1 0-16,-2 0 0 0,2 0-12 0,-6 1-1 15,3-1-1-15,-3 0 0 16,-3 3 0-16,3-3 0 0,-3-2 0 0,0 2 0 0,0-3-30 0,-3 4 0 15,0-4 0-15,1 1 0 16,-1-3-40-16,3-3-10 16,-3 0-2-16,6-2-1 0</inkml:trace>
  <inkml:trace contextRef="#ctx0" brushRef="#br0" timeOffset="47299.977">3502 11594 1422 0,'0'0'40'0,"0"0"9"0,0 0-39 0,0 0-10 15,0 0 0-15,0 0 0 0,0 0 40 0,0 0 5 0,0 0 2 0,0 0 0 16,0 0-11-16,0 0-3 0,0 0 0 0,0 8 0 16,3 0-12-16,-3 3-2 0,0-1-1 0,3 1 0 15,-3 2 7-15,3 0 2 0,0 3 0 0,-6-3 0 16,0 3 0-16,3 0 0 0,6 0 0 0,-3 0 0 15,-3 0-7-15,0-1-2 0,3 1 0 0,3 0 0 16,3-3-5-16,0 1-1 0,-3-4 0 0,0 1 0 16,3-1-12-16,3-2 9 0,-3 0-9 0,0-2 8 15,2-4-8-15,1 1 8 0,0-3-8 0,3 0-603 16,-3 0-125-16</inkml:trace>
  <inkml:trace contextRef="#ctx0" brushRef="#br0" timeOffset="47745.782">3767 11853 1414 0,'0'0'40'0,"0"0"9"0,0 0-39 0,0 0-10 0,0 0 0 0,0 0 0 16,0 0 88-16,0 0 15 0,0 0 3 0,0 0 1 16,3 8-44-16,0 0-9 0,3 0-2 0,-3 0 0 0,3 3-20 0,-3-1-4 15,3 1 0-15,0 2-1 0,-3-2-15 0,0 2-4 16,0-3 0-16,3 4 0 0,-3-4-8 0,0 4 10 15,0-4-10-15,0 1 10 16,-3-1-10-16,0 3 12 0,0-2-12 0,0 0 12 16,0-3-74-16,0 2-14 0,3 3-4 0</inkml:trace>
  <inkml:trace contextRef="#ctx0" brushRef="#br0" timeOffset="63036.182">2407 10626 1008 0,'0'0'22'0,"-3"0"5"0,-3-6 1 0,3 4 0 0,-3-1-28 0,3 0 0 16,-3 1 0-16,3-3 0 0,0-1 84 0,3 6 12 15,0-5 3-15,0 5 0 0,3-3-36 0,-3 3-7 16,6-5-2-16,-6 5 0 0,6-3-43 0,0 1-11 16,3-1 0-16,3 3 0 0,-6 0 0 0,3 0 0 15,-3 0 0-15,3 3-11 0,0-1 11 0,2 1 8 16,-2 0-8-16,0-1 11 0,3 1 5 0,3 2 0 15,0-5 1-15,0 6 0 0,3-4-1 0,0 3 0 0,8-5 0 16,1 3 0-16,3 0-4 0,3-1 0 16,-1 1-1-16,1 0 0 0,0-3-3 0,3 0-8 0,-4 0 12 0,7-3-4 15,0 3-8-15,-1-3 10 0,-2 1-10 0,3-1 10 16,0 0 2-16,-4 1 1 0,1 2 0 0,-6-3 0 16,-3 1-2-16,-4 2-1 0,1-3 0 0,-6 3 0 15,-3-3 2-15,0 6 0 0,-3-3 0 0,0-3 0 16,-3 3-4-16,-9 0-8 0,0 0 12 0,0 0-4 15,0 0-8-15,0 0 0 0,0 0 0 0,0 0 0 16,0 0-11-16,0 0 3 0,8 0 0 0,-2 0 0 16,0-2-20-16,0 2-3 15,0-3-1-15,3 3 0 0,-3-3-22 0,3 3-5 16,0-2-1-16</inkml:trace>
  <inkml:trace contextRef="#ctx0" brushRef="#br0" timeOffset="63319.915">3291 10411 1519 0,'0'-13'33'0,"0"13"7"0,0 0 2 0,0 0 1 0,6-5-35 0,3 2-8 15,3-2 0-15,0 2 0 0,3 1 0 0,-4-1 0 0,7 0 0 0,-3 3 8 16,0 0 6-16,3 3 1 0,-3 0 0 0,0-1 0 15,0 6 5-15,-1-3 2 0,1 3 0 0,-3 0 0 16,3 3-12-16,-3 0-2 0,-3-1-8 0,0 3 12 16,-3-2-4-16,0 0-8 0,-3-1 11 0,0 1-11 15,-6-1 11-15,0 1-11 0,0-1 10 0,0 1-10 16,-6-3 21-16,3 3-1 0,0-4-1 16,-3 1 0-16,3 0-19 0,-3-2 0 0,0-1 0 0,3 0 0 31,-3 1-70-31,3-1-21 0,-2-3-4 0</inkml:trace>
  <inkml:trace contextRef="#ctx0" brushRef="#br0" timeOffset="63770.168">2737 10446 1270 0,'0'0'28'0,"0"0"5"0,0 0 2 0,0 0 1 0,0 0-28 0,0 0-8 0,0 0 0 0,0 0 0 15,-9 0 8-15,0 0 1 16,1 2 0-16,-4 1 0 0,-3 2 12 0,0 3 3 0,-3-2 0 0,0 2 0 16,-3-1-11-16,0 4-1 15,1 0-1-15,-4-3 0 0,3 2-11 0,-3-2 0 0,3 3 0 0,0-1 8 16,7-2-8-16,-7 0 8 0,6 0-8 0,0 0 8 16,3-3 26-16,3 3 5 0,3 0 1 0,3-3 0 15,-3 3-24-15,6-8-4 0,6 6 0 0,-6-6-1 16,3 8-2-16,6 0 0 0,3-3 0 0,0 0 0 15,3 3 0-15,-3-3 0 0,6 1 0 0,2-1 0 16,-5-2-1-16,6 2-8 0,3-2 12 0,3-1-4 16,-3 3-8-16,-1-2 8 0,1 0-8 0</inkml:trace>
  <inkml:trace contextRef="#ctx0" brushRef="#br0" timeOffset="64012.789">2788 9946 1668 0,'-3'-14'47'0,"3"14"11"0,0 0-46 0,0 0-12 15,3-7 0-15,-3 1 0 0,0 6 8 0,0 0-8 16,0 0 12-16,0 0-4 0,9-2 16 0,3-1 2 0,0 0 1 0,-6 3 0 15,6 3-3-15,-4-3 0 0,7 5 0 16,-3-5 0-16,0 6-8 0,3-1-3 0,0-3 0 0,0 1 0 16,0 2-13-16,0-2 8 0,-1 0-8 0,1-1-552 15,0 1-113-15</inkml:trace>
  <inkml:trace contextRef="#ctx0" brushRef="#br0" timeOffset="64212.596">2815 9938 1568 0,'-6'-11'44'0,"6"11"10"0,0 0-43 0,0 0-11 0,0 0 0 0,-3 3 0 15,3-3 9-15,0 0 0 0,0 0 0 0,-3 8 0 16,0 0-9-16,3 5 0 0,-3-5 0 0,3 5 0 0,-3 0 0 0,-3 1 0 16,3 1 0-16,0 1 0 15,-3-2 0-15,0 1 0 0,-3-1 0 0,3-4 0 16,-3 1-8-16,0 2-4 0,3-5-1 0,0 0-437 15,0-3-87-15</inkml:trace>
  <inkml:trace contextRef="#ctx0" brushRef="#br0" timeOffset="64434.65">2943 9869 1692 0,'0'0'37'0,"0"0"8"0,0 0 2 0,0 0 0 0,0 0-38 0,0 0-9 16,0 0 0-16,6 8 0 0,-3 0 15 0,3 2 1 0,-6 1 0 0,3 0 0 16,-3 4 0-16,3 1 0 0,0 3 0 15,2-1 0-15,-5 1-16 0,6-1 11 0,-3 1-11 0,3-1 10 16,-3 1-10-16,3-3 0 0,0 0 0 0,0-3 0 16,3 3-15-16,-3-6-5 0,3 1 0 0,3-6-771 15</inkml:trace>
  <inkml:trace contextRef="#ctx0" brushRef="#br0" timeOffset="64686.05">3151 10149 1969 0,'0'0'43'0,"0"0"9"16,0 0 1-16,0 0 3 0,0 0-44 0,0 0-12 0,0 0 0 0,0 0 0 0,9 6 31 0,-6-1 4 16,3 3 1-16,-6 0 0 0,0 5-36 0,6 0 0 15,-6 3 0-15,0 0-928 16</inkml:trace>
  <inkml:trace contextRef="#ctx0" brushRef="#br0" timeOffset="65424.28">5077 10933 1186 0,'0'0'33'0,"0"0"9"0,0 0-34 0,3 8-8 0,3-1 0 0,-3 1 0 0,3 3 0 0,-3 0-9 15,0-1 9-15,3 3-13 0,-3 1 58 0,3 1 12 16,-3 1 3-16,0 3 0 0,0-1 12 0,-1 4 4 16,-2 1 0-16,0 1 0 15,0 0-23-15,0 2-4 0,0 4-1 0,0-4 0 0,-2 3-28 0,2 0-7 16,0-2-1-16,0-6 0 0,0 0-12 0,0-2 0 16,0-4 8-16,0-1-549 15,0-1-110-15</inkml:trace>
  <inkml:trace contextRef="#ctx0" brushRef="#br0" timeOffset="66254.41">3982 10213 831 0,'0'0'18'0,"0"0"4"0,0 0 1 0,0 0 1 0,-6 0-24 0,0 3 0 0,6-3 0 0,0 0 0 16,-6 2 88-16,6-2 12 0,0 0 4 0,0 0 0 15,0 0-26-15,0 0-5 0,9 0-1 0,2 0 0 16,4 0-20-16,3 0-4 0,3-2 0 0,0 2-1 15,3 0-27-15,0 0-4 0,2-3-2 0,1 3 0 16,3 0 13-16,3 0 2 0,-1 0 1 0,1-3 0 16,0 3-14-16,3 0-2 0,-1-2-1 0,1 2 0 0,-3-3 15 15,5 3 4-15,-5-3 0 0,3 1 0 0,-3 2-16 0,-4 0-4 16,1 0 0-16,-6 0 0 0,0 0-12 0,-6 0 8 16,0 0-8-16,-7 0 0 0,7 0 13 0,-6 0-3 15,-3 0-1-15,0 0 0 0,0 0-9 0,0 0 0 16,-6 0 9-16,-3 0-9 0,0 0 8 0,0 0-8 15,0 0 10-15,0 0-10 0,0 0 0 0,0 0 0 16,0 0 0-16,6 0-10 16,-6 0-102-16,0 0-21 0,0 0-4 15,0 0-1-15</inkml:trace>
  <inkml:trace contextRef="#ctx0" brushRef="#br0" timeOffset="66541.018">4720 10070 1756 0,'0'0'39'0,"-6"0"8"0,3-3 1 0,-3 1 1 0,3-4-39 0,3 6-10 0,-3-2 0 0,3 2 0 15,0 0 38-15,0 0 6 0,0 0 0 0,0 0 1 16,0 0-12-16,9 0-2 0,3 0-1 0,0 2 0 16,0 4-18-16,-1-4-4 0,7 1-8 0,0 2 12 15,-3 1 1-15,6-1 0 0,0 0 0 0,0 1 0 16,-4 1 3-16,1-1 0 0,0 2 0 0,-3 0 0 15,0-3-7-15,-3 0-1 0,3 0 0 0,-3 1 0 16,-1-1 10-16,-2 0 2 0,0 1 0 0,-9-6 0 16,6 5-20-16,-6-5 0 0,0 0 0 0,0 8 0 0,-6-3 0 15,0 3 0-15,-6-3 0 0,-5 3 0 16,-1-2-36 0,-3-1-7-16,-3 3-1 0,-3-3-597 0,1 3-119 0</inkml:trace>
  <inkml:trace contextRef="#ctx0" brushRef="#br0" timeOffset="66983.625">4077 10078 1364 0,'0'0'30'0,"0"0"6"0,0 0 2 0,6-3 0 0,3 1-30 0,0-1-8 0,-9 3 0 0,9-3 0 16,-1 1 56-16,-8 2 9 0,0 0 3 0,9 0 0 15,-9 0-13-15,0 0-3 0,0 0 0 0,0 0 0 16,0 0-25-16,0 0-6 0,0 0-1 0,-3 8 0 15,0-3-8-15,-3 6-1 0,-2-3-1 0,-4 2 0 16,-3-2-10-16,0 0 0 0,0 3 0 0,-3-4 8 16,0 1-8-16,3 3 0 0,0-3 0 0,1 0 0 0,-4 0 0 15,6 0 0-15,0-3 0 0,3 0 0 0,0 1 0 16,0-1 0-16,3 0 0 0,6-5 0 0,0 0 0 0,0 0 0 16,0 0 0-16,6 8 0 0,6-3 0 15,0 1 0-15,3-1 0 0,0 0 8 0,3 1-8 0,2-1 0 16,1-2 0-16,3 2 0 15,0-3-25-15,0 4-7 0,2-4-2 0,-5 1-514 16,3-3-104-16</inkml:trace>
  <inkml:trace contextRef="#ctx0" brushRef="#br0" timeOffset="67249.867">4074 9745 1558 0,'0'0'34'0,"-6"-8"7"0,0 2 2 0,3-2 1 0,0 1-35 0,3 1-9 0,0 1 0 0,3 2 0 15,3 1 42-15,0-4 6 0,3 4 2 0,0-1 0 16,3 0-11-16,2 3-3 0,1-2 0 0,3-1 0 15,0 0-24-15,3 3-12 0,-3 0 10 0,3 3-10 16,-7 0 0-16,1-1 0 0,0-2 0 0,0 3 0 16,-6 2-114-16,3 1-26 0,-6-6-4 15</inkml:trace>
  <inkml:trace contextRef="#ctx0" brushRef="#br0" timeOffset="67450.901">4136 9829 1558 0,'0'0'34'0,"0"0"7"0,0 0 2 0,0 0 1 0,0 0-35 0,0 0-9 16,0 0 0-16,0 0 0 0,0 6 13 0,3 2 1 15,0-3 0-15,-3 0 0 0,3 3-6 0,-3 0 0 0,3-3-8 0,-3 3 12 16,0 5-12-16,-3-2 0 16,3 2 0-16,-3-2 0 0,-3 2 0 0,3 0-10 0,-3-2 10 15,0 2-8 1,3-8-20-16,-3 3-3 0,1 0-1 0,2 0-426 0,0 0-86 0</inkml:trace>
  <inkml:trace contextRef="#ctx0" brushRef="#br0" timeOffset="67708.133">4315 9758 1474 0,'-6'-11'41'0,"6"9"11"0,-3 2-42 0,-3-3-10 0,6-2 0 0,0 5 0 15,-6 0 44-15,0 2 6 0,3 1 2 0,-3 0 0 16,3-3-36-16,-3 5-8 0,3 0 0 0,-3 0-8 0,6 6 20 0,-3-3-4 16,3 3 0-16,-3-1 0 15,3-2-16-15,0 3 0 0,3 2 8 0,0 0-8 0,0 0 12 16,0 1 0-16,3-4-1 0,0 3 0 0,3 1-3 16,0-4-8-16,3 3 12 0,0-5-4 15,3 3-29-15,-3-3-7 0,5-3 0 16</inkml:trace>
  <inkml:trace contextRef="#ctx0" brushRef="#br0" timeOffset="68004.911">4431 9856 1608 0,'-9'-6'45'0,"6"4"11"0,0-1-44 0,3 3-12 0,-6 0 0 0,6 0 0 16,0 0 40-16,0 0 7 0,6-2 1 0,0-1 0 15,0 3-13-15,0 0-3 0,3-3 0 0,-9 3 0 16,12 3 0-16,3 0 0 0,-3-3 0 0,-1 0 0 16,-2 2-9-16,0 3-3 0,-3 1 0 0,0-1 0 15,-6-5-20-15,3 8 0 0,-3 0 0 0,0 0 0 16,-3 0 11-16,0 0-3 0,0 0 0 0,-3 2 0 16,0 1-8-16,0-1 0 0,0 1 0 0,1-3 0 31,-1 0-28-31,3-3-8 0,3-5-2 0,-6 8 0 0,6 0 15 0,0-8 3 0,0 0 1 0,0 0 0 15,6 3 19-15,3-1-8 0,-4-2 8 0,7 0 0 16,3 0 0-16,3 0 0 0,-3 0 0 0,6-2 0 16,0 2 0-16,0 2 0 0,2-2 0 0,-5 3 0 15</inkml:trace>
  <inkml:trace contextRef="#ctx0" brushRef="#br0" timeOffset="68738.536">5574 11459 1972 0,'0'0'44'0,"0"0"8"0,9-3 3 0,3 1 0 0,0 2-44 0,6-3-11 0,2 1 0 0,1-1 0 16,6 3 14-16,0 0 1 0,3-3 0 0,-1 3-609 16,1 3-122-16</inkml:trace>
  <inkml:trace contextRef="#ctx0" brushRef="#br0" timeOffset="68920.352">6860 11427 1624 0,'0'0'46'0,"9"-5"10"0,-3 2-45 0,3-2-11 16,3 5 0-16,-1-3 0 0,4 1 8 0,0-1 0 15,3 3 0-15,0-2 0 16,3 2-57-16,-3-3-12 0,0 3-3 0,5 0 0 0</inkml:trace>
  <inkml:trace contextRef="#ctx0" brushRef="#br0" timeOffset="69237.595">8637 11374 601 0,'36'-2'12'0,"-16"2"4"0,1-3 0 0,9 3 2 0,0-2-18 0,3-1 0 0,2-2 0 0,1 2 0 0,0 0 13 0,2 1-1 16,1-1 0-16,-3 3 0 0,0 0-3 0,-4 0-1 15,-2 0 0-15,0 0 0 0,-3 0 45 0,-1 0 9 16,-5 0 2-16,3 0 0 0,0 0-42 0,-3 0-8 15,-1 0-2-15,4 0 0 0</inkml:trace>
  <inkml:trace contextRef="#ctx0" brushRef="#br0" timeOffset="69371.892">9583 11335 1220 0,'0'0'34'0,"12"-3"9"0,0 0-35 0,3 1-8 16,3-1 0-16,0-2 0 0,0 2 60 0,3 1 9 15,-1-4 3-15,4 1 0 0,0 0-55 0,0-1-17 0,3 1 10 0,-4 2-10 16,1-2 14-16,0 0-2 15,0 2-1-15,-3 1 0 0,2-1 7 0,-2 0 2 0,3 1 0 0,-3 2-474 16,0 0-94 0</inkml:trace>
  <inkml:trace contextRef="#ctx0" brushRef="#br0" timeOffset="70334.901">8762 10671 1465 0,'0'0'32'0,"0"0"6"0,-3 5 2 0,3 6 2 0,0-1-34 0,0 3-8 0,0 1 0 0,3 4 0 16,0 1 33-16,0 4 5 0,3 4 1 0,-3 2 0 16,0-3-10-16,0 6-1 0,0-5-1 0,0 2 0 15,-3 3-2-15,0-3 0 0,0 0 0 0,-3 2 0 16,3-1-25-16,0-1 0 0,-3 0-14 0,0-3-514 15,0 1-102-15</inkml:trace>
  <inkml:trace contextRef="#ctx0" brushRef="#br0" timeOffset="71030.491">8851 9946 884 0,'0'0'24'0,"0"0"8"0,0 0-32 0,9 2 0 15,-3 1 0-15,0 0 0 0,3-6 73 0,0 3 9 16,3-3 2-16,0 1 0 0,3 2-12 0,-1 0-3 0,4-3 0 16,6 0 0-16,0 3-16 0,0-2-3 0,3-1-1 15,-1 3 0-15,4 0-14 0,0-3-3 0,3 3-1 0,-1 0 0 16,1-2-8-16,6-1-2 0,-1 3 0 0,1 0 0 16,0 0-4-16,0 0-1 0,2 0 0 0,1-2 0 15,-3 4-3-15,-1-2-1 0,1 0 0 0,-3-2 0 16,-1 2-4-16,-2 0 0 0,0-3-8 15,-3 0 12-15,-7-2-12 0,-2 5 11 0,-3 0-11 0,-3-3 10 16,-3 1-10-16,-6-1 8 0,-6 3-8 16,0 0 8-16,0 0-8 0,-9 0-12 0,-6-3 2 0,3 3 1 31,-3 0-118-31,0 3-23 0,4 0-5 0</inkml:trace>
  <inkml:trace contextRef="#ctx0" brushRef="#br0" timeOffset="71279.171">9836 9771 806 0,'0'0'23'0,"0"0"5"0,-6-3-28 0,6 3 0 16,-3-2 0-16,1-4 0 0,-1 1 60 0,3 5 6 16,0 0 2-16,0 0 0 0,0 0-11 0,0 0-1 15,0 0-1-15,0 0 0 0,0 0 0 0,0 0 0 16,5 0 0-16,1 3 0 0,0-1-1 0,3 1 0 15,0 0 0-15,0 2 0 0,0 0-17 0,0 3-3 16,0-2-1-16,0 2 0 0,0 2-18 0,-3 1-4 16,0-1-1-16,3 1 0 0,0-3-10 0,0 0 0 15,-1 2 0-15,-2-2 8 0,3 0-8 0,0 0 0 16,0-3 0-16,0 1-528 0,0 2-101 16</inkml:trace>
  <inkml:trace contextRef="#ctx0" brushRef="#br0" timeOffset="71658.393">9092 9803 1450 0,'0'0'32'15,"0"0"6"-15,0 0 2 0,0 0 1 0,0 0-33 0,0 0-8 0,0 0 0 0,-3 0 0 0,0 0 56 0,-3 0 10 16,-3-3 2-16,1 3 0 0,-4 3-26 0,0-3-5 16,-6 5-1-16,3 0 0 0,-6 1-19 0,-3-1-4 15,3 0-1-15,1 3 0 0,-1 3-12 0,0-1 0 16,6-2 0-16,-3 0 0 0,0 3 0 0,6-3 0 15,1 0 0-15,-1-3 0 0,3 3 0 0,3-3 0 16,3 3 0-16,3 0 0 0,0-3 0 0,0-5 9 16,3 11-9-16,6 0 8 0,0-3 0 0,3-1 0 15,5-1 0-15,4 2 0 0,0 0 17 0,6-3 3 0,6 0 1 16,-4-2-613-16,4 5-122 16</inkml:trace>
  <inkml:trace contextRef="#ctx0" brushRef="#br0" timeOffset="71954.658">9140 9329 1666 0,'0'-10'36'0,"0"10"8"0,0 0 2 0,0 0 2 0,0 0-39 0,0 0-9 15,0 0 0-15,0 0 0 0,9 0 37 0,3 2 6 16,0-2 1-16,3 0 0 0,2 3-27 0,1 0-5 16,3-6 0-16,0 0-1 0,3 3-11 0,-3-2 12 15,-1 2-12-15,1-3 12 16,0 0-108-16,-6-2-22 0,0 2-4 0</inkml:trace>
  <inkml:trace contextRef="#ctx0" brushRef="#br0" timeOffset="72152.031">9152 9321 952 0,'0'0'27'0,"0"0"5"0,-3 6-32 0,3-6 0 0,-3 5 0 0,0 3 0 16,3 2 13-16,0-2-4 0,0 0-1 0,0 5 0 15,0-2 0-15,0 0 0 0,0 2 0 0,0 0 0 16,-3-2-8-16,0 2 8 0,0-2-8 0,0-4 8 16,-3 4-8-16,3 0 0 0,-3-3 0 0,3-1 0 15,-3-1 0-15,6-6-14 0,-6 5 3 0,3-2-419 16</inkml:trace>
  <inkml:trace contextRef="#ctx0" brushRef="#br0" timeOffset="72375.474">9372 9271 1418 0,'0'0'31'0,"0"0"6"0,0 0 2 0,-3 3 1 0,0 5-32 0,0-3-8 16,-3 3 0-16,3 0 0 0,0 2 12 16,-3 4 1-16,3-6 0 0,0 5 0 0,3 0 22 0,-3 3 4 15,3 0 1-15,0 2 0 0,0-2-16 0,3 0-4 16,0 0 0-16,0 2 0 0,0-2 16 0,3 0 4 15,3-3 0-15,0 3 0 0,0-3-26 0,3-2-5 16,6-3-1-16,-3 3 0 0,-3-3-8 0,5-1-11 16,1-1 3-16,0-1 0 0</inkml:trace>
  <inkml:trace contextRef="#ctx0" brushRef="#br0" timeOffset="72635.453">9569 9525 1598 0,'0'0'35'0,"3"-5"7"0,-1-3 2 0,4 5 1 0,0-2-36 0,3 2-9 0,0-2 0 0,0 2 0 16,-3 1 48-16,-6 2 8 0,9-3 2 0,-3 3 0 15,-6 0-27-15,0 0-6 0,6 3-1 0,-6-3 0 16,0 0-16-16,6 5-8 0,-6 5 8 0,-3 1-8 15,3 0 8-15,-3-1-8 0,0 3 0 0,0-2 8 16,-3 2-8-16,0-5 0 0,3 3 0 0,-3-1 8 16,3 1-25-16,0 0-6 0,0-4-1 0,3-1-808 15</inkml:trace>
  <inkml:trace contextRef="#ctx0" brushRef="#br0" timeOffset="72939.102">9705 9496 1256 0,'0'0'28'0,"6"-3"5"0,-6 3 2 0,6-2 0 0,0-4-35 0,3 6 0 0,0 0 0 15,0 0 0-15,0 0 8 0,-9 0-8 16,6 6 0-16,0-1 0 0,-6-5 0 0,3 5 0 0,0 3 0 16,-3 3 0-16,0-1 36 0,-6 1 0 15,3-3 0-15,-3 0 0 0,-3 2 12 0,0 1 4 0,0 0 0 16,-3-4 0-16,-3 1-10 0,4 3-2 0,-1-6 0 0,0 1 0 15,0 1-6-15,3-1-2 0,3-1 0 0,0 0 0 16,3-2-32-16,3-3 0 0,0 0 0 0,3 5 0 16,6 1 10-16,3-4-10 0,3 1 8 0,6-3-8 15,-1 3 12-15,4-1-4 0,6-2 0 0,3 5 0 16,2-2-8-16,1 2 12 0,0 1-12 0,0 2 12 16</inkml:trace>
  <inkml:trace contextRef="#ctx0" brushRef="#br0" timeOffset="105286.224">3097 12242 1148 0,'0'0'25'0,"3"-5"6"0,0 2 1 0,-3 3 0 0,0 0-32 0,9-2 0 0,3-1 0 0,-6 3 0 15,3 0 35-15,0 3 1 0,3-3 0 0,-3 2 0 0,0 1 11 0,3 0 2 16,3-1 1-16,2-2 0 0,-2 3 9 0,3 0 1 16,3-3 1-16,3 0 0 0,0-3-5 15,2 3 0-15,1-5-1 0,3 5 0 0,-3-3-31 0,-3 3-5 16,2 0-2-16,-8 0-583 16,0 3-117-16</inkml:trace>
  <inkml:trace contextRef="#ctx0" brushRef="#br0" timeOffset="106062.001">5077 11599 974 0,'0'0'28'0,"0"0"5"0,0 0-33 0,0 0 0 0,0 0 0 0,0 0 0 15,0 0 91-15,0 0 11 0,0 0 2 0,0 0 1 16,0 11-45-16,0 2-10 0,0 6-2 0,0-1 0 16,-3 3-14-16,3 3-3 0,-3 3-1 0,3 2 0 15,0 2-2-15,0 1-1 0,-3 0 0 0,3 2 0 16,0 1 1-16,-3-1 0 0,3 3 0 0,0 0 0 15,-3-2-28-15,3 2 0 0,-3 2 0 0,0-4 0 16,0 2 0-16,-3-5 0 0,0-3 0 0,0-6 0 16,0 1 0-16,0-3 0 0,-3-2 0 0,3-6 0 15,0-2 10-15,1-3-10 0,2-3 12 0,3-5-12 16,0 0-10-16,0 0-9 0,0-8-1 0,0-5-1 0</inkml:trace>
  <inkml:trace contextRef="#ctx0" brushRef="#br0" timeOffset="106378.167">4776 11771 1742 0,'0'0'38'0,"0"0"8"0,0 0 2 0,0 0 1 0,0-5-39 0,3-3-10 0,3 3 0 0,3 0 0 16,0-1 47-16,3 1 7 0,6 0 2 0,-3-1 0 15,3 1-16-15,-1 0-4 0,4-1 0 0,0 1 0 16,-3-3-8-16,0 0-1 0,0 3-1 0,0 0 0 15,-4-1-2-15,1-2 0 0,-3 1 0 0,0-1 0 16,0 0-1-16,0 2-1 0,-6-2 0 0,3 3 0 16,0 0-8-16,-3 2-2 0,3-2 0 0,-3 0 0 15,2 2-12-15,1-2 0 0,-6 2 0 16,6 0 0-16,0 3 0 0,0 0 0 0,-3 0 0 0,0 0 0 16,0 6 0-16,0-4-8 0,0 4 8 0,-3-1-10 15,0 3 10-15,-3 2 0 0,0 6 0 0,3 5 0 16,-6 3 0-16,3 0 0 0,0 5 0 0,-3 3 0 15,3 2-12-15,3 3 4 0,0-2 0 0,0 2 0 16,0 0-112 0,0 5-23-16,3 1-4 0</inkml:trace>
  <inkml:trace contextRef="#ctx0" brushRef="#br0" timeOffset="106709.377">3979 13211 2487 0,'0'0'55'0,"3"-6"11"0,-1-2 2 0,4 0 2 0,-3 1-56 0,0 1-14 0,3-2 0 0,0-2 0 15,3 2 28-15,0 0 4 0,3 0 0 0,0-3 0 16,0 3-32-16,3 0 0 0,0-2 0 0,0 2 0 16,2-3 0-16,4 1 0 0,0 2 0 0,0 0 0 15,0-3 0-15,3 3 0 0,-4 0-8 0,1 1 8 31,-3-4-132-31,-3 3-19 0,0 3-4 0,-3-3-836 0</inkml:trace>
  <inkml:trace contextRef="#ctx0" brushRef="#br0" timeOffset="106894.485">3955 13147 1141 0,'-21'5'24'0,"15"-2"6"0,3 2 1 0,-3 1 2 0,0-1-33 0,3 0 0 0,3-5 0 0,-3 8 0 0,0 3 52 0,3-3 4 16,0 2 1-16,0-2 0 0,0 5-12 0,0-2-2 15,-3 0-1-15,3 2 0 0,-3 0-22 0,3 3-4 16,-6-3 0-16,3 0-1 0,-3 1-7 0,-3-1-8 16,3 0 11-16,0 0-11 0,-2-2 8 0,2 0-8 15,0-1 0-15,3-2-463 16,-3-3-97-16</inkml:trace>
  <inkml:trace contextRef="#ctx0" brushRef="#br0" timeOffset="107106.86">4223 13047 1875 0,'0'0'41'0,"0"0"9"0,0 0 2 0,0 0 0 0,0 0-41 0,0 0-11 0,0 0 0 0,0 10 0 16,-6 3 37-16,6 1 6 0,-3 2 1 0,-3-1 0 16,3 1-11-16,-6 3-1 0,6 2-1 0,-3-3 0 15,3 4 0-15,0-1 0 0,-3 0 0 0,6 3 0 16,-3-3-31-16,6 0-8 0,-3 0-1 0,3 0 0 15,3 3-6-15,-3 0-1 0,6-5 0 0,0-1-633 16,3 3-127-16</inkml:trace>
  <inkml:trace contextRef="#ctx0" brushRef="#br0" timeOffset="107296.784">4374 13351 1482 0,'0'0'42'0,"0"0"9"0,0-3-41 0,0 3-10 0,0 0 0 0,0 0 0 0,0 0 48 0,0 0 8 16,0 0 2-16,0 0 0 0,3 8-29 0,3 0-5 16,-3 5-2-16,0 1 0 0,0 1-6 0,0 4 0 15,-3-3-1-15,0 2 0 0,3 1-15 0,3 2 0 16,-6-2 0-16,3 2 0 0,0-3-12 0,-3 1-3 16,3-1 0-16,0-2-756 15</inkml:trace>
  <inkml:trace contextRef="#ctx0" brushRef="#br0" timeOffset="107509.395">4651 13089 1429 0,'0'0'31'0,"0"0"6"0,0 0 2 0,0 0 2 0,0 0-33 0,0 0-8 0,-3 8 0 0,3 0 0 16,-3 0 60-16,3 2 11 0,-3 4 1 0,0-1 1 15,3 3-25-15,0 0-4 0,0 2-2 0,-3 1 0 16,3 2-26-16,-3-3-6 0,3 1-1 0,0-1 0 16,-3 1-9-16,3-3-14 0,0 0 3 0,-3-3-539 15,0 0-108-15</inkml:trace>
  <inkml:trace contextRef="#ctx0" brushRef="#br0" timeOffset="107653.396">4392 13232 1764 0,'0'0'39'0,"3"-5"8"0,0-1 1 0,6 1 1 0,3 0-39 0,0-1-10 15,6-2 0-15,3 3 0 0,5 2 10 0,1-4 0 16,3 1 0-16</inkml:trace>
  <inkml:trace contextRef="#ctx0" brushRef="#br0" timeOffset="107860.109">4758 13025 1785 0,'0'0'39'0,"0"0"8"0,0 0 1 0,3-5 4 0,3 3-42 0,3-4-10 0,0 1 0 0,6-3 0 15,0 3 14-15,3-1 1 0,3-2 0 0,-1 1 0 16,4 1-6-16,3 1-1 0,-3 0 0 0,0-1-557 15,0 4-112-15</inkml:trace>
  <inkml:trace contextRef="#ctx0" brushRef="#br0" timeOffset="108045.345">4717 12999 1280 0,'0'0'36'0,"-3"3"8"0,3 2-35 0,0-5-9 0,0 0 0 0,6 5 0 0,0 3 66 0,0 0 11 15,0 0 3-15,2 0 0 0,1 0-14 0,3 2-2 16,-3 1-1-16,-3 0 0 0,3 2-11 0,0 3-3 16,-6 0 0-16,3 0 0 0,-3 2-17 0,0 3-3 15,-3 0-1-15,-3 1 0 16,0-4-60-16,-3 3-13 0,0-2-3 0,-3-1 0 16,0 1-122-16,-3-6-25 0,0 0-5 0</inkml:trace>
  <inkml:trace contextRef="#ctx0" brushRef="#br0" timeOffset="108257.526">5032 12920 1400 0,'0'0'31'0,"0"0"6"0,0 0 2 0,3 8 0 0,0-1-31 0,-3 1-8 0,-3 3 0 0,0 2 0 15,-3 0 57-15,0 1 11 0,0 4 1 0,0 3 1 16,-2-2-18-16,2 2-4 0,3 0-1 0,0 3 0 15,0-3-34-15,3 0-13 0,3-2 11 0,0-1-11 16,3-2 12-16,-1 0-3 0,1-3-1 0,3-2 0 16,3 0-22-16,3-1-5 0,-3-5-1 0,3 1 0 15</inkml:trace>
  <inkml:trace contextRef="#ctx0" brushRef="#br0" timeOffset="108617.128">5160 13234 1382 0,'0'0'30'0,"0"0"6"0,0 0 2 0,0 0 2 0,0 0-32 0,6 3-8 0,3 0 0 0,-3 2 0 15,0-2 90-15,3 2 17 0,-3-5 3 0,0 5 1 16,0-2-19-16,0 2-3 0,-6-5-1 0,3 6 0 16,0-1-45-16,0 3-10 0,-3 0-1 0,-3 0-1 15,3 2-15-15,-3-2-4 0,0 3 0 0,-3-1 0 16,0 1-12-16,-3-3 0 16,0 2 0-16,0-2 0 15,0 0-23-15,0 0-10 0,0-2-3 0,3-1 0 0,0-3 23 0,3 1 4 0,3-3 1 0,0 0 0 16,0 0 25-16,6-3 6 0,6 1 1 0,6-6 0 15,0 3 12-15,6-6 4 0,6 3 0 0,2 0 0 16,7-2-13-16,3-1-3 0,-1 0 0 0,1 3-1083 16</inkml:trace>
  <inkml:trace contextRef="#ctx0" brushRef="#br0" timeOffset="109565.281">10078 12322 1418 0,'0'0'31'0,"0"-6"6"0,0 1 2 0,0 5 1 0,0 0-32 0,0 0-8 0,0 0 0 0,0 0 0 0,0 0 44 0,5 8 8 15,1 5 0-15,-3 3 1 0,3 3-24 0,-3 2-5 16,3 3 0-16,-3 5-1 16,0 5-3-16,3 1 0 0,-3 4 0 0,0 4 0 0,0-1-9 0,0-2-3 15,0 2 0-15,-3-5 0 16,0 0-8-16,-3 0 8 0,3-3-8 0,0 1 8 0,-3-6-8 0,0 0 0 16,3-3 0-16,0-7-11 15,-3 0-21-15,3-6-4 0,0-5 0 0,3-3-473 16,-3-5-95-16</inkml:trace>
  <inkml:trace contextRef="#ctx0" brushRef="#br0" timeOffset="109859.638">9926 12406 1624 0,'0'0'46'0,"6"-5"10"0,0 0-45 0,0-1-11 0,5-1 0 0,4 1 0 15,-3-2 37-15,6 3 6 0,-3-6 1 0,3 3 0 16,3-2-13-16,-3-1-3 0,-4 1 0 0,4-4 0 16,0 1-4-16,0 3 0 0,-3-6-1 0,3 0 0 15,-3 0-8-15,0 3-2 0,-4 0 0 0,1 2 0 16,0 0 10-16,-3 3 1 0,3 1 1 0,-6 1 0 16,3 1-15-16,-3 2-10 0,0 3 12 0,0 6-12 15,0 2 0-15,0-1 0 0,-3 7 0 0,-3 2 0 16,0 5 0-16,0 3 0 0,-3 2 0 0,3 3 0 15,-3 3 0-15,0 2 0 0,0 3 0 0,0 3-612 16,3 5-119-16</inkml:trace>
  <inkml:trace contextRef="#ctx0" brushRef="#br0" timeOffset="110241.884">9253 13713 1472 0,'-15'-10'32'0,"12"4"8"0,-3 4 0 0,3-3 1 0,0-1-33 0,3 6-8 0,3-5 0 0,0-3 0 15,6 3 60-15,0-1 9 0,3-1 3 0,0-1 0 16,6 0-15-16,0 0-2 0,5-3-1 0,-2 1 0 15,3 2-21-15,0-3-4 0,3-2-1 0,2 2 0 16,-5 1-16-16,3 2-4 0,-3-3-8 0,0 3-600 16,-1 0-126-16</inkml:trace>
  <inkml:trace contextRef="#ctx0" brushRef="#br0" timeOffset="110445.726">9318 13573 1375 0,'-8'5'30'0,"8"-5"6"0,-6 6 2 0,3-1 1 0,3-5-31 0,3 8-8 16,6 3 0-16,-1-4 0 0,1 4 73 0,6-3 14 0,-3 0 2 0,3 3 1 16,0-4-19-16,0 4-4 0,0 0-1 0,-6-1 0 15,0 3-33-15,-3-2-6 0,-1 2-2 0,-2 0 0 16,0 1-13-16,-6-1-4 0,-2 3 0 0,-1-3 0 16,-6 3-8-16,-3-3 0 15,0 6 0-15,0-3 8 16,-3 2-110-16,-3-2-22 0,-3 2-5 0</inkml:trace>
  <inkml:trace contextRef="#ctx0" brushRef="#br0" timeOffset="111047.265">9661 13324 2026 0,'0'0'57'0,"0"0"14"0,0 0-57 0,0 0-14 0,-3-2 0 0,3 2 0 0,-6 0 32 0,6 0 4 16,-6 2 1-16,-3 4 0 0,0 2-29 0,-3 0-8 15,-6 2 0-15,-3 1 0 0,1 7 0 0,-4-2 0 16,-3 0 8-16,-3 3-8 0,-2 2 0 0,-1 0 0 16,-3 0 0-16,3 0 0 0,-2 0 0 0,2-2 0 15,0-3 0-15,3 0 8 0,4-3 0 0,2 0 1 16,0-5 0-16,9 3 0 0,3-3 2 0,3 0 0 0,3-3 0 16,3 3 0-16,9-3-11 0,6-2 0 0,3-1 9 15,6 1-9-15,3 0 13 0,5-6-1 0,7 3-1 16,3 0 0-16,5-3-11 0,4 1 8 0,3 2-8 0,-1 0 8 15,-5 2-8-15,-3 1 0 0,-1 0 0 0,-8 2 0 16,-3 0 0-16,-6 3 0 0,-4 3 0 0,-8-3 8 16,-3 5-8-16,-9 0 0 0,-6 0-12 0,-9 6 12 31,-2 2-31-31,-10 3 2 0,-6-6 0 0,-3 6 0 0,-2 0 18 0,-7 0 11 0,0 0-12 16,-2 2 12-16,-1-2-12 0,3 0 4 0,4-3 8 0,2 0-13 15,3-2 13-15,1-1 8 0,8-2 0 0,3 0-8 16,6-3 13-16,3 0-4 0,6-2-1 0,6-1 0 15,3-2-8-15,6 0 12 0,9-2-12 0,3-4 12 16,6 1 11-16,3-3 2 0,5-3 1 0,4 1 0 16,6-4-14-16,2-2-2 0,4 0-1 0,6-5 0 15,-1 3-1-15,1-1-8 0,-4-2 12 0,-2 2-689 16,0 1-139-16</inkml:trace>
  <inkml:trace contextRef="#ctx0" brushRef="#br0" timeOffset="111301.205">9795 13697 2275 0,'0'0'50'0,"0"0"10"0,0 0 3 0,0 0 1 0,3-5-52 0,3 0-12 16,3 0 0-16,3-3 0 0,2 2 30 0,7-2 3 0,0 1 1 0,3-1 0 15,3 2-23-15,2-2-11 0,1 3 10 0,-3 2-10 16,-3-2 0-16,0 2 0 0,-4-2 0 0,-2 0-10 31,-3 0-97-31,0 2-19 0,-6 0-4 0</inkml:trace>
  <inkml:trace contextRef="#ctx0" brushRef="#br0" timeOffset="111491.082">9848 13645 1782 0,'0'0'39'0,"0"0"8"0,-6 5 1 0,6-5 3 0,-3 5-41 16,3 3-10-16,0 0 0 0,3 3 0 0,-3-1 40 0,3 3 7 16,-3-2 1-16,0 2 0 0,0 0-19 0,0 3-3 15,0 0-1-15,-3 0 0 0,-3 0-10 0,0 0-3 16,-2 2 0-16,2-2 0 0,-6-3-3 0,0 3-1 15,3 0 0-15,-3 0 0 0,0-3-8 0,3 1 0 16,0-4 0-16,3 1-624 16,0-1-128-16</inkml:trace>
  <inkml:trace contextRef="#ctx0" brushRef="#br0" timeOffset="111712.461">10155 13608 2109 0,'0'0'46'0,"0"0"10"0,0 0 1 0,-3 0 3 0,3 0-48 0,-6 2-12 0,0 1 0 0,3 2 0 16,0 3 36-16,-3 3 4 0,3 2 0 0,-3 3 1 15,3 0-33-15,0-1-8 0,3 4 0 0,0 2 0 16,3-2 0-16,-3-1 0 0,3 3 0 0,3 1 0 16,0-1 0-16,0-3 0 0,3 1 0 0,0-3 0 15,3 0 0-15,0-3 0 0,0 0 0 0,3-2 0 31,2-4-20-31,1 1-7 0,-3-2-1 0,6-1-624 0,-3-2-124 0</inkml:trace>
  <inkml:trace contextRef="#ctx0" brushRef="#br0" timeOffset="111938.211">10334 13795 1551 0,'-12'6'34'0,"12"-6"7"0,0 0 2 0,-3 5 1 0,0 0-36 0,0 3-8 15,3 0 0-15,0 3 0 0,3 2 63 0,0 0 10 16,3-2 3-16,0 2 0 0,-1 3-13 0,1 0-3 16,0-3 0-16,0 3 0 0,3 0-36 0,0 0-8 15,3-3-2-15,0 0 0 0,-3-2-3 0,3-1-1 16,0-2 0-16,0-3 0 0,-3-2-10 0,2-3 0 16,-2-3 0-16,3-2 0 15,0-3-121-15,0-2-20 0,0-1-4 0,-3-5-1 0</inkml:trace>
  <inkml:trace contextRef="#ctx0" brushRef="#br0" timeOffset="112048.149">10438 13626 1695 0,'0'0'37'0,"0"0"8"0,-9 3 2 0,3 2 1 0,0 0-39 0,3 3-9 0,0 0 0 0,3 0 0 16</inkml:trace>
  <inkml:trace contextRef="#ctx0" brushRef="#br0" timeOffset="132835.285">7664 9014 1692 0,'-6'11'37'0,"6"-3"8"0,3 5 2 0,5 8 0 0,7 6-38 0,0 4-9 16,-9 4 0-16,0 5 0 0,3 5 47 0,0 7 7 0,0 4 2 0,0 8 0 15,-6 2-28-15,0 8-6 0,6 5-1 0,-3 6 0 16,-6 5-9-16,3 2-1 0,0 1-1 0,0 0 0 16,-9-1-10-16,6-2 0 0,3-5 0 0,0-3 0 15,-6-5 0-15,3-6 8 0,0 0-8 0,6-7 0 16,0-3 8-16,0-8-8 0,-4-8 0 0,-2-3 8 16,0-5 4-16,3-5 1 0,3-3 0 0,0-8 0 15,-3-2 0-15,3-6 0 0,6-3 0 0,0-4-635 16,-6-6-127-16</inkml:trace>
  <inkml:trace contextRef="#ctx0" brushRef="#br0" timeOffset="133020.31">7315 10938 2583 0,'-18'-3'73'0,"18"3"16"0,-3 0-71 0,3 0-18 15,12 3 0-15,6 0 0 0,-3-3 20 0,9 2 1 16,9-2 0-16,-1 0 0 0,1 0-12 0,6 0-9 16,8 0 12-16,-5 3-12 15,0-1-58-15,-4 1-18 0,1 2-4 0,0 3-639 16,-6 3-127-16</inkml:trace>
  <inkml:trace contextRef="#ctx0" brushRef="#br0" timeOffset="133254.987">8065 10515 2667 0,'-26'7'59'0,"23"-1"12"0,3 4 2 0,-3 4 2 0,-3 1-60 0,3 9-15 0,6 5 0 0,-6 8 0 16,-12 3 14-16,3 10 0 0,0 3 0 0,0 6 0 15,-6 1-38-15,0 4-8 16,-5-1-2-16,2 4 0 16,0 4-121-16,0-5-24 0,0-2-5 0</inkml:trace>
  <inkml:trace contextRef="#ctx0" brushRef="#br0" timeOffset="135747.403">12304 5604 1954 0,'-30'-8'43'0,"15"8"9"0,-3 0 1 0,4 3 3 0,2-1-45 0,0 4-11 16,3-1 0-16,0 0 0 0,3 6 34 0,0 2 5 15,3 3 1-15,3 5 0 0,0 0-40 0,0 8 0 16,6 6 0-16,-3 4 0 0,-3 4 0 0,3 2 0 16,6 2 0-16,-3 6 0 0,0 3 0 0,-3-1 0 15,0 1 0-15,0 2 0 0,-3 6 0 0,0-1 0 16,-6-2 0-16,0 2 0 0,3-2 0 0,-6-3 0 15,-6-2 0-15,3 0 0 0,-3-3 0 0,0-3-15 0,0-3 4 16,1 1 1 0,-4-3-21-16,0-5-4 0,3-3-1 0,0 2-841 0</inkml:trace>
  <inkml:trace contextRef="#ctx0" brushRef="#br0" timeOffset="136439.504">12024 5212 2350 0,'0'0'52'0,"3"-5"10"0,0 0 2 0,6-1 3 0,0 1-54 0,12 0-13 16,0-3 0-16,11 0 0 0,7 3 0 0,3-3 8 15,-1 0-8-15,10 0 0 0,0 0 0 0,8-3 0 16,1 1 0-16,8-1 0 0,1 1 0 0,5-1-15 16,-3 0 5-16,4-4 1 0,2 1-3 0,4 1 0 15,-1 0 0-15,0 2 0 0,1 3 3 0,-7-2 0 16,7-1 0-16,-7 3 0 16,3 0 9-16,-2 0-12 0,-7 3 12 0,-2 0-12 0,-1 2 12 0,-8 0 11 15,-4-2-3-15,1 5 0 0,-6-2 12 0,-4-1 1 16,-5 0 1-16,0 1 0 0,-4-1 11 0,-2 3 3 15,-3 0 0-15,-3 3 0 0,-1-3-20 0,-5 0-4 16,3 0-1-16,-3 2 0 0,0 4-11 0,-6-1 0 16,-1 0 9-16,1 0-9 0,-3 1 0 0,-3 2 0 0,0-3 0 15,0 8 0-15,0-5 0 0,-3 5 0 0,-3 3 0 0,0 0 0 16,3 3 0-16,-6 2 0 0,0 3 0 0,0 2 0 16,-3 3 0-16,3 0 8 0,-3 3-8 15,0 2 11-15,0 6-11 0,3 2 0 0,-3 6-12 0,3 5 12 16,0 3-8-16,-3 4 8 0,3 1 0 0,-3 5 0 15,3-2 0-15,-3 7 0 0,0 1 0 0,3 2 0 16,-3-3 0-16,3 1 0 0,0-1 0 0,0-2 0 16,0-6 0-16,0 1 0 0,0-3 0 0,6-6 0 15,-3-2 0-15,3-2 0 0,-3-4 0 0,0 1 0 16,3-3 8-16,-3-8-8 0,3 0 0 0,0-5 8 16,-3-1 13-16,0-2 3 0,0-5 0 0,0-3 0 15,0-2 18-15,-3-3 4 0,-3-6 1 0,3 1 0 16,0-6-11-16,-3 3-3 0,-3-5 0 0,0-3 0 15,-3 0-3-15,0-3-1 0,-6-5 0 0,-3 0 0 0,-3-2-16 16,-5-1-3-16,-1-2-1 0,-6 2 0 0,0-4-9 0,-5-1 0 16,-4-3 0-16,-6 1 0 15,-5-1-23-15,-7 3-3 0,-5 3-1 0,-10 2 0 16,-11 6-33-16,-12 5-6 0,-12 8-2 16,-15 8 0-16,-12 5-118 0,-18 8-24 0,-12 11-5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0T22:39:33.6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11664 5519 1638 0,'9'-16'36'0,"-9"16"7"0,3-5 1 0,-3 5 3 0,6-8-38 0,0 3-9 16,0 0 0-16,3 5 0 16,-6 5 58-16,-3-5 10 0,9 5 1 0,-3 6 1 0,0 5-45 0,-3-1-9 15,-1 7-1-15,1 4-1 0,6 3 42 0,-6 3 8 16,3 5 1-16,3 5 1 15,0 3-106-15,3 3-20 0,3 5-5 0,3 2-1 0,0 4 46 0,0-1 10 16,2 0 2-16,1 0 0 0,-3 0 8 0,0 3 9 16,0-3-1-16,-6 1-8 0,0-4 11 0,-3 1-11 15,-6-6 10-15,-1 3-10 0,-4-3 0 0,-4 1-21 16,0-4 3-16,-3 3 1 16,-6-5-35-16,0 0-6 0,-3-2-2 0,-3-1 0 15,0 0-12-15,-2 1-2 0,-1-4-1 0</inkml:trace>
  <inkml:trace contextRef="#ctx0" brushRef="#br0" timeOffset="753.924">11646 5400 1937 0,'-12'-21'55'0,"6"13"12"0,0-3-54 0,0 4-13 0,0 1 0 0,3-2 0 0,0 0 80 0,3 8 12 16,0 0 4-16,0 0 0 0,3-5-68 0,6 0-14 15,0 2-2-15,9 6-1 0,6-3-11 16,3 5 0-16,6-2 0 0,5 2 0 16,4-2 0-16,9-1 0 0,-1-2 0 0,10 3 0 0,8-3 0 0,4 0 0 15,-1 0 0-15,3-3 0 16,1 3 0-16,2-2-9 0,10-1 9 0,-7-2-13 0,3-3 13 0,1-3 10 15,-4 3-2-15,0 0 0 16,1 0-8-16,-7 0 0 0,3 3 0 0,-5-3 0 0,-4-2 0 0,1 2 0 16,-1-3 0-16,-2 6-11 0,-4-3 22 0,-2 3 4 15,-7-3 1-15,1 5 0 0,-6 0-8 0,-1 3-8 16,-5-2 11-16,-3 2-11 0,-4 0 13 0,1 2-4 16,-3-2-1-16,0 6 0 0,-4-1-8 0,-2 0 0 0,-6 1 9 15,3 1-9-15,-3 1 0 0,-1 0 0 0,-2 0 0 16,0 3 8-16,-3-1-8 0,0 1 0 0,-3 2 0 0,0 0 0 15,0 1 0-15,-3-1 11 0,2 0-11 0,-2 6 12 16,0 2-12-16,0 3 0 0,-3-3 0 0,3 3-11 16,-3 5 11-16,6 3 0 0,-3-1 0 0,3 1-8 15,-3 0 8-15,3 5 0 0,3 0 0 16,-1 3 0-16,1 2 0 0,0 0 0 0,-3 1 0 0,3 2 0 16,-3 2 0-16,0 3 0 0,-3 1 0 0,0 2 0 15,0 0 0-15,-6-1 0 0,2 1 8 0,-5 0-8 16,3 8 0-16,0-3 8 0,-3-2-8 0,-3-1 0 15,3-2 0-15,0 3 0 0,-3-3 0 0,1 0-8 16,-4-3 8-16,3 0 0 0,0-2 0 0,-3-3 0 16,0-5 0-16,0-6 0 0,3 0 8 0,-3-2-8 15,3-3 8-15,-3 0-8 0,0-7 10 0,3-4-10 16,-3 3 12-16,3-2-3 0,-3-6-1 0,3 0 0 0,-3-2 9 16,0-1 2-16,0 1 0 0,0-6 0 0,-3 3 9 0,0-3 1 15,0 1 1-15,-2-4 0 0,-4 4-2 0,0-6-1 16,-3 0 0-16,-6-3 0 0,3 0-14 0,-8-5-2 15,-4 3-1-15,-6-3 0 0,-9 0-10 0,-2 3 0 16,-13-3 0-16,-5 0 0 16,-4 0-16-16,-11 0-8 0,-9-2-1 15,-6 2-1-15,-1 0 4 0,-5 0 1 0,-9 3 0 0,-3-1 0 0,0 4 21 0,-3 4-11 16,-6 1 11-16,3 0-8 0,3-1 8 0,6 9 11 16,0-1-3-16,5 1 0 0,7 2 0 0,6 3 0 15,0 0 0-15,5 0-780 16,7 5-157-16</inkml:trace>
  <inkml:trace contextRef="#ctx0" brushRef="#br0" timeOffset="7449.264">6583 4416 1220 0,'0'0'27'0,"6"-3"5"0,0 1 2 0,3-1 0 0,0-2-34 0,3 2 0 16,-3 0 0-16,3 1 0 0,2 2 55 0,1 0 4 16,0 2 1-16,0 1 0 0,3 0-27 0,0 2-5 15,0 0 0-15,5 1-1 0,1-1-7 0,0 3 0 16,6 0-1-16,0-3 0 0,2 0-7 0,4 1-2 16,0-1 0-16,11 0 0 0,10-2-1 0,0-1 0 15,-7 1 0-15,4-3 0 0,-4-3-9 0,13 1 12 16,5-1-12-16,1 1 12 0,-4-4-3 0,4 4 0 0,5-4 0 15,3 4 0-15,-2-6 6 0,2 5 1 0,10-2 0 16,-4 2 0-16,0 0 9 0,1 3 3 0,2 0 0 0,3 0 0 16,-2 0 9-16,-1 0 3 0,0 6 0 0,4-4 0 15,-1 4-32-15,0-4-8 0,-3 1 0 0,1 2 0 16,-1 3 8-16,0 0 0 0,1 0 0 0,-7-3 0 16,3 1-8-16,-2 2 9 0,2-6-9 0,-2-2 10 15,-1-2 6-15,-3 2 2 0,-2-3 0 0,-1-2 0 16,-2 2 6-16,-1-5 0 0,-3 3 1 0,-2 0 0 15,-1 2-9-15,-2 0-1 0,-7-2-1 0,-2 0 0 16,0-1-6-16,-7 6-8 0,-2 0 11 0,-6 0-11 16,-4 0 0-16,-5 0 0 0,-3 3 0 0,-3 0 0 15,-3 2-126-15,-7 3-29 16,1-3-5-16</inkml:trace>
  <inkml:trace contextRef="#ctx0" brushRef="#br0" timeOffset="14226.784">4050 2294 1653 0,'-9'-21'47'0,"9"10"10"0,-3 1-45 0,3 2-12 0,-3-6 0 0,3 7 0 16,0 1 97-16,3-4 18 0,-3 2 3 0,3 2 1 0,0 4-63 16,6-4-12-16,0 1-2 0,0 0-1 15,3 2-29-15,3-5-12 0,5 6 8 0,4-1-8 16,0-5 0-16,9 3 0 0,0-3 0 0,5 3 0 15,7-3 0-15,0 2 0 0,8-4 0 0,1 7 0 16,2-2-10-16,4 2-4 0,5 3-1 0,4 0 0 0,5 0-1 0,1 8 0 16,2 0 0-16,3 3 0 0,-2-3 7 15,8 5 1-15,3 0 0 0,4 3 0 0,-4 5 8 0,3 3 0 16,0 0 0-16,4 2 8 0,-4 6-16 0,0-6-4 16,1 3 0-16,-1 1 0 0,3-4 12 0,-3 0 0 15,1-4 0-15,2 1 0 0,3-7 8 0,0 0 4 16,1-3 1-16,-4-2 0 0,0-6 11 0,6 1 1 15,3-1 1-15,1-5 0 0,-1 0-4 0,-3 0-1 16,0 0 0-16,0 0 0 0,1 0-9 0,-10 0-3 0,-12 0 0 16,-2 8 0-16,-7-6-9 0,-5 4 0 15,-7-1 0-15,-8 3 8 16,-7 3-36-16,-2 2-7 0,-12-8-1 0,-6 8-613 0,-4 3-123 0</inkml:trace>
  <inkml:trace contextRef="#ctx0" brushRef="#br0" timeOffset="47917.881">7152 3040 1494 0,'6'0'32'0,"-4"-8"8"0,-4 3 0 0,4 0 3 0,10 2-35 0,-6-2-8 0,-6 5 0 0,0 0 0 16,9-6 40-16,-3 4 7 0,-15-1 1 0,9 3 0 15,0 0-36-15,0 0-12 0,0 0 0 0,-6 3 9 16,-6 5-9-16,4 0 8 0,8 2-8 0,-6 1 8 16,-6-1-8-16,3 4 0 0,3-1 0 0,-3 5 0 15,3-4 0-15,0-1 0 0,-3 3-12 0,6-3 12 16,-3 3-8-16,3 2 8 0,-6 3 0 0,6-2 0 16,3-1 0-16,-6 4 10 0,0-1-1 0,0 3 0 15,6 2 15-15,-6 3 2 0,3-2 1 0,-6 2 0 16,4 2-12-16,-4 1-3 0,0 3 0 0,-3-1 0 15,3 3 1-15,-3 5 0 0,-3 1 0 0,3 2 0 16,0 0-3-16,-3 0-1 0,0 0 0 0,4-3 0 0,2 0-9 16,-3 3 0-16,3-2 0 0,0 2 0 0,3-3 0 0,0 3 0 15,3-3 0-15,3 1 0 0,0-4 0 0,3 1 15 16,-3 0-3-16,3-6 0 0,3 0-2 16,-3 3-1-16,3-5 0 0,-3 0 0 0,3 0-1 0,0-3 0 15,0-3 0-15,0-2 0 0,-3-3 0 0,3-2 0 16,-3-3 0-16,-1-3 0 0,1-5-8 0,0 0 10 15,-3-8-10-15,-3 5 10 16,3-5-42-16,0 0-9 0,0 0-2 0</inkml:trace>
  <inkml:trace contextRef="#ctx0" brushRef="#br0" timeOffset="48598.498">6848 3138 1652 0,'-9'-19'36'0,"6"14"8"0,0 3 2 0,3-9 0 0,0 3-37 0,6 0-9 0,-3-3 0 0,6 4 0 0,0 1 44 0,9-2 6 16,-3 0 2-16,5 3 0 15,1-6-39-15,3 4-13 0,3-1 9 0,3 0-9 16,-1 2 0-16,-2-2 0 0,3 1 0 0,3 4 0 0,5 0 0 0,-8 1 0 16,-3-1 0-16,0 0 0 15,3 3 0-15,-4 0 0 0,-5-2 0 0,3 2 0 0,0 0 0 0,0 0 0 16,-4 0 0-16,1-3 0 0,0 3 8 16,3 0-8-16,3-3 8 0,-9 1-8 0,-7 2 0 0,1-3 0 15,9 3 0-15,-6-3 0 0,-3 3 0 0,-3 3 0 16,3-3 0-16,-3 3 0 0,3-1 92 0,-6-2 12 15,-6 0 4-15,0 0 0 16,9 3-132-16,-9-3-25 0,-6 8-6 0,3 3-1 0,3-4 47 16,3 4 9-16,-3 2 0 0,3 0 0 0,-9 1 0 0,3-1 0 15,9 5 8-15,-3-2-8 0,-9 6 0 0,3-4 0 0,6 3 0 16,3 0 0-16,-3 3 0 0,2 3 0 0,-5-4 0 16,3 9 0-16,6 0 0 0,-3 2 0 15,-9 1 0-15,3-1 0 0,0 1 0 0,0 2 0 0,-6 0 0 16,0 0 0-16,3 5 0 0,1-5 0 0,-1 3 0 15,-6 2 0-15,-3 0 0 0,6 1 9 0,9-1-9 0,-6-2 8 16,-6-3-8-16,0 0 0 0,3 0 0 16,6-3 0-16,-3 1 0 0,0-1 8 0,-6-2-8 0,6 2 8 15,3-2-8-15,-3 0 12 0,-9-3-12 0,9-3 12 16,0-2 3-16,0 0 1 0,-3-6 0 0,0 1 0 16,0-3 4-16,3-3 2 0,3-2 0 0,-6-1 0 15,-2-5 9-15,2 3 1 0,3-2 1 0,-3-4 0 16,-6 1 7-16,0 0 0 0,0-3 1 0,-3-3 0 15,0-2-17-15,-3 2-3 0,-8-2-1 0,2-1 0 16,3-1-9-16,-9-1-3 0,-12-3 0 0,1 6 0 16,5-1-8-16,-6 1 0 0,1 0 0 0,-1 2 0 0,3 1-21 15,-2 2 0-15,2 0 0 0,6 0 0 16,0 2-26-16,4 4-5 0,5-4 0 16,6 6-669-16,3 0-134 0</inkml:trace>
  <inkml:trace contextRef="#ctx0" brushRef="#br0" timeOffset="49147.2">8592 4464 1519 0,'18'-3'43'15,"-6"3"9"-15,3 0-41 0,6 0-11 0,3 0 0 0,5 0 0 0,7 0 89 0,3 0 16 16,5 0 3-16,4 0 1 0,9 0-49 0,-1 3-11 16,4-3-1-16,2 2-1 0,1 1-30 0,2-3-5 15,7 2-2-15,-4 1 0 0,0 0 5 0,4-1 1 0,-7 1 0 16,4-3 0-16,2-3-2 0,-2 3 0 0,2 0 0 16,-2 0 0-16,-4 0-14 0,-2 0 11 15,-1-2-11-15,-5-1 10 0,2 3 7 0,-5-3 2 0,-4 3 0 16,1 0 0-1,-6 3-38-15,-7-3-7 0,-2 5-2 0,-6-2-947 0</inkml:trace>
  <inkml:trace contextRef="#ctx0" brushRef="#br0" timeOffset="51023.86">7661 9713 1666 0,'0'0'36'0,"0"0"8"0,0 0 2 0,0 0 2 0,-9 10-39 0,3 1-9 0,6 5 0 0,-3 2 0 15,-6 4 31-15,6 9 4 0,6 4 1 0,-3 7 0 0,-6 11-4 0,0 3-1 16,-3 7 0-16,6 6 0 0,0 5 1 16,-6 11 1-16,-9 2 0 0,0 3 0 0,9 8-33 15,-3 0 0-15,-2 10-12 0,5 3 3 0,0 6 9 0,-3 2 0 16,-6 0 0-16,-3 5 8 0,0 3-8 15,3 0 0-15,4-8 0 0,-4 6 8 0,-6-4-8 0,6 1 0 16,0 0 0-16,0-3 8 0,0 0 6 16,1-3 2-16,-4-2 0 0,0 2 0 0,6-4 14 0,0-7 3 15,-3 1 1-15,0-5 0 0,4-1 3 0,-1-7 1 16,-3-3 0-16,6-5 0 0,0-6-7 0,3-2-2 16,-6-3 0-16,3-5 0 0,3-6-16 0,-3-7-3 15,6-6-1-15,-2-5 0 0,-1-5-9 0,0-6-9 16,6-2 9-16,0-9-736 0,-3-7-139 15</inkml:trace>
  <inkml:trace contextRef="#ctx0" brushRef="#br0" timeOffset="51616.834">7613 9340 1792 0,'-12'-11'40'0,"6"9"8"0,0 2 1 0,0 0 1 0,6 0-40 0,-9 0-10 0,-3 0 0 0,6 2 0 15,6-2 35-15,0 0 5 0,-6 8 0 0,6 0 1 16,0 0-41-16,6-3 0 0,3 6 0 0,-3-1 0 15,0 1 0-15,6 2 0 16,12 1-9-16,0-1 9 0,-3 3 0 0,5 2 11 0,10 1-2 0,3 4 0 16,2 1 5-16,1 0 1 15,0 0 0-15,11 2 0 0,13 3-1 0,-4 1 0 0,-2 1 0 0,-1 1 0 16,4 2-6-16,2 1 0 0,4-1-8 0,-1 6 12 16,4-3-12-16,-4 5 11 0,-2-2-11 0,2 2 10 15,1-5 3-15,-4 0 1 0,1 0 0 0,-1 1 0 16,-5-4 4-16,2 3 1 0,-5-3 0 0,-1 3 0 15,-2-5 5-15,-1 0 0 0,-2 0 1 0,-3-1 0 16,-4-1 2-16,1-4 0 0,-6 0 0 0,-1 1 0 16,-5-3-8-16,0 0-2 0,0-3 0 0,-7 0 0 15,1-3-8-15,0 1-1 0,-6-6-8 0,0 3 12 16,-4-5-12-16,-2 2 9 0,-6-5-9 0,-3-3 8 16,3 0-8-16,-9-5-11 0,0 0 3 0,0 0-730 15,0 0-146-15</inkml:trace>
  <inkml:trace contextRef="#ctx0" brushRef="#br0" timeOffset="52316.159">9899 10721 1875 0,'0'0'41'0,"0"0"9"0,3-5 2 0,3-1 0 0,0 1-41 0,3 0-11 16,0 2 0-16,0 3 0 0,3 0 42 0,-4 0 6 15,7 5 2-15,-3 3 0 0,3 6-50 0,-3 4-9 16,3 6-3-16,0 2 0 0,0 9 12 0,-3 2-8 15,-1 5 8-15,1 0-8 0,-3 6 8 0,0 0 0 16,-6 10 0-16,3 0-8 0,-6 8 8 0,0-2 0 16,0 2 8-16,-3 3-8 0,0 0 8 0,0-1-8 0,-6 1 10 15,6 0-10-15,-6-6 16 0,3 1-2 16,0-3-1-16,-2 0 0 0,2-1-3 0,3-1-1 0,0-1 0 0,-3-5 0 16,3-3 3-16,0 0 1 0,0-5 0 0,3-2 0 15,0-4-4-15,-3 1-1 0,3-6 0 0,3-2 0 16,-3-5 2-16,3-1 0 0,0-5 0 0,0-2 0 15,0-3 1-15,0-3 0 0,3 0 0 0,-3-5 0 16,3 0 0-16,-6-8 0 0,0 0 0 0,0 0 0 16,5 0-80-1,4 0-16-15,-6 0-3 0,-3 0-843 0</inkml:trace>
  <inkml:trace contextRef="#ctx0" brushRef="#br0" timeOffset="52698.024">10241 12695 1433 0,'0'0'40'0,"-3"-3"10"0,-3 0-40 0,0 1-10 0,3-4 0 16,-6 4 0-16,1 2 106 0,-1 0 19 15,-3 0 4-15,0 2 1 0,-6 1-61 0,0 0-12 0,-3 2-2 0,0 3-1 16,-5 0-31-16,-4 3-7 0,-3 2 0 0,-6 5-1 16,1 1-15-16,-7 5 8 0,-3-1-8 0,-5 4 0 15,-4 5 0-15,-5 2 0 0,-7 6 0 0,-8-1 0 16,-3 6 0-16,-4 3 0 16,-8 0 0-16,-6 2 0 0,-3 3 0 0,-7 5 0 0,-5 0 0 0,0 6 0 15,-3 2 0-15,0 3 0 0,0-6 0 16,3-2 0-16,6 0 32 0,2 0 9 0,10-6 3 0,3 1 0 15,0-3-16-15,11-3-4 0,13-5 0 0,5-3 0 16,4-2-16-16,5-8-8 0,4-3 0 0,8-3 8 16,9-2-8-16,3-5 0 0,-5-3 0 0,11-8-700 15,12-1-136-15</inkml:trace>
  <inkml:trace contextRef="#ctx0" brushRef="#br0" timeOffset="54009.552">3919 12427 1620 0,'-3'-7'46'0,"3"7"10"0,3-6-45 0,3-2-11 0,0 0 0 0,6-5 0 16,0-3 53-16,6-5 9 0,2 0 2 0,1-6 0 15,3-2-41-15,3-5-8 0,0 0-2 0,-1-3 0 16,-2 0-13-16,0-1 11 0,-3-1-11 0,0 2 10 0,-3-3-10 15,-1 0 0-15,-2-2 0 0,0 0 0 16,-3 2 0-16,0 3 8 0,-3 0-8 0,-3 3 0 0,0 2 40 0,-3 3 4 16,0 5 0-16,-3 0 0 0,0 3 16 0,0 2 3 15,3 3 1-15,-6-2 0 0,3 5-23 16,-3 2-4-16,0 1-1 0,3-1 0 0,0 3-22 16,0 3-5-16,0-1-1 0,0 6 0 0,0 0-8 15,0 0 0-15,0 0 0 0,0 11 0 0,0 2 0 0,-3 6-11 16,-3 2 3-16,3 8 0 0,-3 3-4 15,3 8 0-15,-3 2 0 0,0 3 0 0,-3 5 12 0,0 0 0 16,3 1 0-16,0 2 0 0,0-3 0 0,3 3 0 16,0-3-11-16,-2 3 11 0,5-5 0 0,0 2-9 0,0-5 9 15,2-3 0-15,1-2 0 0,0-3 0 16,0 0 0-16,3-3 0 0,0 1 0 0,0-4 0 0,0-4 0 16,0-1 0-16,3-4 0 0,0-4 0 0,3 1 0 0,-3-6-8 15,3 0 8-15,3-8 11 0,0 1-3 0,2-6 0 16,1-3 0-16,0-5 0 0,0-3 0 0,3-4 0 15,3-7 3-15,-4 1 0 0,4-8 0 0,-3-3 0 16,0 1-11-16,-6-6 8 0,0 0-8 0,0-8 8 16,-1-3-8-16,-2-2 0 0,-3-3 0 0,-3 0 0 15,0 3 17-15,0-3-1 0,0 5-1 0,-3-2 0 16,3 2-15-16,-3 6-13 0,0 2 2 16,0 6 1-16,-3-1 10 0,0 9 0 0,0 2 8 0,0 3-8 15,0 5 12-15,0 3-1 0,-3 0-1 0,3 5 0 16,0 0-10-16,0 8 0 0,0 0 9 0,0 0-9 15,-3 8 0-15,0 5 0 0,0 5 0 0,0 9 8 16,-3 2-16-16,6 5-4 0,-3 3 0 0,0 3 0 0,0 2 12 16,0 3 0-16,3 0 8 0,0 0-8 15,0 3 0-15,0-3-16 0,3 3 2 0,3-6 1 0,3 0 13 16,-3-5 0-16,3-2 0 0,3-6 0 0,3-3 0 0,-3-2 0 16,6-5 0-16,-1-4 0 0,7-4-12 0,0-6-4 15,6-2 0-15,3-6-698 16,2-7-140-16</inkml:trace>
  <inkml:trace contextRef="#ctx0" brushRef="#br0" timeOffset="54720.381">5327 11830 1631 0,'0'0'46'0,"0"0"10"0,0 0-44 0,0-6-12 0,3 1 0 0,6 0 0 15,6-1 71-15,6 1 12 0,2 0 2 0,7-1 1 16,6 1-37-16,3 0-7 0,2-3-2 0,4 0 0 16,5 3-9-16,7-3-3 0,0 3 0 0,-1-1 0 15,4 1-12-15,-4 2-2 0,1-5-1 0,-1 3 0 16,1-3-13-16,-4 3 11 0,1 0-11 0,-3 2 10 15,-4-2-10-15,-2-1 0 0,-3 1 9 0,-4 2-9 16,-5-2 0-16,-3 5 0 0,-3-3 0 0,-1 1 8 16,-2-1-8-16,-3-2 0 0,-3 2 8 0,0-2-8 0,-3 2 9 15,-3 1-9-15,-4-6 12 0,-2 2-12 16,-3-4-18-16,0 2-10 0,-9-5-3 0,-3 2-613 16,-5-2-124-16</inkml:trace>
  <inkml:trace contextRef="#ctx0" brushRef="#br0" timeOffset="54913.015">6175 11406 1699 0,'-9'-5'37'0,"9"5"8"0,-3-3 2 0,3 3 1 0,-3-2-39 0,3 2-9 16,0 0 0-16,0 0 0 0,0 0 56 0,0 0 10 15,6 5 2-15,6-2 0 0,3 2-28 0,6 3-6 0,0 0-1 0,0 0 0 16,5 0-5-16,1 2-2 16,0 1 0-16,0 2 0 0,-3 0-18 0,2 0-8 0,-5 1 0 15,0 2 8-15,-3-1-8 0,-3 1 0 0,0 3 9 16,-3 5-9-16,-6-3 0 0,-3 5-13 0,-1 1 1 15,-4 2 1 1,-7 3-93-16,-3 2-20 0,-3-2-3 0,-3 5-695 0</inkml:trace>
  <inkml:trace contextRef="#ctx0" brushRef="#br0" timeOffset="55439.884">9914 11557 2127 0,'0'0'47'0,"0"0"9"0,0 0 3 0,0 0 1 0,0 0-48 0,9 0-12 0,0 0 0 0,3 3 0 15,-3-3 8-15,5 0 0 0,1 0 0 0,3 0 0 16,0-3-8-16,3 3 0 0,3 0 9 0,2-3-9 16,1 1 12-16,9-1-1 0,3-2-1 0,2-1 0 15,7-1 6-15,6 1 0 0,2-2 1 0,7-2 0 16,-1 2-1-16,4-5 0 0,5 2 0 0,-3 3 0 15,1-3-16-15,-4 4 8 0,-2-1-8 0,-4 0 0 16,-5 0 0-16,-3 2 0 0,-4 1 0 0,-2 2 0 16,-9 1-19-16,-7-1-10 15,-2 3-3-15,-6 3-640 0,-6-3-128 0</inkml:trace>
  <inkml:trace contextRef="#ctx0" brushRef="#br0" timeOffset="55694.507">10932 11269 2170 0,'-3'-16'48'0,"3"8"9"0,3 0 3 0,0 3 1 0,3-3-49 0,3 0-12 15,3 2 0-15,2-2 0 0,1 6 73 0,6-3 12 0,0 2 3 0,3 3 0 16,0 3-71-16,2 2-17 16,1 0 0-16,0 3 0 0,-3 3 0 0,0-1 0 0,-1 1 0 0,1 2 0 31,-6 3-31-31,-3 0-3 0,3 2-1 0,-3 1 0 15,-3-1 7-15,-3 1 0 0,-3-1 1 0,2 4 0 16,-2-4-1-16,0 1 0 0,-3-1 0 0,3 3 0 0,-3-2 10 0,3-3 2 16,-6 0 0-16,3 2 0 15,-3-2-39-15,3-3-7 0,-6 0-2 0,3-2-804 0</inkml:trace>
  <inkml:trace contextRef="#ctx0" brushRef="#br0" timeOffset="56024.79">11286 10134 2246 0,'9'-6'49'0,"6"1"11"0,3-3 1 0,8 3 3 0,4-3-52 0,3 3-12 0,3 5 0 0,-1-3 0 0,1 3 17 0,3 3 1 15,-6 2 0-15,2 3 0 0,1 0-18 0,-9 2 0 16,-3 3 0-16,-4 1 0 0,-2 2 0 0,-3 2 0 16,-9 1 0-16,0-1 0 0,-6 3 0 0,-3 0 0 15,-3 3 0-15,-6 3 0 0,-3-1-12 0,-5-2 3 16,-4 2 1-16,-3 1 0 0,0-1-11 0,-3 1-1 16,1-3-1-16,-4-3 0 15,3 0-11-15,-3-2-3 0,7-1 0 0,-1-2 0 16,6-3-20-16,3-2-4 0,3-3-1 0,9-3 0 15,6-5-38-15,0 0-8 0,9-3-2 0,9-5 0 0</inkml:trace>
  <inkml:trace contextRef="#ctx0" brushRef="#br0" timeOffset="56264.483">12066 9877 2055 0,'-6'0'45'0,"0"3"10"0,-3-3 1 0,0 0 2 0,-6 5-46 0,3-3-12 0,0 6 0 0,-2 0 0 15,-1 3 31-15,-3 5 4 0,0 0 1 0,0 5 0 16,-3 3-14-16,0-1-2 0,1 7-1 0,-1 1 0 16,3 1-19-16,0 0 0 0,0 2 0 0,3 3 0 15,0 0 0-15,3 0 0 0,4 3 0 0,2 0 0 0,3-1 0 16,3 1 0-16,6-3 0 0,5 0 0 16,4-2 0-16,12-1 0 0,6-5 0 0,6 0 0 0,8-2 11 15,10-4-2-15,8-4 0 0,7-6 0 0,8-2-9 16,6-6 0-16,4-5 0 0,-16-5 0 0</inkml:trace>
  <inkml:trace contextRef="#ctx0" brushRef="#br0" timeOffset="61700.454">14236 3646 1459 0,'6'-16'41'0,"-3"11"10"0,6-6-41 0,0 3-10 0,-1-2 0 0,1-1 0 16,3-2 94-16,3 5 17 15,-3-3 3-15,6 3 1 0,-3 3-63 0,6 0-12 0,-3 2-2 0,2 1-1 16,-2-1-13-16,6 3-4 0,3 5 0 16,0 0 0-16,-1 1-20 0,4 4-13 0,3-2 1 0,3 6 1 15,2 1 11-15,4 1 0 0,3 3 0 0,5 2-8 16,7 0 8-16,2 6 0 0,4-1 0 0,2 3 0 16,1 0 0-16,2 3 0 0,7-3 0 0,-4 3 0 15,1 0 13-15,-1 2-1 0,-5 0-1 0,-4 6 0 16,-2 5-21-16,-1-3-4 0,-2 6-1 0,-4 0 0 15,-5 2 24-15,-4 0 5 0,-8-2 1 0,-3 2 0 16,-3 3-27-16,-3 0-4 0,-7 2-2 0,-5 1 0 16,3-3 29-16,-6 3 5 0,-3-4 2 0,0 1 0 15,0 3-5-15,-6-1-1 0,-6 1 0 0,0 0 0 16,0-3 4-16,-6-1 0 0,-6 1 0 0,0-5 0 0,-3 0-3 16,-9-1 0-16,1 1 0 0,-7-1 0 0,-3-2 4 15,-2 0 1-15,-1-2 0 0,0-4 0 16,3-4-2-16,-2 2 0 0,5-5 0 0,3-6 0 0,6 1-5 0,1-1-2 15,2-5 0-15,3 0 0 0,6 1-9 16,0-7 0-16,6-1 9 0,0-1-9 0,0-5 0 0,3-3-20 16,3-5 4-16,0 5 1 15,0-5-40-15,0 0-8 0,6-8-1 0,0-2-888 16</inkml:trace>
  <inkml:trace contextRef="#ctx0" brushRef="#br0" timeOffset="62023.811">15659 5300 1765 0,'-12'0'50'0,"3"0"11"0,3 0-49 0,0 0-12 0,0 0 0 0,0 2 0 15,3 4 52-15,0 4 8 0,3-2 2 0,0 3 0 16,0 2-47-16,3 0-15 0,3 3 8 0,0 5-8 15,3 0 11-15,3 3-2 0,0 0 0 0,0 0 0 16,2 0 3-16,1-1 1 0,3 1 0 0,0 0 0 16,0 2-2-16,0-2-1 0,-3 0 0 0,-1 0 0 15,-5-3-1-15,0 3 0 0,0 0 0 0,-6 0 0 16,0 2-9-16,-3-2 0 0,-3-3 0 0,-3 3 8 16,0-3-8-16,-3 0 12 0,-1464 3-12 0,2934-3 12 15,-1461 3-12-15,3 0 0 0,3-3 0 0,6 0 0 0,6 5 0 16,9-4 0-16,9-1-12 0</inkml:trace>
  <inkml:trace contextRef="#ctx0" brushRef="#br0" timeOffset="64669.345">8071 11012 1785 0,'-21'-5'39'0,"16"2"8"0,5 3 1 0,-6-3 4 0,-6 3-42 0,12 0-10 0,0 0 0 0,0 0 0 15,0 0 55-15,0 0 9 0,0 8 1 0,0 3 1 16,6 2-52-16,-6 3-14 0,-3 3 0 0,3 7 0 16,3 0 0-16,-3 6 0 0,-6 5 0 0,-3 3 0 15,3 2 0-15,-3 6 0 0,-3-3 0 0,0 2-11 16,-3-2 11-16,3 0 0 0,0 0 10 0,0 0-10 16,-5 0 12-16,2-2-4 0,6-6-8 0,0 0 12 15,-3-5-12-15,6-6 0 0,0-2 0 0,3 0 0 16,0-8 9-16,3-3-9 0,-6-3 8 0,6-4-8 15,6-1 9-15,-6-5-9 0,0 0 10 0,6-5-10 0,3-9 9 16,3-1-9-16,-3-7 8 0,0-4-8 0,0-9 0 16,0-2-17-16,2-5 2 0,-2 0 1 0,-6-3 14 15,0-3 0-15,6-2 0 0,-3 2 0 16,-6-5 0-16,0 6 0 0,0 2 0 0,-3 2 0 0,6 6 33 0,-9 3 10 16,-3 5 1-16,3 2 1 0,6 1 12 15,-6 5 3-15,1 2 0 0,2 1 0 0,0 5-19 0,6-1-3 16,-3 1-1-16,0 2 0 0,-3 1-25 0,6-1-12 15,5 6 10-15,-2 0-10 0,-3-1 0 0,3 4 0 16,6 4 0-16,0 1-10 0,0 2 10 0,0 3-13 16,-6 6 5-16,6 1 8 0,6 4-12 0,-6 5 12 15,-9 2-12-15,0 3 12 0,8 6-8 0,-5-1 8 0,-6 3 0 16,6 5 0-16,-3-2 0 0,3 3 0 0,-3-4 0 16,0 1 0-16,-6 0 0 0,9-3 0 0,6 0 0 15,-3-3 0-15,-6-2 0 0,3 0 0 0,9-3 0 0,3-3 0 16,-3 1 0-16,2-6 0 0,-2 0 0 0,3-5 0 15,3-3 0-15,0-2 0 0,-3-3 0 16,0-3 0-16,-1-3 12 0,4-4-2 0,-6-1-1 0,3-5 0 16,-6 0 10-16,3-2 1 0,-3-4 1 0,-3-4 0 15,0-1 20-15,-3-2 4 0,0-3 1 0,-4-2 0 16,-2-3-7-16,-2 0-2 0,-4 0 0 0,0-3 0 16,-3 0-16-16,0 3-3 0,-3-3-1 0,0 1 0 15,0 1-17-15,0-1 8 0,0 2-8 0,-3 2 0 16,3 1 0-16,3-1 0 0,-2 6 0 0,2 3-9 15,3 2-14 1,0 0-2-16,6 3-1 0,0 2-842 0,6-2-169 0</inkml:trace>
  <inkml:trace contextRef="#ctx0" brushRef="#br0" timeOffset="65382.302">8676 10962 2246 0,'-3'-16'49'0,"3"11"11"0,-3-3 1 0,0 2 3 16,3 1-52-16,0 5-12 0,0-3 0 0,0 3 0 0,0 0 34 0,0 0 4 0,0 0 1 0,-3 8 0 15,0 3-39-15,0 5 0 0,-3 0 0 0,3 5 0 16,-3 5 0-16,0 1-8 0,0 4 8 0,-3 1-8 15,0 5 8-15,0 0 0 0,6 3 0 0,-3 2-8 16,0 1 8-16,0-1 0 0,3-2-9 0,0-1 9 16,0 1-9-16,3-3 9 0,-3-3-12 0,0-2 12 15,3 0 0-15,0-6-8 0,0 1 8 0,0-6 0 16,0-2 0-16,3-6 0 0,0 0 0 0,0 0 0 16,-3-5 0-16,3-2 0 0,-3-6 0 0,0 0 0 15,6 0 16-15,-6 0-4 0,6-11 0 0,0-2 0 16,0-3 16-16,3-5 4 0,0-3 0 0,3-8 0 15,-3 0-32-15,0-2-13 0,3-8 1 0,-3-1 0 16,2-2 12-16,1-2 0 0,-3-4 9 0,3 4-9 0,-3 4 0 16,0 4 8-16,-3 4-8 0,0 4 0 0,0 2 0 15,-3 2 9-15,0 3-9 0,0 6 8 16,-3-1 11-16,-3 3 1 0,0 3 1 0,3 3 0 0,0 2-5 0,0 2 0 16,0 1-1-16,0 5 0 15,0 0-15-15,0 0 0 0,0 0 0 0,3 8 0 0,3 0-12 0,3 2 2 16,0 1 0-16,0 5 0 0,3 0 10 0,-1 2-10 15,1 3 10-15,0 3-10 0,3 0 10 0,0 3 0 16,0 2-9-16,0 0 9 0,-3 0 0 0,3 5 0 16,-1-2-9-16,-2 2 9 0,3-2 0 0,-3 3 0 15,0-4 0-15,3 1 0 0,0-3 0 0,0 0 0 16,-3-2 0-16,0-1 0 0,2-2 0 0,1-3 0 16,-3 0 0-16,0-2 0 0,3-3 0 0,-3-3 0 0,0-2 0 15,0-4 0-15,0 1 0 0,-3-5 8 0,-1 0-8 0,1-6 12 16,0-2 20-16,0-3 4 0,0-5 1 0,0-3 0 15,-3-3 12-15,3-5 3 16,-3-2 0-16,0-6 0 0,0 0-21 0,0-2-4 0,-3-6-1 0,0 1 0 16,0-1-10-16,-3-2-3 0,0 2 0 0,-3 3 0 15,0 3-13-15,-3-1 0 0,3 3 0 0,-6 1 0 16,0 2 0-16,0 2 0 0,0 1 0 0,-3 2 0 16,3 3 0-16,0-1 0 0,0 1-13 0,4 5 4 31,-1 1-95-31,0-1-20 0,3 2-3 0,0 4-1074 0</inkml:trace>
  <inkml:trace contextRef="#ctx0" brushRef="#br0" timeOffset="66879.515">8223 12327 961 0,'0'0'20'0,"0"0"5"0,0 0 1 0,0 0 2 0,0 0-28 0,0 0 0 15,3-5 0-15,-3 5 0 0,3-6 64 0,0 1 6 16,-6 0 2-16,3 5 0 0,6-6-23 0,-9 1-4 31,0-3-1-31,-6 3 0 0,0 2 17 0,-3 3 3 31,0 3 1-31,3 0 0 0,-2-1-17 16,-1 6-4-16,-6 0-1 0,6 3 0 0,6 2-29 0,-6 3-6 16,-9 2 0-16,3 1-8 0,3-1 10 0,1 4-10 15,-4 1 8-15,0 1-8 0,3 5 9 0,3-2-9 16,0 2 10-16,3 0-10 0,-6 3 0 0,9-3 0 16,6 0 0-16,-3 0 0 0,0 0 0 0,6 0 0 0,0-2 0 15,6-1 0-15,-3 1 0 0,3-1 0 16,0-2 0-16,6 2 0 0,6-2 0 0,0 0 9 0,-9-3-9 15,5 3 12-15,7-6 8 0,3 1 1 0,-6-6 1 16,0 3 0-16,3-3 10 0,-1-2 1 0,4-3 1 0,0-3 0 16,0-5 9-16,0 0 1 0,-1-5 1 0,4-6 0 15,0-2-1-15,0 0 0 0,2-3 0 0,-2 0 0 16,-3-5-8-16,0 0-3 0,2-3 0 0,1 3 0 16,-6-6-13-16,-3 3-4 0,0 1 0 0,-3-1 0 15,-1-3-5-15,-2 6-2 0,0-3 0 0,-6 3 0 16,-3-3 2-16,3 3 0 0,-6-3 0 0,3 3 0 15,-3 0 1-15,0 0 0 0,-6-3 0 0,3 3 0 16,-3 0-12-16,0 0 12 0,0 2-12 0,0-2 12 16,-6 0-12-16,3 2 0 0,0-2 0 0,-3 0 8 15,0 0-8-15,0 2 0 0,-3 1 0 0,1-1 0 16,-1 1 0-16,-3 4 0 0,-3-1-12 0,3-1 12 0,-3 5-14 16,0 1 5-16,0-1 1 0,-2 3 0 15,-4 3-3-15,0 2 0 0,-3 3 0 0,0 0 0 0,1 3-3 0,-1 2-1 16,0 0 0-16,0 1 0 15,0 2-12-15,1-1-2 0,-4 4-1 0,6-3 0 16,6 5-5-16,-6-2-1 0,-8-1 0 0,5 4 0 0,6-4 15 16,0 3 2-16,-3 1 1 0,1-1 0 0,-1 0 10 0,3 3 8 15,3 0-12-15,0-3 12 0,-3 0-8 0,7 3 8 16,5-3 0-16,0 3 0 0,0-2 0 0,0 1 0 16,6 4 0-16,3-6 0 0,0 3 0 0,3-3 0 15,-6 0 0-15,9 3 9 0,3-2-9 0,0-1 0 0,0-5 9 0,2 0-9 16,10 0 14-16,0 0-2 0,-3-6 0 15,3-2 0-15,6-2 7 0,2-1 1 16,10-5 0-16,3 0 0 0,-1 0-6 0,1 0-1 0,0-2 0 0,-1-4 0 16,1 4-13-16,0-1 11 0,-1 1-11 0,-2-1 10 15,3 0-10-15,-3 1 0 0,-1 2 0 0,-5-3 0 16,0 6 0-16,-7 0 8 0,4-1-8 0,-6 6 0 16,0-2 0-16,-3 2 0 0,-3-3 0 0,-1 6-719 15,-2-1-141-15</inkml:trace>
  <inkml:trace contextRef="#ctx0" brushRef="#br0" timeOffset="85037.688">10962 9308 1422 0,'0'0'31'0,"-6"0"6"0,0 3 2 0,-3 2 1 0,3 0-32 0,-6 3-8 0,0 8 0 0,-3 3 0 15,0-1 17-15,0 9 2 0,0 4 0 16,-2 6 0-16,-4 8-10 0,3 3-1 0,-3 2-8 0,-3 6 12 16,0 5-12-16,-2 5 11 0,-1 8-11 0,0 3 10 15,-3-1-2-15,1 4-8 0,-4 4 12 0,0 1-4 16,3 0-8-16,3-1 0 0,1-4 0 0,8-3 0 15,3-6 0-15,3 0 15 0,6-7-3 0,9-3 0 16,6-6 36-16,6-2 6 0,3-3 2 0,6-5 0 16,5 3-18-16,7-6-3 0,3-5-1 0,2-2 0 15,7-3-3-15,0-6-1 0,5-2 0 0,1-6 0 16,-1-2-14-16,-2-5-4 0,-3-3 0 0,-1-6 0 16,-2-2 0-16,3-2 0 0,-7-6 0 0,7 0 0 15,-4 0-4-15,1-5-8 0,-3 2 11 0,-1-2-11 16,1 0 10-16,3-1-10 0,-1-1 8 0,1-1-8 31,3 0-22-31,2 0-10 0,4-3-1 0,-1 4-1 0</inkml:trace>
  <inkml:trace contextRef="#ctx0" brushRef="#br0" timeOffset="85584.42">10587 9252 2217 0,'11'-21'63'0,"-2"13"13"0,6 0-60 0,6-5-16 0,12 0 0 0,6-6 0 16,5 4 35-16,7-1 4 0,5 2 1 0,4 1 0 15,-1 3-31-15,7-1-9 0,2 3 0 0,4 0 0 16,2 3 9-16,1 0-9 0,-1-1 0 0,3 1 9 16,4 2-9-16,2 3 0 0,0 3 0 0,1 0 0 15,-4-1 0-15,3 1 0 0,1 2 0 0,-1 1 0 16,-5 4 0-16,-4-2 0 0,0 0-8 0,1 3 8 15,-4 2 0-15,1 3 0 0,-10 2 0 0,1 3 0 0,-10 3 0 16,-2 3 0-16,-3-4-9 0,-4 7 9 0,-2 1-12 16,-3 6 0-16,-4 3 1 0,-2 5 0 0,0 0 11 0,-4 3 0 15,1 5-9-15,-3-1 9 16,-6 4 0-16,0 0 8 0,-6 2 0 0,-1 3 0 0,-5 2-8 0,-3 1-11 16,-3-3 3-16,-6-3 0 0,-6 3 8 15,-5-1 0-15,-7-1 0 0,0-1 8 0,-9 0 14 0,0 0 3 16,-5-2 1-16,-4-3 0 0,0 0 11 0,-2-3 3 15,-1 0 0-15,-6 0 0 0,1-2-32 0,-10 0-8 16,-5-1 0-16,-4-4 0 0,-2-4 0 0,-10-2 0 16,-8 3 0-16,-6-3-739 0,-4 0-140 15</inkml:trace>
  <inkml:trace contextRef="#ctx0" brushRef="#br0" timeOffset="91577.22">8104 12113 1074 0,'-21'-6'30'0,"12"4"8"0,-3-1-30 0,3 0-8 0,1-2 0 0,-4-3 0 16,3 3 84-16,0-3 16 0,3-3 4 0,0 3 0 15,-3-5-54-15,3 0-10 0,12 0-3 0,-9 0 0 16,-3-1-20-16,-3-2-4 0,6 3-1 0,0 0 0 16,3 0 1-16,-3-1 0 0,-9 4 0 0,0-1 0 15,0 3 1-15,-2 3 0 0,-4-3 0 0,0 6 0 16,-6-1-6-16,0 3 0 0,0 3-8 0,-2-1 12 16,-7 3-12-16,3 1 9 0,9 2-9 0,-9 2 8 15,-5 1-8-15,8 2 0 0,3 3-12 0,3 0 12 16,0 5-10-16,1 3 10 0,-4-3 0 0,3 8-9 15,6 0 9-15,0 6-12 0,-3-1 12 0,3 3-12 0,4 0 12 16,-1 5 0-16,0-5-9 0,3 3 9 16,0 2 0-16,3 1 0 0,3-1 0 0,0 3 0 0,0 3 0 15,3-1 10-15,3-2-10 0,3 3 10 16,-6 0-2-16,3-3-8 0,3 0 12 0,3 2-4 0,3 1-8 0,0-1 12 16,0 4-12-16,-4-6 12 0,4 2-12 0,6-2 10 15,6-2-10-15,3-1 10 0,-3 0 0 0,2 1 0 16,7-6 0-16,0-3 0 0,3 3-10 0,2-3 0 15,7-4 9-15,-3-1-9 0,-4-3 0 0,4-5 9 16,9-2-9-16,-1-3 0 0,-2-3 18 0,2-2-3 0,4-6-1 16,3 0 0-16,-1-2 10 0,4-9 1 0,-1 1 1 15,4-5 0-15,-4-4 9 0,1-4 1 0,-1-1 1 16,4-2 0-16,-7-5-3 0,1 2-1 0,-1-5 0 16,1 0 0-16,0 0 2 0,-1-3 0 0,-5-3 0 0,-4 4 0 15,-2-6-14-15,-3 2-2 0,-4-2-1 0,-2-3 0 16,-3-2 15-16,-3-3 3 0,-4 0 1 0,-5 0 0 15,-3 0 11-15,0-2 1 0,-3-1 1 16,-3 0 0-16,-3-5-32 0,-6 1-6 0,0 1-2 0,-6 1 0 16,-3 2 2-16,0 1 1 0,-6-1 0 0,-6 3 0 15,0-2-4-15,0 2-1 0,-6 0 0 0,-2 0 0 16,-1 2-8-16,-3 6 8 0,-3 0-8 0,1 5 8 16,-7 1-8-16,0 4 0 0,-5 1 0 0,-4 5 0 15,0-1 0-15,-2 7-9 0,-1 1 9 0,-8 6-13 16,-4 3-18-16,-8 5-3 15,-4 5-1-15,-5 6 0 0,-6 5-17 0,-4 5-4 0,-5 3-1 16,0 8 0-16,8 2-3 0,-5 6-1 0,0 5 0 0,3 2 0 16,8 1-23-16,10 2-4 0,5 0 0 0,10-2-528 15,5 2-104-15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0T22:41:11.8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3806 2551 1724 0,'-3'-19'38'15,"3"11"8"-15,0 0 2 0,6-2 0 0,-6 2-39 0,6 0-9 0,3 2 0 0,3-1 0 0,3-1 43 0,2 5 6 16,-2-2 2-16,6 2 0 0,0 3-37 0,6 0-14 16,-3 3 11-16,5 2-11 0,1 3 0 0,3 2 0 15,0-4 0-15,2 2 0 16,1 5 0-16,3-5 0 0,2 0 0 0,4 2 0 0,0-2 0 0,2 0 0 16,7 3 0-16,2-6 0 0,4 3 0 15,0 3-15-15,2-3 3 0,6-3 1 0,1 3 11 0,-1-6 0 16,4 9 0-16,-1-11 0 0,4 5 0 0,2-2-8 15,0 2 8-15,7 1-8 0,2 1 8 0,0-4 0 16,7 0 0-16,2 5 0 0,-3-6 0 0,3 4 9 16,4-1-9-16,2 0 0 0,0 1 12 0,0 1-12 0,-2-1 12 15,5 4-12-15,0 1 11 0,0-6-11 16,0 3 10-16,-3-3-10 0,4-2 8 0,-1 2-8 0,12 9 0 16,-3-12 9-16,0 6 13 0,3-3 2 0,-3 1 1 0,6-1 0 15,6 0-25-15,6-5 0 0,-3 6 0 0,3-4 0 16,0 4 0-16,3-4 0 0,0-2 0 0,0 3 0 15,3 5 9-15,0-8 0 0,3 0 0 16,0 0 0-16,0 2 4 0,0 1 1 0,2 5 0 0,7-5 0 16,-3-3 0-16,3 0 0 0,-3 2 0 0,3 1 0 15,-1 2 11-15,4-5 3 0,3 0 0 0,0 0 0 16,-3 3-28-16,-1 0 0 0,4-3-14 0,0 0 5 16,3-3 17-16,0 0 4 0,-7 3 1 0,1-5 0 15,3 5 4-15,0-3 1 0,5 1 0 0,-5-1 0 16,-3 3-5-16,3-8-1 0,-3 8 0 0,2-5 0 15,4 5 14-15,0-8 2 0,0 3 1 0,-4-3 0 16,1 2-29-16,3-4 0 0,0 4-8 0,0 1 8 0,2-3 0 16,1 6 0-16,-3-9 12 0,-1 3-3 0,1 3-9 15,-3-3 10-15,0 0-10 0,-3-3 10 0,-1 9-10 0,-5-6 0 16,-3 2 0-16,-3-1 0 0,0 4 0 0,-6 0 0 16,-6-2 0-16,-12 2 0 15,-9 3-34-15,-3 0-12 0,6 0-2 0,-8 3-668 16,-7 0-134-16</inkml:trace>
  <inkml:trace contextRef="#ctx0" brushRef="#br0" timeOffset="3663.435">3175 5696 1094 0,'0'0'24'0,"0"0"4"0,0 0 2 0,0 0 2 0,0 0-32 0,0 0 0 0,0 0 0 0,3-2 0 15,3-3 44-15,0 2 2 0,3-2 1 0,0-1 0 16,3 1-7-16,-1-3 0 0,1 3-1 0,0 0 0 16,3-1-6-16,0-2-1 0,-3 3 0 0,6 0 0 15,-3-1-6-15,0 1-2 0,2 2 0 0,-2 1 0 16,3-1-12-16,0 3-4 0,3-2 0 0,-6 2 0 15,3 0-8-15,2 2 0 0,-2 1 0 0,6-1 0 16,-3 4 0-16,3-4 0 0,3 4 0 0,-1-1 0 16,1-2 0-16,3 2 0 0,3-2 0 0,2-1 0 15,-5 1 17-15,9-3-1 0,-1-3-1 0,4 1 0 16,0-1 11-16,5 3 2 0,-2-5 1 0,0 2 0 16,-4-2 10-16,4 2 1 0,-3-2 1 0,2-1 0 15,1 1-8-15,0 0-1 0,-4 2-1 0,1 3 0 16,3-2-10-16,-1 2-1 0,1 2-1 0,0-2 0 15,-1 0-19-15,1 3 0 0,3 0 0 0,2-1 0 0,-2 3 0 16,-1 1 0-16,1-1 0 0,3 3 0 0,-7-3 0 0,4 3 0 16,0-2 0-16,-1-1 0 0,4-3 0 0,-1 4 0 15,4-1 0-15,0-2 0 0,-4-1 0 0,4-2 0 16,-1 0 0-16,1 0 0 0,-1-2 0 0,1-1 0 16,6 0 0-16,-4 3 0 0,-2-2 0 0,2-1 0 15,-5 0 0-15,-1 1 0 0,4-3 0 0,-3 2 0 16,-1 3 0-16,4-3 0 0,-4 3 0 0,1 3 0 15,-3 0 0-15,-1-1 0 0,1 1 0 0,-3-1 0 0,2 4 10 16,1-1-10-16,2-2 0 0,-2 2 0 16,3 0 0-16,-7 1 0 0,4-1 8 0,-1 0-8 15,-5 0 8-15,6 1-8 0,-4-4 0 0,1 4 8 0,0-6-8 0,-4 5 0 16,-2-2 0-16,0-1 8 16,2 1-8-16,-5 0 0 0,-3-3 8 0,3 2-8 0,2-2 0 0,-2 0 8 15,0 0-8-15,-1 0 10 0,-2 0-10 0,3 0 10 16,6 0 6-16,-7-2 2 0,-8 2 0 0,6-3 0 15,3 3-18-15,-7-3 0 0,-5 1 0 0,0-1 0 32,0 3-28-32,3 0-10 0,-7 0-2 0,1 3 0 0</inkml:trace>
  <inkml:trace contextRef="#ctx0" brushRef="#br0" timeOffset="4752.633">7286 5731 1051 0,'20'-8'23'0,"-20"8"5"0,3-5 0 0,6-1 2 0,6 1-30 0,-9 0 0 15,3-1 0-15,0 1 0 0,-3 0 55 0,6 2 5 0,-3-2 0 0,-3 0 1 16,0 2-24-16,3-2-5 0,5 2 0 0,-2 0-1 16,-3-2-11-16,3 5-3 15,6-2 0-15,0-1 0 0,3 0-17 0,3 3 10 0,-1 0-10 0,7 0 8 16,6 0-8-16,3 3 0 16,-7 2 0-16,4 0 0 0,6 1 0 0,-1-4 0 0,-2 4-9 0,0 2 9 15,5-3 0-15,4 5 0 0,3-2-8 16,-1 0 8-16,-2 0 0 0,-1 3 0 0,4-3 0 0,6 0 0 15,-1 0 0-15,1 2-10 0,2-4 10 0,4 2-8 16,-1-3 8-16,1 0 0 0,-1 3 8 0,4-5-8 16,-1-1 31-16,4 1 1 0,2 0 1 0,4-1 0 15,-7-2-9-15,6 3-3 0,1 0 0 0,2-3 0 16,4 0-1-16,-1 0 0 0,-3 0 0 0,4 0 0 16,5 0-8-16,0 0-3 0,-2-3 0 0,2 0 0 15,0 1 0-15,4-1 0 0,-7-2 0 0,3-1 0 16,1 4 6-16,-1-6 1 0,3 5 0 0,-2 1 0 0,2-4 9 15,-6 4 3-15,1-6 0 0,2 2 0 16,0 4 0-16,1-4 0 0,-4 1 0 0,3 2 0 16,-2 1-17-16,-1-1-3 0,6-2-8 0,-2 5 12 0,-1 0-4 15,-3 0-8-15,3 0 11 0,1 0-11 16,2 3 12-16,-3-1-4 0,1 3 0 0,-1-2-8 0,0 2 13 0,4 1-4 16,-10 2-1-16,0-3 0 0,-2 0-8 15,-4 3 0-15,4-3 0 0,-4 3 0 0,-3-2 0 0,1-1 10 16,-1-5-10-16,1 3 10 0,2-1 17 0,1 1 3 15,2-3 1-15,0 3 0 0,4-3-31 0,-4-3-12 16,4 0 1-16,-4 1 0 0,3 2 11 0,-2 0 0 16,-1-6 0-16,0 4 8 0,-2-1-8 0,-1 3 0 15,1 0 0-15,-7-3 8 0,-5 1-8 0,-1 2 0 0,4 0 0 16,-4 2 0-16,-2-2 0 0,-4 3 0 0,1 2 0 0,-4-2 0 16,-2 0 8-16,-3 2-8 0,-4 0 10 0,4 3-10 31,-3-3-45-31,-7 1-15 0,-5 4-4 0,0 1-875 0</inkml:trace>
  <inkml:trace contextRef="#ctx0" brushRef="#br0" timeOffset="6260.429">15545 6011 1944 0,'0'-18'43'0,"3"13"9"0,0-1 1 0,0 1 1 0,6 0-43 0,0 2-11 16,0 0 0-16,6 3 0 0,3-2 37 16,3-1 6-16,6 3 1 0,8 0 0 0,4 3-21 0,9-1-4 15,8 1-1-15,7 0 0 16,5 2-6-16,12-2 0 0,13-1-1 0,8-2 0 0,9 3-11 0,9-3 10 15,6-3-10-15,12 1 10 0,9-4-2 0,0-2-8 16,-3 0 12-16,3 0-4 0,5 1-8 0,1-1 0 16,0-3 0-16,-6 3 0 0,0 0 12 0,-1 3 11 15,-2-6 1-15,-9 3 1 0,-3 0 15 0,-3 0 4 16,-9 3 0-16,-9-3 0 0,-8 3-26 0,-10 2-5 16,-6-2-1-16,-8 5 0 0,-7 0-12 0,-11 5 11 0,-10 1-11 15,-8-1-748-15,-9 0-155 16</inkml:trace>
  <inkml:trace contextRef="#ctx0" brushRef="#br0" timeOffset="7438.723">308 6522 1242 0,'0'0'35'0,"0"-5"9"0,3-1-36 0,9 1-8 0,3 0 0 0,-3-3 0 0,9 3 58 0,-3-6 10 15,3 3 1-15,8 3 1 0,-5-1-8 0,6 1-2 16,9 0 0-16,-4 0 0 0,10-1-19 0,0 1-4 16,5 2-1-16,7 1 0 0,5-1-19 0,7 3-4 15,2 0-1-15,7 0 0 0,2 3-12 0,6-1 0 16,-2 4 0-16,5-4 0 0,0 1 0 0,4 2 0 16,2 1 0-16,3 1 0 0,-6-1 0 0,7-1 0 15,2 3 0-15,-3-3 0 0,3 1 8 0,-3-1-8 16,7-2 0-16,-4 2 0 0,3-3 12 0,-3 1-4 15,0-3-8-15,1 0 12 0,2 3 0 0,-3-3 0 16,3 0 0-16,-3 0 0 0,6 0-12 0,4 0 0 0,-1 0 8 0,0 0-862 16</inkml:trace>
  <inkml:trace contextRef="#ctx0" brushRef="#br0" timeOffset="9129.954">3133 7781 1335 0,'0'0'29'0,"3"-5"7"0,-3-3 0 0,3 3 2 0,3-6-30 0,-3 1-8 0,0 2 0 0,0 0 0 16,3 0 24-16,-3 0 3 0,3-3 1 0,0 3 0 16,-3 1-28-16,3 1 8 0,3-2-8 0,0 0 0 15,3 3 16-15,-4-3-3 0,7 3 0 0,0-3 0 16,-3 3-13-16,3-3 9 0,0 5-9 0,3-2 8 16,-3 2-8-16,6-2 12 0,-1-1-12 0,4 1 12 15,-3 0-1-15,6 2 0 0,0 1 0 0,-1-4 0 16,4 1 7-16,3 0 2 0,0-1 0 15,2 6 0-15,1-2-2 0,0 2 0 0,2-3 0 0,1 3 0 16,3 0 4-16,0 0 1 0,2 0 0 0,1 3 0 16,2-3-23-16,-2 0 9 0,3 2-9 0,-1 1 0 15,-2 0 12-15,6-1-4 0,-4 1 0 0,4 0-8 16,-4 2 0-16,-2-2 0 0,3-1 0 0,-1 4 0 16,1-4 0-16,0 3 0 0,2-2 0 0,-2 2 0 15,-4 1 0-15,10-4 0 0,3 4 0 0,-4-4 10 16,1 4 1-16,-4-4 0 0,1 4 0 0,3 1 0 0,-1-1 1 15,-2-1 0-15,2 0 0 0,4 1 0 0,-4 2 2 16,1 0 1-16,-3-3 0 0,2 3 0 0,-5-3 0 0,2 3 0 16,-2 0 0-16,6 0 0 0,-1 0-4 0,-2-3-1 15,-4 3 0-15,4 0 0 0,0-3-10 0,-1 3 12 16,7-5-12-16,-4 2 12 0,1 3-12 0,-1 0 0 16,4 0 9-16,-3-3-9 0,-1 1 0 0,4-1 0 15,-1-3 0-15,1 4 8 0,2-4-8 16,1 4 0-16,-1 2 8 0,1-6-8 0,-3 1 0 0,8 0 0 15,3-3 0-15,4 2 0 0,-10 1 0 0,7-3 9 16,-1 2-9-16,7-2 0 0,2 0 12 0,4 0-4 0,-4 0 0 16,6 0-8-16,7 0 10 0,-4 0-10 15,-3-2 8-15,4 2-8 0,-4 0 8 0,3 0-8 0,4 0 8 0,-4-3-8 16,3 3 10-16,-3 0-10 0,-5 0 12 16,-1 0-12-16,4 0 22 0,-1 0-2 0,-3 3-1 0,4-1 0 15,-7 1 1-15,0-3 1 0,1 0 0 0,-1 0 0 16,-2 5-7-16,-1-2-2 0,-3 0 0 0,1-1 0 15,-4 1-12-15,4 0 9 0,2-1-9 0,-2 1 8 16,-4 0-8-16,1 2 0 0,-4-2 9 0,3-3-9 16,1 2 8-16,-1 1-8 0,1-1 10 0,2 1-10 15,-2-3 0-15,-1-3 8 0,4 1-8 0,-1 2 0 16,1-3 0-16,-4 1 8 0,-3-1-8 0,1-2 0 16,-1-1 0-16,1 1 8 0,-7 2-8 0,-2-2 0 15,0 2 0-15,-7 3 0 0,-2-2 0 0,-4 2-718 16,1 2-146-16</inkml:trace>
  <inkml:trace contextRef="#ctx0" brushRef="#br0" timeOffset="10202.174">12846 7617 1022 0,'0'0'22'0,"0"0"5"0,0-2 1 0,0 2 1 0,0 0-29 0,0 0 0 16,0 0 0-16,-6 0 0 0,3 0 39 0,-3 2 1 16,0 4 1-16,0-1 0 0,3-2-18 0,-3 2-4 15,6 0-1-15,0 3 0 0,6 3 8 0,-3-1 2 16,6-2 0-16,6 3 0 0,0 2 12 0,5 0 2 15,4 0 1-15,9-2 0 0,3 0 5 0,5-1 2 16,7 3 0-16,3 1 0 0,2-1-4 0,4-2-1 16,2-1 0-16,10 1 0 0,2-1-13 0,4 1-2 15,5-1-1-15,6-2 0 0,4 0-12 0,5-2-2 16,3-4-1-16,3 1 0 0,0-3-1 0,7 0 0 0,2-3 0 16,0 1 0-16,-6-4 9 0,3 1 2 15,3 2 0-15,-5-2 0 0,-4 0 13 0,0-1 3 0,-3 1 1 16,-3 0 0-16,-5 0-1 0,-7 2-1 15,-6-2 0-15,1 2 0 0,-10-2-10 0,-2 2-1 0,-7 0-1 0,-5 3 0 16,-3 0-16-16,-10 3-3 0,-5 0-8 0,-6-1 12 16,-4 4-24-16,-5-1-6 0,-3 0-1 0,-6 3-719 15,0 0-144-15</inkml:trace>
  <inkml:trace contextRef="#ctx0" brushRef="#br0" timeOffset="11358.531">17013 7832 1508 0,'-18'-14'33'0,"15"9"7"0,9 0 2 0,-3-3 0 0,3 3-34 0,6-1-8 16,3 4 0-16,12-4 0 0,11 1 72 0,7 0 12 15,0 2 2-15,11-2 1 0,13 2-29 0,8 1-6 0,9-6 0 0,12 0-1 16,10 2-18-16,11-2-3 0,15 1-1 0,9-4 0 16,-1 0-15-16,16 1-3 0,6-3-1 0,9-3 0 15,5 2-10-15,7-1 0 0,-1 1 9 16,7 1-9-16,-1 0 0 0,-2 2 8 15,-1 1-8-15,-8-1 0 0,-4 3 0 0,-5 0 0 0,0 0 0 0,-9 3 0 16,-7 0 21-16,-8-1 0 0,-15 1 0 16,-3 3 0-16,-6-1 6 0,-12 3 1 0,-14 0 0 0,-13 5 0 15,-9-2-16-15,-8-1-2 16,-4 4-1-16,-11 2 0 16,-6-3-81-16,-13 3-16 0,-8 3-3 0,-12-1-1 0</inkml:trace>
  <inkml:trace contextRef="#ctx0" brushRef="#br0" timeOffset="12096.201">1261 8668 1375 0,'-30'-19'30'0,"18"9"6"0,-3-4 2 0,3 1 1 0,1 0-31 0,5 2-8 15,0-2 0-15,-3 0 0 0,9 0 80 0,0 2 16 16,0 1 2-16,9-1 1 0,-6 0-49 0,9 1-10 16,2-1-1-16,7 1-1 0,0-1-17 0,9 0-3 15,0 1-1-15,11-1 0 0,1 6-8 0,9-3-1 16,-1 3-8-16,10 2 12 0,11-2-12 0,4 2 0 16,5 3 0-16,9 0 0 0,12 0 0 0,1 3 0 0,8-1 0 15,0 4 0-15,9-1 0 0,0 3 0 16,-3 0 0-16,6 3 0 0,6 2 0 0,-3 0 0 0,-3-2 0 0,0 2 0 15,6 3 0-15,-6-3 9 0,0-3-9 16,0 1 8-16,3 0 4 0,0-3 1 0,-3-3 0 16,-3-2 0-16,1-1 12 0,-1 1 3 0,0-6 0 0,-6 1 0 15,-3-1-14-15,0 0-2 0,-3 1-1 0,0 4-963 16</inkml:trace>
  <inkml:trace contextRef="#ctx0" brushRef="#br0" timeOffset="14595.884">829 8975 1864 0,'-15'-16'41'0,"7"11"9"0,-4-6 2 0,3 3 0 0,-6 3-42 0,3-3-10 0,3 2 0 0,3 4 0 16,-3-1 60-16,0 3 11 0,3 5 1 0,0 1 1 15,6 4-61-15,-6 4-12 0,6-1 0 0,0 8 0 16,0 8-11-16,6 3 11 0,0 5-8 0,3 5 8 16,6 1-12-16,-3 4 4 0,3 6 0 0,3 5 0 15,0 6 8-15,2 7-10 0,-2 1 10 0,3 7-10 16,0 3 10-16,-6 3 0 0,0 5 0 0,0 2 0 0,-7-2 0 15,1 5 0-15,0 3-8 0,-6 0 8 16,-3 0 0-16,0 0 0 0,0 5 0 0,-3-5 8 0,-6-3 4 0,0 1 0 16,-2-1 1-16,-1-2 0 15,3-4 0-15,-3-1 0 0,3-9 0 0,-6 1 0 0,0-4-2 0,3-4-1 16,3-1 0-16,0-5 0 0,0-5-10 0,6-5 0 16,-2-3 0-16,5-8-645 15,0 0-131-15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0T22:41:33.8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16691 14698 1044 0,'-17'2'23'0,"17"-2"5"0,0 0 0 0,0 0 1 0,0 0-29 0,0 0 0 0,0 0 0 0,9 0 0 16,2 0 100-16,1 0 13 0,-12 0 3 0,6 0 1 15,6-2-21-15,-3 2-4 0,3-3 0 0,0 3-1 0,0-3-38 0,3 1-7 16,0 2-2-16,2-3 0 15,-2-2-13-15,6 2-3 0,3 0-1 0,-3 1 0 16,0-1-27-16,2 1 0 0,7-4 8 0,6 4-8 16,6-4 0-16,-4 1 0 0,-2 0 0 0,6 2 0 0,8 0 0 0,-2 1 0 15,-3-1 0-15,2 0 0 0,1 3 0 16,-1 0 0-16,1 0 0 0,3 0 0 0,-1 0 0 0,4 0 0 16,2 3 0-16,-2 0 0 0,0-1 0 15,5 4 0-15,1-4 0 0,-1 1 0 0,4 0 0 0,-1 2 0 16,4-5 0-16,-4 3 0 0,4-1 0 0,5-2 0 15,4 0 0-15,-1-2 0 0,6 2 0 0,-5-3 0 16,5 3 9-16,0-3-9 0,1 1 8 0,2 2-8 16,-5-3 10-16,-1 3-10 0,0 0 8 0,1 0-8 15,-1 3 0-15,-5-1 0 0,-1 1 8 0,-3 0-8 0,-2 2 0 16,2-2 9-16,1 2-1 0,-1 0 0 0,1 0 0 0,-4 1 0 16,-5 2-8-16,2-3 12 0,-2 0-12 0,-1-2 12 15,1 2-2-15,2-5 0 16,-2 3 0-16,-1-1 0 0,-2 1 6 0,3-3 0 0,-4 3 1 0,1-3 0 15,-4-3-5-15,1 3 0 0,-4 0-1 16,-2-3 0-16,-3 3-11 0,-4-2 0 0,1 2 0 0,-6-3 0 16,-4 3 0-16,1 0 0 0,0 0 10 15,-6 0-10-15,-3-3 20 0,-4 3-4 0,-5 0 0 0,3-2 0 16,-6-1 16-16,3 3 2 0,-3 0 1 0,-3 0 0 16,0 0-18-16,-9 0-3 0,0 0-1 0,9-2 0 15,-3 2 6-15,-6 0 1 0,0 0 0 0,3-3 0 16,0 0 8-16,-3 3 1 0,-3-5 1 0,3 0 0 15,-3 2-22-15,3-2-8 0,-3-1 0 0,3 1 0 16,-3 0 8-16,0 0-8 0,0-1 0 0,0-2 0 0,3 0 10 16,-3 0-10-16,3 1 10 0,0-4-10 0,6 3 0 0,-6-3 0 15,0 1 0-15,0-3 0 0,3-3-10 0,0 0 10 16,-6 0-8-16,3-5 8 0,0 0 0 0,0-3 0 16,0 3 0-16,-3-6 0 0,3-2 8 0,0 0-8 15,0-3 8-15,0-2-8 0,-3 2 8 0,3-2-8 16,3-1 8-16,0 4-8 0,-3-1 9 0,3 0-9 15,-3 0 12-15,0 3-12 0,3 0 16 0,-6 0-3 16,0 3-1-16,3-1 0 0,-3-2 0 0,3 3 0 16,-6-1 0-16,6 1 0 0,-3-1 10 0,3 1 2 15,-6-1 0-15,6-2 0 0,-3 0-24 0,3 0 0 0,-3 2 0 16,0 1 0-16,0 0-8 0,0 4-7 0,0-1-1 16,0 1 0-16,0 4 16 0,0-1 0 15,-3 1 0-15,3 2 0 0,-3 3 13 0,0 0-4 0,-3-1-1 16,3 4 0-16,-3-1-8 0,0-2 8 0,1 2-8 0,-1 1 8 15,0-1-8-15,-3 3 0 0,0 0 0 0,0-2 0 16,3 4 0-16,0-2 0 0,-3 3 0 0,0-3 0 16,3 3 0-16,-3 0 0 0,1-3 0 0,-1 5 0 15,0-2 0-15,0 2 0 0,-3-2 0 0,3 2 0 16,0 1 0-16,0-4 0 0,-3 4 0 0,0-1 0 16,1 0 0-16,-1-2 0 0,-3 2 0 0,3 1 0 15,0-1 0-15,-3-2 0 0,0 2 0 0,-3 0 0 16,1 1 0-16,-4-1 0 0,3 1 0 0,-3-1 0 15,0 0 0-15,-5 1 0 0,2-4 0 0,0 4 0 16,-6-4 0-16,-2 1 0 0,-4 0 0 0,-3 0 0 16,4-1 0-16,-7 1 0 0,-6 0 0 0,1-3 0 0,-1 2-9 15,0-2 9-15,-2 1 0 0,-4 1 0 0,-2 1 0 16,-1 0 0-16,4 2 0 0,-4 0 0 16,4-2 0-16,-1 0 0 0,-2-1-8 0,-1 1 8 0,0 0 0 0,1 0 0 15,2 2 0-15,1 0 0 0,-1 1 0 0,1 2 0 16,-4-3 0-16,1 3 0 0,-1-3 0 0,1 3-8 15,-1 3 8-15,1 0 0 0,-1-3 0 0,0 0 0 16,-2 0 0-16,-1 0 0 0,1-3 0 0,-1 6 0 16,4-3 0-16,2 0 0 0,1 0 0 0,-4 0 0 15,1 0 0-15,-1 2 0 0,4 4 0 0,2-4 0 16,0 1 0-16,4 0 0 0,2 2 0 0,1 0 0 0,-1-2 0 16,0-1 0-16,-5-2 0 0,8 6 0 0,6-4 0 0,1 4 0 15,-4-1 0-15,3-2 0 0,1-1 0 0,-1 1 0 16,6-3 0-16,-2 3 0 0,-7-1 0 15,3 1 0-15,9-1 0 0,-8 1 0 0,-4 0 9 0,0 2-9 16,10 0 0-16,-4 3 0 0,0-2 0 16,-2-1 0-16,2 0 0 0,3 0 0 0,3-2 0 0,-2 2 0 15,-7 1 0-15,6-4 0 0,12 4 0 0,-3-1 0 16,1-2 0-16,2 2 0 0,6 3 0 0,0-3 0 16,3 0 0-16,0 1 0 0,0-1 0 0,0-2 0 15,6 2 0-15,1 0 0 0,-4-2 0 0,3-1 0 16,0 4 0-16,3-1 0 0,-3-2 0 0,0 2 0 15,0 0 0-15,3-2 0 0,3-3 0 0,-3 8 0 16,-3-3 0-16,0 3 0 0,6 0 0 0,-3 3 0 16,3-6-8-16,-3 3 8 0,3 0 0 0,-3 2 0 0,3-2 0 15,0 3 0-15,-3-1 0 0,0 4 0 0,3-4 0 0,0 4 0 16,0 1 0-16,-3 1 0 0,3 3 0 0,-3-1 0 16,0 3-9-16,0 3 9 0,-3 3 0 0,3-1 0 15,3 3-8-15,-3 3 8 0,-3 0 0 16,3 2 0-16,3-2 0 0,0 5 0 0,-3 3 0 0,0-1-8 15,3 4 8-15,-3 2 0 0,6 2 0 0,-3 1 0 16,0-3 0-16,0 3 0 0,3-3-8 0,-3-1 8 16,0 4 0-16,0-3 0 0,0 0 0 15,0 0 0-15,3-5 0 0,-6-1 0 0,0 1 0 0,3-8 0 16,0 0 0-16,0-1 0 0,0-2 0 0,-3-2 0 16,6-1 0-16,0-2 0 0,-3 0 0 0,3-3 0 0,-3 0 0 0,3-5 0 15,0 0 0-15,-3-3 0 16,0-2 8-16,0-3-8 0,3 0 0 0,0 0 0 0,-3-8 0 15,0 0 0 1,0 0-70-16,0 2-20 0,0-2-4 0,3 6-710 0,-3-6-141 0</inkml:trace>
  <inkml:trace contextRef="#ctx0" brushRef="#br0" timeOffset="3103.083">16665 11234 1749 0,'0'0'38'0,"0"0"8"0,0 0 2 0,0 0 2 0,-6-2-40 0,6 2-10 16,0 0 0-16,0 0 0 0,-3-3 44 0,3 3 8 15,0 0 0-15,0 0 1 0,0 0-36 0,0 0-7 16,-3 5-2-16,0 3 0 0,6 3-8 0,-3-1 0 16,-3 4 0-16,3-1-11 0,6 3 11 0,0 5-10 15,-6 0 10-15,0 5-10 0,0 1 10 0,3 7 0 16,3 1-9-16,-6 4 9 0,-3 4-8 0,0 4 8 15,6 4-10-15,-6 4 10 0,-6 3 0 0,3 3-9 0,3 0 9 16,-3 3 0-16,0-1 0 0,-3 3 0 0,-3 0 0 16,6-2 0-16,3-3 17 0,-3-3-1 0,0-2 0 15,3-6 0-15,3 0 7 0,0-2 1 16,0-6 0-16,0-2 0 0,3-3-16 0,0-3-8 0,0-5 8 0,3 0-8 16,-6-5 0-16,3-3 9 0,3-2-9 0,0-6 0 15,-6-2 0-15,0-3 0 0,6-3-10 0,-6-5 10 31,0 0-60-31,3-5-5 0,0-3-1 0</inkml:trace>
  <inkml:trace contextRef="#ctx0" brushRef="#br0" timeOffset="4370.035">16867 11454 918 0,'3'-13'26'0,"0"7"6"0,0 1-32 0,-6-3 0 0,-3 3 0 0,3-3 0 0,9 3 79 0,-9-3 9 16,-6 2 3-16,3-2 0 0,3 3-31 0,-3 0-5 16,0 0-2-16,-3-1 0 0,0 1-8 0,3 0-1 15,6 5-1-15,-2-6 0 0,-7 1 1 0,9 0 0 16,3-1 0-16,5 1 0 0,1 0-12 0,3 0-1 15,3-1-1-15,3 1 0 0,0-3-6 0,6 0 0 16,-6 0-1-16,5 0 0 0,4 0-14 0,3 0-9 16,0 3 12-16,2-3-12 0,4 0 8 0,3 6-8 0,3-4 0 15,-1 6 0-15,-2-2 0 0,3 2 0 0,5 0 0 16,-5 0 0-16,0 2 0 0,2 1 0 0,10-3 0 0,5 0 0 16,-2 0 0-16,5 0 12 0,1 0-4 15,-1-3-8-15,7 3 22 0,-1-2-2 0,4-4-1 0,-1 4 0 16,-2-4 1-16,2 1 1 0,1 2 0 15,2-2 0-15,0 0 1 0,1 0 0 0,-7-3 0 0,7 5 0 16,-4 0-1-16,-2-2 0 0,-1 0 0 0,0 2 0 16,-2-2 1-16,-1 0 0 0,-5 2 0 0,-1 3 0 15,-2-3-2-15,0 1 0 0,-1 2 0 0,-2 0 0 16,-4-3 3-16,1 3 0 0,-3-3 0 0,-4 3 0 16,1-2-23-16,2 2 0 0,-2 0 0 0,6 0 0 15,-7-3 0-15,4 3 0 0,-3-3-9 0,-1 3 9 16,-2-2 0-16,0 2 0 0,-7-3 0 0,4 0 0 0,-3 1 0 15,-3-1 12-15,-1-2-2 0,-2 2 0 0,0 3-10 16,-3-2 0-16,-1-1 0 0,-2 3 0 0,0 0 0 16,-3 0 0-16,3 3 0 0,-4-1 0 0,-2 1 0 0,0 0 0 15,-3-1-9-15,-3 1 9 0,3 2 0 0,-3 0 0 16,0-2 0-16,0 2 0 0,0 1 0 16,-1-4 0-16,1 4 0 0,0-1 0 0,0 0 0 0,0-2 0 15,0 2 0-15,0 0 0 0,-3-2 0 0,3 2 9 16,-3-2-9-16,3 0 8 0,-4-1-8 0,1 1 0 15,3-3 0-15,0 3 0 0,-6-1 0 0,3 1 0 16,0 2 0-16,3-2 0 0,-3-1 0 0,0 1 0 0,-9-3 0 16,0 0 0-16,12 5 0 0,-3 1 0 15,-3-1 0-15,0-2 0 0,2 2 0 0,1 0 0 0,0 3 0 0,3-3 0 16,-6 3 0-16,6 0 0 0,-3-2 0 16,0 1 0-16,0 4 0 0,3 0 0 0,-3-1 0 15,0 3 0-15,0-2 0 0,-1 2 0 0,1 1 0 0,-3-1 0 16,3 3 0-16,0-1 0 0,-3 1 0 0,0 3 0 15,0 2 0-15,0 0 0 0,0 0 0 0,0 6 0 16,-3 2-8-16,3 3 8 0,-3 2 0 0,0 3 0 16,3 3 0-16,-3 2 0 0,0 0-9 0,0-2 9 15,3 3 0-15,-3-4 0 0,3 1 0 0,-3-3 0 16,3 3 0-16,-1-1 0 0,1-4 0 0,3 2 0 16,0 0 0-16,-3 0 0 0,0-3 0 0,3-2 0 15,0 0 0-15,-3-3 0 0,0 3 0 0,3-1 0 16,-6-2 0-16,3 1 0 0,-6-1 0 0,0 0 0 15,0-3 0-15,0 1 0 0,3-1 0 0,-3 1 0 0,0-4 12 16,-3-1 0-16,0-4 0 0,0 1 0 16,0-4 12-16,-3 1 3 0,3-2 0 0,-3-4 0 0,0 1-2 0,-3-3 0 15,0-3 0-15,0 0 0 0,0-2-5 16,0 0-2-16,-3-3 0 0,1-3 0 0,-1 3-7 0,0-3-2 16,-3 1 0-16,3-1 0 0,-3-2-9 0,0 5 0 15,-6-3 0-15,4 0 8 0,-1 3-8 0,-3-2 0 16,0 2 0-16,-3 0 0 0,-3 2 0 0,-2 1 0 15,-1-3-11-15,-3 3 11 0,0-3-19 0,1 0 2 16,-4 0 0-16,-6 0 0 16,1 0-10-16,-7 0-1 0,-3 0-1 0,-2 2 0 15,-1-2 11-15,1 3 2 0,-7-3 1 0,1 0 0 0,-7 0 15 0,1 0 0 0,-1 0 0 16,-2 0-9-16,-1-3 9 0,1 1 0 0,-4 2 0 16,1-3 0-16,-7-2 0 0,4 2 0 0,-3 0 0 0,-1 1 0 15,1-3 0-15,-4-1 0 0,-2 4 0 0,3-1 0 16,2 3 0-16,1 0 12 0,-6-3-4 0,2 3 0 15,4 3 4-15,-3 0 2 0,5-1 0 16,1 1 0-16,-4 0-6 0,-2-1 0 0,3 6-8 0,2-3 12 16,4 1-12-16,-4-4 11 0,1 4-11 0,2-4 10 15,1 1-10-15,3 2 8 0,-1-5-8 0,4 0 8 16,-4 0-8-16,4 0 0 0,5 0-12 0,1 0 12 16,-7 0-8-16,10 3 8 0,8-3 0 0,0 2 0 15,4-2 0-15,2 3-9 0,3 0 9 0,4-1 0 16,5-2-10-16,-3 6 10 0,-3-4-8 0,13 4 8 15,5 2-75-15,-3-3-9 16,0 3-3-16,6 2-653 0,3 1-132 0</inkml:trace>
  <inkml:trace contextRef="#ctx0" brushRef="#br0" timeOffset="19946.354">18147 8528 1317 0,'0'0'28'0,"-6"-3"7"0,-3 0 1 0,3-2 2 0,-3 2-30 0,3 3-8 16,-6-2 0-16,3 2 0 0,0 0 90 0,1 0 17 15,-4 0 3-15,3 2 1 0,0 4-47 0,0-1-8 16,-3 0-3-16,0 3 0 0,3 0-33 0,3 3-6 16,-3 2-2-16,6 0 0 0,-3 6-12 0,3 2 0 15,3 3 0-15,0 5-10 0,0 5 10 0,3 3 0 16,3 8-9-16,0 5 9 0,0 9-8 0,0 1 8 15,-3 7-10-15,3 4 10 0,-3 3-16 0,0 5 4 16,0 4 0-16,-3 1 0 0,-3 3-9 0,-3 1-2 16,3-4 0-16,-6 4 0 0,3-4 23 0,-3-2 0 0,0-7 0 15,0-4 0-15,-2-10 0 0,2 0 0 0,0-8-14 16,-3 0 5-16,6-8 9 0,-3-3 0 0,3-5 0 0,0-3 8 31,3-2-38-31,-3-6-7 0,3-4-2 0,0-6-711 0</inkml:trace>
  <inkml:trace contextRef="#ctx0" brushRef="#br0" timeOffset="20640.682">17739 8636 1882 0,'0'0'41'0,"-6"-5"9"0,-3-3 2 0,0 2 1 0,6 4-42 0,3-3-11 15,0-3 0-15,3 2 0 0,6 4 8 0,3-4-8 16,12 1 12-16,-3-3-4 0,6 0-8 0,2 3 0 16,4 0 0-16,3-1-11 0,6 4 11 0,5-4 0 15,4 6-9-15,2 0 9 0,-2 0 0 0,6 0 0 16,-4 0-9-16,7 0 9 0,-1 0 0 0,7-2 0 15,2-1-8-15,1-2 8 0,-1 2 0 0,6-2 0 16,-2 2 0-16,2-2 0 0,4 0-8 0,-4-3 8 16,-2 0 0-16,-4 2 0 0,-3-1 0 0,-2-4 0 15,-3 6 0-15,-4-3 0 0,-5 2 0 0,-4 1 0 0,-5 0 0 16,-3 2 9-16,-7 1 5 0,-5 2 1 0,-3 0 0 0,-3 2 0 16,-3-2 8-16,0 6 1 0,-4-4 1 0,-2 6 0 15,0 0-14-15,0 0-3 0,-3 5-8 0,0-2 12 16,0 2 1-16,3 3 0 0,-3 0 0 0,0 0 0 15,3 2-5-15,0-2-8 0,-4 3 11 0,4 2-11 16,0 3 0-16,3-1 0 0,0 1 0 0,0 8 0 16,0 0 0-16,0-1 0 0,3 6 0 15,-1 6 0-15,-2 4 0 0,-3 6 0 0,3 0 8 0,-3 3-8 16,-3 5 0-16,0 5 0 0,-3 0 0 0,-3 5 0 16,0-2 0-16,0 3 0 0,-6-1 0 0,3 0 0 15,-3-4 0-15,0-1 10 0,-3-3-10 0,3 3 12 16,0-5-12-16,0-5 12 0,0-3-12 0,0-8 12 0,3 0 12 15,-3-6 2-15,0-2 1 0,3-2 0 16,0-3-16-16,0-3-3 0,0-3-8 0,0-2 12 0,-3-3 3 16,3-2 0-16,-3-1 0 0,0-5 0 0,-3 1 21 0,3-1 5 15,-6-3 1-15,3-2 0 0,0 3-27 0,-3-3-6 16,-3-3-1-16,1 3 0 0,-1-3 6 0,-3 1 1 16,-3-1 0-16,0 0 0 0,-3 1-4 0,0-1-1 15,-2 0 0-15,-4 0 0 0,0 1-10 0,-6-4 0 16,-2 4 0-16,-7-1 0 0,-3 0 0 0,-5-2 0 15,-4 2 0-15,-5-2-11 0,2 0 1 0,-3-1 0 16,-5 1 0-16,-1-1 0 16,-2 1-89-16,0 0-17 0,5 5-4 0</inkml:trace>
  <inkml:trace contextRef="#ctx0" brushRef="#br0" timeOffset="25343.598">21841 11785 1302 0,'-12'-6'36'0,"12"6"10"0,-3-5-37 0,-6 0-9 0,0 2 0 0,-3-2 0 16,0 2 106-16,0 0 19 0,4 3 4 0,-4 3 1 15,3 0-90-15,-3 2-17 0,-3 0-4 0,3 3-1 16,-6 3-18-16,3-1 0 16,-3 4-11-16,1 2 11 0,-4 2-13 0,0 1 4 0,0-1 1 0,0 3 0 15,-6 3 0-15,4 3 0 16,-4-1 0-16,3 0 0 0,0 4 8 0,6-4 0 0,0 0 0 0,7 1 0 16,-1-1 0-16,6 1 0 0,3-3 0 0,6-3 0 15,6 0 21-15,5-5 0 0,4 0 0 0,3 0 0 16,6-3-1-16,3-3 0 0,-1-2 0 0,7-2 0 15,6-4 25-15,-3-2 5 0,8-2 1 0,-2-4 0 16,2-2 4-16,1 0 1 0,-3 1 0 0,-7-4 0 16,1 0-20-16,0-2-4 0,-3-3-1 0,-1 0 0 15,-2 1 1-15,-3 1 1 0,0-2 0 0,-10 1 0 16,1-1-9-16,0 0-1 0,-3 0-1 0,-9 0 0 16,0 0-8-16,0 0-2 0,-3 0 0 0,-3-2 0 15,0-1 0-15,-6 1 0 0,0-1 0 0,-6-2 0 0,0-3-12 16,-3 3-16-16,3 0 3 0,-6 0 1 0,-3-3-3 15,3 6 0-15,-3-4 0 0,-2 4 0 16,2 2-9-16,-3 3-3 0,0 0 0 0,-3-1 0 16,0 4-3-16,1 2-1 0,-7 2 0 15,0 4 0-15,-6-1-2 0,1 3-1 16,-4 3 0-16,0 2 0 0,1 6 1 0,-4 2 0 0,3 0 0 0,1 3 0 16,-1 3 4-16,0-1 1 0,0 1 0 0,1-4 0 0,5 4 14 15,0 0 3-15,7-4 1 0,5 4 0 0,-3-3 10 0,9 0-10 16,3 0 10-16,3-3-10 0,0-3 10 0,6 1 0 15,3 0 0-15,6-1 8 0,0-2 19 0,6 0 4 16,3-3 1-16,6 1 0 0,9-4 22 0,-1-2 5 0,7 0 1 16,6-5 0-16,-1 2-12 0,7-2-1 0,3 2-1 15,5-2 0-15,-2-3-21 0,-1 3-4 0,-5 2-1 0,0-2 0 16,-7 0-10-16,1 2-2 0,0 0-8 0,-4 3 12 16,1-2-12-16,-3 2 0 0,-4 0 0 15,-2 2 0-15,-3 1 0 0,0 0-10 0,-3-1 0 0,2 4-740 16,1-1-148-16</inkml:trace>
  <inkml:trace contextRef="#ctx0" brushRef="#br0" timeOffset="28408.266">22374 12348 1384 0,'0'-8'39'0,"0"8"9"0,0 0-38 0,9-5-10 0,-3 0 0 0,-3 2 0 0,0-2 69 0,0-3 12 16,-3 2 3-16,2-2 0 0,-4 1-23 0,-1-1-4 15,0 0-1-15,-3 0 0 0,0-3-24 0,0 3-4 16,-6-2-2-16,3-1 0 0,0-2-6 0,0 0-2 16,-3 2 0-16,0-2 0 0,3 0-2 0,3-1 0 15,0 1 0-15,-3 3 0 0,0-1-16 0,7 3 10 16,-4 0-10-16,3 3 8 0,0-1-8 0,0 4 8 16,0-1-8-16,3 3 8 0,3 0-8 0,-3 0 0 15,-6 8 0-15,-3 3 0 0,-3-1 0 0,3 1 0 0,0 2 0 0,-3 3-11 16,0 2 11-16,0 1-8 15,6 0 8-15,0 2-8 0,0-3 8 0,0-2 0 0,6 0 0 0,0 0 0 16,0 0 0-16,6-6 0 0,-3 1 0 16,6-1 0-16,0-2 0 0,3-2 0 0,3-4 0 0,0 4 11 15,3-6 17-15,0-3 3 0,-1 0 1 0,7-2 0 16,-3 0 0-16,0-1 0 0,-3-1 0 0,0-1 0 16,3-3 0-16,-4 0 0 0,-5 3 0 0,3-2 0 15,-3 2-2-15,0 0 0 0,-3-3 0 0,-6 4 0 16,6-1-2-16,-6 0-1 0,3 0 0 0,-3 0 0 15,0 2-9-15,-3 6-2 0,0 0 0 0,0 0 0 16,0 0-16-16,0 0 0 0,0 0 0 0,0 0 0 16,0 0 0-16,3 11-11 0,0-3 11 0,-3 5-13 15,0 0 13-15,3 3-9 0,-3 0 9 0,0 0-8 0,0 3-4 16,0-1 0-16,0 3 0 0,3 0 0 0,-3 1 12 16,0 1 0-16,-3-1 10 0,3 1-10 0,0 7 0 15,-3-4 0-15,0-2 0 0,0 2 0 16,-3 3 0-16,0-2 0 0,0-3 0 0,0 2 0 0,-6-2 0 0,3 2-12 15,-3-2 3-15,0 0 0 0,0-3 9 0,-3 0-8 16,1 3 8-16,-4-5-8 0,3-1-4 0,0 1 0 16,-3-3 0-16,6-1 0 0,-3-4 12 0,6-6 0 15,0 3 0-15,3-2 0 0,-2-6 0 0,5 0 0 16,-3-6 0-16,3 1 11 0,-6-6-11 0,0-2 12 16,6 0-12-16,-6-3 12 0,3-5-12 0,0 0 0 0,3-3 0 15,-3-3 0-15,3-4-12 0,-3 2-7 0,3-1-1 16,0 4-1-16,0 2 1 0,0 0 1 0,3 6 0 15,0-1 0-15,0 3 2 0,6 1 0 0,-3 1 0 0,9 4 0 32,3-3-15-32,3 2-2 0,9 6-1 0,2-3-641 0,4-3-128 0</inkml:trace>
  <inkml:trace contextRef="#ctx0" brushRef="#br0" timeOffset="38580.062">22415 9091 2072 0,'-9'-8'59'0,"6"6"12"0,-2-4-57 0,-1 4-14 0,0-4 0 0,0 4 0 16,-3-1 77-16,0 3 13 0,0-3 2 0,-3 3 1 16,-6 0-60-16,9 3-12 0,-12-3-2 0,0 3-1 15,-2 5-10-15,-4 0-8 0,-3-1 9 0,-6 4-9 16,1 0-16-1,-4 2-8-15,-3 3-3 0,-2-3 0 0,-7 3 2 0,-5 2 0 0,-7-2 0 0,1 5 0 16,-4-2 25-16,1 5 0 0,-1-3 9 0,1 0-9 16,-1 3 8-16,1-3-8 0,8 0 0 0,3 0 0 0,4-2 19 15,5-3-3-15,7 0-1 0,2-3 0 0,3 0-6 16,6-2-1-16,6-1 0 0,4-2 0 0,2-5-20 16,3-1-5-16,3 1-1 0,3-6-665 15,6 3-133-15</inkml:trace>
  <inkml:trace contextRef="#ctx0" brushRef="#br0" timeOffset="38814.838">21299 9128 2354 0,'-6'3'52'0,"0"-3"10"0,-3 0 2 0,-3 2 3 0,-2 1-54 0,2 0-13 0,-3-1 0 0,0 1 0 16,0 2 23-16,-3 3 1 0,0 0 1 0,-3 3 0 15,-2 2-25-15,-1 3 0 0,-6 0 0 0,0 5 0 16,-2 0 0-16,2 6 0 0,0-1 0 0,-3 6 0 16,1-1-8-16,5 1 8 0,3 0-10 0,6 0 10 15,9-1-11-15,3-1 11 0,9-4-12 0,9-2 12 16,3-3-11-16,12-2 11 0,5-1-10 0,7-5 10 16,6-2 0-16,5-3 0 0,1-6 0 15,6-2-707-15,2 0-140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0T21:49:24.38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11479 10605 1375 0,'0'0'30'0,"0"0"6"0,0 0 2 0,0 0 1 0,0 0-31 0,0 0-8 15,0 0 0-15,0 0 0 16,0 0 42-16,9 7 7 0,-3-1 2 0,6-4 0 0,0 1-11 0,3 0-3 16,0-3 0-16,6 2 0 0,-3-2-2 0,5 3-1 15,1-3 0-15,3 0 0 0,3 0-11 0,0-3-3 16,-1 3 0-16,4 0 0 0,0 0 15 0,0 0 2 16,-1 0 1-16,4 3 0 0,0-3-22 0,2 0-4 15,-2 0 0-15,6 3-1 0,0-1 4 0,2 1 1 16,1-3 0-16,-1 0 0 0,4 0-1 0,-3 0 0 0,-1-3 0 15,1 1 0-15,6-1 0 0,-1 3 0 0,1-3 0 16,-1 1 0-16,1-4 4 0,-3 4 1 16,-4-1 0-16,-5 3 0 0,-3-3 0 0,-7 3 0 0,1-2 0 0,-3 2 0 15,-3-3-4-15,-6 3-1 0,0-2 0 16,-7 2 0-16,-2 0-6 0,-3 0-1 0,-6 0 0 0,0 0 0 16,0 0 1-16,0 0 0 15,-9 2 0-15,-2 1 0 0,-1-1-9 0,0-2 0 0,0 0 9 0,0 3-9 16,0-3-14-16,0 3-7 0,3-3-2 0,3 0 0 31,0 0-7-31,3 2-2 0,-3-2 0 0,6 0 0 0,0 0 8 0,0 0 0 0,0 0 1 0,0 0 0 31,0 0-8-31,12-2-1 0,0 2-1 0,0 0 0 0,0 0-95 0,3 0-20 16,3 0-3-16,0 0-1 0</inkml:trace>
  <inkml:trace contextRef="#ctx0" brushRef="#br0" timeOffset="1405.24">13637 10612 1234 0,'0'0'27'0,"0"0"5"0,0 0 2 0,0 0 2 0,0 0-36 0,0 0 0 15,0 0 0-15,3-2 0 0,-3-1 79 0,0 3 9 16,0 0 1-16,0 0 1 0,0 0-61 0,-3-2-12 16,-2 2-2-16,5 0-1 0,0 0-14 0,0 0 11 15,-6 2-11-15,6-2 10 0,0 0-10 0,0 0 0 16,0 0-10-16,0 0 10 0,0 8 0 0,3 0 0 15,3-5-8-15,-6-3 8 0,11 8 24 0,1-3 7 16,0 0 1-16,3 3 1 0,3-3-1 0,0 1 0 16,3-1 0-16,0 0 0 0,2-2-13 0,4 5-3 15,0-3-1-15,3 0 0 0,2-2-7 0,1 2 0 0,3 3-8 0,0-2 12 16,2 2-12-16,1-3 0 0,3 0 8 0,-1 0-8 16,1 1 0-16,6-1 8 0,-4 0-8 0,7 1 0 15,-4-4 26-15,7 4-1 0,3-1 0 16,-1-3 0-16,1 1-5 0,-1-3-2 0,4 0 0 0,2 3 0 15,7-3 21-15,-1-3 4 0,-5 3 1 0,5-3 0 16,-2 3-29-16,2 0-6 0,7-2-1 0,-4 2 0 16,-3 0 8-16,4-3 0 0,-4 3 1 0,1-2 0 15,-1 4-6-15,-2-2-2 0,-1 0 0 0,-2 0 0 16,-4 0-9-16,-2 0 12 0,-4-2-12 0,1 2 12 16,-3 0-12-16,-1 2 12 0,1-4-12 0,-4 2 12 15,-2 0 6-15,-3 2 2 0,-1-2 0 0,-5 0 0 16,-3 0-20-16,0 0-16 0,-1-2 4 0,1 4 0 0,6-2 12 15,-6 0 15-15,-10 0-3 0,1 0-1 0,6 0-3 16,-6 0 0-16,-6 0 0 0,-3-2 0 0,2 2-8 16,-2 0 10-16,0 0-10 0,-6 0 10 0,-9 0 2 0,9-3 0 15,3 0 0-15,-3 3 0 0,-9 0-4 0,6-2 0 16,0-1 0-16,-6 3 0 0,6-3-8 0,-6 3 0 16,0 0 0-16,6-2 0 0,3-1 13 0,-9 3 1 15,0 0 0-15,0 0 0 0,3-3 3 0,-3 3 1 16,0 0 0-16,0 0 0 0,0 0-18 0,3-8-19 15,-3 8 4-15,0 0 1 0,0 0 14 0,0 0 0 16,2-7 0-16,-2 7 0 0,-2-3 0 0,2 3 0 16,0 0 0-16,0 0-9 0,0 0-3 0,0 0 0 0,0 0 0 15,0 0 0-15,0 0-9 0,0 0-3 0,0 0 0 16,0 0 0 0,0 0-13-16,0 0-3 0,0 0-1 0,0 0 0 15,-6-3-18-15,6 3-3 0,0 0-1 0,-6 3-605 0,-6-3-122 0</inkml:trace>
  <inkml:trace contextRef="#ctx0" brushRef="#br0" timeOffset="2321.962">18084 10557 1205 0,'6'-5'34'0,"-6"5"8"0,6-3-34 0,3 0-8 16,-3 1 0-16,0-1 0 0,3-2 77 0,0 2 14 16,-3 0 2-16,0 1 1 0,3-1-49 0,-3 3-9 0,0-3-3 0,-6 3 0 15,9 0-16-15,0 0-3 16,-3 0-1-16,3 0 0 0,-3 3-5 0,5 0-8 0,-2-1 11 0,3 1-11 16,0 0 19-16,3 2-3 15,0 0-1-15,6-2 0 0,-3 2 1 0,5 1 0 0,4-1 0 0,6 0 0 16,3 0 6-16,2 1 2 0,7-1 0 0,6 0 0 15,-1 1 8-15,1-1 3 0,-1-2 0 0,4 2 0 16,3-3 5-16,-1 1 2 0,4 0 0 0,-1-1 0 16,1 1 5-16,-7 0 1 0,1-3 0 0,-4 0 0 15,1 2-9-15,0-2-2 0,-4 0 0 0,4 0 0 16,-3 0-8-16,-1 0-1 0,-2 0-1 0,-4 0 0 16,-5 0-10-16,0 0-1 0,0-2-1 0,-4 2 0 15,-2 0-15-15,0 0 9 0,0 0-9 0,-7 0 8 16,-2 0-8-16,0 0-16 0,-9 0 4 0,3 0 1 31,0 2-71-31,-6-2-14 0,-6 3-4 0,-3-3-953 0</inkml:trace>
  <inkml:trace contextRef="#ctx0" brushRef="#br0" timeOffset="81481.545">14191 10644 946 0,'0'0'20'0,"0"0"5"0,0 0 1 0,0 0 2 0,0 0-28 0,0 0 0 15,9 3 0-15,3-1 0 0,-3 1 56 0,3-3 7 16,0 0 1-16,3 3 0 0,2-3 6 0,4 2 2 15,6-2 0-15,0 0 0 0,9-2-4 0,-1 2 0 16,4 0 0-16,6 0 0 0,-1 0-12 0,1-3-4 16,0 3 0-16,-1 0 0 0,4 0-35 0,-3 0-7 15,2 0-2-15,1 0-566 16,-4 3-114-16</inkml:trace>
  <inkml:trace contextRef="#ctx0" brushRef="#br0" timeOffset="88355.884">14045 11462 921 0,'0'0'20'0,"0"0"4"0,6-6 0 0,-3 1 4 0,6 0-28 0,-9 5 0 0,3-5 0 0,3-1 0 16,-3 1 68-16,-3 5 9 0,0-5 2 0,0-1 0 16,0 6 1-16,0-5 0 0,-3 0 0 0,0 0 0 15,-3 2-28-15,3 0-4 0,-3 1-2 0,3-1 0 16,-3-2-21-16,0 2-4 0,0 0-1 0,-3 1 0 16,3-1 4-16,1 0 0 0,-4 3 0 0,0-2 0 15,0 2-5-15,0 0-1 0,-3 0 0 0,0 0 0 16,-3 2-18-16,3-2 8 0,-3 6-8 0,-3-4 0 0,4 4 0 15,-1-1 0-15,-3 3 0 0,3 0 0 0,-3 0 10 16,3 0-10-16,0 0 8 0,0 2-8 0,1 1 8 0,2-1-8 16,-3 1 0-16,3 2 8 0,0-2-8 0,0 2 0 15,0 0 0-15,3 0 0 0,3 1 0 0,0-1 0 16,-3 3 0-16,3-3 8 0,0 3-8 0,4 0 0 16,-1 0 0-16,3 2 0 0,-3 1 10 15,6-1 0-15,-3 3 0 0,0 1 0 0,5-1 2 0,-2 0 1 16,0 0 0-16,3 0 0 0,-3 3-1 0,3-3 0 15,0 0 0-15,0 3 0 0,0 0 2 0,0-3 0 0,0 0 0 16,0 3 0-16,0 0 2 0,-3-3 1 16,3 3 0-16,0 2 0 0,0-2-1 0,-3 3-1 15,0-1 0-15,0 1 0 0,0 2 1 0,-3-3 0 0,0 1 0 0,0 2 0 16,0 0-8-16,0 0 0 0,0 3-8 0,-3-1 12 16,3-1-12-16,-3 1 8 0,0 4-8 0,0-1 0 15,0 3 8-15,0-2-8 0,-3-1 0 0,3 0 0 16,0 1 12-16,-3-1-4 0,0 0-8 0,3 1 12 15,-6-1 0-15,3 1 0 0,-3 2 0 0,-3-3 0 16,3 3-3-16,1-2-1 0,-1-4 0 0,0 4 0 16,-6-4 9-16,3-1 2 0,3-1 0 0,-3-3 0 15,3 1-9-15,0-4-2 0,-3-1 0 0,3-1 0 16,0 0 18-16,-3-3 3 0,-2 1 1 0,-1-1 0 16,3-2-9-16,3-2-1 0,-6-1-1 0,3-3 0 15,-3 1-5-15,-3-3-1 0,3 0 0 0,1 0 0 16,-1-6-2-16,-3 1-1 0,-3-3 0 0,0-3 0 0,0 1-10 15,1-4 0-15,-4-4 0 0,0 2 8 16,3-5-8-16,-3-1-12 0,3-1 2 0,1-1 1 16,-4 0-147-16,3-3-28 0,6 1-7 15</inkml:trace>
  <inkml:trace contextRef="#ctx0" brushRef="#br0" timeOffset="91171.387">14266 13205 1256 0,'0'0'28'0,"0"0"5"0,0 0 2 0,3-5 0 0,-3 0-35 0,2-3 0 0,1 0 0 0,-3-3 0 0,0-2 76 0,3 0 8 16,-3-6 1-16,3 1 1 0,-3-6-28 0,3-2-6 15,-3-4 0-15,0-4-1 0,0-3 6 0,-3-3 2 16,3-5 0-16,-3-2 0 0,3-4 7 0,-3-7 2 16,0 0 0-16,1 0 0 0,2 0-41 0,0 2-8 15,0 3-2-15,2 3 0 16,1 5-34-16,0 0-7 0,0 5-2 15,0 1 0-15,0 1 9 0,0 7 1 0,3 2 1 0,0 0 0 16,-3 2 15-16,6 3 0 0,-3 3 0 0,3 3 0 0,0-1 0 0,0 6 0 16,3 0 0-16,0-1 0 0,0 4 0 0,3 2 0 15,-1 0-8-15,1 0 8 0,3 5-9 0,-3-2 9 16,0 2-8-16,0 3 8 0,3 0 0 0,0 3 0 16,-4 0 0-16,4-1 0 0,-3 6-12 0,0 0 0 0,-3 0 0 15,3 0 0-15,-6 3-5 0,3 2-2 0,-3-3 0 16,-3 6-578-16,-1 0-116 15</inkml:trace>
  <inkml:trace contextRef="#ctx0" brushRef="#br0" timeOffset="91376.164">14072 12459 1555 0,'0'0'34'0,"-6"0"7"0,-3 3 2 0,9-3 1 0,0 0-36 0,0 0-8 0,0 0 0 0,0 0 0 15,0 0 55-15,9-3 9 0,3-2 1 0,3 2 1 16,3-2-22-16,6 2-5 0,-1-2-1 0,7 2 0 16,3-2-11-16,3-3-3 0,2 0 0 0,1 3 0 15,0-3-10-15,-1 0-2 0,1 3-1 0,0 0 0 16,-3-3-11-16,-4 2-11 0,-2 1 3 0,0-3-898 16</inkml:trace>
  <inkml:trace contextRef="#ctx0" brushRef="#br0" timeOffset="91703.991">14986 11994 1605 0,'0'0'35'0,"0"0"7"0,6-3 2 16,-6 3 2-16,0 0-37 0,3-5-9 0,0 2 0 0,-3 3 0 0,0 0 36 0,0 0 4 0,0 0 2 0,0 0 0 15,-3 3-18-15,-6 2-4 16,0 3-1-16,0 2 0 0,3 1-7 0,-3 5 0 0,-6 2-1 15,3 4 0-15,0 1 1 0,-2 1 1 16,2 3 0-16,-3 2 0 0,0 3 11 0,3-1 1 0,3 1 1 0,0 2 0 16,-3-2 11-16,6 3 3 15,0-4 0-15,3 1 0 0,-3 0-16 0,3 0-2 0,3-3-1 0,3 0 0 16,0-3-3-16,3 1-1 0,0-3 0 0,0-1 0 16,6-2-4-16,0-2-1 0,0 0 0 0,3-6 0 15,0 0-2-15,3-2-1 0,-4-1 0 0,4-2 0 16,3-3-9-16,3-5 0 0,0-2 0 0,0-1-696 15,2-2-144-15</inkml:trace>
  <inkml:trace contextRef="#ctx0" brushRef="#br0" timeOffset="92103.954">15078 12359 1839 0,'0'0'40'16,"0"0"9"-16,0 0 2 0,0 0 1 0,0 0-42 0,0 0-10 0,6-6 0 0,3 4 0 0,0-4 53 0,0 1 9 15,6 3 2-15,0-1 0 0,3-2-19 0,2 2-3 16,1-2-1-16,3 2 0 0,6-2-17 0,-3 2-3 16,-1 0-1-16,1 3 0 0,3 0-3 0,-3 0-1 15,-4 3 0-15,-2 0 0 0,0-1-16 0,-3 4 0 0,0-1 0 16,-3 3 0-16,-6-3 0 0,0 3 0 15,-3 3 10-15,-3-1-10 0,-6 4 0 0,-3-1-20 0,-3 3 3 0,-3 2 1 16,-3 1 7-16,-3-1 9 0,-6 3-13 0,0-2 5 16,-5-1 0-16,2 4 0 0,0-4 0 0,0 1 0 15,1-1 20-15,-1-2 4 0,6 3 0 0,0-4 1 16,0-1 16-16,6-1 3 0,0-3 1 16,4 1 0-16,2-3-18 0,0 0-4 0,6-3-1 0,0 0 0 15,3-5-6-15,0 0 0 0,9 6-8 16,3-4 12-16,5-2 0 0,1-2-1 0,6-1 0 0,3-2 0 15,0-3-11-15,5 0 8 0,4 0-8 0,3 0 8 16,0-3-8-16,-1 1 0 0,-2-3-12 0,0-1 12 31,-1 1-56-31,1-3-4 0,0-2-1 0,0-1-1011 0</inkml:trace>
  <inkml:trace contextRef="#ctx0" brushRef="#br0" timeOffset="92373.939">15495 11946 1926 0,'0'0'55'0,"0"0"11"0,0 0-53 0,0 0-13 0,9 3 0 0,3 2 0 0,6 3 0 0,-1 0 0 16,4-3 0-16,3 6 0 0,3 2 26 0,6 0 9 0,-1 3 1 0,7 0 1 15,0 2-2-15,2 1-1 0,1 2 0 0,3 3 0 16,-4 2 2-16,-2 1 1 15,-3-3 0-15,-3 2 0 0,-4-2-9 0,1 2-3 0,-9-2 0 16,-6 3 0-16,0-1-10 0,-9 3-3 16,-6-2 0-16,-3 2 0 0,-9 2 0 0,-3 1 0 0,-9 3 0 0,-3-1 0 31,-8 0-39-31,-7 1-8 0,-3-1-1 0,-5 1-658 0,-7-4-131 0</inkml:trace>
  <inkml:trace contextRef="#ctx0" brushRef="#br0" timeOffset="93682.082">16787 12261 1335 0,'0'0'29'0,"3"10"7"0,3 6 0 0,-6 3 2 0,-9 2-30 0,6 0-8 0,9 6 0 0,-3-4 0 0,0 6 66 0,-3 3 12 15,-6 3 2-15,3-1 1 0,3 3-15 0,-3 0-3 16,0 3-1-16,6-3 0 0,3-3-14 0,-6 1-2 15,-9-1-1-15,6-2 0 0,6 0 9 0,0-1 2 16,-3-2 0-16,-3-2 0 0,-6-1-16 0,6-5-4 16,12 3 0-16,-6-3 0 15,-9 1-19-15,6-4-4 0,3-2-1 0,0-3 0 0,0 0-3 0,3-5-1 16,-6 0 0-16,0-8 0 0,0 0 10 0,0 0 2 16,-3-5 0-16,3-3 0 0,6-5-20 0,-9-8 0 15,-3-3-11-15,-6-5 11 16,-3-6-40-16,6-4-2 0,0-6 0 0,-3-3 0 15,-6-7-53-15,6-1-10 0,0-2-3 0,1 5 0 16,-4 0 28-16,3 3 4 0,3 5 2 0,-3 2 0 0,0 4 92 16,3 2 18-16,0 0 4 0,6 5 1 0,0 0-6 0,0 3-2 0,3 0 0 15,0 2 0-15,0 1-12 0,3 2-2 0,6 6-1 0,0-4 0 16,0 4 3-16,6 5 1 0,3-3 0 0,3 3 0 16,-4-1-5-16,7 4-1 0,15-1 0 15,-6 3 0-15,-1 0 0 0,1 3 0 0,3 2 0 0,6 1 0 16,-1 2 2-16,-2 0 0 0,0 5 0 0,2-2 0 15,4 2-18-15,-9 3 0 0,-7 3 8 0,-2 2-8 16,3 0 0-16,-9 3 0 0,-6 0 0 0,0 5 0 16,-9-3 10-16,0 4-2 0,-4 1 0 0,-10-1 0 15,-7 1-8-15,3 4 8 0,-3-3-8 0,-3 2 8 16,-9-2-8-16,-3 0 12 0,-2 0-12 0,-1-1 12 16,3-4-3-16,-5 2 0 0,-4-2 0 0,6-4 0 15,3-1-22-15,-2-1-5 0,-10 0-1 0,9-5-667 16,6 0-134-16</inkml:trace>
  <inkml:trace contextRef="#ctx0" brushRef="#br0" timeOffset="94234.078">17442 12512 1818 0,'-9'-8'40'0,"9"8"8"0,0 0 1 0,0 0 3 0,0 0-42 0,0 0-10 0,3-5 0 0,0 0 0 16,-3-1 40-16,0 6 7 0,0-5 1 0,0 5 0 15,-3-3-25-15,3 3-5 0,0 0-1 0,0 0 0 16,-12 3-17-16,3 0 0 0,-3 2 0 0,0 3 0 15,3 3 10-15,-6 2-10 0,-3 3 8 0,-3-1-8 16,4 1 0-16,2 3 0 0,-3-1 0 0,9 4 0 16,3-1 0-16,0 0 0 0,0 0 0 0,0 0 0 15,0-2 0-15,3 2 0 0,9-3 0 0,-3 1 0 16,0-3 0-16,6 0 0 0,3-3 0 0,6 0 0 16,-3-2 18-16,2-1-2 0,-2-2 0 0,6 0 0 15,-3-5 12-15,0 2 3 0,0-2 0 0,0-6 0 16,2 1 7-16,-2-4 2 0,-6-2 0 0,3 0 0 0,0-5-11 15,0 0-1-15,-3-3-1 0,-3-3 0 16,0 1-27-16,-3-3 0 0,0 0 0 0,-3-1 0 16,-9 4-51-16,3 2-12 15,3 0-2-15,-3 0-1 0,-3 3 18 0,-3 3 3 0,-3-1 1 0,-3 0 0 16,3 6 24-16,-3 0 6 0,-3-1 1 0,3 4 0 0,4-1 13 0,-4 3 0 16,-3-2-10-16,0 2 10 0,3-3 0 0,3 6-11 15,0-1 11-15,0 1-8 0,0-1 8 0,3 1 0 16,9-3-9-16,0 0 9 0,-2 8 0 0,2-8 0 15,11 5 0-15,1 1 0 0,3-1 12 0,-3-2 6 16,6 2 2-16,3-5 0 0,3-3 1 0,2 1 1 0,-5-4 0 16,9 1 0-16,6 0-22 0,-1-3 0 0,-5 0 0 15,3-3-632-15,3-2-132 16</inkml:trace>
  <inkml:trace contextRef="#ctx0" brushRef="#br0" timeOffset="94564.56">18305 11726 990 0,'0'0'21'0,"0"0"5"0,0 0 1 0,0 0 1 0,-3 6-28 0,-3 2 0 0,0-3 0 0,3 3 0 15,-3 0 99-15,-3 2 13 0,3 1 4 0,-3 2 0 0,0 3-42 0,-3 3-8 16,-3 2-2-16,3 0 0 0,-2 3-6 0,-4-1-2 16,3 7 0-16,-6-1 0 0,0 0-3 0,3 5-1 15,-3 1 0-15,1 2 0 0,-1 0-19 0,6 0-4 16,-3 0-1-16,6 0 0 0,0-3-9 16,3-2-3-16,3 0 0 0,0-3 0 0,3 0 2 0,3 0 0 15,0 0 0-15,6-5 0 0,-3 0-18 0,6 0 0 16,0-6 8-16,6 3-8 0,3-5 0 0,3-3 0 15,0-2 0-15,8-3-667 16,4-5-134-16</inkml:trace>
  <inkml:trace contextRef="#ctx0" brushRef="#br0" timeOffset="94964.061">18400 12147 1681 0,'0'0'36'0,"0"0"8"0,0 0 2 0,9-3 2 0,3 3-38 0,0 0-10 0,3-5 0 0,2 2 0 16,4 1 48-16,0-1 8 0,0 3 2 0,3 0 0 15,-6 0-6-15,2 3-2 0,1-1 0 0,-3 4 0 16,0-1-15-16,0 0-3 0,-3 3-1 0,-3 0 0 0,-3 3-2 0,0-1 0 15,-3-2 0-15,-6 3 0 16,0-1-15-16,-3 1-3 0,-6 2-1 0,-6-2 0 16,0 2 0-16,-3 3 0 0,-9-3 0 0,0 3 0 0,-2 0-10 15,-1 2 0-15,0-2 0 0,0-2 0 16,4 1-8-16,-1-1-4 0,6-4-1 0,0 1 0 0,6-3 13 0,3 0 0 16,3 0-10-16,3-3 10 0,0 0 0 0,6-5 0 15,0 0 0-15,12 6 0 0,0-6 21 0,6 0 9 16,6 0 2-16,3-3 0 0,5-2-5 0,7-3-1 15,3 0 0-15,5-3 0 0,4 1-26 0,-3-4 0 16,-1 1-9-16,1-5-731 16,3-1-147-16</inkml:trace>
  <inkml:trace contextRef="#ctx0" brushRef="#br0" timeOffset="95239.218">18698 11700 1630 0,'0'0'36'0,"-3"0"7"0,3 0 1 0,0 0 3 0,3 8-38 0,3 0-9 0,6 0 0 0,-1 2 0 15,4 4 52-15,6-1 8 0,-3 3 1 0,6-1 1 16,6 7 39-16,-1-4 8 0,7 6 2 0,0-3 0 16,2 6-54-16,1-4-10 0,-3 4-3 0,3 2 0 15,-4 0-12-15,-5 0-2 0,0 0-1 0,-3 0 0 16,-7 3-10-16,-2-3-3 0,-3 0 0 0,-3-2 0 15,-6 2-4-15,-3 0-2 0,-6-3 0 0,-6 4 0 0,0-4 16 16,-9 1 3-16,0-1 1 0,-5 3 0 0,-7-2-18 16,-3 2-4-16,-3-3-8 0,-2-2 12 15,2 0-66-15,-3-3-14 0,4 5-2 16,-4-7-1078-16</inkml:trace>
  <inkml:trace contextRef="#ctx0" brushRef="#br0" timeOffset="95998.18">20153 12094 1378 0,'0'0'30'0,"-9"0"6"0,0-3 2 0,-3 3 2 0,-2-2-32 0,-1 2-8 0,-3-3 0 0,3 3 0 0,-6 0 93 15,-3 0 18-15,3 0 3 0,-2 0 1 0,-1 3-63 0,-3-1-12 16,0 1-2-16,3 2-1 0,-5-2-20 0,5 5-4 16,-3 3-1-16,0-1 0 0,0 3 4 0,4 3 0 15,-1 3 0-15,0-1 0 0,0 3-16 0,3 3 0 16,6-3 0-16,1 3 0 0,2-3 0 0,3 3 12 15,6-3-1-15,3 1-1 0,0-1 8 0,6-3 2 16,3 1 0-16,3-3 0 0,2 0 12 0,4-3 4 16,0-3 0-16,0-2 0 0,3 0-1 0,0-8 0 15,0 0 0-15,2-2 0 0,1-4 1 0,3-4 0 16,-3-4 0-16,0-1 0 0,-1-4 0 0,1 1 1 16,0-6 0-16,-3-3 0 0,0-4-18 0,-6-7-4 15,-1 1-1-15,1-8 0 0,-3 0 3 0,3-2 1 0,-3-1 0 0,-3-2 0 16,3 2-18-16,-3-2 0 15,-3-3 0-15,3 0 0 16,-3 6-32-16,0 2-9 0,-3 5-3 0,0 3 0 0,-3 8 20 0,0 2 3 0,-3 6 1 16,3 3 0-16,-3 4 6 0,0 6 2 0,0 1 0 0,0 1 0 15,3 6 12-15,0 0 0 0,-3 8 0 0,0 3 0 16,0 2 0-16,3 6 0 0,-3 2 0 0,0 8 0 16,3 0 0-16,3 8 10 0,-3 3-2 0,3 2 0 15,0 3-8-15,0 0 0 0,3 3 0 0,-3-1 0 16,3 3 0-16,3 1 8 0,-1 2-8 0,1-3 8 15,3-2-8-15,-3-3 0 0,3-3 9 0,-3-2-9 16,3-6 8-16,-3-2-8 0,3-3 8 0,-3-3-8 16,3-2 10-16,-3-3-2 0,2-2-8 0,-2-3 12 0,3-6-3 15,-3-2-1-15,3-8 0 0,3-5-777 16,3-3-156-16</inkml:trace>
  <inkml:trace contextRef="#ctx0" brushRef="#br0" timeOffset="96432.631">20430 11978 1855 0,'-12'0'52'0,"9"0"12"0,-3 0-51 0,3 0-13 0,3 0 0 0,0 0 0 15,0 0 72-15,0 0 11 0,0 0 2 0,0 0 1 16,12 0-10-16,3 0-1 0,3 0-1 0,3 2 0 15,0 1-22-15,2 0-5 0,1 2-1 0,3 0 0 16,0 1-27-16,0 1-6 0,-1-1-1 0,1 4 0 16,0-2 4-16,0 3 0 0,-1-3 0 0,1 2 0 15,-3 1-6-15,-3 0-1 0,-6-1 0 0,0 1 0 16,-6-1-9-16,0 1 8 0,-9 2-8 0,0 0 8 16,-6 3 3-16,-6 3 0 0,-3-1 0 15,-9 3 0-15,0 1 1 0,-6 1 0 0,-2-1 0 0,-1-1 0 16,-3-3-4-16,-3 3-8 0,1-2 12 0,-4 2-4 15,3-2-8-15,4-1 0 0,-1 1 0 0,3-3 0 16,6 2 0-16,4-2 0 0,2 0 0 0,6-3 0 16,3 0 0-16,6-2-11 0,3-1 3 0,9-2 0 0,3-2 8 15,9-1-8-15,6-2 8 0,5-1-8 16,10-4 36-16,9-1 7 0,5-2 1 0,4-3 1 0,-1 0-10 16,7-3-3-16,2 1 0 0,1-1 0 0,-1 0-13 0,-5 1-3 15,-4-1-8-15,1 3 12 0,-3 0-12 0,-4 3 0 16,-2-3-9-16,-4 3-875 15,-2 0-174-15</inkml:trace>
  <inkml:trace contextRef="#ctx0" brushRef="#br0" timeOffset="101492.357">11530 11819 1807 0,'0'0'40'0,"0"0"8"0,0 0 1 0,0 0 2 0,9 0-41 0,-3 0-10 0,0-5 0 0,3 2 0 16,-3 3 63-16,3 0 10 0,3 0 3 0,3 0 0 15,-4 3-32-15,4-1-5 0,6 1-2 0,0 2 0 16,0-2-24-16,6 2-5 0,-1 0 0 0,4-2-8 16,3 2 12-16,0 1-4 0,-1-4 0 0,1 4-8 15,3-4 14-15,-3 1-4 16,2-3-1-16,-2 0 0 0,-3 3 3 0,3-3 0 0,-1 0 0 0,-2 0 0 15,-6 2 0-15,3 1 1 0,-4-3 0 16,-2 0 0-16,-3 3-5 0,0-3-8 0,0 2 11 0,-3-2-11 16,-3 3 8-16,0-3-8 0,-1 2 0 15,-2-2 0-15,3 3 8 0,-6-3-8 0,-6 0 0 0,9 0 0 16,-9 0 0-16,0 0 10 0,0 0-10 0,0 0 8 16,0 0 9-16,0 0 2 0,0 0 0 0,0 0 0 15,0 0 2-15,0 0 1 0,-9 0 0 0,3 3 0 16,0-1-8-16,-3 1-2 0,1 0 0 0,2 2 0 15,0 0-12-15,-3 1 0 0,0 1 8 0,3 4-8 16,0 0 0-16,-3-1 0 0,-3 6 0 0,0 0 0 16,0 3-11-16,-3-1 11 0,-3 6-10 0,4 0 10 0,2-1 0 15,-3 4 0-15,-3-1 8 0,0 3-8 0,0 3 0 0,0 0 0 16,0 2-15-16,1-2 5 0,2 0 18 0,-3-3 4 16,3 3 1-16,-3-1 0 0,6 4-13 15,-3-3 0-15,3-3 8 0,-2 5-8 0,2-5 0 0,0 0 0 16,0-2 0-16,0-3 0 0,3 2 19 0,0-5 1 15,0-2 0-15,0-1 0 0,3-2-20 0,-3-3 0 16,6-2 0-16,-3 0 0 0,6-1 0 16,-3-5-16-16,0-2 4 0,3-3 0 15,0 0-26-15,0 0-5 0,-3-5-1 0,1-6-1100 16</inkml:trace>
  <inkml:trace contextRef="#ctx0" brushRef="#br0" timeOffset="102035.075">11378 11930 1317 0,'0'0'28'0,"0"0"7"0,-3-5 1 0,-3 2 2 0,3-2-30 0,0-3-8 15,0 3 0-15,3-1 0 0,0-2 56 0,0 3 11 16,-3 0 1-16,3 5 1 0,0 0-25 0,3-5-4 15,-3 5-2-15,0 0 0 0,0 0 2 0,0 0 1 16,0 0 0-16,0 0 0 0,0 0 2 0,0 0 0 16,0 0 0-16,0 0 0 0,0 0-15 0,6 2-4 15,-6-2 0-15,9 8 0 0,0-3-2 0,0 9-1 16,0-4 0-16,3 6 0 0,-3-3-3 0,0 6-1 16,3 2 0-16,3 3 0 0,-3 5 2 0,-1 3 0 15,1-1 0-15,3 6 0 0,0 3-7 0,0 2-2 0,-3 1 0 16,0-1 0-16,3 0-10 0,0 1 0 0,-4 2 9 15,4 0-9-15,0-3 0 0,0 0 9 0,0-2-9 16,-3 0 0-16,-3-3 8 0,3 0-8 0,-3-5 0 0,0-1 0 16,0-2 9-16,-1-2-9 0,1-3 0 0,-3 0 9 15,0-6-9-15,0-2 0 0,-3-3 0 0,0 0 0 16,0-2-14-16,0-6 2 0,-3-5 0 0,0 0-1028 16</inkml:trace>
  <inkml:trace contextRef="#ctx0" brushRef="#br0" timeOffset="102920.011">12447 12671 1422 0,'0'0'31'0,"0"0"6"0,0 0 2 0,0 0 1 0,0 0-32 0,3-5-8 0,-3-1 0 0,0 6 0 16,0 0 0-16,-3-5 0 0,0-3 0 0,-3 3 0 15,0 2 32-15,-3 1 5 0,6-1 1 0,-6 3 0 16,0 0 38-16,3-3 8 0,-3 3 2 0,0 3 0 16,0-3-11-16,1 3-3 0,-4-1 0 0,3 3 0 15,0-2-28-15,0 5-7 0,0-3-1 0,0 6 0 16,0-1-22-16,0 4-5 0,-3-4-1 0,6 4 0 0,-3 1-8 0,0 1 0 16,0 0 0-16,1 0 0 0,-1 0 0 15,6 2 12-15,0-2-12 0,0 3 12 0,0-1 0 0,3-4 1 16,0 1 0-16,0 1 0 0,6 0-4 15,-3 0-1-15,-3-3 0 0,3 3 0 0,6-3-8 0,-3 3 12 16,-1-5-12-16,4-1 12 0,0 4-4 0,0-6-8 16,0 2 12-16,3-5-4 0,-3 3 3 0,3-5 0 15,0 2 0-15,3-2 0 0,0 0 1 16,2-3 1-16,1-3 0 0,3 0 0 0,0-5 2 0,0 0 0 16,3 1 0-16,-4-1 0 0,4-3 1 0,-3 0 1 15,3 4 0-15,-3-4 0 0,3-2 5 0,-7-1 1 0,-2 1 0 16,0 0 0-16,0 0-11 0,0 0-3 15,-6 2 0-15,-3-2 0 0,-3 0-9 0,0 2 8 0,0-2-8 16,-3 2 8-16,-3-2 0 0,0 0 0 0,-3-1 0 0,-3 1 0 16,-3 0-8-16,3 0 12 0,0 0-12 0,-3 2 12 15,-3 0-12-15,-2 3 0 0,2 3 0 0,-3 0-11 16,0 2-2-16,0 1-1 0,0-1 0 0,-3 3 0 16,1 3 0-16,-1-3 0 0,-3 5 0 0,3-3 0 15,-6 4 14-15,0 2-12 0,1 0 12 0,2 2-12 16,-6 1 12-16,6-3 16 0,0 2-3 0,7 4-1 15,-4 1-28-15,3-1-7 0,0 2-1 0,3-1 0 16,3-1 14-16,0 2 10 0,3-3-13 0,1 3 5 16,5-3 8-16,3 3-10 0,0 0 10 0,5-1-10 15,4-4 10-15,3 2-10 0,3-2 10 0,6-1-10 16,6 1 10-16,0-3 0 0,8-3 10 0,1 1-10 16,0-4 13-16,2-4-3 0,-2-4-1 0,9-2 0 0,-1-2 12 0,4-3 3 15,0-3 0-15,-1 2 0 16,-2 1-89-16,-3-3-18 15,-4-2-3-15</inkml:trace>
  <inkml:trace contextRef="#ctx0" brushRef="#br0" timeOffset="121512.761">12512 13581 634 0,'0'0'17'0,"0"0"6"0,9 5-23 0,-3 1 0 0,0-1 0 0,0 3 0 16,0 0 88-16,0 5 14 0,0 0 2 0,3 3 1 16,-3 3-23-16,0 2-5 0,0 0-1 0,3 3 0 15,-3 2-42-15,6 1-9 0,-1-1-1 0,1-2-1 0,3 2 1 16,3 1 1-16,3 2 0 0,0-3 0 15,6 1 9-15,-4-3 2 0,4 0 0 0,0-3 0 0,3 0-12 0,0-3-1 16,2-2-1-16,4 0 0 0,0-3-2 16,2 1-1-16,1-1 0 0,3-3 0 0,-4-4 2 0,4 2 1 15,-3-6 0-15,0 1 0 0,-1-6-10 0,1 1-3 16,3-6 0-16,-1-3 0 0,1 1 7 16,-3-6 2-16,2 0 0 0,-2-5 0 0,0-1 26 0,-7-4 4 15,1 0 2-15,-3-6 0 0,-3 3 2 0,-3-3 0 16,-4 0 0-16,1-2 0 0,-3 2-34 0,-3 3-6 15,0-3-2-15,-3 0 0 0,0 1-10 0,0 2 8 16,-4 0-8-16,1 2 8 0,0 1-8 0,0 2 0 0,-3 3 0 16,0 2 0-16,3 3 0 0,-6 3 0 15,3 5 0-15,-3 0 0 0,0 3-21 0,-3 5 0 0,0 0 0 16,0 0 0 0,0 0-59-16,0 0-11 0,0 8-2 0</inkml:trace>
  <inkml:trace contextRef="#ctx0" brushRef="#br0" timeOffset="121775.784">13611 13600 1418 0,'-9'-19'40'0,"9"14"9"0,0-3-39 0,0 3-10 0,0-3 0 0,6 0 0 0,-3 0 36 0,3 0 4 15,3 0 2-15,5 0 0 0,4 3 10 0,0-1 3 16,6 1 0-16,0 0 0 15,3 2-30-15,-1 0-5 0,1-2-2 0,3 3 0 0,-3-1 5 0,2 0 1 16,-5 3 0-16,0 0 0 16,0 0-7-16,-3 3-1 0,-6 2 0 0,-3 0 0 0,-1 3 10 0,-2 0 2 15,0 0 0-15,-6 6 0 0,0 1-13 16,-6 4-3-16,-6 2 0 0,0 6 0 0,-2-4-12 0,-1 9 0 16,-6 0 0-16,0 2-917 15</inkml:trace>
  <inkml:trace contextRef="#ctx0" brushRef="#br0" timeOffset="127077.584">13170 14645 1608 0,'0'-14'45'0,"0"9"11"0,3-3-44 0,-6 0-12 15,3 3 0-15,0-6 0 0,-3 1 63 0,0-1 10 16,-3 1 3-16,3-1 0 0,0 3-7 0,-3-2-1 16,0 2 0-16,0 2 0 0,-2 1-38 0,5 2-8 15,3 3-2-15,-6 0 0 0,3 0-20 0,-3 0 0 16,0 6 0-16,6-6 0 0,-3 8 9 0,-3 0 4 15,0 2 1-15,0 3 0 0,-3 1-14 0,0 1-10 16,0 4 2-16,-3 0 0 0,0 4 8 0,-3 1 0 16,3 5 0-16,1 0-8 0,-1 0 8 0,3 3 0 15,-3 3 0-15,6-1 0 0,0 3 0 0,0 0 0 0,0-3 0 16,3 1 0-16,3 2 0 0,0-3 0 16,3 3 8-16,0 3-8 0,0-3 0 0,3 3 9 0,3 2-9 0,0-2 0 15,0-1 9-15,0 1-9 0,6 0 0 16,-4-3 9-16,4 5 7 0,-3-5 2 0,0 6 0 0,0-1 0 15,0-2-18-15,-6 2-17 0,0 0 3 0,-3 3 1 16,-3-5 13-16,0 2 0 0,-3-2 0 0,-3 0 0 16,0-1 15-16,-6-4-4 0,-3 4-1 0,-3-7 0 15,-3 5 8-15,1-2 2 0,-1-1 0 0,-3-2 0 16,-3-6 16-16,0 1 3 0,1-3 1 0,-1-3 0 16,-3-3 5-16,-3-2 2 0,1-5 0 0,-1 2 0 15,6-5-11-15,-3-3-1 0,3-5-1 0,1-5 0 16,2-3-23-16,0 0-11 0,3-5 10 0,3-6-829 15,1-2-165-15</inkml:trace>
  <inkml:trace contextRef="#ctx0" brushRef="#br0" timeOffset="128059.769">14045 14825 1754 0,'0'0'49'0,"3"-6"12"0,0 4-49 0,0-1-12 0,0-2 0 0,6 2 0 16,0-2 32-16,0 0 3 0,0-1 1 0,3 4 0 15,3-1 6-15,3 0 2 0,-1 3 0 0,4-2 0 16,3 2-21-16,0 2-4 0,3 1-1 0,2 0 0 16,1-1 2-16,6 1 1 0,-6 0 0 0,5 2 0 15,1-5-2-15,0 2-1 0,0 1 0 0,-1-3 0 16,1 0-6-16,-3 0 0 0,-4 0-1 0,1 0 0 15,0-3-3-15,-3 1 0 0,0-3 0 0,-7 2 0 16,1 0 0-16,0 1-8 0,-6-4 12 0,-3 4-4 0,-3-4 6 16,0 6 1-16,-3-2 0 0,0-1 0 0,-6 3 15 0,0 0 3 15,0 0 1-15,0 0 0 16,0 0-10-16,0 0-3 0,0 0 0 0,-9 5 0 0,3 3-21 0,0 0 8 16,0 0-8-16,-3 3 0 0,3 2 0 15,-3 3 0-15,3 0 0 0,-3 5 0 0,0 0 0 0,0 0 0 16,0 0 0-16,0 3-8 0,-2 3 8 0,2-1 0 15,-3 3 0-15,0 0 0 0,0 3 8 0,0 2 0 16,0 1 0-16,0 2 0 0,-3 0 0 0,3 3 1 16,-5-3 0-16,2 2 0 0,3-2-9 0,-6 0 8 0,6-2-8 15,-3 2 8-15,3-5-8 0,0 2 0 16,0-5 0-16,0 0 0 0,1-2 0 0,2-1 10 0,3-2-10 16,-3 0 10-16,0-6-10 0,3 1 0 0,3-3 0 0,-3-3 0 15,3-2-12-15,0-1-7 0,3-7-1 0,0-3-1 31,0 0-60-31,0 0-12 0,0 0-3 0,0-6-940 0</inkml:trace>
  <inkml:trace contextRef="#ctx0" brushRef="#br0" timeOffset="128428.454">13837 14748 1105 0,'0'0'24'0,"0"0"4"0,0 0 2 0,0 0 2 0,0 0-32 0,0 0 0 0,6 3 0 0,3 2 0 0,3-3 109 0,-3 1 15 16,3 2 4-16,2 3 0 0,-2-2-52 0,3 2-9 16,0-3-3-16,0 3 0 0,-3 2-25 0,6 4-6 15,-3 1-1-15,2 4 0 0,1 5 16 0,3 0 4 16,-3-1 0-16,0 7 0 0,3-1-7 0,-3 2-1 15,-1 1 0-15,4 5 0 0,0 0-27 0,-3 3-5 16,3 2-2-16,0 1 0 0,-1-4-2 0,1 4 0 16,-3-4 0-16,3-2 0 0,-3 0-8 0,-3-5 0 15,3 3 0-15,-3-6 8 0,-4-3 0 0,-2 3 0 16,-3-5 0-16,-3-3 0 0,3 3 0 0,-6-3 0 0,0 0 0 16,0-2 0-16,-3 2-20 0,3 0-5 0,0-2-1 15,0-1-678-15,-3-2-136 16</inkml:trace>
  <inkml:trace contextRef="#ctx0" brushRef="#br0" timeOffset="129526.098">15069 15457 1120 0,'0'0'32'0,"0"0"6"0,0 0-30 0,0 0-8 0,0 0 0 0,0 0 0 15,0 0 104-15,-3-5 19 0,-6-1 4 0,9 6 1 16,-3 0-48-16,-6 0-8 0,3 0-3 0,-2 6 0 16,-1-4-44-16,3 4-9 0,-3-4-1 0,-3 4-1 0,0 1-6 0,3 1 0 15,-3 0-8-15,3 6 12 0,-6-1 4 0,6 0 1 16,3 0 0-16,0 6 0 0,-3-3 9 0,4 2 2 16,-1 1 0-16,3-1 0 0,3 1-28 0,0-3 8 15,3 2-8-15,0-2 0 0,0 0 9 0,2 2-9 16,7-2 10-16,-3 0-10 0,3 0 10 0,3-3-10 15,0 1 10-15,3-1-10 0,0 0 12 0,3-2-3 16,-1-4-1-16,-2 1 0 0,3 0 4 0,0-2 1 16,0-1 0-16,0-2 0 0,-4-1 8 0,-2-2 2 15,3-2 0-15,-3-1 0 0,3-2 11 0,-3-1 2 16,0-2 1-16,0-5 0 0,-4 0 12 0,1 0 3 16,-3 0 0-16,0-3 0 0,0-3-16 0,0 1-4 0,-3-1 0 15,0 1 0-15,-3-1-8 0,0 1-3 16,-3-4 0-16,0 6 0 0,0-2-8 0,0 5-1 0,0-3-1 0,-3 3 0 15,0 2 0-15,0-2 0 0,0 2 0 16,-3 1 0-16,0-1-3 0,3 3 0 0,-3 0 0 0,0 0 0 16,0 0-8-16,0 3 0 0,0-3 0 0,0 3 0 15,-2-1 0-15,2 4 0 0,-3-3 0 0,3-1 0 16,-3 4 0-16,0-1-14 0,-3 3 3 0,0-3 1 16,0 3-5-16,0 0-1 0,-3 3 0 0,0-3 0 31,-5 3-10-31,2-3-2 0,-3 5-1 0,3-5 0 0,-3 3-4 15,0 2-1-15,1-3 0 0,2 1 0 0,0 0 17 0,3-1 3 0,3 1 1 0,3 2 0 16,-3-2 13-16,6 0 0 0,0-1-10 0,0 4 10 16,3-4 0-16,-3 1-11 0,6-3 11 0,0 0-8 15,3 8 8-15,-3-8 0 0,3 5 0 0,0 3 0 16,3-3 0-16,0 1 12 0,0 2-2 0,0 0-1 0,0-3 3 16,3 0 0-16,0 0 0 0,-9-5 0 0,6 11-12 15,0-6 0-15,3 3 0 0,-9-8 8 0,3 8-8 0,6-3 10 16,-6 3-10-16,-3-8 10 15,6 6-2-15,-3-1-8 0,3 0 12 0,0 1-4 0,-1-4 3 0,-5-2 0 16,9 5 0-16,3-2 0 0,0 0 8 0,3-3 1 16,0-3 1-16,3 0 0 0,-3 3-5 0,6-5-2 15,-4 5 0-15,7-5 0 0,0 2-14 0,3-2 11 16,0-3-11-16,-1 3 10 0,-2-1-2 0,0-2-8 16,0 3 12-16,0 3-834 15,-1-4-167-15</inkml:trace>
  <inkml:trace contextRef="#ctx0" brushRef="#br0" timeOffset="130642.614">16266 15806 2052 0,'0'0'45'0,"0"0"10"0,0-8 1 0,0 0 1 0,0-5-45 0,0 3-12 0,-3-6 0 0,-3 0 0 15,6-3 56-15,-3-2 10 0,0-3 2 0,3-5 0 0,-3 3-12 0,0-6-3 16,3-8 0-16,0 1 0 16,3-9-13-16,0-5-4 0,0-3 0 0,0-4 0 0,3-4-6 15,0 1-2-15,3-4 0 0,0 7 0 0,0-1-28 16,-1 5 0-16,4 9 0 0,-3 2 0 0,0 8 0 0,0 0 0 15,0 7 0-15,0 4 0 0,0 2 0 0,0 6 0 16,-3 2 0-16,3 3 0 0,0 2 0 0,3 3 0 16,-3 3 0-16,2-1 0 0,4 6 0 0,-3 0 0 15,3 6 0-15,0-1 0 16,0 3-25-16,-3 3-11 0,3 2-3 0,-3 5-743 16,-3 3-149-16</inkml:trace>
  <inkml:trace contextRef="#ctx0" brushRef="#br0" timeOffset="130775.715">16263 15179 1926 0,'-15'-8'42'0,"9"8"9"0,-3-2 1 0,3-1 3 0,0-2-44 0,6 5-11 0,0-6 0 0,3 1 0 16,9-3 73-16,3 0 13 0,3 0 2 0,9-5 1 16,2 2-62-16,10 1-13 0,3-6-2 0</inkml:trace>
  <inkml:trace contextRef="#ctx0" brushRef="#br0" timeOffset="131048.306">17150 14629 2224 0,'-12'-8'49'0,"3"5"11"0,-3 1 1 0,-6-1 1 0,0 0-50 15,1 3-12-15,2 0 0 0,0 3 0 16,-6 2 41-16,3 3 6 0,3 3 1 0,-3 2 0 0,0 0-36 0,1 6-12 15,2 5 0-15,0-1 9 0,3 6-9 0,0 1 0 16,0 4 0-16,3 3-11 0,6 0 11 0,3 3-12 16,-9-1 12-16,9-2-12 0,3 3 12 0,0-3 0 15,0 0-9-15,6 0 9 0,-3-2 0 0,6-1 0 16,6-2 0-16,0-3 0 0,-3 0 0 0,5-3 0 16,7-4 0-16,0-4 0 15,3-2-37-15,0-5-7 0,8-3 0 0,4-3-963 16</inkml:trace>
  <inkml:trace contextRef="#ctx0" brushRef="#br0" timeOffset="131388.141">17114 14938 1620 0,'0'0'36'0,"0"0"7"0,-6 0 1 0,6 0 1 0,0 0-36 0,0 0-9 0,6 0 0 0,-6 0 0 16,0 0 98-16,15 0 18 0,12-2 3 0,-3 2 1 15,-4 2-51-15,7-2-9 0,6 3-3 0,0 0 0 16,-1 2-17-16,1-2-4 0,0 2-1 0,-3 0 0 16,5 0-19-16,-8 1-3 0,-3-1-1 0,0 3 0 15,3 0 2-15,-7 0 0 0,-5 2 0 0,-9 1 0 16,0 2-14-16,-6 1 8 0,-3 4-8 0,-6-2 0 16,-11 2 0-16,-1 1 0 0,0 2 0 0,-3 0 0 15,-6 0 0-15,-2 1-12 0,-1-7 12 0,6 1-13 0,-3 0 13 16,0-3 0-16,1 1 0 0,8-4 0 0,9-2 0 15,0 0 0-15,-3-3 0 0,6 1 0 0,9-6 0 0,0 0 10 16,0 0-10-16,6 5 8 0,6-2 0 0,6-1 0 16,6-4 0-16,6-1 0 0,-1 0-8 0,4-5 12 15,3 1-12-15,5-4 12 0,-2 0-12 0,3 1-16 16,2-1 4-16,4-2 1 16,-3 0-56-16,-1-3-11 0,-2 3-2 0,-6-9-945 15</inkml:trace>
  <inkml:trace contextRef="#ctx0" brushRef="#br0" timeOffset="131635.422">17623 14555 2055 0,'0'0'45'0,"0"0"10"0,9 2 1 0,-9-2 2 0,0 0-46 0,9 6-12 0,9 2 0 0,0 2 0 15,3 1 63-15,2-1 10 0,4 4 3 0,6 1 0 16,-3 1-28-16,2 3-6 0,4-1-1 0,0 4 0 15,-3 1-18-15,2 1-4 0,-2-3-1 0,0 6 0 16,-6-1-6-16,-4 3 0 0,-2 0-1 0,-3 1 0 16,-6-1-3-16,-6 0 0 0,-6 3 0 0,-9-1 0 15,-9 1 6-15,-3 2 1 0,-3-2 0 0,-5 3 0 32,-1-4-36-32,-9 1-7 0,1 2-2 0,-4-2-742 0,-3 0-148 0</inkml:trace>
  <inkml:trace contextRef="#ctx0" brushRef="#br0" timeOffset="132315.597">18971 14904 1638 0,'0'0'36'0,"0"0"7"0,3-5 1 0,0-1 3 0,-3 6-38 0,0 0-9 0,0 0 0 0,0 0 0 15,0 0 67-15,0 0 11 0,0 11 2 0,-3 5 1 16,0 5-9-16,1 3-3 0,-7 5 0 0,0 3 0 16,3 2-36-16,-3 6-7 0,0-1-2 0,0 9 0 15,0 2-9-15,0 3-3 0,3 0 0 0,0 3 0 16,-3-9-12-16,3 9 8 0,3-3-8 0,0-3 0 16,0 0 0-16,0-5 8 0,3-5-8 0,0 2 0 15,0-7 0-15,3-3 11 0,0-6-11 0,0-2 10 16,0-6 2-16,0-2 0 0,-3-5 0 0,3-6 0 0,-3-5 28 15,0 0 5-15,0-8 2 0,6-5 0 0,-3-8 13 16,0-3 4-16,0-10 0 0,0-3 0 0,-3-6-41 0,0-4-8 16,3-6-2-16,-3 0 0 0,-3-8 2 0,3-3 0 15,-6-7 0-15,3 5 0 16,-6-6-15-16,0 9 0 0,0 2 0 0,-3 8 0 0,1 0 0 0,-4 6 0 16,6 4 0-16,-3 4 0 0,0 1 0 15,6 7 0-15,0-1 0 0,3 6 0 0,3 4 10 0,0 1 9 16,6 5 1-16,0 0 1 0,6 3-33 0,3 5-6 15,3 0-2-15,2 3 0 0,4 0 12 0,3 5 8 16,6 2-12-16,0 4 12 0,2 2-12 0,1 2 12 16,0 1-12-16,-1 2 12 0,-5 3-10 0,0 0 10 15,-6 0-8-15,-3 2 8 0,-7 1 0 0,-2 2-8 0,-3 0 8 16,-9 0 0-16,0 0 0 0,-9 3 0 0,-3-5 0 16,-2 2 0-16,-7 0 0 0,-6 0 0 0,-3 0 0 0,-6-2 0 15,4-1-12-15,-4 1-3 0,0-1-1 0,1 1-809 16,5-1-163-16</inkml:trace>
  <inkml:trace contextRef="#ctx0" brushRef="#br0" timeOffset="132770.31">19683 15277 2257 0,'-18'-16'49'0,"12"11"11"0,-3-3 1 0,0 3 3 0,3-6-51 0,-3 3-13 16,0 0 0-16,3 0 0 0,-2-2 38 16,2 2 5-16,0 0 1 0,0 3 0 0,3-1 3 0,0 1 1 15,0 0 0-15,-3-1 0 0,3 4-39 0,0-1-9 16,-3 0 0-16,6 3 0 0,-9 0 0 0,0 6 0 16,0-1 0-16,-3 3-11 0,0 0 11 0,0 2-13 15,3 6 5-15,-2 3 8 0,-4-1-12 0,0 1 12 16,3 5-10-16,-3 2 10 0,3-2-9 0,3 2 9 15,0-2-8-15,3 3 8 0,3-6 0 0,3 3-8 16,0-3 8-16,3-3 0 0,0 4 0 0,6-7 0 16,0-1 0-16,3-1 0 0,0-3 0 0,3 1 0 15,3-6 0-15,2 1 0 0,-2-4 10 0,3-4 1 0,3-1 0 16,0-5 0-16,-3 0 11 0,2-2 2 16,-5-4 1-16,0 1 0 0,0-3-4 0,0-2-1 0,-3-4 0 0,-6-1 0 15,0-4-9-15,-3 1-3 16,0-6 0-16,-3 6 0 15,-6-1-38-15,0 3-8 0,-3-2-2 0,-6 5 0 16,-3 5 7-16,0 0 1 0,-6 5 0 0,-3 1 0 16,-3 4-26-16,-2 1-5 0,-1 5-1 0,0 0 0 15,0 3-25-15,1-1-6 0,5 6-1 0,6 0 0 16,0 3 56-16,6-1 10 0,9 1 2 0,0 0 1 0,9 2 11 0,6-5 1 0,3 2 1 0,6-4 0 16,9-4-23-1,5-2-5-15,7 0-1 0,3-2 0 0</inkml:trace>
  <inkml:trace contextRef="#ctx0" brushRef="#br0" timeOffset="133057.227">20296 14277 1997 0,'0'0'56'0,"-3"-8"13"0,-3 3-55 0,3-1-14 16,3 6 0-16,0 0 0 0,-9-5 61 0,3 2 10 15,0 3 1-15,-3 3 1 0,-3 5-19 0,-2 3-4 16,-1 2-1-16,-3 5 0 0,0 6-12 0,0 3-2 0,-3 4-1 0,0 4 0 16,1 4-23-16,2 1-11 15,-3 3 10-15,0 4-10 0,0 1 12 0,6 2-4 0,-2 0-8 0,5 3 12 16,6 3-12-16,0-6 0 0,0 0 0 0,6-5 0 16,3 0 0-16,3-5 14 0,3 0-4 0,5-6-1 15,4 0-9-15,3-7-17 0,3-1 4 0,3-2 1 31,0-5-44-31,5-6-8 0,1-5-1 0,3-5-641 0,2-6-128 0</inkml:trace>
  <inkml:trace contextRef="#ctx0" brushRef="#br0" timeOffset="133491.087">20365 14724 1933 0,'0'0'55'0,"0"0"12"0,0 0-54 0,0 0-13 0,0 0 0 0,0 0 0 15,5 0 86-15,-5 0 14 0,15 3 4 0,0-3 0 0,6 0-19 0,0 0-3 16,3 2-1-16,0-4 0 0,2-1-49 0,1 3-9 16,0-3-3-16,0 3 0 0,-1 0-20 0,1 0 0 15,-6 0 0-15,3 0 0 0,0 3 0 0,-3 0 16 16,-1-1-4-16,-5 1-1 0,0 0-11 0,-3 2 0 15,-3 0 0-15,-3-2 0 0,-6-3 21 0,0 10-1 16,-3 1 0-16,-9 0 0 0,0 5-20 0,-9 2 0 16,0 1-10-16,-5 2 10 0,-1 3 0 0,0 2 0 15,-3-5 12-15,-2 3-3 0,-1 0-9 0,3-3 0 16,0 0 0-16,4 0 0 0,-1 0 0 0,3 1 0 0,9-4 0 0,0-2 0 31,0-3-28-31,3 3-4 0,9-5 0 0,0-1-1 0,6-2 33 0,0 0-8 16,9-5 8-16,3-1 0 0,3 1 24 0,6-3 9 0,6-3 2 15,2-2 0-15,1-3-35 0,6 0 0 0,0-2 0 0,2-4 0 32,7-1-19-32,-4-1-10 0,1 0-3 0,0 0 0 15,-4-3-102-15,-2 1-21 0,0-3-4 0,-15 5-1 0</inkml:trace>
  <inkml:trace contextRef="#ctx0" brushRef="#br0" timeOffset="133765.662">20841 14248 2268 0,'0'0'50'0,"0"0"10"0,0 0 3 0,0 0 0 0,6 2-51 0,-6-2-12 0,9 6 0 0,0 4 0 0,2 1 68 0,4 2 10 15,0 6 2-15,6 2 1 0,-3 3-57 0,3 5-11 16,3 3-2-16,-1-1-1 0,1 4-10 0,3-1 0 15,-3 3 0-15,3-3 8 0,-1 4 2 0,-2-1 0 16,0 0 0-16,-3 2 0 0,0 1-10 0,-3 0 0 16,-1-1 0-16,-8-2 0 0,-3 0 20 0,-6-2 1 15,-6-3 1-15,-3-1 0 0,-8-4-22 0,-7 2 0 16,-6-3 0-16,-6 1 0 16,-2-3-26-16,-7-1-10 0,-3-1-1 0,-5-4-746 0,-7 3-149 0</inkml:trace>
  <inkml:trace contextRef="#ctx0" brushRef="#br0" timeOffset="134526.493">22392 14772 2167 0,'0'0'48'0,"0"0"9"0,-3-3 3 0,-3-2 0 0,-3-3-48 0,6 0-12 0,-3 3 0 0,6 5 0 16,-6-11 80-16,0 3 14 16,-3 0 2-16,6 0 1 0,-3 3-61 0,0-3-13 0,-3 3-3 0,0-1 0 15,3 1-20-15,-3 2 8 0,0 1-8 0,-6-1 0 16,7 6 0-16,-7-1 8 0,-3 1-8 0,-3 2 0 15,0 6 0-15,0 2-10 0,-2 3 1 16,-1 3 0-16,3 2 1 0,0 3 0 0,0 5 0 0,3 2 0 16,3 4 8-16,4-3-13 0,-1 2 5 0,6-2 8 15,0-1-8-15,6-1 8 0,0-1 0 0,3-3 0 16,3 1-9-16,0-6 9 0,6 0-12 0,-4-3 12 16,4-4 0-16,3-4 0 0,6-4 10 0,0-6-2 15,0-3 12-15,3-5 4 0,-1-5 0 0,1-6 0 16,0 1 12-16,0-6 4 0,0-5 0 0,-1-3 0 15,1-5-22-15,-6-3-4 0,3-7-1 0,-6-4 0 16,0-2 2-16,0-5 0 0,-4-3 0 0,-2 1 0 16,-3-7-15-16,0 1 9 0,-3 0-9 0,-3 3 8 15,-3 7-8-15,-3 3 0 0,-3 8 0 0,-2 5 0 16,-1 9 0-16,0 4 0 0,3 1 0 0,0 7 0 0,0 6 0 0,0 2 0 16,-3 4 9-16,12 4-1 0,0 3-8 15,-3 8 0-15,-3 2 0 0,3 6 0 0,3 3 0 0,0 7 0 16,-3 6-11-16,3 2 11 0,0 6 0 15,0 2 0-15,3 6 0 0,-3 2 0 0,3 3 0 0,3 0 0 16,-3-3 0-16,3 3 0 0,0-2 0 0,6 2 0 16,3-1 0-16,-3-1 0 0,6-1 0 0,2-8 0 15,1 1 0-15,0-6 0 0,6-3 0 0,3-2-14 16,-1-6 1-16,7-5 0 16,3-5-117-16,-3-2-23 0,2-9-5 0</inkml:trace>
  <inkml:trace contextRef="#ctx0" brushRef="#br0" timeOffset="134916.528">22665 14706 1796 0,'0'0'40'0,"0"0"8"0,0 0 1 0,6 2 1 0,0 1-40 15,6-3-10-15,0 2 0 0,0-2 0 0,3 0 104 0,3 0 20 0,3 0 3 0,2-2 1 16,1 2-45-16,3 0-9 0,0-3-2 0,3 3 0 16,2-2-45-16,1-1-10 0,0 3-1 0,0 0-1 0,2 0 5 15,-2 3 0-15,-3 2 1 0,-3-3 0 16,2 1-21-16,1 2-15 0,-9 3 3 0,0 0 0 0,0 3 35 0,-7-3 7 16,1 2 2-16,-6 4 0 0,-3-4-32 0,-3 6 0 15,-3 0 0-15,-9 2 0 0,0 1 12 0,-11 0-3 16,-1 2-1-16,-9 3 0 0,-3-1 4 0,-8 1 0 15,-4 3 0-15,0-1 0 0,1-2-12 0,-4 0 10 16,0-1-10-16,10 1 10 0,-4 0-10 0,9 0 0 16,0-3 9-16,7-2-9 0,-4-1 0 0,15-2 0 15,0 0 0-15,6-3 0 0,6 0-8 0,3 1 0 16,9-4 0-16,3 1 0 0,9-1 8 0,6-4 14 16,2-4-3-16,7 4-1 0,6-6 21 0,5 0 4 0,7-6 1 15,6 1 0-15,-1 0-36 0,4 2 0 16,-4 0 0-16,-2 1-867 0,-4-4-180 0</inkml:trace>
  <inkml:trace contextRef="#ctx0" brushRef="#br0" timeOffset="136919.087">16049 16132 903 0,'0'0'25'0,"0"0"7"0,0 0-32 0,0 0 0 15,0 0 0-15,8 0 0 0,1 0 65 0,0-3 7 16,0 0 2-16,3 1 0 0,6-4 18 0,0 6 4 16,6-2 1-16,2-1 0 0,7 0-17 0,3 3-4 15,9 0-1-15,2 3 0 0,4 0-9 0,5-6-2 16,10 0 0-16,-1-2 0 0,1 5-21 0,5 0-5 15,7-8-1-15,-1 6 0 0,-3-4-17 0,10 1-3 16,5-6-1-16,-3 1 0 0,-5 2-4 0,-1 0-2 0,-5 0 0 0,2 0 0 16,-3-2-10-16,-5 7 12 15,-10-8-12-15,-8 9 12 0,-3-4-12 0,-10 1 0 0,-8 0 9 0,-3 2-9 16,-9-2 16-16,-3 5 0 0,-4-3-1 16,-5 3 0-16,-6 0 9 0,-6 0 3 0,-5 3 0 0,-7-1 0 31,-6 4-108-31,-3-1-22 0,-6 3-4 0</inkml:trace>
  <inkml:trace contextRef="#ctx0" brushRef="#br0" timeOffset="139823.265">18638 16153 1285 0,'18'-3'28'0,"-6"3"5"0,6-5 2 0,3 5 2 0,8-5-29 0,4-3-8 0,6 2 0 0,8-2 0 15,4-5 81-15,6 5 15 0,8-2 4 0,1-1 0 16,2 1-10-16,3-1-2 0,10 0 0 0,-1 1 0 15,4-3-16-15,2 5-4 0,3-3-1 0,6 3 0 16,1-5 9-16,-1 2 3 0,0 3 0 0,-3-5 0 16,1 5-48-16,2 0-10 0,-3-2-1 0,3 4-1 15,1-2-7-15,-4-2-2 0,-3 2 0 0,-2 0 0 0,-10 3-10 16,-3-3 0-16,1 0 9 0,-10 2-9 16,-5 1 8-16,-10 3-8 0,-5-1 8 0,-12 3-8 0,-3 0 0 0,-13 0 0 15,-5 0 0-15,-6 0-8 0,-6 0 22 16,-9 5 5-16,-11-5 1 0,-7 5 0 15,-6 3-136-15,-6 0-28 0,-2 0-4 16</inkml:trace>
  <inkml:trace contextRef="#ctx0" brushRef="#br0" timeOffset="141879.977">13447 16830 1512 0,'-3'-13'43'0,"3"8"9"0,0-3-42 0,3 0-10 0,-3 2 0 0,-3-7 0 16,3 5 81-16,-6-2 15 0,3 2 2 0,-3-3 1 16,0 1 18-16,-3-1 4 0,0-2 1 0,0 0 0 15,0 5-46-15,-2-3-8 0,2-2-3 0,-3 8 0 16,3-3-33-16,-3 2-6 0,0-2-2 0,0 8 0 16,0-5-9-16,0 5-3 0,-3 0 0 0,3 5 0 0,-2 3-12 0,-4 6-8 15,3 1 8-15,0 7-13 0,3-1 4 0,0 5 1 16,0-2 0-16,0 8 0 0,3-3-1 15,3 3 0-15,0-1 0 0,4 6 0 0,2-2 1 0,5 2 0 16,1-3 0-16,3 6 0 0,0-3 8 16,6 3-12-16,-3-6 12 0,3 6-12 0,3-3 2 0,-3-3 0 15,0 3 0-15,-1 3 0 0,1 0-3 0,0-1-1 16,0-2 0-16,-3 0 0 0,-3 0 14 0,0-2-12 16,-6-3 12-16,3-1-12 0,-9 4 12 0,0-6 0 15,0 0 0-15,-6-3 0 16,-3 6 0-16,0 0 0 0,-3 0 0 0,-6-1 0 0,-2-2 0 0,-4 3 0 15,-3-5 0-15,0-1 0 0,-5 1 23 0,-1-4 7 0,3-1 2 16,-3-9 0-16,4 5-14 0,-1-4-2 0,-3-7-1 16,3-1 0-16,4 2-3 0,-1-3-1 0,3-5 0 0,-3-5 0 31,7 2-71-31,2-8-15 0,9-2-2 0</inkml:trace>
  <inkml:trace contextRef="#ctx0" brushRef="#br0" timeOffset="142498.465">14027 16968 1758 0,'0'0'50'0,"0"0"10"0,0 0-48 0,0 0-12 0,0 0 0 0,0 0 0 16,0 0 41-16,15 5 6 0,0-5 1 0,3 8 0 15,3-5 0-15,0-3 1 0,6 0 0 0,2 0 0 16,1 0-33-16,3-3-8 0,0 0 0 0,2 3-8 16,4-5 10-16,-3 5-10 0,2-5 8 0,-2 2-8 15,0 3 0-15,0-5 0 16,-7 5 0-16,4-5 0 0,-6 2 0 0,-3 0 0 0,-4 1 9 0,1 2-9 15,-3 0 8-15,-3 0-8 0,-6 0 8 0,3 0-8 16,-6 2 9-16,-3 1-9 0,-3-3 12 0,0 0-12 16,0 8 24-16,-3 0-1 0,-3 2-1 0,0-2 0 15,-3 5 10-15,-3 1 1 0,0-1 1 0,0 5 0 16,-3-4-12-16,0 4-2 0,-2 1-1 0,2 2 0 16,-3-5-9-16,0 2-2 0,0 1 0 0,0 7 0 15,-3-5 8-15,4 3 0 0,-1 3 1 0,0-1 0 16,-3 1-17-16,6 4 0 0,0-4 0 0,0 5 0 0,-2-6-14 15,5 8-3-15,-3-2-1 0,3 0 0 0,3-6 18 0,0 1 0 16,0-1 0-16,3-2 0 16,0-3 0-16,0 0 0 0,0-2 0 0,0-6 0 0,3 0-11 0,-3 1 2 15,0-4 0-15,3-2 0 16,0 0-105-16,3-3-21 0,0-5-4 0</inkml:trace>
  <inkml:trace contextRef="#ctx0" brushRef="#br0" timeOffset="142808.034">13754 16960 1728 0,'0'0'49'0,"-6"0"11"0,0 0-48 0,6 0-12 0,-3 5 0 0,3 3 0 16,0-3 29-16,6 3 4 0,0 5 1 0,3 1 0 15,-1 4 11-15,7 1 3 0,0-3 0 0,6 7 0 16,-3-1-20-16,3 4-4 0,0-2-1 0,-1 2 0 16,1 1-7-16,0-1 0 0,-3 1-1 0,0 4 0 15,-3-4-6-15,0 5-1 0,-1-1 0 0,-2-1 0 16,0 7-8-16,-3-3 0 0,3-2 0 0,-3-1 0 16,0 4 0-16,0-9 0 0,0 1 0 0,-3-1 8 15,3-7-8-15,0 5-17 0,0-9 4 0,0 4-613 16,-1-6-122-16</inkml:trace>
  <inkml:trace contextRef="#ctx0" brushRef="#br0" timeOffset="143558.022">14825 17592 1470 0,'0'0'41'0,"0"0"11"0,-3-5-42 0,3 5-10 0,-3-5 0 0,0-3 0 0,-3 0 56 15,3 2 8-15,-3-2 3 0,3 3 0 0,-3 0-28 0,0-3-6 16,3 8-1-16,-2-5 0 0,-1 5-24 0,0 0-8 15,-3 5 0-15,3-5 0 0,-3 8 20 0,0 2-4 16,-3-2 0-16,3 0 0 0,-3 3 11 0,3 2 1 16,0 0 1-16,-3 1 0 15,3-1-5-15,0 5 0 0,4-2-1 0,-1 0 0 0,0 0-15 0,3 3-8 16,3-1 10-16,0-2-10 0,0-3 0 16,3 6 0-16,3-6 0 0,3 0 0 0,-4 0-13 0,7 1-9 15,0-1-2-15,0-3 0 16,3-2 45-16,0 0 9 0,0 3 2 0,3-3 0 0,0-8-9 0,2 5-2 15,1-5 0-15,0-5 0 0,3 5 10 0,-3 0 1 16,3-6 1-16,-1-1 0 0,-2 1 7 0,3-7 2 0,-3 5 0 16,0-5 0-16,-1-6-10 0,-2 6-3 0,-3 0 0 15,3-6 0-15,-6 6-7 0,0-3-2 0,-3-2 0 0,-3 5 0 16,0-6-6-16,-3 0-2 0,-3 4 0 0,-3-4 0 16,0 1-4-16,-3-1 0 0,-3-2-8 0,-3 2 12 15,3 6-12-15,-3-3-8 0,-6 3 8 0,0 2-13 31,-2 3-11-31,-4 1-3 0,0 1 0 0,-3 6 0 16,-3 0-15-16,-2 3-3 0,2 2-1 0,-3 0 0 16,3 3 4-16,1 6 1 0,-1-4 0 0,3 3 0 0,6 3 21 0,0 3 5 0,7-6 1 0,2 0 0 15,0 6 14-15,9-6 0 0,3 0 0 0,3 1 0 16,6-1 17-16,3 0 10 0,2-2 1 0,7-3 1 16,0-3 16-16,6-3 3 0,6-2 1 0,2 0 0 15,4 0-27-15,0-2-6 0,2-3 0 0,4-1-752 16,-3-2-151-16</inkml:trace>
  <inkml:trace contextRef="#ctx0" brushRef="#br0" timeOffset="146039.153">13941 17047 2286 0,'12'-8'50'0,"-6"0"10"0,0 3 3 0,6-8 1 0,0 5-51 0,0-3-13 0,0 1 0 0,-1-1 0 0,7-2 70 0,3 8 11 16,0-3 3-16,3-3 0 0,6 3-64 0,-1 5-20 15,1-2 10-15,0 5-10 0,3 0 15 0,2 0-3 16,-2 5 0-16,-3-2 0 16,-3 5-12-16,-1 3-16 0,1-3 3 0,-3 10 1 0,-3 1 0 0,-6-4 0 15,-3 4 0-15,-9 2 0 16,0-2-36-16,-9 7-6 0,-9-2-2 0,-3 2 0 15,-9-4 32-15,-3 7 7 0,-2-8 1 0,-4 0 0 0,-3 3 16 0,0-6 0 16,1-2 0-16,2-3 0 0,0 1 20 0,7-6 2 16,2-3 0-16,9 0 0 0,6 0 11 0,3-5 3 15,9 0 0-15,9-5 0 0,6 0-12 0,9-3-1 16,5 0-1-16,13-5 0 0,6 0-14 0,2-3-8 16,7 2 8-16,2-1-8 0,1 1 0 0,0 1 0 0,-4 0 0 15,-5 2 0-15,-4-2 0 0,-2 5 0 0,-9 3 0 0,-10 0 0 16,-8 2 0-16,-12 3 0 0,-6 0 0 15,-6 8 0-15,-12 5 0 0,-8 0 0 0,-10 8 0 16,-12-2 0-16,-8-1 0 0,-7 9 0 0,-2-3 8 0,-7 0-8 16,4-1 8-16,5 4-8 0,1-3 8 0,8-3-8 15,7 0 0-15,8 3 8 0,9-6-8 16,6-2 0-16,10 5 0 0,11-5 0 0,8-3 0 0,13-5-8 16,9 0-8-16,12-2 0 0,8-6-1 0,10 0 0 15,11-8-6-15,4-6-1 0,8 4 0 0,-2-3 0 31,2-1-12-31,-6 1-4 0,1-3 0 0,-4 0 0 0,-8 9 15 0,-4-7 2 0,-11 6 1 0,-9 3 0 16,-10-3 22-16,-11 8 0 0,-3 0 0 0,-9 3 0 16,-9 2 30-16,-9 8 1 0,-9-5 0 0,-8 11 0 15,-10-1-8-15,-3 3-2 0,-2 3 0 0,-4 3 0 16,3-6-13-16,-2 5-8 0,2-2 10 0,6-3-10 0,1 3 14 16,5-8-3-16,3 3-1 0,9-1 0 0,6-2-27 0,7-3-6 15,2-2-1-15,6-3 0 0,9 0 24 0,2-3 0 16,7-5 0-16,6 0 0 0,3-5 23 0,3-3 9 15,-1 2 1-15,7-2 1 0,0-5-25 0,-3 8-9 16,2-8 0-16,-2 5 9 0,-3 2-9 0,-3-1 0 16,-7 1 0-16,-2 4 8 0,-3-1-8 15,-3 0 0-15,-3 3 0 0,-9 0 0 0,0 0 0 0,0 0 0 16,-3 8 0-16,0-2 0 0,-3 7 0 0,-3-5 0 16,0 5 0-16,0-3 8 0,0 4-8 0,3 2 0 0,0-3 0 15</inkml:trace>
  <inkml:trace contextRef="#ctx0" brushRef="#br0" timeOffset="146461.849">15676 18225 2415 0,'0'0'68'0,"0"0"16"0,0 0-68 0,3-6-16 0,0-2 0 0,0-2 0 16,0 2 34-16,0-3 3 0,0-5 1 0,0-2 0 0,3-1 6 0,-3-2 2 15,0-5 0-15,0-6 0 0,0-3-29 0,0 4-5 16,-3-6-2-16,3 2 0 0,0-2-10 0,-3-5 8 16,3-8-8-16,0-3 8 0,3-5-8 0,-3-3 0 15,6-3 0-15,0-2 8 0,-3-5-8 0,6-1 8 16,3 9-8-16,-4 2 8 0,1 3-8 0,0 13 0 16,0 0 0-16,0 10-11 0,0 3 11 0,0 11-12 15,-3-2 12-15,0 9-12 0,3 1 12 0,0 5-12 0,-1 0 12 16,1 6-12-16,0 2 1 0,-3 5 0 0,-9-5 0 15,15 13 0 1,-6 0-57-16,-3 6-12 0,0 7-3 0,-3 1 0 16,-6-1-100-16,0 6-20 0,-3 5-4 0</inkml:trace>
  <inkml:trace contextRef="#ctx0" brushRef="#br0" timeOffset="146614.028">15420 17640 2026 0,'-14'0'44'0,"14"0"10"0,0 0 2 0,0 0 1 0,0-3-45 0,0 3-12 0,6-10 0 0,5 4 0 16,7-4 107-16,6-1 19 0,6-2 4 0,6 0 1 16,2-6-80-16,7 3-16 0,6-2-3 0,2-1-1 15,7-2-23-15,-1 3-8 0,1-1 0 0,-1-2-771 16,1 2-158-16</inkml:trace>
  <inkml:trace contextRef="#ctx0" brushRef="#br0" timeOffset="146836.919">16427 17071 2062 0,'-24'-5'45'0,"15"5"10"0,-3 0 1 0,-6 0 3 0,3 5-47 0,0-5-12 15,-3 5 0-15,1 3 0 0,2-3 76 0,-3 9 14 16,3-1 2-16,0 5 1 0,0-2-56 0,3 8-11 16,0-3-2-16,6 6-1 0,0-3-11 0,0 2-3 15,3 0 0-15,1 4 0 0,2-1 1 0,2 2 0 0,1-1 0 16,3 1 0-16,3 1-10 0,3-6 12 15,6 1-12-15,0-1 12 0,3-2-4 0,3-8-8 0,2 3 12 0,1-11-4 32,3 2-92-32,3-7-20 0,-1-3-3 0</inkml:trace>
  <inkml:trace contextRef="#ctx0" brushRef="#br0" timeOffset="147187.668">16421 17298 2404 0,'0'0'53'0,"0"0"11"0,0 0 3 0,0 0 0 0,0 0-54 0,9 0-13 0,2-5 0 0,4 5 0 16,6 0 36-16,3 0 4 0,0-2 0 0,6-1 1 0,-4 0-26 0,7 3-6 16,9-5-1-16,-7 5 0 0,-5 5-8 15,6-5 0-15,-3 3 0 0,-4 2 0 0,-5 0 0 0,-3 3 0 16,-3-2 0-16,-3 2 0 0,-3 0 0 0,-3-3 0 15,-9 8 0-15,-3-2 0 0,0 2 0 0,-6 5 0 16,-9-4 0-16,-3 2 0 0,-3 2 0 0,-3 1 0 16,-2 2 0-16,-7-3 0 0,3 3-9 0,1-2 9 15,8-6 0-15,3 6 0 0,-3-6 0 0,6-5 0 16,3 2 0-16,6-7 0 0,3 5 0 0,0-3 0 16,6-5 12-16,0 0-3 0,9 0 6 0,3-2 1 15,0-1 0-15,12-5 0 0,9 0-16 0,-3 0 0 16,2-2 0-16,4-4-10 15,3 1-114-15,2 0-22 0,1 0-5 0,-3-6-538 16,-4-2-108-16</inkml:trace>
  <inkml:trace contextRef="#ctx0" brushRef="#br0" timeOffset="147447.487">16873 16915 1773 0,'0'0'50'0,"0"0"11"0,9 5-49 0,3 3-12 0,-3 5 0 0,3 1 0 16,3-1 19-16,5 3 1 0,4-1 0 0,6 4 0 16,3-3 14-16,2 2 3 0,1 1 1 0,3 5 0 15,-3 0-26-15,2-1-12 0,-2-1 10 0,-3 1-10 16,-6-1 22-16,-1 4-2 0,1-2 0 0,-6-3 0 0,-6 0 20 16,-3-2 3-16,-6 4 1 0,0 4 0 0,-6-6 5 15,-6 6 2-15,-6-1 0 0,-3 0 0 0,0 1-7 16,-12-3-2-16,-9 2 0 0,-5 1 0 0,-1-1-20 0,0-2-4 15,-2-3-1-15,-1 0-769 16,-2-2-153-16</inkml:trace>
  <inkml:trace contextRef="#ctx0" brushRef="#br0" timeOffset="148005.345">18269 16939 2437 0,'3'-14'69'0,"3"9"15"0,-3 0-67 0,6 0-17 0,-3-3 0 0,6 2 0 16,-3-2 34-16,3 8 3 0,2-5 1 0,4-3 0 16,0 8-5-16,9-3-1 0,3 3 0 0,2 0 0 15,4 3-32-15,3-3 0 0,3 0 0 0,2 5 0 0,-2-5 16 0,3 3-3 16,-4 0-1-16,1-1 0 15,0-2-12-15,-1 0 0 0,-5 0 0 0,0 0 0 0,-7 6 19 0,-5-6 1 16,-3 0 0-16,-6 0 0 16,-6 0-42-16,-9 0-8 0,0 0-2 15,-6 8 0-15,-9 0 52 0,-3 2 9 0,-6 3 3 0,-2 3 0 0,-4 3-42 0,-3 5-8 16,0-3-2-16,1 3 0 0,-4 2 7 0,3 0 1 16,0 1 0-16,-2 5 0 0,2-3 12 0,3 3 16 15,0-1-3-15,4 1-1 0,-1 0-12 0,3 2 0 16,0 1 0-16,6-4 0 0,0 6 0 0,4-2-16 15,-1-9 3-15,3 6 1 0,0 0 12 0,0-6 16 16,3-5-3-16,3 3-1 0,-3-3-12 0,0-2-16 0,3-6 3 16,3 0 1-16,-3 1 12 0,3-7 0 15,3 4 0-15,-3-8 0 16,3-3-54-16,0 0-8 0,0 0-2 0,6 0-668 16,3-8-135-16</inkml:trace>
  <inkml:trace contextRef="#ctx0" brushRef="#br0" timeOffset="148256.419">18067 16941 2026 0,'-24'8'44'0,"15"-5"10"0,0 5 2 0,3 5 1 0,0 0-45 0,0 6-12 0,6-3 0 0,0 0 0 0,3 5 26 0,6-3 3 15,3 3 1-15,3 6 0 0,6-3 31 0,-1-3 7 16,10 5 0-16,-3 1 1 0,3-9-25 0,3 9-6 15,-4-3-1-15,-2-3 0 0,3 0-13 16,-3 3-4-16,-4-3 0 0,1 3 0 0,0-3-12 0,-3 0-8 16,-3 3 8-16,0-3-8 15,-1 0 0-15,-5-2-8 0,-3 4 0 0,-3-1-759 16,-3-1-151-16</inkml:trace>
  <inkml:trace contextRef="#ctx0" brushRef="#br0" timeOffset="148824.74">18969 17489 2052 0,'0'0'45'0,"0"0"10"0,0 0 1 0,-3-3 1 0,-3-2-45 0,6 5-12 0,0 0 0 0,-6-5 0 16,0-1 85-16,0-1 15 0,3 7 4 0,-3 0 0 15,0 0-66-15,0 0-13 0,0 0-2 0,0 7-1 16,0-1-14-16,-3-1-8 0,0 3 10 0,0 3-10 16,0 2 0-16,0 0 8 0,-3 0-8 0,4 3 0 15,-1 3 0-15,0-1 0 0,3 3 0 0,0-2 0 0,3-1 0 0,-3 4 0 16,6-9 0-16,0 8 0 15,3-3 0-15,0-4 0 0,6 4 0 0,-3-5 0 0,3 1 0 16,3-1 0-16,2-3 0 0,1-7 0 0,6 8 9 0,-3-9-1 16,3-2 0-16,0-2 0 0,2 2 4 0,1-6 1 15,3-2 0-15,0-2 0 0,0 2-13 0,-4-5 0 16,4-1 0-16,-3-4 0 0,-6 5 12 0,3-6 7 16,-6 6 1-16,-3-6 0 0,-1-2-8 0,-5 3-2 15,-3 2 0-15,-3-8 0 0,-3 8-10 0,0-2 12 16,-6-1-12-16,-2 6 12 0,-1-6-12 0,-6 6 0 15,-3 0 0-15,-6 0 0 0,0 0-12 0,-2 7-8 16,-1-2-2-16,0 8 0 16,0-5-44-16,1 5-9 0,2 5-1 0,0 1-1 15,6 2 27-15,0-1 6 0,6-1 0 0,1 7 1 0,2 0 26 16,3-2 5-16,3 2 0 0,6-5 1 0,0 5 11 0,6-5 9 16,3 3-1-16,3-3-8 0,2-3 40 0,7 0 0 0,0-2 1 0,9-3 0 15,3-3-4-15,2 1-1 0,4-1 0 0,0-2 0 16,2-1-17-16,1 4-4 0,-3-9-1 0,-1 3-758 15,-2 3-151-15</inkml:trace>
  <inkml:trace contextRef="#ctx0" brushRef="#br0" timeOffset="150031.253">19796 16999 1868 0,'0'0'41'0,"0"0"9"0,0 0 2 0,0 0 0 0,0 0-42 0,0 0-10 0,0 0 0 0,-3 6 0 16,3-1 91-16,0-2 16 0,-3 2 3 0,6 3 1 15,-3 5-58-15,3-2-11 0,0 5-2 0,0 2-1 16,0 1-19-16,3 2-4 0,0 5-1 0,-3 1 0 0,0-1-15 0,3 3 9 15,-3 0-9-15,0 1 8 16,0-1-8-16,0 2 8 0,-3 4-8 0,0-3 8 16,3-1-8-16,-6 1 8 0,3-3-8 0,0-5 8 0,0 2-8 15,0-2 12-15,0-8-12 0,0-3 12 0,0 1-12 16,0-4 8-16,3-7-8 0,-3-3 8 0,0 0 8 0,9-3 0 16,-3-7 1-16,2-6 0 0,4-3-5 0,-6-5 0 15,0-2-1-15,-3-3 0 0,6-3-27 0,-6 0-6 16,0-5-1-16,-3-2 0 15,-6-1-34-15,3 0-7 0,-6 0-2 0,0 1 0 0,0-1 38 16,-3 0 7-16,1 3 1 0,2 3 1 0,-3 2 39 0,0 0 8 16,3 14 2-16,0-3 0 0,3 2 4 0,0 6 1 15,3 0 0-15,3 5 0 0,0 0-10 0,6-3-1 16,3 6-1-16,6-3 0 0,3 5-15 0,9-2-8 0,2 0 10 16,4 0-10-16,3 5 0 0,5 5 0 15,-2-5 0-15,3 5 0 0,-4 0-8 0,1 3 8 0,-3 0 0 16,-3-2 0-16,-4 2-9 0,1 2 9 0,-6 1 0 15,-6 2-9-15,-3 0 9 0,-6-2 0 0,-6 7 0 0,-3-2 0 16,-6 3 0-16,-9-1 0 0,-6 1 12 0,-3 2-4 16,-9 3 2-16,1-3 1 0,-7 0 0 0,-3-2 0 15,-5 4-11-15,5-1 8 0,-3-4-8 0,4-2 8 16,5 2-18-16,3 1-4 0,6-3-1 0,10-3-756 16,5-2-151-16</inkml:trace>
  <inkml:trace contextRef="#ctx0" brushRef="#br0" timeOffset="150515.281">20722 17246 2329 0,'-27'-6'66'0,"15"6"14"0,0 0-64 0,-6 0-16 15,3 0 0-15,-2 0 0 0,-1-5 29 0,3 5 3 16,-3 0 0-16,6 0 0 0,-3 0 2 0,3 5 1 15,0-5 0-15,3 0 0 0,0 6-35 0,1-4 0 16,2 3 0-16,0 3 0 0,0-2 0 0,0 4 0 16,0-2 0-16,0 0 0 0,-3 5 0 0,6 1 15 15,-3-1-3-15,0 0-1 0,3 0-11 0,0 6-11 16,3 2 3-16,0-2 0 0,0-1 8 0,0 3-12 16,6-2 12-16,0 2-12 0,3-3 12 0,3-4 0 0,0 4 8 15,6-5-8-15,-1 1 12 0,4-4-3 0,-3-2 0 16,3 0 0-16,3-8 3 0,-3 5 0 0,-1-5 0 15,1 0 0-15,0-5 4 0,0-3 2 0,-3 0 0 16,0-2 0-16,-3-4 8 0,-1 1 2 0,-5 0 0 0,3 0 0 16,-6-6 2-16,0 6 1 15,-3-6 0-15,-3 4 0 0,-6-4-16 0,0 6-3 0,-3-6-1 0,0 6 0 16,-6 0-21-16,1 0-4 0,-4 5-1 0,-3-3 0 31,-3 8-35-31,0-2-7 0,-5 0-2 0,-1 5 0 16,-3 0 1-16,3 0 0 0,-3 5 0 0,7 0 0 0,-1-2 25 15,6 2 5-15,6 3 0 0,0-2 1 0,3 2 27 0,12-8 0 0,0 0 0 0,6 10 0 16,-3-2 16-16,12-3 0 0,3 1-1 0,9-4 0 16,3-2 24-16,5 0 5 0,1 0 0 0,3-2 1 15,5-4-22-15,1 1-5 0,3-3-1 0,-1-2 0 16,4 2-78-16,-3-6-16 16,-4 1-3-16</inkml:trace>
  <inkml:trace contextRef="#ctx0" brushRef="#br0" timeOffset="150849.752">21430 16616 1465 0,'0'0'32'0,"-6"0"6"0,-6 0 2 0,0 0 2 0,0 0-34 0,-2 2-8 0,2-2 0 0,-3 3 0 16,0 2 92-16,0 1 16 0,0 2 3 0,0 5 1 15,-3 0-36-15,1 6-6 0,2 2-2 0,-3-3 0 16,3 9-12-16,0-3-4 0,0 2 0 0,3 1 0 16,0 2-24-16,0 0-6 0,1 0-1 0,5 8 0 15,0-3-8-15,0 1-1 0,3 2-1 0,0-3 0 16,3-2 7-16,3 0 2 0,0-6 0 0,6 1 0 15,0-1-20-15,-1-8 0 0,7 1 0 0,3-3 0 16,3-3 10-16,3-2-2 0,3-3 0 0,2-3 0 16,10-5-49-1,-3-5-11-15,3 5-1 0,-1-14-1011 0</inkml:trace>
  <inkml:trace contextRef="#ctx0" brushRef="#br0" timeOffset="151206.745">21350 16851 2106 0,'0'0'46'0,"9"0"10"0,0 0 1 0,0 3 3 0,5-6-48 0,1 3-12 0,6 0 0 0,3-2 0 16,0 2 40-16,3 2 7 0,2-4 1 0,1 2 0 16,0 2-35-16,3 4-13 0,2-6 11 0,-2 5-11 15,0 3 0-15,-6-3 8 0,-4 0-8 0,-2 3 0 16,-9-2 0-16,0 2 0 0,-6 5 8 0,-6 0-8 15,-9 0 8-15,0 1 0 16,-6 4-8-16,-6 3 12 0,-2-2-4 0,-1-1-8 0,-6 3 11 0,0-2-11 16,1 5 0-16,2-3-20 0,0-3 2 15,0-2 1-15,6 3 5 0,0-6 2 0,7 0 0 0,-1-5 0 16,6 3 10-16,3-3 11 0,0-3-3 0,3 0 0 16,3-5 14-16,6 3 2 0,3-3 1 0,6 0 0 15,0 0 11-15,5-5 3 0,7-3 0 0,3 2 0 16,3-1-28-16,2-1-11 0,4-3 8 0,3 0-8 31,2 1-20-31,-2 5-10 0,-6-9-2 0,2 9 0 0,-5-6-44 0,0 1-10 16,-3 2-2-16,-3-3-575 0,-4 1-115 0</inkml:trace>
  <inkml:trace contextRef="#ctx0" brushRef="#br0" timeOffset="151465.082">21918 16507 2127 0,'-3'-2'47'0,"3"2"9"0,0 0 3 0,0 10 1 0,0 4-48 0,3-1-12 15,0 0 0-15,3 3 0 0,3 2 15 0,3 6 1 16,0-3 0-16,3 3 0 0,6 3 19 0,0 2 4 0,2 2 1 0,1-1 0 16,0-1-26-16,3-3-5 15,-3 6-1-15,-1 0 0 0,-5-1-8 0,3-1 0 16,-6 1 0-16,-6-4 0 0,-3 7 10 0,-6-5-10 15,-6 3 12-15,-6-3-12 0,-3 3 0 0,-9-6-20 0,0 1 2 16,-2-3 1-16,-1-3 5 0,0-3 0 0,-3 3 1 0,1-7-670 16,-4 4-135-16</inkml:trace>
  <inkml:trace contextRef="#ctx0" brushRef="#br0" timeOffset="152092.955">22734 16785 2149 0,'0'0'47'0,"0"-2"9"0,0-4 3 0,3 4 2 0,-3-4-49 0,0 1-12 16,-3 0 0-16,-3 2 0 0,6-2 76 0,-3-1 13 16,-3 6 3-16,6 0 0 0,0 0-59 0,-15 0-11 15,-3 0-2-15,0 6-1 0,1-1-19 0,-1-2 0 16,0 7 8-16,-3-2-8 0,0 5 0 0,0 1 0 16,3 4 8-16,1 1-8 0,-4-3 0 0,0 7 0 15,9-1 0-15,-6 4 0 0,6 6 0 0,0 0 0 0,0-1 0 16,3-2 0-16,4 3 0 0,2 0 0 0,-3-6 0 15,9 1 0-15,3-6 0 0,-1-2-9 16,1-1 9-16,6-5-8 0,-6 0 8 0,12-5-10 0,-3 3 10 0,0-6-10 16,0-2 10-16,3-3 0 0,3-5 10 15,2-3-10-15,4 0 14 0,-3-5-3 0,3-3-1 0,-1-5 0 16,-2 2-2-16,-3-2 0 0,-3-6 0 0,-6 1 0 16,6-6 4-16,-6 0 0 0,-3-2 0 0,-3 0 0 15,5-9 2-15,-5 4 1 0,0-6 0 0,-3-8 0 16,-3-6 1-16,0 4 0 0,0-6 0 0,0 6 0 15,6 2-5-15,-6 2-1 0,-6 6 0 0,3 11 0 16,-3 2 13-16,3 6 2 0,-5 2 1 0,8 3 0 16,-3 8-5-16,-3 2-1 0,3 3 0 0,3 3 0 15,0 5-12-15,-6 5-8 0,0 3 8 0,0 8-8 16,6 2 0-16,-6 6 0 0,3 5-10 0,-3 6 10 0,0 4 0 16,6 4 0-16,0-1 8 0,0 11-8 0,9-3 0 0,-3 3 0 15,0-3-13-15,0-2 4 0,0 2 9 16,3-2 0-16,0 0 0 0,2-3 0 15,-2-1 0-15,6-4 0 0,-3-3 0 0,3-2 0 0,0-9-18 0,3 1-2 16,3-4 0-16,-4-4 0 16,1-6-66-16,12-2-14 0,-9-6-2 15</inkml:trace>
  <inkml:trace contextRef="#ctx0" brushRef="#br0" timeOffset="152522.405">23148 16769 2322 0,'6'-5'51'0,"-6"5"10"0,0 0 3 0,-3-5 1 0,3 5-52 0,0 0-13 0,0-3 0 0,0 3 0 15,0 0 55-15,14-3 8 0,4 1 1 0,3 2 1 16,0 0-41-16,6 2-9 0,-3 1-2 0,2 0 0 15,-2 2-13-15,6 0 0 0,0 1 0 0,2-4 0 16,-2 6 0-16,0-3 0 0,0 3 0 0,0-2 0 16,5 4 0-16,-5-2 9 0,-3 0-9 0,-6 0 8 15,-1-3-8-15,-2 9 0 0,-6-9 0 0,-3 8-11 16,0-5 19-16,-6 3 3 0,-6-3 1 0,-9 5 0 16,-9 0-4-16,-5 6 0 0,-7-1 0 0,-6 1 0 0,0 2-8 15,-5 0 0-15,-4-3 0 0,6 4 0 16,-2 1 12-16,-1-1 0 0,1-4 0 0,2 1 0 0,3-3-12 0,9 2 0 15,4-5 0-15,5 1 0 0,0-1 8 0,15-5 0 16,3-3 0-16,6 6 0 0,3-9 10 0,9 3 2 16,6-5 0-16,5 0 0 0,7-5 12 0,3 3 4 15,6-4 0-15,2 1 0 0,7-3-36 0,2-3 0 16,10 4 0-16,-1-1 0 0,-2 0 0 0,8-3 0 16,-5 6 0-16,-4-3-869 15,4 3-178-15</inkml:trace>
  <inkml:trace contextRef="#ctx0" brushRef="#br0" timeOffset="163888.998">10447 10882 2156 0,'0'0'48'0,"0"0"9"0,-6-2 3 0,0 2 0 0,0-3-48 0,6 3-12 16,0 0 0-16,-3 3 0 0,3-3 20 0,0 0 3 16,0 10 0-16,0 3 0 0,6 3-15 0,-3 0-8 15,0 3 10-15,3 5-10 0,0-1 0 0,0 1-13 16,-3 5 1-16,2 3 0 0,-2 2 12 0,0 6 16 16,0 0-3-16,0 5-1 0,-3 0-21 0,0 5-5 15,0 0-1-15,0 3 0 0,-3 3 15 0,0 2 0 16,0 6 0-16,0 2 0 0,3 0-9 0,0 5 9 15,0-2-8-15,3 8 8 0,0 2 0 0,0 3-10 16,3 0 10-16,0 5 0 0,3 6 0 0,0 2 0 0,3 3 0 0,0 3 0 16,0-1 8-16,-3 4-8 0,3 4 11 15,-3 3-11-15,3 3 17 0,-4 2-3 0,-5 3-1 0,3 3 0 16,-3 2-2-16,-3-2-1 0,0 2 0 16,0 3 0-16,-3 6 6 0,0-1 2 0,0 0 0 0,-2-2 0 15,-1 0 15-15,0 2 3 0,3-5 1 0,0-3 0 16,0-2-26-16,3-3-11 0,3 0 8 0,0-8-8 15,3 0 24-15,0-2 0 0,2-9 0 0,1 4 0 16,3-7-4-16,0-4-2 0,3-3 0 0,-3 0 0 16,0-3-9-16,-3-7-1 0,-3-9-8 0,0 1 12 15,-3-6-12-15,-3-8 9 0,0 0-9 0,-6 0 8 16,-3-5-8-16,-6 0-17 0,-3-8 4 0,-6-5-1172 16</inkml:trace>
  <inkml:trace contextRef="#ctx0" brushRef="#br0" timeOffset="170905.375">669 11377 1652 0,'0'0'36'0,"0"0"8"0,9 0 2 0,5-3 0 0,-8 3-37 0,12-2-9 0,0-3 0 0,3 2 0 15,0 0 44-15,0-2 6 0,8 2 2 0,-5-2 0 16,12 2-19-16,-6-2-3 0,2 0-1 0,7-1 0 15,-6 1-17-15,6-3-3 0,-1 3-1 0,-2-3 0 16,3 3 0-16,-1 2-8 0,-2-2 12 0,0 5-4 16,-6-3-8-16,-1 0 0 0,-5 3 9 0,-3 0-9 15,-3 0 8-15,-3 0-8 0,-6 0 8 0,-9 0-8 16,0 0 0-16,9 8 0 0,-9 3 0 0,-3 2 0 16,-3 0-8-16,-3 3 0 0,-6 3 0 0,-3-1 0 15,-3 4 8-15,0-1 0 0,-3 0 0 0,-2 0-8 16,2 3 16-16,-3-3 3 0,3 3 1 0,0-3 0 15,10 3-4-15,-7 2 0 0,3 1 0 0,0 2 0 0,6 3 8 16,0-1 2-16,3 1 0 0,6 0 0 0,-6 0-6 0,3-1 0 16,0 1-1-16,6-3 0 0,-5 0-11 0,5-2 12 15,-3-1-12-15,3-2 12 0,0-3-4 16,3 3 0-16,-6-3 0 0,3 0 0 0,0-2-8 0,0-1-11 16,-6 4 3-16,3-7 0 15,-3 1-100-15,0 3-19 0,0-6-4 0</inkml:trace>
  <inkml:trace contextRef="#ctx0" brushRef="#br0" timeOffset="171159.762">553 11329 1580 0,'-12'-5'35'0,"12"5"7"0,-9 3 2 0,9-3 0 0,0 8-36 0,-6 0-8 0,3 5 0 0,6 3 0 16,3 0 41-16,3 5 7 0,-9-3 0 0,12 6 1 16,-4-3 1-16,7 3 0 0,0 3 0 0,0-1 0 15,3 3-21-15,0-2-4 0,-3-1-1 0,3 6 0 16,-1 0-12-16,4-3-2 0,0 2-1 0,-9 1 0 16,6-3 3-16,-6 0 0 0,6 1 0 0,-6-1 0 15,-1-3-12-15,1 3-17 0,0 0 4 0,3-5-908 16</inkml:trace>
  <inkml:trace contextRef="#ctx0" brushRef="#br0" timeOffset="171565.319">1404 11888 1630 0,'-12'-3'36'0,"12"3"7"0,-6 0 1 0,3 0 3 0,-3 3-38 0,6-3-9 0,-9 2 0 0,3 4 0 16,-9-1 16-16,9 0 2 15,-3 3 0-15,-6 3 0 0,10-1-18 0,-10 4 0 0,3-1 0 0,3 5 0 16,-3-2 0-16,3 3 0 0,3-1 0 0,0 3 0 15,-3 1 11-15,6-1 5 0,-6 0 0 0,6 0 1 16,3-2 10-16,0 2 1 0,0 0 1 0,0-3 0 16,12 1-7-16,-3-6-2 0,0 3 0 0,3-5 0 15,3-1 7-15,6-2 1 0,-3 0 0 0,2-3 0 16,7-5-13-16,-6-2-3 0,9-1 0 0,-6-5 0 16,2 0-2-16,4-5-1 0,-6-3 0 0,3-2 0 15,-6-1-9-15,2-2 8 0,-5 0-8 0,0-3 8 16,3 0-8-16,-9 6 0 0,-3-4-10 0,-3 1 10 15,0 5-38-15,-3-2-2 16,-3-1 0-16,-6 4-557 0,-3 1-112 0</inkml:trace>
  <inkml:trace contextRef="#ctx0" brushRef="#br0" timeOffset="171689.197">1368 11967 1422 0,'-36'11'31'0,"19"-3"6"0,-4-3 2 0,0 3 1 0,3 0-32 0,3 2-8 0,-6 1 0 0,12-3 0 0,-6-3 89 0,10 3 16 15,-1-3 3-15,6-5 1 0,0 0-49 0,14 6-9 16,13-6-3-16,0 0 0 0,12-3-20 0,-4-2-4 15,7-3 0-15,6-3-931 16</inkml:trace>
  <inkml:trace contextRef="#ctx0" brushRef="#br0" timeOffset="172851.87">2460 10755 1263 0,'0'-13'28'0,"-2"8"5"0,2-3 2 0,0 3 1 0,2-6-36 0,4 3 0 0,-6 0 0 0,3-2 0 15,0-1 8-15,0 3-8 0,-3 0 0 0,0 0 0 16,0 3 28-16,-3 0 0 0,0-1-1 0,0 4 0 16,-8-1 28-16,2 3 5 0,-3-3 2 0,0 6 0 15,0-3 1-15,-3 5 0 0,0-2 0 0,0 5 0 16,-6 2-20-16,1 1-4 0,-1 2-1 0,-3 6 0 15,3 2-26-15,0 3-12 0,0 5 10 0,1 0-10 16,2 3 20-16,3 5-1 0,3 0-1 0,3 0 0 16,3 0-18-16,6 3 10 0,6-1-10 0,0 1 8 0,3 2 1 15,0 3 0-15,3 0 0 0,3 3 0 0,-3-1-9 16,5 4 8-16,-8-6-8 0,3 2 8 16,-3 1-8-16,3 0 0 0,-6 2 0 0,0-3 0 0,-3 4 0 15,-3-1 0-15,0-2 0 0,-6-1 0 0,-3-2 0 16,-3-2 12-16,3-4-12 0,-6-2 12 0,0-2-4 0,-2-6 0 15,-4 0 0-15,3-5 0 0,3-3 20 16,-6-5 4-16,-3 0 1 0,4-6 0 0,-1-4 7 0,0-1 2 16,6-8 0-16,-9-2-739 15,6-3-148-15</inkml:trace>
  <inkml:trace contextRef="#ctx0" brushRef="#br0" timeOffset="173430.546">2886 12314 1998 0,'-6'-11'44'0,"6"8"8"0,-3-2 3 0,-3 0 1 0,6 0-44 0,3-3-12 15,-3-6 0-15,3 1 0 0,0-3 40 0,0-2 5 0,0-1 2 0,0-5 0 16,3-2-18-16,0-3-3 0,-3-3-1 0,0-5 0 16,-3-3 2-16,3-5 0 0,-3-5 0 0,3-8 0 15,-6-6 3-15,3-2 1 0,-3 3 0 0,-3-3 0 16,3 5 3-16,0-3 1 15,0 6 0-15,-3 0 0 0,3 5-7 0,0 8 0 0,3 0-1 0,-3 5 0 16,3 3-27-16,3 6 0 0,0 1 8 0,0 4-8 16,0 0 0-16,0 4 0 0,3 1 0 0,0 0 0 15,0 5 0-15,6 0 0 0,-9 3 0 0,9 0 12 16,-3 5-12-16,6 0 0 0,-4 3 0 0,7-1 0 16,0 4 0-16,3 2 0 0,-3 5 0 0,0 3 0 15,0 0-9-15,2 5 9 0,1 0-12 0,-3 6 12 16,0-1-42-16,-3 4-2 15,0 1 0-15,0 1 0 0,-6 0-155 0,-3 2-31 0,-4 4-6 0</inkml:trace>
  <inkml:trace contextRef="#ctx0" brushRef="#br0" timeOffset="173620.898">2612 11618 2023 0,'0'0'44'0,"0"0"10"0,0 0 2 0,0-3 0 0,0 3-44 0,12-2-12 16,3-4 0-16,3 4 0 0,6-1 36 0,3 0 6 16,2-2 1-16,4 2 0 0,3-2-12 0,2 0-3 15,1 2 0-15,0-2 0 0,6 0-17 0,-7-1-11 16,1 1 12-16,-3 2-690 16,-1 1-138-16</inkml:trace>
  <inkml:trace contextRef="#ctx0" brushRef="#br0" timeOffset="174180.83">3410 11652 1749 0,'0'0'38'0,"-6"0"8"16,-3-2 2-16,3 4 2 0,-3-2-40 0,0 0-10 0,0 3 0 0,0 0 0 0,-2-1 44 15,2 1 6-15,3 2 2 0,-3 6 0 0,3-3-22 0,-3 2-4 16,3 1-1-16,3-1 0 16,-3 4-25-16,3-1-19 0,0 3 3 0,3 0 1 0,-3 2 24 0,6-2 5 15,-3 3 1-15,3-4 0 0,0 1-15 0,0 0 0 16,0 0-9-16,0 0 9 0,3 0 0 0,-3-3 18 15,6 0-2-15,-3 0-1 0,0-2 1 0,3 0 0 16,3-3 0-16,-1 0 0 0,1-3 0 0,0-3 0 16,3 1 0-16,0-6 0 0,0 1 6 0,3-1 2 15,0-5 0-15,2 0 0 0,1-2-7 0,3-1-1 16,-3-2 0-16,0-3 0 0,0 0-8 0,-4-2-8 16,-2 2 12-16,-3 0-12 0,3-3 0 0,-9 3-12 0,0 3 0 0,-3-3 0 31,-6 0-29-31,3 3-6 0,-6 0-1 0,0 2 0 15,-3 4-9-15,-6-1-3 0,0 2 0 0,-2 1 0 16,-1 5 25-16,-3 0 5 0,0 0 1 0,-3 5 0 0,0-2 5 0,1 2 0 0,-4 3 1 0,0-3 0 31,3 3-4-31,0-2-1 0,1 2 0 0,2-3 0 0,0 0 19 0,6 3 9 0,3-3-10 0,0 1 10 16,6-1 36-16,0-2 14 0,6-3 2 0,0 0 1 16,6 5 9-16,6-2 2 0,3-3 0 0,6-3 0 15,3 0-23-15,2 1-4 0,1-4-1 0,6 1 0 16,0 0-17-16,2-3-4 0,1 0-1 0,0 0-662 15,-9-3-132-15</inkml:trace>
  <inkml:trace contextRef="#ctx0" brushRef="#br0" timeOffset="174596.319">4107 10983 1792 0,'0'0'40'0,"0"-5"8"0,-3-1 1 0,3 6 1 0,-3-2-40 0,3-4-10 0,0 6 0 0,0 0 0 16,-6-5 16-16,0 2 0 0,-3 3 1 0,3 6 0 15,-3 2 3-15,-3 0 0 0,0 5 0 0,-3 5 0 16,0 3 12-16,0 1 4 0,1 4 0 0,2 1 0 16,-3 4-10-16,0 1-2 0,0 0 0 0,3 5 0 15,0 0 7-15,3 0 1 0,0 0 0 0,0 0 0 16,3 0-16-16,3-5-4 0,3 0 0 0,0-3 0 15,3 0-3-15,3-3-1 0,3 1 0 0,0-6 0 16,3 0 0-16,0 0 0 0,3-5 0 0,6-3 0 31,0 1-30-31,5-9-6 0,4 0-2 0,0-5-988 0</inkml:trace>
  <inkml:trace contextRef="#ctx0" brushRef="#br0" timeOffset="175424.191">4214 11359 1907 0,'-6'-11'54'0,"3"8"12"0,0 1-53 0,3 2-13 16,0 0 0-16,0 0 0 0,0 0 48 0,0 0 6 16,6-6 2-16,6 4 0 0,0-4-21 0,2 1-4 0,1 3-1 0,6-4 0 15,3 4-9-15,0-1-1 0,0 0-1 0,-1 1 0 16,4 2 2-16,0 0 1 0,0 2 0 0,-3 1 0 15,-1 0-5-15,-2-1-1 0,-3 4 0 0,-3 1 0 16,0-1-16-16,-3 4 0 0,-3-2 0 0,-3 3 0 16,-3 2 0-16,-3 0 13 0,-6 3-4 0,-3 3-1 15,-3-1-8-15,-6 1-9 0,-3 2 9 0,-3-3-13 32,1 4-12-32,-4-4-3 0,0 3 0 0,-3-2 0 0,3-3 5 0,1 0 1 0,2-1 0 0,0-1 0 15,6-1 22-15,0-5 0 0,3 2 0 0,3-2 0 16,4-2 31-16,2-1 1 0,6-5 0 0,0 0 0 15,6 0-15-15,8 0-2 0,1 0-1 0,9-5 0 16,3-1-6-16,3 1 0 0,5-6-8 0,4 4 12 16,3-1-12-16,-1-3 0 0,1 0 0 0,3 1 0 15,-4-3-55-15,1-1-10 0,0 1-3 0,-1 0-918 16</inkml:trace>
  <inkml:trace contextRef="#ctx0" brushRef="#br0" timeOffset="175450.9">4595 10925 1652 0,'0'0'36'0,"0"0"8"0,0 0 2 0,3 5 0 0,6 3-37 0,3 0-9 16,-1 2 0-16,7 4 0 0,3-1 32 0,3 3 5 15,3 0 1-15,2-1 0 0,4 4 26 0,3 0 4 0,0 2 2 0,2-3 0 16,4 6-6-16,-3-3 0 0,-4 3-1 0,1 0 0 15,-3-3-7-15,-3 3-2 0,-4 0 0 0,-5-1 0 16,0 1-22-16,-6-3-5 0,-3 1-1 0,-3 1 0 16,-9 1-12-16,-3 0-2 0,-3 0-1 0,-9 2 0 15,-6 1 2-15,-6-3 1 0,-2 2 0 0,-10 3 0 16,-3-2-26-16,-2-4-6 0,-7 4-1 0,-3-1-753 16,4 1-152-16</inkml:trace>
  <inkml:trace contextRef="#ctx0" brushRef="#br0" timeOffset="179007.191">5669 11068 1780 0,'0'0'50'0,"0"0"12"0,-3-3-50 0,3 3-12 16,0 0 0-16,0 0 0 0,0 0 0 0,0 0-8 15,0 0 8-15,0 10-13 0,3 1 49 0,0 0 9 0,0 5 3 0,0-1 0 16,0 9 24-16,0 0 6 16,0 5 1-16,3 0 0 0,-3 6-11 0,0-1-1 15,0 3-1-15,0 0 0 0,0 0-27 0,-3 0-6 0,3-2-1 0,-3-1 0 16,3 0-12-16,0 1-2 0,-3-3-1 0,6-3 0 15,-6 0-7-15,-3-5-2 0,6-1 0 0,-3-1 0 16,6-4 0-16,-3-5 0 16,0 0 0-16,0-5 0 0,-3-2 1 0,0-6 0 0,0 0 0 0,0 0 0 15,3-6 12-15,-3-4 3 0,0-6 0 0,-3-5 0 16,3-3-24-16,-3-2 0 0,-3-4 0 0,0-4 0 31,-3 0-22-31,3-3-9 0,-3 0-1 0,-3-3-1 0,3 0 6 0,0 0 2 0,0 1 0 16,0 2 0-16,0 0 13 0,1 2 4 0,-1 6 0 0,0 3 0 15,3 5 8-15,0-1-8 0,-3 1 8 0,3 3-8 16,0 2 8-16,0 0 0 0,3 3 0 0,3 2 0 16,-3-2 0-16,6 2 0 0,0 1 10 0,3-1-10 15,0 3 10-15,6 0-10 0,0 0 10 0,0 3-10 16,5 0 8-16,1 2-8 0,6 3 0 0,-3 3 0 0,3 2 11 16,0 0-11-16,2 1 12 0,1 2-12 0,0 0 15 15,0 2-4-15,-3 1-1 0,2 2 0 0,-2 0-10 0,0 0 0 16,-3 3 0-16,0 3 0 0,-4-3 0 0,-5 2 0 15,-3 3 0-15,0 1 0 0,-3 1 8 0,-6-1-8 16,0-4 0-16,-6 3 8 0,0-2-8 0,-6-1 0 16,0 1 0-16,-2-6 0 0,-7 3-10 0,3-6-4 15,-3 1-1-15,3 0 0 16,3-6-61-16,-6 3-13 0,1-3-3 0</inkml:trace>
  <inkml:trace contextRef="#ctx0" brushRef="#br0" timeOffset="179305.413">6634 10655 1677 0,'0'0'36'0,"-6"2"8"0,0 4 2 0,0-1 2 0,-3 0-38 0,0 6-10 0,-9-1 0 0,3 4 0 16,0-1 25-16,-3 5 3 0,1-2 1 0,-4 5 0 15,3-2 45-15,-3 0 9 0,0 2 1 0,3 3 1 16,-2-3-14-16,2 5-3 0,-3-2-1 0,3 0 0 16,0 0-21-16,3 2-4 0,-3 0-1 0,3-2 0 15,1 3-21-15,5-1-4 0,0-2 0 0,3 2-1 16,0-2-7-16,3 0-8 0,6-3 11 0,0 0-11 0,0 1 10 16,6-1-10-16,0-3 8 0,6-2-8 15,2 0 11-15,1-3-3 0,3-2-8 0,0-1 12 0,0-4-12 16,6 2 0-16,-4-8-9 0,4 0-757 15,0 0-151-15</inkml:trace>
  <inkml:trace contextRef="#ctx0" brushRef="#br0" timeOffset="179701.849">6598 11023 1717 0,'-6'-6'37'0,"6"6"8"0,-3 0 2 0,3 0 2 0,0 0-39 0,0 0-10 0,0 0 0 0,9 0 0 16,0 0 45-16,-3 0 7 0,6 0 2 0,0 3 0 15,0-3 41-15,-1 0 8 0,4 3 1 0,3-1 1 16,0 1-36-16,0-1-7 0,3 1-2 0,-3 0 0 16,-4 2-32-16,4-2-8 0,-3 2 0 0,0-2-1 15,-6 2-19-15,0 0 0 0,0 1 0 0,0-1 0 16,-6 3 0-16,0 0 0 0,-3-3 0 0,0 6 0 15,-9-3 0-15,3 2 0 0,-9 1 0 0,0-1 0 16,0 3-12-16,0 1-4 0,-5-4 0 0,-1 1 0 16,3 2-3-16,3-5-1 0,0 0 0 0,3-3 0 15,0 1 20-15,3 2-8 0,0-3 8 0,3-3 0 16,6-2 0-16,0 0 0 0,0 0 0 0,0 0 0 0,6 8 15 0,3-2-3 16,3 2-1-16,0-3 0 0,6-2-11 15,6 2 0-15,-3-3 0 0,5-2 0 0,4 3 0 0,0-3 0 16,0-3 0-16,-1-2 0 15,7 0-101-15,0-6-26 0,-3-2-5 16</inkml:trace>
  <inkml:trace contextRef="#ctx0" brushRef="#br0" timeOffset="179956.841">6928 10626 2167 0,'-15'-3'48'0,"9"6"9"0,1-1 3 0,5-2 0 0,0 0-48 0,3 11-12 0,-1-3 0 0,1 5 0 16,6 0 32-16,3 1 4 0,0 1 1 0,6 4 0 16,3 2 21-16,3 0 4 0,2 3 1 0,4 0 0 15,0 0-27-15,3 5-6 0,0-3-1 0,-7 3 0 16,-2-2-4-16,0-3-1 0,3 2 0 0,-3-2 0 16,-16 0-24-16,4-3 0 0,0 3 0 0,0 0 0 15,-9-3 0-15,0 2 0 0,-9 1 8 0,0 0-8 16,0-3 0-16,-6 0 12 0,-14 3-12 0,2-3 12 15,0 1-12-15,-3-1 0 0,-12-5 0 0,4 0-11 16,-1-1-114 0,3-4-23-16,1 0-5 0</inkml:trace>
  <inkml:trace contextRef="#ctx0" brushRef="#br0" timeOffset="180571.444">7827 11075 1796 0,'0'0'40'0,"0"0"8"0,0 0 1 0,0 0 1 0,-3-5-40 16,3 5-10-16,3-5 0 0,-3-3 0 0,0 3 104 0,-3-3 20 0,-3 2 3 0,3-2 1 15,3 1-64-15,-3 1-13 0,-6-2-3 0,3 3 0 16,1-3-14-16,-1 3-3 0,-6 2-1 0,0-2 0 16,0 0-18-16,-3 2-4 0,3 0-8 0,-6 1 12 15,-6 4-12-15,4 4 0 0,8-1 0 0,-6 3 0 16,-6 2-13-16,3 1 1 0,3 5 0 0,0 0 0 16,4 2 2-16,-4 6 1 15,-3-3 0-15,3 8 0 0,6 0 9 0,-3-2 0 0,0 5 0 0,0-6 0 16,9 3 0-16,-2-2-10 0,5-4 1 0,-3-1 0 15,3-4 9-15,3-2 0 0,3-5 0 0,3-1 8 16,-6-10 4-16,6 5 2 0,8-2 0 0,1-6 0 16,-6-4 0-16,9-4 0 0,6-5 0 0,3-2 0 15,2-4-6-15,1-4-8 0,-9-1 11 0,3-2-11 16,6-2 8-16,-4-1-8 0,-14-5 0 0,3 2 0 16,3-2 12-16,-6 0-12 0,-3-5 12 0,0 2-12 15,-9 1 0-15,6-4-9 0,0 4-1 0,-3 2 0 0,-9 2-3 16,3 3-1-16,6 3 0 0,-3 6 0 0,-6 1 14 0,3 1-9 15,0 8 9-15,3 5-8 0,6 0 8 0,-6 0 0 16,-6 6 0-16,6 2 0 0,0 0-9 0,0 0 0 16,0 5 0-16,-3 3 0 0,6 5 9 0,-3 0 0 15,0 3 0-15,0 5 0 0,0 3 11 0,0 5 1 16,3 0 0-16,-6 3 0 0,-3 0-4 16,3 2 0-16,6 3 0 0,3-2 0 0,0-1-8 0,-3-2 0 15,3-1 9-15,0-4-9 0,6 2 10 0,-3-5-2 16,-4 0-8-16,4-1 12 0,6-1-24 0,-3-1-4 0,-3-8-2 15,0 0-740 1,6-2-148-16</inkml:trace>
  <inkml:trace contextRef="#ctx0" brushRef="#br0" timeOffset="181003.47">8021 10951 2404 0,'-9'-13'68'0,"9"13"15"0,-3-3-67 0,3 3-16 0,-6-2 0 0,6 2 0 16,0 0 21-16,0 0 1 0,-6-3 0 0,6 3 0 15,0 0 12-15,0 0 2 0,0 0 1 0,0 0 0 16,0 0-12-16,6 5-2 0,6 1-1 0,-3-1 0 16,-6 0-6-16,9 0 0 0,5 1-1 0,1-1 0 15,-3 0-3-15,0 1-1 0,0-1 0 0,3 3 0 0,-3-6 1 16,0 4 0-16,2-1 0 0,1 3 0 15,0 0-12-15,-3 0 8 0,-3 0-8 0,-3 0 8 0,0 0-8 16,-3 2 0-16,0-2 0 0,-3 3-11 0,-6-1 11 0,-3 4 0 16,0-1 0-16,-6 3 0 0,-9 2-8 0,0 1 0 15,3-3 0-15,-2-1 0 0,-4 4 8 0,-6 0 0 16,6-4-9-16,-3 1 9 0,9 3 0 0,1-6 0 16,-7 0 0-16,9-2 0 0,6-3 10 0,3 0 3 15,-3-3 1-15,3-2 0 0,6-3 0 0,0 0 0 16,6 5 0-16,3-5 0 0,0 3 0 0,9-1 0 15,9-2 0-15,2-2 0 0,1 2 4 0,3 0 1 16,3 0 0-16,-1-3 0 0,4 3 2 0,-3-3 1 0,2 1 0 16,1-1 0-16,0-2-22 0,0-1 9 15,-1 1-9-15,-2 0 0 0,0 2 0 0,-4-2 0 0,-2 2 0 16,-3 1-892 0,0-1-180-16</inkml:trace>
  <inkml:trace contextRef="#ctx0" brushRef="#br0" timeOffset="190140.569">1993 12859 1479 0,'-12'-8'32'0,"9"3"8"0,-3 2 0 0,3-2 2 0,-12 2-34 0,7-2-8 0,-4-1 0 0,0 4 0 15,0-4 96-15,0 1 16 0,3 2 4 0,-6 1 1 16,3-1-57-16,3 3-12 0,-3 0-3 0,0 3 0 15,7-1-34-15,-1 4-11 0,-3-1 0 0,3 6 0 16,-3-1 0-16,3 3 0 0,0 1 0 0,-3 4 0 16,3 1 0-16,-3 5 0 0,0 2 0 0,6 0 0 15,-6 6-8-15,-3 3 8 0,9 2 0 0,-3 0-9 16,-3 2 9-16,-2-2 0 0,2 3 0 0,3 2 0 0,0-2 0 16,3 0 0-16,-3 0 0 0,0-1 0 0,12 4 0 0,-6-4 0 15,0 1 0-15,0 0 0 16,0-3 0-16,3-3 0 0,3 3 0 0,0 0 0 0,-6 0 0 15,6 0 0-15,-3 0 0 0,3 0 0 0,-4 0 0 16,1 0-12-16,-3 0 12 0,0-2-12 0,-3-1 12 0,1-5 0 16,-4 0 0-16,-3-5 0 0,0 0 0 0,-3-3 0 15,-3-2 0-15,0-1 0 0,0-5 0 0,-6 1 12 16,3-6-4-16,-2 0 0 0,-1-6 8 0,0-2 1 16,0-2 1-16,3-4-637 15,-3-2-127-15</inkml:trace>
  <inkml:trace contextRef="#ctx0" brushRef="#br0" timeOffset="190750.239">2303 13306 2146 0,'-9'-13'60'0,"3"7"15"0,0 1-60 0,3 0-15 16,3 5 0-16,0 0 0 0,0 0 9 0,6-3-1 15,3-2 0-15,0 2 0 0,6 1-8 0,0-1 0 16,2 0 9-16,1 1-9 0,3-1 0 0,0 3 8 16,6-3-8-16,2 1 0 0,1 2 0 0,-3-3 0 15,0 0 0-15,3 3 8 0,2-2-8 0,-2 2 0 0,0 0 0 16,-3 0 8-16,-4 0-8 0,1 0 0 15,-6 0 0-15,0 2 0 0,-6 1 0 0,-3 0 0 0,0-3 0 0,-9 0 0 16,0 0 0-16,0 0-15 16,0 0 4-16,-6 8 1 0,-3-3 10 0,0 0 0 0,-3 1 0 0,0-1 8 15,-3 0 10-15,0 0 2 0,0 1 1 0,1 2 0 16,-1 2 6-16,-3 1 1 0,3-1 0 0,6 4 0 16,-6-1-28-16,3 3 0 0,-3 0 0 0,6 2 0 15,-2 1 0-15,-1 2 0 0,6 3-9 0,-6-1 9 16,3 1 0-16,3 3 0 0,3-4 0 0,-3 4 0 15,3-3 16-15,0 0-2 0,0-1-1 0,0 1 0 16,0-3-2-16,3 3-1 0,3-3 0 0,-6 1 0 16,3 1-10-16,-6-4 0 0,6-1 0 0,-6-2 0 15,3 3-22-15,0-6-6 16,0 0-2-16,-3-2-650 0,3-3-129 0</inkml:trace>
  <inkml:trace contextRef="#ctx0" brushRef="#br0" timeOffset="191041.12">2207 13208 1627 0,'0'0'36'0,"0"0"7"0,15 3 1 0,-9 2 2 0,9 0-37 0,-9 3-9 0,3 3 0 0,3 2 0 16,-3 0 55-16,0 0 9 0,-3 6 1 0,3 2 1 16,-3 3-17-16,3 0-3 0,-3 5-1 0,-3 0 0 15,3-3-29-15,-4 6-7 0,1-3-1 0,3 3 0 16,-3 0-8-16,0-3 10 0,0 0-10 0,0-3 10 16,6-2-10-16,-6 0 8 0,3-3-8 0,0 0 8 15,0-2-18-15,3-1-4 0,0-2-1 16,3-5-898-16</inkml:trace>
  <inkml:trace contextRef="#ctx0" brushRef="#br0" timeOffset="191888.642">2898 13695 1183 0,'0'0'33'0,"0"-5"8"0,0 5-33 0,0-6-8 0,0 1 0 0,0 5 0 0,0 0 34 0,0-5 5 16,0 2 1-16,0 3 0 0,-3-5-15 0,3 5-2 15,-6 0-1-15,3 0 0 0,-6 0 10 16,3 2 3-16,-6 1 0 0,3 2 0 0,0 1 15 0,1 2 3 15,-1-1 1-15,-3 1 0 0,0 3-20 0,0 2-4 16,3 0-1-16,0 3 0 16,-3 0-5-16,3 0-2 0,3 3 0 0,-3-4 0 0,6 7-6 0,0-1-2 15,0-5 0-15,3 2 0 0,3 1 4 0,3-1 1 16,3-2 0-16,-3 3 0 0,3-6 5 0,3 0 2 16,3 0 0-16,0-2 0 0,0-3 1 0,0 0 0 15,-1-3 0-15,-2-2 0 0,3-1 10 0,0-2 3 16,0-2 0-16,-3-4 0 0,3 1 4 0,-3-3 2 15,0-2 0-15,3-1 0 0,-1-2-22 0,1-3-4 0,-6 3 0 16,3-6-1-16,0-2-19 0,-3 0 8 0,-3-3-8 16,0 3 0-16,-3-3 0 0,0 0-16 0,-3 3 2 0,-6 0 0 31,3 2-37-31,-3 4-7 0,0 1-2 0,0 1 0 16,-6 5-6-16,-3 3-2 0,3 2 0 0,-6 3 0 15,4-2 9-15,-4 4 2 0,0 3 0 0,-9 3 0 16,6-2 16-16,-3 2 3 0,4 2 1 0,-4-2 0 0,0 0 21 0,3 3 4 0,3-3 0 0,0 2 1 15,7-2 11-15,-1-3 0 0,3 3 0 0,6-2 0 16,3-6 28-16,0 0 2 0,9 2 0 0,3 1 0 16,5-3 6-16,4 0 0 0,6-3 1 0,0 1 0 15,3-4 1-15,-1 1 0 0,4 2 0 0,0-2 0 16,-3 0-38-16,5 2 0 0,1-2 0 0</inkml:trace>
  <inkml:trace contextRef="#ctx0" brushRef="#br0" timeOffset="192336.022">3487 14224 2109 0,'-3'-13'46'0,"3"7"10"0,-6-1 1 0,4-4 3 0,-4-2-48 0,0-3-12 0,0 0 0 0,0-5 0 16,0 0 110-16,-3-6 19 0,3 1 4 0,3-3 1 15,-3-3-55-15,3-3-11 0,0-2-3 0,3-2 0 16,0-1-46-16,0-5-10 0,3-3-1 0,0 1-8 15,-3-3 0-15,3-1 0 0,-3-2 0 0,0 8-9 16,3 3 0-16,-3 0 0 0,-3 7 0 0,3 4 0 16,0 1 9-16,0 4 0 0,0 5 0 0,-3 0 0 15,3 2 0-15,3 6-8 0,0-3 8 0,0 5 0 16,0 1-9-16,0 2 9 0,6 0-10 0,0 3 10 16,0 2-14-16,3 0 3 0,2 3 1 0,7 3 0 15,3 0-11-15,0 2-3 0,0 3 0 0,-1 0 0 31,4 0-22-31,-3 2-5 0,-3 1-1 0,0 2 0 0,-3 0-24 0,-4 1-4 0,-2-1-2 16,-3 0-598-16,-3-2-120 0</inkml:trace>
  <inkml:trace contextRef="#ctx0" brushRef="#br0" timeOffset="192520.049">3160 13684 2062 0,'0'0'45'0,"0"0"10"0,0 0 1 0,9 0 3 0,3 0-47 0,3 0-12 0,6-2 0 0,2-1 0 16,4-2 40-16,6-3 7 0,3 0 1 0,8-5 0 16,4-1-29-16,2 4-6 0,1-3-1 0,0 2 0 15,-1-2-20-15,-2-1-5 0,-3 1-1 0,-4 0 0 32,-2 2-150-32,-3 1-31 0,-1-3-5 0</inkml:trace>
  <inkml:trace contextRef="#ctx0" brushRef="#br0" timeOffset="192749.682">4083 13182 2070 0,'0'0'45'0,"-3"0"10"0,-3-3 1 0,6 3 3 0,-9 0-47 0,3 0-12 0,0 0 0 0,6 0 0 16,-9 3 39-16,3 2 5 0,0 0 2 0,-3 6 0 16,-3-1-30-16,0 4-5 0,-3 4-2 0,4 3 0 15,-1 3 2-15,-3 2 0 0,-3 1 0 0,3 5 0 0,0-1 4 16,3 1 1-16,-3 5 0 0,3-2 0 0,4-1 2 15,-1-2 1-15,6 0 0 0,0-3 0 0,0 0-9 0,3-5-2 16,6-3 0-16,3 0 0 0,2-3 3 0,4 1 0 16,3-6 0-16,3 0 0 15,9-5-30-15,3-2-5 0,-1-4-2 0,1-4-700 16,3-1-140-16</inkml:trace>
  <inkml:trace contextRef="#ctx0" brushRef="#br0" timeOffset="193812.283">3642 13877 752 0,'9'-5'16'0,"-3"0"4"15,0 0 1-15,3-1 0 0,-3-2-21 0,3 0 0 0,0 3 0 0,-3-3 0 0,0 3 105 0,-3-3 17 16,3 3 3-16,-3 2 1 0,-3 3 2 16,0 0 1-16,0-8 0 0,0 3 0 0,0 2-11 0,0 3-2 15,-3-8-1-15,3 3 0 0,0 5-37 0,-6-3-7 16,6 3-2-16,0 0 0 0,0 0-44 0,-9 6-9 15,3-1-1-15,0 3-1 0,-3 2-14 0,3 1-10 16,0 5 2-16,-3 0 0 0,3 5 8 0,3-3 0 16,-3-2-9-16,3 3 9 0,0 2 0 0,3 0 0 15,0-5 0-15,3 0 0 0,0 0 0 0,3-6 0 0,0 1 0 16,0-1 0-16,0-2 0 0,0-2 13 0,0-4-1 16,3 1-1-16,0-3 5 0,3-3 0 0,-3-5 1 15,0 3 0-15,-4-5-1 0,1-4 0 0,0 1 0 0,0-3 0 16,-3 0-6-16,-3 0-2 0,-3-5 0 15,3 5 0-15,-3-2-8 0,-3 2-9 0,0 0 9 0,0 3-13 32,-2 2-26-32,-1 1-5 0,0-1 0 0,0 6-1 15,-3 0-6-15,-3 2-1 0,3 0 0 0,-3 3 0 16,0 3 19-16,0 0 3 0,4 2 1 0,-7 0 0 0,3 3 17 0,6 3 12 0,0-3-13 0,-3 0 5 16,9 2-8-16,0 1-2 0,0-1 0 0,6-2 0 15,3 0-10 1,6 0-3-16,0-3 0 0,6-2 0 0,8 2-13 0,-2-5-4 15,6-2 0-15</inkml:trace>
  <inkml:trace contextRef="#ctx0" brushRef="#br0" timeOffset="194195.687">4071 13346 1882 0,'0'0'41'0,"0"0"9"0,0 0 2 0,0 0 1 0,6 0-42 0,3 0-11 0,6 0 0 0,-1 0 0 16,4-3 0-16,3 3 0 0,0 0 0 15,3 3 8-15,3-3-8 0,-1 0 0 0,4 2 0 0,0 1 0 16,-3 0 0-16,2 2 8 0,-5-3 0 0,0 4 0 15,0 2 4-15,-6 0 0 0,-3 0 0 0,-6 0 0 16,2 2 4-16,-5 3 2 0,-6 1 0 0,-3 1 0 31,-8 4-48-31,-1 2-10 0,-3 0-1 0,-9 3-1 16,-3 3-13-16,0-1-2 0,-2-2-1 0,2 2 0 0,-6-5 29 0,6 1 5 0,-5-4 2 0,2-2 0 16,3 0 34-16,3-3 6 0,0-5 2 0,7 0 0 15,2-3 49-15,3-2 11 0,3 2 1 0,9-5 1 16,0 0 2-16,9-5 1 0,3 0 0 0,8-3 0 15,7-6-63-15,3 1-13 0,6-3-9 0,5-2-666 16,4-6-140-16</inkml:trace>
  <inkml:trace contextRef="#ctx0" brushRef="#br0" timeOffset="194480.653">4410 13028 1749 0,'0'0'38'0,"6"11"8"0,-3-1 2 0,3 6 2 0,3 5-40 0,6 3-10 15,6 3 0-15,2-1 0 0,1 0 41 0,6 4 7 0,3-1 0 0,0 2 1 16,-1-1-7-16,4 4-2 0,-3-2 0 0,2-1 0 16,-2 1 1-16,-3 0 0 0,-6 0 0 0,-3-1 0 15,2 1-8-15,-8-3-1 16,-3-2-1-16,-9 2 0 0,-3-3-11 0,-9-2-1 0,-6 0-1 0,-5-3 0 15,-10 3-2-15,-3-3 0 16,-6 0 0-16,-2 0 0 16,-4 1-84-16,-3-1-18 0,-5-3-3 0,14-4-1 0</inkml:trace>
  <inkml:trace contextRef="#ctx0" brushRef="#br0" timeOffset="195130.977">5327 13438 2588 0,'0'0'57'0,"-3"-5"12"0,0 0 3 0,0 2 0 0,0 0-58 0,3 3-14 0,0 0 0 0,0 0 0 16,3-5 16-16,-3 5 0 0,9-3 0 16,-9 3-793-16,0 0-159 0</inkml:trace>
  <inkml:trace contextRef="#ctx0" brushRef="#br0" timeOffset="195721.379">6074 13340 1713 0,'0'0'48'0,"0"8"12"0,0 0-48 0,0 5-12 0,3 3 0 0,-3 3 0 16,0 2 16-16,0 5 2 0,0 4 0 0,-3-1 0 0,0 2 18 0,3 1 4 15,0 0 1-15,-3 0 0 0,3 2-16 0,-6 0-3 16,3-2-1-16,0 0 0 0,0 0 1 0,3-1 0 15,-6-1 0-15,6-1 0 0,-3-6-22 0,3 1-15 16,0-3 3-16,0-5 0 0,0-2 20 0,0-7 5 16,0 1 1-16,0-8 0 0,0 0 11 0,0 0 3 15,-3-10 0-15,3-3 0 0,-3-3 12 0,0-8 4 16,0-3 0-16,0-2 0 0,-6-8-32 0,4 0-12 16,-1-2 8-16,0-6-8 0,0-6 24 0,-3-2 0 0,3-5 0 15,0-3 0-15,3 6-12 0,0 2-4 0,0 3 0 16,3 2 0-16,-3 0-8 0,6 9-17 15,0 4 4-15,0 6 1 0,0 5 12 0,3 3 0 0,0 3 0 16,3 4 10-16,0 1-10 0,0 5-11 16,2 3 3-16,4 0 0 0,3 5 8 0,-3 0 0 0,3 0 0 0,3 2 0 15,3 4-8-15,2 2 0 0,1 2 0 0,0 3 0 16,3 3 8-16,-1 0 0 0,-2 3 0 0,0-3 0 16,-6 5-8-16,0 0 0 0,-9 0 0 0,0-2 0 31,-7 2-32-31,-2-3-5 0,-6 3-2 0,-2-2 0 0,-7-1 31 0,-3 1 5 0,-3-3 2 0,-3 2 0 15,0-2 9-15,-3-3 11 0,1 1-3 0,-1-4 0 16,3 1-8-16,-3-3-11 0,3 0 3 0</inkml:trace>
  <inkml:trace contextRef="#ctx0" brushRef="#br0" timeOffset="195982.08">6750 12824 2484 0,'0'-13'55'0,"-3"8"11"0,0 2 2 0,0 1 1 0,0 2-55 0,3 0-14 15,-3 5 0-15,-3 0 0 0,-3 6 0 0,3-1-16 16,-6 6 3-16,-3 3 1 0,3 5 12 0,-6 5 0 16,1 0 0-16,2 5 0 0,-3 3 0 0,0 0 0 0,3 3 0 0,-3 0 0 15,0-1 0-15,6 1 0 16,-5 2 0-16,5-2 0 0,0 0 0 0,3-3 0 0,0 0 0 15,6-6 0-15,-3 1 0 0,6-5 0 0,6-1 0 0,0-2 0 16,3-6 12-16,3 1-4 0,3-6 0 0,5-2-8 31,1-6-52-31,6-2-16 0,6-3-4 0,0-6-956 0</inkml:trace>
  <inkml:trace contextRef="#ctx0" brushRef="#br0" timeOffset="196319.784">6800 13142 2228 0,'0'0'63'0,"-6"-3"14"0,6 3-61 0,0 0-16 0,0 0 0 0,0 0 0 0,6 0 26 16,3 0 2-16,0 0 1 0,3 3 0 0,0 2-8 0,3 0-1 16,0-2-1-16,6 2 0 15,-4 1 1-15,4-4 0 0,0 6 0 0,0-2 0 0,-3 1-12 0,0 1-8 16,-3 0 12-16,-1 0-12 0,1 0 9 0,-3 0-9 15,-12 3 0-15,3-1 9 0,0 1-9 0,-6 2 0 16,-3 0 0-16,-6 6 8 0,-3-3-26 0,1 5-6 16,-4-5 0-16,0 2-1 15,-3 4-19-15,0-4-4 0,0-2-1 0,4 0 0 16,2-3 22-16,3-5 5 0,0 0 1 0,3-3 0 0,3 0 21 0,3-2 8 16,3-3 0-16,-3 0 0 0,3 0 29 0,0 0 6 15,12-3 1-15,6-2 0 0,0-3-21 0,5 3-4 16,4-3-1-16,0-3 0 0,3 3-18 0,2-2-17 0,7-1 3 15,-6 1-673 1,-12-1-134-16</inkml:trace>
  <inkml:trace contextRef="#ctx0" brushRef="#br0" timeOffset="196604.102">7202 12700 2072 0,'-30'0'59'0,"24"5"12"0,6 3-57 0,0 3-14 0,0-1 0 0,3 4 0 16,6 4 12-16,6 1 0 0,3 2 0 0,3 3 0 15,-3-1 4-15,6 4 0 0,5-1 0 0,-2 3 0 16,-3-2-16-16,0 5 0 0,3-3-9 0,-4 3 9 0,1-1 0 16,0-2 0-16,-3 1 0 0,-3 1 0 0,3-4 14 15,-10 2 2-15,-11-3 1 0,0-2 0 16,0 0 11-16,-8 0 1 0,-10 0 1 0,-3-1 0 0,0-1 2 0,-6-4 0 15,-3 1 0-15,-5 2 0 0,-7-3-20 16,3 1-4-16,7-1-8 0,-4 1-1056 16</inkml:trace>
  <inkml:trace contextRef="#ctx0" brushRef="#br0" timeOffset="197188.845">8137 13242 847 0,'0'-8'24'0,"-6"3"5"0,-9 3-29 0,3-4 0 0,6-2 0 0,-3 0 0 16,-6-2 84-16,3 2 12 0,3-3 1 0,4 1 1 15,-4-1 33-15,0 3 6 0,-3-2 2 0,3 2 0 16,6 0-5-16,-6-3-1 0,-3 3 0 0,0-2 0 15,6 2-25-15,-6 2-6 0,3-2-1 0,-6 3 0 16,4 0-50-16,-1 2-11 0,0 1-1 0,-3 2-1 16,-6 0-38-16,3 5 0 0,6 3 0 0,-6 2 0 15,-8 6-24-15,2 3 0 0,3 5 0 0,0 2 0 16,6 0 4-16,0 6 0 0,-3 0 1 0,7 2 0 16,5 1 19-16,0-1-8 0,-6 1 8 0,6-1 0 0,6-2-13 15,0-1 4-15,3-4 1 0,3-6 0 0,3-2 8 16,3-6-13-16,8 0 5 0,1-8 8 0,-3 1 0 15,6-6 13-15,6-8 0 0,-4-3 0 0,-2-5 5 16,6-5 1-16,-3 0 0 0,3-6 0 0,-7-4 2 0,1-1 1 16,-6-2 0-16,3-6 0 0,9-2 5 0,-9-3 1 15,-10-8 0-15,1 0 0 0,3 0-20 0,0-3-8 16,-6 1 0-16,-3-1 8 0,-3 1-8 0,3 4 0 16,3 6 0-16,-9 3 8 0,-6 5-8 0,3 8-9 15,3 8 9-15,0 5-13 0,-6 0 13 0,3 5-12 16,-3 3 12-16,3 3-12 0,3 5 12 0,0 0 0 15,-9 5 0-15,6 6 10 0,0 5-10 0,0 5 12 0,-9 5-12 16,3 4 12-16,6 1-12 0,3 4 0 16,-3 2 0-16,-3 0 0 0,0 5 0 0,4 0 0 0,4-2 0 0,-2 5 0 15,-2 0 0-15,4-3-17 0,7-2 4 16,3 0 1-16,-3-3 12 0,0 0 16 0,6-3-3 0,0-2-1 16,6 0-12-16,-3-3 0 0,-6-3 0 0,5-2 0 31,4-3-32-31,0-5-10 0,-3 0-2 0,3-5-1120 0</inkml:trace>
  <inkml:trace contextRef="#ctx0" brushRef="#br0" timeOffset="197673.011">8500 13025 2415 0,'-9'-7'53'0,"6"4"11"0,0 0 3 0,3-2 1 0,-3 2-55 0,3 3-13 16,0 0 0-16,6-5 0 0,-3 5 57 0,6-5 9 16,0 5 2-16,0 0 0 0,3 0-40 0,0 0-7 15,5 0-1-15,1 2-1 0,0-2 0 0,3 0 0 16,0 3 0-16,3 0 0 0,-3-1-11 0,2 1-8 0,-2 2 12 15,0 1-12-15,0-1 8 0,0 0-8 16,-3 0 0-16,2 3 0 0,-2 0 0 0,-3 0 0 16,0 0 0-16,-3 5 0 0,-3 1 0 0,-3-1 0 0,-3 0 0 0,-3 3-9 15,-6 0-3-15,-3 2-1 0,-3 1 0 0,-6-3 0 16,-3 2 1-16,-6-2 0 0,1 0 0 16,-4 3 0-1,-3-4-16-15,0 4-4 0,-2-6 0 0,2 6 0 0,-3-6 32 0,6 3 13 0,4-3-1 16,2 0 0-16,3 0-20 0,3-2-5 0,0 2-1 0,9-5 0 15,0 0 14-15,7 0 0 0,-1-3 0 16,6 1 0-16,2-1 0 0,10-2 10 0,0-1-10 0,6-2 8 16,6 0 16-16,3 0 4 0,2 0 0 0,7 0 0 15,0 0-17-15,2-5-3 0,-2 2-8 0,3-2 12 16,-1 2-12-16,-2-2 11 0,-3 0-11 0,0-1 10 16,-4 1-2-16,-2-3 0 0,-6 3 0 0,0 0 0 15,-6-1-16-15,-4 4-4 0,-2-4-1 0,-3 1 0 16,-3 0-24-16,-3 0-5 0,-3-1-1 15,-3-2-1133-15</inkml:trace>
  <inkml:trace contextRef="#ctx0" brushRef="#br0" timeOffset="197848.597">8518 13216 2322 0,'-12'-8'66'0,"12"8"14"0,0 0-64 0,-6-3-16 0,6 3 0 0,0 0 0 15,0 0 56-15,9 3 8 0,3-3 1 0,6 3 1 16,2-1-48-16,7 1-10 0,3 2-8 0,6 1-732 31,2-1-152-31</inkml:trace>
  <inkml:trace contextRef="#ctx0" brushRef="#br0" timeOffset="208352.227">1478 15317 1422 0,'0'0'31'0,"0"0"6"0,0 0 2 0,0 0 1 0,0 0-32 0,6-3-8 0,-3-2 0 0,-3 5 0 15,0 0 50-15,0 0 8 0,0 0 2 0,0 0 0 16,0 0-7-16,0 0-1 0,0 10 0 0,0 1 0 16,-3 0 1-16,3 2 0 0,-6 3 0 0,3 2 0 15,0 1-7-15,0 2-2 0,0 3 0 0,0-1 0 16,3 7-10-16,-6-4-2 16,3 6-1-16,0 0 0 0,0 2-12 0,0-2-3 0,1 2 0 0,2-2 0 15,0 5-1-15,0-8-1 0,0 3 0 16,0-6 0-16,2 3-4 0,1-5-1 0,0 0 0 0,0-3 0 15,0-2-9-15,3 2 10 0,0-5-10 0,-3 0 10 16,3-3-10-16,3-5 0 0,-3-3 9 0,6 3-733 16,-3-5-148-16</inkml:trace>
  <inkml:trace contextRef="#ctx0" brushRef="#br0" timeOffset="208693.357">1347 15277 1422 0,'0'0'31'0,"0"0"6"0,0 0 2 0,0 0 1 0,0 0-32 0,0 0-8 15,0 0 0-15,0 0 0 0,0-5 90 0,0 5 16 16,6-3 3-16,-6 3 1 0,9-3-25 0,-3 1-5 15,3-1 0-15,6 1-1 0,-6-1-15 0,3 0-4 0,3 1 0 0,0-6 0 16,5 2-4-16,-5 1-2 16,6-3 0-16,3 3 0 0,0-6-14 0,5 3-2 0,1 0-1 0,0-2 0 15,-6 2-11-15,3 0-2 0,2 0-1 0,1 0 0 16,-9 3-12-16,6-1-3 0,-3 1 0 0,-4 3 0 16,-5-4-8-16,3 4 0 0,-6 2 0 0,0-3 0 15,3 3 8-15,-12 0-8 0,3 0 8 0,-6 0-8 16,0 0 0-16,0 0-11 0,0 0 1 0,0 0 0 31,0 0-93-31,0 5-18 0,-6 1-4 0,-3 1-611 0,3-1-123 0</inkml:trace>
  <inkml:trace contextRef="#ctx0" brushRef="#br0" timeOffset="209035.418">1368 15685 1472 0,'0'0'32'0,"0"0"8"0,9-3 0 0,6 3 1 0,-6-3-33 0,3 1-8 15,0-4 0-15,6 4 0 0,-7-1 125 0,4 0 23 16,0-2 5-16,6 0 1 0,-6-1-21 0,3 1-4 15,0-3-1-15,-3 3 0 0,2 0-78 0,1 2-16 0,0-2-3 0,3 2-1 16,-6-2 7-16,0 2 2 0,0 0 0 16,2-2 0-16,-5 3-30 0,0-1-9 0,3 0 0 0,-3 3 0 15,0 0 0-15,0-2-11 0,0 4 0 0,-3-2 0 32,0 0-30-32,-3 0-7 0,2 3 0 0,4 0-1 15,-6-1-115-15,0 1-24 0,-6-3-4 0,9 2-738 16</inkml:trace>
  <inkml:trace contextRef="#ctx0" brushRef="#br0" timeOffset="209265.759">1416 16034 1591 0,'0'0'35'0,"-3"5"7"0,3 3 2 0,-6 3 0 0,12-3-35 0,-6-1-9 0,6 4 0 0,0-3 0 0,6 0 88 0,-1-3 16 16,7 8 4-16,0-7 0 0,3 2-12 0,3-8-1 15,3 0-1-15,2 5 0 0,1-5-31 0,0-5-7 16,6 2 0-16,-1-2-1 0,1-3-20 0,0-3-4 16,0 6-1-16,-1-3 0 0,-11 0-15 0,6 0-3 15,-9-2-1-15,5 4 0 16,-11-2-58-16,3 3-11 0,-6-3-2 0,3 3-693 16,-9 2-139-16</inkml:trace>
  <inkml:trace contextRef="#ctx0" brushRef="#br0" timeOffset="210974.87">3285 14769 1929 0,'0'0'42'0,"0"0"9"0,-3-3 1 0,3 3 4 0,-6-5-45 0,-3 2-11 0,-3-2 0 0,0 3 0 16,0-1 75-16,-2 3 13 0,-1 0 2 0,0 0 1 16,-3 0-47-16,0 0-10 0,0 3-2 0,-3-3 0 15,6 2 7-15,-5 1 1 0,-1-1 0 0,3 1 0 16,3 0-22-16,-6-1-4 0,6 4-1 0,0-4 0 15,1 4 8-15,-1 2 2 0,3-3 0 0,3 0 0 16,-6 0-15-16,6 1-8 0,-3 2 10 0,6-3-10 16,-3 3 0-16,3 2 0 0,-3-2 0 0,6 3 0 15,0 2 0-15,0 0 0 0,3 3 0 0,3 3-10 16,0 2 10-16,3 0-12 0,0 3 12 0,0 0-12 0,0 2 12 16,3 1 0-16,0 4 0 0,0 1 0 15,0 5 0-15,0 3 0 0,0 0 0 0,-3 5 0 0,0 0 0 0,0 0 0 16,0 2 0-16,-3 3 0 0,-3 1 0 0,0 2 8 15,-3-3-8-15,0 3 11 0,0 0-11 0,0-3 0 16,-3 0 0-16,0-2 0 0,0 0 11 0,0-3 6 16,-6 0 2-16,0 0 0 0,3-6-19 0,0 1-16 15,0-3 4-15,-6-3 0 0,6-7 12 0,3 2 8 0,-2-8 0 16,2 0-8-16,0-8 19 0,6 1-3 0,0-4-1 16,-6-7 0-16,6-3 7 0,0 0 2 0,0 0 0 15,9 5 0-15,0-10 1 0,2 2 1 0,4-7 0 16,3 2 0-16,6-3-6 0,3 1 0 0,-3-6-1 0,5 2 0 15,7 4-11-15,3-6-8 0,-3 8 9 16,5-5-9-16,1 2 0 0,-6 1 8 0,5-1-8 0,-2 1 0 31,-3-1-58-31,-1 0-14 0,4 3-4 0,-3 0-1187 0</inkml:trace>
  <inkml:trace contextRef="#ctx0" brushRef="#br0" timeOffset="211710.305">3943 15081 2284 0,'-6'-10'64'0,"3"4"16"0,-3 1-64 0,0 0-16 0,3-3 0 0,-3 5 0 15,3-2 36-15,3 5 5 0,-3-3 1 0,3 3 0 16,0 0 10-16,0 0 3 0,6-5 0 0,3 2 0 16,3 1-31-16,3-1-7 0,3 3-1 0,5 0 0 15,7 0 11-15,0 0 1 0,0 0 1 0,2 0 0 16,1-3-29-16,3 3-10 0,0-2 0 0,-1-1 0 15,1 0 10-15,-3 1 0 0,-3-3 8 0,-1-1-8 16,4 1 16-16,-6 0-2 0,0-1 0 0,-3-2 0 16,-7 3-14-16,1 0 0 0,-3 0 0 0,-3 2 0 15,-3-2 0-15,-9 5 14 0,3-3-4 0,-3 3-1 16,0 0 13-16,0 0 2 0,3-5 1 0,-9-1 0 0,3 6-5 16,-3 0 0-16,0 0-1 0,-3 6 0 0,-3-1-19 15,-3 6 0-15,3-1 0 0,4 3 0 16,-4 6 0-16,3-1 0 0,-3 4 0 0,0 1-9 0,3 4 9 15,-3-1 0-15,0 3-9 0,0 3 9 0,0 0 0 0,0 2-9 16,0 1 9-16,-2 2 0 0,2 0 0 0,0-3 0 16,-3 1 0-16,3 2 0 0,-3-3 0 0,3 0 12 15,-3 1 0-15,3-1 0 0,1-2-12 0,2 2-15 16,0-2 3-16,-3 0 1 0,6-6 11 0,-3 3 0 16,3-5 0-16,0 0 0 0,0-3 0 0,3-2 0 15,0-1 0-15,0-2 0 0,0-5 0 0,0-3 8 0,3 5-8 16,0-13 8-16,0 0-20 0,0 0-4 0,0 0-1 0,0 0-837 15,0-8-167 1</inkml:trace>
  <inkml:trace contextRef="#ctx0" brushRef="#br0" timeOffset="212010.068">3574 15100 1799 0,'0'0'51'0,"-9"-3"11"0,0 0-50 0,9 3-12 0,0 0 0 0,0 0 0 16,0 0 32-16,0 0 3 0,0 0 1 0,3 8 0 0,6-2 23 0,0 4 5 15,6-2 0-15,2 5 1 0,4-2-5 0,3 5 0 16,0 0-1-16,3 2 0 0,2 3-16 0,1 1-3 16,0-1-1-16,0 3 0 0,3 5-12 0,-7-5-3 15,4 7 0-15,-3-2 0 0,0 3-8 0,-4 0-1 16,-2 2-1-16,0-2 0 0,-3 2-4 0,-6 1-1 15,3-1 0-15,-3 1 0 0,-3-4-1 16,-3 1 0-16,2 0 0 0,1-3 0 0,-3 0-8 0,0-5 10 16,3 0-10-16,-3-3 10 0,3-3-10 15,-3-4 12-15,3-1-12 0,-3 0-788 16,0-5-165-16</inkml:trace>
  <inkml:trace contextRef="#ctx0" brushRef="#br0" timeOffset="212940.865">4720 15629 1489 0,'0'0'42'0,"0"0"10"0,0 0-42 0,0 0-10 0,0 0 0 0,3-5 0 15,-3 5 28-15,0 0 4 0,0 0 1 0,0 0 0 16,0 0 34-16,0 0 6 0,0 0 2 0,0 0 0 0,-3 5-10 0,-3 6-1 16,-3-4-1-16,3 4 0 0,-6 0-5 0,0-1-1 15,3 6 0-15,-3 0 0 0,0 0-4 0,0 2-1 16,1-2 0-16,2 3 0 0,0-1-31 0,3 1-6 15,3-1-2-15,0-2 0 0,3 0-3 0,0 0-1 16,6 0 0-16,0 0 0 0,-3-8 0 0,9 5 0 16,-1-5 0-16,4-3 0 0,0 3 11 0,3-5 1 15,6-1 1-15,0-2 0 0,2-5 1 16,-2 2 0-16,3-5 0 0,-3-2 0 0,3 2-9 0,-1-3-2 16,-5-2 0-16,3 0 0 0,-3-3 1 0,-6-3 0 15,0 1 0-15,-3-1 0 0,-3-2 0 0,-3 3 0 16,-4-3 0-16,-2-1 0 0,-2 4-13 0,-1-3 9 15,-6 0-9-15,0 2 8 0,-6 3-19 0,0 3-4 0,-6-3-1 16,3 5 0 0,-3 4-11-16,1-1-2 0,-7 5-1 0,3 0 0 15,-3 3-9-15,0 3-1 0,-2 2-1 0,2 1 0 0,0 1 14 0,3 1 3 16,0 3 1-16,1-3 0 0,5 5 23 0,6-2 0 0,0-3 0 0,6 2 8 31,3-2-32-31,6 0-6 0,6 3-2 0,6-3 0 0,3-3 32 0,2 0 18 16,10-2-2-16,0 0-1 0,6-3 6 0,2-3 2 0,4 0 0 0,-3 1 0 15,2-4-23-15,-2-2 0 0,0 0-10 0,-3-2-1100 16</inkml:trace>
  <inkml:trace contextRef="#ctx0" brushRef="#br0" timeOffset="213676.966">5559 16087 1941 0,'0'0'55'0,"0"0"12"16,0 0-54-16,-6-6-13 0,3 1 0 0,0-3 0 0,-3 3 111 0,3-3 19 15,0 0 4-15,3 0 1 0,-3-3-27 0,3-2-6 16,0-3-1-16,0 3 0 0,3-5-50 0,-3-4-11 16,6-1-1-16,-6-4-1 0,3-5-17 0,-3-7-3 15,3 2-1-15,0-11 0 0,-3 3-8 0,0-8-1 16,-3 3-8-16,0-6 12 0,3-2-12 0,-3 3 0 0,-3-4 8 15,3 4-8-15,-3 5 0 0,0 2 9 16,0 3-9-16,0 5 8 0,1 1-8 0,2 4 0 0,-3 6 0 16,3 0 0-16,0 5 0 0,0 0-14 0,6 3 5 0,0 3 1 15,0 2 8-15,6 3 0 0,-1-1 0 0,1 4 0 16,6-1 0-16,0 3 0 0,0 0 0 0,6 0 11 16,0 3-22-16,0 2-4 0,2 1-1 0,1 2 0 31,0 5-8-31,0 0-1 0,-3 6-1 0,-1-1 0 15,-5 6-100-15,0 6-20 0,-3-1-4 0</inkml:trace>
  <inkml:trace contextRef="#ctx0" brushRef="#br0" timeOffset="213921.646">5389 15465 2253 0,'0'0'49'0,"-3"-5"11"0,0-3 1 0,3 2 3 0,3 4-51 0,3-4-13 15,3 1 0-15,3 3 0 0,3-1 61 0,0-5 10 16,6 5 1-16,0-2 1 0,2 0-28 0,4 2-5 16,3-5-2-16,3 0 0 0,-3 3-18 0,5-3-3 15,-2 0-1-15,0 3 0 0,5-1-16 0,1 1-11 16,-3 0 2-16,-3 0 0 0,-4-1 9 0,-2 6 16 16,-3-5-4-16,-3 0-1 15,-3 2-87-15,-3-2-18 0,-4 2-3 0,-2-2-1013 16</inkml:trace>
  <inkml:trace contextRef="#ctx0" brushRef="#br0" timeOffset="-214558.81">5857 15658 1634 0,'6'-21'36'0,"-3"13"7"0,0-5 1 0,3 2 3 0,3-2-38 0,-1 2-9 16,-2-2 0-16,0 3 0 0,-3 2 53 0,3-3 9 15,-3 3 2-15,-3 0 0 0,-3 3 9 0,3 5 3 16,-3-5 0-16,-3 2 0 0,0 3-35 0,-3 0-6 16,-2 0-2-16,-1 3 0 0,-3 2-6 0,3 0-2 15,3 3 0-15,0 0 0 0,-3 5-12 0,0-2-2 16,3 2-1-16,0 3 0 0,3 0-10 0,3 2 0 15,-3-2 9-15,4 3-9 0,2-1 8 0,0 1-8 16,0-1 8-16,2 1-8 0,10-3 9 0,-3 0-9 16,0-3 12-16,6 0-12 0,0 0 17 0,3-2-3 0,0-3-1 15,3-3 0-15,2 0-1 0,-2-2-1 16,3-3 0-16,0 0 0 0,-3-3 0 0,2-2 0 0,-2-3 0 0,0-2 0 16,-3-1-2-16,3 0 0 15,-6-5 0-15,0 3 0 0,-3-3 0 0,-1-2 0 0,-5 2 0 0,0-5 0 16,0 2-23-16,-6-2-5 0,0 0-1 0,-6 8 0 31,-3-6-41-31,0 6-9 0,1 0-2 0,-7 5 0 16,-3 0 24-16,0 3 5 0,-3-1 1 0,0 1 0 0,-3 2 23 0,-2 3 5 0,-1 3 1 0,3 0 0 15,-3-1 13-15,0 4 0 0,7-1-10 0,-1 3 10 16,0-3 0-16,3 0 0 0,6 3 8 0,0-2-8 16,9 2 15-16,3-3-3 0,3 3 0 0,-3-8 0 15,12 5-12-15,6-2 0 0,9-3 0 0,0 0 0 16,2-3 28-16,4-2 4 0,3-3 0 0,3-3 0 15,2-2-32-15,1 0-13 0,0-6 1 0</inkml:trace>
  <inkml:trace contextRef="#ctx0" brushRef="#br0" timeOffset="-214226.908">6503 14732 2026 0,'-9'-3'44'0,"9"3"10"0,0 0 2 0,0 0 1 0,0 0-45 0,0 0-12 0,-3 0 0 0,-3 3 0 15,3 0 0-15,-3 5 0 0,-3 2 0 0,0 3 0 16,3 3 10-16,-6 5 0 0,3 3 0 0,-6 3 0 16,6 2 9-16,-2 0 1 0,2 3 1 0,0 2 0 15,-3 3 16-15,6-2 3 0,0 2 1 0,0 2 0 16,3-2-22-16,3 0-5 0,3 0-1 0,3 3 0 15,0-6-1-15,3-2-1 0,3 0 0 0,0-3 0 16,2-5-2-16,4 0 0 0,0-3 0 16,3-3 0-16,-3-2-1 0,3 0 0 0,-3-8 0 0,5 3 0 15,1-9-8-15,3 4 12 0,0-6-12 0,2-6 12 32,7-7-80-32,0 5-15 0,0-10-3 0</inkml:trace>
  <inkml:trace contextRef="#ctx0" brushRef="#br0" timeOffset="-213855.411">6711 15060 2505 0,'-12'-8'55'0,"12"8"11"0,0 0 2 0,-3 0 4 0,3 0-58 0,0 0-14 15,0 0 0-15,0 0 0 0,6-5 51 0,3 2 7 16,0 1 2-16,-9 2 0 0,21-3-30 0,0 0-6 15,2 3 0-15,1-2-1 0,3 2-23 0,-3 0 0 0,0 2 0 0,-1-2 0 16,1 3 0-16,0 0 0 16,-3 2 0-16,0-2 0 0,-6-1 0 0,3 3 0 15,-1 1 0-15,-5-1 0 0,-6 3 0 0,-3 3 0 0,3-4 0 0,-6 4 0 16,-3 2 0-16,-6 1 0 16,-3-1 0-16,-3 3 0 0,4 2-17 0,-7 1 1 0,-3-3 1 0,0 2 0 15,3-2-1-15,-3 2-1 0,3-2 0 0,1-2 0 16,2-1 17-16,3-3 14 0,0-2-2 0,3 0-1 15,3 0-11-15,0 0 0 0,6-8 0 0,0 0 0 16,0 0 8-16,9 3 0 0,0-1 0 0,3-2 0 16,6-2 4-16,-3-1 0 0,5-2 0 0,4-6 0 15,6 6-12-15,0-6 0 0,0-2 0 0,-1 0 8 16,10-3-8-16,-3 0-14 0,-4-2 3 0,-2-1 1 16,0 1-146-16,0-6-28 15,3-3-7-15</inkml:trace>
  <inkml:trace contextRef="#ctx0" brushRef="#br0" timeOffset="-213547.842">7056 14618 2188 0,'0'0'48'0,"0"0"11"0,0 0 1 0,0 0 1 0,12 3-49 0,-3 0-12 15,3 2 0-15,0 3 0 0,-6 0 46 0,6 2 6 16,12 1 2-16,-4 5 0 0,1 0-10 0,3 2-3 16,9 3 0-16,-3 0 0 0,-1 3-27 0,1 3-6 15,-3-3 0-15,6 2-8 0,-1 0 12 0,-5 4-12 0,-6-4 12 16,6 0-12-16,6 1 10 0,-7 2-10 0,-8-5 8 16,-3 2-8-16,-3 1 8 0,-3-1-8 0,0 1 0 15,-12-1 8-15,-3-2 5 0,-3 0 1 16,0 0 0-16,-6-1 0 0,-9 1-6 0,1 3 0 0,-1-4-8 0,0 1 12 15,-9-3-12-15,3 1 0 0,-5-4 0 16,5 3-792-16,3-2-160 0</inkml:trace>
  <inkml:trace contextRef="#ctx0" brushRef="#br0" timeOffset="-212681.992">7687 14205 2203 0,'21'-13'48'0,"-15"8"11"0,-3 0 1 0,6-3 2 0,6-3-50 0,-3 3-12 15,0-2 0-15,3-1 0 0,-1 0 53 0,7 4 8 16,0-4 2-16,3 0 0 0,-3 1-5 0,3 2-1 15,-4 3 0-15,4 2 0 0,6 0-29 0,-6 3-7 16,-9 3-1-16,0 0 0 0,5 4-5 0,-2 4-2 16,-6 0 0-16,-3 5 0 0,-3 2 4 0,0 3 1 15,0 3 0-15,-3 2 0 0,-6 6-18 0,3 0 10 16,6 5-10-16,-6 3 8 0,-3 5-8 0,0 5 8 16,3-2-8-16,0 2 8 0,6 3-8 0,-6 0 0 15,0 0 0-15,3 2 0 0,9 3 0 0,-3-2 0 0,-3 0 0 16,0-1-11-16,3 1 11 0,3-3 0 15,-4-1 8-15,4 1-8 0,0 0 0 0,0-2 0 0,3-1 0 0,0-3 0 16,-3-2 0-16,0-5 0 0,-3 2 0 0,3-2-8 16,-6 0 8-16,-1-6 0 0,1 1 0 0,-6-4 0 15,3 1 0-15,-3-5 9 0,-3-1-9 0,0-5 10 16,-2-2 6-16,-4-6 0 0,-3 0 1 0,0 0 0 16,-3-2 13-16,-3-6 2 0,-6 1 1 0,-3-1 0 15,-8-2-12-15,2-3-2 0,3 0-1 0,-6 0 0 16,-2 0-68-1,-1 2-14-15,3-2-2 0</inkml:trace>
  <inkml:trace contextRef="#ctx0" brushRef="#br0" timeOffset="-211664.249">1758 15983 1627 0,'-9'-7'36'0,"6"4"7"0,3-2 1 0,0 5 2 0,0 0-37 0,0-3-9 0,0 0 0 0,0-2 0 15,3 2 20-15,-3 3 1 0,9-5 1 0,0 5 0 16,0-3 49-16,3 1 9 0,3-1 3 0,0 3 0 15,-4-5-17-15,4 5-3 0,0 0-1 0,3 0 0 16,-3 0-2-16,3 0-1 0,-6 0 0 0,6 0 0 16,-9 5-22-16,5-2-4 0,-2-1-1 0,3 1 0 15,-6 2-17-15,3-2-4 0,-3 2-1 0,-3 1 0 16,0 2-10-16,-3-3 8 0,3 3-8 0,-6 0 8 16,0 2 3-16,-6-2 0 0,0 5 0 0,0 1 0 0,-3-1 7 0,0 5 2 15,-3-2 0-15,-6 0 0 16,3 3-20-16,-2 2 0 0,-1-8-11 0,3 8 11 0,-6 0 0 0,0-5 0 15,-3 8 0-15,6-8 0 0,1 5 9 0,-4 0-1 16,3-5 0-16,6 3 0 0,0-3-8 0,3-1-12 16,3-4 2-16,0 0 1 0,6 2 9 0,3-3-12 15,0-2 12-15,6 0-12 0,-3 0 12 0,6-2 0 16,3-1-9-16,0-5 9 0,6 3 0 0,-4-3 0 16,4-3 0-16,0-2 0 0,3 2 0 0,-3-2 12 15,6-1-4-15,-7 1 0 0,1-3-8 0,0 3 12 16,-3-3-12-16,3 5 12 0,-9-2-12 0,6-3 8 0,-7 3-8 15,4-1 8 1,-6 1-76-16,0 0-15 0,0-3-3 0,0 5-1045 0</inkml:trace>
  <inkml:trace contextRef="#ctx0" brushRef="#br0" timeOffset="-193082.628">1118 17418 1321 0,'0'0'28'0,"0"0"7"0,3-8 1 0,6 0 2 0,-6-3-30 0,3 6-8 16,0-3 0-16,0-5 0 0,3 7 86 0,0-2 16 15,-9-5 3-15,12 8 1 0,-3-3-19 0,-4-3-4 16,1 3-1-16,3-5 0 0,0 0-38 0,3 5-8 15,-3-3-2-15,3 3 0 0,0-5 1 0,0 5 0 0,3-2 0 16,-3 2 0-16,2 0-4 0,1 3-1 16,0-3 0-16,0 2 0 0,0 1-5 0,3 0-1 0,0 2 0 0,-6 3 0 15,6 0-16-15,-4 0-8 0,-2 3 8 0,3 2-8 16,-3 0 0-16,0 3 0 0,0 0 0 0,-3 3 0 16,-3 2 0-16,3-5-9 0,-3 5 9 0,0 6 0 15,-3-6 0-15,3 0 0 0,-3 0 0 16,0 1 0-16,2-1 0 0,4 0 12 0,-6 0 0 0,6 1 0 15,0-4-12-15,0-2-12 0,3-3 3 0,0 1 0 16,6-4 22-16,-6-2 5 0,6-2 1 0,2-4 0 16,1 1-7-16,0-3 0 0,3-2-1 15,-3-4 0-15,3 1-3 0,-4 0 0 0,4 0 0 0,-6-1 0 16,0 1-8-16,3 0-17 0,0 5 4 0,-9-5 1 16,5 2-121-16,-8-2-24 15,6 8-5-15,-9-3-803 0</inkml:trace>
  <inkml:trace contextRef="#ctx0" brushRef="#br0" timeOffset="-192648.671">1276 17698 1754 0,'0'0'49'0,"-3"0"12"0,0-5-49 0,-6-3-12 0,0 5 0 0,3-7 0 16,3 4 85-16,0-2 15 0,-3 0 2 0,-3 3 1 16,3-3-13-16,0-2-2 0,6 2-1 15,0 0 0-15,0-3-50 0,0 3-9 0,6-2-3 0,-6 10 0 16,6-14-13-16,3 6-2 0,0-5-1 0,3 8 0 15,3-3-9-15,-3 0 0 0,6-3 0 0,-1 6 0 16,7-3 0-16,-3 3 0 0,0-3 0 0,3 0 0 16,-3-3-10-16,2 9 10 0,1-3 0 0,0-1-9 15,-3 4 9-15,-3 2 0 0,0 0 0 0,-1 0-8 16,4 0-2-16,-9 2 0 0,-3 4 0 0,0 1 0 16,3 4 10-16,-3-3-10 0,-6 5 10 0,0 0-10 15,3-2 10-15,-6 5 0 0,-6-3 0 0,6 0 0 16,-3 6 8-16,3-6 4 0,3 0 1 0,3 1 0 15,-6-1-1-15,9 0-1 0,-3-2 0 0,9-9 0 16,-1 4-3-16,7-1-8 0,3-3 12 0,0-4-4 0,3-3-8 16,8-9 0-16,1 6 0 0,-3-10-1120 15</inkml:trace>
  <inkml:trace contextRef="#ctx0" brushRef="#br0" timeOffset="-191933.831">3002 16851 1800 0,'0'0'40'0,"0"0"8"0,0 0 1 0,0 0 1 0,0 0-40 0,0 0-10 0,6 6 0 0,-3-1 0 15,0 3 0-15,0-3 12 0,3 8-12 0,0 1 12 16,-3 4-4-16,3 1 0 0,-3 2 0 0,3 0 0 16,-3 5 20-16,0-2 4 0,0 3 1 0,0-3 0 15,-3 2 13-15,3-2 2 0,0 0 1 0,0-1 0 16,-3-7-8-16,6 5-1 0,-6-2-1 0,6-6 0 16,-3 6-19-16,-3-6-3 0,6-2-1 0,-3-1 0 15,2-5-16-15,-5-5 10 0,0 6-10 0,0-6 8 16,0 0-109-1,9 5-23-15,-9-5-4 0</inkml:trace>
  <inkml:trace contextRef="#ctx0" brushRef="#br0" timeOffset="-191698.102">2583 17587 1818 0,'-9'5'40'0,"9"-5"8"0,-3 8 1 0,3-8 3 0,0 0-42 0,3 5-10 15,0 1 0-15,6-4 0 0,5 4 95 0,4-6 17 16,0 0 3-16,6 0 1 0,6-6-37 0,-1 6-7 0,7-8-2 0,0 3 0 16,3-8-29-16,2 5-5 15,1-5-2-15,3-1 0 0,2 4-19 0,-2-3-4 0,2-1-1 0,-5 6 0 16,0 3-10-16,-6-8 0 0,-4 8 0 0,1-3 0 31,-6 2-100-31,-3 4-21 0,-7-3-5 0,1 5-923 0</inkml:trace>
  <inkml:trace contextRef="#ctx0" brushRef="#br0" timeOffset="-191115.04">2871 17751 1911 0,'0'0'42'0,"0"0"9"0,0 0 1 0,-6-3 2 0,6 3-43 0,-3-5-11 15,3 0 0-15,-3 2 0 0,3-2 95 0,0 5 17 16,0-6 3-16,0 6 1 0,0 0-44 0,0 0-9 16,0 0-2-16,0 0 0 0,0 0-49 0,6 0-12 15,0 6 0-15,-3 2 0 0,-3 2 0 0,0 3 0 16,0 1 0-16,-3 2 0 0,3-1 0 0,0 7 0 15,-6-1 0-15,3 5 0 0,-3-2-9 0,0-3 9 16,0 6 0 0,1-3-9-16,2-3 9 0,-3-3-8 0,0 3 8 0,3-2-8 0,-3-6 8 0,3-5 0 15,0 3 0-15,3-9 0 0,0 4-8 0,0-6 0 16,0 0 0-16,0 0 0 0,3-8-1 0,6-6 0 0,-3-4 0 16,3-1 0-16,-4-2-10 0,4-5-1 15,-3-1-1-15,3 1 0 0,-3 2 4 0,0-2 1 0,-3 7 0 16,0-2 0-16,3 8 16 0,-3-6 0 0,0 6-8 15,-3 5 8-15,0-3 12 0,0 3 7 0,0 3 1 16,0-3 0-16,0 8 16 0,0 0 4 0,0 0 1 0,0 0 0 16,0 0-28-16,0 0-5 0,3 5-8 0,6 3 11 15,0 0-11-15,0 3 0 0,3-3 0 0,3 5 0 16,0-2 0-16,-1-3 0 0,7 5 0 0,3-5 0 16,0-3 0-16,3 8 0 0,-4-5 0 0,4 3 8 15,0-3-8-15,3-8 0 0,-6 5 0 0,-1-2 0 16,-2-1-10-16,0-4 10 0,0-6 0 0,-3 5-9 15,-3-7 9-15,3 2 0 0,-4-3 0 0,-2-2-8 16,-6 0 8-16,0-3 0 0,-3-3 0 0,0 1 0 16,-6-4 0-16,-3 4 0 0,-3-3 0 0,0 2 0 15,-5 1-16-15,2-1 3 0,-9 6 0 0,0-3 0 32,0 6-107-32,0-4-20 0,0 6-5 0</inkml:trace>
  <inkml:trace contextRef="#ctx0" brushRef="#br0" timeOffset="-190115.92">5065 16759 1918 0,'0'0'42'0,"0"0"9"0,3-3 1 0,-3 3 3 0,0-11-44 16,0 11-11-16,-3-5 0 0,0 3 0 0,-3-4 119 0,-3 6 21 0,3 0 5 0,0 0 1 16,-3 0-84-16,-3 6-17 0,-2-4-3 0,2 3-1 15,0 3-33-15,-3-2-8 0,-6 4 0 0,-3-2 0 16,3 5 0-16,-5 1 0 0,-4 4 0 0,-3-2 0 16,0 3 0-16,-5-1 0 0,2 3 0 0,-6 3 0 15,-2-3 0-15,-1 6 0 0,3-1-10 0,1 1 10 16,2-4 0-16,3-1 0 0,3-4 0 0,7 6 0 15,2-8 0-15,6 2 0 0,3-4 0 0,3-1 0 16,6-3 0-16,3 1 0 0,6 0 0 0,3-3 0 16,6-3 0-16,3 0 0 0,9-2-12 0,0 2 12 15,2-2 0-15,7-1 0 0,3-2 13 0,3 3-4 16,-1-3-9-16,4 0 0 0,-3 0 0 0,2 5 0 0,-2-5 0 16,0 0 8-16,-1 0-8 0,-2 6 0 15,-3-4 0-15,-6-2 0 0,-4 5 0 0,-2 1 0 0,-3-4 0 16,-6 9 0-16,-6-3 0 0,-6 3 0 0,-6-1 0 0,-6 1 0 15,0 5 0-15,-6-1 0 0,-5 1 0 0,-1 8 0 16,-3-3 0-16,-6 0 0 0,0 3 0 0,1 3 0 16,-4-3 0-16,0-1 0 0,1 1-16 0,-4 3 0 15,-3-1 1-15,3-2 0 16,1 2-12-16,-1-4-2 0,0 1-1 0,7-7 0 0,2 3 4 16,6-1 1-16,3-5 0 0,6 1 0 0,3-6 25 0,4 5 0 0,5-5 9 15,3-3-9-15,5 0 19 0,4 1-3 0,6-4-1 16,3-2 0-16,9 0 9 0,3-2 3 0,5-4 0 15,4-2 0-15,6-2-5 0,-1 5-1 16,7-3 0-16,0-6 0 0,2 6-21 0,4-5 0 0,2 3 0 0,1-4 0 16,-1 7 0-16,-2-1 0 0,-4-3 0 15,-2 6 0 1,-9-3-69-16,-1 5-19 0,-2-2-3 0</inkml:trace>
  <inkml:trace contextRef="#ctx0" brushRef="#br0" timeOffset="-189729.044">4678 18240 1540 0,'0'0'34'0,"0"0"7"0,0 0 2 0,0 0 0 0,0 0-35 0,0 0-8 16,0 0 0-16,-6 0 0 0,6 0 98 0,-6 6 18 0,0-1 3 0,0 3 1 15,0 0-38-15,3 2-7 0,-3-2-2 0,0 6 0 16,3-1-17-16,3 0-4 0,0-2-1 0,0 2 0 16,3 0-20-16,0 0-4 0,0-5-1 0,3-2 0 15,0 7-26-15,3-5 0 0,0-3-9 0,0 3 9 16,3-3 0-16,3-5 0 0,0 0 10 0,0 0-2 16,2-5-8-16,-8 2 11 0,3-7-11 0</inkml:trace>
  <inkml:trace contextRef="#ctx0" brushRef="#br0" timeOffset="-189573.998">4440 17957 2340 0,'0'0'52'0,"0"0"10"0,0 0 2 0,0 3 1 0,-3-3-52 15,3 0-13-15,0 0 0 0,0 0 0 0,9 0 0 0,0 0-12 16,6 0 3-16,3 0 0 0</inkml:trace>
  <inkml:trace contextRef="#ctx0" brushRef="#br0" timeOffset="-188449.471">5702 16775 1474 0,'0'0'41'0,"0"0"11"0,0 0-42 0,12 2-10 16,-3-2 0-16,3 0 0 0,-3 0 69 0,3 6 12 16,5-6 3-16,-2 0 0 0,6 0 9 0,3 0 3 15,3 0 0-15,2 0 0 0,1 0-36 0,0 0-6 16,3 0-2-16,2-6 0 0,4 4-15 0,0-4-3 15,0-4-1-15,5 4 0 0,1-2-13 0,-3-5-4 16,-1 5 0-16,-2-2 0 0,0 2-8 0,-1-5-8 0,-8 7 9 16,0-2-9-16,-6-2 0 0,-6 2 8 15,-1 5-8-15,-2-2 0 0,-6 0 0 0,-6 5 0 0,-3 0 8 0,0 0-8 16,0 0 9-16,-6 5-1 0,-3 3 0 16,-6 2 0-16,3 4-8 0,-5-1 0 0,-1 3 9 0,0 2-9 15,0 1 0-15,0-1 0 0,0 3 0 0,0 1 0 16,1 4 0-16,2-2 8 0,-3 2-8 0,0 1 8 15,0-1 2-15,0 1 1 0,6 2 0 0,0 0 0 16,-2-3 6-16,-1 6 2 0,3 0 0 0,0-3 0 16,0 0-3-16,0-2 0 0,0 2 0 0,0-6 0 15,0 4-6-15,-3-1-2 0,4 1 0 0,-1-9 0 16,3 9-8-16,0-6 10 0,-3-2-10 0,3-1 10 16,3-5-10-16,0 1 0 0,-3-7 0 0,6 4 0 15,-6-8-91-15,6-1-20 0,3-2-4 16</inkml:trace>
  <inkml:trace contextRef="#ctx0" brushRef="#br0" timeOffset="-188172.487">5562 16817 2045 0,'-21'0'58'0,"12"0"13"0,0 0-57 0,3 0-14 16,-3 0 0-16,4 0 0 0,-1 5 32 0,0-2 3 0,3 2 1 0,0-5 0 15,3 11 40-15,3-3 9 0,3 0 2 0,0 5 0 16,5 3-44-16,4 0-9 0,3-3-2 0,3 11 0 16,3-8 2-16,3 7 0 0,-1 4 0 0,7-6 0 15,0 3-11-15,3-3-3 0,-7 5 0 0,4-2 0 16,0 3-5-16,3-6-2 0,-7 5 0 0,-2-2 0 16,0-3-5-16,-3 0-8 0,0 3 11 0,-7-5-11 15,1-3 10-15,0 2-10 0,-6 1 8 0,0-6-8 16,-3 3 11-16,-3-3-3 0,0-2-8 0,-3-3 12 15,0-1-12-15,-3-7-16 0,0 0 3 16,0 0-819-16,0 0-164 0</inkml:trace>
  <inkml:trace contextRef="#ctx0" brushRef="#br0" timeOffset="-187446.214">6437 17227 1490 0,'0'0'32'0,"0"0"8"0,0 0 0 0,0 0 3 0,0 0-35 0,0 0-8 0,0 0 0 0,0 0 0 16,0 0 95-16,0 0 17 0,0 0 3 0,0 0 1 15,0 0-50-15,0 0-10 0,-6 5-1 0,0-2-1 16,0 8-7-16,0-4-2 0,-3 1 0 0,1 3 0 16,2 2-16-16,0 0-3 0,0 1-1 0,0-1 0 15,6 0-10-15,-3 6-3 0,0-3 0 0,3 2 0 16,6-5 11-16,-3 6 1 0,6-1 1 0,-3-4 0 15,2 1-25-15,4-1-14 0,0 2 2 0,3-6 0 16,0 1 12-16,0-3 16 0,3-3-3 0,0 0-1 0,0-2 8 0,-1-3 0 16,1-3 1-16,3-2 0 15,-3 0 7-15,0 2 0 0,0-8 1 0,0-2 0 0,-4 5-4 0,1-2-1 16,3-6 0-16,-3 3 0 0,-6-6-11 0,3 6-2 16,-3-6-1-16,-3 3 0 0,-6-2-10 0,0-1 0 15,-3 6 0-15,-3 0 0 0,0 0-14 0,-6-1-5 16,-3 4-1-16,-3-1 0 15,-3 1-20-15,-2 4-4 0,-1-2 0 0,-3 8-1 16,0-5 9-16,-3 3 1 0,1 2 1 0,-1 2 0 16,0-2 5-16,0 5 1 0,4 1 0 0,2-4 0 0,6 4 18 0,6-1 10 15,0 3-10-15,3-3 10 0,0-2 0 0,9-3 0 0,0 0 0 16,6 5 10-16,6 3 10 0,0-3 3 0,6-5 0 0,3 6 0 16,5-6 7-16,1 0 2 15,0-6 0-15,6 6 0 0,0-5-17 0,2-3-3 0,1 3-1 0,0-3-767 16,5 0-154-16</inkml:trace>
  <inkml:trace contextRef="#ctx0" brushRef="#br0" timeOffset="-186995.624">7238 17436 2206 0,'-21'0'63'0,"21"0"13"0,0 0-61 0,0 0-15 15,-3 0 0-15,-3-5 0 0,-3 2 95 0,3 0 16 16,3-4 3-16,-3 1 1 0,-9-2-28 0,9 0-6 15,6-2-1-15,3-3 0 0,-6-1-32 0,3 1-6 16,0-3-2-16,3-2 0 0,3-3-9 0,-6-3-3 16,-6-3 0-16,3-4 0 0,9 1-15 0,-6-4-3 0,-6-8-1 15,1-3 0-15,-1 0-9 0,0 0 0 16,3-3 9-16,-3-2-9 0,-6 2 0 0,6-2 0 0,9 2 0 16,-3 3-8-16,-9 6 8 0,9 2-8 0,3 2 8 0,3 3-8 15,-3 6 8-15,0 5 0 0,0 2-9 0,3 1 9 16,6-1-8-16,-3 3 8 0,-9 3-10 0,8 5 10 15,7-2-12-15,0 7 3 0,-12 0 1 0,6 1 0 16,0-1 8-16,6 3-10 0,-3 3 10 0,-3-1-10 16,-3 4-7-16,6 7-2 0,3-3 0 0,-4 4 0 15,-2-1-98 1,0 3-20-16,3 0-4 0,0 5-647 0,-3 0-128 0</inkml:trace>
  <inkml:trace contextRef="#ctx0" brushRef="#br0" timeOffset="-186810.138">6824 17124 2178 0,'-6'0'48'0,"0"0"9"0,3 0 3 0,3 0 1 0,0 0-49 0,0 0-12 16,0 0 0-16,12-3 0 0,6-2 76 0,0 0 12 16,0-1 2-16,6-2 1 0,-4 6-27 0,10-9-6 15,0 3-1-15,6-2 0 0,-4-4-37 0,4 6-8 16,6-5-2-16,-1 0 0 15,1 0-40-15,0 2-8 0,-9 1-2 0,5-1-749 16,1 3-151-16</inkml:trace>
  <inkml:trace contextRef="#ctx0" brushRef="#br0" timeOffset="-186095.214">7503 17066 1698 0,'0'0'48'0,"-3"-8"11"0,-3-3-47 0,3 1-12 0,3-1 0 0,0-2 0 16,-6 10 52-16,3-8 9 15,0 6 2-15,3-3 0 0,-3 3 37 0,3 2 7 0,-6-2 1 0,0 5 1 16,6 0-82-16,-6 5-17 16,-3 3-10-16,0 5 12 0,3 1 1 0,0-1 1 0,0 5 0 0,0 1 0 15,-2 0-14-15,2 2 0 0,6 0 0 0,-3 0 0 16,0-2 0-16,3-1 0 0,3 3 0 0,3-2 0 15,-3-6 0-15,5 0 0 0,1 0 0 0,3-2 0 16,3-3 10-16,-3 0-10 0,0-3 10 0,3 0-10 16,9-5 18-16,-3-5-2 0,-7 5-1 0,4-8 0 15,3 3-1-15,0-3 0 0,-6-5 0 0,0 2 0 16,-6-2-2-16,3 0 0 0,-1 0 0 0,-2-3 0 16,-9 0-12-16,0 0 11 0,0-3-11 0,0 6 10 15,-6 0-20-15,0 0-4 0,-5-1-1 0,2 4 0 16,0-3-19-1,-3 5-4-15,-15 0-1 0,6 2 0 0,3 1-21 0,-3 0-4 16,-2 2 0-16,2 6-1 16,3 0 1-16,0-1 0 0,0 3 0 0,3 1 0 0,3 2 47 0,4-8 17 0,5 8-12 0,3-8 12 15,-3 5 0-15,3-5 13 0,9 5-1 0,5-5 0 16,4 0 18-16,3 0 3 0,3-5 1 0,6 0 0 0,11-3-16 0,-2-3-3 16,-9-2-1-16,9 0-919 15</inkml:trace>
  <inkml:trace contextRef="#ctx0" brushRef="#br0" timeOffset="-185809.921">7985 16354 2329 0,'-24'-3'51'0,"24"3"10"0,0 0 3 0,-6 3 2 0,-3-3-53 0,0 5-13 0,6 0 0 0,-3 1 0 16,0-1 64-16,1 3 9 0,-1 3 3 0,-3 4 0 15,9 1-29-15,-6 8-6 0,-3 3-1 0,6 2 0 16,3 2-32-16,-3 4-8 0,0-1 0 0,0 3 0 16,0 0 0-16,0 3 0 0,3 0 0 0,-3-3 0 15,0-3 0-15,3 3 0 0,3-2 0 0,3-4 0 16,-3 4 0-16,3-4 0 0,3-4 0 0,3-3 0 16,0-3 0-16,2 0 0 0,1-5 0 0,6 0 0 15,6-8 0-15,0-3-11 0,-6-5 3 0,5 0 0 16,13-3-90-16,-3-7-18 15,2-6-3-15,1-8-1 0</inkml:trace>
  <inkml:trace contextRef="#ctx0" brushRef="#br0" timeOffset="-185424.943">8175 16656 2392 0,'0'0'68'0,"0"0"15"0,3-8-67 0,-3 8-16 16,0 0 0-16,3 0 0 0,6-6 58 0,0-2 8 16,0 8 2-16,6-5 0 0,3-3 8 0,0 5 1 15,3-2 1-15,5 0 0 0,-2-3-54 0,3 3-12 16,-3 2-1-16,0-2-1 0,2-1 8 0,-2 6 2 0,-3-5 0 0,-3 5 0 16,0 0-20-16,-3 5 0 0,-6-5 0 0,0 0 0 15,-3 8 0-15,-3-2 0 0,-3 2 0 0,-3 2 0 16,-3 3 0-16,-3 1-14 0,-6 7 4 0,-6-3 1 31,-3 9-16-31,-3-3-3 0,1 2-1 0,-1 1 0 16,-6-1-11-16,6 0-1 0,-3-4-1 0,1 4 0 0,-4 1 20 0,6-9 4 0,6 6 1 15,3-3 0-15,4-2 17 0,-1-4 0 0,6-1 11 0,3-1-11 16,9-8 24-16,0 6-1 0,-3-3-1 0,6-3 0 16,9-5 3-16,-1 3 1 0,4-3 0 0,3-3 0 15,6-2 0-15,0-3 0 0,3-3 0 0,2 3 0 16,7-5-26-16,-3 0-14 0,-1 0 2 0,1-1 0 15,0 4-1-15,0-3 0 0,-4-1 0 0,-2 1-819 16,-3 5-163-16</inkml:trace>
  <inkml:trace contextRef="#ctx0" brushRef="#br0" timeOffset="-185141.039">8804 16862 2318 0,'0'0'51'0,"0"0"10"0,0 0 3 0,0 0 1 0,0 0-52 0,0 0-13 15,0 0 0-15,-3 5 0 0,0 3 80 0,0 0 12 0,0 3 4 0,0-3 0 16,0 5-53-16,0 0-11 0,0 0-1 0,3 1-1 16,-3-1-17-16,3 5-3 0,3 1-1 0,0-3 0 15,0 0-9-15,0-3 0 16,0 0 0-16,3 0 0 0,0-5 0 0,0 5 8 0,2-7-8 0,1-1 0 15,0-2 9-15,0 2-9 16,0-5 10-16,3-5-10 0,-3-1 11 0,3-2-11 0,0 0 12 0,-3-2-12 16,0-6-11-16,0 0-9 0,2-5-1 0,-5 2-811 15,0-7-163-15</inkml:trace>
  <inkml:trace contextRef="#ctx0" brushRef="#br0" timeOffset="-185010.189">8714 16753 1450 0,'0'0'32'0,"0"0"6"0,0 0 2 0,0-8 1 0,0 6-33 16,0-3-8-16,3-1 0 0,-3 6 0 0,0 0 12 0,9-5 1 15,0-3 0-15,0 3-450 16,0 2-91-16</inkml:trace>
  <inkml:trace contextRef="#ctx0" brushRef="#br0" timeOffset="-184691.398">8687 16105 2487 0,'-11'-8'55'0,"11"8"11"0,-3-2 2 0,0-1 2 0,0-2-56 0,3 5-14 0,0 0 0 0,9-3 0 16,-1 3 32-16,10 3 3 0,-3-3 1 0,6 5 0 15,3 0-21-15,3 3-4 0,2 5-1 0,4 1 0 16,3 4-10-16,0 3 0 0,-1 3 0 0,-2-3 0 16,3 11 0-16,-3-3 0 0,-1 6 9 0,-5-1-9 15,0 3 16-15,-3 3 0 16,-6-1-1-16,-1 4 0 0,-5 2-15 0,-3 0 0 0,-3 2-12 0,-6-4 12 16,-3-1-14-16,-3 0 4 0,-6-7 1 0,-3 4 0 15,-2-7-10-15,-7 5-1 0,0-2-1 0,-6-4 0 31,-8-2-8-31,-1-2-2 0,-3-3 0 0,-3 2-717 0,1-2-144 0</inkml:trace>
  <inkml:trace contextRef="#ctx0" brushRef="#br0" timeOffset="-183945.815">4889 18193 1983 0,'0'0'44'0,"0"0"8"0,0 0 3 0,0 0 1 0,0 0-45 0,6-6-11 0,0 6 0 0,0-5 0 16,-6 5 124-16,9-8 22 0,0 3 5 0,0 2 1 16,0-2-79-16,0 0-15 0,0-3-3 0,3 2-1 15,0 4-41-15,3-3-13 0,-7 5 8 0,4-6-8 16,-3 4-15-16,3 2-6 0,-3 0-2 0</inkml:trace>
  <inkml:trace contextRef="#ctx0" brushRef="#br0" timeOffset="-183601.499">5232 17960 2116 0,'0'0'60'0,"0"0"13"0,0 0-58 15,0 0-15-15,-3 11 0 0,0-4 0 0,0 1 52 0,0 3 8 0,0-3 2 0,0 5 0 16,3 6-14-16,-3-6-2 0,3 0-1 0,0 6 0 31,0-3-162-31,6-1-33 0,-3-1-6 0</inkml:trace>
  <inkml:trace contextRef="#ctx0" brushRef="#br0" timeOffset="-182592.555">4374 16550 1821 0,'0'0'40'0,"0"0"8"0,0 0 1 0,0 0 3 0,0 0-41 0,0 0-11 15,0 0 0-15,3 8 0 0,0 2 79 0,-3-2 13 0,6-3 4 0,-6 9 0 16,3-4-40-16,0 1-8 0,0 5-2 0,-3 0 0 15,3-3-22-15,0 5-5 16,-3 1-1-16,0-1 0 0,0-2 6 0,0 3 0 16,0-6 1-16,0 0 0 0,0 0-25 0,0 1 0 15,0-4 0-15,0-2 0 0,0-8 0 0,0 6 0 0,0-6-10 0,0 0 10 16,0 0 0-16,0 0 20 0,6-6-4 0,-3-4 0 16,3-1-16-16,-3-5 0 0,3 0 0 0,0-8 0 31,3 6-36-31,-3-3-12 0,-3-6-1 0,0 9-1 15,3-3 1-15,-6-1 0 0,3-1 0 0,0 9 0 0,0 1 40 0,-3 0 9 16,3 5 0-16,-3-3 0 0,0 9 35 0,0-3 6 0,-3 5 2 16,0 0 0-16,3 0-8 0,0 0-2 0,0 0 0 0,6 7 0 15,0 1-17-15,3 6-3 0,-3-4-1 0,2 3 0 16,1 1-4-16,3-1 0 0,-3 5-8 0,3 1 12 16,0-3-12-16,0 2 0 0,0-4 0 0,0 4 0 15,-3-5 8-15,3 3-8 0,-3-3 0 0,-1-2 9 0,1 2-1 16,3-5-8-16,-6-3 12 0,3 6-4 15,-3-8 5-15,0 2 1 0,0-2 0 0,-6-3 0 0,0 0 17 16,3-8 3-16,3 2 1 0,-3-4 0 16,-3-3 9-16,0-3 1 0,-3-5 1 0,0-1 0 0,3-4-19 0,-3-3-4 15,-3-3-1-15,0-2 0 0,3 2-10 16,-3 3-1-16,3 0-1 0,0 2 0 0,0 1-10 0,0 5 0 16,0 2 0-16,3 3 0 0,0 3 0 0,0 2-12 15,0 3 2-15,3 3-877 16,-3 0-175-16</inkml:trace>
  <inkml:trace contextRef="#ctx0" brushRef="#br0" timeOffset="20135.751">14274 9731 1256 0,'0'0'28'0,"0"0"5"0,-3 6 2 0,1 2 0 0,-1-3-35 0,3 3 0 0,-3-3 0 0,3-5 0 15,0 8 55-15,0-8 4 0,3 5 1 0,-3-5 0 16,3 6-44-16,-3-6-16 0,5 2 11 0,4-2-11 15,0 0 0-15,0-5 0 0,3 0 0 0,0-1-10 16,3-2-4-16,0 1-1 0,0-1 0 0,-3 0 0 16,3-3 15-16,2 3-12 0,1 3 12 0,0 0-12 15,0-3 12-15,3 2 0 0,-6 4 0 0,3-1-9 16,2 0 9-16,-2 3 0 16,0 3 0-16,0 0 0 0,0-1 0 0,3 4 0 0,-4-4 0 0,1 4 0 15,3 2 0-15,0-1 0 0,0-1 10 0,3-1-10 16,2 0 0-16,1 1 0 0,0-1 0 0,6-2 0 15,0-3 0-15,2 0 0 0,4-3 0 0,-3 0 0 16,2-2 0-16,-2 0 0 0,3-6 0 0,-4 3 0 16,4 0 0-16,3 0 0 0,-3 0 0 0,2 0 0 15,-2 0 0-15,3 3 0 0,-7 0 8 0,1 2-8 16,-3 3 0-16,0 0 11 0,-4 6-11 0,4-1 10 16,-6 0 10-16,0 3 1 0,2 3 1 0,-2-1 0 0,0 1 3 15,0-1 1-15,2 1 0 0,1 0 0 0,0-1-13 16,3-2-2-16,-3-3-1 0,2 3 0 0,-2-5-2 0,3 0 0 15,0-6 0-15,2-2 0 0,1-1-8 0,3-4 0 16,2-1 0-16,-2 1-11 0,6-4 11 0,-4-1-8 16,1 1 8-16,0 1-8 0,-1 0 8 0,-5 2 0 15,0-2 0-15,0 2 0 0,2 3 0 16,-2 1-8-16,-6 1 8 0,-4 4 0 0,1 2 0 0,0 0 0 16,3 0 0-16,-3 0 0 0,-7 2 0 0,1 4 0 15,0-1 0-15,3 0 0 0,-3 0 0 0,0 1 0 16,-7-6 0-16,1 5 0 0,6-2 0 0,0 2 0 15,-9-5 0-15,6 0 0 0,6 0 0 0,-7 0 0 0,1-3 0 16,-6-2 0-16,0 5 0 0,6-3 0 0,6 1 0 16,-6-1 0-16,-6 0 0 0,0 1 0 0,5-1 0 0,-2 0 0 15,-3 3 0-15,0-2 8 0,3-1-8 0,-3 3 0 16,-3 0 9-16,3 0-9 0,0-2 12 0,-3 2-12 16,-9 0 9-16,11 0-9 0,1 0 0 0,0 0 9 15,-3 0-9-15,0 2 0 0,-3-2 0 0,3 3 0 16,3-3 8-16,-6 0-8 0,-6 0 12 0,0 0-4 15,9 0 4-15,-9 0 1 0,0 0 0 0,6-3 0 16,0-2-13-16,0 2 0 0,0-2 8 0,-6 5-8 16,0 0 0-16,0 0 0 0,9 0 8 0,-9 0-8 15,0 0 9-15,0 0-1 0,0 0 0 0,0 0 0 16,5 5 5-16,-5-5 1 0,0 6 0 0,3 1 0 16,3 4 29-16,-6-3 5 0,-3 3 2 0,0-1 0 15,6-2-33-15,-6 3-6 0,0 2-2 0,0 0 0 16,-2-2-1-16,2 2-8 0,3 0 12 0,0 3-4 0,-6-3-8 15,3 1 0-15,3-1 0 0,0 0 0 0,0 3 0 16,-3-3 0-16,3 3 0 0,3-3 0 0,3 6 0 0,-6-1 0 16,-3 1 0-16,6 2 0 0,0 0 0 0,0-2 0 15,-9 2 0-15,6 0 0 0,3 0 0 0,0 3 0 16,-3 0 0-16,-3 0 0 0,0 2 0 0,3 3 0 16,0-2 0-16,-3 2 0 0,-3 0 0 0,3-3 0 15,3 3 9-15,-3 0-9 0,0-2 0 0,0-1 8 16,0-2-8-16,3 0 0 0,0-3 0 0,0 3 0 15,-3-6 0-15,0 1 0 0,3 0 10 0,-3-4-2 16,-3 1-8-16,0-2 12 0,3-4 4 0,-3 1 1 16,-3 2 0-16,0-5 0 0,0 0 10 0,0-3 1 0,6 0 1 15,-3-2 0-15,-9 0-11 0,7-1-2 16,2 1-1-16,0-3 0 0,-3-3-7 0,0 3-8 0,3 0 11 0,-3 0-11 16,0-2 8-16,-3 2-8 0,-3 0 0 15,0-3 0-15,3 3 0 0,-5 3 0 0,-10-1 0 0,3 1 0 16,3 0 0-16,0 2-11 0,-3 0 0 0,-2 3 0 15,-4-3 11-15,3 3-13 0,3 3 5 0,-3-3 8 16,-8 0 0-16,2 0 0 0,6 0 0 0,-3-3 0 16,-2-2 0-16,-1 2 0 0,-3-5 0 0,7 0 0 15,-4-3-9-15,-3 1 9 0,-3-4 0 0,1 4 0 16,-1-4-14-16,-3 4 4 0,-2 2 1 0,-1 0 0 16,3-3 9-16,1 3 0 0,-1 0 0 0,0 0 0 0,7 3 0 15,-1 2 0-15,0-5 0 0,-3 5 8 0,4 1-8 16,-4-1 9-16,-6-2-9 0,7 2 10 0,-1 0-10 15,0 0 0-15,-2-2 9 0,2 0-9 16,-3-1 0-16,4 1 0 0,-4-3 0 0,-3 0 0 0,-5-3-16 0,5 3-2 16,0-5 0-16,4 2 0 0,-4 1-2 15,3-1 0-15,1-2 0 0,5 2 0 0,0 1 20 0,-2-1 0 16,2 0-8-16,0 3 8 0,0 0 0 16,1 3 0-16,-1-3 8 0,-3 3-8 0,4-1 16 0,-1 1-4 15,3-3 0-15,0 5 0 0,1-2 6 0,-1 2 1 16,3 3 0-16,-3-3 0 0,4 3-19 0,-4 0 0 15,-3-3 0-15,6 3 0 0,1-2 0 0,2 2 0 16,0-3 12-16,0 0-12 0,3-2 14 0,1 0-4 0,2-1-1 16,0 3 0-16,6-5-9 0,-6-2 10 0,3-1-10 0,3 3 10 15,-2-2-10-15,2 2 0 0,0 0 9 0,0-3-9 16,0 3 0-16,3-3 0 0,0 3 0 0,0 0 0 16,-3-2 0-16,7-1 0 0,-1 3 0 0,3-3 0 15,0 3 0-15,0-2 0 0,0-1 0 0,6 3 0 16,0 0-10-16,-3-5 10 0,0-3-12 15,3 2 12-15,0-4-11 0,0 2 11 0,-3-3-10 0,3 1 10 16,0-1 0-16,3-5 0 0,-3 0-8 16,0-2 8-16,-3-3 0 0,3-3 0 0,0 0 0 0,0 0-9 15,-3-2 9-15,3 2-12 0,-3 0 12 0,0 3-12 16,0-3 12-16,0 3 0 0,0 0-9 0,0 2 9 16,3 1 0-16,-3-1 0 0,0 3 0 0,6-2 0 15,0-1-9-15,0-2 9 0,3 3 0 0,-3-1 0 0,6-2-9 16,-3 0 9-16,3-3 0 0,0 0-9 15,0-2 9-15,3-3 0 0,-4 2 0 0,4-4-8 0,0-4 8 16,-3 1 0-16,0-1 0 0,0-2 8 0,-3 3-16 0,-3-1-4 16,3 4 0-16,-3 4 0 0,-3 1 4 0,0 7 0 15,0-2 0-15,-3 8 0 0,-3 0 8 0,3 7 0 16,-3-2 0-16,3 6 0 0,-3-1 0 0,0 3 0 16,0 0 0-16,0 5 0 0,0 3 0 0,3 0 0 15,0 0 0-15,0 3 0 0,3-1 0 0,3-2 0 16,3 6-10-16,0-6 10 0,6 2-12 0,0-2 4 15,0 3 8-15,0-6-13 0,3-2 13 0,3-1-11 16,2-2 11-16,1-2-10 0,0-4 10 0,3 1 0 16,-3-3-9-16,3-3 9 0,-1 1-8 0,4-1 8 15,0-5-10-15,3 1 10 0,0 1-16 0,-1-2 2 0,1 1 1 16,3-1 0 0,-3-3-37-16,2 1-7 0,-2-1-2 0,6 1-791 0</inkml:trace>
  <inkml:trace contextRef="#ctx0" brushRef="#br0" timeOffset="52978.318">17001 7948 1954 0,'0'0'43'0,"0"0"9"0,-6 0 1 0,-3 0 3 0,0 3-45 0,0-3-11 0,0 2 0 0,-3 1 0 16,-5 2 30-16,2 3 4 0,3 0 1 0,-6 5 0 15,-3 1-35-15,0 4 0 0,-3 3 0 0,-5 8 0 16,-1 3 0-16,0 5 0 0,0 3 0 0,1 2 0 16,5 1 0-16,-6 2 0 0,-6 2 0 0,4 1-9 15,2-1 9-15,0 4 0 0,0-4 0 0,1-2-8 16,-1-5 16-16,6-6 3 0,6 1 1 0,3-6 0 0,-3-3-4 15,6-2 0-15,1-5 0 0,5-3 0 16,3-3-8-16,-3-3 0 0,0-2 0 0,6-2 0 16,0-4-98-16,0-2-15 0,0 0-3 15,0 0-710-15</inkml:trace>
  <inkml:trace contextRef="#ctx0" brushRef="#br0" timeOffset="53270.63">15915 8578 2026 0,'0'0'44'0,"3"5"10"0,0 3 2 0,2 0 1 0,1 0-45 0,3 2-12 0,0 1 0 0,3 2 0 15,0 1 18-15,0 1 2 0,0 1 0 0,3 0 0 16,0 0-4-16,3 3 0 0,-4-4 0 0,1 4 0 16,0-3-16-16,3 2 0 0,0-2 8 0,-3 0-8 15,3 0 0-15,-3 0 0 0,-1-3 0 0,1 0 0 16,3 1-21-16,-3-1-2 0,-6-3 0 0,3 1 0 16,6 0-103-1,-3-4-21-15,-6-4-4 0</inkml:trace>
  <inkml:trace contextRef="#ctx0" brushRef="#br0" timeOffset="53495.375">16742 8747 1762 0,'0'0'50'0,"0"0"10"0,-15 3-48 0,6-1-12 15,9-2 0-15,-9 0 0 0,-3 3 82 0,0-3 14 16,-2 0 2-16,2 0 1 0,3 3-59 0,-6-1-11 15,-3-2-2-15,3 3-1 0,3 0-13 0,-3 2-2 0,-3 0-1 0,-2 3 0 16,2 0 1-16,-3 3 0 16,0-1 0-16,0 4 0 0,-3 1-11 0,1-1 8 0,-1-1-8 0,0 3 8 31,0-3-48-31,3 3-9 0,4-3-3 0</inkml:trace>
  <inkml:trace contextRef="#ctx0" brushRef="#br0" timeOffset="95751.471">11381 6212 1407 0,'-12'8'31'0,"9"-2"6"0,-3-4 2 0,0 4 1 0,1 2-32 0,-1-3-8 16,3-3 0-16,3-2 0 0,0 0 52 0,0 0 10 16,6 8 2-16,-1-2 0 0,1-1-54 0,6 0-10 15,0-2 0-15,3 0 0 0,6-1 0 0,0-2-8 16,0-2 8-16,2-1 0 0,4 0 0 0,3 1 0 16,6-1 0-16,-1-2 0 0,7 2 0 0,3-2-8 15,5-1 8-15,1-1-12 0,3 1-1 0,-1 1-1 16,1-3 0-16,-1 5 0 15,4 1-12-15,-4-1-2 0,-2 6-1 0,0-1 0 16,-7 4 16-16,-2-1 3 0,-6 0 1 0,-1 1 0 0,-2 1 9 0,0-1 0 0,-6 2 0 16,-4-3-8-16,1 0 8 0,-3 3 0 0,-6-5 0 0,0 2 8 15,-15-5-16-15,12 3-4 0,-3-3 0 0,-3 0 0 16</inkml:trace>
  <inkml:trace contextRef="#ctx0" brushRef="#br0" timeOffset="96891.104">14081 5861 885 0,'-9'-3'19'0,"9"3"4"0,-9 0 1 0,-3 3 2 0,0-3-26 0,0 2 0 0,1 1 0 0,-1-3 0 16,0 0 67-16,3 0 8 0,0 0 1 0,0 0 1 16,3 0-39-16,6 0-8 0,0 0-2 0,-6 0 0 15,3 0-20-15,3 0-8 0,0 0 0 0,0 0 0 16,3-3 0-16,-3 3 0 0,12 0-8 0,-3-2 8 16,6-1-8-16,-3 0 8 0,0 1 0 0,2-1 0 15,7 0-8-15,0 1 8 0,-3-1 0 0,3 0 0 16,0 3-10-16,-1-2 10 0,4 2-8 15,0 0 8-15,-3 0 0 0,3 0-8 0,0 2 8 0,2 1 0 16,1-3 0-16,3 5 0 0,0-2 0 0,5 0 0 16,4-1 0-16,0 4 0 0,2-1 0 0,1 0 0 15,3 0 0-15,-1-2-8 0,4 2 8 0,6 1 0 16,2-1 0-16,1 0 0 0,2-2 0 0,1 2 0 16,-1 0 0-16,4 3 0 0,-1-2 9 0,7 2-9 15,2-3 18-15,1 3-3 0,-1-3-1 0,-2 0 0 16,-1-2 6-16,6 0 0 0,1-1 1 0,2 1 0 0,-2 0-7 15,-1-3-2-15,-2-3 0 0,5 0 0 0,0 1-2 16,4-1-1-16,-4-2 0 0,0-1 0 0,-5 4-9 0,2-3 8 16,1-1-8-16,-1 4 8 0,-2 2-8 15,-7 2 0-15,-5 1 0 0,-1 0 0 0,4-1 0 0,-7 1 0 16,-5 2 0-16,-4-2 0 0,-2 5 0 16,-3 0 0-16,-4 0 0 0,-5 0 0 0,-3 2 0 0,0-2 12 15,2 0-12-15,-8 0 12 0,-3 0-12 16,0 0 12-16,3 0-12 0,0-3 12 0,-4 3 6 0,-2-3 2 15,-6 1 0-15,6-4 0 0,3 3-3 0,-6-2 0 16,-15-3 0-16,9 3 0 0,3-3-2 0,-7 0-1 0,-5 0 0 16,0 0 0-16,0 0 3 0,0 0 1 15,0 0 0-15,-2-6 0 0,-4 1-7 0,3-3-2 0,6 3 0 16,-3 0 0 0,0-3-37-16,0 0-7 0,6-3-1 0,2-2-713 0</inkml:trace>
  <inkml:trace contextRef="#ctx0" brushRef="#br0" timeOffset="98354.883">18617 5831 1220 0,'0'0'27'0,"0"0"5"0,9 8 2 0,0 0 0 0,6-5-34 0,3 2 0 16,3 3 0-16,3 0 0 0,2 0 30 0,4 0-1 15,3-3 0-15,3 6 0 0,-1-6-13 0,4 3-4 16,6 0 0-16,2 0 0 0,4 0-12 0,-1 2 9 15,1-2-9-15,-3 0 8 0,-1-5-8 16,1 2 12-16,-3-5-12 0,2 3 12 0,1-3-12 0,-1-3 10 16,1 1-10-16,-3-6 10 0,-4-3-23 0,1-5-5 15,-3 0-1-15</inkml:trace>
  <inkml:trace contextRef="#ctx0" brushRef="#br0" timeOffset="99722.898">17156 3410 1443 0,'-30'8'32'0,"21"-2"6"0,6 2 2 0,-9 0 0 0,-6 0-32 0,6-1-8 0,4 1 0 0,2 0 0 16,-3 3 63-16,-3 0 10 15,0-1 3-15,3-2 0 0,3 3-39 0,-3 2-7 0,-3 0-2 0,0 3 0 16,0 0-15-16,0 5-3 0,-5 3-1 0,-1 8 0 16,-6 2-9-16,0 6 0 0,0 5 0 0,-9 0 0 15,-2 5 0-15,-1 0 0 0,9 3-10 0,-3 3 10 16,-5-1-12-16,5-2 12 0,0-3-13 0,6 1 5 16,-2-6 8-16,5-3 0 0,0-2 0 0,3-6 0 15,0 0 0-15,3-2 0 0,0-5 0 0,4-4-8 16,2-1 8-16,3-1 0 0,0-5 8 0,0-3-8 15,0-3 0-15,6 1 0 0,0-6 0 0,0-5-8 16,0 0-43 0,0 0-8-16,0 0-1 0,0-8-437 0,3-2-87 0</inkml:trace>
  <inkml:trace contextRef="#ctx0" brushRef="#br0" timeOffset="100005.359">16221 4297 1404 0,'-6'8'31'0,"3"-3"6"0,-3 0 2 0,0 3 0 0,0 3-31 0,0-3-8 0,-3 2 0 0,4 1 0 16,-1 0 53-16,3 2 10 0,-3 0 1 0,3 3 1 16,0 0-27-16,0 0-6 0,0 2 0 0,3-2-1 15,3 3-11-15,0-1-3 0,0-2 0 0,3 0 0 16,3 0-17-16,-1 0 0 0,4-3-8 0,3-3 8 15,3-2 0-15,3 0 0 0,0-2 0 0,0-4 0 32,-1 4-44-32,4-6-7 0,3-3-1 0,0 0 0 15,-3-2-12-15,2 0-4 0,-2-3 0 0,3-3-368 0,-6-2-73 0</inkml:trace>
  <inkml:trace contextRef="#ctx0" brushRef="#br0" timeOffset="100201.9">16903 4355 1504 0,'-30'13'43'0,"18"-5"9"0,-3 3-42 0,-3-1-10 0,3 1 0 0,-5 2 0 0,-10 0 79 0,6-2 13 16,12 0 4-16,-6-1 0 0,-3 3-68 0,1 1-12 15,2-1-4-15,-3 0 0 0,3 0-12 0,-3-2 0 16,0-1 0-16,1 4 0 15,2 2-91-15,0-1-21 0,-3-1-4 0,3-1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0T21:54:38.532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3056 3672 1011 0,'3'-8'28'0,"-3"8"8"0,0 0-36 0,3-5 0 0,0 0 0 0,0-3 0 16,-3 0 106-16,0 0 14 0,0 3 4 0,6-3 0 0,-6 5-20 0,0 3-3 16,0-10-1-16,0 10 0 15,0 0-25-15,3-3-6 0,-3 3-1 0,0 0 0 0,0 0-38 0,3 8-8 16,-3 5-2-16,0 3 0 0,0 3-3 0,0 4-1 16,3 9 0-16,-3-3 0 0,0 11 0 0,-3 0 0 15,3 2 0-15,0 3 0 0,0 0-3 0,-3 3-1 16,0-1 0-16,3-2 0 0,-6 0-12 0,0 0 0 15,0-3 0-15,0-2 0 0,-3-6 0 0,3-2 9 16,0-3 1-16,0 0 0 0,0 1-10 0,0-7 0 16,-3 1 0-16,3 0 0 0,0-5 0 0,-3-1 0 15,6 1-14-15,-3-1 5 16,1-5-17-16,2 1-3 0,3-4-1 0,-3-2 0 16,3 0-39-16,3-3-8 0,-3-5-2 0,0 0-510 15,8-5-103-15</inkml:trace>
  <inkml:trace contextRef="#ctx0" brushRef="#br0" timeOffset="454.474">3053 3643 1548 0,'0'0'34'0,"0"0"7"0,0 0 2 0,0 0 0 0,6-5-35 0,-3 0-8 16,9-1 0-16,-6 1 0 0,3 0 108 0,-3-3 20 15,2 3 4-15,1 2 1 0,6-5-37 0,0 0-8 16,0 3-2-16,3-3 0 0,-3 3-18 0,3-1-3 0,-1 1-1 0,1 0 0 16,0-1-29-16,3 1-7 15,0-3 0-15,0 3-1 0,0-3-10 0,-1 5-1 0,4-7-1 16,0 7 0-16,-6-5-15 0,3 3 0 0,3 0 0 0,-1 2-10 15,-2 0 10-15,0 1 0 16,-6-1 8-16,3 3-8 16,-3-3-38-16,-3 1-12 0,-4 2-2 0,-8 0-1 15,9 5-147-15,-3-2-28 0,-6-3-7 0</inkml:trace>
  <inkml:trace contextRef="#ctx0" brushRef="#br0" timeOffset="698.515">2856 4122 2156 0,'0'0'48'0,"-3"3"9"0,3-3 3 0,0 0 0 0,0 0-48 0,0 0-12 16,9 0 0-16,3-3 0 0,6 1 82 0,0-4 14 16,0 1 4-16,6 0 0 0,2-3-38 0,7 0-7 15,0 0-2-15,0 0 0 0,-1 3-37 0,4-3-8 16,-3 2-8-16,0 1 11 0,-1 0-11 0,-2 0 0 15,0 2 9-15,-6-2-9 0,2 2-9 0,-5 0-7 16,3 3 0-16,-3 0-1 16,-3 3-122-16,-6 0-24 0,0-1-5 0,0 1-524 15,-1 5-104-15</inkml:trace>
  <inkml:trace contextRef="#ctx0" brushRef="#br0" timeOffset="949.478">2898 4625 1897 0,'-21'8'41'0,"15"-3"9"0,-6 0 2 0,9 1 2 0,-3 2-43 0,3-3-11 0,3 3 0 0,0-8 0 16,0 0 86-16,9 8 15 0,6 0 3 0,-3-3 1 16,6-2-30-16,6-3-7 0,6-6 0 0,5 1-1 15,7 0-3-15,6 0 0 0,2-6 0 0,-2-2 0 16,5 0-17-16,1-1-4 0,3 1-1 0,-4-5 0 15,1 2-18-15,-1 0-4 0,-2 3-1 0,-3-1-889 16,-4 4-178-16</inkml:trace>
  <inkml:trace contextRef="#ctx0" brushRef="#br0" timeOffset="1786.436">3961 4421 2066 0,'0'0'45'0,"9"0"10"0,0-2 1 0,2-4 3 0,4 4-47 0,0-4-12 0,0 1 0 0,6 2 0 16,0 1 83-16,-3 2 14 0,-1 0 3 0,-2 2 1 15,3 1-61-15,0 5-13 0,-3 0-3 0,0 2 0 16,-3 1-16-16,0 0-8 0,-3 2 0 0,0 3 8 16,-6 0 2-16,2 0 0 0,-5-1 0 0,0 4 0 15,-3-1 1-15,-2 4 0 0,-4-4 0 0,-3 3 0 16,3-2-2-16,-3 2 0 0,0-3 0 0,0-4 0 16,-3 2-9-16,0-1 10 0,0-4-10 0,3 0 10 15,-2-1-19-15,2-2-4 0,3 0-1 0,3-3 0 16,0-5-133-16,6 0-26 0,0-5-6 15</inkml:trace>
  <inkml:trace contextRef="#ctx0" brushRef="#br0" timeOffset="1945.42">4333 4318 1911 0,'0'0'42'0,"0"0"9"0,-6 5 1 0,3 6 2 0,-3-3-43 15,-3 2-11-15,3 4 0 0,-3 2 0 0,0-3 98 0,-3 8 18 0,3 0 3 0,0 3 1 16,-3 0-44-16,4 5-8 0,-1 0-1 0,3 0-1 15,3 0-32-15,0-2-6 0,6-4-2 0,3-1 0 16,0-1-26-16,5 0 0 0,1-5-14 0,6-3-775 16,6-5-155-1</inkml:trace>
  <inkml:trace contextRef="#ctx0" brushRef="#br0" timeOffset="2166.274">4782 4638 2579 0,'0'0'73'0,"0"0"16"0,0 0-71 0,0 0-18 0,0 0 0 0,0 0 0 16,3 8 61-16,-3 3 9 0,0-6 2 0,0 6 0 16,0-4-39-16,0 7-7 0,-3-4-2 0,0 4 0 0,0-1-24 0,-3 0-17 15,-3 3 2-15,0-3 1 16,-2 3-48-16,-1 0-10 0,0 0-1 0,0 0-1 15,-3-3-111-15,6-3-23 0,0-2-4 0,0 0 0 0</inkml:trace>
  <inkml:trace contextRef="#ctx0" brushRef="#br0" timeOffset="2718.828">5196 4241 2322 0,'-12'6'51'0,"6"-1"10"0,-3 0 3 0,0 8 1 0,-3 1-52 0,-3 1-13 0,4 1 0 0,-1 3 0 16,-3-1 75-16,6 1 12 0,0-1 2 0,0 4 1 16,6-4-42-16,3 1-8 0,0-1-1 0,6 1-1 15,0-1-30-15,6-2-8 0,-3-3 0 0,6 1 0 32,-1-4-19-32,1-2-8 0,3-3-1 0,3 1-1 15,0-6-11-15,3-3-1 0,-3-2-1 0,2-1 0 0,-2-2 24 0,0-2 5 0,0-1 1 16,-3-2 0-16,-3 0 12 0,0 0 10 0,-4 2-2 0,-2-2 0 15,-6 0-8-15,0 2 8 0,3 0-8 0,-9 3 8 16,0 1 8-16,0-4 2 0,-3 6 0 0,0-1 0 16,6 6 18-16,-9 0 3 0,1 0 1 0,8 0 0 15,0 0-25-15,-6 8-5 0,-3 0-1 0,6 3 0 16,3-1-9-16,0 4 8 0,3 2-8 0,-3-1 8 16,3 7-8-16,6-1-9 0,-3 3 9 0,2 2-13 15,1 0 13-15,0 6 10 0,0-3-2 0,0 6 0 16,0-1-8-16,-3 3 0 0,0 0 0 0,3 0 0 15,-6-2 0-15,3 4 8 0,-3 1-8 0,0 0 8 0,-3-1 0 16,0 1 0-16,-6-6 0 0,0 4 0 0,0-1-25 0,-3-3-6 16,-3-5-1-16,-3 3 0 0,-6-6 0 15,1 1 0-15,5-3 0 0,-6-3 0 0,0-5 24 0,-3-6 0 16,3 1 0-16,4-3 0 0,-1 0 14 0,-3-8 1 16,3 0 0-16,-3-3 0 0,3-2 1 0,0-1 1 15,4-4 0-15,-1-1 0 0,3-5-8 0,3 0-1 16,0-2-8-16,3-1 12 0,0-2-12 0,9 0-13 15,3-3 2-15,3 0 1 0,3 1-7 0,6-4-2 0,2 1 0 16,4-3 0-16,0 0 1 0,9 2 0 16,3 1 0-16,2-3-772 0,7-1-154 15</inkml:trace>
  <inkml:trace contextRef="#ctx0" brushRef="#br0" timeOffset="3459.445">5964 4683 1962 0,'-15'-5'43'0,"9"0"9"0,3-1 1 0,0-2 3 0,-3 0-45 0,6 0-11 0,0 1 0 0,0-1 0 16,0-3 47-16,6-2 7 0,-3 2 2 0,3-2 0 16,0 0 1-16,3-1 1 0,0 4 0 0,3-3 0 15,0 2-29-15,0 3-5 0,-1 0-2 0,1-2 0 16,0 2 10-16,3 0 3 0,3 2 0 0,-3 1 0 15,-3 0-8-15,0 0-2 0,-3 2 0 0,3 3 0 0,-3 3-13 0,-1 2-2 16,1 3-1-16,-3 0 0 0,-3 2-1 0,6 6-8 16,-6 0 12-16,6 3-4 15,-6 2 2-15,3 0 0 0,3 0 0 0,0 0 0 0,0 0-10 0,0-2 0 16,3-1-10-16,-3 1 10 0,5-3 0 16,-2-6 0-16,3 1 0 0,3-3 10 0,0-5-10 0,3-1 0 15,-3-2 9-15,0-2-9 0,2-6 19 16,-2 0-1-16,0-3 0 0,0-2 0 0,-3-6 7 0,0-2 2 15,0 3 0-15,-6-3 0 0,2-1-11 0,-2 4-3 16,0-1 0-16,-3 6 0 0,-6 3-13 0,3-4-16 0,0 6 3 16,-3 0 1-1,3 3-133-15,-3 0-27 0,0 5-4 0</inkml:trace>
  <inkml:trace contextRef="#ctx0" brushRef="#br0" timeOffset="4024.77">7041 4432 2044 0,'0'0'45'0,"0"0"10"16,0 0 1-16,0 0 1 0,0 0-45 0,0 0-12 0,0 0 0 0,0 0 0 15,0 0 64-15,3 8 10 0,0 0 2 0,0 2 1 16,0 3-25-16,3 3-4 0,3 3-2 0,0-1 0 0,0 6-27 15,0 3-6-15,0 2-1 0,0 3 0 0,-3-1 4 0,0 4 1 16,0 4 0-16,0 1 0 16,0 2 10-16,-3 1 1 0,3 4 1 0,-3 1 0 0,-3-3-13 0,0-3-4 15,0 1 0-15,0-6 0 0,0-3-12 0,0-5 0 16,0-8 0-16,0-2 0 0,0-3 0 0,0-6 11 16,3 1-11-16,-1-6 10 0,-2-5 2 0,0 0 1 15,0 0 0-15,6-5 0 0,3-3-5 0,-6-5 0 16,3-3-8-16,-3-8 12 0,3-5-24 0,-3-3-6 15,-3-8-1-15,0-2 0 16,-3-5-22-16,0-4-5 0,-3-2-1 0,3-2 0 16,-6-3 24-16,0 2 5 0,1 0 1 0,-4 4 0 0,3 4 26 0,0 6 6 15,0 2 1-15,0 5 0 0,0 6 24 0,0 3 6 0,3 2 1 16,3 3 0-16,-3 5-3 0,6 0 0 0,-3 3 0 16,6 0 0-16,0 2-13 0,3 1-3 0,0 2-1 0,6-3 0 15,3 0-19-15,3 1-8 16,6 2 8-16,-1 0-8 0,1 0 0 0,6 0 0 0,3 5 0 0,-4-2 0 15,1 5 0-15,0 0 0 0,0 0 0 0,-4 5 0 16,1 1-8-16,-6-1 8 0,0 6 0 0,-3-3 0 16,0 5 0-16,-6 3 0 0,-1-3 0 0,-2 5 0 15,-3-2 0-15,0 0 0 0,0 0 9 0,-3-3-9 16,-6 3 0-16,-3-3 0 0,3 3 0 0,-9-3 0 16,1 3 0-16,-7 0-20 0,3 0 4 0,-6-3 1 15,0 3-11-15,-3 0-2 16,-2 0-1-16,-1 2-835 0,3 1-166 0</inkml:trace>
  <inkml:trace contextRef="#ctx0" brushRef="#br0" timeOffset="4524.141">7896 4839 3081 0,'-12'-8'68'0,"9"3"13"0,-3 0 3 0,3-1 4 0,0 1-71 0,0-5-17 16,-3 2 0-16,3-3 0 0,0 0 0 0,0 1 0 16,-3-3 0-16,6 5 0 0,-3-3 21 0,0 3-2 0,-3-2-1 0,0-1 0 15,0 3-18-15,0-3 0 0,-3 6 0 0,-3-3 0 16,4 3 0-16,-1 0 0 0,-3-1 0 0,0 4-9 16,0 2 9-16,-3 2 14 0,3 4-3 0,-3-1-1 15,3 0-26-15,0 6-6 0,1 2-1 0,-1 0 0 16,0 3 15-16,0 5 8 0,-3-2-10 0,6-1 10 15,6 4-11-15,-3-4 11 0,0 3-12 16,3 0 12-16,6-2-10 0,0 2 10 0,3-5-8 0,0 2 8 16,3-2-13-16,0-5 2 0,0 0 1 15,-9-11 0-15,12 5 10 0,3 0-13 0,-1-5 5 0,4 0 8 16,-3-3-12-16,-3-2 12 0,0 0-12 0,0-6 12 16,3-5 0-16,-6 3 0 0,3-3 14 0,-3-2-4 15,2-1 2-15,-2-5 0 0,0-2 0 0,-3 0 0 16,3-4-12-16,-3-4 12 0,3-6-12 0,-3 1 12 15,-3-1-12-15,3 0 0 0,-3 6 0 0,0 0 0 16,-3 2 0-16,0 5 0 0,0 6-10 0,-3 3 10 16,3 2 0-16,-3 5 0 0,0 3 0 0,0 3 0 15,3 5 17-15,-6 3-3 0,0 2-1 0,3 3 0 0,0 2-13 16,-3 6 8-16,0 0-8 0,3 5 0 0,3 3 8 0,0 3-8 16,0 2 0-16,3 0 0 0,3 0 0 0,0 0 0 15,6-3 0-15,0 4 0 16,0-4-88-16,6-2-23 0,3-3-5 0,-1-2-1149 15</inkml:trace>
  <inkml:trace contextRef="#ctx0" brushRef="#br0" timeOffset="5198.344">8196 4778 2576 0,'-6'-8'73'0,"6"8"15"0,-3-5-70 0,-6 0-18 0,4 0 0 0,-1-3 0 16,-3 0 108-16,0-3 17 0,-3 1 4 0,3-1 1 15,6-2-36-15,-6-1-7 0,-3 4-2 0,6-1 0 16,3 1-63-16,-3-3-13 0,0 5-9 0,0 0 12 15,3 0-12-15,-3 0-17 0,6 8 4 0,-9 2 1 16,0 1-8-16,-2 2 0 0,-1 1-1 0,3 4 0 16,-3 9 6-16,0-1 2 0,0 3 0 0,0-2 0 15,6 5 13-15,-3-3-9 0,3 0 9 0,0 0-8 16,6 0 0-16,0 1 0 0,0-7 0 0,6 1 0 16,3-2-21-1,0-4-4-15,3-2-1 0,-3-3 0 0,6-2 0 16,-3-6 0-16,3-2 0 0,-3-3 0 0,-4 0 21 0,1-2 4 0,3-1 1 0,-3-2 0 15,0-3 8-15,-3 0 11 0,-3 0-3 0,0 0 0 16,0 0 25-16,-3 1 5 0,-3-1 1 0,3 2 0 16,3 1-17-16,-6 3-3 0,0-1-1 0,0 3 0 15,-3 3 17-15,6 5 3 0,0 0 1 0,-3 0 0 16,0-3-31-16,3 3-8 0,0 0 0 0,3 8 0 16,-3 0 0-16,3 3 0 0,3-1 0 0,3 1 0 15,-3-1-27-15,3 4-3 0,0-1-1 0,3 0 0 16,0 0 31-16,-3 1 13 0,3-1-1 0,-1 0 0 0,1-2-12 0,-3 2-13 15,3-3 2-15,-3 1 1 0,3-6 10 0,0 3-8 16,3-5 8-16,-3 0-8 0,0-3 8 0,2 0 0 16,1-3 0-16,3 0-8 0,-3-5 8 0,0 3 0 15,6-3 0-15,-6-5 0 0,3 0 0 0,-1-6 0 16,-2 1 0-16,3-4 0 0,-6-1 0 0,0-4 8 0,-3 1-8 16,3-6 0-16,0 0 14 0,-6 0-2 15,-3-2 0-15,3 5 0 0,-3-3 6 0,0 0 1 0,0 3 0 16,-3 3 0-16,-6 5-19 0,6 2 8 0,0 6-8 15,0 0 0-15,-3 5 8 0,0 2-8 0,3 1 0 0,0 5 0 16,0 0 9-16,0 0-9 0,0 8 0 0,0 3 9 16,-3 2-9-16,3 3 0 0,-3 5 0 0,3 0 0 15,-3 3 0-15,-3 0 0 0,3 2 0 0,-3 3-11 16,6 0 11-16,-3 1 8 0,3-1-8 0,0 0 11 16,3-3-11-16,3 1 0 0,0-6 0 0,0 3 0 15,0-6 0-15,6-2 0 0,-4-3 0 0,7-2 0 16,3-1 0-16,0-4 0 0,3-1 0 0,-3-2 0 15,3-6-12-15,-4 0-5 0,1-2-1 0,0-3 0 16,-3-2-12-16,0-1-2 0,-3-5-1 16,-3 0 0-16,-3-5-106 0,0 0-21 0,-3-6-4 0</inkml:trace>
  <inkml:trace contextRef="#ctx0" brushRef="#br0" timeOffset="5320.969">8286 4530 2257 0,'0'0'49'0,"3"5"11"0,3 3 1 0,2-3 3 0,1 6-51 0,9-6-13 16,0 3 0-16,9-3 0 16,6 1-61-16,2-4-15 0,4-4-4 0,6 2-843 0</inkml:trace>
  <inkml:trace contextRef="#ctx0" brushRef="#br0" timeOffset="5729.607">8994 4643 2415 0,'0'0'68'0,"0"0"16"0,-3 0-68 0,3 0-16 0,0 0 0 0,-12-7 0 15,0 4 141-15,3 0 25 0,-3-2 5 0,3 2 1 16,-2-2-70-16,2 0-14 0,-3 2-2 0,3 0-1 16,0-2-29-16,0 0-5 0,0 2-2 0,0 1 0 15,-3-1-49-15,0 0 0 0,0 3 0 0,0 6 0 16,-2-1 0-16,2 0 0 0,-3 6-8 0,0-1 8 16,0 1 0-16,0 5 0 0,3 0 0 0,0-1-9 15,3 4-9-15,3-3-2 0,-2 2 0 0,5-2 0 16,0 0 6-16,6-3 1 0,0 1 0 0,2-4 0 15,1 1-8-15,6-6-2 0,-3 0 0 0,3-2 0 16,3-3 5-16,0-5 1 0,0-1 0 0,3-2 0 16,0-2 17-16,-4-1 0 0,4-5-8 0,-3 1 8 15,0-1 0-15,3 0 0 0,-6-3 0 0,0 1 0 16,0-1 10-16,-3 1-1 0,-1 5 0 0,-2-3 0 0,0 0 0 16,0 5 0-16,-3 1 0 0,0 2 0 15,-3 2-9-15,0 6 8 0,0 0-8 0,0-2 8 0,0 2 4 16,0 8 1-16,0 0 0 0,0 2 0 0,-3 1-5 15,3 5-8-15,0 2 11 0,3 3-11 0,0 0 10 0,3 3-10 16,3 0 8-16,0-3-8 0,3 3 0 0,3 0 0 16,3-6 0-16,0 1 0 15,2-1-29-15,7-2-8 0,3-5-2 0,-9-6-1388 16</inkml:trace>
  <inkml:trace contextRef="#ctx0" brushRef="#br0" timeOffset="12801.758">10601 3019 1702 0,'0'0'37'0,"-9"-3"8"0,4 1 2 0,-7 2 1 0,0 0-38 0,0 0-10 0,-3-6 0 0,0 4 0 16,0-1 72-16,-3 0 12 0,0-2 2 0,-2 2 1 15,-1 1-8-15,0-3-2 0,6-1 0 0,0 1 0 16,0 0-14-16,0-1-3 0,1-2-1 0,-1 0 0 15,0 3-3-15,0-3 0 0,-3-2 0 0,3 2 0 16,0-3-35-16,-3 1-7 0,1 4-2 0,-1-2 0 16,3 0-12-16,-3 6 8 0,-3-1-8 0,3 3 0 15,3 3 0-15,-3 5 0 0,7 2 0 0,-1 3 0 16,-3 6 0-16,6 2 0 0,0-2 0 0,3 5 0 16,0-1 0-16,6 9 0 0,0-8 0 0,0 5 0 15,3 3 0-15,0-6 0 0,0 9 0 0,3 2 0 0,-3-3 0 16,3 3 0-16,-6 3 0 0,3-3 0 15,-3 2 0-15,0-1 0 0,0 1 0 0,-3 4 0 0,-3-4 0 16,3 6 0-16,-3-2 0 0,-3 2 0 0,-3 2 12 0,6-2-3 16,-3-3-1-16,-3 1 0 0,3 2-8 0,-3 0 0 15,1 0 0-15,-1 0 8 0,3 0-8 0,0 2 12 16,0-2-12-16,-3 0 12 0,0-5-12 0,3 2 8 16,-3-2-8-16,3-3 8 0,-3-3-8 0,3 1 8 15,1-1-8-15,-1-5 8 0,0 0-8 0,0 1 0 0,3-4 9 16,0-2-9-16,-3-3 8 0,3 0-8 0,0-2 10 15,3-1-10-15,-3-2 10 0,3-3-10 16,3 1 10-16,0-4-10 0,0-2 12 0,3 0-4 0,3-3-8 0,3 1 12 16,0-4-12-16,6-2 0 0,3 0 0 15,2-2 0-15,4-1 0 0,6-2 0 0,0-1 0 0,9 1 0 16,-1-3 0-16,4 0 0 0,0 0 0 16,-1 0 0-16,1 3 9 0,3-3-9 0,-4 0 8 0,4 0-8 15,2 3 13-15,-2-3-2 0,-3 3-1 0,-1-1 0 16,-5 1-10-16,0 2 8 0,-6-5-8 0,-4 6-879 15,1-1-181-15</inkml:trace>
  <inkml:trace contextRef="#ctx0" brushRef="#br0" timeOffset="14854.67">535 4241 1868 0,'0'0'41'0,"6"-8"9"0,-6 0 2 0,0-2 0 0,3-1-42 0,0-2-10 0,3 0 0 0,-4 0 0 16,4 2 95-16,-3 3 17 0,0 0 3 0,3 3 1 15,-3 0-72-15,-3 5-15 0,6 2-2 0,3 3-1 16,3 3-26-16,-3 6 8 16,-6 1-8-16,6 9 0 0,3 0 0 0,-6 5 0 0,6 0 0 0,-3 3 0 15,-6 0 11-15,6 2-3 0,-6 1-8 16,2-1 12-16,-5-2-12 0,3-3 0 0,3-3 0 0,-6 1 0 15,-6-3 12-15,6-1-3 0,0-4-1 0,-3-3 0 16,3-8 2-16,-5 0 0 0,5-8 0 0,0 0 0 16,0 0-10-16,-3-11 12 0,-3-5-12 0,3-2 12 15,3-1-12-15,0-7 8 0,0-3-8 0,0-3 8 16,3 0-8-16,3-2 0 0,-6 2 0 0,3 3 0 16,2 0 0-16,-2 2-17 0,3 1 4 0,0 7 1 15,0 1 12-15,3 5 0 0,3 2 0 0,-9 3 10 16,3 5-2-16,-6 3 0 0,12 3 0 0,0 2 0 0,0 3-8 15,-3 3 0-15,0 2 0 0,-3 3-11 0,6 0 11 16,-4-3 0-16,-5 6 0 0,0-4 8 0,3 4-8 16,3 0 0-16,-9-1 8 0,6-2-8 0,-3 0 0 15,-3 0 8-15,3-3-8 0,-3 0 0 0,0-5 8 0,0 3-8 16,0-6 10-16,0-5-10 0,-3 8 10 0,3-5-10 16,0-3 10-16,0 0-10 0,0 0 12 15,0 0-3-15,-6-3-1 0,3-2 0 0,3-3-8 0,-6-3 0 16,6 0 0-16,0-4 8 0,0-1-8 0,6 0 0 15,0-3 0-15,0-2 0 0,3-3-8 0,0 1 8 16,-3-1-10-16,9 0 10 16,-6-3-28-16,3 4 1 0,-3 1 0 0,-3 1 0 0,3 3 27 0,-4 2 0 15,1 5 0-15,-3 1 0 0,0 4 0 0,0 1-15 0,-3 0 4 0,0 5 1 16,0 0 10-16,6 8 14 0,-6 2-3 0,-6 4-1 16,12 1 1-16,-6 4 0 0,3 0 0 0,3 2 0 15,-3 0-11-15,6 3 0 0,0-3 9 0,0 0-9 16,3 0 0-16,-3 0 0 0,3-2 0 0,0-3 0 15,0 0 0-15,2-3 0 0,1-3 0 16,0 1 0-16,0-3 0 0,3-5 9 0,-6-3-9 0,0-3 0 16,3 0 10-16,-3-5-10 0,-3 0 8 15,-7-5-8-15,4 0 8 0,0-6-8 0,0 1 8 0,-3-3-8 16,-6 0 0-16,-3-3 0 0,12-3 0 0,-12 4 0 16,0 1-11-16,0 1 11 0,4 3-8 0,-4 2 8 15,3 0 0-15,-3 3 0 0,3 5 0 0,0 0 0 16,3 8 0-16,0 0 0 0,0 0 0 0,0 0 0 15,0 0-9-15,6 8 9 0,0 0-10 0,3 2 10 16,-4 6 0-16,1-3-9 0,3 3 9 0,0-3 0 0,3 6 0 16,-3 0 0-16,-3-4 0 0,3-1 0 0,0 1 0 0,0 1 0 15,0-2 0-15,-6-4 0 0,3-2 0 0,0-3 0 16,-6-5 0-16,0 0 0 0,0 0 0 0,0 0 11 16,0 0-11-16,0 0 12 0,6-8-4 0,3 1-8 15,-6-7 12-15,2 1-4 0,1-5-8 0,0-1 0 16,3-2 0-16,-3-3 0 0,3 0 0 0,-3 3 0 15,3 0-9-15,3 0 9 0,-3 2 0 0,-3 3-8 16,3 3 8-16,0 3 0 0,-3-4 0 0,0 6 0 16,0 3 0-16,3 0 9 0,-9-1 3 0,5 4 1 0,-5 2 0 15,0 0 0-15,9 5-13 0,-3 0 0 16,0 3 8-16,-3 3-8 0,3 0 0 0,0-1 0 0,-3 3 8 0,3 1-8 16,-6 1 0-16,0 1 0 15,0-2 0-15,0-1 0 0,0-3 8 0,0 1-8 0,0 0 0 0,0-4 0 16,0-7 0-16,0 0 0 0,0 0 0 0,0 8 0 15,0-8 0-15,0 0 0 0,0 0 0 0,0 0 0 16,0 0 0-16,0-8-10 0,3-2 2 0,6-3 0 16,-9-1 8-16,9 1-10 0,-3-3 10 0,3 3-10 15,0 3 10-15,-3-4-12 0,6 4 12 0,-3-1-12 16,-1 3 12-16,4 3-8 0,-3 0 8 0,3 2-8 16,-3 0 8-16,0 1 0 0,3 2 0 0,-3 2 0 15,3-2 0-15,-3 6 8 0,-9-6-8 0,6 8 11 16,3-1-11-16,0 4 10 0,-1 0-10 0,1-1 10 15,0 1 3-15,-3-1 1 0,3 1 0 0,-3-3 0 0,3 2 5 16,-6 1 1-16,6-3 0 0,-6 3 0 0,6-6-20 16,-3 3 0-16,6-3 0 0,-12-5 0 15,0 0-90-15,6-3-22 0,3 1-4 0,0-3 0 16</inkml:trace>
  <inkml:trace contextRef="#ctx0" brushRef="#br0" timeOffset="14955.189">1190 3797 2773 0,'-18'5'79'0,"15"-5"17"0,3 0-77 0,0 0-19 15,0 8 0-15,12-3-1185 0</inkml:trace>
  <inkml:trace contextRef="#ctx0" brushRef="#br0" timeOffset="15924.441">11346 4260 2023 0,'0'0'44'0,"0"0"10"0,5-3 2 0,4-2 0 0,3 0-44 0,-3-1-12 16,3-4 0-16,3-1 0 0,0-2 70 0,0-3 12 15,3-5 2-15,0-3 1 0,-1 3-33 0,4-6-6 16,0-2-2-16,0 3 0 0,0-6-17 0,0-2-4 16,2-3-1-16,-5 0 0 0,0-6 16 0,0 1 3 15,3-3 1-15,-3 3 0 0,-3-3-24 0,-1 2-5 16,-5 4-1-16,0 2 0 0,-3 0-2 0,-3 2-1 0,0 1 0 16,0 7 0-16,-6 1 1 0,0 5 0 0,-6 2 0 15,0 1 0-15,0 4-10 0,0 4 0 0,1-1 0 0,-4 6 0 16,-3 2 0-16,3 3 0 0,0 0 0 0,0 0 0 15,-3 3 0-15,3 8 8 0,0-6-8 0,0 8 0 16,1 6 0-16,2 2 0 0,-3 5 0 0,3-2 0 16,-3 8-12-16,3 2 12 0,0 1-10 15,3 7 10-15,3 0-9 0,-3 1 9 0,6 2-8 0,0-3 8 16,3 0 0-16,3-2-10 0,0 0 10 16,0-6 0-16,3 0 0 0,6-5 0 0,0 1 0 0,3-7 0 15,2 1 0-15,4-5 0 0,3-6 0 0,3-2 0 16,5-1 11-16,4-7-11 0,0-6 12 0,3-2-12 15,-1 0 0-15,4-9 0 0,-4-2 0 0,4-5-830 16,0-3-170-16</inkml:trace>
  <inkml:trace contextRef="#ctx0" brushRef="#br0" timeOffset="16324.763">12676 3101 1850 0,'0'0'40'0,"0"0"9"0,0 0 2 0,-6 0 1 0,-6-3-41 0,3 3-11 0,3 0 0 0,6 0 0 15,-9 0 104-15,9 0 18 0,-12 3 4 0,4 2 1 16,8-5-54-16,-9 8-10 0,-3 3-3 0,0 2 0 16,0-2-30-16,0 7-6 0,0 3-2 0,-3 3 0 15,0 3-10-15,3 7-1 0,-2 0-1 0,-1 6 0 16,0 0-2-16,0 2 0 0,0 3 0 0,0 3 0 16,3-1-8-16,3 4 0 0,3-1 0 0,3-3 0 15,3-2 0-15,3-2 0 0,3-1 0 0,6-5 8 16,3-3-8-16,6-2 0 0,0-3 0 0,3 0 0 15,5-5 12-15,1-5 0 0,0-1 0 0,6-4 0 16,-1-1-12-16,4-3 0 0,0-4 0 0,2-4-804 16,-2-2-162-16</inkml:trace>
  <inkml:trace contextRef="#ctx0" brushRef="#br0" timeOffset="17571.836">13206 3373 1699 0,'0'0'37'0,"0"0"8"0,-3-5 2 0,-3 0 1 16,6 5-39-16,-3-3-9 0,0-2 0 0,-3 2 0 15,6 3 88-15,0 0 16 0,0 0 4 0,-3 3 0 16,0 0-45-16,3-3-9 0,-3 8-2 0,0-1 0 16,3 4-16-16,-3 2-4 0,6 3-1 0,-3 3 0 15,0-1-4-15,3 6-1 0,-3-3 0 0,6 6 0 16,0-4-13-16,0 4-2 0,0 2-1 0,6-5 0 16,0 2-10-16,6-5 0 0,-1 1 9 0,1-4-9 0,3 1 0 0,0-3 0 15,3-6 0-15,0 1 8 0,2-6-8 16,1-2 0-16,0-3 8 0,0-6-8 0,3 1 8 0,-4 0-8 15,4-6 10-15,0-2-10 0,-3 0 0 16,-7-3 0-16,-2-3 0 0,0 1 0 0,-3-1 0 0,-3-2 9 16,-3 5-9-16,-6-8 8 0,-3 6 1 0,0-1 0 15,0 1 0-15,-6 5 0 0,3-1 3 0,-3 9 0 16,0-8 0-16,-3 5 0 0,6 3 12 0,-3-1 4 16,0 4 0-16,6 2 0 0,0 0-20 0,-6 2-8 15,3 4 8-15,-3-1-8 0,6 6 0 0,-3-1 0 0,3 3 0 16,0 1 0-16,0 1 0 0,0 1 0 0,3 3 0 0,-3 2 0 15,3 0 0-15,0 3 0 0,0 2 0 16,0 4 0-16,0-4 0 0,0 3 0 0,0 0 0 16,3 3 0-16,0-3-10 0,0 3 10 0,0-3 0 0,0 5-9 15,0-2 9-15,0 2 0 0,0 1 0 16,-3 2 0-16,3 0 0 0,-3 0 0 0,-3-3 0 0,0 3 0 16,0-5 0-16,0 3 0 0,-3-4 0 15,-3-2 0-15,0 1 0 0,-3-4 0 0,-3-2 0 0,-6 0 8 16,3-1-8-16,-3-1 8 0,-2-1-8 0,-1 0 8 15,-3-5 0-15,3 0 0 0,-3-3 0 0,-3 0 0 16,4-5-8-16,-1-3 0 0,0 1 0 0,0-6 0 16,3 0-12-16,-5-6-3 0,5-2-1 0,-3-5 0 15,3-3 5-15,0 0 1 0,3 1 0 0,1-4 0 16,2-2 10-16,3 2 0 0,0-2 0 0,3 0 0 16,6 0 8-16,3-3-8 0,0 3 8 0,6-3-8 15,0 3-16-15,3-3-8 16,6 3-2-16,0 0 0 0,5 2 11 0,1-2 3 0,0 3 0 0,3-1 0 0,0 0-8 0,3 6-2 15,-1-3 0-15,4 3 0 16,0 0-104-16,0 2-21 0,2 1-4 0,-5 2-1 0</inkml:trace>
  <inkml:trace contextRef="#ctx0" brushRef="#br0" timeOffset="19031.44">14441 3905 1746 0,'12'-8'49'0,"-6"3"12"0,3 2-49 0,0 1-12 0,3-1 0 0,0 0 0 15,0 1 103-15,-3 2 17 0,-9 0 4 0,8 2 1 16,1 1-31-16,-9-3-6 0,3 8-2 0,-3 0 0 0,0 3-38 0,-3 2-8 16,-3 0-2-16,-2 6 0 15,-4-1 0-15,0 1 0 0,-3 2 0 0,0 0 0 16,-3 3-53-16,0 0-10 0,3 2-3 0,-3-2-760 15,4 2-153-15</inkml:trace>
  <inkml:trace contextRef="#ctx0" brushRef="#br0" timeOffset="19693.246">15102 3564 2088 0,'0'0'46'0,"0"0"10"0,-3 0 1 0,0 0 1 0,-3 3-46 0,6-3-12 0,0 0 0 0,0 0 0 15,6 5 48-15,-3 5 8 0,3 1 2 0,0 0 0 16,0 2-34-16,3 0-8 0,-3 3 0 0,0 2-1 15,3 1-15-15,-3-3 0 0,2 0 0 0,-2 5 0 16,3-5 8-16,0 0-8 0,3 2 0 0,-3-5 0 16,3-2 0-16,3-3 0 0,0-5 0 0,0-3 0 15,6 0-11-15,-4-3 2 0,1-5 0 0,3-5 0 16,-3 0 9-16,3-3-12 0,0-3 12 0,-4-2-12 16,1 0 12-16,-3 0 0 0,-3-1 8 0,3 4-8 15,-3-3 8-15,-3 5-8 0,-3 3 10 0,0-1-10 16,0 4 20-16,-6 2-1 0,0-3-1 0,-3 9 0 15,3 2 7-15,0 0 2 0,0 0 0 0,-3 5 0 16,0 3-17-16,0 5-10 0,3 0 12 0,-3 3-12 0,0 5 10 16,3 1-10-16,3 4 8 0,-3 1-8 0,3-1 10 15,0 6-10-15,3-1 12 0,-3 4-12 0,3-3 20 16,-3-1-4-16,0 4 0 0,0-1 0 0,0 1 8 0,0 2 0 16,-3 0 1-16,0 0 0 0,0 0-5 0,0 2-2 15,0-2 0-15,0 3 0 0,-3-5-10 0,0-1-8 16,-6 0 9-16,0-5-9 0,0 3 10 0,-3 0-10 15,-3-3 10-15,-6 0-10 0,0 0 8 0,0-2-8 16,-2-6 0-16,2-3 0 0,-6-2 8 0,3-2-8 0,-3-1 0 16,7-8 0-16,-4-2 12 0,3-3-3 0,3-3-1 15,-3-5 0-15,6-5-8 0,1-3 10 16,-1-3-10-16,6 1 10 0,0-1-10 0,6 1-9 0,0-6 9 0,3 3-13 16,0-3-3-16,6 3 0 0,3 0 0 15,3-3 0-15,0 3-2 0,-1 0-1 0,7-1 0 0,3 1 0 16,0-3-5-16,3 3 0 0,0 3-1 15,2 2 0 1,1 0-3-16,-6 3-1 0,3 0 0 0,0-1 0 16,-1 1-86-16,-2 3-17 0,0-4-3 0</inkml:trace>
  <inkml:trace contextRef="#ctx0" brushRef="#br0" timeOffset="20137.87">15090 3313 1620 0,'0'0'46'0,"0"0"10"0,0 0-45 0,0 0-11 0,0 0 0 0,6 0 0 16,0-6 78-16,0 6 14 0,0-5 2 16,3 0 1-16,0-6 12 0,0 3 2 0,0-5 1 0,2 0 0 15,4 0-40-15,-3 2-8 0,3-2-2 16,0-1 0-16,-3-1-3 0,0-1-1 0,3 0 0 0,0 3 0 16,-3 2-35-16,2-2-7 0,-5 2-2 0,3 3 0 15,-3-2 2-15,-3 2 0 0,3 2 0 0,-3 1 0 16,-3 0-3-16,-3 2-1 0,0 3 0 0,9-2 0 15,0-1-10-15,-9 3 0 0,0 0 0 0,0 0-11 16,0 0 11-16,6 11 0 0,0-4 0 0,0 4 0 16,-3 2 0-16,0 1 0 0,0 1 8 0,-3 1-8 15,0 0 0-15,3 0 0 0,0 5 0 0,0-2 0 16,0 2 8-16,0-5-8 0,-1 2 8 0,7 6-8 16,0-5-13-16,0 2-7 0,0-3-2 0,0 1-813 15,3-3-162-15</inkml:trace>
  <inkml:trace contextRef="#ctx0" brushRef="#br0" timeOffset="20556.628">16284 3289 2300 0,'0'0'51'0,"0"0"10"0,-6 5 3 0,-3-5 0 0,0 3-52 0,0-1-12 0,0 1 0 0,0 5 0 15,0-3 61-15,-3 6 10 0,3-1 1 0,-3 4 1 16,0 2-41-16,-2-1-9 0,2 4-2 0,0 2 0 15,-6 0 7-15,3 3 2 0,3-3 0 0,-3 8 0 16,0-2-8-16,3 2-2 0,-2 3 0 0,5 2 0 16,-3-2-12-16,3 0-8 0,3-1 8 0,0-2-8 15,3 3 11-15,0-5-3 0,0-1 0 0,6-2 0 16,0-3-8-16,3-2 8 0,0 2-8 0,0-5 8 16,6-1-8-16,-3-1-11 0,6-4 3 0,-4 1 0 15,4-3 8-15,3-3-8 0,0-2 8 0,0-1-8 16,0-2-4-16,0-2 0 0,2-4 0 0,1 1 0 15,0 0-99-15,3-3-20 0,-3-3-4 16,0-2-969-16</inkml:trace>
  <inkml:trace contextRef="#ctx0" brushRef="#br0" timeOffset="20840.351">16224 3659 1982 0,'-9'-2'56'0,"9"2"12"0,0 0-54 0,0 0-14 15,0 0 0-15,0 0 0 0,0 0 74 0,0 0 12 16,9 0 2-16,-9 0 1 0,18 0-44 0,0 0-9 0,0 2-1 0,0 1-1 16,-1-1-24-16,4-2-10 15,-3 3 8-15,-3 0-8 0,3 5 32 0,-3-3 0 0,0 3 1 0,-6 0 0 16,-1 5-17-16,-2-8-3 0,0 9-1 0,-6-4 0 16,0 3 15-16,-6 1 2 0,3 2 1 0,-5-1 0 15,-1-1 0-15,-6 2 0 0,0-1 0 0,3 1 0 16,-3-2-17-16,3-1-3 0,0 0-1 0,0 0 0 15,0-2-19-15,3-3-4 0,1 0-1 0,2 0 0 32,0-3-140-32,6-5-28 0,0 0-5 0,3 3-833 0</inkml:trace>
  <inkml:trace contextRef="#ctx0" brushRef="#br0" timeOffset="21008.123">16504 3670 2008 0,'0'0'44'0,"-3"2"10"0,3-2 2 0,0 0 0 16,-3 3-45-16,-3 0-11 0,3 5 0 0,-3 0 0 16,3 2 62-16,0-2 10 0,0 3 3 0,0 2 0 0,0 0-48 0,0 3-10 15,3 0-1-15,-3-3-1 0,0 6 9 0,3-3 1 16,0 2 1-16,0-5 0 0,3 3-5 0,0 0-1 16,3-3 0-16,3-2 0 0,-3-1-12 0,3 1-8 15,3-3 10-15,0-3-752 16,6 1-150-16</inkml:trace>
  <inkml:trace contextRef="#ctx0" brushRef="#br0" timeOffset="21218.015">16793 3834 1858 0,'0'0'52'0,"0"0"13"0,0 0-52 0,0 0-13 0,0 0 0 0,0 0 0 15,6 5 88-15,-6-5 14 0,0 0 3 0,3 8 1 16,0 0-1-16,0 0 0 0,-3-8 0 0,-3 11 0 15,-6-1-46-15,6 1-10 0,3-1-1 0,-3 1-1 16,-9 2-17-16,0 0-3 0,3 1-1 0,0-1 0 16,0-3-16-16,0 1-10 0,-9 2 12 0,6 0-12 31,6-2-94-31,-3-3-26 0,1 2-4 0,-1-2-1011 0</inkml:trace>
  <inkml:trace contextRef="#ctx0" brushRef="#br0" timeOffset="21772.269">17221 3551 2696 0,'-15'-3'60'0,"9"3"12"15,0-3 2-15,1 1 1 0,5 2-60 0,0 0-15 0,-9-3 0 0,9 3 0 0,0 0 58 0,0 0 9 16,-3 0 1-16,3 0 1 0,0 0-69 0,-6 0-16 15,6 0-3-15,-6 3 0 0,-6 2 4 0,3 0 1 16,9 3 0-16,-9 0 0 0,-6 3 3 0,6-1 1 16,0 6 0-16,3-2 0 0,-3 1 10 0,-3 4 0 15,1 5 0-15,5-3 0 0,0 0 0 0,0 0 0 16,-3 3 0-16,3-3 0 0,6 3 0 0,0-5-13 0,0-1 5 16,0 1 8-16,3-1-10 0,3-2 10 0,0-3 0 0,0-2-9 15,0-1 9-15,2-2-8 0,7 0 8 0,-3-2-8 16,-3-1 8-16,6-3 8 0,3 1-8 0,3-3 11 15,0-3-11-15,-4 1 0 0,-2-3 0 16,3-1 0-16,9-2 13 0,-6-2 1 0,-9-1 0 0,3 1 0 16,5-1 0-16,-5-2 0 0,-3-3 0 0,-3 0 0 15,0-3-14-15,-3 4 11 0,0-4-11 0,-3 1 10 16,-6-1-18-16,0 1-4 0,0 2-1 0,-3 0 0 16,-6-3-14-1,-3 3-2-15,0 3-1 0,-2 3 0 16,5-1-12-16,-9 3-2 0,-6 5-1 0,3 1 0 0,6-1 24 0,-2 6 5 0,-7-1 0 0,3 4 1 15,12-1 15-15,-3 0 0 0,0 1 12 0,3 4-12 16,3 1 16-16,1 2-3 0,8-2-1 0,-3-1 0 16,0 1-12-16,6-3 0 0,5 2 0 0,1-2 0 15,-3 0 0-15,6-3 9 0,3-2-9 0,6 0 8 0,3-3-8 16,-3 0 12-16,-1 0-12 0,1-3 12 0,12-2-12 16,-3-1-12-16,-3-1 2 0,-1-4 1 15,-2-2-119-15,3 2-24 0,-3-5-5 0</inkml:trace>
  <inkml:trace contextRef="#ctx0" brushRef="#br0" timeOffset="22096.18">17314 3323 1807 0,'0'0'40'0,"5"3"8"0,-5-3 1 0,0 0 2 0,0 0-41 0,9 8-10 0,0 0 0 0,3 0 0 15,-6 0 78-15,6 0 14 0,3 2 2 0,0-2 1 16,-6 3-36-16,3 2-7 0,3 0-2 0,2 0 0 16,1 1-9-16,0 1-1 0,-3 1-1 0,0 0 0 15,6 5-7-15,-6-2-2 0,-3-1 0 0,-1 6 0 16,4 0 7-16,0 0 2 0,-6 5 0 0,-6-3 0 15,-6-2-31-15,3 3-8 0,6-1 0 0,-6 1 0 16,-12-1 13-16,3 0-1 0,0 1-1 0,0-3 0 16,-5 0 4-16,-1-3 1 0,0 0 0 0,-3 0 0 15,6 0-16-15,-6 0 9 0,-6-2-9 0,1-1-833 16,8-2-172-16</inkml:trace>
  <inkml:trace contextRef="#ctx0" brushRef="#br0" timeOffset="23025.408">18117 2813 2149 0,'0'0'47'16,"0"0"9"-16,0 0 3 0,0 0 2 0,6-3-49 0,3-2-12 0,-3 5 0 0,-6 0 0 15,12-8 64-15,-3 8 11 0,-9 0 1 0,12 2 1 16,-3-2-40-16,3 6-8 0,-3 7-1 0,2-8-1 16,1 8 5-16,0 1 2 0,0 1 0 0,0 4 0 15,0-1-17-15,-3 9-3 0,0-1-1 0,3 4 0 16,-3-1-3-16,3 2-1 0,-3 1 0 0,-4 5 0 0,4 3-9 15,-3 5 0-15,0 0 0 0,-3 0 0 0,0 0 0 16,3 0 12-16,-3 0-12 0,-3-3 12 0,0 0-12 16,0 3 0-16,-3 3 0 0,0-6 0 0,-3 1 0 0,0-1-11 15,-3-5 11-15,0 0-12 0,-2-5 12 0,-1 0 0 16,-3-1-9-16,-3-4 9 0,0-1 0 0,-3-2 0 16,-3 0 0-16,4-3 8 0,-7-2 2 0,-3-1 0 15,0-2 0-15,3 0 0 0,-2-3-10 0,2-5 0 0,3-3 0 16,0 3-816-16,3-2-166 0</inkml:trace>
  <inkml:trace contextRef="#ctx0" brushRef="#br0" timeOffset="23606.378">18906 2439 2728 0,'21'-18'60'0,"-12"10"13"0,-3 0 3 0,-3 3 0 0,3-6-61 0,3 3-15 0,2 0 0 0,4 3 0 16,-3-3 0-16,6 3-18 0,3 0 4 0,0 5 1 0,6-3 30 0,-4 6 7 15,1 2 0-15,-3 3 1 0,0 0-25 16,0 2 0-16,-3 9 0 0,-1-6 0 0,-2 3 0 0,0 0 0 15,0 5 8-15,-6 0-8 0,0 6 10 0,-3-1-10 16,-3 3 12-16,0 6-12 16,-6 2 15-16,0 5-4 0,-3 3-1 0,3 2 0 0,-3 9-10 0,0-8 8 15,-6 5-8-15,0 0 8 0,-3 2-8 16,3 6 0-16,1 2 0 0,-4 1 0 0,-6 2 0 0,3-2 0 16,0-1 0-16,0 3 0 0,-6-2 0 0,4 2-14 15,-1 0 5-15,3 0 1 0,-3-5 8 0,0-5 0 0,-3-1 0 16,4-2 0-16,2 0 12 0,-3-3-3 15,0 1 0-15,0-7 0 0,3 1 6 0,3-5 1 0,-2 0 0 16,2-3 0-16,0-3-16 0,3-5 11 0,0 0-11 0,3 1 10 16,3-1-10-16,-3-3 0 0,6 1 9 0,0-6-9 15,-3 3 0-15,6-6 0 0,0-2 0 0,0 0-8 16,-3-3 8-16,3 0 0 0,0-2 0 0,0-1 0 16,3 1 0-16,-6-3 12 0,0 0-4 0,0 0 0 15,3-3 31-15,-3 3 6 0,-3-3 2 0,1 1 0 16,-1-4-5-16,-3 1-1 0,0 0 0 0,-3 2 0 15,-3-2-25-15,0 2-6 0,-3-2-1 0,-3-1 0 16,-5 3-9-16,-4-2 0 0,0 5 0 0,-3-3 0 16,-5 1-31-16,-7-1-8 15,-3 0-1-15,-5 0-1 0,-10 1-127 0,1 2-26 0,-4-3-5 16,19 0-1-16</inkml:trace>
  <inkml:trace contextRef="#ctx0" brushRef="#br0" timeOffset="29491.927">14507 5083 1956 0,'3'-19'56'0,"-3"19"11"0,12-10-54 0,2 2-13 15,7-3 0-15,6 3 0 0,9-2 34 0,2 2 4 16,7-3 1-16,6 6 0 0,5-3-39 0,4 2 0 16,2 4 0-16,1-1-900 15</inkml:trace>
  <inkml:trace contextRef="#ctx0" brushRef="#br0" timeOffset="29983.153">16051 4292 1926 0,'-8'-14'42'0,"5"12"9"0,3-4 1 0,-3 1 3 0,0 0-44 0,3 5-11 0,0 0 0 0,0 0 0 16,9-3 24-16,2 1 2 0,4 4 1 0,6-2-614 16,6 0-122-16</inkml:trace>
  <inkml:trace contextRef="#ctx0" brushRef="#br0" timeOffset="30388.306">16962 4382 1843 0,'-9'-6'40'0,"9"6"9"0,6-5 2 0,0 2 1 0,3-2-42 0,0 2-10 0,3-2 0 0,3 2 0 15,9 1 59-15,3-1 9 0,-1 3 3 0,16-3-660 16,12 3-132-16</inkml:trace>
  <inkml:trace contextRef="#ctx0" brushRef="#br0" timeOffset="31962.925">14923 4842 990 0,'33'-11'21'0,"-12"6"5"0,9 0 1 0,11-1 1 0,10-2-28 0,11 1 0 0,16-4 0 0,8 0 0 16</inkml:trace>
  <inkml:trace contextRef="#ctx0" brushRef="#br0" timeOffset="32778.235">13179 4818 1458 0,'-6'-13'32'0,"6"5"6"0,3 0 2 0,-3 0 1 0,0 0-33 0,6-2-8 0,3 2 0 0,3 0 0 15,0 0 54-15,9 2 9 0,2 1 1 0,7 0 1 16,6 2-49-16,12 1-16 0,5-1 8 0,16 3-763 15</inkml:trace>
  <inkml:trace contextRef="#ctx0" brushRef="#br0" timeOffset="37550.897">844 4953 1792 0,'0'0'40'0,"0"0"8"0,0 0 1 0,-3 5 1 0,-3 1-40 0,6-6-10 0,0 8 0 0,-9-1 0 15,9 1 0-15,-6 0 0 16,3 3 0-16,3 0 0 0,-3 4 0 0,3-1 0 0,0 4 0 0,0 1 0 16,0-1 0-16,3 3 0 0,0 1 0 15,3-1 0-15,3-3-11 0,-6 3 11 0,6-2-8 0,0-3 8 16,0 2 0-16,3-2 0 0,-3 0 0 0,3-3-8 15,6-2 8-15,-6-1 0 0,-1-2 0 0,7-2 0 16,3-4 0-16,-3-2 11 0,3 0-3 0,3-5 0 16,2 0-8-16,-2-6 0 0,3 1 0 0,3-4 8 15,-3-2 5-15,2-2 1 0,1-1 0 0,-3 1 0 16,3-3 2-16,-9 0 0 0,-1-3 0 0,-2 5 0 16,0-2 8-16,-3 3 3 0,-3-4 0 0,-3 1 0 15,0 0 5-15,-9 0 2 0,0 2 0 0,0-2 0 0,-6 5-10 16,0 0-3-16,-3 1 0 0,-9-1 0 15,0 2-6-15,-3 4-2 0,-2-1 0 0,-7 6 0 16,-3 0-41-16,-3 2-9 0,-2 3-2 16,-4 3 0-16,0 2 19 0,-2 6 3 0,-1-1 1 0,0 1 0 15,4 5 16-15,2-1 0 0,0 1 0 0,15 3 0 0,-2-1 0 16,14 1 0-16,3-1 0 0,9 1 0 0,3-1 17 16,6 4 7-16,18-4 2 0,2 1 0 0,4-6-11 0,15 0-3 15,2-8 0-15,13 1 0 0,2-12 1 0,10 1 0 16,2-5 0-16,9-4-669 15,4-7-135-15</inkml:trace>
  <inkml:trace contextRef="#ctx0" brushRef="#br0" timeOffset="59329.742">1103 4225 1292 0,'0'0'28'0,"-6"-5"7"0,0-3 1 0,3 0 0 0,-6 3-36 0,-3-3 0 0,4 3 0 0,-4 2 0 15,-3 0 54-15,0 1 4 0,-6-1 1 0,3 3 0 16,-3 0-34-16,0 3-6 0,-5-1-2 0,5 1 0 16,-3 0-29-16,-3 2-5 0,3-2-2 0,4 2 0 15,-4 0 19-15,3-2 0 0,0 2 0 0,0 0 0 16,6 1 11-16,-8-1 5 16,8 0 2-16,-3 1 0 0,6-1-18 0,-6 0 0 0,9 1 0 0,3-1 0 15,-3-3 0-15,9-2 13 0,0 0-4 16,9 3-1-16,3-3 4 0,9 0 1 0,3-5 0 0,6 0 0 15,8-6 30-15,10 0 5 0,2 3 2 0,7-5 0 16,3 0-14-16,2 0-4 0,-2-1 0 0,-4 1 0 16,4 3-18-16,-10 2-4 0,1 0-1 0,-15 3 0 15,-1 5-9-15,-14 0 0 0,0 0 9 0,-6 2-9 16,0 1 10-16,-15 5-2 0,0 0-8 0,-6 2 12 16,-9-2 4-16,-3 8 0 0,-9 0 0 0,-5 5 0 15,-13 3-7-15,0 0-1 0,-5 0 0 0,-1-1 0 16,-6 4-8-16,-2-1 0 0,-4 1 0 0,4-1 0 0,-1-2 0 15,10-3 0-15,-1-2 0 0,9-1 0 0,7-5 0 0,11 1 0 16,3-4 0-16,3-2 0 0,9-3 0 16,6 1 15-16,3-6-4 0,9-6-1 0,0 1 2 0,12-5 1 15,9-1 0-15,-3-2 0 0,8 0 9 16,7-3 2-16,6-3 0 0,-1 1 0 0,1 2-11 0,-1 0-1 16,-5 0-1-16,-3 3 0 0,3 2 1 15,-13 1 0-15,1 2 0 0,-6 2 0 0,-3 4 0 0,-3-4 0 16,-4 6 0-16,-5 3 0 0,-9-3-12 0,0 8 10 15,-3 5-10-15,-8 6 10 0,-10-1-10 0,-3 6 0 16,-3 5 0-16,-12 6 0 0,-2-4 0 0,-4 6 0 16,-3 3 0-16,4 0 0 0,2-1 0 0,0-1 0 0,4-1 0 15,8-6 0-15,6-4 0 0,3-1-11 0,3-2 11 16,10 0-8-16,5-3 8 0,3-5-12 0,3 2 12 16,11-4-12-16,-2-9 12 0,3 3-10 0,12-8 10 0,3 0-10 15,8-3 10-15,4-5 0 0,0 0 10 0,2-5-10 16,4 5 9-16,0-2-9 0,-4-1 8 0,-2 3-8 15,-6 0 0-15,-4 3 8 0,-5 2-8 0,-6 1 0 16,-6 4 8-16,-6 1-8 0,-9-3 0 0,0 10 8 16,-3 4 0-16,-15 4 0 0,0 9 0 0,-9-1 0 15,-8 9-8-15,-4 2 0 0,-3 2 0 0,-8 4 0 16,-4-1 0-16,-2 0 0 0,-1-2 0 0,6 0 0 16,4-3 0-16,5 0 0 0,9-6 8 0,10 1-8 15,2-8 0-15,9 0 0 0,9-6 0 0,3-4 8 16,3-1-8-16,15-5 0 0,3-6 0 0,2-4 0 15,13-6 0-15,6 0 0 0,2-8 0 0,7-3 0 16,6-4 0-16,-7 1 0 0,-5-4 0 0,-1 2 0 16,-2 6-138-16,-3-1-23 0,-6 1-5 15,-10-1-1-15</inkml:trace>
  <inkml:trace contextRef="#ctx0" brushRef="#br0" timeOffset="59898.632">1428 3762 1857 0,'-3'-13'40'0,"0"5"9"0,3 3 2 0,3 0 2 0,6-1-42 0,0 1-11 0,-4-3 0 0,10 3 0 16,6-6 32-16,0 6 4 0,3-6 0 0,6 6 1 16,5 0-22-16,-2-3-5 0,6 3-1 0,2 2 0 15,-2 0-9-15,3-2 0 0,-6 2 0 0,2 3 0 16,-2-5 0-16,0 5 0 0,-7-3 0 0,1 1 0 15,-3-1 0-15,-3 3 0 0,3 0 0 0,-7 0 0 16,1 3 12-16,-6-3-4 0,0 0 0 0,-15 0 0 0,0 0-8 16,9 2 0-16,3 1 0 0,-12-3-11 0,0 0 22 15,0 8 4-15,-6 3 1 0,0-1 0 0,-3 3 10 16,-3 1 2-16,-3 4 1 0,0 3 0 0,6 0-12 16,-11 6-2-16,11 2-1 0,-6-5 0 0,3 2-14 0,0 1 0 15,3 2 0-15,6 3 0 0,-9 2 0 16,6 3 0-16,-3-3 0 0,3 6 0 0,-3 0 0 0,3 2 0 15,3 0 0-15,-3 1 0 0,-2-4 0 0,2 4 0 16,-6-3 0-16,3-1 0 0,3 1 10 0,-6 2-1 16,0-2 0-16,0 0 0 0,3-3-9 0,0-3 0 15,-6 0 0-15,3-4 0 0,1-1 0 0,2-6 0 0,0 1 0 16,-3-5 0-16,9-3-9 0,-6-6 9 0,6 1-12 16,-3-3 12-1,3-6-44-15,3-2-1 0,3-5-1 0,0-5-911 0</inkml:trace>
  <inkml:trace contextRef="#ctx0" brushRef="#br0" timeOffset="60149.813">1231 3717 2717 0,'-12'-13'77'0,"12"13"17"0,0 0-75 0,0-2-19 0,0 2 0 0,0 0 0 16,0 0 0-16,3 10 0 0,6-2 0 0,0 5 0 0,-6 3-8 0,9 5-6 16,3 3-1-16,0 3 0 15,0 2-1-15,5 0-1 0,1 3 0 0,3 2 0 0,3-5 17 16,-3 3-12-16,3 0 12 0,-7-1-10 0,10 1-12 0,-6 0-2 16,3 0-1-16,0-3 0 15,2 0-16-15,1-3-3 0,-3-2-1 0,-9 0 0 16,3-6-33-16,-1 4-6 0,1-1-2 15,-9-3-525-15,-3 1-105 0</inkml:trace>
  <inkml:trace contextRef="#ctx0" brushRef="#br0" timeOffset="60662.451">2157 4374 1792 0,'0'0'40'0,"-9"-6"8"0,-3 1 1 0,3 2 1 0,-3 3-40 0,3-2-10 0,3 2 0 0,-3 0 0 0,3 5 35 0,0 0 5 15,4 3 0-15,-4 3 1 0,0 2-41 0,3 3 0 16,-9 2 0-16,6 6 0 0,3 0 0 16,3 5-11-16,0 0 11 0,0 0-8 0,0 6 8 0,3-3 0 15,0-3 0-15,3 2-8 0,3-2 8 0,3 1-12 16,-1-4 12-16,1-2-12 0,3-3 12 0,3 0 0 16,0-2 8-16,6-6-8 0,-9 0 20 0,5-2 0 15,-2-3 0-15,3-6 0 16,-3-2 29-16,0-2 6 0,0-4 1 0,0-2 0 0,-3-2-5 0,-1-3-1 15,4-3 0-15,-9-3 0 0,0-2-32 0,-3-3-6 16,0 0-2-16,-6-2 0 0,0-3-21 0,0 0-4 16,-12 0-1-16,3 0 0 0,-6 5 4 0,0-3 0 15,1 6 0-15,-7 0 0 0,0 5 12 0,0 0 0 16,3 3 0-16,0 2 0 0,-6 3-9 0,4 3 1 0,5 0 0 16,-6 2 0-16,6 6 8 0,0 0 8 0,-6 2-8 0,6 0 11 15,4 6-11-15,-1-1-9 0,-3 4 9 0,0-1-13 31,3 5-72-31,3 1-15 0,0-1-2 0,6 1-504 0,0-1-101 0</inkml:trace>
  <inkml:trace contextRef="#ctx0" brushRef="#br0" timeOffset="62685.341">2255 3204 1558 0,'0'0'34'0,"0"-8"7"0,3-5 2 0,-3 2 1 0,6-2-35 0,-3 3-9 0,3-1 0 0,0-2 0 16,3 0 60-16,0-1 11 15,0 1 1-15,3 0 1 0,0 0-48 0,2-1-9 0,1 1-3 0,6-3 0 16,3 0-13-16,6-5 0 0,2 0 0 0,7 0 0 16,3 0 0-16,2-3 0 0,7 0-9 0,-3 3 9 15,2-6-20-15,1 4 3 0,-3 1 0 16,8 7 0-16,-2-7 1 0,2 4 0 0,1-1 0 0,-1 4 0 16,1-1 8-16,-1 0 8 0,-2 0-12 0,6 0 12 15,2-2 0-15,4 2 0 0,-1 0 0 0,3 0 0 16,1 0 0-16,5 0 0 0,1-5 0 0,5 5 0 15,6 0 10-15,1 0-10 0,2 0 10 0,3-2-10 16,4 5 0-16,-1 5 0 0,3-11 0 0,0 6 0 16,3 2 8-16,-2 1-8 0,-7 5 0 0,6-3 0 15,-3 2 0-15,1-2 0 0,-1 3 0 0,0 0 0 16,0 2 0-16,4 3 0 0,-1-2 0 0,-3-1 0 0,0 3 0 16,4-5 0-16,-1 2 9 0,0 3-9 0,0 0 8 15,-2 0-8-15,5 0 0 0,-3 0 8 16,0 0-8-16,0-3 8 0,1 1-8 0,-1 2 8 0,3 2-8 15,-6 1 0-15,-11-6 0 0,5 3 8 0,3 3-8 16,-2-3 10-16,-7 8-10 0,-3-8 10 0,1 0-1 0,-1 3 0 16,6-1 0-16,-2 1 0 0,-1 2-9 0,0-5 0 15,-2 3 0-15,5 2 0 0,0 0 0 0,-5 1 8 16,-1-4-8-16,0 4 0 0,1-4 0 0,-1 1 0 16,4 5 0-16,-4-3 0 0,-6-2 0 0,4 2 0 15,-1-5 0-15,-2 3 0 0,-1 2 8 0,-3 0-8 16,-2 3 8-16,-7-3-8 0,4 1 0 0,-4-4 0 15,-2 1 0-15,2 5 0 0,1-3 0 0,-4 3 0 0,-5 0 0 16,6-3 8-16,-4 3-8 0,-2-2 0 0,5-1 0 0,-5 3 0 16,2 0 8-16,-2 2 0 0,-1-7 0 0,-5 8 0 15,-3-6-8-15,-1 6 0 0,-5-6 0 16,0 0 0-16,-3 3 0 0,-4 0-11 0,4 3 3 0,-9-3 0 16,3-1 8-16,-4 1 0 0,-5 0 0 0,-3 6 0 15,-3-9 0-15,0 3 0 0,-6 5 0 0,0-8 0 16,-3 3-19-16,-6-8-1 0,0 0-1 0,-3 6 0 31,0 1-19-31,-6-1-3 0,0-4-1 0,0 4-460 0,-3-4-93 0</inkml:trace>
  <inkml:trace contextRef="#ctx0" brushRef="#br0" timeOffset="62954.09">10804 2347 2026 0,'-3'-5'57'0,"3"5"14"0,0-8-57 0,0 2-14 16,0 6 0-16,3 0 0 0,6 0 25 0,0 3 3 16,0 2 0-16,2 3 0 0,1-2-28 0,0 4 0 15,6 1 0-15,0 5 0 0,-3-1 0 0,3 1 0 16,0 0 0-16,-1 3 0 0,-2-3 0 0,3 5 0 16,-3 0 0-16,0-8 0 0,0 6 0 0,0-3 0 0,-3-1 0 15,0 1 0-15,-1-2 0 0,1-4 0 16,-3 6 0-16,0-3 0 0,-3-2 0 0,0-1 0 15,-3-2 0-15,-3 0 0 0,-3 0 0 0,-3 0 0 16,-9 3 0-16,-3 2 0 0,-8 0 8 0,-13 0-8 0,-12 1 8 16,-14 4-924-1</inkml:trace>
  <inkml:trace contextRef="#ctx0" brushRef="#br0" timeOffset="64432.87">2359 7398 2052 0,'0'0'45'0,"0"-6"10"0,-3-1 1 0,3 4 1 0,0 3-45 0,9-5-12 16,-6 5 0-16,3-3 0 0,6 3 11 0,0 3 0 15,6-3 0-15,-6 2 0 0,6 1-11 0,2 0 0 16,4-1 0-16,3 1 0 0,-3 2 0 0,6-2 0 15,2-1 0-15,1 1 0 16,0 2-19-16,0-5-9 0,-1 3-1 0,4-3-574 16,-9 0-114-16</inkml:trace>
  <inkml:trace contextRef="#ctx0" brushRef="#br0" timeOffset="64650.885">2213 7866 2332 0,'-14'0'52'0,"14"0"10"0,0 0 2 0,0 0 1 0,0 0-52 0,8 0-13 0,7 0 0 0,9-3 0 15,9 1 20-15,6-1 0 0,8-2 1 0,4-3 0 16,5-3-9-16,7 1-1 0,5-1-1 0,-2 3 0 16,-1-2-10-16,1-1 0 0,-1 0 0 0,-2 1-728 15,2 2-139-15</inkml:trace>
  <inkml:trace contextRef="#ctx0" brushRef="#br0" timeOffset="65755.239">4047 6969 1858 0,'0'0'52'0,"-6"-3"13"0,0 3-52 0,3-2-13 0,-3 2 0 0,6 0 0 16,0 0 71-16,-6 5 11 0,0 3 2 0,0 0 1 15,3 5-33-15,0 3-6 0,0 3-2 0,-3 4 0 16,3 4-28-16,3 2-7 15,-3 3-1-15,0 5 0 0,1 0-8 0,-1 3 0 0,3 5 0 0,-3-3 0 16,-3 0 0-16,0-2 0 16,6 5 0-16,-3-5 0 0,-3-1 8 0,3-2-8 0,0-2 0 0,0-4 8 15,0-1-8-15,3-4-14 0,-3-2 3 0,0-3 1 16,0-3-39 0,3-4-8-16,-3-1-2 0,0-5-577 0,3-8-115 0</inkml:trace>
  <inkml:trace contextRef="#ctx0" brushRef="#br0" timeOffset="65991.123">3943 7038 2275 0,'0'0'50'0,"0"0"10"0,0 0 3 0,0 0 1 0,0 0-52 0,0 0-12 15,0-5 0-15,3-1 0 16,3 1 100-16,3 0 16 0,-3-3 4 0,3 3 1 0,5-1-79 0,1 1-16 15,3-3-3-15,3 0-1 0,0 0 3 0,6 3 1 16,-1-3 0-16,4 0 0 0,0 0-8 0,0 0-2 16,2-2 0-16,-5 4 0 0,3-2-16 0,-3 3 0 15,-6 0 0-15,-1-1 0 0,1 6 0 0,-9 6 0 16,-12-6 0-16,12 2 0 16,0 4-77-16,-6 4-23 0,-6 1-4 0,-3-1-705 0,-3 4-142 15</inkml:trace>
  <inkml:trace contextRef="#ctx0" brushRef="#br0" timeOffset="66184.837">3952 7395 2026 0,'0'0'44'0,"0"0"10"0,0 0 2 0,12-3 1 0,0-2-45 0,5 0-12 0,-2 0 0 0,3-3 0 15,6 2 111-15,0-2 20 0,3 0 4 0,-1 1 1 16,1-1-66-16,3 0-13 0,-3 0-2 0,0 0-1 15,-1 0-25-15,4 3-5 0,-6-3 0 0,-3 5-1 16,0 3-63-16,-4 0-12 0,-2 0-2 16,-6 3-741-16,0 2-148 0</inkml:trace>
  <inkml:trace contextRef="#ctx0" brushRef="#br0" timeOffset="66386.307">3940 7803 2041 0,'-9'5'44'0,"9"-5"10"0,0 0 2 0,0 0 2 0,9 3-46 0,3-3-12 16,3 0 0-16,2-3 0 0,4 3 124 0,3-3 24 15,3-2 4-15,3 2 0 0,2-2-42 0,1 0-9 16,0-3-1-16,0 2-1 0,-1-1-54 0,4-1-10 0,3 0-3 0,-6 0 0 16,-1 2-2-16,1-2-1 0,0 3 0 0,0 0-954 31,-4-3-191-31</inkml:trace>
  <inkml:trace contextRef="#ctx0" brushRef="#br0" timeOffset="70479.439">4702 7583 1612 0,'0'0'36'0,"0"0"7"0,0-5 1 0,3-3 1 0,3 2-36 0,0-1-9 0,0 1 0 0,0 1 0 16,0-3 88-16,3 5 15 0,-1 1 3 0,4-1 1 15,-3 0-41-15,6 3-8 0,-3 3-2 0,3 2 0 16,-3 1-11-16,0-1-2 0,0 3-1 0,0 2 0 16,-3 1-13-16,-4 2-2 0,1-2-1 0,-3 5 0 15,0 0-13-15,0-1-2 0,-3 1-1 0,0 0 0 16,-3 0-10-16,-3 0 0 0,-3 2 9 0,4-2-9 15,-7 3 8-15,0-1-8 0,0-2 8 0,-3 0-8 0,0 0 0 16,0-3-13-16,0-2 1 0,3 2 1 16,0-2-24-16,4-3-5 15,-1 0 0-15,0-3-1 0,3-3-51 0,0-2-9 0,6 0-3 0,0 0-520 16,6-7-105-16</inkml:trace>
  <inkml:trace contextRef="#ctx0" brushRef="#br0" timeOffset="70676.395">5017 7467 1882 0,'-3'5'41'0,"-6"3"9"0,1 0 2 0,-4 5 1 0,-6 0-42 0,3 3-11 0,0 0 0 0,3 0 0 16,0 5 89-16,3 0 16 0,0-2 3 0,9 2 1 16,3 0-49-16,0 0-11 0,3 0-1 0,6 0-1 15,3 1-6-15,3-4-1 0,3 1 0 0,0-3 0 16,2-1-12-16,1-1-4 0,3-4 0 0,0 1 0 15,3-6-12-15,-4 0-2 0,10-2-1 0,-3-3-1207 16</inkml:trace>
  <inkml:trace contextRef="#ctx0" brushRef="#br0" timeOffset="73942.989">5461 7773 1263 0,'0'0'28'0,"0"0"5"0,0 0 2 0,0 0 1 0,0 0-36 0,0 0 0 0,0 0 0 0,0 0 0 0,0 0 84 15,0 0 11-15,-3 8 1 0,0 3 1 16,0-3-45-16,-3 3-10 0,0-1-2 0,-3 1 0 0,0 2-40 0,0 0 0 16,0 0 0-16</inkml:trace>
  <inkml:trace contextRef="#ctx0" brushRef="#br0" timeOffset="74441.883">5636 7533 1731 0,'-11'5'38'0,"8"-2"8"0,0 2 2 0,-3 0 0 0,0 3-38 0,3-3-10 0,3 3 0 0,-3 3 0 16,3-3 21-16,3 2 3 0,3-2 0 0,3 0 0 15,-3 3-7-15,5-3-1 0,-2-3 0 0,3-2 0 16,3 2-4-16,0-5-2 0,3 0 0 0,0 0 0 16,0-3-2-16,3-2 0 0,-4 0 0 0,-2-3 0 15,-3-3 13-15,3 6 3 0,3-3 0 0,-3-2 0 16,-6-1-24-16,0 0 0 0,-3 1 0 0,0-1 0 16,-3 6 14-16,-1-3-2 0,-4 3 0 0,4-1 0 15,-2 6 0-15,0 0-1 0,-2-2 0 0,-4-1 0 16,0 6-11-16,6-3 10 0,-6 2-10 0,3 6 10 15,-3 0-10-15,3 3-11 0,0 2 3 0,0 0 0 16,0 3-4-16,3 3 0 0,6 2 0 0,-3 0 0 0,3 0 12 0,-3 3 0 16,0 2 0-16,3 1 0 0,0 5 0 0,-3-1-8 15,0 1 8-15,-3 3-8 0,0-4 8 16,0 1 0-16,-6 2 0 0,3-2 0 0,-6 3 9 0,3-1 1 16,-3-5 0-16,-6-2 0 0,0-1 7 0,0-5 2 15,3 0 0-15,0-2 0 0,-3-3 18 0,1-3 4 16,2-5 1-16,0 0 0 0,0-5 6 0,-3-1 0 15,3-4 1-15,0-4 0 0,0-2-38 0,3-5-11 16,0-3 0-16,0-2 0 16,3-3-83-16,4-6-21 0,2 1-4 0,0-6-885 0</inkml:trace>
  <inkml:trace contextRef="#ctx0" brushRef="#br0" timeOffset="74815.345">6095 7818 1638 0,'-12'3'36'0,"9"0"7"0,0-3 1 0,3 0 3 0,0 0-38 0,0 0-9 0,0 0 0 0,0 0 0 16,0 0 84-16,0 0 14 0,3-3 3 0,3-2 1 15,3 0-6-15,0-1-2 0,0-2 0 0,0-2 0 16,3-1-38-16,-1-2-7 0,4 2-1 0,3-2-1 15,-6 0-10-15,3 0-1 0,-3-1-1 0,3 4 0 16,-3-1-12-16,0 3-3 0,0-2 0 0,-1 2 0 0,1 5-20 16,0-2 8-16,-12 5-8 0,9-3 0 15,0 3 0-15,-3 0 0 0,0 5 0 0,-6-5 0 16,3 11-29-16,3 2-4 0,-3-2-1 0,0 2 0 0,0 3 22 16,0 0 4-16,0 0 8 0,3 0-13 0,0-1 13 0,0-1 0 15,3-1-10-15,0 0 10 0,-1-2 0 0,-2-3 0 16,3 0 0-16,0-3 0 0,3-2 0 0,-3-1 0 15,3-2 0-15,0-2 0 0,0-4 0 0,0 1 0 16,0-6 12-16,0 1-4 16,2-1-68-16,-2-5-15 0,3 0-2 0</inkml:trace>
  <inkml:trace contextRef="#ctx0" brushRef="#br0" timeOffset="75341.953">6803 7572 2026 0,'0'0'44'0,"0"0"10"0,0 0 2 0,0 0 1 0,0 8-45 0,3 0-12 0,0 3 0 0,-3 2 0 16,3 0 15-16,0 6 1 0,0 2 0 0,-3 3 0 15,3 2-4-15,-3 1 0 0,0 2 0 0,0 0 0 16,0 3-1-16,-3 2-1 0,-3-2 0 0,3 2 0 15,0-2 18-15,-3 0 4 0,0 2 1 0,0 1 0 16,3-6-22-16,-3-3-11 0,4 3 10 0,-4 0-10 16,0-8 8-16,3 1-8 0,6-7 0 0,-3-4 0 0,-3 0 14 15,3-11-3-15,0 0-1 0,9-3 0 0,-1-2 30 0,4-9 7 16,-3-1 1-16,3-9 0 16,3 0-31-16,0-8-5 0,-3 0-2 0,0-5 0 0,0-2-18 0,-3-4-4 15,-3-4-1-15,0 2 0 16,-3 0-34-16,-6-3-6 0,0 3-2 15,-6 0 0-15,0 6 37 0,-6 2 7 0,3 5 2 0,-6 3 0 0,3 2 61 0,0 6 12 16,0 0 2-16,4 5 1 0,2 0-3 0,3 3 0 16,3 2 0-16,3 3 0 0,3 0-40 0,3-2-8 15,3 5-1-15,5-1-1 0,1 1-14 0,3 2 0 0,0-2 0 16,3 5 0-16,3 0 0 0,-1 3-8 0,1-1 8 16,3 1 0-16,-3 2 0 0,6-2-8 0,-1 2 8 0,-2 3 0 15,0 0 0-15,0 0 0 0,0 0 0 0,-4 3 0 16,-5 2-8-16,-3-3 8 0,3 4 0 0,-9-1 0 15,-12 3-11-15,0-3 11 0,3 3-10 0,-9 0 10 16,-15 2-13-16,0-2 3 0,1 3 1 0,-1-1 0 16,-9 3-7-16,0-2-2 0,1 2 0 0,-4-3 0 31,6 1-114-31,0-3-22 0,1 0-5 0,5 0-858 0</inkml:trace>
  <inkml:trace contextRef="#ctx0" brushRef="#br0" timeOffset="75868.392">7479 7903 2361 0,'-6'-8'52'0,"6"8"10"0,0 0 2 0,-6-2 4 0,3-1-55 0,0 0-13 15,-3-2 0-15,3 2 0 0,3 3 77 0,0-5 13 16,0 0 2-16,0-1 1 0,0 1-49 0,0 0-9 15,0-3-3-15,0 3 0 0,-3-3-32 0,0 2 0 16,3-2 0-16,-6 3 0 0,3-3 10 0,-3 3-10 16,-6 2 8-16,4 1-8 0,2-4 0 0,-6 6 0 0,-3 0 0 15,3 3 0-15,-3 0-10 0,0 2 10 0,-3 3-13 0,-3 0 5 16,1 2-4-16,5 4 0 16,3-1 0-16,0 3 0 0,3 2 12 0,0-2-10 0,3 3 10 0,3-1-10 15,0 1 10-15,3-1 0 0,-3 1-9 16,9-3 9-16,3-1 0 0,0-1 0 0,-3-1 0 0,3 0 0 31,3-5-37-31,0-3-3 0,-3 1-1 0,2-4 0 0,1-4 29 0,3-4 12 0,-3 1-8 16,0-5 8-16,3-1 0 0,-3-5 19 0,0-2-3 0,0-1-1 15,3-5 18-15,-4 0 4 0,1-5 1 0,0-2 0 16,3-4-16-16,-3 1-3 0,-3-6-1 0,3 0 0 16,0 1-18-16,-3 2 10 0,-3 0-10 0,0 0 8 15,0 5-8-15,0 3 12 0,-6 8-12 0,0 2 12 16,-3 6-12-16,0 0 0 0,3 5 0 0,-3 2-11 15,3 6 2-15,0 0 0 0,0 0 0 0,-3 8 0 16,0 3 9-16,0 2-12 0,3 0 12 0,-3 6-12 0,3 2 12 16,0 0 0-16,-3 6 0 0,6-1 0 15,0 6 0-15,0 0 0 0,3-1 0 0,-3 4 8 16,3-4-126-16,2 1-25 0,1 3-5 0,3-4 0 16</inkml:trace>
  <inkml:trace contextRef="#ctx0" brushRef="#br0" timeOffset="76556.01">7842 7914 2660 0,'0'-11'59'0,"-3"6"12"0,0-6 2 0,0 3 1 0,0-2-59 0,0-1-15 0,0-2 0 0,-3 0 0 15,-3-3 81-15,3 0 14 0,0 3 2 0,1-1 1 16,-4 1-42-16,0 3-8 16,-3-1-1-16,3 0-1 0,0 6-35 0,-3 0-11 0,-6 5 0 0,6 3 0 15,0 2 0-15,0 3 0 0,-5 2 0 0,2 6 0 16,6 0-15-16,0 3-3 0,0-1-1 0,0 3 0 15,0 0 7-15,0 3 0 0,9 0 1 0,-3-3 0 16,3 3-4-16,0-5-1 0,3-1 0 0,6-2 0 31,0 0-8-31,0-6-3 0,-3-2 0 0,6-2 0 0,3-1 3 0,-3-2 1 0,2-3 0 0,1-3 0 16,0-2 23-16,0-3 0 0,-3 0 0 0,0-3 0 16,0-2 21-16,0 2 9 0,-3-4 2 0,-3 1 0 15,0-2-32-15,-1 3 0 0,1-3 0 0,-3 3-10 16,0-3 18-16,0 3 4 0,-3 2 1 0,0 1 0 15,0-1-13-15,0 1 0 0,0 2-9 0,-3 2 9 16,3 6 0-16,0 0 0 0,0 0 0 0,0 0 0 16,0 0 0-16,0 0 0 0,0 0 0 0,0 0 0 15,0 0-11-15,3 8 11 0,0 3-12 0,0 0 12 16,0-1-8-16,0 3 8 0,6 1 0 0,0 1 0 0,-3-1-10 16,6 2 10-16,-3-3-8 0,3 3 8 0,0-3-24 0,-3 0 1 15,0-2 0-15,2 2 0 0,1-2 23 0,0-1 0 16,-3-5 0-16,3 1 0 0,-3-4 0 0,3 1 0 15,0-3 0-15,0-3 0 0,0-5 0 0,0 0 15 16,0-2-3-16,-1-3 0 0,-2-1 15 0,6-4 2 16,0-3 1-16,0 0 0 0,0-3-6 0,-3-3-2 0,3-2 0 15,-3-3 0-15,-4 3-9 0,1-2-1 0,-3-1-1 16,0 3 0-16,3-3-2 0,-6 3 0 16,0 5 0-16,0 3 0 0,-3 2-1 0,0 6-8 0,0 0 12 15,-3 2-4-15,3 3-8 0,-3 3 0 16,3 5 9-16,0-3-9 0,-3 1 0 0,3 2 0 0,0 0 0 0,-3 8 0 15,0 5-12-15,-3 0 4 0,3 3 0 16,0 3 0-16,3 2 8 0,-3 3 0 0,0-1-9 0,0 1 9 16,3 0 0-16,0 0-9 0,0 0 9 0,6-1 0 15,-3-1-12-15,3-1 12 0,0-3-12 0,3 1 12 16,-3-3-13-16,6 0 4 0,-3-3 1 0,3 0 0 16,-3-5-2-16,3 3 0 0,3-6 0 0,-3 3 0 15,-1-3-2-15,1-2-1 0,0-3 0 0,-3 0 0 16,3-3-98-16,0-2-19 0,-3-3-4 15,3-3-1054-15</inkml:trace>
  <inkml:trace contextRef="#ctx0" brushRef="#br0" timeOffset="76677.351">7881 7763 2365 0,'0'0'52'0,"0"0"10"0,0 10 2 0,6-2 4 0,0-2-55 0,6 2-13 16,3-3 0-16,5 0 0 15,4-2 32-15,6 0 4 0,6-3 1 0,2 0 0 16,7 0-112-16,3 0-22 0,-1-3-5 0,-11 0-1 0</inkml:trace>
  <inkml:trace contextRef="#ctx0" brushRef="#br0" timeOffset="77090.567">8619 7879 2775 0,'0'0'61'0,"-3"-5"13"0,-3 2 2 0,-3-2 2 0,-3-3-62 0,6 3-16 0,-3-3 0 0,3 0 0 16,-3 3 104-16,6-1 17 0,-2-2 4 0,-1 1 1 16,3 1-80-16,-3 1-16 0,0 0-3 0,0-3-1 15,-3 2-26-15,3 1 0 0,0 2 0 0,3 1 0 32,-3-1-36-32,0 3 1 0,0 0 0 0,0 0 0 15,3 5-1-15,-3 3-1 0,0-2 0 0,-3 4 0 0,3 1 11 0,0-1 2 0,0-2 1 0,1 6 0 16,2-4 15-16,0 3 8 0,3-2-10 0,0 0 10 31,0-1-37-31,6 1-2 0,-1-1 0 0,1-2 0 0,3-2 9 0,3-1 2 16,0-2 0-16,3-3 0 0,0 0 8 0,0-3 3 0,-3 0 0 0,0-2 0 15,2-3 17-15,1 3 0 0,-6-3 0 0,3 0 9 16,-3-3 23-16,3 3 4 0,-3-2 0 0,-3-1 1 16,3 1 7-16,0 2 2 0,-3-3 0 0,-3 3 0 0,3 0-11 15,-3 3-3-15,-3-3 0 0,0 8 0 0,0 0-11 0,0 0-2 16,0 0-1-16,0 0 0 0,3 8-18 0,3 0 0 15,-3 2 8-15,3 4-8 0,-1-1 0 0,1 5 0 16,0-2 0-16,3 0 0 0,0 5 0 16,3-2 0-16,3 2 0 0,0-3-1400 15</inkml:trace>
  <inkml:trace contextRef="#ctx0" brushRef="#br0" timeOffset="77939.739">9884 6474 2206 0,'9'-18'63'0,"-9"10"13"0,0-5-61 0,3 2-15 0,0 1 0 0,-3-4 0 16,3 1 81-16,-3-3 14 0,0 0 2 0,0 0 1 15,0 3-7-15,-3 0-2 0,0 0 0 0,-3 2 0 16,-6 3-39-16,3-2-8 0,-3 2-2 0,-6 0 0 16,1 2-40-16,-4 1 0 0,0 3 0 0,0-1 0 15,-3 0 0-15,-3 3 0 0,4 0 0 0,-4 0 8 16,3 6 1-16,-3-4 0 0,3 1 0 0,-2 5 0 15,-1-3-9-15,6 3 0 0,6 0 0 0,-3 3 0 16,3 4-12-16,0 1 12 0,4-3-10 0,2 6 10 16,0 0-9-16,6-1 9 0,0 6-8 0,6 0 8 15,-3-3 0-15,6 5 0 0,0 1 0 0,0-1 0 16,0 6 0-16,0 0 0 0,-1 2 0 0,-2 6 0 16,0-1 0-16,-3 6 0 0,0 0 0 0,0 8 0 15,-3 3 0-15,-3 2-8 0,4 3 8 0,-7 5-8 0,-3 0 8 16,0 0 0-16,-3 3 8 0,3 0-8 0,0-3 0 0,0 3 0 15,0-3 0-15,0 3 0 0,0-3 0 0,1-5 0 16,-1 0 0-16,-3-6 0 0,3 1 0 0,0-3 0 16,3-3 0-16,-3 0 0 0,3-5 0 0,0 0 0 15,0-5 0-15,6-3 0 0,-3-3 0 0,0-7 8 16,0-1-8-16,4-5 0 0,-1-5 8 0,6-2-8 16,-3-6 8-16,2-3-8 0,7-3 12 0,0-4-1 15,3-6-1-15,3-3 0 0,0-2 2 0,6-5 1 16,9-6 0-16,-1 0 0 0,4-3-13 0,6 1 0 15,0 2 0-15,5-2-10 16,1-3-37-16,2 2-7 0,1 1-2 0,9 2-1233 16</inkml:trace>
  <inkml:trace contextRef="#ctx0" brushRef="#br0" timeOffset="78606.152">11096 6633 1936 0,'0'0'43'0,"0"0"9"0,-3-3 1 0,3 3 1 0,0 0-43 0,0 0-11 0,0 0 0 0,0 0 0 15,0 0 72-15,0 0 13 0,5-2 3 0,7-1 0 16,3 1-16-16,3-1-4 0,3 0 0 0,3-2 0 16,6 2-32-16,-1 1-8 0,10-1 0 0,-3-2-1 15,2 5 15-15,1 0 3 0,0-3 1 0,0 3 0 16,-1 3-32-16,1-3-6 0,0 2-8 0,-7 4 11 15,-2-6-2-15,0 5 0 0,-6-2 0 0,-1-1 0 16,-8 1 0-16,0 2 0 0,-3-5 0 0,-3 3 0 16,-3-1-9-16,-6-2 0 0,0 0 0 0,-3 6-11 15,-3 2 35-15,-3 0 6 0,-3 0 2 0,0 2 0 16,0 3-32-16,-2 1 0 0,-7 1 0 0,3 7 0 16,-3-4 0-16,3 6 0 0,-3 2 0 0,3 6 0 15,-2 5 0-15,-1 3 0 0,0 0 0 0,0 2 0 0,0 3 0 16,-5 5 0-16,-4 6 0 0,3-1 0 0,0 4 0 15,0 1 0-15,1-1 0 0,-1-6 0 0,0-1 0 0,0 1 0 16,3-5 0-16,4-3 0 0,-1-5 0 0,6-3 0 16,0-6 0-16,3-1 0 0,0-4 0 0,6-7 0 15,0-4 0-15,3-1 0 16,0-4-104-16,0-5-13 0,3-5-3 0,0 0-1064 16</inkml:trace>
  <inkml:trace contextRef="#ctx0" brushRef="#br0" timeOffset="78886.245">10842 6638 2289 0,'-20'-10'50'0,"11"7"10"0,0 1 3 0,0-1 2 0,9 3-52 0,0 0-13 0,0 0 0 0,0 0 0 16,0 0 41-16,0 0 6 0,0 0 1 0,9 10 0 15,3 1-20-15,3 5-3 0,-1 2-1 0,4 6 0 16,0 3-13-16,3 4-3 0,-3 4-8 0,3 2 12 15,-6 5-12-15,-1 3 0 0,-2 0 0 0,0 5 0 16,0 1 0-16,-3-1 9 0,0 6-9 0,0-1 12 16,-3 1-12-16,0-3 8 0,0-6-8 0,0 1 8 15,0-3-8-15,-3-5 8 0,6-6-8 0,-6 3 8 16,3-5-8-16,0-3 0 0,0-3 0 0,2-5 0 16,1-2-136-16,3-8-32 0,0-6-6 15,0-3-2-15</inkml:trace>
  <inkml:trace contextRef="#ctx0" brushRef="#br0" timeOffset="79476.874">11810 7512 1659 0,'0'0'36'0,"-3"-8"8"0,3 2 2 0,-3 1 1 0,3-3-38 0,-6 3-9 0,0-3 0 0,0 3 0 15,-3-1 100-15,0 1 17 0,-3 2 4 0,0 3 1 16,0-2-53-16,1 4-10 0,-4 1-3 0,0 2 0 15,0 1-19-15,-3 4-4 0,3 1-1 0,-3 2 0 16,3 0-4-16,1 6 0 0,-1-1-1 0,0 6 0 16,0 0-12-16,3 5-3 0,3-3 0 0,3 4 0 15,0 1-12-15,6-2 8 0,0 0-8 0,3-2 0 16,0-1 11-16,6 1-11 0,0-1 12 0,3-5-12 16,3-2 0-16,0 0 0 0,3-4 0 0,-1-1 0 0,4-6 13 15,0-3-4-15,0 0-1 0,0-5 0 16,3-3 0-16,-1-2 0 0,4-3 0 0,-3-5 0 0,0 2 20 15,-3-4 3-15,-1-1 1 0,1-5 0 0,-3-1-12 16,-6-1-1-16,0-4-1 0,0 1 0 0,-3-3-18 0,0-1 0 16,-9 4-11-16,3 0 11 15,-6 2-49-15,-6 3-3 0,0 2-1 16,-6 3 0-16,-3 0-2 0,-3 6 0 0,-3-4 0 0,-5 9 0 16,-7 0 31-16,6 2 7 0,-3 1 1 0,1 2 0 15,-1 2 16-15,0 4 0 0,6-1-8 0,1 3 8 0,5 0 27 0,3 0 9 16,6 0 1-16,3 2 1 0,6 1-15 0,6-1-3 15,3 1-1-15,3-1 0 0,12-2-2 0,0-2 0 16,5 2 0-16,7-6 0 0,6-2 9 0,6-2 2 16,-1-4 0-16,1 1 0 0,0 0-19 0,2-3-9 15,1 0 10-15,-4 0-818 0,4-5-163 0</inkml:trace>
  <inkml:trace contextRef="#ctx0" brushRef="#br0" timeOffset="80372.646">12777 7615 2138 0,'0'0'47'0,"0"0"9"0,0 0 3 0,0 0 1 0,0 0-48 0,9 5-12 0,0-2 0 0,-9-3 0 0,9-3 100 0,3-2 18 16,0-3 3-16,6-5 1 0,-3-3-61 0,5-3-12 15,7-2-2-15,-3-8-1 0,6-3-26 0,-3-5-6 16,-1-3-1-16,1-2 0 0,0-3-1 0,0-3 0 16,-3 1 0-16,2-3 0 0,-5-9 0 0,0 1-1 15,-3-3 0-15,-3-5 0 0,0 0 6 0,-3 0 2 16,-4 5 0-16,1 3 0 0,-3 5-19 0,0 5 0 15,-6 3 8-15,0 11-8 0,-3 7 0 0,-3 4 0 16,-3-1 0-16,-2 8 0 0,-4 3 0 0,-3 2 0 16,-3 6 0-16,3 5 0 0,-6 2-12 0,3 4-7 15,-5 7-1-15,2 8 0 0,-3 8 10 0,0 6 2 0,3 2 0 16,4 2 0-16,-1 4-5 0,3 2-1 0,3 0 0 16,3 2 0-16,3 6 14 0,3-5 0 0,6 2 0 0,0-2 0 15,0-1 0-15,6-4 0 0,3 2 0 0,0-6-9 16,3 1 9-16,3 0 0 0,0-3 8 0,0 0-8 15,8-3 11-15,-2 1-3 0,3-6 0 0,0 0 0 16,6-3-8-16,-1 1 0 0,1-6 0 0,3 0 0 16,-3-5 27-16,5-3 3 0,-2-2 1 0,6-3 0 15,-3-6-31-15,5-2 8 0,4-5-8 0,3-3-872 16,2-2-176-16</inkml:trace>
  <inkml:trace contextRef="#ctx0" brushRef="#br0" timeOffset="81760.711">14212 6384 1825 0,'-9'6'40'0,"6"-6"8"0,-3 2 1 0,0 4 3 0,-3-1-41 0,3 0-11 16,-6 1 0-16,3 4 0 0,1 3 56 0,-4 3 10 15,-3 5 2-15,3 1 0 0,-3 4-37 0,0 6-7 16,0 2-2-16,0 3 0 0,0 6 6 0,3 4 0 16,-2 1 1-16,2 5 0 0,-3 0-29 0,3 2 0 15,3-2 0-15,3 0 0 0,0-3 11 0,3-2-1 16,3 0 0-16,3-6 0 0,3-5-10 0,0 0 0 0,3-5 9 16,9-6-9-16,3 1 0 0,-1-6 0 0,1-3 0 15,6-4-675-15,0-7-141 16</inkml:trace>
  <inkml:trace contextRef="#ctx0" brushRef="#br0" timeOffset="81969.503">14641 7220 2792 0,'0'0'80'0,"0"0"16"0,0 0-77 0,0 0-19 16,0 0 0-16,0 0 0 16,0 0 8-16,0 0-8 0,0 0 12 0,9-5-12 0,-1 0 0 0,4 2 0 15,0 1 0-15,3 2-807 16,0-6-153-16</inkml:trace>
  <inkml:trace contextRef="#ctx0" brushRef="#br0" timeOffset="82125.383">15096 7173 2721 0,'0'0'77'0,"-3"-3"17"0,0 1-75 0,3 2-19 0,0 0 0 0,3-8 0 16,3 2 0-16,3-2 8 0,0 3-8 0,6 0 0 16,0 0 0-16,5-1 0 0,-2-2-15 0,0 3-761 15,3 2-153-15</inkml:trace>
  <inkml:trace contextRef="#ctx0" brushRef="#br0" timeOffset="82231.352">15409 7093 1749 0,'-6'-2'38'0,"6"2"8"0,0 0 2 0,0 0 2 0,0 0-40 0,0 0-10 0,0 0 0 0,6-3 0 16,5 1 41-16,-2-1 7 0,3 3 0 0,0-3-596 16,0 1-119-16</inkml:trace>
  <inkml:trace contextRef="#ctx0" brushRef="#br0" timeOffset="82775.007">15944 6617 2498 0,'0'-13'55'0,"-3"8"11"0,3 2 2 0,0-2 3 0,0-3-57 0,0 3-14 16,0-3 0-16,-3 2 0 0,3 1 19 0,0 5 1 16,0 0 0-16,0-5 0 0,-3 2-8 0,3 3 0 15,0 0-1-15,-6 3 0 0,-2-1-11 0,2 6-17 16,0 0 4-16,-3 3 1 0,3-1 12 0,-3 6-11 0,0 0 11 0,-3 5-10 16,3 3 10-16,0 0-10 15,3 2 10-15,-3 1-10 0,0-3 10 0,3 2-13 0,0 6 5 16,0-6 8-16,0 3-8 0,6-2 8 0,0-3 0 0,3 0 0 15,3-6 0-15,0 3-9 0,3-2 9 16,0-6 0-16,6 0 0 0,0 0 0 0,3-7 0 0,3 2 9 16,0-6-9-16,2 1 0 0,1-3 0 0,0-5 8 15,0 2 7-15,0-5 1 0,-1 0 0 0,-2 0 0 16,3-5 6-16,0-3 2 0,-3 0 0 0,-3 0 0 16,2-5-4-16,-2 0-1 0,0-3 0 0,-3-2 0 15,0 2-7-15,-3 0-2 0,-3-2 0 0,-3-1 0 16,-6 1-27-16,-3 2-6 0,-3 3-1 0,-6 0 0 15,-3 2-16 1,-3 3-4-16,-3 3-1 0,-3 0 0 0,1 2-6 0,-7 3-1 0,0 3 0 16,0 0 0-16,1 2 25 0,2 3 5 0,0 3 1 0,0-1 0 15,3 4 21-15,7 2 13 0,5-1-1 0,3 4-1 16,6 0-1-16,0 2 0 0,6-3 0 0,6 4 0 16,0-1-2-16,5-5-8 0,4 2 12 0,6 1-4 0,3-3-8 15,0 0 10-15,5-3-10 0,4 0 10 0,3-5-20 16,3 0-4-16,2 0-1 0,1-5-679 15,-1 3-136-15</inkml:trace>
  <inkml:trace contextRef="#ctx0" brushRef="#br0" timeOffset="83675.545">16513 6318 1825 0,'0'0'40'0,"0"0"8"0,0 0 1 0,0 0 3 0,9 6-41 0,0-1-11 15,0-3 0-15,3 6 0 0,-1-2 55 0,4 4 9 16,3 4 1-16,0-1 1 0,3 5-34 0,3 1-6 16,-6 2-2-16,5 3 0 0,4 0-15 0,-6 2-9 15,-6 1 10-15,0 4-10 0,0-4 15 0,-6 4-3 16,-3 1-1-16,-6 0 0 0,-3-3 5 0,0 5 0 16,0-4 1-16,-3 4 0 0,-6-2 3 0,0-1 0 0,0 1 0 15,-3 0 0-15,-6-3-7 0,-3 0-1 16,4-5 0-16,-4 2 0 15,0 1-95-15,3-6-19 0,-6 3-4 0</inkml:trace>
  <inkml:trace contextRef="#ctx0" brushRef="#br0" timeOffset="84361.329">17236 5789 2288 0,'-47'-8'65'0,"47"8"14"0,26-2-63 0,-2-1-16 16,-3-2 0-16,3 2 0 0,3 0 8 0,-1 3-8 15,-2-2 11-15,6-1-11 0,-3 0 51 0,2 3 3 16,4 3 1-16,0-3 0 0,0 0-25 0,-1 0-5 16,7 5-1-16,-3 1 0 0,-3 2-16 0,-4-1-8 15,4 4 0-15,-6 2 8 0,0 0 3 0,-6 1 0 16,-1 4 0-16,-2 1 0 0,-3-1 0 0,0 3 0 15,-3 1 0-15,-3 4 0 0,-3 1 4 0,0 4 1 0,-6 1 0 16,3 2 0-16,-3 1-4 0,-3 5 0 16,-3-1 0-16,-3 9 0 0,0 2-4 0,0 0 0 0,0 3-8 0,-3 3 12 15,-3-3-12-15,0 2 0 16,3-2 0-16,-2 3 0 0,2 2 0 0,-3-2 0 0,0-1 0 0,3 1 0 16,0-3 0-16,0 0 0 0,-3-6 8 0,0 1-8 15,7-1 0-15,-4 1 0 0,-6-3 0 0,0 0 0 16,-3-3 0-16,3 1-8 0,3-4 8 0,-3-2 0 15,-2 0 0-15,2 0-10 0,3-5 10 0,0 5-8 16,-6-2 8-16,6-4-8 0,0 1 8 0,3 0-8 16,1-3 8-16,-1-3 0 0,0 1 0 0,3-1 0 15,6-4 0-15,-3-1 0 0,0-3 0 0,3-2 0 16,3 0-11-16,3-3 11 0,0-2-13 0,0-1 5 16,0-2 8-16,0-2-10 0,3-1 10 0,0 0-10 15,-6-5 2-15,0 0 0 0,6 3 0 0,-6-3 0 16,0 0 22-16,0 0 5 0,0 0 1 0,0 0 0 0,0 0 12 15,-9-3 4-15,-6 1 0 0,0-1 0 16,3 0-16-16,-6 3-4 0,-14 0 0 0,-7 3 0 0,0-3-16 0,-6 5 0 16,-2-2 0-16,-13 5 0 0,-2 0 0 15,-7 0 0-15,-5 0-12 0,-3 2 3 16,-4-2-22-16,1 0-4 0,-4 0-1 0,19-3 0 0</inkml:trace>
  <inkml:trace contextRef="#ctx0" brushRef="#br0" timeOffset="89641.118">2719 11081 1850 0,'-5'-13'40'0,"2"7"9"0,-3-2 2 0,3 3 1 0,0 0-41 0,3-3-11 0,0 2 0 0,0-1 0 16,-6-1 29-16,6 0 4 15,-3 2 1-15,3-4 0 0,0 2 6 0,-3-3 0 0,3 1 1 0,0-1 0 16,0-2 9-16,0 0 2 15,3-1 0-15,0-1 0 0,3-1 4 0,-6 0 2 0,3 0 0 0,0 0 0 16,3-2-27-16,2-1-6 0,-5 0-1 16,6 1 0-16,0 2 7 0,0-2 1 0,6 4 0 0,-3-2 0 15,0 3-32-15,3 3-16 0,3-1 1 0,-3 3 1 16,-4 5 14-16,7-2 0 0,-3 5 0 0,0 0 0 16,3 3 0-16,-3 2 0 0,3 0-8 0,0 6 8 15,-1 0 8-15,4-1 5 0,3 3 1 0,0 3 0 16,0 0-14-16,-6 3 0 0,2-3 8 0,1 2-8 15,0 1 0-15,0-1 0 0,-6 3 0 0,3-2 0 16,-4 2-12-16,1-3-4 0,0-2-2 0,-3 3 0 16,0-6 18-16,0 0 0 0,0-2 0 0,-3-3 0 15,3 2 0-15,-6-2 0 0,3-2 0 0,3-4 0 16,-4 1 14-16,1 0 0 0,-3-1 0 0,3-2 0 16,3-2-14-16,-3-1 0 0,3-5-12 0,0 0 12 0,0-2-24 15,3-4 1-15,0-2 1 0,2-2-762 16,-2-1-152-16</inkml:trace>
  <inkml:trace contextRef="#ctx0" brushRef="#br0" timeOffset="90107.84">2752 11607 1587 0,'0'0'35'0,"0"0"7"0,0 0 2 0,0-8 0 0,0 0-35 0,0-2-9 0,0-1 0 0,0-2 0 16,-3 2 68-16,3-2 11 0,-3 0 2 0,3 0 1 15,0 0-9-15,0-3-1 0,0 2-1 0,0-4 0 16,3 5-12-16,0-3-3 0,0 0 0 0,3 0 0 16,3 0-11-16,-3 0-2 0,3 0-1 0,0 3 0 15,3-3-22-15,3 3-4 0,-3-3 0 0,5 6-1 16,-2-1-15-16,3 0 0 0,3 1 8 0,0 5-8 0,3-1 0 16,-1 1 0-16,1 2 0 0,3 3 0 0,-6 6 0 15,3 2 0-15,-3 0 0 0,-1 2 0 0,1 3 0 0,0 6 0 16,-3-1 0-16,-3 1 0 0,0 2 0 0,-3 0 0 15,-1 0 0-15,1-2 0 0,-3-1 0 16,0 1 0-16,0-3 0 0,-3 0 0 0,3 0 0 0,-3-3 8 16,3 0-8-16,0-2 0 15,6-3 9-15,0-1-9 0,3-4 8 0,5-6-8 0,4 1 0 0,3-6 0 16,12-3 0-16</inkml:trace>
  <inkml:trace contextRef="#ctx0" brushRef="#br0" timeOffset="90735.305">5270 10417 1170 0,'6'-14'25'0,"-6"14"6"0,6-5 1 0,-3 0 1 0,3 0-33 15,0 2 0-15,3-2 0 0,-3 2 0 0,-6 3 63 0,0 0 5 0,6 0 2 0,0-3 0 16,-3 6 41-16,-3-3 8 0,6 5 1 0,0 8 1 16,0 1-32-16,-3 4-6 0,0 3-2 0,0 6 0 15,0-1-21-15,0 3-5 0,-3 1-1 0,3 4 0 16,0 0-5-16,0-2-1 0,-3 2 0 0,6-2 0 15,0 0-28-15,-4 0-5 0,4-1-2 0,-3 1 0 16,3-3-5-16,0 0 0 0,0-2-8 0,3-1 12 16,-3-4-12-16,0-1 0 0,0-3 8 0,0 1-8 15,-3-3 8-15,3-3-8 0,0 0 11 0,-3-2-11 16,0-1-27 0,-3-2-12-16,3 0-2 0,0 0-709 0,-3-8-142 0</inkml:trace>
  <inkml:trace contextRef="#ctx0" brushRef="#br0" timeOffset="91007.06">4714 11433 1512 0,'0'0'33'0,"0"0"7"0,0 0 2 0,3 8 0 0,3-3-34 0,6 3-8 0,8-6 0 0,4 1 0 16,9 0 99-16,3-1 17 15,5-2 4-15,7 0 1 0,3 0-18 0,5-2-4 0,1 2-1 0,5-3 0 16,7 0-22-16,-1 1-4 16,1-1 0-16,-1 1-1 0,1-1-15 0,-1-2-4 0,-3-3 0 0,-5 2 0 15,-3 4-37-15,-7-4-15 0,-5 4 11 0,-7-1-11 16,-5 3 0-16,-6-3 0 0,-3 1 0 0,-6 2 0 31,-9 2-143-31,-9-2-21 0,-3 8-5 0,-9 6-543 0,-12-1-108 0</inkml:trace>
  <inkml:trace contextRef="#ctx0" brushRef="#br0" timeOffset="91872.886">5050 11983 1400 0,'6'-19'40'0,"-6"12"8"0,-3-1-39 0,3 2-9 0,0-2 0 0,3 0 0 15,-3 3 108-15,3 0 19 16,-3 2 4-16,0 3 1 0,0-5-40 0,0 5-8 0,0 0-2 0,0 0 0 16,0 0-14-16,0 0-2 0,0 0-1 0,0 0 0 15,3 8-22-15,-3 5-5 0,-3 0-1 0,3 3 0 16,0 5-23-16,-3 3-5 0,3 5-1 0,-3 3 0 15,3 2 2-15,-3 6 0 0,0 0 0 0,0 2 0 16,-3 3-10-16,3 0 10 0,-3-3-10 0,0 3 10 16,0 0-10-16,3-2 0 0,-3-1 0 0,3-5 8 15,0-5-8-15,1 0 0 0,-1-3 0 0,3-6 0 16,0 1 8-16,0-3-8 0,0-2 0 0,3-3 8 16,-6-6-8-16,8 1 0 0,-2-3 9 0,-3-8-9 15,0 0 11-15,6 0-3 0,3-5 0 0,-3-1 0 16,3-4-8-16,0-6-11 0,0-8 3 0,3 0 0 15,-6-7-37-15,0-1-7 16,0-5-2-16,0 0 0 0,-3-3-13 0,0-2-2 0,-3 2-1 0,-3-5 0 16,0 3 1-16,-3-3 0 15,3 2 0-15,-3 6 0 0,3 0 48 0,-3 11 9 0,3-1 3 0,-3 6 0 0,0 3 51 0,0 7 10 16,6-2 3-16,-3 5 0 0,0 3-3 16,3-3-1-16,-3 5 0 0,3 3 0 0,6-3-19 0,-6 3-4 15,9 0-1-15,0 6 0 0,0-1-8 0,3 6-2 16,3 2 0-16,0 5 0 0,2 1 11 0,1 5 3 15,3 2 0-15,3 1 0 0,0-1-5 0,3 3-1 16,-1 0 0-16,4 0 0 0,0 3 3 0,0-3 0 0,-1 0 0 16,4 0 0-16,0 1-28 0,-3-4 0 0,-1 0 0 15,1-4 0-15,-3-4 0 0,0-2 0 0,0 0 0 0,-4-3 0 16,1-2 8-16,0-6 5 0,-6 0 2 0,0 1 0 16,0-9 15-16,-3 0 3 0,-4-2 1 0,-5 0 0 15,3-6-4-15,-3-2-1 0,3-6 0 0,-6-4 0 16,-3-4-14-16,0-2-3 0,0-5-1 15,-6-6 0-15,0-2-11 0,-3-6 0 0,3-5 9 0,-3-5-9 16,1-6 0-16,-1 1-12 0,0-3 2 0,3 2 0 31,-3 6-28-31,3 5-6 0,0 11 0 0,-3 2-1 0,3 8 21 0,0 6 5 0,3 7 1 0,-3 3 0 16,3 8-85 0,3 3-17-16,0 5-3 0</inkml:trace>
  <inkml:trace contextRef="#ctx0" brushRef="#br0" timeOffset="92792.839">8181 10186 1954 0,'0'0'43'0,"0"0"9"0,0 0 1 0,0 0 3 0,0 0-45 0,9 0-11 16,-9 0 0-16,0 0 0 0,9 3 0 0,-9-3 10 16,-9 8-10-16,0 3 10 0,6-1 3 0,-14 1 1 15,-10 5 0-15,-6 5 0 0,3 0-1 0,-5 0 0 16,-7 3 0-16,-3 0 0 0,-2 2 4 0,-4 1 1 15,3-1 0-15,-5 1 0 0,-10-4 14 0,7-1 4 16,8 1 0-16,4-1 0 0,-7-4 8 0,9 1 1 16,1-3 1-16,8-1 0 0,3 1-8 0,6-3-2 15,-3-2 0-15,13 0 0 0,8-1-25 0,3-2-11 0,-6 0 8 16,12 3-8-16,6-3 9 0,6 2-9 0,5 1 10 0,7-3-10 16,0 2 10-16,12-2-10 0,5 3 10 0,1-3-10 15,-3 0 8-15,11 0-8 0,7 0 0 0,-1 0 9 16,-2-1-1-16,-7 4 0 0,1 0 0 15,0-1 0-15,5 1-8 0,-14-1 8 0,-12 4-8 0,-1 1 8 16,4 1-8-16,-9 0 0 0,-15 3 0 0,-3-1 0 16,-3 3 0-16,-9 6 8 0,-12 2-8 0,-12 3 8 15,-11 7 3-15,-1 1 0 0,-6 5 0 16,-8 0 0-16,-16 3-20 0,4-6-4 0,8 3-1 0,-2-3 0 16,-1-5 14-16,-2 0-12 0,-1 0 12 0,7-5-12 15,2 3 0-15,-2-4 0 0,-4-2 0 0,7 1 0 16,8-1 23-16,0-3 5 0,7-2 0 0,8 2 1 15,3-4-1-15,6-4-1 0,9 1 0 0,4-6 0 0,5 0-15 16,6 0-16-16,6-5 3 0,5 0 1 0,10-3 12 16,9-2 16-16,12-3-3 0,5-3-1 0,10-2 0 15,5 0 0-15,7-6 0 0,11 1 0 0,10-3 7 0,-4-1 1 16,-3 4 0-16,6-4 0 0,4-1-8 0,-7 1 0 16,-6 1-1-16,1 0 0 0,-4 2-11 0,-5 1 0 15,-4-3 0-15,-5 5 0 16,-7-3-91-16,-2 3-23 0,-10 3-5 0,-14-1-1 15</inkml:trace>
  <inkml:trace contextRef="#ctx0" brushRef="#br0" timeOffset="93494.156">7390 12369 1624 0,'0'0'46'0,"0"0"10"0,0 0-45 0,0 0-11 0,0 0 0 0,0 6 0 16,3 2 0-16,-3 2 0 0,-3 1 0 0,3-1-11 16,-3 1 31-16,0 5 7 0,3 0 1 0,-3-1 0 15,-3 7 46-15,3-4 10 0,6 6 1 0,-3-3 1 16,-3-2-15-16,3 4-3 0,3-1-1 0,3-1 0 15,-3-3-21-15,0 1-4 0,6-3-1 0,0 0 0 16,5-3-15-16,1-3-3 0,-6-2-1 0,6-2 0 0,3-1-6 16,3-5-2-16,0 0 0 0,-3-5 0 0,2-3-14 15,4-3-15-15,0-5 3 0,-3-5-1080 16</inkml:trace>
  <inkml:trace contextRef="#ctx0" brushRef="#br0" timeOffset="93794.904">7354 12197 1458 0,'12'0'32'0,"-12"0"6"0,0 0 2 0,0 0 1 0,0 0-33 0,0 0-8 0,6-2 0 0,-6 2 0 16,0 0 106-16,0 0 19 15,6 0 4-15,-6 0 1 0,0 0-61 0,3 5-12 0,3-2-2 0,-3 5-1 16,6-3-34-16,-3 0-6 0,-6-5-2 0,6 5 0 16,5 1-12-16,-2-1 0 0,-9-5 0 0,12 3 0 15,3-3 11-15,-6-3-11 0,0 3 12 0,-3-5-12 16,0-3 15-16,-3 2-4 0,6-4-1 0,-3-1 0 16,-9 1-2-16,0-1 0 0,6 1 0 0,-6-4 0 15,0 4 0-15,-3 2 0 0,-3 0 0 0,6 3 0 16,-3-1-8-16,0 6-17 0,-6 3 4 0,3 0-656 15,6 7-131-15</inkml:trace>
  <inkml:trace contextRef="#ctx0" brushRef="#br0" timeOffset="94490.27">7765 12224 1893 0,'21'0'41'0,"-21"0"9"0,0 0 2 0,8-6 2 0,1 4-43 0,3-1-11 0,-3 1 0 0,0-1 0 16,-3 0 82-16,3 1 14 0,3-1 4 0,0 0 0 16,-3 1-52-16,0-1-9 0,6 3-3 0,-3 0 0 15,-1 0-25-15,-2 0-11 0,3 0 8 0,0 3-8 16,6-1-10-16,-6 1-7 0,-6 0-2 0,6 2-680 16,3 0-136-16</inkml:trace>
  <inkml:trace contextRef="#ctx0" brushRef="#br0" timeOffset="94640.878">7708 12435 1864 0,'15'0'41'0,"-15"0"9"0,-6 0 2 0,6 0 0 0,0 0-42 0,0 0-10 0,9 0 0 0,0-2 0 0,0-1 32 0,9-2 4 16,6 0 0-16,-1-3-611 15,1 2-122-15</inkml:trace>
  <inkml:trace contextRef="#ctx0" brushRef="#br0" timeOffset="94816.011">8247 12099 1978 0,'-9'-8'56'0,"9"8"12"0,0 0-54 0,0 0-14 0,0 0 0 0,0 0 0 15,0 0 58-15,3 8 9 0,-3 3 1 0,0 0 1 16,3 4-23-16,0 1-5 0,0 3-1 0,0 5 0 15,-3-1-28-15,3 4-12 0,3-1 11 0,0 1-11 32,-3-3-21-32,3 2-11 0,-3 1-1 0,6-4-634 0,-3 4-126 0</inkml:trace>
  <inkml:trace contextRef="#ctx0" brushRef="#br0" timeOffset="95555.041">7274 9692 1954 0,'3'-11'43'0,"-6"6"9"0,-6-3 1 0,6 3 3 0,6-3-45 0,-3 2-11 0,-3 4 0 0,3 2 0 15,0 0 12-15,0 0 0 0,0 0 0 0,0 0 0 16,0 0 4-16,0 0 2 0,9-3 0 0,-9 3 0 16,0 0 19-16,3 8 4 0,3 0 1 0,0 0 0 15,2 5-14-15,-5 0-4 0,-6 6 0 0,6-1 0 16,3 4-14-16,-6-1-10 0,-3 3 12 0,0-1-12 15,6 1 9-15,-3 0-9 0,-3-3 0 0,3-2 9 16,-3 2-9-16,3-5 0 0,6 0 0 0,-3-3 8 16,-9-3-8-16,9-2 0 0,6 0 0 0,-9-8 0 15,0 0 0-15,0 0 0 0,6-8 0 0,0-2 0 16,0-3-12-16,0-1 3 0,-6-4 0 0,0-1 0 16,6-2-14-16,-3-3-2 15,-6 0-1-15,0 3 0 0,3 3 14 0,0-1 4 0,0 3 0 0,-3 0 0 0,-3 6 8 0,6-1 0 16,0 3 0-16,0 0 0 0,-6 3 27 0,6 5 1 15,6 0 0-15,-6 0 0 0,0 0-20 0,9 5-8 16,0 1 8-16,0 2-8 0,6 0 12 0,0 5-4 16,0-3 0-16,2 1 0 0,4 0-8 0,0 2 8 15,-3-5-8-15,3 2 8 0,0 1-8 0,2-3 0 16,-2 0 9-16,-3 0-9 0,-6-6 13 0,0 1-1 16,3-3-1-16,-3-3 0 0,-12 1 25 0,9-9 6 15,3-2 1-15,-3 0 0 0,-9-3 13 0,0-3 2 16,0-2 1-16,3 0 0 0,0-3-41 0,-3 3-8 15,-6-3-2-15,3 3 0 16,9 0-118-16,-3 5-24 0,-6 0-5 0,3 6-1 0</inkml:trace>
  <inkml:trace contextRef="#ctx0" brushRef="#br0" timeOffset="96346.89">9714 9771 2361 0,'-17'-13'52'0,"11"5"10"0,0 0 2 0,-3 0 4 0,0 3-55 0,-3-1-13 0,3 1 0 0,-3 3 0 15,-3-4 0-15,0 4 8 0,-3-1-8 0,1 0 0 16,-4 1 0-16,3 2 0 0,0 0 0 0,-3 0 0 15,3 5 0-15,-3-2-8 0,4-1 8 0,-4 4 0 16,0-1-8-16,3 0 8 0,3 3 0 0,0 0 0 16,3 3-9-16,0 2 9 0,1-3 0 0,2 9-9 15,0 2 9-15,6 6-12 0,-3 2 12 0,6 2-12 16,3 6 3-16,0 6 0 0,0-1 0 0,3 3 0 16,0 0 9-16,3 5-13 0,-4 3 5 0,4 5 8 0,-3 3-11 15,0 5 11-15,0 1-8 0,0 4 8 16,-3 0 0-16,0 6-10 0,0 3 10 0,-3-1 0 0,0-2 0 0,-3 7 0 15,-3 1 0-15,0 0 0 0,0-1 0 0,-3 1 0 16,-3 0 0-16,4-3 0 0,-4 0 18 0,3-3 1 16,0-5 0-16,0-2 0 0,0-4 5 0,-3-4 0 15,3-3 1-15,0-3 0 0,3 0 7 0,-3-8 0 16,3-2 1-16,-3-8 0 0,3-9-12 0,3 1-2 16,1-5-1-16,-1-9 0 0,0-2 16 0,3-3 3 15,0-2 1-15,0-3 0 0,0-8-14 0,0 0-4 16,8 0 0-16,1 0 0 0,6 0 4 0,0-5 1 15,3-3 0-15,6-3 0 0,0 0-10 0,2-4-3 16,1 1 0-16,6-4 0 0,3-1-12 0,-1 1 9 0,4-1-9 16,3 1 8-16,-4-1-8 0,-2 3 0 0,3 0 0 15,-3 1 8 1,-4 1-88-16,-2 1-17 0,0 3-4 0</inkml:trace>
  <inkml:trace contextRef="#ctx0" brushRef="#br0" timeOffset="97269.401">10640 10274 1972 0,'0'0'44'0,"9"0"8"0,6 0 3 0,3 0 0 0,6 0-44 0,2 0-11 16,1 0 0-16,3-3 0 0,3 6 64 0,2-3 10 15,1-3 2-15,-3 3 1 0,3 3-2 0,-1-3-1 16,1 0 0-16,0 0 0 0,2-3-29 0,-2 3-5 0,0-3-2 15,0 3 0-15,-4-2-11 0,1-1-3 16,-3 1 0-16,-3-4 0 0,-1 4-24 0,-5 2 8 16,-6-6-8-16,0 6 0 0,-3-2 0 0,0-1 0 0,-6 3-14 15,-6 0 5 1,0 0-19-16,0 0-3 0,-3-3-1 0,-6 3 0 0,0 0 32 0,0 3 0 0,-3 2 0 16,-3 1 0-16,-3-1 0 0,0 3 0 0,1 8 0 0,2 0 0 15,-3 5 0-15,3 3 0 0,-3 5 0 0,3 2 0 16,0 6 0-16,-2 1 0 0,5 1 0 0,-3 4 0 15,3 2 0-15,0-1 0 0,3 4 0 0,-3 2 0 16,3 1 0-16,0 2 20 0,3-3-4 0,-3 0 0 16,3-2 0-16,0 2 0 0,0-5 0 0,4 3 0 15,-4-1-16-15,3-2 0 0,0-2-11 0,-3-1 11 16,3-5 0-16,0 0 0 0,0-5 0 0,0-3 0 16,3-3 14-16,-3-2-3 0,-3-5-1 0,3-4 0 15,0-1-10-15,-3-1-11 0,3-8 3 0,-6 1-801 16,3-4-160-16</inkml:trace>
  <inkml:trace contextRef="#ctx0" brushRef="#br0" timeOffset="97547.628">10479 10319 1594 0,'-15'-13'35'0,"10"7"7"0,-4 4 2 0,3 2 1 0,6 0-36 0,-6 0-9 0,6 0 0 15,-3 10 0-15,3 1 40 0,0 2 7 0,3 0 1 0,3 8 0 16,6 3 50-16,2 3 10 0,1-1 3 0,3 6 0 16,3 2-18-16,6 1-3 0,0 2-1 0,2 0 0 15,4 2-56-15,0 4-11 0,3-1-2 0,2 3-1 16,-2 0 5-16,0 3 0 0,-1-1 1 0,-2 1 0 16,-3-3-4-16,-3 3-1 0,-1-1 0 0,-5 3 0 15,0-2-20-15,-6-3 0 16,-3 0 0-16,-3-3 0 15,-3 1-18-15,0-9-8 0,0 0-2 0,-3-4 0 16,-3-1-113-16,3-6-23 0,0-1-5 0</inkml:trace>
  <inkml:trace contextRef="#ctx0" brushRef="#br0" timeOffset="97978.177">11619 11261 1552 0,'-15'-6'44'0,"13"6"10"0,-7 3-43 0,3-3-11 16,-3 3 0-16,3-1 0 0,-3-2 44 0,3 3 6 15,-3 2 2-15,3 1 0 0,-3 1-2 0,3 4 0 16,-3 2 0-16,3 3 0 0,-3 0-10 0,6 5-3 16,-3 0 0-16,3 1 0 0,0-1-3 0,-3 3-1 0,6-3 0 15,0 3 0-15,3-1-1 0,0-2-1 16,0 3 0-16,3-3 0 0,0 1 0 0,6-1 0 0,0-5 0 0,3 2 0 16,3-2 14-16,3-3 3 0,0-2 1 0,2-3 0 15,4 0 6-15,0-3 1 0,0-5 0 0,-1 0 0 16,4-3-40-16,0-2-8 0,3-3-8 0,-3-2 11 15,-4-4 2-15,1-2 1 0,0 1 0 0,-3-4 0 16,0-2-6-16,-7 0-8 0,-2-6 11 0,0 1-11 16,-3-3 0-16,-3 0 0 0,-9-6-12 0,0-2 3 31,-3 3-179-31,-9 5-35 0,-3 2-7 0,-9 1-774 0</inkml:trace>
  <inkml:trace contextRef="#ctx0" brushRef="#br0" timeOffset="98077.489">11545 11306 1796 0,'-51'18'40'0,"28"-10"8"0,-7 3 1 0,0 2 1 0,3-2-40 0,3 2-10 0,4 0 0 0,5-2 0 0,6 2 124 0,9-3 24 15,3 4 4-15,15-4 0 16,5-2-84-16,13 0-16 0,9-3-4 0,11 1-772 16,10-6-153-16</inkml:trace>
  <inkml:trace contextRef="#ctx0" brushRef="#br0" timeOffset="99559.894">12637 11290 1749 0,'0'0'38'0,"0"0"8"0,0 0 2 0,0 0 2 0,0 0-40 0,9 2-10 15,0 1 0-15,-9-3 0 0,0 0 131 0,12-3 24 16,0-2 5-16,0-3 0 0,-3 0-44 0,6-2-10 16,-3-6-2-16,6-3 0 0,-4 1-59 0,4-6-12 15,0-5-2-15,3-3-1 0,-3-2-16 0,3-9-3 0,-3-4-1 16,2-6 0-16,1-5-10 0,-3-3 12 16,0-3-12-16,-3-7 12 0,0-3-12 0,-3-3 0 0,-1 3 0 15,-2 2 0-15,-3 1-15 0,-3 10 5 0,0 6 1 16,-6 4 0-16,-3 9 9 0,0 5-8 0,0 3 8 0,1 10-8 15,-4 3-3-15,0 7 0 0,0 1 0 0,-3 5 0 16,0 3-9-16,0 5-3 0,-3 8 0 0,0 2 0 16,0 6 4-16,-2 8 1 0,-4 8 0 0,0 2 0 15,0 9 6-15,-3 4 2 0,0 4 0 0,1 4 0 16,2 3 10-16,3 0 11 0,3 3-3 0,6-2 0 16,-3-1 16-16,9 0 4 0,3-5 0 0,6 0 0 15,6 0-13-15,6-3-3 0,3-5 0 0,6-3 0 16,2-2-4-16,7-3-8 0,3-5 11 0,2-6-11 15,7 1 12-15,3-6-4 0,5-5 0 0,1-3-837 16,5-8-167-16</inkml:trace>
  <inkml:trace contextRef="#ctx0" brushRef="#br0" timeOffset="100160.756">14271 9893 1796 0,'0'0'40'0,"0"0"8"0,0 0 1 0,0 0 1 0,-5 0-40 0,2 2-10 16,-3-2 0-16,0 6 0 0,-3-1 0 0,3 3 0 15,-6 0 0-15,-3 2 0 0,0 6 28 0,0 0 8 16,-3 5 0-16,1 6 1 0,-4-1 22 0,0 6 4 15,-3 2 1-15,-3 3 0 0,0 6-13 0,4 4-3 16,-4 1 0-16,3 2 0 0,0 3-3 0,3-2-1 16,4-1 0-16,-1-3 0 0,6 1-20 0,6 0-5 15,0-3-1-15,6 0 0 0,3-3 0 0,6 0 0 16,3-2 0-16,3-6 0 0,5 3 8 0,7-5 2 16,-3-5 0-16,9-1 0 0,2 1-13 0,1-9-3 15,0-2 0-15,3-3 0 0,-1-2-12 0,4-3 0 0,0-8 0 16,-1 0-816-16,4-6-165 15</inkml:trace>
  <inkml:trace contextRef="#ctx0" brushRef="#br0" timeOffset="101382.647">14974 10266 1769 0,'0'0'50'0,"0"0"11"0,0 0-49 0,-6-3-12 0,3 3 0 0,3 0 0 15,0 0 0-15,0 0 11 0,0 0-11 0,0 0 10 16,-6 5 59-16,3 3 12 0,3 0 3 0,-3 8 0 15,0 0-30-15,3 0-6 0,3 8 0 0,3-3-1 16,0 5-6-16,3 1-1 0,0-1 0 0,3 1 0 16,6-1-14-16,0 1-3 0,-4-3-1 0,7-1 0 15,0-4-7-15,3-1-2 0,-3 1 0 0,6-3 0 16,-1-6-2-16,1-4-1 0,3-1 0 0,0-5 0 16,2 0 1-16,-2-5 0 0,3-6 0 0,0-2 0 0,-7 0-11 15,-2-3 10-15,-3-5-10 0,0 2 10 0,-6-2-23 16,-3 0-5-16,0 0-1 0,-6-1 0 0,-1 4 11 0,-2 2 8 15,0 3-12-15,-3 0 12 0,0 2 0 0,-3 6 0 16,0-3 0-16,3 8 0 0,-5 0 20 0,-1 2 0 16,-3 4 1-16,3-1 0 0,-3 8-2 0,6 0-1 15,-3 3 0-15,3 3 0 0,0 2-7 0,0 3-2 16,3 0 0-16,-3 2 0 0,3 3-9 0,0 0 8 16,0 3-8-16,0 2 8 0,3 3 5 0,-3 3 1 15,0 0 0-15,3 2 0 0,-3 3-14 0,0-5-15 16,0 2 3-16,-3-2 1 0,0 0 11 0,0-3 9 15,-3-3-1-15,0 0-8 0,-6-5 0 0,0 1 0 0,0-7 0 16,-3 1 0-16,-5-3 0 0,-4-5 0 16,0-3 10-16,0-2-10 0,-3-3 12 0,4-5-2 0,-1-1-1 0,0-4 0 15,0-6 1-15,6 0 0 0,0-5 0 16,1-3 0-16,5-3-10 0,3-5 10 0,3 1-10 0,3-4 10 31,3-2-42-31,3-3-9 0,6 3-2 0,0-3-760 0,3 3-152 0</inkml:trace>
  <inkml:trace contextRef="#ctx0" brushRef="#br0" timeOffset="101663.469">15700 10774 1692 0,'0'0'37'0,"0"0"8"0,0 0 2 0,-3 8 0 0,3 0-38 0,0 0-9 16,3 0 0-16,0 0 0 0,0 2 91 0,3 1 16 15,0 2 3-15,0 3 1 0,0 0-19 0,0 0-3 16,3 2-1-16,0 1 0 0,0-4-52 0,3 4-10 16,-3-3-2-16,0 0-1 0,2-3-14 0,-2 0-9 15,3 0 12-15,0-2-12 0,0-6 11 0,3 3-11 16,0-5 10-16,-3-3-10 15,3-3-70-15,0 1-20 0,2-6-4 0,-5-3-936 16</inkml:trace>
  <inkml:trace contextRef="#ctx0" brushRef="#br0" timeOffset="101785.619">15751 10626 1893 0,'-15'-3'41'0,"9"0"9"0,0 3 2 0,3 0 2 0,3 0-43 0,0 0-11 0,0 0 0 0,0 0 0 15,6 6-23-15,3 2-6 0,3-3-2 0</inkml:trace>
  <inkml:trace contextRef="#ctx0" brushRef="#br0" timeOffset="102000.511">16427 10776 2109 0,'0'0'46'0,"0"6"10"0,-3-1 1 0,3 3 3 0,-6 0-48 0,3 3-12 16,0 2 0-16,-3 3 0 0,-3-3 44 0,0 3 7 15,3 2 1-15,-3 1 0 0,-3-1-32 0,3 3-7 16,-3-2-1-16,3 0 0 0,-6-1-12 0,3 1 0 16,1-4 0-16,2 1 0 15,-3-2-34-15,6-4-10 0,0 1-1 0</inkml:trace>
  <inkml:trace contextRef="#ctx0" brushRef="#br0" timeOffset="102582.692">17055 10173 2091 0,'-9'0'46'0,"6"3"10"0,3-3 1 0,-6 5 2 0,0 0-47 0,-3 6-12 0,-3 0 0 0,3 2 0 16,3 3 21-16,-3 2 3 0,-3 3 0 0,3 3 0 16,6 0 3-16,-3 3 1 0,0-1 0 0,3 0 0 15,3 4-12-15,3-4-1 0,6 0-1 0,-3-2 0 16,3 0 0-16,3-3 0 0,6-5 0 0,3-3 0 16,-3 1-4-16,3-4-1 0,8-5 0 0,4 1 0 15,3-6 10-15,-4-3 1 0,-5-2 1 0,3-3 0 16,9-3-33-16,-10-2-6 0,-8 0-2 0,0-6 0 0,3 1 7 15,-6-3 1-15,-6-6 0 0,3 6 0 0,-6-3-2 16,-1 3 0-16,-5 0 0 0,-3 0 0 16,-8 5 14-16,5 0-12 0,3 0 12 0,0 5-12 0,-6 1 12 0,0-1 8 15,3 3 0-15,3 3-8 0,0 5 27 0,0 0-2 16,0 0 0-16,0 0 0 0,3 8-4 0,0 3-1 16,-6 2 0-16,6 3 0 0,0 2-20 0,3 6 0 15,0 2 0-15,-1 4 0 0,1 1 11 0,0 1-3 16,6 0 0-16,-3 5 0 0,0 0-8 0,3 3 0 15,3-1 0-15,-3 4 0 0,-3-1 0 0,0 6 0 0,0-1 0 16,3-2 8-16,-7 3-8 0,-5-3 0 0,-5-6 0 16,-1 4 8-16,-3-1-8 0,-3 0 10 0,-3-4-10 15,0-1 10-15,0 2-10 0,-6-7 12 0,0-3-12 0,-5-5 12 16,-4 0-3-16,0-3 0 16,6-5 0-16,-5-3 0 0,-10-2-9 0,6-3 0 0,6-3 0 0,1 0 0 15,-4-5 28-15,0-3 3 0,3-2 1 16,6-5 0-16,3-4-42 0,-2-4-8 0,-1-3-2 0,6-6 0 31,9-5-4-31,0-2-2 0,-3-6 0 0,9 1 0 0,3 2 6 0,9-6 2 16,-3 1 0-16,9-3 0 15,-3-5-79-15,17 2-16 0,10-2-3 0,0 0-873 0</inkml:trace>
  <inkml:trace contextRef="#ctx0" brushRef="#br0" timeOffset="103019.207">16968 10025 1929 0,'3'-13'42'0,"0"8"9"0,9 2 1 0,-3-2 4 0,-3-6-45 0,6 3-11 16,9 0 0-16,-3 3 0 0,-6-6 32 0,2 1 4 0,7-4 0 0,0 7 1 16,0-4 18-16,-3 0 3 0,-3 1 1 0,5-3 0 15,4-1 0-15,-3 1 0 0,-9 0 0 0,3 2 0 16,3-2-36-16,3 5-7 0,-7-2-2 0,4-1 0 15,-6 0-6-15,0 3-8 0,3-2 11 0,-6 5-11 16,-3-1 0-16,3 1 0 0,-3 2 0 0,0 1 0 16,-6 2 0-16,0 0 0 0,0 0 0 0,6 5 0 15,-6 3 0-15,0 2 0 0,-6 4 0 0,3 2 0 16,3 2 12-16,-3 6 1 0,-3 0 1 0,3 2 0 16,3 3 14-16,0 0 4 0,3 3 0 0,0-3 0 15,3 0-32-15,0-2 0 0,6-1 0 0,0 1-800 16,-4-3-165-16</inkml:trace>
  <inkml:trace contextRef="#ctx0" brushRef="#br0" timeOffset="103550.749">18564 9692 2170 0,'-12'-11'48'0,"6"8"9"0,-6 1 3 0,0 2 1 0,0 2-49 0,-3 6-12 0,-3-2 0 0,3 4 0 0,-2 4 0 0,-4 1-10 15,3 4 2-15,0 2 0 0,-3 3 16 0,3 5 3 16,-5 5 1-16,2 1 0 0,-3 2 25 0,3 3 6 16,0 4 1-16,0 1 0 0,4 3 1 0,2 0 1 15,3-3 0-15,0 0 0 0,6-3-30 0,6 0-5 16,0 1-2-16,6-4 0 0,6 1 4 16,3-3 1-16,3-3 0 0,2-2 0 0,1-3-2 0,3-2 0 15,3-6 0-15,-3 0 0 0,5-5-12 16,1-3 0-16,0-5 0 0,3 0 0 15,-1-8-127-15,1-3-28 0,0-2-5 0</inkml:trace>
  <inkml:trace contextRef="#ctx0" brushRef="#br0" timeOffset="103809.304">18543 9980 2082 0,'0'0'59'0,"0"0"13"0,0 0-57 0,12 5-15 0,0 6 0 0,9 0 0 16,-1-1 10-16,4 3-1 0,0 1 0 0,0 4 0 16,3 3 14-16,-4-2 2 0,4 2 1 0,-6-3 0 15,3 6-2-15,0-3-1 0,-7 1 0 0,-2 1 0 16,0-1-8-16,-6 1-2 0,0-1 0 0,-6-1 0 16,-3-3 0-16,-3 3 0 0,0-5 0 0,-9 0 0 15,3 3 3-15,-3-6 1 0,-2-2 0 0,2-4 0 16,-3 1-1-16,0-2 0 0,3-4 0 0,0-2 0 15,-3-2-112 1,3-1-22-16,-3-2-5 0,9-3-1 0</inkml:trace>
  <inkml:trace contextRef="#ctx0" brushRef="#br0" timeOffset="104016.411">18930 9988 1954 0,'0'0'43'0,"6"-3"9"0,3 3 1 0,3 0 3 0,0 0-45 0,-4 6-11 15,4-1 0-15,-6 3 0 0,0 5 52 0,-3 3 8 16,0 3 1-16,-6 2 1 0,-3 3-18 0,0-1-3 0,-3 6-1 16,0 1 0-16,1 1 4 0,-1 1 1 0,0 0 0 0,0 2 0 15,0 1-29-15,3-1-5 16,0-2-2-16,0 2 0 0,6-7-9 0,0-1 8 16,3-2-8-16,3-3 8 0,0-2-8 0,3-4 0 0,3-1 0 0,3-4-11 31,5-4-124-31,1-6-25 0,6 0-4 0,3-8-2 0</inkml:trace>
  <inkml:trace contextRef="#ctx0" brushRef="#br0" timeOffset="104250.267">19245 10395 1911 0,'0'0'42'0,"0"0"9"0,0 6 1 0,0 2 2 0,0 0-43 0,3 2-11 0,0 1 0 0,0-1 0 15,0 4 79-15,0-1 13 0,3 0 4 0,-3 0 0 0,3 3-52 0,-3-3-9 16,3 1-3-16,-3-1 0 0,3 0 0 0,-3-2 0 16,6-1 0-16,-3 1 0 0,-3-3-32 0,0-3 0 15,-3-5 0-15,0 0 0 0,9 3 0 0,0-6 0 16,-3 0 0-16,3-4-730 16,2-1-153-16</inkml:trace>
  <inkml:trace contextRef="#ctx0" brushRef="#br0" timeOffset="104382.795">19254 10128 2293 0,'-9'-5'50'0,"9"5"10"0,-6 3 3 0,6-3 2 0,-3 5-52 0,3 0-13 0,3 3 0 0,3 0 0 16,3 0 0-16,6 0-13 0,3 0 2 0,0 0-998 15</inkml:trace>
  <inkml:trace contextRef="#ctx0" brushRef="#br0" timeOffset="104575.335">19751 10403 2530 0,'0'0'56'0,"0"0"11"0,0 0 2 0,0 8 3 0,-3-2-58 0,3-1-14 0,-3 3 0 0,0 2 0 16,0 1 35-16,0 2 4 0,-2 3 1 0,-1 0 0 15,0 3-23-15,-3-1-4 0,0 3-1 0,0 0 0 0,-3 1-12 0,0-1 0 16,-3 5 0-16,3-5 0 16,-3 3-118-16,0 0-26 0,1 0-6 0,5-3-565 15,0-3-113-15</inkml:trace>
  <inkml:trace contextRef="#ctx0" brushRef="#br0" timeOffset="105066.773">20481 9919 2378 0,'-18'-5'68'0,"9"2"13"0,-3 6-65 0,0-3-16 0,0 5 0 0,-3 1 0 16,-3-1 0-16,-2 5 0 0,-1 6 8 0,0 5-8 15,-3 1 13-15,3 1-1 16,-3 4 0-16,4 2 0 0,-1 0 0 0,3 3-1 0,0 2 0 0,-3 3 0 15,6 0 14-15,0 0 3 16,3 0 1-16,7 0 0 0,2 0-17 0,6-2-3 0,0-3-1 0,5-6 0 16,1 1 10-16,6-1 2 0,3-5 0 0,-3-2 0 15,6-3 12-15,0-3 4 0,2-3 0 0,1-4 0 16,0-1-24-16,0-5-4 0,3-3 0 0,-1 1-8 16,1-6 16-16,0-3-4 0,-3-2-1 0,-3-3 0 15,0-2-11-15,-1-6-9 0,-5-3 9 0,-3 1-13 16,-3-3-34-1,-3-3-6-15,-6 0-2 0,0 0 0 0,-9 3-23 0,-3 3-5 16,0 2-1-16,-6 6 0 0,-5-1-19 16,-4 3-4-16,-3 3-1 0,0 5 0 0,-2 3 29 0,-4-1 6 15,3 1 1-15,0 5 0 0,1 0 51 0,2 0 10 0,0 3 3 0,6 2 0 16,3 0 54-16,4 1 11 0,2-1 3 0,6 3 0 0,3 0 19 16,6 0 4-16,6 2 1 0,3-4 0 0,9 2 19 15,2-1 4-15,4 4 1 0,9-6 0 0,0 3-61 0,8 0-12 16,4-2-3-16,3-6 0 15,5 2-12-15,1-4-4 0,2-1 0 0,1-5 0 16,2 0-102-16,1-3-21 0,0-4-4 0,-1-1-1 0</inkml:trace>
  <inkml:trace contextRef="#ctx0" brushRef="#br0" timeOffset="105367.478">20516 9604 1504 0,'0'0'33'0,"9"0"7"0,3 3 2 0,6 0 0 0,0-1-34 0,6 4-8 0,0 2 0 0,2-1 0 16,4 7 65-16,3-1 11 0,3 3 3 0,2 2 0 15,-2 6 23-15,3 5 5 0,-1 0 1 0,4 3 0 16,-3 5-36-16,-1 3-6 0,-2 2-2 0,0 1 0 15,-6-1-18-15,2 0-4 0,-5 1-1 0,0-1 0 16,-3 3-14-16,-9-3-3 0,-6 0-1 0,-4 3 0 16,-7 0-3-16,-10 3 0 0,-6-3 0 0,-9-3 0 15,-3 1-8-15,-9-6-1 0,-2-3-1 0,-4-2 0 16,-5-6-32-16,-4 1-6 0,0-3-2 16,4-3-766-16,-1 0-152 0</inkml:trace>
  <inkml:trace contextRef="#ctx0" brushRef="#br0" timeOffset="105986.056">21505 9353 1951 0,'0'0'43'0,"0"0"9"0,3 5 1 0,2 6 2 0,4 5-44 0,3 2-11 0,3 3 0 0,0 11 0 15,3 5 61-15,3 3 11 0,0 2 1 0,2 3 1 16,4 6-2-16,0-1 0 0,-3 5 0 0,-3-2 0 15,2 5-52-15,-11-2-10 16,-6 0-2-16,-3 2-8 0,-9-5 13 0,-3 2-4 0,-2-2-1 0,-4-5 0 16,-6-3-8-16,-6 0-17 15,0-6 4-15,-6-1 1 0,-5-7-6 0,-1-2-1 0,-6-2 0 0,-2-6 0 32,-1-2-56-32,1-1-11 0,2-2-2 0</inkml:trace>
  <inkml:trace contextRef="#ctx0" brushRef="#br0" timeOffset="106515.507">22159 8644 1825 0,'-26'-32'40'0,"17"16"8"0,-3 3 1 0,6 0 3 0,0 0-41 0,0 5-11 16,3-3 0-16,6 3 0 16,0 0-24-16,3 3-6 0,9 0-2 0,0-3 0 0,2 2 74 0,4 4 14 15,9-1 4-15,3 0 0 0,5 6 20 0,1 2 5 16,0-2 1-16,0 2 0 0,-4 3-35 0,13 0-7 16,0 3-2-16,-1 5 0 0,1 2-27 0,-4 1-6 15,-2 7-1-15,0 3 0 0,-6 3-8 0,-4 5 0 16,-5 3-10-16,-3 2 10 0,-6 6 0 0,-3 5 0 0,-9 5 0 15,-6 8 10-15,0 5-10 0,-3 6 0 16,-9 5 0-16,-6 8 0 0,0 5 11 0,-3 3 9 0,-9 3 3 16,10 2 0-16,-10 6-23 0,9-4 0 0,-3 1 0 0,3 0 0 15,3-3 27-15,1 0 7 0,5-7 2 0,0 2 0 16,0-6 1-16,3 3 1 0,0-7 0 0,3-4 0 16,3-4-11-16,-6-4-3 0,9 1 0 0,0-8 0 15,-3-6-3-15,3-2-1 0,3-5 0 0,-3-3 0 16,0-6 0-16,0-4 0 0,6-4 0 0,-3-1 0 15,0-7-10-15,0-4-2 0,0-6-8 0,0-3 12 16,3-4-1-16,-3-6-1 0,-3 0 0 0,0-8 0 16,0 0 10-16,-6-6 3 0,-3-2 0 0,-6-5 0 15,-6-3-6-15,-8-5-1 0,-4 0 0 0,-9 0 0 16,-11 0-6-16,-10-1-2 0,-14 4 0 0,-7 2 0 0,-2 3-8 16,-15 5-12-16,-6 2 2 0,-4 4 1 15,-2 4-18-15,-3 6-3 16,-6 6-1-16,0 4-891 0,-3 11-178 0</inkml:trace>
  <inkml:trace contextRef="#ctx0" brushRef="#br0" timeOffset="125478.745">4675 7178 921 0,'9'8'20'0,"-3"-3"4"0,3 3 0 0,3 3 4 0,0-1-28 0,0 6 0 16,-1-2 0-16,1 1 0 0,3 9 72 0,0 0 8 15,-3 0 3-15,-3 5 0 0,0-3-7 0,-3 9 0 16,0-3-1-16,-3 2 0 0,-3-2-17 0,0 5-3 15,0 0-1-15,-6 0 0 0,0 3-16 0,0-3-3 16,-3 2-1-16,3-2 0 0,0 0-16 0,0 0-3 16,0-2-1-16,0-6 0 0,0 0-14 0,0 0 8 0,0-2-8 15,3-1 0-15,-3-2-11 0,3 0-8 0,1-8-1 16,2 2-521-16,2-5-104 16</inkml:trace>
  <inkml:trace contextRef="#ctx0" brushRef="#br0" timeOffset="126732.584">4529 7234 1184 0,'0'0'26'0,"9"-3"6"0,6-2 0 0,0-1 1 0,6-4-33 0,3-1 0 16,-1 1 0-16,10-1 0 0,-3 1 52 0,6-4 4 16,-1 1 1-16,4 3 0 0,3-1-27 0,-1 0-6 15,1 1 0-15,0-1-1 0,-1 3 5 0,1-2 2 16,3-4 0-16,-1 4 0 0,-2-1-6 0,6 1-2 15,2-4 0-15,4 4 0 0,-1-3-22 16,-2 2 9-16,0-2-9 0,2 2 0 0,1-2 8 0,2 0-8 16,1 5 0-16,-1-5 0 0,1 5 8 0,0 0-8 15,-1 0 0-15,-2 0 0 0,2 0 0 0,1 3 0 0,-7 2 0 16,4 0 0-16,2 3 9 0,-2 0-9 16,-3 3 0-16,-1 0 9 0,1-6-9 0,-1 3 0 0,4 0 0 0,0 5 0 15,-1 1 0-15,1-1 0 0,-4 0 0 0,1 0 0 16,0 3 12-16,2 0-2 0,1-2-1 0,-7 2 0 15,-5 0 7-15,6 2 0 0,2-2 1 0,-2 0 0 16,-3 0-17-16,-1 0-9 0,1 0 1 0,2-3 0 16,1-2 8-16,-3-1 0 0,-7 1 0 0,7 0 0 15,6-1 0-15,-4-4 8 0,-8 2-8 0,0-3 8 16,5 3-8-16,-2-3 0 0,0-2 0 0,-7 2 8 16,-2-2-8-16,6 0 12 0,3 2-4 0,-4 1 0 15,-8-1 11-15,3 3 2 0,-4-3 1 0,4 3 0 16,-6 3 6-16,0 0 0 0,-3-3 1 0,-1 0 0 15,1 2-11-15,-3 1-2 0,0-3-1 0,0 2 0 16,3 1-15-16,-4 0 11 0,-2-3-11 0,3 2 10 16,-6 1-2-16,0-3 0 0,0 3 0 0,-3-1 0 0,3 1-8 15,-4-3 0-15,-2 0 0 0,3 3-11 16,-3-1 11-16,0-2 0 0,0 0 8 0,-3 0-8 0,0 0 12 16,3 0-1-16,-3 0-1 0,3 0 0 0,-3 0-1 0,3 0 0 15,0 0 0-15,0 0 0 0,-4-2-9 0,4 2 12 16,0 0-12-16,-3 0 12 0,0 0-12 0,0 0 10 15,-6 0-10-15,0 0 10 0,0 0-10 0,6 2 10 16,-6-2-10-16,6 6 10 0,0-1-10 0,-3 0 0 16,0 3 9-16,-3 3-9 0,3-3 0 0,0 2 0 15,0 3 0-15,0 3 8 0,0 0-8 0,3 0 0 16,0 3 0-16,6-1 0 0,-3 3 0 0,6 0 0 0,-4 3 0 16,7 3 0-16,0-3 0 0,0 5 0 0,3-6 0 15,-3 4-8-15,6 2 8 0,-4 0 0 16,1-2 0-16,3 2 0 0,-3 0 0 0,-3-3-8 0,0 3 8 0,-4 3 0 15,4 0 0-15,-6 2 0 0,3 3 0 16,-3-2 0-16,0 2 0 0,-3 2 0 0,-6 1 0 0,3-3 0 16,-3 3 0-16,0-6 8 15,0 3-8-15,-3-2 0 0,-3 2 8 0,3-3-8 0,-3 0 10 0,0-2-10 16,-3-3 0-16,3-2 8 0,0-3-8 0,0-1 0 16,-3-4 0-16,0-3 0 0,3 0 0 0,-3-6 0 15,3 1 0-15,0-3 11 0,-3-3-11 0,6-5 10 16,0 0 19-16,-6 5 4 0,0-2 1 0,6-3 0 15,-9 3 15-15,3-1 3 0,-3-2 1 0,0 3 0 16,1 0-29-16,-4-3-7 0,0 2-1 0,-3 4 0 16,-3-4 2-16,0 3 0 0,-6 1 0 0,1-1 0 0,-4 0-18 15,-3 1-19-15,-3-1 4 0,0 0 1 0,-5 1 14 0,-7-4 0 16,0 1 0-16,-5 5 0 0,-4-3 0 16,1 0-9-16,-1-2 9 0,1 2-8 0,-4-2 8 15,0 0 0-15,1-1 0 0,-7-2-8 0,-5 6 8 0,5-6 0 16,4 2 0-16,-4 1 0 0,-8-1 8 15,2-2-8-15,10 6 10 0,-7-6-10 0,-2 2 16 0,0 1-2 16,-4-3-1-16,4 3 0 0,2-1-4 0,-8 1-1 16,-7 0 0-16,1-1 0 0,0 1-8 0,-4 0-9 15,-2-1 9-15,0 1-13 0,2-1 13 0,-5-2-11 16,-6 3 11-16,5-3-10 0,4 0 10 0,3-3-12 0,-1 3 12 16,1 0-12-16,6-2 12 0,-1-1 0 15,1 1 0-15,6-4 0 0,5 1 8 0,1 2 3 0,-1-2 1 16,7 0 0-16,-1-1-4 0,6 1 0 0,1 0 0 0,5 0 0 15,4-1 4-15,2 4 0 0,0-1 0 0,7 3 0 16,-4 0-12-16,3 0 0 0,-3 3 0 0,7-1 0 16,-1 1 0-16,0 0 0 0,3 2 0 0,4 0 0 31,-1 0-19-31,3 3-5 0,0 0-2 0,3 0 0 16,4 0-60-16,-1 3-12 0,6-3-2 0,3 5-998 0</inkml:trace>
  <inkml:trace contextRef="#ctx0" brushRef="#br1" timeOffset="96789.055">20930 3752 1148 0,'12'-16'25'0,"-6"8"6"0,3-3 1 0,0 1 0 0,0-1-32 0,3 3 0 0,0-2 0 0,-1-1 0 15,1 1 75-15,0 2 9 0,-3-3 1 0,0 3 1 0,0 0 9 0,0 0 1 16,0-2 1-16,-3 2 0 16,3 0-8-16,-3 2-1 0,0 1-1 0,3 0 0 0,-3 0-35 0,0-1-6 15,2 4-2-15,1 2 0 0,0-3-31 0,3 3-13 16,-6 0 11-16,6 5-11 0,0 1 0 0,-3 4 0 15,3-2 0-15,0 8 0 0,3 0 0 0,-3 8-15 16,-1 5 5-16,1 3 1 0,0 2-4 0,0 8-1 16,3 1 0-16,-3 4 0 0,-3 1 14 0,6 2 16 15,-3 6-3-15,0 2-1 0,-1 5-25 0,-5 4-6 16,3-1-1-16,-3 5 0 0,-3 6 20 0,0 5 0 0,-6-3 0 16,6 3 0-16,-3 0 19 0,-3 0 1 0,0 3 0 0,3-6 0 15,3-2 14-15,-3 0 3 0,0-3 1 0,0-5 0 16,3-3-4-16,0-3-1 15,0 1 0-15,0-6 0 0,6-5-12 0,-3-3-2 0,3-5-1 0,0-2 0 16,3-4-8-16,0-2-2 0,0-5 0 16,-3-3 0-16,2-5-8 0,-2-3 8 0,-6-5-8 0,3-3 8 15,0-5 14-15,-3-5 2 0,-3-3 1 0,0 0 0 16,-6-3-17-16,-3-2-8 0,0-6 0 0,-5-2 8 16,-4 0-8-16,-3 0 10 0,0-3-10 0,-9 0 10 15,-2 3-10-15,-7-1-12 0,-6 1 2 0,-2 3 1 31,-7-1-54-31,-6 8-10 0,-5 1-3 0,-6 7-680 0,-1 3-137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0T21:58:48.4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1710 3064 1602 0,'0'0'35'0,"0"0"7"0,0 0 2 0,0 0 1 16,6-3-36-16,-6 3-9 0,6-2 0 0,3-1 0 15,6 0 94-15,-3 1 17 0,-3-1 3 0,12 0 1 16,-6 3-46-16,6-2-9 0,-1 2-1 0,4-3-1 15,0 3-18-15,3 0-4 0,-6 0-1 0,8-5 0 0,-2 5-18 0,-3 0-3 16,3 0-1-16,0 0 0 16,-1 5-13-16,1-5 11 0,-3 0-11 0,0 0 10 0,-3 5-10 0,-4-2 0 15,-2 0 9-15,0 2-9 0,-6-2 8 0,-3 5-8 16,0-3 8-16,-6 3-8 0,-6 2 21 0,-3 1 0 16,-3 2 0-16,-3 3 0 0,-2 0-21 0,-1 2 0 15,-6 1 0-15,3 2-8 0,0 0 8 0,-6 3 0 16,7 0 0-16,-4-3 8 0,0 6-8 0,3-6 0 0,0 0 0 15,6-3 0-15,-5 6 0 0,5-11 0 0,0 3 0 0,6 0 0 16,0-3 0-16,3 3 0 0,3-5 0 0,3 2 0 16,3-8 0-16,3 3 0 15,3-2 0-15,0-1 0 0,3 0 0 0,3-2 17 0,8-3-2 0,-2-3-1 16,0 3 22-16,9 0 5 0,0-2 1 0,-4-1 0 16,7 0-22-16,0 1-4 0,0-4 0 0,-1 6-1 15,4-5 12-15,-6 2 2 16,-6 1 1-16,2-1 0 0,-2 3-12 0,3-5-2 0,-6 2-1 0,-6 3 0 15,0-2-15-15,-1-1 0 0,-5 0 8 0,-3 3-875 16,-6 0-174-16</inkml:trace>
  <inkml:trace contextRef="#ctx0" brushRef="#br0" timeOffset="3694.401">2961 3294 1403 0,'0'0'40'0,"0"0"8"0,-3 0-38 0,3 0-10 0,0 0 0 0,0-5 0 15,-3-1 104-15,3 1 20 0,-3 3 3 0,3-1 1 16,0-2-33-16,3-1-7 0,-3 1 0 0,3 0-1 15,0-1-12-15,0-1-3 0,5 4 0 0,-2-5 0 16,0-3-35-16,6 3-7 0,-3-5-2 0,3 0 0 16,0 2-7-16,0-2-1 0,6 0-1 0,-3 5 0 15,-6-11-7-15,5 12 0 0,1-7-1 0,0 1 0 16,-3 2-3-16,0 1-8 0,-3 2 12 0,6 3-4 16,-9 2-8-16,3 0 0 0,-9 3 0 0,9 3 0 15,0 0 0-15,-3 2 0 0,-6-5 0 0,6 11 0 16,-1 2 8-16,1-3-8 0,0 4 0 0,-3 1 8 0,3-1-8 15,0 2 0-15,-3-3 0 0,3 0 0 16,3 0 0-16,-3 8 0 0,6-7 0 0,-3 2 0 0,6-3 0 0,-3 0 8 16,3-2-8-16,-1-4 0 0,1 4 21 0,0-11-1 15,0 5 0-15,3-2 0 0,-3-3-20 0,0 0-15 16,0-3 3-16,0 3-787 16,2-5-157-16</inkml:trace>
  <inkml:trace contextRef="#ctx0" brushRef="#br0" timeOffset="4176.452">4181 2707 1533 0,'0'0'33'0,"0"0"7"0,0 0 2 0,0 0 2 0,0 0-35 0,0 0-9 15,0 0 0-15,0 0 0 0,0 0 112 0,0 0 20 16,0 0 4-16,3 8 0 0,-3 2-83 0,3 6-17 16,-3 3-3-16,0-4-1 0,3 9-9 0,-3 0-3 15,3 3 0-15,-3-1 0 0,0 0-6 0,0 4-2 16,-3-4 0-16,0 1 0 0,0 2-12 0,-3-3 0 15,3 1 0-15,-6-1-10 0,6 0 10 0,-6-2 0 0,0 0 0 16,0-3 8-16,-3 6-8 0,0-1 0 0,1-5-11 16,-1 3 11-1,0-3-48-15,3-2-4 0,-3-1-1 0,6-2 0 16,0-3-116-16,0-2-23 0,0 0-5 0,6-1-514 0</inkml:trace>
  <inkml:trace contextRef="#ctx0" brushRef="#br0" timeOffset="4611.466">4127 2752 1897 0,'0'0'41'0,"0"0"9"0,-3-6 2 0,3-7 2 16,0 5-43-16,0-2-11 0,3 2 0 0,-3 2 0 16,3 1 88-16,-3 5 16 0,0 0 4 0,6-3 0 0,0 3-71 0,0 0-13 15,3 0-4-15,0 6 0 0,0 2-3 16,0 0-1-16,0 2 0 0,3 3 0 15,-3 3 4-15,3 5 0 0,0 1 0 0,-1 4 0 16,4 9-10-16,-3-4-2 0,3-2 0 0,-3 6 0 0,3-1-8 0,0 6 0 16,0-6 0-16,0 3 0 0,-1-5 0 0,-2 2 8 15,6-2-8-15,-6 0 8 0,0-6-8 0,3-2 0 16,0 0 0-16,0 0 0 0,-3-8 0 0,2 0 0 16,-2-6-9-16,0-2 9 0,0 0 0 0,0-5-10 15,0-3 10-15,0-3-8 0,0-5 8 0,-3 0 14 16,0-5-3-16,3-6-1 0,-4 4 2 15,-2-12 0-15,3-2 0 0,-3 0 0 0,3-6-2 0,0-2 0 0,-3 0 0 16,0-5 0-16,0 0-2 0,3-1 0 16,0-2 0-16,-3 6 0 0,3-4-8 0,-3 4 12 0,0 2-12 15,3 5 12-15,0 5 1 0,-1 1 1 0,-5 2 0 16,6 6 0-16,0-1-14 0,0 3 8 0,-3 3-8 0,0 2 0 16,3 1 18-16,0 5-2 0,-6-6-1 15,3 6 0-15,-3 2-15 0,0 0 9 0,-3 3-9 0,0 0-823 16,0 0-169-16</inkml:trace>
  <inkml:trace contextRef="#ctx0" brushRef="#br0" timeOffset="5428.19">5494 2625 1681 0,'-9'-3'36'0,"9"3"8"0,-3-8 2 0,-3 5 2 0,0 1-38 0,0-3-10 0,0 2 0 0,0 0 0 16,3 1 129-16,-3 2 24 0,3-8 5 0,-6 8 1 16,0 0-101-16,0 0-20 0,0 2-4 0,-3 4-1 15,3-4 19-15,-2 9 4 0,-4-6 1 0,3 8 0 16,0 1-24-16,0 1-5 0,-6 4 0 0,3 2-1 16,3 3-7-16,-3 5-2 0,4 0 0 0,-1 3 0 15,0 2-9-15,0 1-1 0,6 2-8 0,-3-3 12 16,3-2-12-16,3 2 0 0,0-2 8 0,-3 2-8 15,6-2 0-15,3-5 0 0,0-1 0 0,6 3 0 16,-3-2 0-16,6-9 0 0,3 1 0 0,0-3 0 16,5-3-84-1,1-3-19-15,3-2-4 0,0-2-1017 0</inkml:trace>
  <inkml:trace contextRef="#ctx0" brushRef="#br0" timeOffset="6217.226">6101 2712 1490 0,'-12'0'32'0,"6"0"8"0,0-3 0 0,-3 3 3 0,0 3-35 0,0-3-8 16,-3 0 0-16,3 0 0 0,3 0 115 0,-2 0 21 0,-1 3 4 0,0-3 0 15,0 0-54-15,0 5-11 0,-3-5-3 0,3 0 0 16,0 5-21-16,-3 3-5 0,0-5-1 0,0 7 0 16,0-4-11-16,0 4-2 0,1 1-1 0,-4 2 0 15,0 0-16-15,3 6-3 0,3-6-1 0,0 6 0 16,0 2-11-16,6 0 0 0,0 3 0 0,-3-3 0 15,6 3 0-15,0 0 0 0,3-3 0 16,0 2-11-16,-3 4 11 0,0-3 0 0,0 0 0 0,6-3 0 16,0 3 0-16,-3-3 0 0,3 0 0 0,0 0 0 15,3-2 0-15,0-4 0 0,3-1 0 0,0 2-8 16,3 2 8-16,-1-10 0 0,1 3-9 0,3-3 9 16,0-1 0-16,0 1 0 0,3-5 0 0,0 0 0 15,-4-3 0-15,7-3 8 0,-3-2 0 0,0-3 0 16,0 3 13-16,0-6 3 0,-1 0 0 0,1-2 0 15,-3-3 9-15,0 3 3 0,-3-3 0 0,0 0 0 16,0 0-5-16,-1-2-1 0,-2-1 0 0,3 3 0 16,-3 1-11-16,-3-1-3 0,0-3 0 0,-3 3 0 15,0 0-4-15,-3-2 0 0,0 2-1 0,0 3 0 0,-3 0-2 16,-3-6 0-16,0 1 0 0,0-1 0 0,0 3-9 0,-3-2 0 16,3 2 9-16,-6 0-9 0,3 0 0 0,-3 3 0 15,3-3 0-15,-3 3 0 0,-3 2 0 0,3-2 0 16,-2 2 0-16,-1 3 0 0,-3 0 0 0,-6 0-12 15,0 3 12-15,0 0-12 0,0 0 12 0,1 5-12 16,-1 0 12-16,-3 0-12 0,3 2 4 0,0 4 0 16,0-1 0-16,1 0 0 0,-4 0 8 0,6 6 0 0,3-6 0 15,0 6 0-15,-3-3 0 0,6 5 0 16,1-8 0-16,2 3 0 0,3 6-16 0,0-7 3 0,-3 4 0 0,6 2 0 16,0-7 13-16,3 7 0 15,-3-5-10-15,3 5 10 0,0-5 0 0,0 2 0 0,3-2 0 0,-3 3 0 16,3-3 13-16,3 0 1 0,3 0 0 15,-3 2 0-15,0-4-24 0,2 2-5 0,7-3-1 0,0 3 0 16,0-3 16-16,0 3 0 0,3-8 0 0,3 5 0 16,3-5 12-16,-1 3-4 0,4-3 0 0,3 0-8 15,6 0 15-15,-1-3-4 0,4 1-1 0,0-1 0 16,2-2-10-16,-2-3 12 0,0 3-12 0,-3-1 12 16,-1-2-12-16,-2 3 0 0,-3-3 0 0,0 3 0 15,-10-3-134-15,4 3-29 0,-3-3-5 16,-3 2-2-16</inkml:trace>
  <inkml:trace contextRef="#ctx0" brushRef="#br0" timeOffset="10229.743">6964 3217 1933 0,'0'0'42'0,"0"0"9"0,0 0 1 0,0 0 4 0,0 0-45 0,0 0-11 0,0 0 0 0,0 0 0 0,0 0 103 0,0 11 18 15,0-3 4-15,-3 2 1 0,0 6-58 0,-3-2-11 16,3-1-2-16,-3 5-1 0,-3-4-19 0,3 1-4 16,-3 4-1-16,-3-3 0 0,1 2-18 0,-1-2-4 15,0 0-8-15,0 0 12 0,3-3-12 0,-3 0 0 16,0-2 0-16,3 2-803 15,0-5-161-15</inkml:trace>
  <inkml:trace contextRef="#ctx0" brushRef="#br0" timeOffset="10737.925">7363 2871 2026 0,'0'0'44'0,"0"0"10"0,3-3 2 0,0 3 1 0,3-3-45 0,-3 1-12 0,6-1 0 0,0 1 0 16,0-6 56-16,-1 5 8 0,1 0 3 0,0-7 0 16,3-1-32-16,0 1-7 0,-6 2 0 0,6-6-1 15,0-2 5-15,0 6 2 0,-3-1 0 0,3-2 0 16,-3-3-34-16,0 0 0 0,-4 0 0 0,4 1 0 15,-3 4 0-15,0-2 8 0,3-3-8 0,-3 3 10 16,-6 2-10-16,3 6 0 0,0-6 0 0,-3 3 8 0,0 3 1 16,0 0 0-16,0 5 0 0,0-6 0 0,0 4 6 15,0 2 1-15,0 0 0 0,0 0 0 0,0 0-16 0,-3 8 8 16,-3 0-8-16,0 0 0 0,0 5 0 0,0 3 0 16,-3 0 0-16,1-1 0 0,-1 7 0 15,0 1 0-15,3-1 0 0,0 7 0 0,0-3 0 0,0 6 0 16,3-3 0-16,0 0 0 0,0 0 0 0,0 3 0 15,3-3 0-15,0-2 0 0,3 2 0 0,0-3 0 16,-3 1 11-16,0-4-11 0,3 1 0 0,0 0 0 16,-3 0 0-16,3 0 0 0,-3-1 0 0,3-1-9 0,0-1 9 15,-3 0 0-15,0 0-17 0,0-5 1 16,0 2 1-16,0-2 0 16,-3-2-13-16,3-1-4 0,-3 0 0 0,3 0 0 15,0-5-5-15,-3 5-2 0,0-10 0 0,0 5 0 16,0-3-14-16,3 1-3 0,0-6-1 0,0 0-587 0,0 0-116 0</inkml:trace>
  <inkml:trace contextRef="#ctx0" brushRef="#br0" timeOffset="10917.341">7163 3434 1764 0,'0'0'39'0,"3"0"8"0,6 3 1 0,-3 0 1 0,-6-3-39 0,12 0-10 0,0 0 0 0,6-3 0 0,3 3 73 0,0-3 13 15,2 1 2-15,4-4 1 0,3-2-42 0,0 3-9 16,0-3-2-16,2 0 0 0,1 0-16 16,-3 0-3-16,-3-2-1 0,-1 2 0 0,4-3-16 0,3 1 0 15,-6 2 8-15,-3-3-680 16,-1 1-137-16</inkml:trace>
  <inkml:trace contextRef="#ctx0" brushRef="#br0" timeOffset="11272.766">7976 2381 1407 0,'0'0'31'0,"0"0"6"0,0 0 2 0,0 0 1 0,0 0-32 0,0 0-8 0,0 0 0 0,9 6 0 16,3-1 70-16,0 8 13 0,-3-2 2 0,6 2 1 16,5 5-12-16,1 1-2 0,-6 2-1 0,9 6 0 15,0-1-23-15,0 3-5 0,2-2-1 0,-5 7 0 16,3 0-10-16,-3 9-1 0,-3-4-1 0,0 6 0 16,-6 3-9-16,2 2-1 0,-2-5-1 0,-3 0 0 15,-3 3-3-15,-3 2 0 0,0-2 0 0,-6-1 0 16,0-4-4-16,-3 2-2 0,-3-3 0 0,-3 0 0 15,0-7 1-15,-2-1 0 0,-7-2 0 0,-3-3 0 16,-3 3-11-16,-3-3 12 0,-5-3-12 0,-7-2 12 0,0 5-30 16,1-5-6-16,-4 2 0 0</inkml:trace>
  <inkml:trace contextRef="#ctx0" brushRef="#br0" timeOffset="17022.608">16435 2027 1627 0,'0'0'36'0,"0"0"7"0,0 0 1 0,0 0 2 0,0 0-37 0,0 0-9 15,-3 2 0-15,-2 4 0 0,2 7 64 0,3-5 12 0,-3 5 1 0,0 6 1 16,0-1-26-16,0 3-6 0,3 11-1 0,-3 0 0 16,3 7-18-16,-3 6-4 15,6 8-1-15,-3 6 0 0,0-1 4 0,0 0 1 0,3 3 0 0,0 0 0 16,-3 7-5-16,0 7-1 0,0 1 0 0,-3-2 0 16,0 3 4-16,0 2 1 0,0 9 0 0,0-1 0 15,-3 0-6-15,-3 3-2 0,0 3 0 16,3 2 0-16,0-5-9 0,0 3-1 0,0-3-8 0,0-3 12 15,3 0-1-15,0-2-1 0,0-3 0 0,0-5 0 16,0 0 6-16,-3-6 2 0,6 0 0 0,-3-4 0 16,0-4 2-16,-3-5 1 0,3-2 0 0,0-3 0 15,3-3 1-15,-3 0 0 0,-2-2 0 0,-1-3 0 16,0 0-10-16,3-5-3 0,-6 2 0 0,3-5 0 16,-3 0-9-16,0-3 10 0,0 1-10 0,3-1 10 15,-3 1-10-15,3-4 0 0,0-2 0 0,0 0 0 16,0 1 0-16,3-1-9 0,0-3 9 0,3-5 0 15,0 0-21-15,0-5 2 0,3 0 1 0,0-3 0 16,3-5-30-16,0 0-7 16,0-5-1-16,3-3-719 0,0-5-144 0</inkml:trace>
  <inkml:trace contextRef="#ctx0" brushRef="#br0" timeOffset="17963.32">13771 4940 1362 0,'-20'-6'38'0,"11"4"10"0,-3-1-39 0,0 1-9 15,-3-1 0-15,0 0 0 0,3 3 74 0,-3-2 13 16,0-1 2-16,4 0 1 0,5 1 14 0,-3-1 4 16,3 0 0-16,0 1 0 0,3 2-28 0,3 0-4 15,0 0-2-15,6-6 0 0,3 4-38 0,3-3-8 0,2 2-2 16,1-2 0-16,3-1 11 0,6 1 3 16,0-3 0-16,3 3 0 0,2-1-20 0,7 4-3 0,0-3-1 15,8-3 0-15,1 2-16 0,3-2 0 16,5 3 8-16,1-3-8 0,-1 3 0 0,7 0 0 0,-1-3 0 0,7 0 0 15,-1 2 0-15,7-2 0 0,-4 3 0 0,4-3 0 16,-1 3 0-16,7 0 0 0,2-1 0 0,0-2 0 16,1 6 0-16,5-4 0 0,6 1 0 0,1 3 0 15,-1-1 16-15,3 0-1 0,3 1 0 0,1-1 0 16,-1 3 3-16,3-3 1 0,-3 1 0 0,3-1 0 16,4 0-9-16,2 3-2 0,-3 0 0 0,0-2 0 15,0 2-8-15,0 0 0 0,4 0 0 0,5 0 0 16,0-3 0-16,3 0 0 0,3 3 0 0,3-2 0 0,0-4 0 15,6 1 0-15,-3 0 0 0,6 0 0 0,0 2 0 16,3 0 8-16,0-2-8 0,3 0 8 16,0 5 4-16,0 0 0 0,3 0 0 0,-3 0 0 0,-1 2 22 0,-2 4 5 15,-3-1 1-15,0 0 0 0,0 1-32 16,-3-1-8-16,3 3 0 0,-6 0 0 0,3 0 0 0,0 0 0 16,0 0-8-16,3-3 8 15,3 3 0-15,3-3 12 0,-3 0 0 0,0 1-1 0,0-1-11 0,6-2 0 16,6-1 9-16,-6 1-9 0,-4 0 8 0,-2-1-8 15,3 1 8-15,-3 2-8 0,-9-2 0 0,-3 2 0 16,0 0 0-16,-6 1 8 0,-11-4-8 0,-7 4 0 16,-6 1 8-16,-3-1-8 0,-14-1 0 0,-7-2 8 15,-8 2-8-15,-13-2 0 0,-5-1 0 0,-9 1 8 0,-6 0-8 16,-6-1 0-16,-7 1 9 0,-5-3-9 0,3 0 12 0,-12 0-12 16,0 0 0-16,0 0-19 0,-12-3 3 15,3-2-1324-15</inkml:trace>
  <inkml:trace contextRef="#ctx0" brushRef="#br0" timeOffset="19712.76">16909 4323 1474 0,'-9'0'41'0,"9"0"11"0,0 0-42 0,0 0-10 15,0 0 0-15,0 6 0 16,0-6 13-16,0 8 1 0,3-1 0 0,3 1 0 0,0-2 5 0,3 2 1 0,0 0 0 0,-1 0 0 16,4-3-5-16,3 3-1 0,-3-3 0 15,3 0 0-15,6-2-14 0,0 2 8 0,6-5-8 0,-7 0 0 16,-2 0 40-16,9 0 1 0,6-2 1 0,2-1 0 15,1-2 30-15,-3-1 7 0,0 1 1 0,2 0 0 16,-5-3-35-16,-3 3-6 0,0-3-2 0,0 0 0 16,-1 0-7-16,1 2-2 0,-6-1 0 0,0 1 0 15,0-2-8-15,-1 0-3 0,1 0 0 0,-3 0 0 16,0 1-6-16,3-1-2 0,0-3 0 0,-6 3 0 16,-1-2 0-16,1-1 0 0,6-2 0 0,-3-1 0 15,0 1 3-15,-3-3 1 0,3-2 0 0,-1 2 0 16,1 0 6-16,0-2 1 0,0-4 0 0,0-1 0 15,-3 4-7-15,3-2-1 0,-3-3 0 0,-1 0 0 16,1 0-12-16,-3 1 9 0,3-4-9 0,-3-2 8 16,0-3-8-16,0 1 12 0,0-4-12 0,-3 1 12 15,3-1-12-15,-1 4 10 0,1-1-10 0,0 3 10 16,0-3 12-16,0 0 2 0,0 1 1 0,3 4 0 16,0-7-25-16,0 5-11 0,0-3 1 0,-4 0 0 15,4 3 20-15,-3 3 4 0,3-1 1 0,-3-5 0 16,0 6-3-16,0-6 0 0,0 8 0 0,0-2 0 0,-3 2 3 15,2-2 0-15,-2 4 0 0,3-4 0 0,-3 2-5 0,0 0-1 16,3 1 0-16,0-4 0 0,-3 3-9 0,3 6 10 16,3-9-10-16,0 3 10 0,-4 6-10 0,4-3 8 15,-3 0-8-15,3 2 8 0,0 3-8 0,0-2 0 16,-6 2 0-16,6 0-11 0,0 3 11 0,-1-6 0 16,-2 9 0-16,0-4 0 0,3 1 0 0,0-3 0 0,-3 6 8 15,0-4-8-15,3 1 0 0,-3 0 8 0,3 0-8 16,-4 0 0-16,4-1 0 15,-3 1 0-15,3-3 0 0,0 3 0 0,-3 0 0 0,6 0 0 0,-6-3 0 0,3 2 8 16,-4 1-8-16,7 0 0 0,-6 5 0 16,0-5 0-16,0 5 0 0,0 3 0 0,3-1 0 0,-3-4 0 15,-3 7 0-15,3-5 0 0,-1 3 0 16,1 5 0-16,3 0 0 0,-3-5 0 0,-3 5 0 0,3 0 0 16,0 0 12-16,0 0 0 0,3-3 1 0,-3 3 0 15,0 8-13-15,-1-8 0 0,4 0 0 0,0 5 0 16,-3 3 0-16,3-8 0 0,-3 5 0 0,3 3 0 15,0 3-10-15,-3-3-5 0,-4 0-1 0,4 0 0 16,-3 2 16-16,3 3 0 0,-3-7 0 0,0 7 0 16,0 0 0-16,0 0 0 0,0 3 0 0,0 0 0 15,-3 5 8-15,3-7-8 0,0-1 0 0,0 5 0 16,2 1 0-16,-2 2 8 0,-3-5-8 0,0 2 0 16,0 4 14-16,3 1-4 0,-3 1-1 0,0 3 0 0,-3-4-9 15,3 7-11-15,-3-4 3 0,-3 1 0 16,3-1 8-16,0 6 0 0,0-3 0 0,0 0 8 0,6 3-8 15,-3-3 0-15,0 3 0 0,0-1 0 0,6-2 0 16,-9 3 0-16,3 0 0 0,-1 0 0 0,4 2 0 0,0-2 0 16,0 2 0-16,3 1 0 0,-3-4 0 15,0 4 0-15,0-4 0 0,-3-4 0 0,3 2 0 0,0-3 0 16,-6 4 0-16,3-4 0 0,0 1 8 0,0 2-8 16,-3-3 8-16,0 3-8 0,0-2 0 0,2-1 0 15,-2 1 0-15,0-1 0 0,0-5 8 0,-3 0 1 16,3 3 0-16,-3-3 0 0,0 3 3 0,0-3 1 0,0 0 0 15,0 1 0-15,3-6 2 0,0 2 0 0,0 1 0 0,0-1 0 16,3-5-15-16,0 6 9 0,3-1-9 0,0 4 8 16,0-7-8-16,6 1 0 0,-3-3 9 15,0 3-9-15,3-2 0 0,2-1 0 0,1-3 0 0,0 1 8 16,0-3 8-16,0 0 3 0,3-3 0 0,0 3 0 16,-1-3-19-16,1 3-17 0,-3-5 3 15,6 2 1-15,0 1 13 0,0-1 0 0,-1 0 0 0,4 3 0 16,0-3 0-16,-3 3 0 0,3-2 0 15,-4 2 0-15,7-3 0 0,-3-3 0 0,3 4 0 0,2-4 0 16,7 1 8-16,-3 0-8 0,0-1 0 0,-4-2 0 16,1 0 0-16,3 0 0 0,-4 3 8 0,1-3-8 15,-3 0 0-15,-3 0 0 0,3-3-11 0,-4 3 11 16,-2 0-27-16,0 0 2 0,3-2 0 0,0-1 0 16,2 3-103-16,-2-5-21 0,0 2-4 0</inkml:trace>
  <inkml:trace contextRef="#ctx0" brushRef="#br0" timeOffset="20623.108">18900 4408 1580 0,'0'0'35'0,"0"0"7"0,0 0 2 0,0 0 0 16,6 8-36-16,-3-3-8 0,0 3 0 0,0-3 0 15,-3-5 101-15,3 8 19 0,0 0 3 0,-3 0 1 16,0 0-32-16,0 0-5 0,0 0-2 0,0 0 0 0,-3 3-18 0,0-3-4 15,0 2-1-15,0 1 0 0,0 2-23 0,0 0-5 16,0 0-1-16,0 1 0 0,3-1-21 0,-3 5-12 16,0-2 12-16,3 3-12 0,-3-3 9 0,3-1-9 15,0-1 0-15,0-1 9 0,0 3-9 0,0 0 0 16,0-3 9-16,0-2-9 16,0 2-37-16,0 0-12 0,-3-2-3 0,3 2 0 15,0-3 17-15,0-2 3 0,3 3 1 0,-3-3 0 0,0-8 13 16,3 8 2-16,-3-8 1 0,0 0 0 0,0 0 15 0,0 0 0 15,0 0-10-15,0 0-690 16,0 0-139-16</inkml:trace>
  <inkml:trace contextRef="#ctx0" brushRef="#br0" timeOffset="21363.698">18778 5130 1433 0,'0'0'40'0,"0"0"10"0,0 0-40 0,0 0-10 16,0 0 0-16,0 0 0 16,0 0 110-16,0 0 20 0,0 0 4 0,0 0 1 0,0 0-44 0,0 0-9 15,-6 3-2-15,0-3 0 0,0 3-28 0,0 2-5 16,0-2-2-16,-3 4 0 0,0 4-18 0,3 0-4 16,0-1-1-16,1 1 0 0,-1 2 0 0,0 0 0 15,3 3 0-15,0-3 0 0,-3 1-10 0,3-1-1 16,3 3-1-16,3-3 0 0,0 0-10 0,3 0 0 15,-3 3 0-15,3 0-11 0,3-3 11 16,-4 1 0-16,4-1 0 0,0-3 0 0,0 4 0 0,3-4 12 0,0-2-4 16,0 3 0-16,0-1 11 0,0 1 2 0,0-3 1 15,3-3 0-15,2 3 11 0,-2-5 3 0,0-1 0 16,3 1 0-16,3-6-17 0,0 3-3 16,0-2-1-16,2-1 0 0,-2-5-3 0,0 3 0 0,-3 5 0 0,0-8 0 15,3-5 16-15,-4 5 2 0,-2 0 1 16,0-3 0-16,3-2-31 0,-3 2 8 0,-6 1-8 0,3-1 0 15,-3-2 0-15,0 2 0 0,-3-2 0 0,-3 3-10 16,0-4 10-16,-3 1 0 0,0 3 0 0,0-1 0 16,-3-2 0-16,-3 2 0 0,0 1 8 0,0-1-8 15,0-2 0-15,-3 0 0 0,-6-1 0 0,3 4 0 16,3-1-21-16,-9 1-9 0,-3-1-2 16,4 6 0-16,-1-3 4 0,-6 2 1 0,0 1 0 15,3 3 0-15,-3 2-1 0,-2 0-1 0,2 0 0 16,-9 5 0-16,0-3 14 0,1 4 3 0,2-1 1 0,0 0 0 15,0 6 11-15,7-3 0 0,-1 0-9 0,3 2 9 0,3-2 0 16,3 0 12-16,6 3-2 0,3-3 0 0,0 0-10 0,6 0 12 16,3 2-12-16,3-2 12 0,3 0 8 0,3 0 1 15,3-3 1-15,3 1 0 16,3-4-22-16,2-2 0 0,1 0 0 0,3 0 8 0,-3-5-8 0,0 0 9 16,-1-1-9-16,1 1 10 0,3 0-10 15,-3-3 0-15,0 3 0 0,0-3 8 16,-1 0-111-16,-2-3-22 0,0 3-5 0</inkml:trace>
  <inkml:trace contextRef="#ctx0" brushRef="#br0" timeOffset="22297.077">18403 3252 1058 0,'-12'-8'23'0,"12"8"5"0,-6 0 0 0,0 0 3 0,0 0-31 0,0-3 0 0,0 3 0 0,6 0 0 0,-6 0 102 0,6 0 14 15,0 0 4-15,0 0 0 0,0 0-29 0,0 0-6 16,0 0-1-16,0 0 0 0,6 5-8 16,-3-2-3-16,6 2 0 0,0 1 0 0,0-6-8 0,3 2-1 15,3 4-1-15,0-1 0 0,3-5-17 16,5 3-3-16,7-1-1 0,0 6 0 0,0-5-3 0,8 2-1 15,-2-5 0-15,3 0 0 0,2 0-12 0,4 0-2 16,-3-8-1-16,-1 8 0 0,7-5-9 0,-3 2-2 0,-1 1 0 16,1-1 0-16,0-2 2 0,-1-1 0 0,-2 4 0 15,-6 2 0-15,-1-8-14 0,-2 2 0 0,-6 4 0 16,0-1 0-16,-3 1 0 0,-4-1 8 0,-5 3-8 0,0-5 0 16,0 10 0-16,-6-10 0 0,-6 2 0 15,3 0 0-15,0 3 0 0,-3-2 8 0,-3 2-8 0,-3 0 0 16,3 0 9-16,-3 0-1 0,3 0 0 0,-3 0 0 15,-3-8-8-15,3 5-16 0,0 0 4 0,3 3 1 32,-3-5-40-32,0 2-8 0,3 3-1 0,3-2-1 0,0-1-115 15,0-5-24-15,0 3-4 0,-3 0 0 0</inkml:trace>
  <inkml:trace contextRef="#ctx0" brushRef="#br0" timeOffset="22595.808">19254 3164 1954 0,'0'0'43'0,"0"0"9"0,0 0 1 0,0 0 3 0,0 0-45 0,0 0-11 15,0 0 0-15,9 0 0 0,0-2 98 0,0 2 18 16,0 2 3-16,3-2 1 0,-3 0-42 0,3 0-8 16,-3 3-2-16,0 0 0 0,0 2-25 0,-1 0-6 15,4 3-1-15,0 0 0 0,-3-3-12 0,3 3-4 16,3-2 0-16,0 4 0 0,3 1-12 0,0-6-8 15,2 6 8-15,4-3-8 0,0 0 8 0,-6 0-8 16,3 2 8-16,0-2-8 0,-4 5 0 0,-2-5 0 16,-3 3 0-16,0-3 0 0,-3 2 0 0,-3 4 0 15,-9-1 10-15,-3 0-10 0,-3 0 0 0,-6 0 0 16,-3-2-11-16,-8 0 11 0,2-1-22 0,-6 3 3 16,-3-2 1-16,-2-3 0 15,2 0-67-15,-3-3-14 0,0 1-2 0,7-4-663 16,-1 1-132-16</inkml:trace>
  <inkml:trace contextRef="#ctx0" brushRef="#br0" timeOffset="23014.922">18778 3167 1659 0,'0'0'36'0,"0"0"8"0,0 0 2 0,0 0 1 0,0-5-38 0,-3-1-9 16,0 1 0-16,-3 3 0 16,-3-1 112-16,0 0 21 0,-3 3 4 0,-3 0 1 0,-2 3-70 0,-1 0-13 15,0-1-3-15,-3 1-1 0,0 5-28 0,6-3-6 16,-3-2-1-16,1 2 0 0,-1 0 5 0,-3 3 1 15,3 3 0-15,-3-1 0 0,3-4-22 0,-8 2 0 16,5 5 0-16,0-3 0 0,6-2 16 0,0 0 9 16,0 0 2-16,6 0 0 0,3 8-10 0,3-11-1 15,0 6-1-15,3 0 0 0,6-4-15 0,0 4 11 0,0 0-11 16,9-1 10-16,-3-2 8 0,6 0 2 0,0 0 0 0,3 0 0 16,2 0-20-16,1-3 0 0,6 0 0 0,0 3 0 15,0-5 0-15,-1 2-14 0,-2 1 2 0,0-1 1 16,0 0 19-16,-4 1 3 0,-2-4 1 0,-3 3 0 15,0 1-29-15,-6-1-6 0,-12-5-1 0,0 0 0 32,0 0-80-32,9 11-17 0,-9-11-3 0,0 0-918 0</inkml:trace>
  <inkml:trace contextRef="#ctx0" brushRef="#br0" timeOffset="23640.335">20379 3112 1764 0,'0'0'39'0,"0"0"8"0,0 0 1 0,0 0 1 0,0 0-39 0,0 0-10 0,3-6 0 0,0-2 0 16,3 0 111-16,0 0 20 0,0 3 4 0,0-5 1 15,3-1-57-15,0-2-11 0,3-1-3 0,-3-1 0 16,0 1-33-16,3-4-8 0,0 2 0 0,-3 3-1 16,-1 2-10-16,1-2-1 0,-3 2-1 0,0 1 0 15,-3-1 2-15,0 3 1 0,0 3 0 0,-3 5 0 16,0 0 7-16,0 0 2 0,0-5 0 0,0 5 0 15,0 0-12-15,0 0-3 0,-6 5 0 0,6 3 0 16,-3 2-8-16,3-2 0 0,-3 11 0 0,-3-6 0 16,3 3-9-16,-3 5 9 0,3 3 0 0,-2 0 0 15,2-3 0-15,0 0 0 0,0 0 0 0,0 1 0 0,0-7 0 16,3 1 0-16,-3 3 0 0,3-3 0 0,-3 2 0 16,3-5 0-16,0 6 0 0,3-8 0 15,-3-11 0-15,3 13 0 0,-3-3 0 0,0 1 0 0,0-3 0 16,3 5 0-16,0-5 0 0,-3-8 0 0,0 0 0 15,0 0-10-15,0 0 10 0,0 0-8 16,0 0-84-16,0 0-16 0,0 0-3 0,0 0-634 16,-3 5-127-16</inkml:trace>
  <inkml:trace contextRef="#ctx0" brushRef="#br0" timeOffset="23804.471">20228 3323 1893 0,'0'0'41'0,"0"0"9"0,9 3 2 0,-1-3 2 0,-8 0-43 0,9 2-11 0,3-2 0 0,0 0 0 15,3 0 118-15,0-2 22 0,9-1 4 0,0 1 0 16,-4 4-67-16,1-4-13 0,3 2-4 0,3-6 0 16,0 6-37-16,-1-2-8 0,-2 2-2 0,0 0 0 31,0 0-69-31,0 0-13 0,0 0-3 0</inkml:trace>
  <inkml:trace contextRef="#ctx0" brushRef="#br0" timeOffset="30057.608">1594 6117 1694 0,'0'0'48'0,"0"-5"11"0,0 0-47 0,3-1-12 0,0-2 0 0,3 0 0 16,-6 0 68-16,3-2 11 15,3-3 2-15,-3-3 1 0,-3 3 2 0,3-6 1 0,-3 1 0 0,3-6 0 16,0-3-39-16,0-2-8 15,3 0-2-15,-6-5 0 0,3-1 11 0,3-4 1 0,-6-6 1 0,3-6 0 16,6-4-22-16,-9-1-5 16,3-2-1-16,-3 2 0 0,6 1-10 0,0 2-3 0,-3-3 0 0,-3 9 0 15,0 2 4-15,0 2 0 0,3 4 0 0,-3 2 0 16,0 2 13-16,0 9 3 0,3-1 1 0,3 6 0 16,3 0-5-16,-7 0 0 0,1 2-1 0,6 4 0 15,0-1-12-15,0 0-3 0,3 3 0 0,0 2 0 16,3 0-8-16,6 1 0 0,-6 2 0 0,3 0 0 15,-1 3 0-15,-5 5 0 0,6-3 0 0,-9 6 0 16,6-3-15-16,-3 2 5 0,-3 4 1 0,0 1 0 16,0 1-21-1,0 3-4-15,-3 2-1 0,-3 0 0 0,-3 6-119 0,-3 5-24 0,-3 5-5 16</inkml:trace>
  <inkml:trace contextRef="#ctx0" brushRef="#br0" timeOffset="30222.387">1422 5614 2044 0,'0'0'45'0,"0"0"10"0,12 0 1 0,-12 0 1 0,9-5-45 0,-1-3-12 15,10 3 0-15,-3-6 0 0,0 1 98 0,6-3 18 16,3-1 3-16,-3 1 1 0,2-3-60 0,4 3-12 16,-3 2-3-16,3 1 0 0,3-3-34 0,-1 2-11 15,4 0 0-15,-9-2 0 16,6 3-139-16,-1 2-34 0,-2 0-7 0</inkml:trace>
  <inkml:trace contextRef="#ctx0" brushRef="#br0" timeOffset="30561.178">2455 4887 1692 0,'0'0'37'0,"0"0"8"0,3-5 2 0,-6-1 0 0,-3 1-38 0,3 2-9 0,-3-2 0 0,0 5 0 16,-3-3 100-16,3 3 19 0,-6 0 3 0,3 3 1 16,6 0-63-16,-12 2-12 0,3 0-2 0,0 3-1 15,3 0-11-15,0 5-2 0,1 1-1 0,-4 1 0 16,0 7-10-16,0-1-1 0,-3 5-1 0,3 6 0 16,-3 0 7-16,-3 5 2 0,0 0 0 0,4 3 0 15,-1-3 4-15,0 2 0 0,6 4 1 0,-3-4 0 0,3-2-2 0,0 0-1 16,6-5 0-16,3 3 0 0,0-4-18 0,3 1-3 15,6-6-1-15,0 1 0 0,3-3-8 0,0-3 0 16,6-3 0-16,-4-2 0 0,4-2 9 0,3-4 3 16,0-5 1-16,0 1 0 0,6-4-13 15,-7-4 0-15,4-1-9 0,3-5 9 16,-3-2-147-16,6-1-23 0,-1-5-5 0</inkml:trace>
  <inkml:trace contextRef="#ctx0" brushRef="#br0" timeOffset="31020.537">2672 5167 2055 0,'0'0'45'0,"-3"-2"10"0,3 2 1 0,0 0 2 0,0 0-46 0,0 0-12 0,0 0 0 0,0 0 0 16,0 0 104-16,0 0 20 0,6 0 3 0,3 0 1 15,6 0-76-15,-6 0-16 0,5 0-2 0,1 0-1 16,0 0-4-16,3 2-1 0,-3 1 0 0,0 0 0 16,6-1-13-16,-9 1-3 0,5 0-1 0,-2 2 0 15,-3 0-11-15,3 0 8 0,0 1-8 0,0-1 8 16,-9 3-8-16,3 0 0 0,-3 0 0 0,-3 2 0 0,-3 1-8 0,-3 2-4 15,-3 3-1-15,-3-3 0 16,3 6-35-16,-9-3-8 0,0 2 0 0,0 1-1 16,-3-6 19-16,0 3 4 0,4 0 1 0,-4 0 0 0,-3 2 41 15,3-2 8-15,3 0 1 0,0-3 1 0,0-2 5 0,9 2 1 16,-5-5 0-16,5 0 0 0,3-3 23 0,3 3 5 16,0-8 0-16,3 5 1 0,3 1-28 0,5-1-5 15,1-2-2-15,6-1 0 0,3-4-6 0,3 2-2 0,3-3 0 16,-4 0 0-16,4-5-10 0,6 0 8 0,3-2-8 15,-1 2 8-15,1 0-8 0,0 0-17 0,-3 0 4 0,-4-3 1 32,4 4-93-32,-6-1-19 0,0-3-3 0,-3-2-1 0</inkml:trace>
  <inkml:trace contextRef="#ctx0" brushRef="#br0" timeOffset="31309.683">3169 4823 2504 0,'0'0'71'15,"6"6"16"-15,-6 2-70 0,3 0-17 0,3 2 0 0,0-2 0 16,3 5 47-16,3-2 5 0,-1-1 2 0,4 6 0 0,3 0 19 0,0 0 4 16,0 5 1-16,0 0 0 15,3 1-41-15,-3-1-8 0,5 5-1 0,-2 3-1 0,3-2-12 16,-3 5-3-16,-3-3 0 0,0 5 0 15,-4-2-12-15,-2 5 0 0,3-3 8 0,-6 3-8 0,0 3 0 0,-6 2 0 16,-3 1 8-16,-3-4-8 0,-3 4 0 16,-6-1 0-16,0-2 0 0,-6-1-10 15,-5-2-15-15,-1 0-3 0,-6-2-1 0,0-1-852 16,-5-2-171-16</inkml:trace>
  <inkml:trace contextRef="#ctx0" brushRef="#br0" timeOffset="32016.8">3940 5218 2250 0,'0'0'49'0,"0"0"11"0,0 0 1 0,0 0 3 0,0 0-52 0,9-3-12 0,3 0 0 0,0 1 0 16,-1 2 96-16,4-3 17 0,0 3 3 0,6 0 1 0,0-3-57 0,0 3-12 15,0 0-3-15,-1 0 0 16,4 0-13-16,0-2-4 0,-3-1 0 0,0 0 0 15,0 3-12-15,-1 0-4 0,-2-2 0 0,0-1 0 0,-3 3-12 16,3-3-10-16,-3 1 2 0,-3-1-870 16,-3 3-174-16</inkml:trace>
  <inkml:trace contextRef="#ctx0" brushRef="#br0" timeOffset="32218.014">3898 5517 2120 0,'0'0'47'0,"0"0"9"0,0 0 3 0,0 0 0 0,6 8-47 0,0-3-12 0,3 0 0 0,6-2 0 16,0-3 108-16,3 0 19 0,2 0 4 0,4-3 1 16,3 0-28-16,6 1-4 0,-3-6-2 0,2 3 0 15,-2-1-64-15,3 1-13 0,0-3-2 0,-1 0-1 16,1 3-10-16,0-3-8 16,0 0 12-16,-1 0-12 15,1-3-92-15,3 6-24 0,-1-3-6 0</inkml:trace>
  <inkml:trace contextRef="#ctx0" brushRef="#br0" timeOffset="32783.665">4922 5064 2534 0,'-15'0'72'0,"15"0"16"0,0 0-71 0,0 0-17 15,-6-5 0-15,6 5 0 0,0 0 79 0,0 0 12 16,0 0 2-16,3 0 1 0,-3 0-24 0,0 0-5 16,15 0-1-16,-3 0 0 0,3 2-43 0,3-2-9 15,3 3-1-15,-1 0-1 0,1-3-2 0,0 0 0 16,0 0 0-16,-3 0 0 0,3 0-8 0,-3 0 0 16,-1 0 0-16,1 2 0 0,0 1 0 0,-3-3 0 15,0 3 0-15,0-1 0 0,-3-2 0 0,3 3 10 16,-4 0-10-16,-2 2 10 0,0 0-10 15,3 1 0-15,-6 1-10 0,0 1 10 0,-6 0 0 0,0 3 0 0,0 0 0 16,-3-1 0-16,-3 1-9 0,0 5 9 16,-3-3-8-16,-6 3 8 0,4-3 0 0,-4 5 0 0,-3-4 0 15,0 4 8-15,-3 1-20 0,3-1-3 0,-6 6-1 16,-2-5 0-16,-4 2 16 0,0 0 0 0,0 3 0 16,1-3-9-16,-1 3 9 0,3-1 0 0,3-1 0 0,3-1 0 15,1 0 0-15,2 0 0 0,3-2 0 0,3-3 0 16,6-3 0-16,0 0 0 0,6-5 0 0,3 0 0 15,6 0 0-15,0-3 0 0,6 0 0 0,0-5 0 16,2 0 9-16,4 0-9 0,0 0 12 0,3-2-12 16,3-4 11-16,-1 1-11 0,1 0 10 0,3 0-10 15,0-1 12-15,-3 1-4 0,2 0-8 0,1-3 12 16,3 2-3-16,-3 4-1 0,-4-3 0 0,4-1 0 16,3 1 8-16,-3 0 0 0,-4 2 1 0,1 0 0 15,-3 1-17-15,-3 2 0 0,-3 0 0 0,-3 0 0 16,-3 0 0-16,-1 0 15 0,-2 2-3 0,-9-2-1 15,0 0-11-15,0 0-11 0,3 3 3 0,-3-3 0 16,0 0-16-16,0 0-4 0,-3 3 0 16,3-3 0-16,0 0-99 0,-6 2-20 0,0-4-4 0,6 2-1065 15</inkml:trace>
  <inkml:trace contextRef="#ctx0" brushRef="#br0" timeOffset="33198.218">4937 5271 1426 0,'0'0'40'0,"-6"2"9"0,-3 1-39 0,0 2-10 0,9-5 0 0,-3 3 0 16,0 2 146-16,-3-2 27 0,6-3 6 0,0 0 1 15,6 5-57-15,0 0-11 0,-3 1-3 0,6-1 0 16,3-3-41-16,3 4-8 0,0-4-1 0,3 1-1 16,2 0-20-16,1-3-4 0,0 2-1 0,0-4 0 0,3 2-17 0,-3 0-4 15,2 0-1-15,-2-3 0 16,0 3-11-16,0-3 0 0,0 1 0 0,0-4-826 16,-1 6-162-16</inkml:trace>
  <inkml:trace contextRef="#ctx0" brushRef="#br0" timeOffset="33677.901">5479 4813 2019 0,'0'0'44'0,"0"0"10"0,-9-3 2 0,3 0 0 0,-3 1-44 0,9 2-12 0,-9-3 0 0,-3 1 0 16,6 2 117-16,6 0 22 0,0 0 4 0,0 0 1 16,0 0-53-16,0 0-11 0,0 0-1 0,0 0-1 15,6 0-59-15,6-3-19 0,-3 3 10 0,6 0-10 16,-3 0 30-16,3 0 1 0,-4 0 0 0,4 3 0 15,0-3-18-15,0 2-3 0,0 1-1 0,-3-1 0 16,0 4-9-16,0-4 8 0,0 4-8 0,-3 2 8 16,-3 0-8-16,-1 0 0 0,1-1 0 0,-6 4 0 15,0 0 0-15,-6-1 0 0,4 1 0 0,-4 2 0 0,-3 0 0 16,-3 3 0-16,0-3 0 0,-3 1-11 0,3-1 3 16,0 0 0-16,-3 0 0 0,3-2 0 0,3 2 8 0,0-5 0 15,1 0 0-15,-1 0 0 0,6-3 0 0,-3 0 0 16,6-5 0-16,0 6 0 0,3-4 0 0,3 1 0 15,3-3 0-15,-1 3 0 0,4-3 0 0,3-3 8 16,3 3 0-16,0-3 0 0,6-2 2 16,0 0 1-16,-4-3 0 0,10 3 0 0,0-1-11 0,-3 1 0 0,3-3 0 15,-1 3 0 1,1-3-101-16,0 3-13 0,-3-3-2 0</inkml:trace>
  <inkml:trace contextRef="#ctx0" brushRef="#br0" timeOffset="34368.316">2574 5337 1785 0,'0'0'39'0,"0"0"8"0,0 0 1 0,0 0 4 0,0 0-42 0,0 0-10 16,0 0 0-16,9-3 0 0,-1 0 137 16,-8 3 26-16,12-2 5 0,3-1 0 0,0-2-64 0,3 5-12 15,0-3-4-15,-3 0 0 0,3 3-51 0,-1-2-10 16,4 2-3-16,-3 0 0 0,0 0-24 0,3 2 0 15,-3-2 0-15,6 3-1240 16</inkml:trace>
  <inkml:trace contextRef="#ctx0" brushRef="#br0" timeOffset="41346.219">2466 6985 1750 0,'0'0'49'0,"0"0"12"0,0 0-49 0,0 0-12 0,0 0 0 0,0 0 0 15,0 5 49-15,3 3 7 0,-3 0 2 0,3 5 0 0,0 1 0 0,-3 4 0 16,3 6 0-16,-3 0 0 0,0 2-29 0,3 6-5 15,-6 0-2-15,3 2 0 0,-3 1-2 0,3 2-1 16,0-3 0-16,-3 0 0 0,0 1-3 0,0-3-1 16,3-1 0-16,-8-2 0 0,2 0 5 0,3 1 2 15,0-4 0-15,-3-2 0 0,0-3 1 0,3 0 0 16,0-2 0-16,0-3 0 0,0-3-8 0,0-3-2 16,3-4 0-16,0-1 0 0,0-5-13 0,0 0 9 0,0 0-9 15,0 0-744 1,3-11-153-16</inkml:trace>
  <inkml:trace contextRef="#ctx0" brushRef="#br0" timeOffset="42218.146">2484 7297 1504 0,'0'0'33'0,"0"0"7"0,0 0 2 0,0 0 0 0,0-5-34 0,-3-3-8 0,3 0 0 0,3 0 0 16,-3 0 84-16,3 0 16 0,0 0 2 0,3-2 1 16,-3 2-27-16,6-3-4 0,0 1-2 0,0 2 0 15,0-3-10-15,3 3-1 0,-3-2-1 0,3-1 0 16,-6 3-3-16,3 3-1 0,-1-3 0 0,4 0 0 15,-3 3-16-15,3-1-3 0,0 4-1 0,0 2 0 16,0 0-18-16,0 5-4 0,0 0-1 0,-3 3 0 16,0 5-3-16,0 1-8 0,-1 2 12 0,-8 5-4 15,6 2-8-15,-3 1 0 0,0 3 0 0,0-1 0 16,0 1 0-16,3-1 0 0,-3 1 0 0,0-6 8 16,-3 0-8-16,6 0 0 0,-3-5 0 0,-3 2 0 0,3-4 0 15,-3-1 0-15,3-2 0 0,-3-4 0 0,0 1 8 0,0-8-8 16,0 0 0-16,0 0 8 15,0 0-8-15,0 0 8 0,0 0-8 0,0 0 8 0,6-8-8 0,-6-5 0 16,0-3 9-16,0-5-9 0,0 0-11 16,0-5-6-16,0-4-2 0,0 4 0 0,3 0-1 0,0-1 0 15,0 6 0-15,3-3 0 16,-3 0 12-16,3 6 8 0,0 2-12 0,3 3 12 0,3-3-12 0,-3 5 4 16,2-2 8-16,4 2-13 0,0 1 13 0,0 2-9 15,3 0 9-15,3 3-8 0,0-3 8 0,0 2 0 16,-1 1 8-16,1 2-8 0,0 3 13 0,-3 0-1 15,3 3-1-15,-3 2 0 0,-4 1-11 0,-2 2 0 0,0 2 0 16,-3 3 8-16,-3 3 5 0,-6 0 1 0,3 5 0 0,-6 1 0 16,3 1 8-16,-6-1 2 0,0 4 0 15,3-2 0-15,3 0-16 0,0-1-8 0,-6 1 10 0,3-3-10 16,6 1 8-16,-3-4-8 0,6 3 0 16,-6-5 9-16,0 0-9 0,0 0-11 0,9-3 3 0,-3 0-814 15,3-2-162 1</inkml:trace>
  <inkml:trace contextRef="#ctx0" brushRef="#br0" timeOffset="43082.573">3467 7128 2178 0,'0'0'48'0,"0"0"9"0,0-3 3 0,0-2 1 0,-3 0-49 0,0-1-12 0,3 6 0 0,0 0 0 15,0 0 87-15,0 0 14 0,0 0 3 0,0 0 1 16,-3 11-77-16,0 0-15 0,3 4-3 0,0 4-1 15,0 2-1-15,-3 3 0 0,3 0 0 0,0 0 0 16,3 2-8-16,0-2 8 0,0 2-8 0,0-5 8 16,3 1-8-16,0-4 8 0,2 1-8 0,-5-6 8 15,3 0-8-15,0-2 0 0,0-6 0 0,3 0 0 16,0-5 0-16,0 0-11 0,3-5 3 0,-3 0 0 16,3-6 8-16,0-2 0 0,-3 0-9 0,6-6 9 15,-7 1 0-15,7-4 0 0,-6-1 0 0,3-4 0 16,0 3 0-16,0 1 0 0,0-1 0 0,0 3 0 15,-3-1 0-15,3 4 0 0,-3 2 0 0,-1 3 0 16,4 2 0-16,-3 3 0 0,0 3 0 0,0 2 0 0,-3 3 0 16,3 3 0-16,0 0 0 0,-3 2 0 15,0 0 28-15,-3 3 0 0,0 5 0 0,3 1 0 0,-3-1-16 0,0 5-4 16,0-2 0-16,0 3 0 0,-3-3-8 0,3-1 0 16,-3-1 0-16,3 2 0 0,-3-1 0 15,0-4 15-15,-3 0-4 0,3-1-1 0,-3-2-2 0,3-8 0 16,0 0 0-16,0 5 0 15,0-5-8-15,0 0 10 0,0 0-10 0,0 0 10 0,0-5-10 0,-3-3 0 0,3-2 0 16,3-4 0-16,0 1 0 0,6-3 0 0,-3-2 0 16,0-3 0-16,2 2-13 0,4-2-5 0,0-3-1 0,3 0 0 15,3 3-3-15,-3 0-1 0,-3 2 0 0,3 4 0 16,-3 1-1-16,2 1 0 0,1 5 0 0,-3 3 0 16,-3 2 24-16,-9 3 0 15,0 0-9-15,9 3 9 0,0 2 0 0,0 3 0 0,-3 3 0 0,0-1 0 16,-3 6 9-16,6 0-1 0,-6 0 0 0,0 5 0 15,0 3 16-15,0 0 4 0,3-1 0 0,-6 1 0 16,6 3-15-16,-3-3-2 0,0-1-1 0,3 1 0 16,-4-3 0-16,4 1 0 0,0-4 0 0,-3 1 0 15,0-6-10-15,0 0 8 0,0-2-8 0,3-3 8 16,-6-8-8-16,0 0 8 0,0 0-8 0,0 0 8 16,0 0-89-16,3-8-19 0,0-6-3 15,0 4-1045-15</inkml:trace>
  <inkml:trace contextRef="#ctx0" brushRef="#br0" timeOffset="43222.166">3356 6805 2527 0,'-11'-3'56'0,"11"3"11"0,0 0 2 0,-3 3 2 0,3-3-57 0,0 0-14 0,3 5 0 0,2 1-746 16,4-1-152-16</inkml:trace>
  <inkml:trace contextRef="#ctx0" brushRef="#br0" timeOffset="44015.393">3211 8062 1620 0,'0'0'36'0,"-6"-8"7"0,3 3 1 0,-3-1 1 0,3 1-36 0,-6 0-9 16,3-1 0-16,-3 1 0 0,3 3 80 0,-3-1 13 15,3 0 3-15,-6 3 1 0,3 0-46 0,6 3-10 16,-9 0-1-16,0-1-1 0,1 6-21 0,-1 0-4 15,3 0-1-15,-3 0 0 0,0 5 0 0,0 0 0 16,-3 3 0-16,3 0 0 0,3 3 5 0,-3-3 1 16,0 5 0-16,7-3 0 0,-4 6 5 0,3-3 2 0,0 3 0 15,3-3 0-15,0 3 4 0,3-3 1 0,0 0 0 16,0 3 0-16,6 0-23 0,3 0-8 0,-3-3 0 16,5 0 9-16,1 0-1 0,3-2 0 0,3-1 0 0,0-2 0 15,0 0 4-15,3 0 0 0,2-5 0 0,4-4 0 16,-3 1-12-16,3 0 0 0,0-2 0 0,-1-1 8 15,1-2 15-15,-3-6 2 0,0-2 1 16,0-1 0-16,-1-2 19 0,1 3 4 0,-3-5 1 0,0 2 0 16,0-3-2-16,-3 0-1 0,-3 1 0 0,-1-1 0 15,1-2-11-15,0 0-1 0,-3-3-1 0,-3 3 0 16,0-3-10-16,-3 0-3 0,3 0 0 0,-3 0 0 16,-6-2-8-16,-3 2-1 0,0-5-1 0,0 2 0 15,-3-2-11-15,0 0 0 0,-6 0 9 0,3-1-9 16,-3 1-9-16,0 0-7 0,-6-3 0 0,1 6-1 15,2-1-42-15,-6 3-8 0,0 0-1 0,-3 6-1 16,3-1 13-16,-2 6 2 0,-4 2 1 0,0 3 0 16,-3 3 18-16,-3 2 4 0,4 3 1 0,-4 5 0 15,-3 3 17-15,4-2 3 0,2 4 1 0,3 1 0 0,0 2 9 0,3-3-8 16,4 3 8-16,2-2-8 0,9-3 8 0,0 2-8 16,6-4 8-16,0-1-8 15,9 0 8-15,0 0-13 0,6-5 5 0,3 0 8 0,5-3 0 0,7 1 0 16,3-4 9-16,6-2-1 0,-7-2 22 15,7 2 5-15,3-6 1 0,0-1 0 0,-4-1-14 0,4 0-2 16,0-3-1-16,-1 1-836 16,4-4-167-16</inkml:trace>
  <inkml:trace contextRef="#ctx0" brushRef="#br0" timeOffset="44829.89">5383 6623 1566 0,'6'-8'34'0,"-6"8"7"0,3-6 2 0,0 1 1 0,-3 5-35 0,3-5-9 16,-3 5 0-16,0 0 0 0,0 0 116 0,0 0 22 16,0 0 4-16,0 0 1 0,0 8-63 0,0 2-13 15,0 3-3-15,-3 6 0 0,-3 2-16 0,0 6-3 16,4 4-1-16,-4 1 0 0,3 3 2 0,-3 2 0 15,-3 2 0-15,3 4 0 0,3-6-13 0,-3 2-2 16,-3 1-1-16,6-3 0 0,0 0-22 0,-3-3-8 16,3-2 0-16,3-3 0 0,0-2 8 0,0-6-8 15,0-3 0-15,0 1 0 0,3-6 0 0,0-2 0 0,0-6-13 16,-3-5 4 0,0 0-94-16,6-3-18 0,3-7-4 0</inkml:trace>
  <inkml:trace contextRef="#ctx0" brushRef="#br0" timeOffset="45062.833">5354 6630 2275 0,'0'0'50'0,"0"0"10"0,0 0 3 0,9 0 1 16,0-2-52-16,2-1-12 0,4 1 0 0,3-1 0 15,0-5 76-15,9 3 13 0,0-3 3 0,-1 0 0 0,4 0-45 16,3-3-9-16,0 1-2 0,2 2 0 15,4-3-19-15,-3 3-4 0,-3 0-1 0,2 3 0 16,-2 0-12-16,-3 2 9 0,-6 0-9 0,-4 3 8 16,1 3-8-16,-9 2 0 0,0 1 0 0,-6-1 0 15,-3 3-40-15,-3 2 0 0,0 1 0 0,-6 2 0 16,-6 0-97-16,0 3-20 0,-3 0-4 16,-2 3-850-16</inkml:trace>
  <inkml:trace contextRef="#ctx0" brushRef="#br0" timeOffset="45254.316">5333 7070 1969 0,'0'0'43'0,"0"0"9"0,0 0 1 0,9 2 3 0,3-2-44 0,0 0-12 0,0 0 0 0,2 0 0 16,7-2 117-16,0 2 22 16,3-3 4-16,0-2 1 0,0 2-58 0,2-2-11 0,4 0-3 0,-3-1 0 15,0 1-48-15,2 0-9 16,-2-1-3-16,0 1 0 0,-3 0-12 0,0-1 0 0,-4 4 8 0,4 2-8 15,-6-3-8-15,0 3-5 0,-3 3-1 0,-3-3-806 16,-6 2-162-16</inkml:trace>
  <inkml:trace contextRef="#ctx0" brushRef="#br0" timeOffset="45454.788">5363 7419 2091 0,'0'0'46'0,"0"0"10"0,6 5 1 0,3 1 2 0,2-1-47 0,4-3-12 16,6 1 0-16,0 0 0 16,3-3 102-16,6-3 18 0,-1 3 4 0,-2-5 1 0,6 0-43 0,0-1-9 15,2-2-1-15,4 0-1 16,0 0-23-16,-1 0-5 0,-2 1-1 0,0-1 0 0,-3 2-26 0,-1 1-4 16,-2 0-2-16,0-1 0 15,0 4-138-15,-4-4-28 0,-2 1-6 0</inkml:trace>
  <inkml:trace contextRef="#ctx0" brushRef="#br0" timeOffset="46099.508">6964 6305 1687 0,'0'0'48'0,"0"0"10"0,3-8-46 15,-6 0-12-15,0 0 0 0,3 0 0 0,-6 3 86 0,0-3 15 16,-3 3 3-16,0-3 1 0,0 3-25 0,-3 2-6 16,1-2-1-16,-4 2 0 0,-3 0-44 0,3 3-9 15,-6 3-1-15,3 0-1 0,-6-1 8 0,7 4 2 16,-1-1 0-16,3 3 0 0,0-3 10 15,0 0 2-15,0 3 1 0,0 0 0 0,6 0-12 0,0 3-2 16,0-1-1-16,4 4 0 16,-4 1-26-16,6 1 0 0,0 0 0 0,0 3 0 0,3 2 0 0,0 0 0 15,3 3 0-15,3 0 0 0,0-1-9 0,0 4 9 16,2-1 0-16,1 3 0 0,-3-2 0 0,0 2 0 16,3 0 0-16,-3 6 0 0,0-4 12 0,-3 1 0 0,0 2 0 15,-3 6 0-15,0-3-12 0,-6 3-15 0,3 2 3 16,-6 1 1-16,3-1 11 0,-3 0 0 0,0 3 0 0,0-2 0 15,-2 1 12-15,2-1-3 0,3-1 0 16,-3-5 0-16,0 3-9 0,0-6 10 0,3-2-10 16,0-3 10-16,0 0-10 0,0-5 0 0,3-3 9 0,3-2-9 15,0-3 10-15,3-6-2 0,-3-2-8 0,3 0 12 16,3-3 3-16,-6-5 0 0,0 0 0 0,9 0 0 16,3-5 1-16,6 0 1 0,-3-3 0 0,2-3 0 15,4-2-17-15,3 0 0 0,6-3 0 0,-3 0-850 16,2 0-171-16</inkml:trace>
  <inkml:trace contextRef="#ctx0" brushRef="#br0" timeOffset="46512.418">7357 7607 1354 0,'3'10'38'0,"-3"-10"10"0,0 0-39 0,0 0-9 15,3 6 0-15,0 2 0 0,-3-8 93 0,0 0 17 0,0 0 3 0,3 0 1 16,3-3 29-16,-6 3 5 0,6-11 2 0,0 1 0 16,0-3-54-16,0-6-12 0,0-2-1 0,0 0-1 15,-1-6-28-15,1-5-6 16,-3-2 0-16,-3-6-1 0,3-5-22 0,0-2-4 0,-3-3-1 0,0-9 0 15,0 1-12-15,0-5-8 16,3-6 10-16,-3 0-10 0,3-2 0 0,0 2 0 0,0 5-8 0,0 6 8 16,3 8 0-16,0 7 0 0,-6 4 0 0,6 7 0 15,-3 3 0-15,0 8 9 0,3 2 1 0,0 3 0 16,0 6-10-16,6-1 8 0,-3 1-8 0,0 2 8 16,6 2-8-16,-1 1-14 0,1 0 3 0,3 5 1 15,-3 0 10-15,3 5 0 0,0-2 0 0,0 5 0 16,0 2-10-16,-4 4-6 0,1 1-2 0,0 4-804 15,-3 2-161-15</inkml:trace>
  <inkml:trace contextRef="#ctx0" brushRef="#br0" timeOffset="46659.464">7306 7062 1982 0,'-6'2'56'0,"6"-2"12"0,0 0-54 0,0 0-14 16,0 0 0-16,9-2 0 0,6-1 84 0,3 0 15 15,-3-2 2-15,6 0 1 0,0-3-23 0,5-3-5 16,4-2-1-16,-3 3 0 0,6-6-48 0,2 0-9 16,7-3-3-16,3 1 0 15,-1 2-109-15,-2-3-21 0,0 3-5 0</inkml:trace>
  <inkml:trace contextRef="#ctx0" brushRef="#br0" timeOffset="46941.498">8256 6451 2042 0,'-15'-8'58'0,"12"2"12"0,-3 4-56 0,0-4-14 0,-3 1 0 0,-3 0 0 15,3 5 93-15,0-3 16 0,-3 3 3 0,1 0 1 16,-1 3-24-16,3 2-5 0,0 8 0 0,-3-2-1 16,0 2-60-16,0 3-12 0,3 5-3 0,0 0 0 15,3 3 4-15,-3 3 1 0,0 2 0 0,1-3 0 16,5 3-1-16,-3 3-1 0,-3 0 0 0,0 0 0 15,3-1-11-15,0 4 0 0,3-1 0 0,0-2 8 16,0 0-8-16,0-1 8 0,3-2-8 0,0-2 8 16,0-3-8-16,0 0 0 0,6-6 0 0,3-2 8 15,0 0-8-15,0 0 0 0,0-6 0 0,5-2 0 16,1 0 0-16,3-3-12 0,-3-5 2 0,6 0-820 16,6-2-164-16</inkml:trace>
  <inkml:trace contextRef="#ctx0" brushRef="#br0" timeOffset="47360.272">8396 6760 2072 0,'0'0'59'0,"-6"3"12"0,0-6-57 0,6 3-14 0,-3 0 0 0,3 0 0 15,-6 3 47-15,6-3 6 16,0 0 2-16,0 0 0 0,0 0 0 0,12-3 0 0,-3 3 0 0,3-3 0 15,0 3-29-15,2 0-6 0,4 0 0 16,-3-2-1-16,0 2-1 0,3 0 0 0,-6 0 0 0,3-3 0 16,0 3-9-16,-3 3-1 0,2-1-8 0,-2 1 12 15,0 0-12-15,-3 2 8 0,3-2-8 0,-6 2 0 16,3 3 12-16,-3 0-4 0,-6 2-8 0,3-2 12 16,0 0-12-16,-6 0 0 0,-3 0 0 0,0 3 0 15,-3-1-12-15,0 4-4 0,-6-1-2 0,3 0 0 16,-3 3 2-16,1 0 0 0,-4 0 0 0,0 0 0 15,0-3 16-15,3 3 0 0,-3 0 11 0,6-3-11 16,-3 0 27-16,7 0-2 0,-1-2 0 0,0-3 0 16,3 0-3-16,3 0-1 0,0 0 0 0,3-1 0 15,3-1-21-15,3-4 9 0,0 4-9 0,3-4 0 16,2 1 8-16,4 0-8 0,6-3 0 0,0 0 0 16,-3-3 0-16,6 0 10 0,2-2-10 0,1 0 8 15,3-3-8-15,-3 0 0 0,3 0 9 0,-4-3-9 16,1 1-44-16,3-1-14 0,-3-2-2 15,2-3-701-15,-2-2-140 0</inkml:trace>
  <inkml:trace contextRef="#ctx0" brushRef="#br0" timeOffset="47677.684">8860 6355 1980 0,'0'0'44'0,"0"0"8"0,0 0 3 0,3 3 0 0,0 2-44 0,0 3-11 0,0-3 0 0,3 3 0 16,0 3 14-16,3 0 1 0,3-1 0 0,0 3 0 16,0 3 20-16,5 3 4 0,1-3 1 0,0 0 0 15,-3 5-27-15,0-3-5 0,0 3 0 0,3 1-8 16,-3-1 20-16,-1 0-2 0,1 3-1 0,-3-3 0 16,-3 5-3-16,3 1-1 0,-3-1 0 0,-3 1 0 15,0 2-1-15,-3 0 0 0,0 0 0 0,-3 0 0 16,0 0-4-16,-3 0-8 0,-3-2 11 0,0 2-11 15,0 0 0-15,-3-3 0 0,0-2 0 0,-3-3 0 16,0 1 11-16,0-7-11 0,-2 1 10 0,-1-2-10 16,0-1 13-16,-3-5-3 0,-3 2-1 15,3-4-724-15,0-1-145 0</inkml:trace>
  <inkml:trace contextRef="#ctx0" brushRef="#br0" timeOffset="48331.238">9452 5982 2471 0,'0'0'70'0,"-3"-2"15"0,3 2-68 0,0 0-17 0,9-6 0 0,-9 6 0 16,9-8 0-16,3 3 0 0,3 0 0 0,0-1 0 16,3 4 36-16,3 2 0 0,-3 2 0 0,-1 1 0 15,1-3-26-15,0 5-10 0,0-2 8 0,-3 0-8 16,0-1 0-16,0 4 8 0,-3-4-8 0,-1 4 0 15,1 2 14-15,-3-3-2 0,-3 0-1 0,0 6 0 16,3-1 6-16,-6 4 2 0,3-1 0 0,-6 0 0 16,3 3-3-16,-3 0 0 0,0 2 0 0,-3 3 0 15,0 3-8-15,3 0-8 0,-3 0 12 0,0 2-12 16,0 3 8-16,0 1-8 0,0-1 0 0,0 2 0 16,3 4 0-16,-3-3 0 0,0 2 0 0,0-2 0 15,0 2 0-15,0 0 0 0,0-2 0 0,0 3 0 16,-3 2 8-16,6 0-8 0,-3 0 0 0,-3 0 0 0,4 2 10 15,-4-2-10-15,3 3 8 0,-6-3-8 16,3-2 8-16,0 2-8 0,3-6 0 0,-3 4 8 0,0-3 0 16,0-1-8-16,3 1 12 0,0 0-4 0,-3-3-8 15,3 0 0-15,-3 0 0 0,0-2 0 0,3-4 0 16,-3 1 0-16,0 0 0 0,0 0 0 0,3-6 19 0,-3 4-2 16,0-4 0-16,3 1 0 0,-3-1-4 0,6-2-1 15,-5 2 0-15,2-2 0 0,0 0-12 0,-3 0 0 16,3 0 0-16,0-3 0 0,0 0 0 0,0 1-13 15,-3-4 1-15,6 1 0 16,0-6-12-16,0-5-3 0,0 0 0 0,0 0 0 0,-3 5 19 0,3-5 8 16,-6 0-8-16,6 0 8 0,-6-5 0 0,-3 2 0 0,-3-2 12 0,0-3-4 15,-6-2-8-15,0 2 0 16,-2 0 0-16,-4 0 0 0,-3 0-8 0,0 3-7 0,-3-1-1 0,1 1 0 16,-1 5 16-16,0-3 0 0,-3 3 0 15,7-2-808-15,-1-1-160 0</inkml:trace>
  <inkml:trace contextRef="#ctx0" brushRef="#br0" timeOffset="49244.357">6009 7361 2016 0,'0'0'44'0,"0"0"10"0,0 0 2 0,0 0 0 0,0 0-45 0,0 0-11 16,0-3 0-16,0 3 0 0,0 0 82 0,6-3 14 0,-1 1 4 0,1-1 0 15,3 3-52-15,3-3-11 16,-3 1-1-16,6 2-1 0,-3 0 2 0,3 0 1 0,0 0 0 16,6 0 0-16,-4 0-6 0,1 2-2 0,0 1 0 15,0-3 0-15,-6 3-11 0,0-3-3 0,3 2 0 0,-3 1 0 16,-12-3-6-16,9 5-2 0,-1-2 0 0,-5 0 0 16,-3-3-8-16,-3 13 0 15,-2 0 0-15,-4 0 0 0,-6 1-20 0,0 1-2 0,-3 1-1 0,-3 0 0 31,0 0-19-31,0 0-4 0,1 2-1 0,2-4 0 0,0 2 24 0,0-1 5 0,0-1 1 0,3-1 0 16,0-3 17-16,6 1 0 0,-2-6 0 0,5 3 0 16,3-2 0-16,-3-1 0 0,6-5 0 0,6 8 9 15,-3-6 2-15,3 1 0 0,3 0 0 0,2-3 0 16,1 0 11-16,3-3 2 0,3-2 1 0,6 2 0 16,-3 1 5-16,6-1 1 0,-4-2 0 0,1 2 0 15,0-2-13-15,3-1-2 0,-3 4-1 0,-1-4-846 16,1 1-169-16</inkml:trace>
  <inkml:trace contextRef="#ctx0" brushRef="#br0" timeOffset="59684.202">17498 4527 1724 0,'0'-11'38'0,"0"11"8"0,0 0 2 0,0 0 0 0,0 0-39 0,0-5-9 0,0 0 0 0,0 5 0 15,0 0 90-15,0 0 16 0,3-3 3 0,-3 3 1 0,0 0-30 0,9 0-7 16,3 3-1-16,0 0 0 0,-3-1-30 15,6 1-6-15,-3 5-2 0,2 0 0 0,4 0-14 0,-3 0-2 16,-3 5-1-16,0 0 0 0,0 6-17 16,3-4 0-16,0 4 8 0,0-1-8 0,-1 1 0 15,4-1-14-15,0 1 2 0,-3-3-743 16,3-3-149-16</inkml:trace>
  <inkml:trace contextRef="#ctx0" brushRef="#br0" timeOffset="59873.289">17605 4519 1908 0,'0'0'42'0,"0"5"9"0,-3 3 1 0,0 3 1 0,3 2-42 0,-3-2-11 0,0 5 0 0,-6-3 0 16,0 5 20-16,4 4 1 0,-1-1 1 0,0 0 0 15,-3 0-35-15,0 3-7 0,3-3-2 0,0 0-839 16</inkml:trace>
  <inkml:trace contextRef="#ctx0" brushRef="#br0" timeOffset="60157.042">18290 4606 2300 0,'-9'-8'51'0,"9"6"10"0,0 2 3 0,0 0 0 0,0-5-52 0,0 5-12 16,0 0 0-16,9 0 0 0,0 5 44 0,0 0 5 16,3-2 2-16,0-1 0 0,-1 6-28 0,4 0-6 15,0 3-1-15,0-1 0 0,0 4-16 0,-3-4 0 16,3 6 0-16,-3 0 0 0,6 3 0 0,-7-1 0 15,-2-2 8-15,0 2-8 0,0 1 0 0,0-1 0 16,0-2 0-16,0 0 0 0,-3-3 0 0,0 1-12 16,0-1 0-16,3-5 0 15,0-3-168-15,-9-5-34 0,0 0-6 0,9-2-2 0</inkml:trace>
  <inkml:trace contextRef="#ctx0" brushRef="#br0" timeOffset="60340.876">18364 4564 1850 0,'0'0'40'0,"0"8"9"0,-3 3 2 0,0-3 1 0,0-1-41 0,0 1-11 0,0 3 0 0,0 2 0 16,-3 3 8-16,3-3-8 0,-2 6 12 0,2-1-840 16</inkml:trace>
  <inkml:trace contextRef="#ctx0" brushRef="#br0" timeOffset="60611.826">19489 4657 2329 0,'0'0'51'0,"0"0"10"0,0 0 3 0,0 0 2 0,-3 5-53 0,3-5-13 15,0 0 0-15,0 0 0 0,9 8 38 0,0 2 5 0,3-2 1 0,-3 3 0 16,6 2-29-16,0-2-6 0,-3-1-1 0,6 4 0 16,-3-1-8-16,2 0 0 0,-2 0 0 0,0 1 8 15,0-1-8-15,0 0 0 0,-3-2 0 0,0-3 0 16,-3 2-16-16,0 1-4 0,0-1-2 0,-1-4-713 15,1-1-142-15</inkml:trace>
  <inkml:trace contextRef="#ctx0" brushRef="#br0" timeOffset="60816.968">19704 4675 2070 0,'0'0'45'0,"-6"0"10"0,0-2 1 0,0 2 3 16,-6 2-47-16,0 1-12 0,0-3 0 0,0 5 0 0,-3 6 57 0,0-1 10 15,-5 1 1-15,2 5 1 0,0 0-41 0,0 2-8 16,-3 1-1-16,-3 2-1 16,4 3-127-16,-1-3-26 0,-3 0-5 0</inkml:trace>
  <inkml:trace contextRef="#ctx0" brushRef="#br0" timeOffset="61234.361">18787 4530 1952 0,'0'0'56'0,"0"0"11"0,0 0-54 0,0 0-13 0,3 8 0 0,-3-8 0 16,0 0 69-16,9 10 11 0,-3 6 3 0,0 0 0 0,0 0-15 0,3 2-2 16,0-2-1-16,-1-3 0 0,1 3-29 15,3 0-7-15,0 0-1 0,0-3 0 16,6 3-19-16,-3-3-9 0,3 1 8 0,0-4-8 0,2-2 0 0,1 0 0 16,0-3 0-16,0-2 0 15,-3-3-158-15,3 0-24 0,-6-3-5 0,-1-2-1 0</inkml:trace>
  <inkml:trace contextRef="#ctx0" brushRef="#br0" timeOffset="61389.953">18784 4503 2246 0,'-18'-8'49'0,"9"8"11"0,0 3 1 0,-3 0 3 0,6-1-52 0,-3 4-12 0,1 4 0 0,2 1 0 15,-3-1 16-15,0 3 1 0,6 6 0 0,-6 2 0 16,3-2 0-16,-3 2 0 0,3 0 0 0,-3 0 0 15,3-2-17-15,-3 2 0 0,0-3 0 0,0 4 0 16,0-4-140 0,0-2-24-16,-2 0-6 0,-4 0-1 0</inkml:trace>
  <inkml:trace contextRef="#ctx0" brushRef="#br0" timeOffset="61685.14">18826 4397 2253 0,'0'0'49'0,"0"0"11"0,0 0 1 0,0 0 3 0,3 8-51 0,3 0-13 16,0 0 0-16,-1 3 0 0,-2-3 80 0,6 5 14 15,0 3 2-15,3 0 1 0,0 2-42 0,3 1-9 16,3 2-2-16,3 0 0 0,0 0-24 0,2 3-4 15,1-3-2-15,0 0 0 0,-3 1-14 0,3-1 0 16,-1 0 0-16,1-3 0 0,-3 1 0 0,0-6 0 16,0 0 0-16,0-5 0 15,-4 3-75-15,1-3-21 0,-3-3-4 0,-3-2-673 0,0-3-135 16</inkml:trace>
  <inkml:trace contextRef="#ctx0" brushRef="#br0" timeOffset="61871.524">19213 4506 2116 0,'-9'10'60'0,"6"-2"13"0,3 0-58 0,-6 3-15 0,3 2 0 0,0-2 0 16,0 2 51-16,0 0 7 0,0 3 2 0,-3-3 0 15,0 6 6-15,-3-3 2 0,0 0 0 0,0-1 0 16,-3 4-58-16,-6-1-10 0,1 1 0 0,-7 0-743 15,0-4-144-15</inkml:trace>
  <inkml:trace contextRef="#ctx0" brushRef="#br0" timeOffset="62114.42">18135 4408 2184 0,'0'0'62'0,"3"13"13"0,3-2-60 0,0 5-15 0,6 0 0 0,-3 2 0 16,6 3 27-16,-3 0 2 0,2 1 1 0,4-1 0 15,0 3 17-15,-3 2 3 0,3-2 1 0,0 0 0 16,-3-1-31-16,3 1-7 0,-1-3-1 0,-2-2-729 15,0-1-147-15</inkml:trace>
  <inkml:trace contextRef="#ctx0" brushRef="#br0" timeOffset="62321.883">18442 4543 2441 0,'-15'8'69'0,"6"-6"15"0,0 1-67 0,-3 5-17 16,0 3 0-16,-3-1 0 15,0 1 33-15,0 5 3 0,-2 2 1 0,2 6 0 16,0 0-23-16,3 0-5 0,-6-1-1 0,6 1 0 16,-3 3-81-16,3-1-17 0,0-2-3 0,7-5-1 0</inkml:trace>
  <inkml:trace contextRef="#ctx0" brushRef="#br0" timeOffset="62791.909">19263 4604 2178 0,'0'0'48'0,"0"0"9"0,0 0 3 0,6 5 1 0,3 6-49 0,0-3-12 16,3-3 0-16,3 0 0 15,3 6 72-15,2-1 11 0,1-2 2 0,3 5 1 0,3-2-65 0,-3 2-13 16,0 1-8-16,-1-1 10 0,-2-3-10 0,0 1 0 16,-3 0 0-16,0-1 0 0,-3 1-10 0,-6-3-1 15,-1 0 0-15,1-3-724 16,-6-3-145-16</inkml:trace>
  <inkml:trace contextRef="#ctx0" brushRef="#br0" timeOffset="62934.776">19516 4575 2055 0,'0'10'45'0,"-3"-2"10"0,-6 3 1 0,0 2 2 0,-6 6-46 0,-2 2-12 0,-1 2 0 0,-3 4 0 16,0-1 8-16,-3 6 0 0,0-3 0 0,10-5-929 16</inkml:trace>
  <inkml:trace contextRef="#ctx0" brushRef="#br0" timeOffset="64354.09">20826 4553 1893 0,'0'0'41'0,"0"0"9"0,0 0 2 0,0 0 2 0,0 0-43 0,0 0-11 16,9 6 0-16,0-1 0 16,0-2 72-16,0-1 12 0,3 4 2 0,-1-1 1 0,4 0-23 0,0 6-4 15,3-3 0-15,-3 2-1 0,3-2-17 0,0 6-3 16,0-1-1-16,-4 0 0 0,4 0-17 0,-3 6-3 16,0-3-1-16,0 2 0 0,-3-5-17 0,6 1 10 15,-3-1-10-15,-1 0 8 0,1 0-17 0,0-2-4 16,3 2-1-16,-3-5-758 15,0 3-151-15</inkml:trace>
  <inkml:trace contextRef="#ctx0" brushRef="#br0" timeOffset="64513.504">21094 4630 2156 0,'0'0'48'0,"0"0"9"0,0 8 3 0,-6 3 0 0,3-1-48 0,-3 1-12 0,-3 2 0 0,0 3 0 16,0 0 43-16,0 2 6 0,0 1 2 0,-3-3-721 16,3 5-144-16</inkml:trace>
  <inkml:trace contextRef="#ctx0" brushRef="#br0" timeOffset="65264.719">16629 4487 1310 0,'0'0'37'0,"0"0"8"0,0 0-36 0,9 6-9 0,3-4 0 0,-3 1 0 16,0 0 130-16,0 2 24 0,-1 0 5 0,4 3 1 16,6-3-38-16,-3 3-7 0,-6 3-2 0,6 2 0 15,3 0-81-15,0 1-17 0,0-1-3 0,-1 5-1 16,1 1-11-16,3-1 8 0,0-2-8 0,3 0 8 15,-9 3-8-15,5-3 0 0,1-1 0 0,-3-1 0 16,0-6-111 0,-3 0-21-16,0 2-4 0,0-5 0 0</inkml:trace>
  <inkml:trace contextRef="#ctx0" brushRef="#br0" timeOffset="65440.39">16936 4530 2101 0,'-15'0'60'0,"6"2"12"16,0 1-57-16,0 2-15 0,-3 1 0 0,0 1 0 0,-6 7 11 0,0 2-1 15,6 5 0-15,-2 0 0 0,-7 3-10 0,3 5 0 16,0 3 0-16,0-1 8 0,-3 4-26 0,0 2-6 16,-2 2 0-16</inkml:trace>
  <inkml:trace contextRef="#ctx0" brushRef="#br0" timeOffset="67409.488">16150 5556 586 0,'0'0'12'0,"0"0"4"0,0 0 0 0,0 0 1 0,0 0-17 0,0-5 0 0,0 0 0 0,0 5 0 15,0 0 28-15,0 0 3 0,0 0 0 0,0 0 0 16,0 0-3-16,0 0 0 0,0 0 0 0,0 0 0 15,0 0 20-15,3 5 4 0,0 0 1 0,0 3 0 16,-3 3-1-16,0-3 0 0,0 5 0 0,-3 0 0 16,3-2-17-16,0 7-4 0,-3 1-1 0,3-1 0 0,-3 1-7 0,0-1-2 15,3 4 0-15,0 1 0 0,3-1-2 0,-3 4-1 16,0-2 0-16,0 2 0 16,0 1-18-16,3 2 8 0,-3 0-8 0,3 0 0 0,-3 0 12 0,3-2-12 15,0 2 12-15,0-3-12 16,-3-2 8-16,3 0-8 0,0-3 0 0,-3 0 0 0,0 0 0 0,0 0 0 15,0-5 0-15,3 3 0 0,-3-1-23 16,-3-2 2-16,0-3 0 0,0 3-396 16,0 0-79-16</inkml:trace>
  <inkml:trace contextRef="#ctx0" brushRef="#br0" timeOffset="68301.128">16147 6051 1022 0,'0'0'22'0,"0"0"5"0,0 0 1 0,0 0 1 0,0 0-29 0,0 0 0 15,0 0 0-15,9-5 0 0,0 2 66 0,-3 0 7 16,2 1 2-16,1 2 0 0,3 0-23 0,-3-3-5 16,6 3-1-16,-3 0 0 0,3 0 1 0,0 0 0 15,0 0 0-15,0 0 0 0,-1 3 1 0,4-1 0 16,0-2 0-16,0 6 0 0,0-4-15 0,3 4-2 0,-3-4-1 16,-1 4 0-16,1-4-14 0,3 4-4 0,3-1 0 15,3-3 0-15,0-2-3 0,-1-2-1 16,10 2 0-16,3-3 0 0,5 3 0 0,-2-2 0 0,-3-1 0 0,2 0 0 15,7-2 8-15,-6 2 0 0,-1-2 1 16,1 0 0-16,6-1 4 0,-4 1 1 0,4 0 0 0,-6 2 0 16,-1 1 6-16,1-1 2 0,0 0 0 15,-4 3 0-15,-5 0-13 0,0 0-2 0,0-2-1 0,-1-1 0 16,-5 3 3-16,0 0 1 0,0 3 0 0,2-3 0 16,4 0-6-16,-3 0-2 0,-3 0 0 0,0 0 0 15,5 2 7-15,-2-2 2 0,0 0 0 0,-3 0 0 16,-1-2-19-16,4-1-17 0,-6 0 3 0,6 1 1 15,-3-1 13-15,-1-2 0 0,-2-1 0 0,3 4 0 16,-3-3 9-16,0 2-9 0,-4-2 0 0,4 2 9 16,0 0-1-16,-3 1 0 0,0-1 0 0,-1 0 0 15,1 3 2-15,0-2 0 0,-3-1 0 0,0 3 0 16,3 0 3-16,-3 0 1 0,-1 0 0 0,4 0 0 16,0 0-6-16,-3 0-8 0,3 0 11 0,0 3-11 15,-4-3 0-15,4 2 0 0,3-2 0 0,-3 0 0 0,-6 3 8 16,0 0-8-16,0-3 0 0,-3 2 0 0,-1 1 0 15,1 0 0-15,-3-3 0 0,0 5 0 0,3-2 0 0,-6-3 8 16,-6 0-8-16,0 0 0 16,12 0 10-16,-3 0-10 0,-3 0 8 0,3-3-8 0,0 3 0 0,-3-3 8 15,3 3-8-15,0-2 0 0,-4 2 0 0,-5 0 0 16,6-3 0-16,3 0 0 0,-3 3 0 0,3-2 8 0,-3-1-8 16,0 0 0-16,0 3 0 0,-6 0 0 15,9 0 0-15,-9 0 0 0,0 0 0 0,9 0 0 0,-3 0-11 16,-6 0 11-16,0 0-12 0,0 0 4 0,0 0 0 15,6 0 0-15,-6 0-14 0,0 0-2 0,0 0-1 16,6-2 0 0,-6 2-16-16,0 0-3 0,0 0-1 0,0 0 0 15,0 0-27-15,0 0-6 0,0 0-1 0,0 0 0 16,0 0-8-16,0 0-1 0,0 0-1 0,-3-3-463 0,0 0-93 0</inkml:trace>
  <inkml:trace contextRef="#ctx0" brushRef="#br0" timeOffset="68724.884">18602 5842 1612 0,'0'0'36'0,"0"0"7"0,0 0 1 0,-3-3 1 0,0 1-36 0,3 2-9 15,0 0 0-15,0 0 0 0,0-3 86 0,0 3 15 16,0 0 3-16,0 0 1 0,0 0-49 0,0 0-9 16,0 0-3-16,9-5 0 0,-3 5-13 0,-6 0-3 15,0 0-1-15,0 0 0 0,0 0 6 0,0 0 2 16,6 2 0-16,-6-2 0 0,0 0-12 0,6 8-3 16,3-2 0-16,-9-6 0 0,6 8-8 0,6 2-3 15,-3-2 0-15,0 0 0 0,0 3-9 0,0-1 0 16,0 1 9-16,3-1-9 0,-1-2 0 0,-2 3 0 0,3-3 0 15,-3 5 0-15,0-5 0 0,0 3 0 16,-3-3 0-16,0 2 0 0,0-2 0 0,0 0 8 0,0 0-8 0,-6 0 0 16,0-8 12-16,0 0-3 15,0 8 0-15,0 0 0 0,-6-3 7 0,0 3 0 0,0-3 1 0,-3 1 0 16,-3-4-1-16,0 3-1 0,-6 1 0 0,1-4 0 16,-1 4-15-16,-3-1-13 0,0 0 2 0,0 1-766 15,0-1-154-15</inkml:trace>
  <inkml:trace contextRef="#ctx0" brushRef="#br0" timeOffset="107273.057">5306 7938 1142 0,'0'0'32'0,"3"-8"8"0,-3 2-32 0,3 1-8 0,3 0 0 0,3 2 0 16,0-5 8-16,3 5 0 0,-3-2 0 0,3 3 0 16,2-4 10-16,4 1 2 0,0 2 1 0,3 1 0 0,0-4 22 0,0 6 4 15,3-2 1-15,-1-1 0 16,1 3 1-16,0 0 1 0,3-3 0 0,-3 1 0 0,5-1-16 0,1 3-3 16,0 0-1-16,3 0 0 0,-4 0-18 0,-2 3-3 15,0 2-1-15,-3-2 0 0,0-1-8 0,-7 1 0 16,1-3 0-16,-3 3-11 15,-6-1-13-15,0-2-4 0,-9 0 0 0,0 0-691 16</inkml:trace>
  <inkml:trace contextRef="#ctx0" brushRef="#br0" timeOffset="108946.781">5756 8752 724 0,'8'-5'20'0,"-8"5"5"0,0 0-25 0,6-8 0 0,-3 0 0 0,0 3 0 16,0-3 92-16,0-3 12 0,0 4 4 0,-3-7 0 15,-3 4 2-15,0-1 1 0,3 1 0 0,-3-1 0 16,-3 3-24-16,3 0-5 0,-2-3-1 0,2 6 0 15,-3 3-37-15,-3-4-8 0,0 4-2 0,0-1 0 16,-3 3-26-16,3 3-8 0,-6-3 0 0,3 5 0 16,-3-2 0-16,-3 2 0 0,-2 3 0 0,2 0 0 15,-6 2-8-15,3 1 8 0,-3 2 0 0,0 3-9 16,1 3 9-16,-4 2 0 0,6 0 0 0,0 3 8 16,0-1-8-16,6 4 9 0,1-1-9 0,2 3 10 15,3 3 2-15,0 3 0 0,6 2 0 0,-3 2 0 0,3 1-12 16,0 2 0-16,0 3 0 0,3 0 8 0,3-2 8 15,0 4 0-15,3 1 1 0,-3 0 0 0,0-1 7 0,3 1 0 16,-6 2 1-16,6-2 0 0,0 2 12 0,3 0 3 16,-6 1 0-16,3-1 0 0,-3 0-28 15,2 3-12-15,4-3 10 0,-3 3-10 0,-3 0 16 0,0-3-4 16,0 1 0-16,-6-1 0 0,0 0 0 0,0-2 0 16,0-1 0-16,0 4 0 0,0-4 6 0,-6 1 1 15,1 0 0-15,-1-3 0 0,-3-6 4 0,0 4 1 16,0-4 0-16,-3-2 0 0,0 0-4 0,-3-5 0 15,3 2 0-15,-5-2 0 0,-1-5 8 0,-3-1 0 16,3-2 1-16,0-6 0 0,-3-2 4 0,1 0 1 0,-4-5 0 16,-3-3 0-16,0 0-12 0,1-3-2 0,-4-5-1 15,0 0 0-15,-3-3-6 0,4-2-1 0,-4-6 0 0,3 1 0 16,3-1-12-16,1-2 0 0,-1-3-12 0,6-2-852 16,-3-1-172-16</inkml:trace>
  <inkml:trace contextRef="#ctx0" brushRef="#br0" timeOffset="110290.773">6026 9626 1026 0,'0'0'28'0,"0"0"8"0,0 0-28 0,0 0-8 0,0 0 0 0,0 0 0 0,0 0 86 0,9 0 16 16,0 0 3-16,3 0 1 0,0 0-24 0,3 0-5 16,0-3-1-16,3 3 0 0,6-3-14 0,-1 1-3 15,4-1-1-15,3-2 0 0,3-1-27 0,-1 1-6 16,4 0-1-16,0 0 0 0,-3 2 0 0,-1 0 0 15,-2 1 0-15,0-1 0 0,-3 3-24 0,-4 0 0 16,-2 0 0-16,0 0 0 0,-3 3 0 0,0 2 0 16,-3-2 9-16,-3 2-9 0,-3 0 0 0,-4 6 9 0,-2-1-9 15,-3 6 0-15,-5 0 12 0,-4 3-4 0,0 2 0 16,-6 0-8-16,-3 3 12 0,0 2-12 0,-6 3 12 0,-3 0-12 16,4-2 8-16,-7 5-8 0,-3-3 0 0,0 2 0 15,4-1 0-15,-4-1 0 16,0 0 0-16,3 0 0 0,1-3 10 0,5-2-10 0,-3 0 8 0,6-6-8 15,6 1 19-15,-3-1-2 0,4-4 0 16,2-1 0-16,3-2 5 0,0-1 1 0,3-2 0 0,3 0 0 16,0-3-3-16,3 1 0 0,0-6 0 0,6 5 0 15,3 0 0-15,3-2-1 0,0-1 0 0,2-2 0 16,10-2 0-16,-3 2 0 0,0-3 0 0,6 0 0 16,0 1-2-16,-1-1 0 0,-2-2 0 0,3 2 0 15,0 1 2-15,-3 2 0 0,2-6 0 0,-5 6 0 16,3-2-11-16,-3-1-8 0,0 0 12 0,-4 3-12 15,1 0 8-15,-3-2-8 0,3 2 0 0,-3-3 0 0,-3 3 0 16,0 0 0-16,0 0 0 0,0-3 0 16,-6 3-120-16,-1 0-24 0,1-2-4 0,-6 2-2 15</inkml:trace>
  <inkml:trace contextRef="#ctx0" brushRef="#br0" timeOffset="110568.995">6041 10038 1684 0,'0'0'37'0,"12"3"8"0,3-3 2 0,3-3 0 0,3 3-38 0,3-2-9 0,2-1 0 0,4-2 0 16,-3-1 50-16,3 1 8 0,-4 2 2 0,7 1 0 16,-3-6-23-16,3 5-4 0,-3 1-1 0,-1-4 0 15,-2 1-13-15,-3 2-3 0,0 1-1 0,-3-1 0 16,-4-2-24-16,1 2-5 0,-3 1-1 0,0-1 0 16</inkml:trace>
  <inkml:trace contextRef="#ctx0" brushRef="#br0" timeOffset="111076.905">6646 9414 1907 0,'-9'-11'54'0,"6"6"12"0,0 2-53 0,3-2-13 0,3 0 0 0,0-1 0 16,3-1 24-16,0 1 3 0,-1-2 0 0,4 3 0 15,0-3-6-15,0 3-1 0,0-3 0 0,6 0 0 16,-3 3 11-16,3-1 1 0,0 1 1 0,3 0 0 15,-4-1 3-15,1 4 0 0,0 2 0 0,-3-5 0 16,0 2-20-16,3 3-3 0,-6 5-1 0,0-2 0 16,0 2 0-16,-3 3-1 0,3 0 0 0,-6 5 0 15,-3 0-11-15,0 3 8 0,-3 0-8 0,0 3 8 16,-3-1-8-16,0 3 0 0,-3 3 9 0,0 0-9 16,-3-3 8-16,0 3-8 0,0-3 10 0,0 0-10 15,-6 1 0-15,1-4 8 0,5 1-8 0,3-1 0 16,-6-5 0-16,6 1 8 0,-3-1-8 0,3-3 0 15,0-2 10-15,3 0-10 0,3-2 10 0,3-6-10 16,0 0 28-16,0 0 0 0,0 0 0 0,0 0 0 0,12 0-2 16,6-3-1-16,0-2 0 0,6-1 0 0,2-2-7 15,1 0-2-15,3 3 0 0,0 0 0 0,0 0-16 0,-1-1 8 16,4 1-8-16,-3 0 0 0,-6 5 0 0,5 0-12 16,7 0 0-16,-3 2-1165 15</inkml:trace>
  <inkml:trace contextRef="#ctx0" brushRef="#br0" timeOffset="112058.187">7789 9567 1598 0,'0'0'35'0,"0"0"7"0,0 0 2 0,0 0 1 0,0 0-36 0,0 0-9 0,0 0 0 0,0 0 0 15,-3 8 23-15,3 3 2 0,3 2 1 0,-3 3 0 16,-6 0 14-16,6 2 4 0,0 4 0 0,0-1 0 16,0 5 4-16,-3 3 0 0,0 3 1 0,3 2 0 15,3 3-29-15,0 6-7 0,-6-1-1 0,3 0 0 16,6 1-3-16,-3 2-1 0,-3-6 0 0,0 4 0 15,5-4-8-15,-2 1 0 0,3 0 9 0,0-3-9 16,-3-3 8-16,3 1-8 0,6-1 10 0,-6-5-10 16,0-5 10-16,-3-3-10 0,6-2 10 0,0-3-10 0,-3-3 13 15,-3-5-3-15,-3-3-1 0,0-5 0 0,0 0 18 16,0 0 3-16,-6-8 1 0,0-8 0 0,0-2-2 16,-6-6 0-16,-3-5 0 0,-3-8 0 15,1-6-29-15,-1 1 8 0,3-3-8 0,-6-3 0 16,-6 1-24-1,6-3-7-15,12-1-1 0,-3 6-1 0,-5 3 21 0,5 2 4 0,0 1 8 0,6 4-13 0,6 1 1 0,-6 2 1 16,-3 6 0-16,9-4 0 0,6 7 11 0,0-1 0 16,-12 3 0-16,6 0 0 0,9 2 8 0,0 3 3 15,-3 0 1-15,6 6 0 0,-3-1-4 0,5 3 0 16,7 3 0-16,0 2 0 0,-3 1-8 0,3 4 0 0,9 1 0 16,-4 0 0-16,1 2 0 0,0 0 0 0,0 3 0 15,3 3 0-15,2 2 8 0,-5 3-8 0,-6-3 0 16,3 5 8-16,8 4 4 0,-11-1 1 0,-12 0 0 0,0 0 0 15,3 6-3-15,-9-4-1 0,-6 4 0 0,-6-3 0 16,0-1-1-16,-6-4 0 0,6 2 0 0,-8-2 0 16,-7 2 12-16,3-3 1 0,3-4 1 0,0-1 0 15,0 0-22-15,0-5 0 0,1-3 0 0,5 1-736 16,0-6-146-16</inkml:trace>
  <inkml:trace contextRef="#ctx0" brushRef="#br0" timeOffset="112359.408">8783 9139 1954 0,'0'-21'43'0,"0"10"9"0,3 3 1 0,-3 3 3 0,0-3-45 0,0 8-11 16,0 0 0-16,0 0 0 0,0 0 0 0,0 0-17 15,0 0 4-15,0 0 1 0,-3 2 35 0,-3 4 7 16,-3 4 2-16,0 1 0 0,-3 2-7 0,0 3-1 15,0 3 0-15,-3 2 0 0,-3 3-12 0,1 2-4 16,-4 0 0-16,0 6 0 0,0 0 20 0,-3 0 3 16,3 2 1-16,-2 3 0 0,-4 0-32 0,6 3-18 15,0 0 2-15,0-3 1 0,3-3 15 0,4-2 0 16,-1-1 0-16,3 1-9 0,6-3 9 0,0 0 0 16,3-2-9-16,0-1 9 0,6-2 0 0,0 0 0 15,6-6 0-15,3-2 0 0,6 0 8 0,2-3 2 0,4-5 1 16,6-2-667-16,0-1-132 15</inkml:trace>
  <inkml:trace contextRef="#ctx0" brushRef="#br0" timeOffset="112735.345">8824 9522 1728 0,'-14'-2'49'0,"8"-1"11"0,0 3-48 0,0 0-12 0,3 0 0 0,3 0 0 16,0 0 10-16,0 0 0 0,0 0 0 0,0 0 0 16,0 0 30-16,12 3 7 0,-1-3 1 0,4 2 0 0,6 1-10 15,0 0-2-15,-3-1 0 0,6 4 0 0,2-1-14 16,-2 0-3-16,0 0-1 0,-3 3 0 0,0 0-8 0,0 0-2 16,-1-2 0-16,-2 2 0 0,-3-1-8 0,-3 1 0 15,0 3 9-15,-3-3-9 0,-3 2 10 0,-3 1-2 16,-3-3-8-16,-6 5 12 0,-3-2 0 0,-6-1-1 15,-3 4 0-15,0-1 0 0,-5-3-11 16,-1 6 12-16,-6-2-12 0,3-1 12 0,0-3-12 0,-2 4 0 16,2-1 9-16,3 0-9 0,3 0 0 0,3-2 0 15,3-3 0-15,7 0 0 0,-4 0 0 0,6-3 0 16,0 3 0-16,6-8 0 0,0 0 0 0,0 0 0 16,0 0-11-16,12 5 11 0,3-2 0 0,2-3 0 15,4 0 0-15,6-3 10 0,6-2-2 0,-3 0-8 0,5-3 12 0,4 0-4 31,0 0-86-31,2 0-18 0,1-3-3 0</inkml:trace>
  <inkml:trace contextRef="#ctx0" brushRef="#br0" timeOffset="113043.689">9089 9112 1788 0,'-12'-10'51'0,"9"7"10"0,3 3-49 0,0 0-12 0,0 0 0 0,0 0 0 16,12 8 0-16,0 0 11 0,3 2-11 0,3 1 10 0,3 2 31 15,0 3 7-15,5 3 0 0,1-1 1 0,3 3 7 0,3 1 2 16,2-1 0-16,1 3 0 16,3 2-10-16,-3 0-3 0,-1 1 0 0,-2 2 0 0,0 3-22 0,-3 0-5 15,-7-1-1-15,-2 1 0 0,-6 0-9 0,-3 2-8 16,-3-2 12-16,-6 0-12 0,-6-1 15 0,-6 1-4 15,-6 0-1-15,-3 0 0 0,-6-1 2 0,-2-1 1 16,-7-4 0-16,-3-2 0 0,-3 2-5 0,-2-5-8 16,2 3 11-16,3-5-741 15,-2-1-148-15</inkml:trace>
  <inkml:trace contextRef="#ctx0" brushRef="#br0" timeOffset="113774.772">10459 9607 2156 0,'0'0'48'0,"0"0"9"0,0-5 3 15,0-6 0-15,0 1-48 0,-3-1-12 0,3-2 0 0,0 0 0 0,-3 5 79 0,0-3 13 16,3 3 4-16,-3-3 0 0,0 4-62 0,0 1-12 16,-3 1-2-16,0-3-1 0,-3 3-5 0,0-1-1 15,-3-1 0-15,3 1 0 0,-3 1-13 0,0 5 0 16,-6-5-12-16,1 5 12 0,-4 0 0 0,-3 2-8 15,-3 1 8-15,0 5 0 0,1 0 0 0,-7 2-12 16,0 1 12-16,3 2-10 0,-5 3 10 0,2 5 0 16,0 0 0-16,3 6-8 0,4-1 8 0,-1 1-13 15,3 2 5-15,3 0 8 0,6 0-12 0,0-2 12 16,6-4-10-16,3-1 10 0,3-1-10 0,6 3 10 16,0-3-10-16,6-3 10 0,0-5 0 0,6-2 0 15,0-3 0-15,3 0 0 0,6-3 12 0,0-5 3 16,5 0 0-16,-2-5 0 0,3-3 3 0,3-5 1 0,-4-3 0 15,1-3 0-15,0 1-3 0,0-6-1 0,-4 0 0 0,1-5 0 16,0 0 3-16,-3-8 1 0,-3-3 0 0,-1-2 0 16,1-6-3-16,-3 1 0 0,-3-6 0 0,3 2 0 15,-6 4-7-15,0-1-1 0,-3 1-8 16,0 2 12-16,-3 5-12 0,-3 0 0 0,-3 6 8 0,2 2-8 16,-2 0 0-16,0 9 0 0,-2 1 0 15,2 1 0-15,0 3 0 0,-3 2 0 0,0 3 0 0,0 2 0 16,0 3 0-16,0 0 0 0,0 5-8 0,-3 1 8 15,-3 2-13-15,3 2 1 0,-6 6 0 0,3 3 0 16,-3 5 2-16,0 5 1 0,3 0 0 0,-3 6 0 16,0 4 9-16,1 4 0 0,2 2 0 0,0-3 0 15,3 3 0-15,3 3-10 0,3-3 10 0,0 5 0 16,6-2-11-16,0 0 11 0,0-1-10 0,3 4 10 16,2-1 0-16,1-2 0 0,-3-6 0 0,0 1 0 0,3-4 0 15,-3-2 0-15,3-2 10 0,-3-3-10 0,0-3 8 0,-3 0-8 16,6-2 8-16,-3-9-8 0,0-2 0 0,-1 0-14 15,4-3 2-15,0-5 0 16,3-5-93-16,0-3-19 0,3-3-3 0</inkml:trace>
  <inkml:trace contextRef="#ctx0" brushRef="#br0" timeOffset="114209.751">10732 9401 1764 0,'-9'-11'39'0,"9"11"8"0,0 0 1 0,-3-5 1 0,3 5-39 0,0 0-10 0,0 0 0 0,0 0 0 15,0 0 27-15,0 0 3 0,0 0 1 0,0 0 0 16,0 0 37-16,6 0 8 0,0-3 2 0,3 3 0 16,3 3-10-16,0-1-1 0,-3-2-1 0,6 0 0 15,-3 6-22-15,0-4-5 0,0-2-1 0,3 0 0 16,-4 0-14-16,4 0-4 0,0 3 0 0,0 0 0 15,0 2-4-15,-3 0-2 0,6 3 0 0,-6 0 0 16,3-3-14-16,-1 6 8 0,-2-3-8 0,0 3 0 16,-3-1 18-16,-3 1-2 0,0-3-1 0,-3 2 0 15,0 6-15-15,-6-3-16 0,-3 1 3 0,-3 1 1 0,-3 1 12 16,-6 3 0-16,-5-3 9 0,-1 2-9 16,-3 1 8-16,-3-1-8 0,0 1 0 0,1-1 9 15,-1-2 0-15,3 0 0 0,3 0 0 0,6-6 0 0,-2 1-9 16,8 0 0-16,0-3 9 0,3 2-9 15,6-2 0-15,0 0-8 0,6-3 0 0,3 3 0 0,6-2 8 0,3-4 0 16,5 1 0-16,7 0-8 0,3-6 17 0,6 0 4 16,2 1 1-16,4-4 0 0,-3 1 0 0,2 2 0 15,1-2 0-15,-3 0 0 0,3-3-14 0,-4 3 0 16,1 2 0-16,-3-2 0 0,-4 2 0 0,-2 0-10 16,0 1 2-16,-6 2-820 15,0 0-164-15</inkml:trace>
  <inkml:trace contextRef="#ctx0" brushRef="#br0" timeOffset="116609.635">2371 9493 939 0,'0'0'20'0,"0"0"5"0,0 0 1 0,0 0 1 0,0 0-27 0,0 0 0 0,0 0 0 0,0 0 0 16,0 0 93-16,0 0 14 0,6-2 2 0,0-4 1 15,6 4-30-15,-6-4-7 0,3 4-1 0,6-4 0 16,6-4-41-16,-7 5-9 0,7 2-2 15,3-2 0-15,6 5 13 0,3-3 3 0,-4-2 0 0,7 2 0 16,0 3-20-16,3 3-3 0,-4-3-1 0,4-3 0 16,0 6 12-16,-1-3 1 0,1-3 1 0,3 0 0 15,-1 1-10-15,4-1-3 0,3-2 0 0,-10 0 0 16,4-1 0-16,-6 1 0 0,-1 0 0 0,-5 2 0 16,0-2-13-16,-3 2 0 0,-3-2 0 0,-7 2 0 15,-2 0 12-15,0 3 0 0,-6 0 0 0,0 0 0 16,-9 0 2-16,0 0 0 0,0 0 0 0,0 0 0 15,0 0 3-15,-6 6 1 0,-3-1 0 0,0 3 0 16,-3 0-10-16,0 0-8 0,1 2 12 0,-4 1-12 0,3-3 8 16,-3 5-8-16,0 0 0 0,0-2 0 0,0 0 0 15,3 2 0-15,-3 0 0 0,1 3 0 0,2 0 0 0,0 0 0 16,-3 0 0-16,0 2 0 0,3 3 9 0,3-2 5 16,0 2 1-16,3 0 0 0,-9 3-15 0,3 2 0 15,4 3 0-15,-4 1 0 0,-3-1 0 16,3 0-16-16,-6 5 3 0,9 1 1 0,-9-1 12 0,3 0 0 15,-3 3 0-15,4-2 0 0,-4-1 0 0,3 1 10 16,-3-1-10-16,0-2 12 0,0 2-12 0,0-2 0 16,1 0 0-16,2-3 8 0,0 3-8 0,-3-1 0 15,3-4 0-15,0-1 8 0,0-2-8 0,0-3 0 0,6 0 9 16,-8-2-9-16,8-6 12 0,-3 0-3 16,3-2 0-16,0-6 0 0,0 0 2 0,3 1 0 0,6-6 0 0,0-3 0 31,-6-5-72-31,12-2-15 0,-3-6-2 0</inkml:trace>
  <inkml:trace contextRef="#ctx0" brushRef="#br0" timeOffset="117015.511">2187 9501 738 0,'9'0'16'0,"-9"0"3"0,9 3 1 0,-9-3 1 0,8 5-21 0,1-2 0 15,0 2 0-15,-3 3 0 0,0 0 56 0,3 0 6 16,-9 2 2-16,6 1 0 0,0 5 56 0,-6 0 11 15,3 5 2-15,0-3 1 0,0 6-51 0,0 0-11 16,0 3-1-16,0 2-1 0,-3-3-14 0,0 9-2 16,3-4-1-16,0 4 0 0,3 2-17 0,-6 0-3 0,6 2-1 0,0-2 0 15,3 1-8-15,-3 1-1 16,0-2-1-16,0-2 0 0,5-1-4 0,-5 0-1 0,9 1 0 16,-6-1 0-16,0-2-1 0,3 0 0 0,-3-1 0 15,3-1 0-15,-3-1-4 0,0-3 0 0,3-5-1 0,-6 3 0 16,2-5-2-16,-2-1 0 15,-3-2 0-15,0-3 0 0,0 1-9 0,-3-1 0 0,-3-3 0 0,3 1-670 16,-3-1-141 0</inkml:trace>
  <inkml:trace contextRef="#ctx0" brushRef="#br0" timeOffset="117841.375">3288 10197 752 0,'0'0'16'0,"0"0"4"0,-3 0 1 0,3 0 0 0,0 0-21 0,-9 3 0 0,0-3 0 0,0 0 0 16,0 2 71-16,0-2 9 0,-3-2 3 0,4 4 0 16,-4 4 13-16,0-4 2 0,-3 4 1 0,3 2 0 15,-6-1-35-15,0 1-6 0,0 6-2 0,0-1 0 16,1 0-20-16,-1 6-5 0,-3-4-1 0,6 4 0 15,3 0 2-15,0 2 0 0,0-3 0 0,3 3 0 16,0-2 3-16,9 2 1 0,-8-2 0 0,5-1 0 16,0 1 4-16,3-1 0 0,3-2 1 0,3 3 0 0,-1-4 6 15,7 1 1-15,3-2 0 0,0 1 0 0,3-1-20 0,3 1-3 16,0-1-1-16,-3-4 0 0,5 1 12 0,1-1 3 16,0-2 0-16,-3 0 0 0,0-2-19 0,-1-4-4 15,-2 1-1-15,0-3 0 0,-3 0 13 0,0-3 2 16,-3 1 1-16,3-4 0 0,0 1 1 0,-3-3 0 15,2-5 0-15,-2 0 0 0,0-1-10 0,0-1-2 16,0-7 0-16,0 1 0 0,-3 0-8 0,-3-5-1 16,3-4-1-16,-3 1 0 0,-3 0-10 0,0 0 0 15,-3-3 0-15,0 6-11 16,0 0-18-16,-6-1-4 0,0 3-1 0,-3 3 0 16,-3 0-7-16,0 0-2 0,0 5 0 0,-3 3 0 15,-3 2 3-15,-2 3 0 0,-1 0 0 0,-3 3 0 16,-3 5 0-16,0 0 1 0,1 0 0 0,-1 5 0 15,0 0 1-15,-3 3 0 0,3 3 0 0,1 2 0 16,-1-2 3-16,3 5 1 0,0-3 0 0,6 3 0 0,0 2 22 0,7-2 12 0,2 0-12 16,3-3 12-16,3 3 16 0,6-3 11 0,3 3 1 0,3-8 1 15,5 3 25-15,7-3 5 0,6 0 1 0,9-6 0 16,2 1-8-16,4-3-2 0,3 0 0 0,5-3 0 16,-2-5-30-16,6 3-5 0,-1-3-2 0,1 0-773 15,2-2-156-15</inkml:trace>
  <inkml:trace contextRef="#ctx0" brushRef="#br0" timeOffset="120245.675">2100 9671 1443 0,'-6'-22'32'0,"6"14"6"0,-3-5 2 0,3 5 0 0,-6 0-32 0,12 0-8 0,-6-2 0 0,3 2 0 15,0 0 0-15,3 3 0 0,-3-3 0 0,3 2 0 16,3-2 64-16,-3 3 12 0,3 0 1 0,3 2 1 15,12 1 21-15,-3 2 4 0,2 2 1 0,10-2 0 16,3 3-39-16,6-3-7 0,2-3-2 0,4 6 0 16,5-3-32-16,4 0-8 0,0 0 0 0,5 0-1 15,-5 0-6-15,-4 3-1 0,1-3 0 0,-1-3 0 16,-2 3-8-16,-6-3 0 0,2 1 9 0,-5 2-9 16,-3 2 0-16,-10 1 9 0,-2 2-9 0,-9 0 0 15,0 1-15 1,-6 4-9-16,-6 1-3 0,-6 2 0 0,-6 3-136 0,-3 3-27 0,-9-1-6 15,-6-2 0-15</inkml:trace>
  <inkml:trace contextRef="#ctx0" brushRef="#br0" timeOffset="120633.028">2386 10202 1710 0,'0'0'37'0,"9"-2"8"0,0 2 2 0,6-3 1 0,0 0-38 0,6-2-10 16,5-3 0-16,4 3 0 0,0-6 82 0,6 1 14 0,5-1 4 0,-5 3 0 15,9-2-32-15,-4-1-7 0,1 3-1 0,-3 0 0 16,5 0-32-16,-5-2-6 0,3 2-2 16,-1 0 0-16,1 5-10 0,-3-2-2 0,-7 2-8 0,1 1 12 15,-3 4-2-15,0-2-1 0,-9 0 0 0,-1 3 0 16,-2-1-26-16,0 4-6 0,-6-1-1 0,-3 3 0 31,-6-3-48-31,0 3-9 0,-3 0-3 0,-3 3 0 16,-6 2-41-16,-3 3-9 0,-9 0-2 0,0 2 0 15,-2 1-8-15,-4-1-1 0,-9 3-1 0,3 1 0 16,1-4 70-16,-1 3 13 0,3-5 3 0,0 3 1 0,1-3 107 0,2-3 22 0,3 0 4 0,3-2 1 16,0-1 40-16,3-2 8 0,7 0 1 0,-1-3 1 15,9 1-36-15,-6-1-7 0,9-5-2 0,0 0 0 16,9 5-36-16,3-2-8 0,5-3-2 0,7-3 0 16,6-2 10-16,3-3 3 0,2-3 0 0,10 1 0 15,0-1-18-15,-1 1-3 0,4-6-1 0,-6 3 0 16,2-3-17-16,-5 2-8 0,3 1 8 0,-7 3-658 15,-5-4-132-15</inkml:trace>
  <inkml:trace contextRef="#ctx0" brushRef="#br0" timeOffset="121573.031">505 9853 1549 0,'0'-16'44'0,"0"11"9"0,0 5-42 0,0 0-11 0,0-5 0 0,0-1 0 0,0 6 46 0,0 0 7 16,0 0 2-16,0 0 0 0,0 0-21 0,6 6-4 15,-3-1-1-15,0 6 0 0,3 4-29 0,-3 1 8 16,3 5-8-16,-6 1 0 0,0 4 12 0,3 1 0 15,3 2 0-15,-6-3 0 0,0 1-12 0,3 2 9 16,0-3-9-16,-3-2 8 0,6-3-8 0,-6 0 0 16,0 0 0-16,2-7 8 0,-2-1-8 0,0 0 0 0,0-2 9 15,0-3-9-15,0-3 12 0,0-5-1 0,0 0-1 0,0 0 0 16,0 0 14-16,-2-5 2 0,2-6 1 16,-6-2 0-16,6-3-12 0,-6-3-3 0,6-2 0 15,0-3 0-15,0 1-12 0,6-4-18 0,0 1 4 0,-4-3 1 31,4 2-16-31,0 1-3 0,0-1-1 0,3 3 0 0,0 6 20 0,-3-1 4 0,9 6 1 16,-9 0 0-16,9 5 8 0,-6 0 11 0,3 3-3 16,-3 2 0-16,3 6 8 0,-1 2 2 0,7 3 0 0,-9 3 0 15,3 4-6-15,6-1-2 0,-6 2 0 0,-3-1 0 16,-3 4-10-16,3 2 0 0,0 3 9 0,0-3-9 16,0 0 0-16,-6 0 0 0,2 1 0 0,-5-4 0 15,0-2 11-15,3 2-3 0,0-4 0 0,-3-1 0 16,-3-2 13-16,0-4 3 0,-2 1 0 0,5-8 0 15,-3 3 1-15,-3 0 1 0,0-3 0 0,-3 0 0 0,0-3-14 16,0-5-4-16,0 0 0 0,6-2 0 0,-6-4-22 16,6 1-5-16,-3-3-1 0,3-2 0 15,3-1-8-15,0-2-3 0,0 0 0 16,9 0 0-16,-9 0 15 0,12-1 4 0,-3 7 0 0,3-4 0 0,-3 0-4 0,6 1 0 16,-1 2 0-16,1 3 0 15,6 0-9-15,0-1-3 16,0 4 0-16,-3 2 0 0,3 3 11 0,-1 5 1 0,-2 0 1 0,0 2 0 15,-3 4-16-15,0 1-3 0,-3 4-1 0,-3 2 0 16,-3 3 21-16,0 3 4 0,-3 4 1 0,3-1 0 0,-6 4 37 0,-6-2 8 16,6 2 2-16,0 1 0 0,-3-1 0 0,0 1 0 0,3-3 0 15,0-3 0-15,0 0-23 0,3 0-5 0,6-2-1 16,-6-1 0-16,2-5-9 0,7 3 0 16,0-5 0-16,6-3-571 0,-3-3-121 0</inkml:trace>
  <inkml:trace contextRef="#ctx0" brushRef="#br0" timeOffset="122213.365">1181 9753 1450 0,'-12'-3'32'0,"12"3"6"0,-6 3 2 0,3 2 1 0,3 0-33 0,-6 6-8 0,0-1 0 0,6 4 0 0,0-1 18 16,0 5 2-16,3-2 0 0,6 5 0 0,-6 0 9 0,3 3 3 15,6-3 0-15,-3 3 0 0,-1 0-13 0,4-3-3 16,3 0 0-16,0 1 0 0,0-4 9 0,0-2 2 16,-3-3 0-16,0 0 0 15,0-2-27-15,-1-6 0 0,-5 1 8 0,-6-6-8 0,12 2 12 0,-3-2 0 16,0-5 0-16,0 0 0 0,-6-3 6 0,3-5 2 16,0-3 0-16,0 0 0 0,-3-3-20 0,3 1-16 15,-6-3 4-15,3-3 0 0,-3 0-7 0,0 0-1 16,3 0 0-16,0 3 0 15,-3 0-9-15,3 2-3 0,0 1 0 0,3 2 0 0,-6 3 52 0,3 0 9 16,0 5 3-16,0 0 0 0,3 0 0 0,0 2 0 16,3 4 0-16,-4 4 0 0,4 1 0 0,-3 2 0 15,3 3 0-15,-3 0 0 0,3 6-32 0,-3-1 0 0,-3 5 0 16,6 1 0-16,-6-1 0 0,3 3 0 0,-3-2 0 16,3 0 0-16,-6 2 0 0,3 0 0 0,0 0 0 15,3-5 0-15,-6 2 9 0,0-2-1 0,0-2 0 0,0-4 0 16,0-2-8-16,0 0 0 0,0-8 0 0,0 0 0 15,0 0 8-15,0 0-8 0,0 0 8 0,0 0-8 16,0-8 0-16,0 0 0 16,0-5 0-16,0-3 0 15,0 0-41-15,3-2-1 0,3-1 0 0,-6-5 0 0,12-2 16 0,-9 2 3 0,3 0 1 0,2 3 0 16,4 3 11-16,-3-4 3 0,3 6 0 0,-3 3 0 16,0 0-10-16,6 2-2 0,-6 3 0 0,3 3 0 15,0 3 32-15,-3-1 7 0,6 0 1 0,-4 6 0 16,-2 0 9-16,-3 2 3 0,9 0 0 0,-6 6 0 15,3-1-1-15,-3 1 0 0,0 2 0 0,3 6 0 16,-6-3-15-16,0 2-2 0,3 1-1 0,-9-1 0 0,3 3-4 16,3 0-1-16,-6-2 0 0,0 2 0 0,0-5-8 15,0 0 0-15,0-3 0 0,3 0 0 0,-3-2 8 0,3-3 0 16,-1-3 0-16,-2-5 0 0,0 0-8 0,0 0 0 16,6-5 0-16,0 0-628 15,-3-9-128-15</inkml:trace>
  <inkml:trace contextRef="#ctx0" brushRef="#br0" timeOffset="122378.525">1160 9372 1911 0,'-15'-16'42'0,"9"13"9"0,0 0 1 0,6 3 2 0,-3 3-43 0,3-3-11 0,0 0 0 0,3 11 0 31,3-1-37-31,0 1-10 0,9 2-1 0,-6-2-489 0,6 2-98 0</inkml:trace>
  <inkml:trace contextRef="#ctx0" brushRef="#br0" timeOffset="122947.711">1312 10366 1479 0,'0'0'32'0,"0"-2"8"0,-9-1 0 0,3 0 2 0,3-2-34 0,0 3-8 16,-6-1 0-16,9 3 0 0,-12 3 37 0,3-1 6 15,0 3 1-15,0 3 0 0,-3 3-25 0,-6 2-5 16,6 3-1-16,1 3 0 0,-4-1 20 0,3 6 4 16,0 0 1-16,3 0 0 0,0-1 15 0,0 4 3 15,3-3 1-15,6-1 0 0,0 1-29 0,0-3-7 16,0 3-1-16,6 0 0 0,3-3-3 0,3 0-1 0,3-2 0 16,-3-3 0-16,8 0 9 0,1-3 2 0,6-3 0 15,3 1 0-15,-3-3 4 0,8-3 1 16,-5-5 0-16,3 0 0 0,0-5 10 0,2 0 2 0,-2-3 1 0,0-3 0 15,3-2 6-15,-7 0 1 16,-2-6 0-16,0 1 0 0,-3-1-36 0,0-2-6 0,-4 0-2 0,-8 0 0 16,0-1-8-16,0 1 0 0,-6-2 0 15,-3-1 0-15,-3 0 0 0,-3 0-12 0,-9 0 4 0,3 3 8 32,-9 3-40-32,-3-4-1 0,4 7 0 0,-7 4 0 0,-6 0-2 15,0 6 0-15,-2 0 0 0,-4 2 0 0,0 6-26 16,-3 2-6-16,-2 3-1 0,-4 0 0 0,9 5 45 0,-5 0 9 0,2 3 2 0,6 3 0 15,4-3 20-15,-1 2 0 0,9-2 10 0,0 3-10 16,6-6 43-16,3 0 1 0,9 0 1 0,3 1 0 16,0-1-9-16,9-3-3 0,6 1 0 0,12-3 0 0,3-3 7 15,5-5 2-15,16 0 0 0,6 0 0 0,-4-5-30 0,4-3-12 16,5 0 11-16,-2-3-761 16,11 1-152-16</inkml:trace>
  <inkml:trace contextRef="#ctx0" brushRef="#br0" timeOffset="132022.446">5047 11454 1234 0,'0'0'27'0,"0"0"5"0,0 0 2 0,0 0 2 0,0 0-36 0,0 0 0 0,0 0 0 0,0 0 0 16,0-5 50-16,0-3 3 0,0 2 1 0,0-2 0 0,0 3 3 0,0-3 1 15,0 3 0-15,-3-3 0 16,3 3-7-16,-3-1-2 0,-3 1 0 0,3 2 0 0,-3-2 8 0,0 2 2 15,-3-2 0-15,0 5 0 0,-5 0-31 0,2 3-7 16,-3-1-1-16,0 6 0 0,-3 0-20 0,-3 6-8 16,3 1 0-16,-2 4 0 0,2-1 8 0,-3 4 0 15,3 1 0-15,0 1 0 0,0 3-11 0,3-1 11 16,3 6-13-16,4 0 5 0,-1-1 17 0,3 1 4 16,3 0 1-16,3 2 0 0,3 1 7 15,3-4 2-15,0 1 0 0,2 0 0 0,1 2-1 0,3 1 0 16,0 2 0-16,0 0 0 0,0 0 2 0,-3 0 1 15,3 3 0-15,-3 2 0 0,0-2-9 0,0 2-1 16,-3-2-1-16,3 2 0 0,-6-2-5 0,0-1-1 16,-3-2 0-16,0 3 0 0,-3 0-8 0,-3-3 0 0,-3 0 9 15,0 0-9-15,-6-3 11 0,0 1-3 16,-3-1 0-16,-3-5 0 0,-3-2 0 0,-5-1 0 0,2 1 0 0,-6-4 0 16,-3-4 1-16,1-3 0 0,-7-3 0 0,0-2 0 15,4-9 1-15,-4 1 0 0,0-6 0 0,-2-2 0 16,-1-3-10-16,3-3 12 0,1 1-12 0,5-3 12 31,0-1-63-31,6 1-12 0,4-3-2 0,11 3-1 0</inkml:trace>
  <inkml:trace contextRef="#ctx0" brushRef="#br0" timeOffset="133668.922">5428 12081 1198 0,'15'-13'26'0,"-9"7"6"0,3 4 0 0,3-4 3 0,0-2-35 0,3 3 0 16,-1 0 0-16,4-3 0 0,-3 3 66 0,3-1 6 15,3 1 2-15,0 0 0 0,-3 2-10 0,2 1-3 16,1-1 0-16,0 0 0 0,0 6-21 0,-3-3-5 16,0 3-1-16,-3-1 0 0,-1 3-16 0,1 3-3 15,-3-2-1-15,0 2 0 0,0 0 6 0,0-1 2 16,-6 4 0-16,0 0 0 0,-3-1-4 0,3 1-1 0,-6-3 0 16,3 0 0-16,-3 2-1 0,-3 1 0 0,-3-1 0 0,0 1 0 15,0 0-16-15,-3-1 0 16,0 3 8-16,-6 1-8 0,-9-1 11 0,1 0-2 0,-1 3 0 0,-6 0 0 15,0 0-9-15,-3-3 0 0,-2 0 0 0,2 0-11 16,-3 1 11-16,1-1 0 0,-1 0 0 0,3 0 0 16,3-2 16-16,4 0 0 0,2 2-1 0,3-3 0 15,3-2 1-15,3 3 0 0,3-3 0 0,3-3 0 16,3 3-1-16,3 0 0 0,3 0 0 0,6-3 0 16,3 0 5-16,3 1 2 0,3-1 0 0,6 0 0 15,3-2 14-15,3-3 4 0,5 0 0 0,1 0 0 16,0-3-24-16,-1 3-5 0,1-2-1 0,-3-1 0 15,0 0 1-15,-3 1 0 0,-4-1 0 0,1 0 0 16,-3 3-11-16,-3-2 8 0,-3 2-8 0,0-3 8 16,-6 1-25-16,-1-1-6 0,1 0-1 0,-6 3-722 15,-3 0-145-15</inkml:trace>
  <inkml:trace contextRef="#ctx0" brushRef="#br0" timeOffset="133939.218">5333 12256 2055 0,'0'0'45'0,"0"0"10"0,0 0 1 0,0 0 2 0,0 0-46 0,0 0-12 0,0 0 0 0,0 0 0 16,0 0 20-16,0 0 1 0,0 0 1 0,12 5 0 15,0 0 16-15,0-2 3 0,0 2 1 0,5 0 0 16,1-2-18-16,3 0-4 0,0-1-1 0,0 1 0 16,0 0-11-16,2-1-8 0,1-2 9 0,0-2-9 15,0-1 8-15,0 0-8 0,2-2 0 0,4 0 9 16,-3-3-27-16,3 0-6 0,2-3 0 0,-2 1-1011 16</inkml:trace>
  <inkml:trace contextRef="#ctx0" brushRef="#br0" timeOffset="134393.373">5934 11859 1918 0,'-3'-11'42'0,"3"11"9"0,-3-5 1 0,3-1 3 0,0 6-44 0,6-5-11 16,0-3 0-16,3 3 0 0,0 0 34 0,3-1 5 0,-3 1 1 0,6 0 0 15,0-1 4-15,-1 1 2 16,4 0 0-16,0 2 0 0,3 1-10 0,-3-1-1 0,3 3-1 0,-3 5 0 15,-1-2-12-15,4 5-2 0,-3 2-1 0,0 1 0 16,-6 2-19-16,0 3 10 0,-3 3-10 0,-6-1 8 16,-3 1 5-16,-3 2 1 0,-6 0 0 0,3 0 0 31,-3 3-52-31,-6-5-10 0,0-1-3 0,-3 3 0 0,0-2 29 0,1-1 6 0,-1-2 0 0,0-3 1 16,-3 1 15-16,3-4 0 0,0-2 9 0,3-3-9 15,3-2 36-15,4 0 0 0,-1-3 1 0,3-3 0 16,6 3 4-16,3-5 1 0,3-3 0 0,3 0 0 15,5-3-26-15,4 1-6 0,6 2-1 0,6-3 0 16,3 1-9-16,5 2 0 0,1 0 0 0,3 2-1149 16</inkml:trace>
  <inkml:trace contextRef="#ctx0" brushRef="#br0" timeOffset="135010.949">7518 11544 1612 0,'0'0'36'0,"0"0"7"0,0 0 1 0,6 8 1 0,3-3-36 0,-1 3-9 16,-2 0 0-16,-3 2 0 0,9 4 53 0,-6 2 9 15,-3-1 2-15,-3 4 0 0,6-1 5 0,0 4 2 16,0-1 0-16,0 3 0 0,-6 2-24 0,3 1-5 16,9-1-1-16,-6 0 0 0,-6 1-19 0,3-1-4 15,9-4-1-15,0 1 0 0,-3-1-9 0,-3-1-8 16,-3-3 12-16,3 1-12 0,5-1 12 0,-5-2-12 0,-6 0 12 15,0-5-12-15,9 2 0 0,-3-3-16 0,-6-2 2 16,0 0-674-16,-6 0-136 0</inkml:trace>
  <inkml:trace contextRef="#ctx0" brushRef="#br0" timeOffset="135273.728">6991 12287 1597 0,'-18'3'45'0,"9"0"11"0,-3-1-45 0,3 3-11 0,0 1 0 0,0-4 0 16,3 4 18-16,6-6 2 0,0 0 0 0,9 5 0 0,3-2 20 0,6-1 4 15,6 1 0-15,9-6 1 16,8 1 12-16,10-1 3 0,0-2 0 0,8 2 0 0,1-2-18 0,5-3-3 16,12-3-1-16,-2 1 0 15,-1-1 3-15,4 1 1 0,-1-1 0 0,0-2 0 0,-2 2-6 16,-1 1 0-16,4-1-1 0,-7 6 0 0,-5-1-22 0,-4 1-4 15,-8 5-1-15,-7-3 0 0,-5 3-22 0,-6 0-5 16,-7 3-1-16,-8 2 0 16,-9 3-155-16,-3 3-31 0,-12 2-6 0</inkml:trace>
  <inkml:trace contextRef="#ctx0" brushRef="#br0" timeOffset="136076.269">6723 12988 1862 0,'0'0'52'0,"0"6"13"0,0-6-52 0,0 8-13 0,0 0 0 0,3 2 0 16,0-2 0-16,3 5 0 15,0-2 0-15,0-1 0 0,3 1 0 0,-3 2 0 0,0-2 0 0,3-1 0 16,-7 1 8-16,4 0 0 15,3-3-8-15,0 2 12 0,-3-2-2 0,3-3-1 0,-6 1 0 0,6-1 0 16,-3 0 31-16,0-5 7 0,-6 0 1 0,0 0 0 16,12 0-10-16,-3-2-2 0,0-4 0 0,3-2 0 15,0 0-1-15,-1-2-1 0,1-6 0 0,0 0 0 16,3-2-22-16,0-4-12 0,0-1 12 0,-3-1-12 16,-3-3 0-16,0 1 0 0,6-3 0 0,-6 2 0 15,-1-2 0-15,1 3 0 0,-3-1 0 16,3 3 0-16,-3 1 0 0,-3 2 0 0,-3 2 0 0,3 0-12 15,0 1 12-15,0 5 0 0,-6-1 12 0,6 4-12 16,0 2 0-16,-3 0 0 0,3 3 0 0,-3-1 0 16,0 6 0-16,0 0 0 0,6-5 0 0,0 3 0 15,-6 2 0-15,3-3 0 0,6 3 0 0,0-3 0 16,-3 1 0-16,3-1 0 0,3-2 0 0,5 2 0 16,4 0 19-16,-3-2-3 0,-3 2-1 0,6-2 0 0,0 2 17 15,6-2 4-15,-1 0 1 0,7-3 0 16,0 0-21-16,2 0-4 0,1 0 0 0,0 0-1 0,-3 3-11 0,8-3 12 15,7 3-12-15,-3-3 12 0,-4 0-12 0,1 3 0 16,3-1 9-16,-7 1-9 0,-2 2 0 0,-3 1 0 16,-3-1 0-16,-1 3 8 0,-2-3-8 0,-6 3 9 15,-9 0-9-15,0 3 10 0,3 0-23 0,-6-1-5 16,-15 6-1-16,-3-2 0 16,3-1-145-16,-3 3-28 0,-6 0-7 15,3 0-1-15</inkml:trace>
  <inkml:trace contextRef="#ctx0" brushRef="#br0" timeOffset="136511.362">7306 12830 1278 0,'12'-3'28'0,"-12"3"5"0,0 0 2 0,0 0 1 0,0 0-28 0,0 0-8 0,9-3 0 0,-9 3 0 16,-3-5 60-16,3 5 10 0,9 0 2 0,-9 0 1 16,0 0 7-16,0 0 0 0,0 0 1 0,6 5 0 15,3-2-8-15,-9-3-1 0,0 0-1 0,12 5 0 16,3 1-27-16,0-1-4 0,-6 0-2 0,3 0 0 16,5 1-23-16,-5 2-5 0,3-3-1 0,-6 3 0 15,0 0-9-15,0 0 10 0,0 0-10 0,-3 2 10 0,-9-2-10 0,0 3 8 16,3-1-8-16,-3 4 8 0,-9 2-8 0,0-3 12 15,-3 0-12-15,0 3 12 16,3-3-12-16,-5 0 0 0,-4 1 9 0,3-1-9 0,3-3 0 0,0 1 8 16,-9 0-8-16,6-1 0 0,1-2 0 15,5 0 0-15,0 0 0 0,3-3 0 0,-6 1 8 0,9-1-8 16,6-5 10-16,0 0-10 0,-6 2 0 0,6-2 0 16,9 3-11-16,0-3 11 0,-9 0 0 0,12-3 0 15,0 1 0-15,6 2 0 0,2-5 0 0,-2-1 0 16,-3 1 14-16,3 0-4 0,3-3 5 0,0 0 1 15,0 0 0-15,-4 0 0 0,4 0-16 0,0-3-8 16,-3 3 8-16,0 0-716 0,-3 1-136 16</inkml:trace>
  <inkml:trace contextRef="#ctx0" brushRef="#br0" timeOffset="136716.527">7652 12896 1933 0,'-24'-8'42'0,"24"8"9"0,0 0 1 0,0 0 4 0,3-8-45 0,-3 3-11 0,0-1 0 0,9 1 0 16,3 2 72-16,-3-2 12 0,-9 5 2 0,11-3 1 15,7 1-67-15,-3-1-20 0,-6 1 8 0,3-1-8 16,0 0 0-16,3 3 0 0,-3 0 0 0,0-2 0 16,-12 2 0-16,9 0 0 0,5-3 0 0,-5 3 0 15,-9 0-92-15,0 0-24 0,12 0-4 16,-6-3-762-16</inkml:trace>
  <inkml:trace contextRef="#ctx0" brushRef="#br0" timeOffset="136898.759">7541 12951 1882 0,'0'0'41'0,"0"0"9"0,0 0 2 0,0 0 1 0,0 0-42 0,0 0-11 15,0 0 0-15,0 0 0 0,6 6 52 0,0-1 8 16,-6-5 1-16,0 0 1 0,3 8-33 0,3 0-6 0,0-3-2 0,-6 3 0 15,-9 0-32-15,6 0-6 0,6 0-2 16,-3 0 0 0,-3 2-56-16,0-4-11 0,0 2-2 0,3 0-485 15,6-1-97-15</inkml:trace>
  <inkml:trace contextRef="#ctx0" brushRef="#br0" timeOffset="137073.819">7756 12851 2026 0,'0'0'44'0,"0"0"10"0,0 0 2 0,0 0 1 0,0 0-45 0,3 10-12 0,-3-2 0 0,3 0 0 15,-6 0 53-15,6 3 9 0,3 2 2 0,0 0 0 16,-3 0-45-16,3 1-9 0,5-6-2 0,4 5 0 16,-3 0-8-16,0 0 0 0,3-2 0 0,6-3-676 15,6-3-136-15</inkml:trace>
  <inkml:trace contextRef="#ctx0" brushRef="#br0" timeOffset="137787.46">8762 11943 1687 0,'0'0'48'0,"0"0"10"0,-3 6-46 0,3-6-12 0,0 8 0 0,3-1 0 0,0 1 82 0,0 0 14 16,3 0 4-16,3-2 0 0,0-1-39 0,3 0-7 15,2-2-2-15,4-3 0 0,3 0-12 0,3-5-2 16,3-1-1-16,0-2 0 0,-4 0-17 0,4-2-3 16,0-3-1-16,-3 2 0 0,-3-2-4 0,-1-3 0 15,-8 3-1-15,3-3 0 0,-6 0 0 0,-3 0 0 16,-3-3 0-16,-3 4 0 0,-3-1-11 0,-3 2 0 15,0 1 0-15,-6 3-11 16,-3 2-33-16,0 0-8 0,1 3 0 0,-7 5-1 16,3 5-6-16,-6-3-1 0,3 6 0 0,-3 0 0 15,1 6 28-15,2-1 4 0,0 3 2 0,0 2 0 0,0 1 26 0,3-1 0 0,4 3 0 16,-1-2-8-16,3 5 28 0,3-3 5 16,3 0 2-16,0 3 0 0,3-3 6 0,3 0 2 0,3 3 0 0,3-3 0 15,0-2 5-15,6-1 0 0,3 1 1 0,2-3 0 16,4-1 0-16,3-4 0 0,3 0 0 0,0-6 0 15,8 0-12-15,1 1-2 0,0-6-1 0,3 0 0 16,-4-6-14-16,4 1-2 0,-3 0-1 0,-1-6 0 16,1 0-9-16,-6-4-12 0,3-1 2 0,-4 0-1124 15</inkml:trace>
  <inkml:trace contextRef="#ctx0" brushRef="#br0" timeOffset="138262.172">9113 11284 1839 0,'0'0'40'0,"0"0"9"0,0 0 2 0,0 0 1 0,0 0-42 0,0 0-10 0,3-5 0 0,-3 5 0 16,6-2 45-16,0-4 7 0,-3 4 2 0,6-1 0 15,0 0-18-15,3 1-3 0,0-4-1 0,3 1 0 16,-1 0-10-16,4 2-2 0,0-2-1 0,3 2 0 15,0 1-7-15,0-1-2 0,-1 0 0 0,1 1 0 16,-6-4-10-16,0 4 0 0,0-1 9 0,0 0-677 16,-3 1-136-16</inkml:trace>
  <inkml:trace contextRef="#ctx0" brushRef="#br0" timeOffset="138762.06">9759 10753 1541 0,'0'0'44'0,"0"0"9"0,0 0-42 0,0 0-11 0,0 0 0 0,0 0 0 16,0 0 0-16,0 0 0 0,0 0 0 0,0 0 0 16,0 0 0-16,0 8 0 0,0 0 0 0,-3 2 0 15,3-2 25-15,0 0 0 0,0-3 0 0,0 6 0 16,-3-3 5-16,3 0 1 0,-3 2 0 0,0 1 0 16,-3 2-3-16,3 3 0 0,-3-3 0 0,0 3 0 15,0 3 2-15,-3-1 0 0,0 1 0 0,4 2 0 16,-4 0 2-16,0 0 0 0,3 3 0 0,-3-3 0 15,3 3-8-15,0 2 0 0,-3 1-1 0,6-1 0 16,0 1-6-16,0-3-1 0,6-1 0 0,0 1 0 0,0-3 10 16,0 1 2-16,6-1 0 0,-3-3 0 15,3-2-4-15,3 0 0 0,0-5 0 0,-1-1 0 0,4-2 12 16,0 0 3-16,3-3 0 0,0-2 0 0,3-3-27 0,-3-3-12 16,2-2 10-16,-2 0-10 0,3-1 14 0,-3-1-3 15,0-4-1-15,0 0 0 0,-3-2-19 0,0 0-4 16,-4 0-1-16,1-1 0 15,0 1-166-15,-3 3-34 0,0-4-6 0,-3 6-2 0</inkml:trace>
  <inkml:trace contextRef="#ctx0" brushRef="#br0" timeOffset="139574.632">9923 10946 2055 0,'0'0'45'0,"0"-5"10"0,0 5 1 0,6-6 2 0,0-2-46 0,0 3-12 0,0-3 0 0,0 3 0 16,5-1 54-16,-2 1 9 0,6 0 1 0,-3 2 1 15,6 1-24-15,0-1-5 0,0 0 0 0,3 1-1 16,-1 2-20-16,4-3-4 0,0 3-1 0,-3-3 0 16,3 1-10-16,-4 2 0 0,-2 0 0 0,3 2 0 15,-3 1 0-15,-6 0 0 0,3 2 0 0,-3-2 0 16,-3 2 0-16,0 3 8 0,-3-3-8 0,0 0 0 15,-6 3 8-15,0 3-8 0,0-3 8 0,-6 5-8 16,3-2 14-16,-6-1-2 0,0 4-1 0,-3-1 0 16,-3 0-11-16,0 0 0 0,0 0 0 0,-3 1 0 15,0 2 0-15,1-3 0 0,-1 0-8 0,0 0 8 0,0 0 0 16,3-2 0-16,-3 0 0 0,3-1 8 0,0 3-8 16,4-5-16-16,-1 3 4 0,3-3 1 0,3 0 11 15,0-3 0-15,0 3 0 0,6-3-8 0,0 1 8 0,3-1-8 16,3-2 8-16,6-1-8 0,0 1 8 0,3-3 0 15,2 0-9-15,4 0 9 0,0-3 0 0,0 1 0 16,0-1 0-16,3 0 0 0,-1-2 0 0,1 0 0 16,-3 2 0-16,0-2 0 0,-3-1 0 0,0 1 0 15,2 0 0-15,-5 2 0 0,0-2 0 0,-3 0 10 16,-3-1-10-16,3 4 10 0,-3-4-26 0,-3 1-6 16,-6 5-1-16,3-8-695 15,-3 3-139-15</inkml:trace>
  <inkml:trace contextRef="#ctx0" brushRef="#br0" timeOffset="139810.231">9991 11083 1681 0,'0'0'36'0,"0"0"8"0,0 0 2 0,9-2 2 0,3-4-38 0,-3 4-10 0,0-3 0 0,3 2 0 15,-3 0 66-15,0 1 11 0,3-1 3 0,-1 0 0 0,4 1-21 0,0-1-4 16,-3 3-1-16,6-3 0 16,-3 1-20-16,0-1-4 0,3-2-1 0,-1 5 0 0,1-3-16 15,0 0-3-15,0 1-1 0,0-1 0 16,-3 1-56 0,0-1-11-16,0 0-2 0,-1 3-902 0</inkml:trace>
  <inkml:trace contextRef="#ctx0" brushRef="#br0" timeOffset="140058.792">10414 11068 1630 0,'0'0'36'0,"6"-3"7"0,3 3 1 0,0-3 3 0,0-2-38 0,3 2-9 0,2 1 0 0,1-1 0 15,-3-2 48-15,3 2 8 0,0 0 2 0,0 1 0 16,0-1-30-16,3 3-7 0,-1-3-1 0,1 1 0 16,-3-1-20-16,3 1-15 0,0 2 3 0,0-6 0 15</inkml:trace>
  <inkml:trace contextRef="#ctx0" brushRef="#br0" timeOffset="140611.125">10991 10859 1929 0,'-6'-11'42'0,"6"11"9"0,-3-8 1 0,3 3 4 0,-3-3-45 0,3 2-11 0,-3-1 0 0,3 1 0 0,0 1 24 0,0-3 2 16,0 3 1-16,0-1 0 0,-3 4-15 0,3-4-4 16,-3 4 0-16,1-1 0 0,-1 1 4 0,3 2 0 15,0 0 0-15,-6 2 0 0,0 1-12 0,-3-1 0 16,0 4 0-16,-3-1 0 0,3 3 0 0,-3 0 0 15,0 3 0-15,-3-1 0 0,3 3 0 0,3 3 0 16,-3 3 0-16,4-3 0 0,-4 5 0 0,6 0 0 16,0 0 0-16,0-2 0 0,3 2 0 0,0 0 0 15,3 0 0-15,3 0 0 0,0-2-12 0,3-3 12 16,-3 0-10-16,6-1 10 0,-3-1 0 0,6 2 0 0,-4-6 8 16,7 1-8-16,-3-1 24 0,3-2-1 15,0 0-1-15,3-3 0 0,0-2 11 0,0 0 3 16,-1-6 0-16,4 3 0 0,-3-3-13 0,3-2-3 0,-3 0 0 15,0-3 0-15,0-3 7 0,-1 1 1 16,-2-1 0-16,0-2 0 0,0-3-13 0,-3 0-3 0,-3 0 0 0,3 0 0 16,-6-2 3-16,0 2 0 0,-3-2 0 15,-3 2 0-15,-3 0-7 0,0-3 0 0,-3 3-8 0,0 1 12 16,0-4-12-16,-3 3 9 0,0 3-9 0,0 0 8 16,-3-1-8-16,3 7 0 0,-3-1 0 0,-3 0 0 31,4 2-30-31,-4 1-2 0,-3 2 0 0,0 3 0 15,0 3-26-15,-3 0-6 0,0 5 0 0,-2 2-1 0,2-2 11 16,-3 5 2-16,3 1 1 0,0-1 0 0,3 0 38 0,4 3 13 0,2-3-9 0,3 0 9 16,0 3 0-16,3-5 11 0,9 2-1 0,0-2 0 15,3-1 28-15,3 1 6 0,3-3 0 0,-1 0 1 0,10-6 0 16,-3 1 0-16,3-3 0 0,3 0 0 0,0 0-20 16,-1 0-4-16,4-5-1 0,0-1 0 15,0 1-9-15,3-3-3 0,-4-2 0 0,4-1 0 16,-6 0-88-1,3 1-17-15,-3-3-4 0,2 2-915 0</inkml:trace>
  <inkml:trace contextRef="#ctx0" brushRef="#br0" timeOffset="140963.227">11191 10583 1602 0,'0'0'35'0,"0"0"7"0,0 0 2 0,0 0 1 0,0 0-36 0,6 0-9 0,-3 0 0 0,3 3 0 16,3-3 74-16,-3 5 13 0,2 3 2 0,1-2 1 16,6 4-40-16,0 3-8 0,-3 3-2 0,0 0 0 15,3 3-25-15,0 2-6 0,0 0-1 0,-1 3 0 16,1-3-8-16,-3 3 0 0,3 0 0 0,-3 2 0 15,0 0 0-15,-3 1 0 0,0-3 0 0,-3 0 0 16,0-1 0-16,-3-1 12 0,-3-1-12 0,-3 0 12 16,0-3-2-16,-3-2 0 0,-3-3 0 0,-6 3 0 15,-3-2-10-15,-3-1 10 0,-3-3-10 0,-2 4 10 16,-1-6-25-16,-3 2-5 0,0-5 0 0,1 1-926 16</inkml:trace>
  <inkml:trace contextRef="#ctx0" brushRef="#br0" timeOffset="141390.585">11491 10464 2008 0,'-9'-16'57'0,"6"11"12"0,3-3-55 0,-2 3-14 0,-1-3 0 0,0 3 0 15,3-3 70-15,-3 2 11 0,3 6 3 0,0-8 0 16,0 8-20-16,0 0-4 0,0 0-1 0,0 0 0 16,0 0-22-16,9-2-4 0,-4 2-1 15,4 2 0-15,0-2-32 0,0 6 0 0,0-1 0 0,-3 3 0 16,3 0 0-16,3 3 0 0,-3-1 0 0,0 1 0 16,0-1 0-16,3 4 0 0,0-1 0 0,2 3 0 15,-2-3 0-15,3 0 0 0,0 3 0 0,-3-3 0 16,0 0 0-16,0 3 0 0,-3-2 0 0,-3-1 0 15,-3 0-14-15,-6-2 3 0,0 2 1 0,-3-3 0 16,-3 1 10-16,0-3 0 0,-6 2 0 0,0-2 0 16,0 0-10-16,-3-2 0 0,4 2 0 0,-4 0 0 15,3-3 10-15,0 0 14 0,3 0-3 0,-3 1-1 16,3-4-10-16,0 4 0 0,6-6 0 0,0 2 0 0,0 1 0 16,6-3 8-16,0 0-8 0,0 0 8 15,0 0 0-15,9 0 0 0,3 0 0 0,6-3 0 0,0 1-8 16,6-4 0-16,0 6 0 0,5-2 8 0,4-4-8 15,0 4 0-15,3-1 0 0,-1 0 0 0,1 1-16 0,-6-1-4 16,3 1-2-16,-7-1-726 16,1 3-144-16</inkml:trace>
  <inkml:trace contextRef="#ctx0" brushRef="#br0" timeOffset="141859.372">9979 11478 1897 0,'0'0'41'0,"0"0"9"0,9-3 2 0,-3 0 2 0,3 1-43 0,0-1-11 0,0-2 0 0,0 2 0 0,3 0 82 0,-3 1 14 15,3-3 4-15,0 2 0 0,2 3-34 0,4-5-6 16,0 2-2-16,3 0 0 0,6-2-38 0,0 0-7 15,8-3-1-15,1 0-1 0,6 0-11 0,5 0 0 16,4 0 9-16,-1-3-9 0,4 6 8 0,0-3-8 16,5-5 8-16,4 2-8 0,2 1 0 0,1-1 0 15,-4 3 0-15,4-2-8 0,-4-1 8 0,1 1 0 16,-4-1 0-16,-5 3 0 0,2 0 0 0,-8 3 0 16,-6 0 0-16,-7-1 0 0,-5 4 0 0,-6-1 8 15,-6 0-8-15,-6 3 0 0,-6-2-16 0,-6 2-7 16,-6 2-1-16,-9 6-1076 15</inkml:trace>
  <inkml:trace contextRef="#ctx0" brushRef="#br0" timeOffset="142312.819">10336 11605 2052 0,'0'0'45'0,"9"-3"10"0,0-2 1 0,0-1 1 0,6 4-45 0,-3-4-12 16,6 1 0-16,-3 3 0 15,0-1 57-15,3 0 10 0,-4 3 1 0,1 0 1 0,0 0-39 0,0 3-8 16,-3 2-2-16,0-2 0 0,-3 2-6 0,0 3-2 16,-6-3 0-16,0 6 0 0,0-3-12 0,-6 5-16 15,-3 6 3-15,-3-4 1 0,-3 1 12 0,-3 3 0 16,-3-1 0-16,0 1 10 0,-3-1-27 0,1 1-6 16,-4-3-1-16,3 0 0 0,0 0 15 0,3-1 9 15,0-1-12-15,4-4 12 0,2 1 0 0,0-3 0 16,6 0 0-16,0-3 0 0,6-5 0 0,0 0 0 15,0 0 8-15,9 5-8 0,6-2 29 16,0-6 0-16,2 1 0 0,10-4 0 0,3 4 5 0,3-4 1 0,-1 1 0 16,4 0 0-16,-3-3-22 0,6 3-4 0,-7-1-1 15,1 1 0-15,-3 0-8 0,0-1 0 0,-1 1 0 16,-5 5-753 0,-3-2-158-16</inkml:trace>
  <inkml:trace contextRef="#ctx0" brushRef="#br0" timeOffset="143312.239">12712 11795 1142 0,'0'-13'32'0,"0"13"8"0,0-8-32 0,3-3-8 0,0 1 0 0,-3-1 0 15,0 3-9-15,-3 0-3 0,-3 3-1 0,0-3 0 0,-3 0 63 0,0 3 13 16,-6 0 2-16,0-1 1 0,0-2 54 0,-3 6 12 16,1-1 1-16,-4 3 1 0,0 3-55 0,0-1-11 15,0 6-3-15,0-2 0 0,-2 4-46 0,2 3-10 16,0 3-1-16,0 5-8 0,-3 3 0 0,0 3 0 15,-2-1-10-15,2 6 10 0,0 0-10 0,3-1 10 16,0 1 0-16,7 0-9 0,2 2 53 0,6 1 10 0,0-6 2 16,3 0 1-1,-3 0-85-15,6 0-18 0,3-5-3 0,3-3-1 0,3 0 50 16,6-5 0-16,-1 0 9 0,7-5-1 0,0-3 5 0,0-3 1 0,6-5 0 16,-3-5 0-16,5-3 7 0,1-8 2 0,3-3 0 15,0-2 0-15,2-3-4 0,-2-5-1 0,0-3 0 0,-1 1 0 16,-5-6 1-16,0-3 0 0,-3 0 0 15,-6-7 0-15,0-6 4 0,-9-3 1 0,-7-2 0 0,1 0 0 16,-3-1-1-16,-3 4 0 0,1-3 0 0,-7 5 0 16,0 8-32-16,-3 2-7 0,3 6 0 0,-3 6-1 15,-6 10 17-15,9 2-12 0,0 6 12 0,0 5-10 16,3 0 10-16,6 8 0 0,0 0 0 0,0 0 8 16,-9 5 1-16,3 6 1 0,3 2 0 0,0 11 0 15,1 2 3-15,2 6 1 0,0 5 0 0,2 3 0 16,1 5-1-16,0 0 0 0,0 5 0 0,3 3 0 15,0 5-13-15,0-2 0 0,6-1 0 0,0 1 0 0,0-3 0 0,0-3 0 16,3-2 8-16,3-1-8 0,-1-7 0 0,1 0 0 16,0-6 0-16,0-2 0 0,3-6-12 15,0-5-1-15,0-2-1 0,-1-9-735 16,4-2-147-16</inkml:trace>
  <inkml:trace contextRef="#ctx0" brushRef="#br0" timeOffset="143712.17">13075 11792 2258 0,'-12'-13'64'0,"9"11"14"0,0-1-62 0,0 3-16 0,3 0 0 0,-3-3 0 15,3 3 61-15,0 0 10 0,9-2 1 0,0-1 1 16,0 0-29-16,3 1-7 0,0-1-1 0,6 0 0 15,-1 1 4-15,7 2 1 0,3 0 0 0,0-3 0 16,3 3-23-16,-1 0-5 0,1 0-1 0,0 3 0 16,0-3-3-16,-1 2-1 0,1 1 0 0,-3 0 0 15,-3 2 0-15,-6 3-8 0,-3-3 12 0,-4 6-4 16,-2-1-8-16,-3 4 0 0,-6 2 0 0,-3 2 0 16,-9 3 10-16,1 0-10 0,-10 3 12 0,0 0-12 15,-6 2 0-15,-3 1 0 0,-2-1 0 0,-1 1-12 16,-6-1 3-16,3-2 1 0,-2 0 0 0,5 0 0 15,0 0 8-15,0-3 0 0,7 3 0 0,2-6-8 0,3-2 8 16,6 0 0-16,0-3 0 0,9 0 0 16,3-5 0-16,9 0 0 0,6-3 0 0,6-2 0 0,6-3 9 15,9 0-9-15,8-3 12 0,4-2-12 0,6 0 15 0,5-6-4 16,10 1-1-16,-1-1 0 0,6 1-10 0,1 2 0 16,-1 0 0-16,-20 2-1264 15</inkml:trace>
  <inkml:trace contextRef="#ctx0" brushRef="#br0" timeOffset="171788.518">2749 13832 752 0,'0'0'16'0,"0"0"4"0,0 0 1 0,0 0 0 0,0 0-21 0,0 0 0 0,6 6 0 0,-6-6 0 15,9 5 41-15,0 0 4 0,3 1 1 0,-3-1 0 16,3 0 62-16,3-2 13 0,3 5 3 0,2-3 0 16,4-2-32-16,3 2-7 0,6-5-1 15,2 0 0-15,10 0-12 0,-3 3-4 0,8-3 0 0,4-3 0 16,-1 3-29-16,7-3-7 0,6 3 0 0,-1-2-1 15,3 2-21-15,7 0-10 0,-1-3 10 0,4 3-10 16,2-5 10-16,6 2-10 0,7-2 10 0,2-3-10 16,3 3 8-16,3-3-8 0,6 0 0 0,1 0 9 15,2 0 12-15,6-3 3 0,6 3 0 0,0-2 0 16,3-1-1-16,0 1 0 0,6-4 0 0,0 1 0 16,6 0-5-16,-3 0-1 0,0-1 0 0,-3 1 0 15,3-3-7-15,0-2-2 0,-3-1 0 0,0-2 0 16,-1 5-8-16,1-5 0 0,3 0 0 0,-3 2 0 15,-3 1 0-15,-3-3 0 0,0 2 0 0,-3 1 0 16,3 2 12-16,-3-3-2 0,-2 3-1 0,-1 1 0 0,-6 1 4 16,3 1 1-16,-3 0 0 0,-6 0 0 15,0 2 5-15,-3 0 1 0,1-2 0 0,-1 3 0 0,-3-1-20 0,-3 3 8 16,0-2-8-16,1-1 0 0,-4 6 8 16,-3-3-8-16,-3 0 0 0,1-3 0 0,-1 1 8 0,-3-1-8 15,-5 3 0-15,-4-3 0 0,-5 4 8 0,-4-7-8 16,-2 4 0-16,-7-3 0 0,-5 5 0 0,-7-3 8 15,-5 0-8-15,-9 1 0 0,-4-1 0 0,-5 1-11 16,-6 4 0-16,-6-2 0 16,-3 0-17-16,-3 1-3 0,-6-1-1 0,0 2-685 15,-6 1-138-15</inkml:trace>
  <inkml:trace contextRef="#ctx0" brushRef="#br0" timeOffset="172159.872">10116 12811 1263 0,'0'0'28'0,"6"5"5"0,0 1 2 0,6-1 1 0,0 3-36 0,0 0 0 0,6 0 0 0,0 0 0 0,2 5 89 0,4 0 11 16,0 3 3-16,0-3 0 0,3 3-26 0,2 0-5 15,1-3 0-15,0 1-1 0,3 1-20 0,-4-1-4 16,1-1-1-16,0 0 0 0,-6 0-12 0,0 1-2 16,-4-4-1-16,-5 1 0 0,0-3 5 0,-3 0 0 15,-3-3 1-15,0 3 0 16,-9-8-5-16,0 8-2 0,-3-3 0 0,-6 3 0 0,-6 3-6 0,-9-1 0 15,-5 1-1-15,-10 2 0 16,-9 3-14-16,-5 0-9 0,-7 0 12 0,-5 2-12 16,-4 3-96-16,-2 0-25 0,-10 3-6 15</inkml:trace>
  <inkml:trace contextRef="#ctx0" brushRef="#br0" timeOffset="172745.81">3252 13639 1749 0,'9'-13'38'0,"-3"8"8"0,0 2 2 0,-3-2 2 0,-3 5-40 0,6-5-10 0,0 2 0 0,-6 3 0 16,0 0 86-16,-3-5 15 0,3 5 3 0,-3-3 1 15,-3 3-46-15,0 0-10 0,-6 3-1 0,-3 2-1 16,-3 0-37-16,-2 6-10 0,-7-1 0 15,-3 4 0-15,-6 4 0 0,1-2 0 0,-1 2 0 0,-3 1-8 16,4 0 8-16,-1-1 0 0,0 1 0 16,3-1 0-16,4 1 11 0,-1 2 1 0,0-3 0 0,6-2 0 15,3 0-12-15,7 3 12 0,5-1-12 0,3 3 12 16,6 0-12-16,9 3 0 0,5-3 0 0,7 1 0 16,6-1 0-16,6-3 0 0,3 1 0 0,11-6 0 15,4 0 0-15,8 0 0 0,1-2 8 0,2 0-706 16,1-1-142-16</inkml:trace>
  <inkml:trace contextRef="#ctx0" brushRef="#br0" timeOffset="179625.317">14316 7268 1177 0,'0'0'25'0,"0"0"6"0,0 0 1 0,3 8 2 0,-3 3-34 0,3 2 0 0,0-3 0 0,0 6 0 16,0 0 0-16,-3 3 0 15,6 2 0-15,-3 0 0 0,3 3 12 0,0 0-12 0,0 2 12 0,-3 3-12 16,6 3 46-16,-3 2 2 0,0 1 1 0,3 4 0 15,-3 4 7-15,-1 2 0 0,4 2 1 0,0 1 0 16,-3 5-20-16,3 0-4 0,-3 2-1 0,0 4 0 16,0 1-19-16,0 7-4 0,-3 1-1 0,3 1 0 15,-6 0 10-15,6 5 2 0,-3 3 0 0,3 2 0 16,3-2-6-16,-3 0-1 0,-3 2 0 0,3 3 0 16,-3 3 16-16,3 2 3 0,0-2 1 0,-3-1 0 15,-1 6-12-15,1 0-2 0,-3-2-1 0,0 2 0 16,-3 0-8-16,-2-1-2 0,5 1 0 0,-9 0 0 15,0-2 4-15,3 7 0 0,-3-2 0 0,3 4 0 16,-3 1 1-16,-3 0 1 0,0 0 0 0,0-3 0 16,0-2-14-16,-3-3 11 0,1 0-11 0,-4-3 10 15,3 3-10-15,0-3 12 0,3-4-12 0,-3-1 12 16,0 2-12-16,0-2 10 0,0 0-10 0,1-2 10 0,2-4-10 16,0 1 10-16,0 0-10 0,0-3 10 0,0 0-1 15,0 0 0-15,3-8 0 0,0 0 0 0,0-5-9 0,0 0 0 16,0 0 0-16,4-3 0 0,-1-8 0 0,-3-2 0 15,0-3 8-15,3 0-8 0,0-5 12 0,-3-1-4 16,3-4 0-16,0-4 0 0,-3 1 1 0,6 0 0 16,-3-3 0-16,0 0 0 0,0-2-1 0,0-4-8 15,3-1 12-15,-3-1-4 0,0-3-8 0,0-4 10 16,6-1-10-16,-3 0 10 0,3-2-10 0,-3-3 0 16,3-8 0-16,-3 7 0 0,3-7 10 15,0 0 0-15,0 0 0 0,0 0 0 0,0 0 5 0,-8 3 1 16,-1 0 0-16,-3-3 0 0,0 0-4 0,-3 0 0 15,-3 0 0-15,-3-3 0 0,-3 0-12 0,-2 1 0 0,-1 2-12 16,-9-3 12-16,-3 1-9 0,-2-1 9 16,-7 3 0-16,-5 0-9 0,-7 0 9 0,0 3 0 0,-2-1 0 0,-9 1 0 15,-10-1 0-15,-5 1 0 0,-3 0 0 0,-13 2 8 16,-8 0-8-16,-3 3-15 0,-3-2 4 0,-6 4 1 16,-9 1 10-16,-3 2 14 0,-3-2-3 0,-3 2-1 15,0 0-20-15,0 3-4 0,1 2-1 0,5 6 0 16,0-3 15-16,3 1-9 0,3-4 9 0,6 1-8 31,15-4-64-31,-1 1-13 0,10-5-3 0</inkml:trace>
  <inkml:trace contextRef="#ctx0" brushRef="#br0" timeOffset="181148.215">15343 7543 990 0,'0'0'21'0,"0"0"5"0,0 0 1 0,0 0 1 0,-3-5-28 0,3 5 0 0,0 0 0 0,0 0 0 16,0 0 107-16,3-5 15 0,-3 5 3 0,0 0 1 16,0 0-23-16,0 0-5 0,0 0-1 0,0 0 0 15,0 0-63-15,0 5-13 0,3 6-2 0,0-1-1 16,0 3 22-16,0 1 5 0,3 1 1 0,0 7 0 15,0-1-22-15,3 5-4 0,-3 1 0 0,6 4-1 16,-3 1-6-16,2 3-1 0,-2-4 0 0,0 6 0 0,3-2-12 16,-3-1 8-16,0-2-8 0,3 0 0 0,-3-3 0 15,3 0 0-15,-3 0 0 0,0-3 0 0,0-4 0 16,0-1 0-16,-1-3 0 0,-2-2 0 0,-3-3 0 0,3 1 8 16,-3-6-8-16,0 2 0 0,0-5 8 0,-3-5 0 15,0 0-8-15,0 0 12 0,6-2 11 0,-3-6 1 16,6 0 1-16,-3-8 0 0,0-5-5 0,3 0 0 15,0-6-1-15,0 1 0 0,3-3-11 0,0 0-8 16,0-3 9-16,-1 0-9 0,1-2 12 0,0-1-4 16,3 1-8-16,0 0 12 0,0-1 3 0,0 3 0 0,-3 3 0 15,0-2 0-15,2 4 5 0,-2-5 0 16,3 6 1-16,0-3 0 0,-3 2-9 0,3 4-1 0,-6-4-1 0,3 3 0 16,0 3 0-16,-3 0 0 0,0 2 0 0,-3 4 0 15,-1 1-10-15,-2 1 0 0,0 5 9 0,0 3-9 16,-6-3 0-16,3 8 0 0,0 0-12 15,-3 5 4 1,-3 0-114-16,1 6-22 0,2 2-5 0,0 3-840 0</inkml:trace>
  <inkml:trace contextRef="#ctx0" brushRef="#br0" timeOffset="182280.01">16153 7916 1486 0,'0'0'32'0,"0"0"8"0,0-5 0 0,0 2 3 0,-3-2-35 0,0 0-8 15,0 0 0-15,0-1 0 0,3 1 100 0,-3-3 17 16,0 3 4-16,0-3 1 0,0 2-59 0,-3 1-12 16,0 0-3-16,0 0 0 0,0-1-32 0,3 4-8 15,-6 2 0-15,0 0-8 0,0 0 0 0,-3 2 0 16,0 4-10-16,-2-1 10 0,-1 5-10 0,-3 1 10 15,0 5 0-15,0 0-9 0,0 2 9 0,0 1 14 16,4 2-3-16,2 3-1 0,3-3-2 0,3-2-8 16,-3-1 12-16,6 3-4 0,0-2-8 0,6-1 0 15,6-2 0-15,0-3 8 0,3 1-8 0,2-6 0 16,4-1 0-16,0-1 0 0,0-4 0 0,3-7-12 16,-3 0 2-16,0-3 1 0,-1-3-5 0,1 3-1 0,-3-5 0 0,0 3 0 15,0-4 15-15,0 1 0 16,-3 0 0-16,-3-3 0 0,3 0 0 0,-3-2 10 0,-6-1-2 0,5 1 0 15,-5-1 12-15,3-2 3 0,-6 2 0 16,0 1 0-16,-6 2 1 0,3 0 1 0,0 5 0 0,-2 4 0 16,-1-1 7-16,0 2 2 0,0 4 0 0,0-1 0 15,-3 6-8-15,3-3-2 0,3 8 0 0,3-8 0 16,0 10-24-16,-3 1 8 0,3 2-8 0,3 0 0 16,3 0 0-16,3 1 0 0,-3-1 0 0,3 0 0 15,3 3-13-15,-4 0-5 0,4-3-1 0,0 3 0 16,3-3 6-16,-3 0 1 0,3 1 0 0,-3-4 0 15,-3 1 12-15,3-6 0 0,3 0 0 0,-1 1 0 16,1-4 23-16,0-2 7 0,0 0 2 0,0-2 0 16,3-6-10-16,-3 0-2 0,0 0 0 0,-1-5 0 0,4-1 4 15,-3-1 0-15,-3-1 0 0,0 0 0 16,0 0-4-16,-3 0 0 0,3 0 0 0,-6 3 0 0,-3-3-20 16,0 6 0-16,-3-4 0 0,-3 4 0 0,-3 2 0 15,0 0 0-15,0 3 0 0,-3 2-8 0,0 3 8 0,-3 0 0 16,0 3 8-16,0 2-8 15,3 0-20-15,-3 0-8 0,6 3-1 0,1 0-1 0,5-2 18 0,0 2 12 16,0-1-13-16,0-7 5 16,5 8-16-16,4-2-2 0,0-4-1 0,0 4 0 0,-3-4 27 15,6 1 0-15,0-3 0 0,-3 3 0 0,0-3 0 0,0 0 0 16,3 0 0-16,-3 2 0 0,0 4 0 0,2-4 8 0,-2 1 0 16,3 2 0-16,-3 0 3 0,0 3 1 0,-3 0 0 0,0 3 0 15,6-1 3-15,-3 1 1 16,-3 0 0-16,3 2 0 0,-3 0 9 0,3 3 3 0,0-3 0 0,3 0 0 15,-7-2-28-15,7 0 0 16,3-4 0-16,0 1 0 0,-15-8 0 0,15 8 0 0,6-2 0 0,3-4-800 16,-3-4-166-16</inkml:trace>
  <inkml:trace contextRef="#ctx0" brushRef="#br0" timeOffset="182591.187">17245 7353 1993 0,'-18'-6'56'0,"9"6"13"0,0-2-55 0,3 2-14 15,-3-3 0-15,1 3 0 16,-4 0 32-16,0 3 4 0,6-1 1 0,-3 1 0 0,0 2 15 0,3 1 2 16,0 2 1-16,0 0 0 0,0 5-43 0,-3 0-12 15,-3 6 0-15,3-1 0 0,0 1 23 0,-2 2 0 16,-4 5 0-16,0 1 0 0,3-1 14 0,0 1 3 15,-3 4 1-15,0 1 0 0,0 5-26 0,3 0-6 16,0 0-1-16,1 0 0 0,-4 3-8 0,3-3 0 16,9 0 0-16,-3 3 0 0,3-3 0 0,0-3 0 15,3 1 0-15,3-1 0 0,6-2 0 0,-3-3 0 16,0 0 0-16,6-5 0 0,0 0 0 0,2-6 0 16,1-2 8-16,3-3-8 0,3-5 9 0,3-3-9 0,0-5 10 15,2-5-761 1,1-3-152-16</inkml:trace>
  <inkml:trace contextRef="#ctx0" brushRef="#br0" timeOffset="183166.647">17403 7718 1963 0,'-12'-3'56'0,"9"3"12"0,0 0-55 0,3 0-13 16,0 0 0-16,-6-2 0 15,3 2 117-15,3 0 21 0,0 0 4 0,0 0 1 0,0 0-47 0,9 0-10 16,3-3-2-16,0 3 0 0,6-3-65 0,-3 1-19 16,2 2 0-16,1-3 8 0,6 0-8 0,-3 3 0 15,-3 0 0-15,3 0 0 0,2 3 8 0,1-3 0 16,-3 5 0-16,-6-2 0 0,0 0-8 0,0-1 0 16,0 4 0-16,-6-1 0 0,-1 3 0 0,1-3 0 0,0 3 0 0,-6 0 0 15,0 0 0-15,-6 0 0 16,0 2 0-16,-3 4 0 0,0 2 0 0,-6-1-11 0,-11 4 3 0,2-1 0 15,0 1 8-15,0-1 0 0,-6 1 0 16,1 0 0-16,5-4-18 0,0 4-2 0,0-3 0 0,0-3 0 16,3 3 32-16,1 0 7 0,5-6 1 0,0 1 0 15,0 0-7-15,3-1-1 0,3-2 0 0,3 0 0 16,3 0-4-16,0 0-8 0,0-8 11 16,12 5-11-16,0 0 13 0,3-2-4 0,-6 2-1 0,5-5 0 15,4 0-8-15,3 0 12 0,0 0-12 0,0-2 12 16,3-1-12-16,2 0 0 0,1-2 0 0,-3 0 0 15,0-3 0-15,0 3 0 0,2-1 0 0,-2-2 0 16,0-2 0-16,3 2 0 0,-3 0 0 0,-3-3-11 16,2 1-116-16,-2-1-23 0,-3-2-5 15,0 0-1-15</inkml:trace>
  <inkml:trace contextRef="#ctx0" brushRef="#br0" timeOffset="183452.588">17870 7326 2101 0,'-15'-2'60'0,"15"2"12"0,0 0-57 0,0 0-15 15,-3 2 0-15,-3 1 0 0,3 0 36 0,3-3 4 0,0 0 0 0,9 5 1 16,0 0 19-16,3 3 3 0,0-3 1 0,0 3 0 16,6 0-39-16,3 0-7 0,-3 3-2 0,-1-1 0 15,7 1-2-15,-3 2-1 0,0 3 0 0,3-3 0 16,-6 6-5-16,2-1-8 0,-2 4 11 0,0 1-11 15,0 1 14-15,0 3-4 16,-3 4-1-16,-3 1 0 0,-1 3-9 0,1 2 10 0,-3 2-10 0,-3 1 10 16,-6 0-10-16,0-1 8 0,-6-2-8 0,-3 3 8 15,-3 2-8-15,-2-2 12 0,-4-3-12 0,-3 0 12 16,-3 3-24-16,0-6-4 0,-3 1 0 0,1-4-1 31,-4 1-104-31,0-5-21 0,-6-1-4 0,13-7-1 0</inkml:trace>
  <inkml:trace contextRef="#ctx0" brushRef="#br0" timeOffset="184179.879">18677 7805 1731 0,'-12'-2'38'0,"12"2"8"0,-3-3 2 0,3 3 0 0,-6-3-38 0,0 1-10 0,0-1 0 0,6 3 0 16,0 0 93-16,0 0 17 15,0 0 3-15,3-5 1 0,3 2-47 0,3 0-10 0,-3 3-1 0,6 0-1 16,3 0-19-16,0 0-3 15,2 0-1-15,1 0 0 0,3 0-6 0,0 0-2 0,0-2 0 16,3-1 0-16,-4 0-13 0,4 3-3 0,0-2-8 0,-3-1 12 31,0 1-83-31,0-1-17 0,-4 0-3 0,1 1-957 0</inkml:trace>
  <inkml:trace contextRef="#ctx0" brushRef="#br0" timeOffset="184326.761">18689 8009 1926 0,'0'0'42'0,"0"0"9"0,3 5 1 16,3-2 3-16,0 2-44 0,6-2-11 0,-1-1 0 0,1 1 0 15,3-3 85-15,3 0 15 0,6 0 4 0,0-3 0 0,-1-2-36 0,7 0-6 16,0 0-2-16,3-6 0 16,5 3-78-16,1-3-16 15,3-2-3-15,-3 0-1043 0</inkml:trace>
  <inkml:trace contextRef="#ctx0" brushRef="#br0" timeOffset="184580.425">19844 7377 2214 0,'-15'-8'48'0,"6"8"11"0,3 0 1 0,-3 0 3 0,-3 5-51 0,0 0-12 0,0 6 0 0,0-1 0 16,0 4 16-16,0-1 1 0,1 3 0 0,2 5 0 15,0 3 3-15,3-6 1 0,3 3 0 0,-3 6 0 16,3-1-21-16,-3 3 0 16,3 3 0-16,-3 0 0 0,3 0 0 0,-6 10 0 0,3-2 0 0,0-3 8 15,0-3-8-15,0 1 9 16,0-6-9-16,0-3 10 0,0-2-10 0,3-3 0 0,-3-2 0 0,1-4 0 31,2 1-71-31,-3-5-13 0,3-3-2 0,0-3-563 0,3 0-113 0</inkml:trace>
  <inkml:trace contextRef="#ctx0" brushRef="#br0" timeOffset="184851.766">19519 7358 2214 0,'-3'-8'48'0,"3"8"11"0,0-5 1 0,-3 2 3 0,3 3-51 16,0-5-12-16,3 0 0 0,-3 5 0 0,0 0 66 0,18-8 10 15,3 0 3-15,0 0 0 0,3 3-21 0,-1-1-4 16,4-2-1-16,3 0 0 0,0-2-27 0,2 2-6 16,1 0 0-16,3 0-1 0,3 0-8 0,-4 0-2 15,-2 3 0-15,0-1 0 0,0 1-1 0,-4 0 0 16,-2 2 0-16,-6 1 0 0,0 2-8 0,-6 0 0 16,0 0 0-16,-15 0 0 0,0 0-16 0,8 5 2 15,-2 3 0-15,0 0 0 16,-6 0-101-16,-3 2-20 0,-3 4-4 0,3-1-595 15,-3-3-119-15</inkml:trace>
  <inkml:trace contextRef="#ctx0" brushRef="#br0" timeOffset="185064.487">19647 7697 1388 0,'-6'13'39'0,"6"-13"9"0,0 0-38 0,-3 5-10 0,3 3 0 0,0-8 0 16,0 0 92-16,0 0 16 0,9 5 3 0,0 1 1 15,0-6-19-15,6 0-3 0,0 0-1 0,3-6 0 16,0 4-44-16,2-3-9 0,7-1-1 0,0 1-1 16,0-3-26-16,0 5-8 0,-1-2 0 0,1 2 0 15,6 1-26-15,-9 2-9 0,-4 0-1 0,-2 2-900 16</inkml:trace>
  <inkml:trace contextRef="#ctx0" brushRef="#br0" timeOffset="185229.694">19698 8117 1736 0,'0'0'49'0,"0"0"11"0,0 0-48 0,9 6-12 15,3-1 0-15,2-2 0 0,-2-3 107 0,3 0 19 16,6-6 4-16,0 4 1 0,3-1-14 0,0-2-2 16,2-1-1-16,1-1 0 0,3-1-49 0,-3 0-9 15,-1 0-3-15,4-3 0 0,0 3-33 0,-3-2-6 0,0 2-2 0,-1 0-832 16,-2 0-168-1</inkml:trace>
  <inkml:trace contextRef="#ctx0" brushRef="#br0" timeOffset="185764.57">20978 6945 1710 0,'-9'-16'37'0,"6"9"8"0,-6-1 2 0,3-3 1 16,-3 0-38-16,3 1-10 0,-3 2 0 0,-3-3 0 0,6 3 89 15,-3 0 16-15,0 0 3 0,3 3 1 0,0 0-1 0,6 5-1 16,-8-8 0-16,2 5 0 0,-3 1-46 15,0-1-9-15,9 3-1 0,-6-3-1 0,-3 3-13 16,3 3-2-16,0-3-1 0,-3 3 0 0,-3 5-34 0,3-3 0 16,-3 3 0-16,0 2-9 0,-3-2 9 15,4 6 0-15,2 1-9 0,-3 1 9 0,0 3 0 0,0 2-11 16,6 3 11-16,-3-3-8 0,0 3 8 0,0 2 0 16,3 1 0-16,0-1 0 0,6 3-8 0,-6 0 0 15,6 6 0-15,0-3 0 0,0 2-9 0,0-2-2 16,3 2 0-16,-3 3 0 0,0-2 7 0,3 2 0 15,0-6 1-15,-6 4 0 0,3 2 11 0,-3 0-8 0,0 2 8 16,-3 1-8-16,0 0 8 0,-5 0 0 0,2-1 0 16,-3-2 0-16,-3 0 9 0,0 0-9 15,-3-2 12-15,6-1-12 0,0-2 26 0,0 2-2 0,-3-2 0 0,4-3 0 16,2-2-11-16,3 2-2 0,0-5-1 16,0-1 0-16,3-1-10 0,3-1 0 15,0-3 0-15,0-2 0 0,3-3 0 0,3-2 0 0,0-1 0 0,6-4 0 16,-1-4 0-16,4-2 0 0,3-2-10 0,3-4 10 31,3-4-33-31,0-3-1 0,2-6 0 0,1-2-754 16,3-5-152-16</inkml:trace>
  <inkml:trace contextRef="#ctx0" brushRef="#br0" timeOffset="186240.071">21332 7519 1774 0,'0'0'39'0,"0"-5"8"0,-3 3 1 0,3 2 3 0,-6-6-41 0,6 6-10 15,-3-5 0-15,3 5 0 0,0 0 133 0,0 0 25 16,0 0 5-16,0 0 1 0,6-3-55 0,0 1-10 0,3-1-3 0,0-2 0 15,3 5-68-15,3-6-15 0,-1 4-2 16,4-1-1-16,6 0-10 0,0 1 8 16,-3 2-8-16,3 0 8 0,-4 0-8 0,1 2 0 15,0-2 0-15,-3 3 0 0,-3 0 0 0,0 2 0 0,0 0 0 16,-4 1 0-16,1-1-8 0,-3 6 8 0,-9-11-10 16,3 13 10-16,0 0-18 0,-6 0 2 0,-3 0 1 15,-6 3 0-15,1 3 3 0,-7-3 0 0,-3 2 0 16,0 1 0-16,-3-1 1 0,0 1 1 0,-5 2 0 0,2-3 0 15,0 1 10-15,3-3 0 0,0 2 0 0,4-2 0 16,-1 0 13-16,6 0-1 0,-3 0-1 0,6-3 0 16,0 0 3-16,6 1 1 0,-3-6 0 0,6-1 0 15,0 1-3-15,3-8 0 0,0 0 0 0,0 0 0 16,0 0-12-16,12 11 0 0,0-3 0 0,3-3 0 16,0-5 0-16,3 0 0 0,0-2 0 0,2-4 0 15,1 1 0-15,3 0 0 0,0-6 8 0,0 3-8 16,0 0 0-16,-1 0-18 0,1-2 4 0,3-1 1 15,-3 1-159-15,3-1-32 0,-1-2-7 16</inkml:trace>
  <inkml:trace contextRef="#ctx0" brushRef="#br0" timeOffset="186468.327">21814 7713 2005 0,'0'0'44'0,"0"0"8"0,0 0 3 0,6 2 2 0,-6-2-45 0,6-2-12 0,3-1 0 0,0 0 0 15,0 1 94-15,3-1 17 0,0 0 3 0,2 1 1 16,1-1-59-16,0-2-11 0,0 2-2 0,0 1-1 16,3-4-32-16,0 1-10 0,0 2 0 0,2 1 0 31,1-4-120-31,0 1-30 0,0 0-6 0,-3-1-2 0</inkml:trace>
  <inkml:trace contextRef="#ctx0" brushRef="#br0" timeOffset="187068.294">22648 7414 2149 0,'0'0'47'0,"3"-6"9"0,-3 1 3 0,0-3 2 0,0 3-49 16,0-3-12-16,0 3 0 0,0-3 0 0,-3 2 111 0,3 6 19 15,0-5 4-15,0 5 1 0,0 0-81 0,-6-3-16 16,0 6-3-16,-3 0-1 0,6 2-34 0,-6 6 0 16,0-1 0-16,3 3-12 0,-3 3 0 0,0 3 1 15,0 2 0-15,0 0 0 0,0 0 2 0,0-2 0 16,0-1 0-16,-2 4 0 0,5-1 9 0,-3 2-8 16,0 1 8-16,0 0-8 0,3 3-6 0,-6 2-1 15,12 0 0-15,-3-3 0 0,0 1-3 0,6-6-1 16,-3 3 0-16,3-8 0 0,6-1 10 0,0-1 9 15,-3-4-13-15,9-2 5 0,-3-3 8 0,2 1 0 16,4-4 0-16,0-2 0 0,3-2 9 0,3-1 1 16,0 0 0-16,-1-4 0 0,-2 1 7 0,0-2 2 15,6 0 0-15,-3-5 0 0,-6 3 0 0,2-4 0 16,4 1 0-16,-3 3 0 0,-3-4 3 0,0-2 1 0,0 1 0 16,-4-4 0-16,1 0-11 0,-3 1-3 0,-3-3 0 15,3 2 0-15,-3-5-9 0,0 1 8 0,-6-4-8 0,3 3 8 31,-3-2-32-31,-6-3-6 0,-3 2-2 0,0 4 0 16,-3-1-33-16,-6 3-7 0,6 2-2 0,-3 3 0 16,-3 3 26-16,1 0 4 0,-1 5 2 0,-3 0 0 0,-3 5 27 0,3 1 6 0,-3 2 1 0,3 2 0 15,1 6 20-15,-7-3 5 0,3 6 1 0,0 0 0 16,3 2 5-16,0-3 1 0,-2 1 0 0,5 0 0 16,0 2-5-16,3-3-1 0,3-2 0 0,3 3 0 15,0-1-18-15,3-2 10 0,6 3-10 0,-3-3 8 16,0-8-8-16,6 8 0 0,6 0 0 0,-3-3 0 15,3 0 14-15,0 1 1 0,8-1 0 0,-2 0 0 16,3-2 18-16,0 0 4 0,-3-1 1 0,3-2 0 16,0 0-6-16,8 0 0 0,-8 0-1 0,0-2 0 15,9-1-31-15,-3-2 0 0,-4-1 0 0,7 1-825 16,-9-3-159-16</inkml:trace>
  <inkml:trace contextRef="#ctx0" brushRef="#br0" timeOffset="187553.087">21341 7699 1814 0,'0'0'40'0,"0"0"8"0,0 0 1 0,6 3 3 0,3-3-42 0,-9 0-10 16,0 0 0-16,15-3 0 0,-1 1 98 0,4-1 18 16,0 0 3-16,0 1 1 0,0-3-59 0,0-3-11 0,3 2-2 0,-4 4-1 15,1-1-47-15,-3-2-10 16,0-1-2-16,0 1-1049 0</inkml:trace>
  <inkml:trace contextRef="#ctx0" brushRef="#br0" timeOffset="187899.061">21240 7355 1381 0,'-12'0'39'0,"6"-2"9"16,0 2-39-16,-6 0-9 0,3 0 0 0,-6 2 0 16,3 1 69-16,0 0 12 0,0-1 3 0,-3 4 0 0,4 2 23 0,-1 2 5 15,3 3 0-15,-3 1 1 16,0 2-53-16,3 2-12 0,0 1-1 0,3 2-1 0,0 0-10 0,6 5-1 16,-3 1-1-16,0 2 0 0,6 0-17 0,0 5-3 15,0 1-1-15,0-1 0 0,6 3-13 0,0 3 0 16,0-6 8-16,6 3-8 0,3-5 0 0,2 3 0 15,4-6 0-15,6 2 0 0,3-2-12 0,8-5-6 16,4 0-1-16,9-5-676 16,-1-4-135-16</inkml:trace>
  <inkml:trace contextRef="#ctx0" brushRef="#br0" timeOffset="188558.85">23023 7170 1749 0,'0'0'38'0,"0"0"8"0,0 0 2 0,9 0 2 0,-4 0-40 0,1 3-10 0,3-3 0 0,0 5 0 15,0 0 78-15,3 3 14 0,0 3 2 0,-3 0 1 16,6 4-46-16,0 4-9 0,3 2-1 0,-4 3-1 16,4 5-28-16,3 0-10 0,0 3 0 0,0 0 9 15,-3 2-9-15,0-2 0 0,-4 0 0 0,4-3 0 16,-6-3 0-16,3 1 0 0,-9 2 0 0,0-3 8 15,-3 1-8-15,-3 2 0 0,-9 0 9 0,-3 3-9 16,3-3 14-16,-3 2-2 0,-6-4 0 0,-2-1 0 16,-1-2 4-16,-9 0 1 0,9-3 0 0,-6-2 0 15,1-1-9-15,-1-2-8 0,6-3 12 0,-3-2-715 16,6-3-142-16</inkml:trace>
  <inkml:trace contextRef="#ctx0" brushRef="#br0" timeOffset="189007.437">23195 6959 2008 0,'0'0'44'0,"0"0"10"0,0 0 2 0,0 0 0 0,6-3-45 0,-3-2-11 0,12 2 0 0,-9 0 0 15,12 3 84-15,-6-2 14 0,6 2 3 0,-1 0 1 16,-2 2-54-16,6 1-10 0,-3 0-2 0,0 2-1 16,-3-2-4-16,6 2-1 0,-4 3 0 0,-5 0 0 15,6-3-18-15,-6 3-3 0,-3 0-1 0,0 2 0 16,-6-2-8-16,-3 3 12 0,0 0-12 0,0-1 12 15,-6 3-12-15,-3 1 12 0,-6-1-12 0,0 0 12 16,-3-2-12-16,-2-1 0 0,2-2 0 0,-3 3 0 16,0-3 0-16,0 0 0 0,0 0 0 0,4 0-11 15,2-1 11-15,3 1 0 0,-3 0 0 0,6-2 0 16,6-1 0-16,-3 0 0 0,6-5 0 0,0 0 0 16,0 0 0-16,6 5 0 0,-3 1 0 0,12-4 0 0,0 1 0 15,0 0 0-15,0-3 0 0,5 0 0 0,1 0 0 16,9 0 0-16,-9-3 0 0,9-2 0 15,-10 2-17-15,10-2-8 0,-3 0-2 0,-3-1-749 16,6 1-151-16</inkml:trace>
  <inkml:trace contextRef="#ctx0" brushRef="#br0" timeOffset="189488.155">23538 6662 2188 0,'0'0'48'0,"0"-5"11"0,8 0 1 0,1-1 1 0,-6 1-49 0,12 2-12 0,0-2 0 0,0 0 0 16,3 2 8-16,0 1 0 0,3 2-8 0,-1 0 12 16,1 0 23-16,3 2 4 0,-3 3 1 0,0 1 0 15,0-1-29-15,-1 3-11 0,-2 0 8 0,-3 0-8 16,6 0 24-16,-6 2-1 0,0-2 0 0,-6 3 0 15,3-3-5-15,-3 5-1 0,-4 0 0 0,1 3 0 16,0 0-2-16,-3 8-1 0,0 2 0 0,0 3 0 16,0 8-14-16,-3 3 8 0,0 5-8 0,0 0 0 15,0 0 0-15,-6 3 0 0,-6-1 0 0,3 9 0 16,-2 5-26-16,-1 5-2 0,-6 0 0 0,-3 0 0 16,9-5-7-16,-6 0-1 15,6 5-1-15,0-2 0 0,0-1 14 0,4-2 3 0,-4-8 1 0,6-3 0 0,-3-5 10 16,0-3 9-16,6-5-13 0,-6 0 5 15,9 1 8-15,-9-7 0 0,9 1 10 0,0 0-10 0,-3-6 36 16,0 1 2-16,3-6 0 0,-3 0 0 0,3-2 2 16,0-4 0-16,0 1 0 0,0-2 0 0,0-4-16 0,3-2-4 15,-3 0 0-15,0-3 0 0,0-5-7 0,0 8-1 16,0-8-1-16,0 0 0 0,0 0 0 0,0 0 0 16,-6 3 0-16,-3-3 0 0,0 0 1 0,-3 0 1 15,-3 0 0-15,-2 0 0 0,-10 0-13 0,6 0 0 0,-9 3 8 16,-3-3-819-1,-5 2-163-15</inkml:trace>
  <inkml:trace contextRef="#ctx0" brushRef="#br0" timeOffset="194375.205">18293 9633 2318 0,'-3'-15'66'0,"3"9"14"0,-3 1-64 0,3 5-16 0,0 0 0 0,0 0 0 15,3-5 17-15,3 2 1 0,0-2 0 0,3 2 0 16,-3 1 2-16,3-1 1 0,0 0 0 0,-1 3 0 0,4 0 17 0,0 3 3 16,0 0 1-16,0-3 0 0,3 2-15 0,3 1-3 15,-3-1-1-15,0 4 0 0,2-4-9 16,4 1-2-16,-3 2 0 0,3-2 0 0,0 0-12 16,0 2 0-16,-1 0 0 0,1 0 0 15,0-2-41-15,0 0-8 0,-3 2-2 16,0-2 0-16,0-1-98 0,-4-2-20 0,1 0-4 0,-3-2-749 15</inkml:trace>
  <inkml:trace contextRef="#ctx0" brushRef="#br0" timeOffset="194589.153">18299 10007 1666 0,'-18'0'36'0,"12"2"8"0,0 1 2 0,-3-3 2 0,6 2-39 0,-3-2-9 0,6 0 0 0,0 0 0 16,0 0 43-16,0 0 6 0,0 0 2 0,0 0 0 16,9 3 37-16,6-3 8 0,0 0 2 0,3 3 0 15,6-3-11-15,-1 0-3 0,4-3 0 0,3-2 0 16,3 2-28-16,2-2-5 0,1 0-2 0,3-1 0 16,-1 4-26-16,1-4-6 0,-3 4-1 0,-3-1 0 31,-1-5-98-31,-5 6-20 0,-3-1-4 0</inkml:trace>
  <inkml:trace contextRef="#ctx0" brushRef="#br0" timeOffset="195344.675">19537 9329 1666 0,'-3'-8'36'0,"3"8"8"0,-3-5 2 0,3 2 2 0,0 3-39 0,0 0-9 0,0 0 0 0,0 0 0 15,0 0 0-15,0 8 10 0,0 0-10 0,0 5 10 16,0 6 6-16,0 2 2 0,0 0 0 0,0 6 0 15,-3 2 18-15,0 3 4 0,0 5 1 0,-3 0 0 16,0 5-7-16,0-2-2 0,0 5 0 0,0 0 0 16,0 2-16-16,-2 1-4 0,-1-3-1 15,3 0 0-15,0 0-11 0,3-3 10 0,-6-2-10 0,3-6 10 16,0-2-10-16,0-3 0 0,3-2 0 16,-3-6 0-16,0-3 0 0,3-2 8 0,0-5-8 0,0-1 0 15,3-10-9-15,0 0-7 0,0 0-2 0</inkml:trace>
  <inkml:trace contextRef="#ctx0" brushRef="#br0" timeOffset="195644.734">19433 9348 2019 0,'0'0'44'0,"0"0"10"0,0 0 2 0,0 0 0 0,3-8-44 0,6 5-12 16,0-2 0-16,6 0 0 0,-4-1 24 0,7 4 4 16,0-6 0-16,3 2 0 0,6 1 22 0,0 2 5 15,-1 1 1-15,1-3 0 0,0 2-8 0,3-2-2 16,-3-1 0-16,2 4 0 0,-2-4-30 0,-3 1-7 16,-3 2-1-16,0-2 0 0,-7 5-8 0,4-5 8 15,-3 2-8-15,-3 1 8 0,-6 2-8 0,0-3 8 0,3 3-8 0,-9 0 8 16,0 0-8-16,0 0 0 15,0 0 0-15,0 0-11 16,-6 3-37-16,-3 2-7 0,0 3-1 0,-3 0-1 16,0 0-115-16,0 0-24 0,-2 5-4 0,-1-3 0 0</inkml:trace>
  <inkml:trace contextRef="#ctx0" brushRef="#br0" timeOffset="195835.632">19504 9639 1807 0,'0'0'40'0,"0"0"8"0,0 0 1 0,0 0 2 0,0 0-41 0,9-6-10 0,-3 1 0 0,3 0 0 16,3 2 98-16,3-2 18 0,0-3 3 0,6 3 1 15,-1 2-35-15,4-2-6 0,3 0-2 0,0 2 0 0,0-2-49 0,2 2-11 16,1 0-1-16,3 3-1 16,0-2-15-16,-4 4 0 0,-2 1-12 0,-3 2 12 15,0 1-162-15,-6-1-26 0,0 3-4 0</inkml:trace>
  <inkml:trace contextRef="#ctx0" brushRef="#br0" timeOffset="196032.482">19463 10168 1954 0,'0'0'43'0,"9"0"9"0,5 3 1 0,4-1 3 0,3-2-45 0,3 0-11 0,3 0 0 0,0 0 0 15,-1-2 67-15,4-1 11 0,0-2 2 0,3-3 1 16,-4 2-38-16,7-2-8 0,0-2-2 0,0 2 0 16,-1-3-17-16,1 1-3 0,3-1-1 0,-4 1-720 15,1-4-144-15</inkml:trace>
  <inkml:trace contextRef="#ctx0" brushRef="#br0" timeOffset="196530.433">20561 9149 1814 0,'15'-24'52'0,"-9"17"10"0,0-1-50 0,0-3-12 0,3 3 0 0,-3-2 0 0,-3 4 60 0,3-2 8 16,-6 0 3-16,0 0 0 0,-6 3 16 0,3 0 3 15,-6 0 1-15,0 2 0 0,-3 0-44 0,-3 3-9 16,0 3-2-16,-3-3 0 0,-3 3-16 0,1 2-4 16,-1-3-1-16,0 6 0 0,0 0-15 0,0 3 9 15,3 0-9-15,-3-1 8 0,4 3-8 0,2-2 0 16,0-1 0-16,3 4 0 0,-3-1 0 0,6 0 0 16,-3 0 0-16,6 1 0 0,-3-4 0 0,6 6 0 15,0-3 0-15,3 3 0 0,0 0 0 0,3 3-9 16,0-1 9-16,0 6 0 0,3-3-9 0,0 3 9 15,3 2 0-15,-3 1-9 0,0 2 9 0,0 3 0 0,0-1 0 16,-3 1 0-16,0 3 0 0,0 2 0 0,0-3 0 16,-3 0 0-16,0 3 0 0,0 0 0 0,0 3 0 0,0-3 0 15,0 0 0-15,-3-2 0 0,3 2 0 0,-3-3 0 16,0-2 0-16,0-3 0 0,3-3 0 0,-3-2 0 16,0-3 0-16,0-2 0 0,3-3 0 0,-3-3 0 15,3-2 0-15,0-3 9 0,0-3 0 16,0-5 0-16,0 0 11 0,0 0 1 0,0 0 1 0,9-3 0 15,0 1-8-15,6-4-2 0,0-4 0 0,6-1 0 32,2-2-50-32,7 0-10 0,3-3-3 0,0-3-705 0,2 1-140 0</inkml:trace>
  <inkml:trace contextRef="#ctx0" brushRef="#br0" timeOffset="197012.595">20838 9422 2451 0,'-6'-13'54'0,"6"7"11"0,-6 4 3 0,6 2 0 0,0 0-54 0,0 0-14 15,0 0 0-15,9-3 0 0,-3 0 32 0,3 3 3 0,3-2 1 0,0 2 0 16,2-3-11-16,4 3-1 0,3-3-1 0,0 1 0 15,3 2-12-15,0-3-3 0,-1 0 0 0,1 3 0 16,-3 0-8-16,3 3 0 0,-3 0-10 0,-1-3 10 16,-2 5 0-16,0-2 0 0,-6 2 0 0,0 0 0 15,0 1-8-15,-6 2 8 0,-3-1 0 0,-3 7-9 16,0-4 9-16,-6 6 0 16,-3 3 0-16,-3 2 0 0,0 0 0 0,-3 3 0 0,-3-3 0 0,-2 3 0 15,2 2-24-15,-3 1 1 0,-3-3 0 0,0-1 0 31,0 1-3-31,1 3-1 0,-1-6 0 0,3 3 0 0,3-3 15 0,0-3 4 0,-3 3 0 0,4-2 0 16,5-6 8-16,3-2 0 0,0-1 0 0,3-2 0 16,0 0 0-16,6-2 14 0,0-6-3 0,0 0-1 15,6 2 18-15,6-2 4 0,3 0 1 0,5-2 0 16,7-4-7-16,0 1-2 0,3-3 0 0,3 3 0 16,-1-1-11-16,1 1-2 0,3-3-1 0,-1 0 0 15,4 0-10-15,0 3 0 0,-6-3 9 0,-1 0-9 0,1 3 8 16,-3 0-8-16,-6-3 10 0,0 2-10 15,-7 1-14-15,1-3-9 0,0 3-1 0,-9 0-778 16,0-3-155-16</inkml:trace>
  <inkml:trace contextRef="#ctx0" brushRef="#br0" timeOffset="197270.208">20906 9626 1947 0,'0'0'43'0,"0"0"9"0,0 0 1 0,0 0 2 0,0 0-44 0,3-6-11 0,0 1 0 0,3 2 0 15,0-2 80-15,3 2 15 0,0 1 2 0,0-1 1 16,6-2-37-16,-3 2-7 0,0 1-2 0,2-1 0 15,1 0-41-15,0 1-11 0,0 2 0 0,3 0 0 16,-3-3 0-16,3 3 0 0,0-3 0 0,2 3-735 16,1-5-149-16</inkml:trace>
  <inkml:trace contextRef="#ctx0" brushRef="#br0" timeOffset="197647.563">21347 9215 1944 0,'-9'-18'55'0,"6"10"13"0,0 3-55 0,0-3-13 15,3 2 0-15,3-1 0 0,0-1 36 0,0 0 5 16,0 0 1-16,0 0 0 0,3 2 24 0,3 4 5 16,0-3 1-16,-9 5 0 0,15-6-7 0,-1 6-1 15,1 0 0-15,0 0 0 0,0 6-41 0,-3-4-9 16,3 3-2-16,-3 3 0 0,-3 3-12 0,0 0 0 15,0-1 8-15,-4 3-8 0,1 1 0 0,-3-1 0 16,-3 3 0-16,-3-3 0 0,0 0 0 0,-3 3-15 16,1 0 5-16,-4 0 1 15,-3 2-28-15,0-2-6 0,0-3-1 0,-3-2 0 0,0 0 26 16,6-3 5-16,-3 2 1 0,0-5 0 0,3-2 12 0,1 0 0 0,2 2 0 0,0-5 0 16,3 3 0-16,3-3 12 0,0 0-3 15,0 0 0-15,3-3 17 0,-3 3 3 0,9-5 1 0,2 2 0 16,4-2-11-16,3 2-3 0,0-5 0 0,3 3 0 15,0 0-16-15,3-1 0 0,-1 1 0 0,1-3-9 32,0 3-95-32,3-3-20 0,0-3-3 0,-1 1-1 0</inkml:trace>
  <inkml:trace contextRef="#ctx0" brushRef="#br0" timeOffset="198083.031">21734 8779 2340 0,'9'-11'66'0,"-6"6"15"0,0 0-65 0,0-1-16 15,9 4 0-15,-12 2 0 0,11-3 10 0,7 0-2 16,3 1 0-16,-6 2 0 0,3 0-8 0,0 2 8 16,3 1-8-16,-1 0 8 0,-2-1 0 0,0 4 0 15,-3-1 0-15,3 0 0 0,-3 3-8 0,0 0 0 16,-1 0 0-16,-2 0 0 0,-3 0 0 0,3 3 12 15,-3-3-2-15,0 2 0 0,-3 3-10 0,0 3 8 16,-3-3-8-16,0 6 8 0,-6-1 20 0,0 9 3 16,3-3 1-16,0 7 0 0,-3 4-20 0,-3 2-3 0,0 3-1 15,-3-1 0-15,0 4-8 0,-3 2 0 0,0 2 0 0,1 1 0 16,-1 5 0-16,-3 0 0 0,3 0 0 0,-3 0 0 16,3-3 0-16,0 0 8 0,0-2-8 15,0-1 8-15,0 1 10 0,6-3 2 0,-2-5 0 0,-1 2 0 16,0-5 8-16,9 0 3 0,-6-5 0 0,0 0 0 15,3-9-16-15,-3 1-3 0,6-3-1 0,0-2 0 16,0-6 2-16,0-2 1 0,0-3 0 16,9-3 0-16,-6-2-5 0,-3-3-1 0,0 0 0 0,3-6 0 15,3-4 25-15,-3-1 5 0,3-2 1 0,-6 0 0 16,0-1-39-16,3-1 0 0,-3-1-9 0,0 0-868 16,-3 3-174-16</inkml:trace>
  <inkml:trace contextRef="#ctx0" brushRef="#br0" timeOffset="198347.073">22615 9475 2444 0,'0'0'54'0,"-6"-6"11"0,0 6 3 0,6 0 0 0,-3-5-55 0,3 5-13 0,0 0 0 0,0 0 0 16,3-5 40-16,6 2 4 0,-3 3 2 0,3 0 0 15,3 3-13-15,0 0-2 0,2-1-1 0,4 3 0 16,0 1-30-16,3-4 0 16,0-2 0-16,-3 6 0 0,0-4 12 0,2 1-4 0,1 0-8 0,-6-1 12 31,0-2-47-31,3 0-9 0,-6 0-3 0,9-2-737 0,-10 2-148 0</inkml:trace>
  <inkml:trace contextRef="#ctx0" brushRef="#br0" timeOffset="199083.402">23799 9255 2145 0,'0'-13'47'0,"0"8"9"0,0 5 3 0,0-8 2 0,0 5-49 0,-3-2-12 0,-2-1 0 0,-4 1 0 16,6 3 61-16,-6 2 10 0,-3-3 1 0,0 0 1 16,-3 6-50-16,0 0-11 0,-3-1-1 0,-3 9-1 15,1-1-10-15,-7 4 0 0,6-1 0 0,0 3 0 16,-3 5 0-16,-2-3 15 0,5 6-1 0,0 0 0 16,0 2-26-16,3 1-6 0,-3-1-1 0,9 3 0 15,-5 3 19-15,8-3 17 0,-3 0-3 16,3 1-1-16,6-4 4 0,0 0 1 0,0-2 0 0,6 3 0 15,0-3-4-15,0-1-1 0,6 1 0 16,6-3 0-16,-1 3-1 0,4-5 0 0,0-3 0 0,6 2 0 16,-3-5-3-16,6 0-1 0,-1-7 0 0,1-1 0 15,3-2 0-15,0-3 0 0,-6 0 0 0,5-6 0 16,4 1 2-16,-3-3 0 0,0-2 0 0,-1-6 0 16,1 0 3-16,0-3 1 0,0-2 0 0,-1-3 0 15,1-2-14-15,3-3 8 0,0-6-8 0,-4 1 0 16,-5-3 8-16,0-3-8 0,-3 6 0 0,-9-1 9 15,0 1-1-15,-6 5 0 0,-3 5 0 0,-3 0 0 16,-3 1-8-16,-6 4 10 0,-6-2-10 0,-3 2 10 0,0 1-10 16,-3 2 0-16,-2 3 0 0,-7 2 0 0,0 6 0 15,-6 0-17-15,6-1 2 0,-2 4 1 0,2 4-3 0,-3 4-1 16,0-1 0-16,-2 3 0 16,-1 2-10-16,0 1-1 0,4 2-1 15,2 3 0-15,0-3 22 0,3 6 8 0,3-3 0 0,7 2-9 0,2-2 9 0,6 0 0 16,0 2 0-16,6-4 0 0,-3 4 18 0,12 1-1 15,0-3 0-15,0 2 0 0,6-5-1 0,0 1 0 16,8-1 0-16,1 0 0 0,3-2-2 0,0-3-1 16,3 0 0-16,-1-3 0 0,1 0-1 0,0-2-1 15,0-6 0-15,3 0 0 0,-1-2-11 0,1 0 12 16,3-6-12-16,-3-2 12 0,5 0-26 0,-2 0-5 0,-3-1-1 0,0 1-807 16,2-5-161-1</inkml:trace>
  <inkml:trace contextRef="#ctx0" brushRef="#br0" timeOffset="199547.798">24130 8895 1634 0,'-9'-5'36'0,"9"5"7"0,0-5 1 0,0 5 3 0,0 0-38 0,0 0-9 16,6-3 0-16,3 0 0 0,3 1 50 0,-3 2 8 16,0-3 2-16,2 0 0 0,7 1-9 0,-6 2-2 15,3 2 0-15,0-2 0 0,-3 3-5 0,3 0-2 16,0-1 0-16,-6 1 0 0,3 2 5 0,-4-2 1 15,1 0 0-15,0 2 0 0,-9-5-3 0,3 5 0 16,6 1 0-16,-9 1 0 0,6 1-14 0,-6 0-3 16,-6 3-1-16,6 0 0 0,-3-1-12 0,-3 3-3 15,0 1 0-15,-3-1 0 0,-2 0-4 0,-4 3-8 16,6 2 11-16,-3-2-11 0,3-2 8 0,3 1-8 16,0-1 0-16,-3-4 0 0,6 3 0 0,-3-2 0 15,6-6 0-15,-3 3 0 0,3 0 0 0,0-8 0 0,0 0 0 16,9 3 0-16,0-3 11 0,3 0-2 0,0 0 0 15,6-3 0-15,0-2 14 0,5-3 2 0,-2 0 1 0,9 0 0 16,0 0-8-16,-1 0-2 16,4 0 0-16,0 6 0 0,6 2-16 0,-4 2 10 0,1 1-10 0,-6 0-846 15,0 2-174-15</inkml:trace>
  <inkml:trace contextRef="#ctx0" brushRef="#br0" timeOffset="202840.975">14950 11618 1432 0,'0'0'32'16,"0"0"6"-16,-3 8 2 0,3 5 0 0,0 0-32 0,0 0-8 0,0 3 0 0,0 6 0 15,3-1 28-15,-3 3 4 0,3 2 0 0,-6 3 1 0,0 0-21 0,3-2-12 16,0 2 12-16,-3 0-12 0,3 3 19 0,-3-1-3 16,-3-2-1-16,3 3 0 0,0 0 2 0,3-3 1 15,-3 0 0-15,0 3 0 0,3-6 7 0,-3 3 2 16,0-2 0-16,3-3 0 0,0 0-14 0,0-3-2 16,0 0-1-16,0-3 0 0,3-2-10 0,0 0-16 15,-3-5 4-15,0-3-788 16</inkml:trace>
  <inkml:trace contextRef="#ctx0" brushRef="#br0" timeOffset="203166.933">14876 11650 1463 0,'0'0'41'0,"3"-6"10"0,3 4-41 0,3-4-10 0,0 4 0 0,2-4 0 16,1 1 54-16,3 0 9 0,3-3 1 0,3 0 1 15,3 3 15-15,-3-1 2 0,2-2 1 0,-2 3 0 16,3-3-8-16,-3 3-2 0,0 0 0 0,0 2 0 16,-1-2-36-16,1-1-7 0,0 4-2 0,-6-1 0 0,3 0-16 0,0 3-4 15,-3 0-8-15,-1 3 12 0,-2-3-12 16,0 0 8-16,0 0-8 0,3 0 0 0,-6 0 0 0,3 3-13 15,0-3 1-15,3 2 0 16,-3-2-45 0,-1 3-9-16,-2 0-2 0,3-1 0 0,-6 4-19 0,-6-6-4 0,0 0-1 15</inkml:trace>
  <inkml:trace contextRef="#ctx0" brushRef="#br0" timeOffset="203389.123">14968 11898 1587 0,'-12'3'35'0,"12"-3"7"0,0 0 2 0,-3 3 0 0,-3 2-35 15,6-5-9-15,0 0 0 0,0 0 0 0,9 3 59 0,0 2 9 0,3-5 3 0,0 2 0 16,6-2 10-16,3 0 3 0,-1-2 0 0,1-1 0 16,6-2-27-16,3 2-5 0,0 1 0 0,2-4-1 15,4 1-21-15,0 0-4 0,2-1-1 0,-2 1 0 16,0 3-13-16,-3-1-2 0,-4 0-1 0,-5 6 0 31,0-3-38-31,-3 0-8 0,-6 3-2 0,-3-1 0 16,-3 6-161-16,-4-3-33 0,-2 3-7 0,-6 3 0 0</inkml:trace>
  <inkml:trace contextRef="#ctx0" brushRef="#br0" timeOffset="203599.433">14959 12383 1101 0,'-12'10'31'0,"12"-10"7"0,0 5-30 0,0 3-8 0,-3-2 0 0,3-6 0 0,3 5 91 0,-3-5 17 16,9 5 3-16,3-2 1 0,3-3 11 0,3 0 2 16,3-5 1-16,2 2 0 0,4 0-19 0,3-2-4 15,0 0-1-15,2-1 0 0,4-2-30 0,0-2-7 16,6 2-1-16,-1-3 0 0,1 3-37 0,-3-2-8 16,-1-1-2-16,-5 3 0 0,0-2-17 0,-3 2 8 15,-4-3-8-15,-2 3-762 16,-3 0-157-16</inkml:trace>
  <inkml:trace contextRef="#ctx0" brushRef="#br0" timeOffset="204370.03">16254 11390 2062 0,'0'0'45'0,"0"0"10"0,3-8 1 0,-3 3 3 0,-3-3-47 0,3 3-12 0,-6 0 0 0,3-1 0 16,-3 1 50-16,0 2 8 15,0 1 2-15,0-1 0 0,0 0-32 0,-3 3-7 0,0 0-1 0,0 0 0 16,0 0-6-16,1 0-2 0,-4-2 0 0,3 4 0 16,-3 1 4-16,0-3 1 0,0 3 0 0,0-3 0 15,-3 2-8-15,0 1-1 0,0 2-8 0,1-2 12 16,2 5-12-16,-6-3 0 0,3 3 0 0,3 3 0 15,3-3 0-15,-3 2 0 0,3-2 0 0,0 5-10 16,3-2 10-16,0 2-12 0,0 0 12 0,6 3-12 16,0 3 12-16,0-1-8 0,6 1 8 0,-3 2-8 15,3 3 19-15,0 2 4 0,3 1 1 0,-3-1 0 16,0 6-16-16,3 0 0 0,0 2 0 0,-3 0 0 16,0 1 0-16,-3 2 0 0,0 0 0 0,0-3 0 15,0 3 0-15,-3 0 0 0,0 3 0 0,0-3 0 16,0 0 0-16,0-2 0 0,0-1 0 0,0-2 0 15,0-3 0-15,0-3 0 0,3-5 0 0,-3 1 0 0,0-4 0 16,0-2 12-16,0-5-1 0,0 2-1 0,0-8-10 16,3 3 8-16,-3-8-8 0,0 0 8 0,0 0 5 15,0 0 1-15,0 0 0 0,0 0 0 0,6-3-2 0,0 1-1 16,3-3 0-16,0-3 0 0,2 2-27 0,1-2-4 16,0 3-2-16,6-3 0 15,-3 0-20-15,3 0-4 16,6-2-1-16,-1 2 0 0,1 0-25 0,6-3-6 0,0 1-1 0,0-1-577 15,5 0-115-15</inkml:trace>
  <inkml:trace contextRef="#ctx0" brushRef="#br0" timeOffset="204838.739">16331 11769 1792 0,'0'0'40'0,"0"0"8"0,0 0 1 0,9-3 1 0,0-2-40 0,0 5-10 0,6-3 0 0,-3 0 0 16,6 3 76-16,-3-2 14 0,2 2 2 0,4 0 1 16,0 0-21-16,0-3-5 0,0 1-1 0,3-1 0 15,2 3-31-15,1 0-7 0,-3-3 0 0,0 1-1 16,9-1-10-16,-10 3-1 0,-5-3-1 0,-3 6 0 15,0 0-15-15,-3-1 9 0,0 4-9 0,-9-1 8 16,-6 3-8-16,3 0 0 0,3 2 0 0,-6 3 0 0,-9 1 0 0,-3 2 10 16,3 2-10-16,0 1 10 0,-6-1-10 15,-2 1 0-15,-1-1-10 0,-3 3 10 0,3 1-16 16,-3-4 4-16,0 1 0 0,4-1 0 0,-1 1 12 16,0-1 0-16,3 1 0 0,3-1 0 15,0-2 0-15,3 0 0 0,6-5 0 0,0-1 0 0,1 1 0 0,2-1 0 16,3-2 0-16,5-3 0 0,1 1 0 0,3-4 0 15,6 1 0-15,3-3 0 0,3 0 0 0,6 0 10 16,0-5-2-16,8-3 0 0,10 3-8 0,-3-1 8 16,-7-2-8-16,4 3 8 0,3-3-8 0,-4 3 0 15,-8-3 0-15,-3 0 0 0,-3 3 0 0,-3-3 0 0,-1 0 0 16,-2 0-11 0,-9 3-44-16,0-3-9 0,3 0-1 0,-3 0-641 0,-6 0-128 15</inkml:trace>
  <inkml:trace contextRef="#ctx0" brushRef="#br0" timeOffset="205205.808">16385 11882 2026 0,'0'0'44'0,"0"0"10"0,0 0 2 0,0 0 1 0,0 0-45 0,9 3-12 16,3-3 0-16,-3 5 0 0,6-5 63 0,-1 0 10 16,1 3 3-16,6-3 0 0,0-3-20 0,6 3-3 15,2-5-1-15,1 2 0 0,0-2-43 0,3 0-9 16,5-3 0-16,1 3 0 0,-6 2 0 0,-3-2 13 16,-7-1-2-16,4 4-1 15,-3-1-137-15,-3 0-27 0,-3-2-6 0</inkml:trace>
  <inkml:trace contextRef="#ctx0" brushRef="#br0" timeOffset="205605.365">16924 11411 1825 0,'0'0'40'16,"0"0"8"-16,0 0 1 0,0 0 3 0,9-2-41 0,-9 2-11 0,0 0 0 0,0 0 0 0,0 0 31 0,0 0 4 16,0 0 1-16,5 5 0 0,1-2 7 0,3 2 1 15,0 3 1-15,3 0 0 0,-3 0-9 0,3 0-3 16,6 0 0-16,-3 2 0 0,-3 1-15 0,3 0-3 16,-4 2-1-16,4-3 0 0,-3 1-6 0,-6-1-8 15,-6 4 11-15,0-4-11 0,3 4 0 0,-9-1 0 16,-9 0-12-16,0 0 3 0,1-2 9 0,-4 2-13 15,-3 0 5-15,0-2 8 0,-6 2-24 0,6-5 2 16,4-3 1-16,-1 3 0 0,-6-2 21 0,9-1 0 16,6-3 0-16,0 1 0 0,0 0 13 0,3-3 7 15,6 0 2-15,0 0 0 0,9-3-8 0,3 3-2 16,-3-3 0-16,9-2 0 0,9 0-3 0,-3-3-1 16,-1 0 0-16,4 0 0 0,9 0-8 0,-3 0-11 0,-1-2 3 15,7 2-1020-15</inkml:trace>
  <inkml:trace contextRef="#ctx0" brushRef="#br0" timeOffset="206051.25">17135 11152 1796 0,'0'0'40'0,"0"0"8"0,0 0 1 0,0 0 1 0,12-5-40 0,-3 0-10 0,0-1 0 0,6 1 0 16,2 2 76-16,4-2 12 0,-3-3 4 0,3 3 0 0,-3 0-20 0,9 2-3 16,-1-2-1-16,4 2 0 0,-3 0-14 0,0 1-3 15,3 2-1-15,-4-3 0 0,-2 3-29 0,-3 0-5 16,-3 0-2-16,0 3 0 0,0-1 14 0,-7 4 4 16,-8-1 0-16,0 3 0 0,0 2-32 0,-6 6 0 15,-3 0 0-15,-5 3 0 0,2 2 12 0,0 5-4 16,-3 1-8-16,0 2 12 0,-3 5-12 0,3 1 0 15,3 2 0-15,-3 0 0 0,3 0 0 0,0 3 0 16,6-1 0-16,-3 4 0 0,6 2 0 0,-3 2 0 16,3-2 0-16,3 3 0 0,3-3 0 15,0 2 0-15,0-2-13 0,3 0 4 0,3-2 9 0,0-1 0 16,-3-2 0-16,0 2 0 0,0-2 0 0,3-3 0 16,-3-3 0-16,0-5 0 0,-6 3 0 0,3-8 0 0,5-6 0 15,-2 1 0-15,-6-6 0 0,0-2 0 16,3-3 0-16,0-3 0 0,-6-5 0 0,0 0 9 0,-9 0-1 15,3-5-8-15,3-1 11 0,-3-2-11 0,-8-2 10 0,-1-1-10 16,6 3 0-16,-3-2 0 0,-6-1 0 0,0 3 0 16,0 3 0-16,-3 0-13 0,4-1 1 0,-4 4 0 31,-6-1-87-31,6 3-17 0,6 0-3 0,-6 3-1 0</inkml:trace>
  <inkml:trace contextRef="#ctx0" brushRef="#br0" timeOffset="206332.141">18007 11655 2253 0,'0'0'49'0,"6"3"11"0,0-1 1 0,3 1 3 0,0-3-51 0,3 2-13 16,-3 1 0-16,0-3 0 0,3 3 55 0,-1-3 8 15,1 0 1-15,-3 0 1 0,3 2-17 0,0-2-3 16,0-2-1-16,3 2 0 0,3 0-19 0,3 0-4 16,-4-3-1-16,4 3 0 15,-3 0-92-15,3 0-20 0,0 3-3 0,-6-1-1017 0</inkml:trace>
  <inkml:trace contextRef="#ctx0" brushRef="#br0" timeOffset="206503.387">17939 11962 1972 0,'0'0'44'0,"0"0"8"0,0 8 3 0,3-3 0 0,-3-5-44 0,9 8-11 0,2-5 0 0,4-1 0 15,6-4 124-15,0 2 24 0,9-3 4 0,2-2 0 16,7-1-72-16,0-2-14 0,6 3-3 0,-1-3-1 15,1 0-96 1,-1-2-19-16,1-1-4 0,3 1-1 0</inkml:trace>
  <inkml:trace contextRef="#ctx0" brushRef="#br0" timeOffset="207442.438">19588 11459 2127 0,'0'0'47'15,"0"0"9"-15,0 0 3 0,0 0 1 0,0 0-48 0,0-5-12 0,0-3 0 0,0 8 0 16,-6-5 55-16,3 2 9 0,3 3 1 0,-6-5 1 0,-3 2-51 0,3 0-15 15,-3 3 0-15,0 0 8 0,0 0-8 0,-3 6 8 16,0-4-8-16,-3 4 8 0,1-1 0 0,-4 3 0 16,0-3 0-16,-3 6 0 0,3-1 4 0,-3 4 2 15,0-1 0-15,1 3 0 0,2-1 0 0,-3 4 0 16,3 5 0-16,3 0 0 0,0-1-14 0,3 4-15 16,0-1 3-16,1 1 1 0,2 5 11 0,0-3 0 15,3 0 0-15,3-3-8 0,0 3 8 0,3 0 0 16,0-2 10-16,3-3-10 0,3 0 0 0,3-3 0 15,0 0 0-15,5 0 0 0,1-5 0 0,3 2 0 0,3-4 0 16,3-1 0-16,3-5 0 0,2 0 8 0,4-6-8 16,3 1 0-16,3-6 13 0,2-2 0 0,-2-3 0 0,0-2 0 15,-1-1 4-15,1-2 1 16,-6-6 0-16,2 1 0 0,1-1 22 0,-6-5 4 0,-3 1 0 0,-3-1 1 16,-4 0-8-16,-2 0-1 0,-3-2-1 0,-6-1 0 15,0-2-18-15,-3 3-3 0,-6 2-1 0,-6 0 0 16,-3 0-13-16,-3 3 8 0,-3 0-8 0,-3 0 0 15,1-3 0-15,-4 5-15 0,0 4 2 0,0-1 0 16,0 0 0-16,-3 5 0 0,1 3 0 0,-4 0 0 16,0 3-4-16,0 5-1 0,-6 3 0 0,4 2 0 15,-4 0-27 1,0 1-6-16,-2 4-1 0,2 1 0 0,0 2 6 0,3 0 1 16,0 3 0-16,4 3 0 0,2-1 19 0,3 3 4 0,0-5 1 0,6 5 0 15,3-2 21-15,3 2-11 0,1-2 11 0,5 2-8 0,6 0 18 16,3-3 4-16,2-2 1 0,4-3 0 0,6 3 13 0,3-5 2 15,6 0 1-15,3-6 0 0,-1 0-14 16,10-2-2-16,0-3-1 0,-1-3 0 0,4 0 22 0,-3-2 5 16,2 0 1-16,-2 0 0 0,-3-6-18 15,3 0-3-15,-4-2-1 0,-2 0 0 0,0 0-10 0,-6-3-2 16,-4 0-8-16,-2 3-825 16,-3 0-172-16</inkml:trace>
  <inkml:trace contextRef="#ctx0" brushRef="#br0" timeOffset="207961.15">19927 11165 2098 0,'0'0'60'0,"6"-8"12"0,3 3-58 0,3 0-14 0,3 0 0 0,2-3 0 0,1 0 28 0,3 0 2 15,0 3 1-15,3-3 0 0,0 2 18 0,-4 1 4 16,4 0 1-16,-3 2 0 0,0 0-10 0,-3 1-1 16,3 2-1-16,-3 2 0 0,-4 4-18 0,1-4-4 15,-3 4-1-15,0 2 0 0,-6 2-11 0,0 3-8 16,-6 1 12-16,-3 1-12 0,0 1 12 0,-3 6-4 16,-3-1 0-16,-3 0-8 0,-3 0 10 15,3 3-10-15,-5 0 8 0,-1-3-8 0,3 0 0 0,-3-2 0 16,-3-1-9-16,3-2 9 0,0-3-11 0,4-2 11 15,-1-1-10-15,3-2 10 0,0 0 0 0,3-3 0 16,3-2 0-16,6-3 10 0,0 0-10 0,0 0 10 0,9 0-10 16,3-3 10-16,6-2 12 0,6 0 2 0,-1-3 1 0,7 0 0 15,3 0-9-15,6 0-3 0,5-2 0 0,1-1 0 16,2 3-13-16,1 3 0 0,0-1 0 0,-1 1 0 31,-2 3-119-31,0-4-29 0,-4 4-7 0</inkml:trace>
  <inkml:trace contextRef="#ctx0" brushRef="#br0" timeOffset="208571.688">21234 11549 1969 0,'0'0'43'0,"0"-5"9"0,-3-1 1 0,3 1 3 0,3 0-44 16,0 0-12-16,-3 2 0 0,0 3 0 0,0 0 44 0,0 0 6 0,0 0 2 0,0 0 0 0,0 0-18 15,3 11-3-15,-3-1-1 0,0 6 0 16,-3 0-2-16,0 2 0 0,0 4 0 0,3-1 0 0,-3 0 13 15,-3 3 3-15,6 0 0 0,-3-1 0 0,0 4-16 0,3-6-4 16,-3 3 0-16,3-3 0 0,3 0-12 0,-3 0-4 16,0-5 0-16,3 0 0 0,-3 0-8 0,3-6 12 15,0 1-12-15,0-3 12 0,0 0-28 0,-3-8-4 16,0 0-2-16,0 0-753 16,0 0-150-16</inkml:trace>
  <inkml:trace contextRef="#ctx0" brushRef="#br0" timeOffset="208731.525">20984 11822 1782 0,'0'0'39'0,"9"-3"8"0,5 0 1 0,1 1 3 0,3-4-41 0,3 1-10 0,3-3 0 0,6 0 0 16,-1 0 54-16,4 0 9 0,0-2 1 0,6-1 1 15,-1 3-33-15,1 0-8 0,-3 3 0 0,-1 0-1 16,-2 2-23-16,-3-5 0 0,0 3 0 0</inkml:trace>
  <inkml:trace contextRef="#ctx0" brushRef="#br0" timeOffset="209163.968">21811 11311 1832 0,'9'3'40'0,"0"2"9"0,-3 0 2 0,3 6 0 0,0-1-41 0,3 4-10 0,-3 1 0 0,3 7 0 0,-4-4 66 0,4 6 11 16,0 0 3-16,0 2 0 0,0-2-24 0,-3 5-5 15,3 3-1-15,-3 0 0 0,3 2-34 0,0 3-6 16,0-3-2-16,-3 1 0 0,2-3-8 0,-2-1 8 15,3-2-8-15,0-2 8 0,-6-3-8 0,0-3 10 16,6-5-10-16,0 0 10 0,-6-3-10 0,3-5 12 16,0 0-12-16,-3-6 12 0,3 1 28 0,2-6 5 0,1-2 2 15,-3-5 0-15,0-4 9 0,3-2 1 0,3-5 1 16,3-5 0-16,-3-3-39 0,3 0-8 0,-1-6-2 16,1 1 0-16,3-9-9 0,0 1 10 0,-3-3-10 0,3 0 10 15,-3-2-10-15,-1-4 0 16,1 1 0-16,0 5 8 0,-3 3-8 0,-3 5 0 0,-6 2 0 0,3 9 0 15,0-1 0-15,-3 9 0 0,0-1-8 16,-3 6 8-16,3 2-24 0,-3 4 0 0,-3 7 0 0,3-3 0 31,-3 3-195-31,6 5-39 0,-6 6-8 0</inkml:trace>
  <inkml:trace contextRef="#ctx0" brushRef="#br0" timeOffset="209929.783">22773 11845 2236 0,'6'-21'64'0,"-1"13"12"0,-2-5-60 15,0-3-16-15,3 0 0 0,-3-2 0 0,-3 5 63 0,6-3 9 16,-3 0 3-16,-3 0 0 0,0 0-37 0,-9 3-7 16,6 0-2-16,-6-1 0 0,-2 4-18 0,-4 2-11 15,3 0 12-15,-9 3-12 0,3 2 0 0,-3 0 0 16,-3 6-10-16,-2 0 10 0,2 5-13 0,0 0 5 15,0 5 8-15,6 3-13 0,0 2 4 0,1 3 1 16,2 0 0-16,3 6 0 0,0-1 8 0,6 3 0 16,0-2 8-16,3-1-8 0,6 1 0 0,0-6 0 0,3 0 0 15,3 0 0-15,3-5 0 0,0-3 0 16,6 1 0-16,-4-6 0 0,1-3 0 0,0-2 0 0,3-6 0 16,3 0 0-16,0-2 9 0,0-8-9 0,-4 0 12 15,-5-1-12-15,6-4 37 0,-6-3 1 0,0-3 0 0,-3 0 0 16,3-2-8-16,-3-4-2 0,-3 4 0 0,0 0 0 15,3-1-19-15,-6 3-9 0,0 3 8 0,0 3-8 16,-3 2 0-16,5 2 0 0,-5 4 0 0,-5-1 0 16,5 6 12-16,0 5-4 0,0 0 0 0,0-3 0 15,-3 6-8-15,3-3 0 0,0 0 0 0,-3 11 0 16,3-1 0-16,0 3 0 0,0 1 0 0,6-1 0 16,-6 5 0-16,0 1 0 0,8-1 0 0,-2 1 0 15,0-1 0-15,3 1 0 0,0-1 0 0,-3-4 0 16,6-1 0-16,-3 0 0 0,-3-2 0 0,9-3 0 15,-6 0 0-15,6-6 0 0,-6-4 0 0,5 2 0 16,-2-6 8-16,3-2 0 0,-3 0 0 0,12-5 0 0,-6-3-8 16,0 0 0-16,0-5 0 0,-4 3 0 15,4-3 0-15,-3 2 8 0,3-2-8 0,-3 2 8 0,-3 1-8 16,-3 2 0-16,-6 0 0 0,6 3 0 0,-9 0-9 0,0-1-4 16,-9 4-1-16,6 2 0 0,-6 0-6 0,-3 3-2 15,-3-3 0-15,-3 5 0 0,3 0 5 0,-3 3 1 16,4 0 0-16,-1 3 0 0,3 2 2 0,0 1 1 15,3 2 0-15,0-3 0 0,6 3 13 0,3 2-11 16,0-2 11-16,3 3-10 0,6-3 1 0,3 3 0 16,6-4 0-16,0 4 0 0,2 0 0 0,1-3 0 15,3-1 0-15,-3 1 0 16,3-2-16-16,-9 2-3 0,8 0-1 0,-5 0 0 0,-3-1 15 16,-3 4 3-16,0-6 1 0,-3 6 0 0,-3 0 30 0,0-1 5 15,-6 1 2-15,0-1 0 0,0 1 7 0,0 2 2 0,-3-2 0 16,0 2 0-16,0-3 3 0,0 4 1 0,3-4 0 15,0 4 0-15,0-4-32 0,3 3-8 0,3-2 0 0,-3-1 0 16,9-2 0-16,-3 0 8 0,0 0-8 16,5-2 8-16,4-4-8 0,0 1 0 0,3-6 0 0,0 1 0 31,3-1-84-31,2-5-16 0,-2 0-2 0,3-5-653 0,3-3-130 0</inkml:trace>
  <inkml:trace contextRef="#ctx0" brushRef="#br0" timeOffset="210242.9">23868 11089 2055 0,'0'0'45'0,"0"0"10"0,-6-3 1 0,6 0 2 0,-9 3-46 0,6-2-12 16,-6 2 0-16,6 2 0 0,-6 4 53 0,0 2 9 15,-9 0 2-15,7 2 0 0,-4 3-7 0,0 3-1 16,-6 3 0-16,3 2 0 0,-3 5-38 0,9 1-8 15,-6 7-2-15,1 1 0 0,-1 4-8 0,3-2 8 16,-3 3-8-16,3 2 8 0,3-2-8 0,-6 0 0 16,12 2 0-16,-3-2 0 0,4 2 0 0,-4-2 0 0,9-3 0 15,0-3 0-15,0 1 0 0,6-4 0 16,-3-4 9-16,2-1-9 0,4-5 10 0,-3-2-2 16,6 0-8-16,3-4 12 0,3-4-12 0,6-3 0 0,-3-3 0 15,2-2 0 1,4-6-123-16,0-5-24 0,0-2-5 0</inkml:trace>
  <inkml:trace contextRef="#ctx0" brushRef="#br0" timeOffset="210627.242">23919 11480 2163 0,'0'0'48'0,"0"0"9"0,0 0 3 0,0 0 0 0,0 0-48 0,5 3-12 0,1-3 0 0,3 0 0 0,0 0 59 0,3 0 9 16,0-3 1-16,0 3 1 0,9 0-11 0,0 0-3 15,0 0 0-15,-4 3 0 0,4 0-16 0,0-1-3 0,3 1-1 0,-3 0 0 16,0 2-19-16,-1 3-4 16,-5-3-1-16,6 3 0 0,-6-3-12 0,0 6 0 15,-6-3 0-15,0 0 0 0,-6 2 0 0,3 1 9 16,-6 2-9-16,-6 3 8 0,-6 0 0 0,3 2 0 15,-6-2 0-15,-6 3 0 0,-3-1-8 0,-8 1-11 16,8-1 3-16,-12 4 0 0,9-4 8 0,-2 3-12 16,-1-2 12-16,3-1-12 0,3 1 12 0,3-3-12 15,0-3 12-15,7 0-12 0,2-2 12 0,3-1-10 16,6-2 10-16,3-8-10 0,0 0 10 0,3 5 0 0,9-2 10 16,8-3-10-16,4-3 15 0,3 1-3 0,9-6-1 15,5 0 0-15,1 0 0 0,0-3 0 16,8 1 0-16,-2-3 0 15,-3-1-64-15,5-1-13 0,1-4-2 0,0 0-732 0,-1 1-147 16</inkml:trace>
  <inkml:trace contextRef="#ctx0" brushRef="#br0" timeOffset="210896.618">24338 11023 2379 0,'-9'-11'52'16,"9"11"12"-16,0 0 1 0,0 0 2 0,0 0-54 0,9 11-13 0,3-1 0 0,3 6 0 0,0 0 33 0,9 5 4 16,0 3 1-16,2 2 0 0,1 3-8 0,9 3-2 15,-3 5 0-15,-1 6 0 0,-2-1 0 0,0 3 0 16,0 0 0-16,-10 2 0 0,7-2-12 0,-12 3-4 16,3-3 0-16,-6 3 0 0,-3 2-12 15,-3-2 9-15,-6-1-9 0,-6-4 8 0,-3-1 0 0,-3-5 0 16,-6 0 0-16,-3-5 0 0,-8 2 0 15,-4-5 0-15,-6-5 0 0,-6 2-844 16,-11 4-168-16</inkml:trace>
  <inkml:trace contextRef="#ctx0" brushRef="#br0" timeOffset="214411.495">6925 1050 1864 0,'0'0'41'0,"3"14"9"0,-6 4 2 0,3 1 0 0,0 2-42 0,0 0-10 16,6 3 0-16,-3 2 0 0,3 6 50 0,3-6 8 16,0 6 2-16,3 3 0 0,0-4-20 0,6 4-4 15,6 2-1-15,2-3 0 0,-2 3-3 0,3-2 0 16,9-1 0-16,-1-2 0 16,1-3-1-16,0-3-1 0,-9 1 0 0,-1-1 0 0,4 1-15 0,-3-6-3 15,-3 3-1-15,-6 2 0 0,2-5-1 0,-2 6 0 16,0-3 0-16,-3 5 0 0,-6 0-10 0,0 5 0 15,6-2 9-15,-6-6-9 16,-6 4-18-16,6-1-8 0,0-3-2 0,-6 1 0 16,-6-1-41-16,3-7-9 0,6 2-2 0,-1 0 0 15,4-5-63-15,-6-6-13 0,-6 1-2 0,3-11-629 0</inkml:trace>
  <inkml:trace contextRef="#ctx0" brushRef="#br0" timeOffset="214689.535">7000 2294 2206 0,'24'13'48'0,"-13"-10"11"0,1 2 1 0,9-5 3 0,9 0-51 0,0 0-12 0,-9 0 0 0,5 0 0 0,7 0 30 0,-3 0 3 16,-6-8 1-16,2 6 0 0,4-1-10 0,-3 3-1 15,-3-8-1-15,-3 3 0 0,-6 5-22 0,5-6 9 16,1-2-9-16,3 6 0 0,-6-1 10 0,0-2-10 16,0 2 8-16,2 1-8 15,7-1-10-15,-6-2-7 0,-9 2-2 0,-6-2-690 16,-9-3-139-16</inkml:trace>
  <inkml:trace contextRef="#ctx0" brushRef="#br0" timeOffset="-214604.136">7759 1754 1875 0,'0'0'41'0,"0"0"9"0,-3 3 2 0,3-3 0 0,6 10-41 0,-6-7-11 0,-9 2 0 0,6 1 0 16,3 2 35-16,-3 2 5 0,-3 3 0 0,-3-5 1 15,0 6-1-15,6-1 0 0,3 5 0 0,-3-4 0 16,-6 7-5-16,9 5-2 0,3 3 0 0,0 6 0 0,0-4-1 0,0 1-1 15,6 3 0-15,-3-4 0 16,3 1-17-16,-3-3-3 0,-6 0-1 0,3-5-726 16,9 0-146-16</inkml:trace>
  <inkml:trace contextRef="#ctx0" brushRef="#br0" timeOffset="-209155.122">21874 10872 1519 0,'0'0'33'0,"-9"0"7"0,-3 0 2 0,6 0 1 0,6 0-35 0,-9 0-8 0,0 0 0 0,3 0 0 15,0 0 46-15,6 0 7 0,0 0 2 0,-6 8 0 16,3-3-21-16,0 3-4 0,-6-3-1 0,9 3 0 16,6 0 4-16,-12 3 1 15,6-1 0-15,0 1 0 0,0 2 20 0,-3 6 4 0,-6-1 1 0,0 6 0 16,-2 5-7-16,-1 3 0 15,3 10-1-15,-3 8 0 0,-3 6-35 0,3 7-8 0,0 4 0 0,-3 4-8 16,3 6 24-16,0 2-1 0,0 3-1 0,1-2 0 16,2-4-22-16,3-2 0 0,0-5 0 0,3-3-12 15,0-5 12-15,6-3 0 0,-3-7-9 0,3-4 9 16,0-2-19-16,0-8 1 0,3-2 0 0,-3-4 0 16,0-7-24-1,-3 0-5-15,0-5-1 0,0-9 0 0,-3-2-62 0,3-8-13 16,-9-3-2-16,6-7-717 0</inkml:trace>
  <inkml:trace contextRef="#ctx0" brushRef="#br0" timeOffset="-208242.942">21665 10774 1954 0,'0'0'43'0,"0"0"9"0,-3 0 1 0,3 0 3 0,0 0-45 0,0 0-11 0,0 0 0 16,0 0 0-16,0 0 14 0,0 0 1 0,0 0 0 0,9 0 0 15,3-5 1-15,3 2 1 0,9-2 0 0,-3-1 0 16,2-2 16-16,4 3 3 0,0 0 1 0,0 0 0 16,6-1-8-16,-1 1-1 0,1 0-1 0,3-1 0 15,5 4-8-15,4-4-2 0,3 6 0 0,5-2 0 16,7-1-5-16,2 3-2 0,-2 0 0 0,2 0 0 15,-2 0-10-15,11 0 10 0,7 3-10 0,-1-3 10 16,4 2-10-16,2 1 0 0,3 0 0 0,-2-1 0 16,11-2 0-16,-6 0 0 0,0 0 0 0,4 0 0 0,-4 0 11 0,0 0-3 15,-5 0-8-15,-4-2 12 16,-3-1 3-16,-2 0 0 0,5-2 0 0,-5 2 0 16,-7-2 3-16,3-3 1 0,1 0 0 0,5 0 0 15,-2 0-7-15,-4-2 0 0,-2-1-1 0,-7 3 0 16,-11-2-11-16,5 4 0 0,-5-1 0 0,-7 1 0 15,-2-2 0-15,-3 6 8 0,-9-4-8 0,-10 4 0 16,10 2 0-16,-9 0 0 0,-3 0 8 0,0 2-8 0,-3 1 0 16,-3 0 8-16,5-1-8 0,-5 4 8 15,3-1-8-15,-3-2 0 0,0 2 0 0,0-3 0 0,-3 4 0 16,9-1 0-16,-6-2 0 0,0-1 0 0,-4 1 0 16,1 2 0-16,0-2 0 0,0 0 0 0,-9-3 0 0,3 2 0 15,-3-2 0-15,0 0 0 0,0 0 0 0,0 0 8 16,0 0 2-16,0 0 0 0,0 8 4 0,-9-3 1 15,6 6 0-15,-3-3 0 0,0 0-1 0,0 2 0 16,-2 4 0-16,-4-4 0 0,9 4-14 0,-6 1 9 16,3 4-9-16,-6 2 8 0,3 6-8 0,6-1 0 15,-6 0 0-15,0 4 0 0,-3 1 0 0,3 4 0 0,-3-1 0 16,0 0 0-16,-2 4 0 0,2 4 0 0,-3 0 0 16,0 6 0-16,3 2 0 0,-6 0 0 15,3 3 8-15,-3 0-8 0,-2 0 0 0,2 3 0 0,-3-1-12 16,6 1 12-16,0-3 0 0,3 0 0 0,0-3 0 15,0 0 0-15,-3-5 0 0,7 3 0 0,5-3 0 0,-6 0 0 16,6 0 11-16,-3 0 0 0,0-3 0 0,0-2 0 16,6-3 9-16,0-5 3 0,-3-1 0 0,3-7 0 15,3-5-5-15,-3-1-1 0,0-5 0 0,0-5 0 16,6 3-7-16,-6-6-2 0,0-5 0 0,0 0 0 16,0 0 4-16,0 0 0 0,0 0 0 0,0 0 0 15,0 0 0-15,0 0 1 0,-6 0 0 0,-3 0 0 16,6 0-5-16,-6-2-8 0,-3-1 11 0,-6 0-11 15,6-2 0-15,-9 2-11 0,-5-2 0 0,-4 0 0 16,0-1-9-16,-12 6-1 0,1-2-1 0,-1 2 0 16,-5 0 1-16,-4 2 0 0,0 4 0 0,1-1 0 0,-13 3 9 15,4 3 3-15,-4-1 0 0,-2 3 0 0,-1 1 9 0,-5 1 0 16,-4 1 0-16,-2-2 0 16,-3 1 0-16,-1-1 9 0,4-1-9 0,-4 0 10 0,-5 0-2 0,3-2 0 15,2-3 0-15,-2-3 0 0,3 0-8 16,-1-5-11-16,-2-2 3 0,0-4 0 15,8-1-85-15,1-1-17 0,5 0-3 0,1 0-676 16,11 2-135-16</inkml:trace>
  <inkml:trace contextRef="#ctx0" brushRef="#br0" timeOffset="-206249.902">14370 12811 1566 0,'0'0'34'0,"0"0"7"0,0 0 2 0,0 0 1 0,9 0-35 0,0 0-9 0,-3-3 0 0,2 3 0 16,4 0 14-16,3 0 1 0,-3 0 0 0,3 3 0 16,0-3-15-16,3 0 0 0,3 0 8 0,2 0-8 15,4-3 10-15,0 3-1 0,6 0 0 0,-1-2 0 16,4-1 6-16,9 1 1 0,0-4 0 0,8 1 0 0,4 0 16 16,8-3 4-16,1-3 1 0,8 3 0 0,6-5-2 15,4 0-1-15,5 0 0 0,0-1 0 0,4-2-12 0,2 3-2 16,0 0-1-16,3 0 0 0,-8 0-4 0,2 2-1 15,0-2 0-15,0 2 0 0,-8 1 7 0,2 2 2 16,-6 0 0-16,1 2 0 0,2-2 2 16,-5 3 1-16,-10 0 0 0,-2 2 0 0,-4 1 0 0,1-1 0 15,-1-2 0-15,-2 2 0 0,-7 3-14 16,1 0-2-16,-7-3-1 0,-2 3 0 0,-12 0-9 0,-3 0 8 16,-1 0-8-16,-5 0 8 0,-9-2 0 0,-3-1-8 15,-3 3 12-15,-3 0-4 0,-6 0 6 0,0 0 1 16,0 0 0-16,-9 0 0 0,-3 3-28 0,-6-1-6 15,-12 4-1-15,4 2-704 0,5-1-142 16</inkml:trace>
  <inkml:trace contextRef="#ctx0" brushRef="#br0" timeOffset="-205253.804">19085 12406 1489 0,'-18'-5'42'0,"12"5"10"0,0 0-42 0,0-3-10 0,-3 3 0 0,9 0 0 16,0 0 94-16,0 0 17 0,-3 0 3 0,3 0 1 15,0 0-47-15,0 0-10 0,9 0-2 0,0-2 0 16,3 2-21-16,3-3-5 0,0 3-1 0,2 0 0 15,4-3-12-15,3 3-2 0,-3 0-1 0,6 0 0 16,-1 0-5-16,1 0-1 0,3-2 0 0,3 2 0 16,2-3-8-16,4 3 8 0,3-2-8 0,2-1 8 15,1-2-8-15,0 2 0 0,-1-2 0 0,1 2 0 16,0-2 0-16,-1-1 15 0,1 1-4 0,0 0-1 16,-4 2-10-16,-2-2 0 0,-3 2 0 0,-1 1 0 15,-5 2 0-15,-6 0-16 0,-3 0 3 0,-6 2-657 16,-3 1-131-16</inkml:trace>
  <inkml:trace contextRef="#ctx0" brushRef="#br0" timeOffset="-187447.503">16135 12724 1807 0,'0'0'40'0,"0"0"8"0,0 0 1 0,0 0 2 0,0 0-41 0,0 0-10 0,0 0 0 0,0-5 0 16,6-1 38-16,-3 1 6 0,3 0 0 0,6-3 1 16,0 0-36-16,5 0-9 0,7 0 0 0,0 3 0 15,9-3 0-15,-1 0 0 0,4 5 0 0,0 0-11 16,3 3 11-16,5 3 0 0,4 0 0 0,0 2 0 0,-1-2-8 0,10 5 8 15,5 0-8-15,7-3 8 16,-4 0-11-16,10-2 11 0,5-3-13 0,6 0 5 0,4-3 8 16,5 0 0-16,0-4-9 0,9-1 9 0,6 2 0 0,3-4 0 15,7-3 0-15,2-3 0 0,3 0 0 0,9 0 0 16,2-3 0-16,7-2 0 0,6 3 16 0,3-1 2 16,3 1 0-16,5 2 0 0,1 3 3 0,3 2 1 15,-6 3 0-15,-1 5 0 0,-2 3-11 0,0 3-3 16,0 2 0-16,-6 3 0 0,-4 0 4 0,-5 3 1 15,-6-1 0-15,-3 1 0 0,-3 0-13 0,-6 2 0 16,-6-3 0-16,-2 1 0 0,-4-1 0 0,-9 1 0 16,-9 0 0-16,-9-3 0 0,-5 2 0 0,-7-2 0 0,-2-3 8 15,-4 1-639 1,-5-4-127-16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0T22:03:49.6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3109 4252 698 0,'0'0'15'0,"0"0"3"0,0 0 1 0,0-3 1 0,-6-2-20 0,6 5 0 0,0-3 0 0,0 3 0 16,-6-2 12-16,4-4-3 15,-1 4 0-15,3 2 0 0,0-6 3 0,0 6 0 0,0-5 0 0,3 0 0 16,-1 2-4-16,-2 3-8 0,0 0 12 0,3-5-4 16,9 0-8-16,0 2 0 0,-9 0 0 0,-3 3 0 15,12-2 0-15,0-1 0 0,-3 3 0 0,0 0 0 16,3 0 0-16,-3 0 0 0,0 3 0 0,0-1 0 16,-3-2-12-16,-6 0 3 0,11 3 0 0,-2 2 0 15,0 1 9-15,-3-1 0 0,3 0 0 0,0 0 0 16,0 1 19-16,-3-1 5 0,3-2 2 0,0 2 0 15,0-2-6-15,0 2 0 0,3 0-1 0,0 0 0 16,-1 1-5-16,7-4-1 0,-3 4 0 0,3-4 0 16,3 1 2-16,0 2 0 0,-3-2 0 0,5 2 0 15,-2-2 3-15,3 2 1 0,3-2 0 0,0-1 0 16,-4 1-4-16,4 0-1 0,-3-1 0 0,3 1 0 0,0 0 3 16,-1-1 1-16,-2-2 0 0,3 0 0 0,0 0-2 15,0 0 0-15,-1 0 0 0,1 0 0 16,3-2 4-16,3 2 0 0,-1-3 0 0,-2 3 0 0,3-3-20 15,-3 3-14-15,2 0 2 0,1-2 1 0,0-1 11 0,-3 0 0 16,2 1 0-16,-2-1 0 0,0 3 8 0,3-5-8 16,-4 2 8-16,4 1-8 0,3-1 12 0,-3 0-3 15,-1 1 0-15,1 2 0 0,0-3 0 0,0 3 0 16,-1-3 0-16,4 3 0 0,-3 0 5 0,0-2 1 16,2-1 0-16,-2 0 0 0,3 3-7 0,-1 0-8 15,1 0 11-15,0 3-11 0,3-3 8 0,-4 3-8 16,1-1 0-16,0 1 0 0,-1-3 0 0,-2-3 0 0,6 3 0 15,0 0 0-15,-4 0 0 0,1 3 0 0,3-3 0 16,-4 3 0-16,1-3 0 0,-3 2 0 16,0 1 0-16,-4 0 0 0,1-1 0 0,0 3 0 0,-3-2 0 0,0 2 0 15,-1 1 0-15,1-4 0 0,0 6 0 16,0-2 0-16,-3-1 0 0,5 0 0 0,1 3 0 0,-3 0 0 16,3-3 13-16,-4 3-4 15,1-2-1-15,0 2 0 0,0-3-8 0,0 3 0 0,-1-3 0 0,1 0 0 16,3 1 0-16,0-4-17 0,-1 4 4 0,4-4 1 15,0 1 12-15,3-1 0 0,-4 1 0 0,7-3 0 16,-3 0 0-16,0 0 13 0,-1 0-2 0,1 0-1 16,3 0-10-16,-1 0 0 0,1-3 0 0,3 1 0 15,-1 2 12-15,1-3-2 0,0 3-1 0,-1-2 0 16,1 2-9-16,-3-3 0 0,2 0 0 0,1 1 0 16,-6 2 9-16,8-3 0 0,4 0 0 0,0-2 0 0,-7 2-9 15,1 1 0-15,3-1 0 0,-1 0 0 0,-2 1 0 0,0 2 8 16,-7-5-8-16,10 2 0 0,0 0 0 0,-1-2-9 15,-11 2 0-15,6 1 0 0,0 2 9 16,-1 0 0-16,-2-3 0 0,-3 3 0 0,-4 0 10 0,1 0-2 16,3 0-8-16,-6 0 12 0,-3 0-12 15,5 0 9-15,1 0-9 0,3 0 8 0,-6 0-8 0,-1 0 8 16,4 0-8-16,0 0 8 0,3 0-8 16,-4 0 0-16,-2 3 0 0,-3-3 0 0,3 2 0 0,0-2 0 15,-1 0 0-15,1 0 0 0,0 0 0 0,0 3 0 16,0-3-9-16,-1 0 9 0,1 0 8 0,0-3 6 0,0 3 1 15,-1 0 0-15,1 0-5 0,0 3-1 16,-3-3 0-16,3 3 0 0,-4-1-1 0,-2-2-8 0,3 3 12 0,-3-3-4 16,3 0-8-16,-3 3 0 0,-1-3 0 0,4 2 8 15,3-2-8-15,-3 3 0 0,3-3 0 0,-1 2 0 16,1-4 0-16,3 2 10 0,-3 2-10 0,0-2 10 16,-4 0-10-16,1 0 0 0,0-2 0 0,-6 2 8 15,3 0-8-15,3 0 0 0,-7 0 0 0,1 0 0 16,3 0 0-16,-3 0 0 0,0 0-12 0,0 0 12 15,0 0 0-15,5 0 0 0,-2 0 0 0,0 0 0 16,0 0 0-16,0 0 0 0,0 0 0 0,2 0 0 16,4 0 0-16,-3 0 8 0,3 0-8 0,-3-3 0 15,-1 3 0-15,4-2 0 0,-3 2 0 0,0-3 0 16,0 0 0-16,2 3 8 0,1-2-8 0,3-1 0 16,-3 0 18-16,2 1-2 0,1-1 0 0,0 0 0 15,3 1-16-15,-3-1 0 0,2 0 0 0,1 3 0 0,-3-2 0 16,2 2 0-16,-2-3 8 0,0 0-8 15,-3 3-10-15,6-2-6 0,-1-1 0 0,-2 1-1 0,3 2 17 0,3-3 0 16,-4 0 0-16,4 3 0 0,3 0 9 0,-1 0 6 16,-2-2 1-16,0 2 0 0,0-3-24 0,2 0-5 15,-2 3-1-15,6-5 0 0,-4 2 14 0,4 1 16 16,0-1-3-16,-1 0-1 0,4 1-12 0,-6-1 0 16,2 0 8-16,-2 1-8 0,0-1 0 0,-1-2 0 15,4 2 0-15,0 1 0 0,2-4 0 0,1 6-18 16,0-2 2-16,-4-1 1 0,1 0 24 0,0 3 5 15,-1-2 1-15,1-1 0 0,0 0-15 0,-1 1 0 16,1-1 0-16,0 3 0 0,2 0-16 0,-2 0 3 0,3 0 1 16,-4 0 0-16,-2 0 12 0,0 0 0 15,-1-2 0-15,4-1 0 0,3 0 0 0,-4 1 0 0,4-1 0 0,0 0 0 16,2 1 13-16,-2 2-1 16,3-3 0-16,-4 3 0 0,1-3-12 0,6 1-13 0,-1-4 2 0,1 4 1 15,2 2 10-15,-2-3 0 0,0 3 0 0,-1 0 0 16,-2-3 0-16,2 1 14 0,4-1-3 0,0 1-1 15,-1-4-10-15,-2 6-11 0,2-2 3 0,-2 2 0 16,0 0 8-16,-1 0 0 0,-2-3 0 0,2 3 0 16,4 0 0-16,-1 0 0 0,1 0 0 0,0 3 0 15,-1-3 0-15,1 0 0 0,2 0 0 0,-2 0 0 16,-3-3 0-16,5 3 0 0,1 0 0 0,-1 0 0 16,-2 0 8-16,2 0 0 0,-2 0 0 0,2-3 0 15,-2 1-8-15,3 2 0 0,2 0 0 0,-2 0 0 0,-4 0 0 16,1 0-12-16,-4 0 4 0,4-3 0 0,0 3 8 15,2-3 0-15,1 3 0 0,2 0 0 0,1 3 0 16,-1 0 0-16,-2-6 0 0,2 3 0 16,4 0 0-16,-1 3 0 0,4-1 0 0,-4 1 0 0,1 0 0 0,2-3 8 15,-2 0-8-15,2 0 0 0,4 0 0 16,-4 0 0-16,1 2 0 0,-1-2 0 0,-2 0 0 0,2 0 0 16,-2-2 0-16,2 2 0 0,1 0 0 0,-4 2 0 15,1-2 0-15,-4 0 0 0,-2 0 10 0,2-2-2 16,-2 2-8-16,5 0 12 0,4 0-12 0,-9 0 0 15,-7 2 8-15,1-2-8 0,2 6 0 0,1-4 11 16,-4-2-11-16,-2 3 10 0,0-3-10 0,-1 2 0 0,1 4 0 16,-6-1 8-16,-4-2-8 0,-2 2 0 0,6-2 0 15,-7-1 0-15,-2 1 0 0,0-3 0 0,6 5 0 0,-4-2 0 16,4-3 0-16,-6 5 0 0,-3-2 0 0,-1 2 0 16,1-2-12-16,0-1-7 0,-3 4-1 0,-1-4-779 15</inkml:trace>
  <inkml:trace contextRef="#ctx0" brushRef="#br0" timeOffset="16959.754">4482 5517 932 0,'0'0'20'0,"0"-6"5"0,0 6 1 0,3-5 0 0,3 0-26 0,-6 5 0 0,5-8 0 0,1 2 0 16,3 1 74-16,0 0 10 0,0 0 1 0,3 2 1 15,0 0-39-15,6 1-8 0,-3 2-2 0,3 0 0 16,-1 2-16-16,4-2-3 0,0 0-1 0,6 0 0 16,-3 3-7-16,6-3-2 0,-1 3 0 0,1-6 0 15,9 6-8-15,-4-3 0 0,1 2 0 0,3-2 0 16,0 3 0-16,2-3 0 0,1 3 0 0,3-3 0 0,5-3 0 15,1 3 0-15,2-3 0 0,1 3 8 0,2-2-8 16,4-1 0-16,0-2 0 0,-1-1 0 0,1 4 12 0,2-1 1 16,4 0 0-16,-1 3 0 0,-2 0 15 0,2-2 2 15,-2 2 1-15,2 0 0 0,4 0-8 0,-4 0-2 16,6 0 0-16,1 2 0 0,-4 1-7 0,4 0-2 16,2-1 0-16,1 1 0 0,2 0-4 0,0-3 0 15,1 0-8-15,-1 2 12 0,4 1-12 0,-1 0 9 16,6-3-9-16,4 2 8 0,5-2-8 0,-9 0 10 15,-9 3-10-15,4-3 10 0,5-3-10 0,-8-2 0 16,-1 2 0-16,3 1 8 0,-2-1-8 0,-1 0 0 0,-5-2 0 16,2 0 0-16,-6 5 0 0,1-3 0 0,-4 3 0 15,-2-3 0-15,-1 3 0 0,-5-2 15 0,-3 2-3 0,-1 0 0 16,-2 0 8-16,2 2 0 16,-2-2 1-16,-1 3 0 0,1 2-5 0,-3-2-2 0,-1 2 0 0,-2-2 0 15,-3 0 0-15,-1-1 0 0,4 1 0 0,-9 0 0 16,5-1-14-16,-5 1-18 0,-3-3 4 0,-3 3 1 15,-1-1 13-15,-2 1 0 0,-3 2 9 0,-6-2-9 16,0-1 8-16,-3 4-8 0,-4 2 0 0,1-3 0 31,-6 0-36-31,3 3-12 0,-6 0-4 0,3 3 0 0</inkml:trace>
  <inkml:trace contextRef="#ctx0" brushRef="#br0" timeOffset="24999.572">5282 7138 1036 0,'0'0'23'0,"0"0"5"0,0 0 0 0,0 0 1 0,0 0-29 0,-3 3 0 15,3-3 0-15,0 0 0 0,0 0 56 0,0 0 6 16,0 0 1-16,6 5 0 0,3 1-13 0,0-4-2 15,0 1-1-15,0 0 0 0,6-1-24 0,-3 4-5 16,3-6-1-16,0 2 0 0,2-2 7 0,1 3 2 16,0-3 0-16,0 0 0 0,3 3-10 0,0-3-1 15,-4 0-1-15,7 0 0 0,-3 0-2 0,3 0 0 16,6-3 0-16,-1 3 0 0,4-3 9 0,0 1 2 16,0-1 0-16,5 3 0 0,-2-3-9 0,0 3-2 15,0-2 0-15,-1 2 0 0,-2 0 2 0,0 0 0 0,-3 2 0 16,-1 1 0-16,-2-3-3 0,0 3-1 15,0-1 0-15,-6 1 0 0,2-3 2 0,1 0 0 0,0 0 0 0,-3 0 0 16,-3 3 2-16,-1-1 1 16,1-4 0-16,-3 2 0 0,0-3-3 0,-3 3 0 0,0 0 0 0,0 0 0 15,-3 0-4-15,0-3-8 0,-9 3 11 0,6 0-11 16,-6 0 12-16,6-2-4 0,-6 2 0 0,0 0-8 16,0 0 0-16,0 0 0 0,0 0 0 0,0 0-613 15,0 0-125-15</inkml:trace>
  <inkml:trace contextRef="#ctx0" brushRef="#br0" timeOffset="25916.572">6756 7213 1353 0,'0'0'29'0,"0"0"7"0,0 0 0 0,12 0 4 0,-3 0-32 0,2 0-8 0,1-3 0 0,3 0 0 15,0 3 45-15,3 0 8 0,-6 0 2 0,6 0 0 16,-3 0-26-16,2 0-5 0,-2 0 0 0,3 3-1 16,3 0-9-16,-3-1-2 0,3 1 0 0,-3-3 0 15,2 2-4-15,1-2 0 0,6 0-8 0,-3 0 12 16,-3 0-12-16,3-2 9 0,-1 2-9 0,-2-3 8 15,-3 3-8-15,3-2 8 0,6 2-8 0,-1-3 8 16,1 0-8-16,-3 1 10 0,0-1-10 0,0 0 10 16,5-2 2-16,-2 0 0 0,-6-1 0 0,0 4 0 15,6-1-1-15,-4 1 0 0,-5-1 0 0,-3-2 0 16,-3 5-1-16,3-3 0 0,0 3 0 0,-9-3 0 16,-6 3-2-16,0 0-8 0,12-2 12 0,-6 2-4 0,-6 0-8 0,0 0 8 15,0 0-8-15,0 0 8 16,9 0-98-16,-6 0-20 0,-3 0-4 0,0 0-619 15</inkml:trace>
  <inkml:trace contextRef="#ctx0" brushRef="#br0" timeOffset="26719.759">8247 7252 1018 0,'0'0'28'0,"0"0"8"0,0 0-28 0,9-2-8 0,0-4 0 0,3 6 0 16,0-2 86-16,2-1 16 0,4 0 3 0,3-2 1 16,3 2-59-16,3 3-12 0,3-2-3 0,-1-1 0 15,1 0-7-15,3 3-1 0,3-2-1 0,-4 2 0 16,1-3-23-16,3 1-18 0,-4 2 3 0,1 0 1 16,-3-3 14-16,6 0 0 0,-4 3 0 0,4 0 0 15,-3-2 0-15,3 2 10 0,2-3-10 0,1 0 8 0,3 3 10 16,-4-2 2-16,4-1 0 0,0 0 0 0,-4 1 3 15,4-1 1-15,0 3 0 0,-1-3 0 0,-2-2 3 0,3 0 1 16,-3 2 0-16,-1 1 0 0,-5-4-28 16,-3 4 0-16,-1-1 8 0,-2 0-8 0,-3 1 0 0,0 2 0 15,-6 0 0-15,0 0 0 0,-4 2 0 0,1-2 0 16,-6 3 0-16,0 0-530 16,-3 2-108-16</inkml:trace>
  <inkml:trace contextRef="#ctx0" brushRef="#br0" timeOffset="28888.338">11256 7088 1190 0,'0'0'33'0,"0"0"9"0,0 0-34 0,0 0-8 0,0 0 0 0,0 0 0 16,0 0 72-16,0 0 13 0,0 0 3 0,0 0 0 16,0 0-48-16,6 5-10 0,3-2-2 0,0 2 0 15,-3-2-14-15,0 0-3 0,3-1-1 0,3 1 0 16,0 2 6-16,3 1 2 0,-4-4 0 0,7 1 0 15,0 0-8-15,0-1-2 0,3 1 0 0,0-1 0 16,3 1-8-16,-4 0 0 0,4-3 0 0,3 2 8 16,3-2-8-16,2 0 0 0,1 0 0 0,3 0 8 15,0 0-8-15,-1 3 0 0,4 0 0 0,0-3 8 16,-1-3-8-16,1 3 0 0,0 0 0 0,3-3 8 16,5 3 7-16,1-2 1 0,-1 2 0 0,7-3 0 15,3 3-2-15,-4 0 0 0,1-3 0 0,2 3 0 16,4-2-4-16,5 2-1 0,1 0 0 0,2 0 0 15,-2 0-9-15,5 0 10 0,4 0-10 0,-1 0 10 16,0 0 4-16,4-3 1 0,-1 3 0 0,1-2 0 16,2 2-3-16,0-3-1 0,7 3 0 0,-4-3 0 0,0 1-11 15,4 2 12-15,-1-6-12 0,3 4 12 0,4-1 3 0,-4 0 1 16,-3 1 0-16,3-1 0 0,1 0-16 0,-1 3 0 16,-6 0 0-16,4 0 0 0,-1-2 0 0,0 2 0 15,1 2 0-15,-4-2 0 0,-3 3 0 0,4 0 0 16,2-1 0-16,3 1 0 0,-5 0 0 0,2 2 0 15,0-2 0-15,1-1-10 0,-1 4 10 0,0-1 0 16,-2-3 0-16,2 1 0 0,0 0 0 0,1-1 0 16,-1 4 0-16,-6-4 8 0,-2 4-8 0,2-1 0 0,3-2 0 15,-2-1 0-15,-4 1 0 0,-2 2 0 0,-4-2 0 16,3 2 0-16,10-2 0 0,-7 2 0 16,-5-2 0-16,2-1 11 0,0 1-3 0,1 0 0 0,-4-3 0 0,7 2 0 15,-1 1 0-15,-3 0-8 0,-2-3 12 16,5 0-4-16,1 0-8 0,-4 2 0 0,3-4 9 0,-5 2-9 15,-1 2 8-15,1-2-8 0,2-2 8 0,-2 4-8 16,-1-2 10-16,-2-2-2 0,-1 2-8 0,0 0 12 16,-5 0-2-16,2 0-1 0,1 2 0 0,-1 1 0 15,-5-3-9-15,-4 0 0 0,-2 0 0 0,-6 2 8 16,-1 1-8-16,-2 0 0 0,-6-3 0 0,2 0 8 16,-5 5-8-16,-6-2 10 0,-3-1-10 0,-7 1 10 15,-2 2-10-15,-3-2-17 0,-3 2 4 0,-3 1-642 16,-3-1-128-16</inkml:trace>
  <inkml:trace contextRef="#ctx0" brushRef="#br0" timeOffset="31491.273">5389 6985 1422 0,'-8'-5'31'0,"8"5"6"0,0 0 2 0,0 0 1 0,0-3-32 0,0 3-8 0,0 0 0 0,0 0 0 16,0 0 52-16,2-3 8 16,7 1 1-16,0 2 1 0,3-3-45 0,0 6-9 15,6-3-8-15,0 2 12 0,0 1-12 0,6-3 0 16,-1 3 0-16,1-1 0 0,3 1 0 0,3-3 0 0,-3 0 0 15,5 0 0-15,4-3 0 0,-3 3 0 0,2-2 0 0,4-1 0 16,0 0 0-16,-3 1 0 0,-1-1 0 16,-2 0 0-16,0 1-24 0,-1-3 0 0,-2 2 0 0,3 0 0 31,-3 1-3-31,-3 2-1 0,2-3 0 0,-2 3-421 0,0 0-85 0</inkml:trace>
  <inkml:trace contextRef="#ctx0" brushRef="#br0" timeOffset="31990.134">6851 7239 996 0,'6'-11'28'0,"-6"9"7"0,0-4-35 0,0 1 0 0,3 3 0 0,0-6 0 16,3 2 89-16,0 1 11 0,3 0 3 0,0-1 0 16,3 1-44-16,-1 0-9 0,1 0-2 0,3 2 0 15,3-2-19-15,0 5-4 0,3-6-1 0,3 6 0 16,-7-2-14-16,7 2-10 0,9 0 12 0,0 0-12 16,-4 2 0-16,-2-2 0 0,3 0 0 0,3 3-480 15,5 0-89-15</inkml:trace>
  <inkml:trace contextRef="#ctx0" brushRef="#br0" timeOffset="33544.578">8223 7141 1364 0,'0'0'30'0,"-3"-3"6"0,3 1 2 0,0 2 0 0,0 0-30 0,0 0-8 0,6-3 0 0,0 1 0 15,3-1 43-15,3 3 7 0,3 0 2 0,3 0 0 16,-1 0-32-16,7-3-7 0,-3 1-1 0,6 2 0 15,3 0 0-15,-1 0-1 0,4-3 0 0,6 0 0 16,0 3 6-16,-1-2 2 0,7 2 0 0,-3 0 0 16,-1-6 5-16,4 6 2 0,0-2 0 0,2-1 0 15,1 0-11-15,-1-2-3 0,1 2 0 0,-3 1 0 16,-4-1 4-16,-5 3 0 0,0-2 0 0,-3-1 0 16,-7 3-16-16,-2 0 8 0,3 0-8 0,-6 0 0 15,-6 0 10-15,3 0-10 0,-7 0 10 0,1 0-10 16,-3 3 8-16,-3-1-8 0,0 1 0 0,-6-3 9 15,0 0-23-15,0 0-5 0,0 0-1 0,0 5-820 16</inkml:trace>
  <inkml:trace contextRef="#ctx0" brushRef="#br0" timeOffset="35312.628">11235 7186 1094 0,'0'0'24'0,"0"0"4"0,0 0 2 0,0 0 2 0,0 0-32 0,9 0 0 0,-3 0 0 0,3 0 0 15,3 3 29-15,-3-3 0 0,3 0 0 0,0 0 0 16,3 0-9-16,0 0-1 0,2 0-1 0,4 0 0 16,3 0-6-16,0-3 0 15,0 3-1-15,3 0 0 0,-1 0 5 0,1 0 0 0,6-3 1 0,0 1 0 16,2 2-17-16,1 0 0 0,6-3 0 0,-4 3 0 15,4 0 13-15,0 0-4 0,-1-2-1 0,-2 2 0 16,3 2 12-16,-1-4 3 0,-2 2 0 0,0 0 0 16,3 0 13-16,-7 0 2 0,-2 0 1 0,0 0 0 15,-1 0 5-15,-2 2 0 0,-3-2 1 0,-3 0 0 16,0 0-11-16,-4 0-2 0,-5 0-1 0,0 0 0 16,-3 3-8-16,0-3-2 0,-6 0 0 0,3 0 0 15,-3 0-4-15,-6 0-1 0,0 0 0 0,0 0 0 16,0 0-16-16,0 0-9 0,0 0 1 0,0 0 0 15,0 0 8-15,0 0 0 0,0 0 0 0,0 0 8 16,0 0-8-16,0 0 8 0,0 0-8 0,0 0 8 16,0 0-8-16,0 0 0 0,0 0 0 0,0 0 0 15,0 0 0-15,0 0 0 0,0 0 0 0,0 0 0 0,0 0 0 0,0 0 0 16,0-5 0-16,0 5 0 16,0 0 0-16,0 0 0 0,0 0 0 0,0 0 0 0,0 0 0 0,0 0 0 15,0 0 0-15,0 0 0 0,0 0 0 0,0 0 0 16,0 0 0-16,-6-3 0 0,3 6 0 0,3-3-8 15,0 0 8-15,-6 0 0 0,6 0 0 0,0 0 0 16,-6 2 0-16,6-2 0 0,0 0 0 0,0 0 0 16,-6 3 0-16,0 2 11 0,6-5-11 0,0 0 0 15,0 0-10-15,0 0 10 0,0 0 0 0,0 0 0 0,0 0 0 16,0 0 0-16,0 0 0 0,0 0 0 16,0 0 0-16,0 0 0 0,0 0 0 0,0 0 0 0,0 0 8 15,0 0-8-15,0 0 0 0,0 0 0 0,-3-3 0 0,3 3 0 16,0 0 0-16,0 0 0 0,0 0 0 0,-3-5 0 15,3 0 0-15,0 5 0 0,0 0-8 0,0-5 8 16,0 5-24-16,0 0 0 0,0 0 1 16,0 0-558-16,0 0-112 0</inkml:trace>
  <inkml:trace contextRef="#ctx0" brushRef="#br0" timeOffset="36283.462">13251 7109 906 0,'0'0'25'0,"0"0"7"0,0 0-32 0,-3-5 0 0,3 2 0 0,0 3 0 16,-3-2 71-16,0-4 7 0,0 1 2 0,0 3 0 16,3 2-16-16,0 0-4 0,0-3 0 0,-3-2 0 15,3 2-38-15,0 3-8 0,0 0-2 0,0 0 0 16,0 0-4-16,0 0-8 0,0 0 11 0,3-3-11 15,3 1 0-15,-6 2 0 0,6 0 0 16,5-3 0-16,1 3 8 0,0 0-8 0,0-3 0 0,6 3 0 16,0 0 10-16,0 3-10 15,6-3 8-15,5 3-8 0,1-3 26 0,6 0 0 0,0 0 0 0,2 2 0 16,4-2-10-16,3 3-3 0,-7-3 0 0,4 0 0 16,0 0 19-16,-1 0 3 0,-2 0 1 0,0 0 0 15,-4 0 0-15,4 3 0 0,-3-1 0 0,-3-2 0 16,2 0-10-16,-5 0-2 0,0 3 0 0,0-3 0 15,-7 0-2-15,1 0-1 0,0 3 0 0,-6-1 0 16,0 1-21-16,-3-1-12 0,-1 1 2 0,-2 0 0 16,-3-1 10-16,0-2 0 0,-3 0 8 0,-6 0-8 15,0 0 8-15,0 0-8 0,0 0 10 0,0 0-10 0,0 0 10 16,0 0-10-16,0 0 10 0,0 0-10 0,0 0 9 16,0 0-9-16,0 0 8 0,0 0-8 0,0 0 0 15,0 0 8-15,0 0-8 0,0 0 0 0,0 0 0 0,0 0 0 16,0 0-14-16,0 0 5 15,0 0-32-15,0 0-7 0,0 0 0 0,0 0-525 16,0 0-105-16</inkml:trace>
  <inkml:trace contextRef="#ctx0" brushRef="#br0" timeOffset="37355.385">14891 6924 1004 0,'0'0'28'0,"0"0"7"0,0 0-35 0,0 0 0 0,0 0 0 0,0 0 0 16,0 0 46-16,0 0 2 0,0 0 1 0,0 0 0 16,0 0-39-16,0 0-10 0,-3 8 0 0,3-3 0 15,-3 3 0-15,3-2 0 0,0-6 0 0,0 8 0 16,0-1 9-16,0-7 0 0,3 8 0 0,3 0 0 16,-3-2 1-16,3-1 0 0,-1 0 0 0,4-2 0 15,0 2 25-15,3 0 5 0,0-2 0 0,0 0 1 0,3-1-4 16,3 4-1-16,0-6 0 0,0 5 0 0,-1-5 4 15,4 5 0-15,0-2 0 0,0 0 0 0,3 2-7 0,0-2-1 16,2 2 0-16,4-3 0 16,0 1-11-16,6 0-2 0,-1-1-1 0,4 4 0 0,3-1-3 0,-1 3-1 15,4-3 0-15,0 0 0 0,-1 1-14 0,4-1 11 16,2 0-11-16,4 1 10 0,0-1 4 0,2 0 1 16,1 3 0-16,2-3 0 0,-2 3-15 0,5-2 11 15,1-1-11-15,5 6 10 0,4-3 8 0,-1-1 2 0,1 1 0 16,8 0 0-16,6-2-20 0,-2 2 0 0,-7-3 0 15,0 3 0-15,-2-3 0 0,2-2 0 0,7-1 0 16,-4 4 0-16,-3-1 13 0,-2 0-1 0,2 1 0 16,1-4 0-16,5 1 8 0,-6-3 0 0,-5 2 1 0,-4 4 0 15,-2-1 15-15,-1-2 2 0,4-3 1 0,-1 2 0 16,-2 1-25-16,-7 2-5 16,1 1-1-16,-7-4 0 0,1 1 0 0,-7-3 0 0,4 0 0 0,-6 0 0 15,-4 3-8-15,-2-3 0 0,0 0 0 16,-10 2 8-16,1-2-8 0,-3 3 0 0,-3-3 9 0,-6 0-9 15,0 0 0-15,-7 0 8 0,1-3-8 0,0 3 0 16,-6 0 11-16,3-2-3 0,-9 2 0 0,6 0 0 16,-6 0-8-16,0 0 8 0,0 0-8 0,0 0 8 15,0 0-17-15,0 0-4 0,0 0-1 0,0 0 0 16,0 0-134-16,-12 0-26 16,0 2-6-16,-3-2 0 0</inkml:trace>
  <inkml:trace contextRef="#ctx0" brushRef="#br0" timeOffset="73980.251">2961 11253 442 0,'20'-8'9'0,"-8"5"3"0,3-2 0 0,0 2 1 0,0-2-13 0,3 0 0 0,0-1 0 0,-3 1 0 15,-1 0 68-15,7 2 12 0,-6 0 1 0,-3 1 1 16,3 2-31-16,0 0-7 0,0 0 0 0,0 2-1 15,-4 1-24-15,7 2-5 0,-3 1-1 0,0-1 0 16,0 0-13-16,0 1 0 0,3-1 8 0,0 0-8 16,-1 0 0-16,4 1 0 0,0-1 0 0,3-2 0 15,0-1 14-15,3 1 0 0,-4-3 0 0,4 0 0 16,3 3 22-16,-3-3 5 0,2-3 1 0,1 3 0 16,0 3-1-16,3-3 0 0,-1-3 0 0,-2 3 0 15,6-3-10-15,-3 3-3 0,5-2 0 0,-2 2 0 16,3-3-7-16,-3 3-1 0,2 0-1 0,1 0 0 15,0 0-19-15,-1 0 0 0,1 0 8 0,-3 3-8 16,2-3 0-16,1 0 0 0,-3 0 8 0,0 2-8 16,2-2 0-16,-2 0 0 0,3 0 8 0,-1 0-8 0,1 0 0 15,-3 0 0-15,2 0 0 0,4-2 0 0,-6-1 0 0,3 0 0 16,-1-2 0-16,1 0 0 0,0 2 8 16,-4-2-8-16,1 5 0 0,-3-3 0 0,3 1 15 0,-7-1-4 15,1-2-1-15,-3-1 0 0,0 4 6 0,-1-1 2 16,-2 0 0-16,3 1 0 0,-3-1-6 0,3 3 0 15,-1 0-1-15,4-3 0 0,-6 1-3 0,3 2 0 16,3-3 0-16,-1 3 0 0,1-2-8 16,0-1 0-16,-3 0 0 0,2 3 0 0,-2 0 0 0,3 0 0 15,-3-2 0-15,0 2 0 0,-1 0 0 0,-2 0 0 16,3 0 0-16,-3 2 0 0,0 1 0 0,-1-3 0 0,-2 3 0 16,3-1 0-16,0 1 0 0,0-1 0 15,-4-2 0-15,4 3 0 0,0 0 0 0,0-1 0 0,3 1 0 16,-3-3 0-16,2 5 0 0,1-5 0 0,0 3 0 0,3 0 0 15,-4-1 0-15,4 1 0 0,-6 0 0 0,9-1 0 16,-3-2 0-16,5 3 0 0,-5-3 0 0,3 0 0 16,0 3 0-16,-4-3 10 0,1 2-10 0,0 1 10 15,0-3-10-15,2 0 10 0,1 0-10 0,3 0 10 16,-3 0-10-16,2 0 12 0,1 0-12 0,3 0 12 16,-4 0-12-16,4 0 0 0,0 0 9 0,2-3-9 15,1 3 0-15,3 0 0 0,5-2 0 0,-5 2 0 16,-6 0 0-16,5-3 0 0,4 3 0 0,3 0 0 15,-7 0 0-15,4 3 8 0,2-3-8 0,1-3 0 16,6 3 0-16,-7 0 0 0,-2 3 0 0,2-3 0 16,7 2 0-16,-6-2 0 0,-4 3 0 0,4-3 0 15,2 0 8-15,1 0-8 0,-3 2 8 0,-1-2-8 0,4 3 8 16,-4-3-8-16,4 0 10 0,-3 0-10 16,2-3 10-16,4 3-10 0,-1-2 10 0,1 2-10 0,-1 0 9 15,4-3-9-15,-4 1 8 0,1-1-8 0,0 0 0 0,2-2 8 16,4 2-8-16,-1 1 0 0,-2-6 0 0,-1 5 0 15,-5 0 8-15,5 1-8 0,1-1 0 0,-1 3 0 16,-2-3 0-16,-1 1 0 0,-2 2 0 0,0 0 0 16,-4-3 0-16,1 3 0 0,2 0 0 0,-5 3 0 15,3-6 0-15,-1 6 0 0,1-3 0 0,-1 2 0 16,-2-2 0-16,0 3 0 0,-1-3 0 0,-2 3 0 16,3-3 0-16,-1 2 0 0,1-2 0 0,-1 3 0 0,1 0 0 15,0-1 0-15,-1 1 0 0,1 2 0 0,0-5 0 16,-1 3 0-16,4-3 0 0,-1 3 0 15,-2-1 0-15,3 4 8 0,-4-4-8 0,1 1 0 0,-1 2 0 0,-2-2 0 16,3 2 0-16,-1-2 0 0,-2-1 0 16,6 4 0-16,-4-1 0 0,-2 0 0 0,3 3 0 0,-1 0 0 15,-2 0 0-15,2-3 0 0,-2 1 0 0,6-1 0 16,-1 0 0-16,1 0 0 0,2 1 0 0,1 2 0 16,0-3 0-16,-1 0 0 0,4-2 0 0,-1 2 0 15,4-2 0-15,2 0 0 0,1-1 0 0,-4 3 0 16,1 1 0-16,-1-4 8 0,4 4-8 0,-1-1 8 15,1-2-8-15,-1 2 0 0,1-2 9 0,-1 2-9 16,-2-3 8-16,0 1-8 0,5 0 10 0,1-1-10 16,-4 1 12-16,3-3-3 0,-2 3-1 0,0-1 0 15,-1-2-8-15,1 0 8 0,2 0-8 0,0-2 8 0,4-1-8 16,-1 3 10-16,-2-5-10 0,-1 2 10 0,4-2-10 0,-1 2 8 16,1 1-8-16,-1-1 8 0,-2-2 12 0,-1 2 3 15,7-5 0-15,-4 5 0 0,1 1-23 16,-1-1 0-16,0 0 0 0,-5 1 0 0,2-1 0 0,-2 3 0 15,-3 0 0-15,5 0 0 0,-5 0 0 0,-4 3-15 16,-2-1 4-16,-4-2 1 0,-2 3 10 0,-3 2 14 16,-4-2-3-16,-2 0-1 0,-3 2-23 0,-4 0-5 15,-2 1-1-15,0 4-569 16,-3-2-113-16</inkml:trace>
  <inkml:trace contextRef="#ctx0" brushRef="#br0" timeOffset="83632.671">4764 11335 1184 0,'0'0'26'0,"3"-6"6"0,0 1 0 0,-3 5 1 0,0 0-33 0,3-8 0 0,0 3 0 0,-3 5 0 15,0 0 87-15,0 0 10 0,0 0 3 0,0 0 0 16,0 0-64-16,0 0-12 0,0 0-2 0,-3 11-1 16,0-4-13-16,0 7-8 0,0-4 10 0,-3 6-10 15,0-3 0-15,3 3 0 0,-2 0 0 0,-1 3 0 16,0-3 0-16,3 2 0 0,0 1 0 0,6 2 0 16,0-3 0-16,0 3 0 0,6 1 0 0,-1-1 0 15,7 0 0-15,0 3 0 0,-3-3 0 0,3 0 0 16,0 3 0-16,3 0 0 0,-6 0 0 0,3-1 0 0,-1 1 0 15,1 0 0-15,-6-3 0 0,3 3 0 0,-3-3 0 0,-3 0 8 16,0 0-8-16,-3 1 0 0,-6-1 11 0,0 0-11 16,3 3 12-16,-3 0-12 0,0-3 0 0,-3 3 0 15,0 2 0-15,0-2 0 0,3 0 12 0,0-3-4 16,0 0 0-16,0 0-8 0,0-2 0 0,0-3 0 16,3-3 0-16,0 0 0 0,6 0 0 0,-3-5 0 15,-3 0 0-15,0 0 0 0,0-3 8 0,0-5-8 16,9 6 0-16,-9-6 0 0,9 5 24 0,0-2 0 15,3-1 1-15,-3-2 0 0,-9 0-11 0,9 3-2 16,-9-3-1-16,9 2 0 0,0-2-3 0,-9 0-8 16,0 0 12-16,6 3-4 0,0 0-8 0,-6-3 0 0,0 0 0 0,6 5 0 15,-3 0 0-15,-1 3 0 16,1-2 0-16,-3-6 0 0,3 8 0 0,0-1 0 0,0-1 0 0,-3 2 0 16,0-3 0-16,3 3 0 0,-3-8 0 0,3 5 0 15,0 0 0-15,-3-5 0 0,6 6 0 0,3 2 0 16,0-3 0-16,0 0 0 0,0 1 0 0,3-4 0 15,0 4-9-15,6-4 9 0,0 1 0 0,-4-1 0 16,7 4 0-16,3-4 0 0,3 1 0 0,0 2 0 16,2-2 0-16,4 0 0 0,3-3 0 0,0 0 0 15,2 2 0-15,1 1 0 0,-3 0 0 0,2-3 9 16,4 0-9-16,0 2 0 0,-1-2 0 0,4 3 8 16,3-3-8-16,-1 0 0 0,4 0 0 0,-3 0 0 15,2 0 0-15,1-3 0 0,-1 1 0 0,4-1 8 16,2 0-8-16,1 1 0 0,3-1 0 0,-4-2 0 0,4 2 0 15,2 3 8-15,1-5-8 0,-1 5 0 16,1-6 0-16,2 4 8 0,-2-1-8 0,2 1 0 0,1-4 0 0,-4 4 0 16,4-1 0-16,-4-2 0 15,1 2 0-15,-1-2 0 0,7-1 0 0,-4 4 0 0,-2-4 0 0,5 1 0 16,9 0 0-16,-2 0 0 0,-7-1 0 0,4-2 8 16,-1 3-8-16,1 0 0 0,5 2 0 0,-3-2 8 15,-5 0-8-15,-1 2 0 0,1 0 0 0,-1 1 0 16,-2-1 0-16,2 0 0 0,-2 3 9 0,-1-2 0 15,-2 2 0-15,2 0 0 0,-2 0-9 0,-1 0-9 16,1 0 9-16,-4 0-13 0,4 0 13 0,-7 2 0 0,1-2 0 16,-1 3 0-16,4 0 12 0,-4-3-4 0,1 2 0 15,0 1-8-15,-4 0 15 0,1-1-4 0,-4-2-1 0,4 3 0 16,-3 0-2-16,2-1-8 0,-2-2 12 0,2 3-4 16,4 2 7-16,-4-2 1 0,-2-1 0 15,3-2 0-15,-4 3-16 0,4 0-12 0,-1-3 3 0,1 2 0 16,3-2 9-16,-1-2 12 0,1 2-2 15,-1 0-1-15,-2 0-9 0,2 0 0 0,1 0-12 0,-1 0 12 16,4-3 0-16,-4 3 0 0,1-3 0 16,-3 3 12-16,-1-2-12 0,1 2 8 0,2-3-8 0,-2 3 8 15,2-3 0-15,1 1 0 0,-3-1 0 0,-1 3 0 16,-2 0-8-16,-1-2 0 0,1 2 9 0,3-3-9 16,-1 3 8-16,1 0-8 0,-4-3 10 0,4 3-10 15,-3-2 0-15,-1 2 0 0,1 2 0 0,-1-2 0 16,1 3 0-16,2-3 0 0,4 0 0 0,0 0 0 15,-4 0 0-15,-2 0 0 0,-1 0 0 0,1 3 0 0,0-3 0 16,2 0 0-16,1 0 0 0,-1 0 0 0,1 0 0 0,-4 0 0 16,-2 2 0-16,0-2 0 0,2 0 8 0,-2 3-8 15,3-3 0-15,-1 2 9 0,1-2-9 0,-4 0 0 16,4-2 9-16,-6 2-9 0,2-3 8 0,-2 3-8 16,3 0 8-16,-4-2-8 0,1 2 0 0,-1-3 0 15,4 3-10-15,-3-3 10 0,-1 1 0 16,-2-1 9-16,-6 0 1 0,3 3 0 0,-4-2-10 0,1 2 0 15,0-3 0-15,-1 0 8 0,-2 1 8 0,0-1 2 16,-3 3 0-16,-1-3 0 0,-2 3-18 0,0 0-11 16,-3 0 2-16,0-2 0 0,-4 2 9 0,1 0 16 15,-3 0-4-15,0 0-1 0,-3 0-11 0,0-3 0 0,-3 3 0 0,0-3 0 16,-1 1 8-16,1-1 0 16,-3 1 0-16,0-1 0 0,3-2-8 0,-3 2 0 0,-3-2 0 0,3-1 0 15,0-2 10-15,0 3 0 0,0-3 0 0,-3 0 0 16,3-2-2-16,-3-1 0 0,0 1 0 0,-1-4 0 15,-2 1 0-15,-3-3-8 0,6 0 12 0,-6 0-4 16,0 1-8-16,0-4 10 0,-6 3-10 0,6 0 10 16,-3-2-10-16,3-1 0 0,-2 1 0 0,-1-1 0 15,0 1 0-15,3 2 8 0,-3-3-8 0,0 1 0 16,3-3 8-16,0 2-8 0,0 1 0 0,3-4 8 16,0 4 0-16,-3-3-8 0,3 2 12 0,0-2-4 15,-3 2-8-15,0 1 0 0,0 2 9 0,0-2-9 16,0 4 0-16,0 1 0 0,-3 0 0 0,0-3 8 15,0 5-8-15,0 1 0 0,0-1 0 0,0 3 0 16,-3 0 0-16,3 0 0 0,-3 1 0 0,0 1 0 16,-3 1 0-16,3 2-10 0,-6-2 10 0,3 2-10 0,-3 1 2 15,3 2 0-15,-6 0 0 0,0 0 0 0,-2 0 8 16,-4 2-12-16,0 1 12 0,-3 0-12 0,0-1 12 0,-2 1 0 16,-4 2 0-16,0-2 0 0,0-3 0 0,0 3 0 15,-5-3-8-15,2 0 8 0,-3 0 0 0,-2 0 0 16,2 0 0-16,-3-3 0 0,-2 3 0 0,-4-3 0 15,0 1 0-15,1-1 0 0,-4-2 0 0,0 2 0 16,4-2 0-16,-1 2 0 0,-3-2 0 0,1-1 0 16,-7-1 0-16,-2 1 0 0,-1 1 0 0,1 0 0 15,-4-1 0-15,0 1 0 0,4 0 0 0,-7-3 0 0,-2 3 0 16,-4-1 0-16,4 1 0 0,0 0 0 0,-1-1 0 16,-2 4 0-16,-4-6 0 0,1 5 0 0,-4 1 0 0,4-1 8 15,-4-2-8-15,1 2 0 16,-3 0 0-16,-1 1-8 0,-2 2 8 0,-1-3-12 0,1 3 12 0,0-3-12 15,-1 3 0-15,-5 0 0 0,0 0 0 16,-1 3 0-16,1 0 12 0,-3-1 0 0,-3 4-9 0,-1-4 9 16,4 4 0-16,-3-4 0 0,2 3 0 0,-2 1 0 15,0-1 0-15,0 3 0 0,-1 0 0 0,-2-3 0 16,3 0 0-16,2 3 0 0,1-2 0 0,3-1 0 16,-3-2 0-16,2 2 0 0,-2 0 0 0,6 3 0 15,2-3 0-15,-2 1 0 0,0-4 0 0,2 1 0 16,1 0 0-16,2-1 0 0,1 1 0 0,3 0 0 15,-7 2 0-15,1-2 0 0,0 2 0 0,2-2 0 0,4-1 0 16,-10 3 0-16,-5 1 0 0,6 2 0 0,5 0 0 16,-2-3 0-16,-9 3 0 0,2-3 0 0,4 3 0 0,0 3 0 15,5-3 0-15,-5 0 0 0,-6-1 0 16,8 1 0-16,10 0 0 0,-1-2 0 0,1-1 0 0,2 0 0 16,1-2 0-16,3 0 0 15,-1-1-9-15,7-2 9 0,-4 3 0 0,6-3 0 0,4 0-9 0,-1 0 9 16,1-3 0-16,-1 1-9 0,1 2 9 0,2 0 0 15,0-3 0-15,4 3 0 0,-1 3 0 0,1-3-8 16,-1 0 8-16,0-3 0 0,4 3 0 0,-4-3 0 16,0 3 0-16,4 3 0 0,-1 0 0 0,0 2 0 15,7-3 0-15,-4 1-8 0,3 0 8 0,4-1 0 16,-1 1 0-16,3 0 0 0,-3-1 0 0,7 1 0 0,2-3-9 0,3 0 9 31,0 5-26-31,6-2-1 0,1 0 0 0,5-1-625 16,0-2-124-16</inkml:trace>
  <inkml:trace contextRef="#ctx0" brushRef="#br0" timeOffset="100480.531">5383 14695 1062 0,'6'-3'23'0,"-6"3"5"0,0 0 0 0,9-5 3 0,-3-3-31 0,6 0 0 0,3 0 0 0,-3 0 0 0,6-2 66 0,0 2 7 16,3-3 2-16,-1 3 0 0,4 0-43 0,3 0-8 15,6 0-1-15,-1 0-1 0,7 3-9 0,3 0-1 16,3 0-1-16,5 2 0 0,4 0-11 0,5 3 0 16,-5 0 0-16,11 0 8 0,4 0 2 0,8 0 0 15,1 3 0-15,5-3 0 0,0 0-10 16,7 0 0-16,5 0 0 0,0 0 0 0,3-3 16 0,6 1 4 15,7-1 0-15,5-5 1 0,6 0-7 0,0-2-2 16,0-4 0-16,0 1 0 0,0 0 31 0,-3-3 5 16,-6 0 2-16,-3 0 0 0,-6 0-17 0,-5 3-3 15,-7 0-1-15,-9 5 0 0,-8 3-17 0,-10 2-4 16,-14 3-8-16,-7 8-844 0</inkml:trace>
  <inkml:trace contextRef="#ctx0" brushRef="#br0" timeOffset="107207.983">1029 4651 1825 0,'-30'3'40'0,"21"-6"8"0,0 1 1 0,0-1 3 0,3 6-41 0,6-3-11 0,0 0 0 0,0 0 0 15,0 10 32-15,6 4 5 0,3 1 1 0,0 7 0 16,0 1-29-16,3 4-9 0,6 5 0 0,-6 2 0 16,6 3 13-16,-4 8-4 0,4 3-1 0,0 2 0 15,3 3 2-15,-9 5 0 0,6-2 0 0,-6 2 0 16,6-3-10-16,-10 6 12 0,-2-5-12 0,3-1 12 15,-3-2-12-15,0-2 10 0,0-4-10 0,-6-4 10 16,3-6-2-16,-3-3-8 0,6-5 12 0,-3-5-4 16,-3 0-23-16,0-8-5 0,3-3 0 0,0-3-892 15</inkml:trace>
  <inkml:trace contextRef="#ctx0" brushRef="#br0" timeOffset="107672.153">535 4890 1587 0,'-24'5'35'0,"15"-3"7"0,-3 4 2 0,3 2 0 0,0 2-35 0,-3 1-9 15,3 5 0-15,9 5 0 0,0 0 0 0,0 6 10 0,9 7-10 0,3 0 10 16,-3 6-10-16,12 2 8 0,0 3-8 0,9 6 8 15,-7 1 4-15,13 4 1 0,-3 2 0 0,5 3 0 16,4 3-5-16,3 2 0 0,2 0-8 0,1 5 12 16,-3 1-12-16,2-3 0 0,4-1 8 15,-12-1-8-15,2-7 0 0,1-4 0 0,3-6 0 0,-1-5-10 16,-2-8-5-16,0-8-1 0,-4-5 0 0,4-5 0 16,-3-6 16-16,2-10 0 0,-5-6 0 0,9-8 0 15,-10-5 63-15,10-10 5 0,3-11 2 0,-1-5 0 16,-5-9 21-16,0-10 4 0,-1-5 1 0,-5-10 0 15,-6-4-28-15,-6-7-6 0,-4-8-1 0,-5-6 0 16,-3 1-26-16,-3-1-6 0,-9-5-1 0,-6 6 0 16,-3 4-2-16,-6 6-1 0,-2 3 0 0,-7 5 0 15,-3 8-1-15,-6 8-1 0,-5 8 0 0,-4 5 0 16,-6 5-1-16,-2 8 0 0,-10 9 0 0,-2 7 0 0,-4 3-22 16,-8 13-8-16,-4 10 0 0,-2 9 0 0,-9 8-10 15,5 10-2-15,-11 13 0 0,9 8 0 0,-1 14 3 0,10 5 0 16,0 2 0-16,8 8 0 15,7 9-62-15,11 2-12 0,9 2-2 0,13 6-989 16</inkml:trace>
  <inkml:trace contextRef="#ctx0" brushRef="#br0" timeOffset="108453.931">1103 11488 2404 0,'-15'-16'68'0,"15"8"15"0,-6-2-67 0,3 2-16 0,-3-5 0 0,6 2 0 16,6 0 44-16,-3-2 4 16,6 0 2-16,0-3 0 0,3 3-39 0,6 0-11 0,-3-1 0 0,3 1 0 15,0 3 0-15,5-1 8 0,-2 0-8 0,6 1 0 16,3-1 0-16,0 1-10 0,-7-1 1 0,4 3 0 16,3 0 9-16,-6 0-13 0,3 3 5 0,-7 2 8 15,4 1-12-15,-3 2 12 0,0 2-10 0,-6 1 10 16,0 2-22-16,-1 3 2 0,-2 3 0 0,-3 7 0 15,-3 4-3-15,-9 7 0 0,0 5 0 0,-6 6 0 32,-8 5-5-32,-1 5 0 0,-3 3-1 0,-3 2 0 0,-6 4 7 0,-2 2 2 0,2-6 0 0,0-2 0 15,3-5 20-15,3-3 0 0,4-6 0 0,2-4 0 16,9-6 24-16,6-3 2 0,6-5 1 0,9-5 0 16,3-2 4-16,5-7 1 0,10-4 0 0,0-8 0 15,12-3 0-15,-4-8 1 0,7-8 0 0,3-2 0 0,2-3 1 16,1-6 0-16,-1 1 0 0,1-6 0 0,0 0-9 15,-10 3-1-15,1-2-1 0,-3-1 0 16,-1 0-12-16,-2 6-3 0,-3 0 0 0,-3 2 0 0,-4 3 4 0,-2 8 0 16,-6-1 0-16,0 4 0 15,-6 2-63-15,0 0-12 0,-6 3-2 0,-3 2-1077 16</inkml:trace>
  <inkml:trace contextRef="#ctx0" brushRef="#br0" timeOffset="108850.573">835 11139 1882 0,'-50'21'41'0,"29"-5"9"0,0 5 2 0,-6 6 1 0,3 2-42 0,1 5-11 0,8 3 0 0,-3 6 0 15,0 4 8-15,6 6 0 0,3 8 0 0,3 5 0 16,6 5-8-16,-6 4 0 0,12-1 0 0,-6 5 8 15,12 3-8-15,3 3 0 0,0-3 0 0,6 0 0 16,3-6 0-16,5 4 0 0,7-9 0 0,6-5 8 16,8-5 16-16,1-8 4 0,5-10 0 0,10-6 0 15,-4-11-8-15,10-5-2 0,5-10 0 0,4-9 0 16,-4-7 6-16,3-8 2 0,7-14 0 0,-7-7 0 16,6-8 5-16,-8-9 1 0,-4-4 0 0,-2-9 0 15,-10-4 0-15,-2-6 0 0,-4-6 0 0,-11-2 0 0,-9-3 0 16,-7-10 0-16,-8-8 0 0,-12-5 0 0,-6-9-6 0,-9-5-1 15,-9-2 0-15,-6 0 0 0,-11 5-25 0,-4 5 0 16,-6 8 8-16,1 13-8 0,-10 14-12 0,-8 18-4 16,-10 11 0-16,-2 18-1 15,-4 16-11-15,-17 19-3 0,-3 18 0 0,-12 16 0 16,-4 16-9-16,-11 19-3 0,-6 15 0 0,3 16-1004 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0T22:05:58.7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3095 8125 1858 0,'-6'-8'52'0,"3"3"13"0,0 0-52 0,-3 0-13 0,-3-1 0 0,0 1 0 16,0 0 47-16,-3-3 6 0,0 2 2 0,0-1 0 15,-3-1 29-15,3 2 7 0,-3 4 1 0,4-4 0 16,-1 4-55-16,3 2-10 0,-3-3-3 0,0 3 0 15,0 0-11-15,0 0-2 0,0 3-1 0,-3-1 0 16,0 4 0-16,1 2 0 0,-1 2 0 0,-6 1 0 16,3 2-20-16,0 3-4 0,-6 0-1 0,3 5 0 15,1 0 15-15,-4 3 0 0,0 5-10 0,3 0 10 16,3 3 0-16,3 0-9 0,-5-1 9 0,5 6 0 0,0 0 0 16,3 0 0-16,3 0 0 0,3 3 0 0,3 0 0 15,3-3 0-15,0-3 0 0,0 1 0 0,6-1 0 16,3-2 0-16,6-3 0 0,-3-3 0 15,6-2 0-15,2-3 0 0,4 1 0 0,3-7 0 0,-3 1 14 0,3-2 6 16,2-1 2-16,1-5 0 0,0 0-22 0,3-3 0 16,-4-2-10-16,7-6 10 0,0 3 0 0,-3-5 11 15,5-3 0-15,1-3 0 0,3-2 14 0,-13 0 3 16,7-3 1-16,0-3 0 0,-12 1 15 0,2-3 4 16,-2-6 0-16,0 1 0 0,-6-1-3 0,0-2 0 15,-3 0 0-15,-3 0 0 0,0-6-20 0,-4 4-4 0,-2-1-1 16,-3 3 0-16,-6 0-12 0,-3 0-8 0,0-3 10 15,-5 0-10-15,-4 3 12 0,-3 3-4 16,-3-3-8-16,-3-1 12 0,-6 4-12 0,-2 5 0 0,-4-3-9 0,-3 8 9 16,1 0-12-16,-1 3 3 15,0 2 1-15,-2 3 0 0,2 3-11 0,-3 5-1 0,3 3-1 0,-2-1 0 16,-4 6 9-16,3 3 3 0,1 2 0 16,5 3 0-16,0 5-3 0,4 3 0 0,5 0 0 0,-3 2 0 15,3-2 12-15,6 3-12 0,4-1 12 0,2-2-12 16,3 2 12-16,9-2 0 0,3 0-9 0,3-3 9 15,6 0-12-15,6-2 3 0,5-1 0 0,7-4 0 16,9-1 9-16,3-5 0 0,2-3 0 0,4 0-8 16,3-5 8-16,-4-2-13 0,4-4 5 0,2-2 8 15,1-2 0-15,-3-3 0 0,5-3 12 0,-5 3-4 16,0-3-37-16,-7 2-8 0,1-1-2 16</inkml:trace>
  <inkml:trace contextRef="#ctx0" brushRef="#br0" timeOffset="869.766">2978 8250 2236 0,'-3'-16'64'0,"0"11"12"0,-2-3-60 0,-1-3-16 15,-3 3 0-15,0 0 0 0,-3 0 76 0,3 0 13 16,-6 3 3-16,-3 2 0 0,0 6-53 0,-6 2-11 16,-2 3-1-16,-7 3-1 0,0 7-26 0,-3 3 0 0,1 3 0 0,-1 5 0 15,0 3 8-15,4-3 4 16,5 0 0-16,6-2 0 0,6 2 9 0,3 0 3 15,6-3 0-15,6 1 0 0,6-6-24 0,6-5 8 0,3 0-8 16,9-8 0-16,6-3 11 0,5-5-3 16,1-8 0-16,6 0 0 0,2-5-8 0,1-3 0 0,0-2 0 15,-1-4 8-15,1 1-8 0,-3 3 0 0,2-3 0 0,-5 2 0 16,-6 3 0-16,-4 3 0 0,-5 2 10 0,-6 3-10 16,-9 0 32-16,-9 8 0 0,0 0 0 0,-3 0 0 15,-6 6 10-15,-12-1 2 0,-6 6 0 0,-5 5 0 16,-7 2-27-16,0 3-5 0,-5 6 0 0,-4-1-1 15,-3 6-11-15,-2 0 0 0,-1 5-10 0,1-3 10 16,2 0 0-16,12 1 0 0,1-6 13 0,11-3-4 16,6 1-9-16,6-6 0 0,15 0 0 0,0-2-11 15,6-6-17-15,9-2-4 16,6-1-1-16,9-7 0 16,2-3-2-16,10-6 0 0,0-4 0 0,-1-1 0 0,4-5 10 0,6-2 1 0,-7-6 1 0,4 0 0 15,0 0 10-15,-1 1 1 0,-2-4 1 0,-1 6 0 16,-8 3 11-16,-6 4 14 0,0 1-3 0,-9 2-1 0,-4 4 23 15,-2 4 5-15,-6-2 1 0,-9 5 0 16,0 0 1-16,0 0 0 0,-9 8 0 0,-6 5 0 0,-5 0-10 0,-7 6-2 16,-6 4 0-16,-3 4 0 0,-5 5-28 15,-1 2 0-15,-3 6 0 0,1-1-923 16,-1 1-185-16</inkml:trace>
  <inkml:trace contextRef="#ctx0" brushRef="#br0" timeOffset="2610.586">5497 7329 1198 0,'0'0'26'0,"0"0"6"0,0 0 0 0,6-3 3 0,-3 1-35 0,-3 2 0 0,0 0 0 0,0 0 0 15,0 0 87-15,5-3 10 0,1 0 3 0,0 3 0 16,0 0-35-16,-6 0-6 0,6 3-2 0,3 0 0 16,0-1-21-16,3 4-4 0,-3-1 0 0,3 0-1 15,0 3-14-15,3-3-2 0,0 1-1 0,2 2 0 16,1 0-5-16,6 0-1 0,3-3 0 0,0 3 0 16,2-3 1-16,7 0 0 0,0 1 0 0,6-1 0 15,-1-2-1-15,4-1 0 0,0 1 0 0,2-3 0 16,4 0 6-16,-1 3 1 0,1-3 0 0,0 0 0 15,5 2 1-15,-5-2 0 0,-1 3 0 0,1-3 0 0,0 0 4 16,-1 2 2-16,1-2 0 0,-1 3 0 0,4-3 3 16,-1 3 1-16,-2-1 0 0,0 1 0 0,-4-3-2 0,7-3-1 15,2 3 0-15,1 0 0 0,0 0-6 0,-1-2-1 16,-2-1 0-16,2 0 0 0,1 1-1 0,-4-1-1 16,-5-2 0-16,6 2 0 0,5 1-2 15,-2-1-1-15,-10 0 0 0,4 1 0 0,-4-4 0 0,4 4 0 16,-3-6 0-16,2 2 0 0,-2-1 5 0,6 4 0 15,-1-2 1-15,-2-1 0 0,-1 4 6 0,1-6 1 16,2 0 0-16,-5 2 0 0,3 1-24 0,-1 0-13 16,-2 2 1-16,0 1 1 0,-1-1 11 0,-5 3 0 0,0 0 0 15,-1 0 0-15,1-3 0 0,0 3 0 16,-1 0 0-16,-2 0 8 0,0 0-8 0,-1 0 0 0,-2 3 0 0,3 0 0 16,-7-1 0-16,1 1 0 0,0-3 0 15,-3 0 0-15,-1 0 0 0,1-3 0 0,0 3 0 0,0-2 8 16,-3 2-8-16,2-3 0 0,-2 3 0 0,0-3 8 15,-3 3-8-15,0 3 0 0,-1 0 0 0,1-1 0 16,-3-2 0-16,0 3 0 0,0 0 0 0,0-1 0 16,-4-2 0-16,1 3 0 0,-3-1 0 0,0-2-8 15,0 3 8-15,0-3-10 0,-6 3 10 0,3-1-800 16,-3-2-153-16</inkml:trace>
  <inkml:trace contextRef="#ctx0" brushRef="#br0" timeOffset="6410.942">7068 7980 1206 0,'0'0'26'0,"3"-3"6"0,0-5 0 0,0 3 3 0,-3-3-35 0,0 3 0 0,3-3 0 0,0 3 0 15,0-1 116-15,-3 6 17 0,0-5 3 0,0 0 1 16,0 5-33-16,0-6-8 0,-6 4 0 0,0-4-1 16,6 6-26-16,-9-2-5 0,3 2 0 0,-3 0-1 15,0 0-32-15,0 2-7 0,-2 1 0 0,-1 2-1 16,-3 1-23-16,3-1 0 0,-3 3 0 0,0 0 0 16,3 2 0-16,-6 1 0 0,3 2 0 0,-2 0 0 15,-1 6 0-15,6-3 0 0,-6 2 0 0,6 4 0 16,-3-4 0-16,3 3 0 0,-3 0 12 0,6 1-4 0,4 1 0 15,2 1 0-15,0 0 0 0,0 2 0 0,0-2-8 16,3 0 0-16,6 0 0 0,-6 0 0 0,6-1 0 0,-1 4 0 16,-2-1 0-16,6 1 0 0,-3-1 0 15,0 3 0-15,0-2 0 0,-3 5 0 0,3-3 0 0,0 2 0 16,0 4 0-16,-3-1 0 0,0 1 0 0,0-1 8 16,-3 3-8-16,0 3 0 0,-6-3 0 0,3 5 9 15,0 1-9-15,-6-1 0 0,3 0 8 0,3-2-8 16,-6 2 0-16,3 1 0 0,-3-6 13 0,3 0-1 15,-2 0 0-15,-1-3 0 0,-3 0 6 0,3 1 1 0,3-3 0 16,0-1 0-16,-3-2 4 0,0 3 1 0,-3-5 0 16,0 2 0-16,0-3 2 0,0-2 1 0,-2 0 0 15,2-3 0-15,-3 0-1 0,3-2 0 0,0-1 0 16,0-5 0-16,-3 1-11 0,0-1-3 0,3-5 0 0,-3 0 0 16,1-3-3-16,2-2-1 0,-3-3 0 0,3 0 0 15,-3-6-20-15,0-2-4 0,3-2 0 0,-3-6-828 16,0-2-164-1</inkml:trace>
  <inkml:trace contextRef="#ctx0" brushRef="#br0" timeOffset="7356.691">7595 9530 1821 0,'0'0'40'0,"0"0"8"0,0 0 1 0,0 0 3 0,0 0-41 0,3-8-11 0,-3-2 0 0,3-3 0 16,3-6 73-16,-3-2 13 0,-3 0 2 0,3-6 1 16,6-2-20-16,-3-3-4 0,0-5-1 0,0-5 0 15,3-6-16-15,0-7-3 0,0-3-1 0,-4-6 0 16,1-2-20-16,3-5-5 0,0-4-1 0,0 4 0 16,0-3-8-16,0 8-2 0,0 8 0 0,0 7 0 15,-6 4 14-15,3 7 2 0,-3 6 1 0,0 2 0 16,3 3-1-16,0 2-1 0,-6 3 0 0,6 6 0 15,0-1-7-15,3 6-2 0,-4 0 0 0,4 2 0 16,0 6-14-16,0 0 0 0,3 2 0 0,-3 6 0 0,0-1 0 16,3 9 0-16,-3 0-12 0,0 4 12 15,-3 7-104-15,0 4-15 0,-3 6-2 0,0 0-643 16,-3-1-129-16</inkml:trace>
  <inkml:trace contextRef="#ctx0" brushRef="#br0" timeOffset="7515.532">7509 9128 2055 0,'0'0'45'0,"6"-5"10"0,3-3 1 0,6-3 2 0,2-2-46 0,4 0-12 0,3-6 0 0,3-2 0 16,3 0 18-16,2 0 2 0,1 0 0 0,3 2 0 16,-3-2-20-16,-1 2-9 0,-2 1 1 0,0-1-930 15</inkml:trace>
  <inkml:trace contextRef="#ctx0" brushRef="#br0" timeOffset="7784.791">8390 8403 2300 0,'-12'-10'51'0,"6"7"10"0,0 0 3 0,0-2 0 0,-3 2-52 0,0 3-12 0,3-2 0 0,-6 2 0 0,0 2 62 0,3 1 10 15,-2 2 1-15,-1 1 1 0,0 2-41 16,0 2-8-16,-6 3-1 0,6 3-1 0,3 3-23 0,-3 5 0 16,-3-1 0-16,3 4 0 0,4 5-8 0,-4 5 8 15,0 0-8-15,3 2 8 0,0 1 0 0,6 0 0 16,-3-1 0-16,0-2 0 0,0 0-12 0,3 1 4 16,6-4 0-16,0-2 0 0,3-3 8 15,3-3 8-15,3-2-8 0,0 0 11 16,6-8-43-16,2-3-9 0,-2-2-2 0,3-6-706 15,3-3-142-15</inkml:trace>
  <inkml:trace contextRef="#ctx0" brushRef="#br0" timeOffset="8169.16">8342 8771 2333 0,'-12'0'66'0,"9"0"14"0,0 0-64 0,3 0-16 0,0 0 0 0,0 0 0 15,0 0 54-15,0 0 7 0,9-3 2 0,0 1 0 16,6-1 13-16,0 0 2 0,0 3 1 0,6-2 0 16,2-1-47-16,-2 0-10 0,0 3-2 0,3-2 0 15,3 2-9-15,-3 0-3 0,-4 0 0 0,1 2 0 16,0 4-8-16,-9-1 0 0,0 0 0 0,-3 3 0 16,-3 0 0-16,-6 5 0 0,-3-2 0 0,-6 2 0 15,-6 3 0-15,-3 0 0 0,0 0-12 0,-3 2 12 16,1 4-25-16,-4-1 2 0,-3 3 1 0,6-3 0 15,-3-3 6-15,4 3 0 0,-1-2 1 0,0-1 0 16,6-2-1-16,0-2-1 0,6-1 0 0,0-3 0 16,6 4 17-16,0-4-8 0,0-5 8 0,6 3 0 0,-3-8-14 15,9 0 4-15,0 0 1 0,9 0 0 16,-3-2 25-16,3-4 4 0,3 1 2 0,-1-5 0 0,4 2-10 16,0-3-1-16,0 0-1 0,3 1 0 0,5-3-10 15,-2-1 0-15,0 1 0 0,0-3-804 16,-4 0-162-16</inkml:trace>
  <inkml:trace contextRef="#ctx0" brushRef="#br0" timeOffset="8436.528">8774 8475 2156 0,'-12'-3'48'0,"12"3"9"0,0 0 3 0,0 0 0 0,0 0-48 0,0 0-12 0,6 0 0 0,9 3 0 15,-3-3 36-15,5 2 6 0,1 4 1 0,3-1 0 16,3 0 5-16,0 3 2 0,3 3 0 0,-1 2 0 16,4 0-14-16,0 0-4 15,0 6 0-15,-1-1 0 0,-2 6-4 0,-3 0-2 0,0 2 0 0,-6 4 0 16,-3 1-8-16,-6 1-2 0,-4 0 0 0,-5 0 0 16,-5 2-4-16,-1-8 0 0,-6 4-1 0,-6-1 0 15,-3 0-11-15,-3 2 12 0,-6-1-12 0,-2 1 12 16,-1-2-99-16,-18 8-19 15,1-2-4-15,-1-6-1032 0</inkml:trace>
  <inkml:trace contextRef="#ctx0" brushRef="#br0" timeOffset="9221.256">9780 8686 1580 0,'0'0'35'0,"0"0"7"0,0 0 2 0,0 8 0 0,-3-2-36 0,0 1-8 16,0 4 0-16,3-3 0 16,-3 5 105-16,3-2 19 0,0 2 4 0,-3 0 1 0,3 3-49 0,-3 3-11 15,0-1-1-15,3 1-1 16,-3 2-11-16,0 8-1 0,0 3-1 0,3-1 0 0,-3 1-15 0,0 3-3 16,0 2-1-16,0-3 0 0,0 3-16 15,-3-3-3-15,3-2-1 0,0 0 0 0,-3-6-7 0,3 1-8 16,3-6 11-16,-3-2-11 0,3-6 13 0,0 0-4 15,3-2-1-15,-3-11 0 0,0 0 2 0,0 0 0 16,0 0 0-16,9-6 0 0,3-2 10 0,-6-5 1 16,3-5 1-16,0-6 0 0,-6-8-10 0,0 0-1 15,0-5-1-15,-3-5 0 0,-3-3-10 0,-3 3 12 0,0-6-12 16,-3 3 12-16,-3 0-12 0,-3 3 10 0,3 2-10 16,-2 3 10-16,2 0-2 0,-3 5 0 0,0 3 0 15,3 3 0-15,0 2 10 0,3 0 2 16,0 5 0-16,3 4 0 0,3-1-11 0,3 5-1 0,6-2-8 0,0 0 12 15,3 2-12-15,3-2 0 0,6 5 0 16,0 0 0-16,3-3 0 0,2 3 0 0,4 3-8 0,0-3 8 16,3 3 0-16,0 2-8 0,-1 1 8 0,4 2 0 15,-3 0 0-15,-3 2 0 0,2 1 0 0,-5 2 0 16,-3 1 0-16,-6 1 0 0,-3 4 0 0,0 0 0 16,-6 2 0-16,-6 3 0 0,-3 2 0 0,-3 1 0 15,-6 2 0-15,-6 3 0 0,-3 2 0 0,0-2 9 16,-3 0-9-16,-2 0 8 0,2-1-8 0,-3-1 8 15,-3 1-8-15,1-4 0 0,2 0 0 0,0-4 8 16,6 1-24-16,0-3-4 0,3-2-2 0,7-3-866 16,2 0-174-16</inkml:trace>
  <inkml:trace contextRef="#ctx0" brushRef="#br0" timeOffset="9835.627">10179 8909 1698 0,'0'0'48'0,"0"0"11"0,-3-3-47 0,3 3-12 0,-3-3 0 0,-3-2 0 16,3 2 72-16,-3 3 13 0,0-2 3 0,0-1 0 15,0 3-34-15,-3 0-6 0,0 0-2 0,0 3 0 16,0-1-29-16,-3 4-5 0,0-1-2 0,-2 5 0 15,-1-2-10-15,0 6 0 0,-3-1 0 0,3 0 0 16,0 3 0-16,3 2 8 0,0-2-8 0,1 3 8 16,2-1 12-16,3 4 3 0,6-4 0 0,0 3 0 15,3-2-23-15,6-3 0 0,-1-3 0 0,4 3 0 16,0-6 0-16,6 1 0 0,0 0 0 0,3-6 0 0,0 0 0 16,-3-5 0-16,-1-3 0 0,1 1 0 0,0-3 0 15,-3-1 11-15,0 1-3 0,0-3 0 0,-3-3-8 16,-3-2 8-16,0 0-8 0,-4 0 8 0,-2-1 14 0,0-1 2 15,0-1 1-15,-3-3 0 0,-3 1-25 0,-3 2 0 16,1-5 0-16,-1 5 0 0,-3 0-18 0,0 3-6 16,-3 2 0-16,0 1-1 15,-3-1-17-15,0 6-3 0,-3 2-1 0,0 3 0 0,1 0 26 0,-1 5 4 16,-3 1 2-16,6-4 0 0,3 4 14 0,0-1 0 16,3 3 0-16,3-3 0 0,0 3 10 0,6 3 5 0,0-11 1 15,0 0 0-15,12 5 0 0,0 0 0 16,3 0 0-16,3-5 0 0,3-2 3 0,3-1 1 0,-1-5 0 0,4 0 0 31,3-2-90-31,3-4-18 0,-4-1-3 0,4-1-820 0</inkml:trace>
  <inkml:trace contextRef="#ctx0" brushRef="#br0" timeOffset="10102.513">10729 8329 1969 0,'-12'0'43'0,"12"0"9"0,-5 0 1 0,-4 3 3 16,-3-1-44-16,3 4-12 0,-3-4 0 0,-3 4 0 16,0-1 80-16,3 3 15 0,-3 0 2 0,3 2 1 15,-2 1-30-15,2 2-7 0,-3 3-1 0,6 3 0 0,-3-1-29 0,3 1-7 16,0 4 0-16,3 4-1 16,0-1 3-16,3-2 1 0,-3 8 0 0,3-3 0 0,0 0-19 0,0 0-8 15,3-2 8-15,0 2-8 0,3-5 8 0,0-1-8 16,0 1 8-16,3-3-8 0,0-2 8 15,0 2-8-15,0-2 8 0,3-4-8 0,0-1 0 0,0-1 0 16,0-2 0-16,3-4 0 16,0-1-20-16,2-4-10 0,4 1-2 0,0-6 0 15,3-2-97-15,3-5-20 0,0-4-4 0,2-2-869 16</inkml:trace>
  <inkml:trace contextRef="#ctx0" brushRef="#br0" timeOffset="10468.223">10801 8543 2091 0,'-18'0'46'0,"9"0"10"0,3 0 1 0,-3 0 2 0,0 3-47 0,0 0-12 0,3-3 0 0,0 2 0 15,6-2 96-15,0 0 18 0,0 0 3 0,6 6 1 16,3-1-75-16,3-2-15 0,3 2-4 0,3-2 0 16,0-1 4-16,3 1 0 0,-4-1 0 0,4 1 0 15,0-3-13-15,3 5-3 0,-6-5 0 0,0 6 0 16,-3-1-12-16,-1-2 0 0,-2 2 0 0,-3 0 0 15,0 0 0-15,-6 3 0 0,0-2 0 0,0 2 0 16,-6 2 0-16,-3-2 0 0,0 0 0 0,-3 3 0 16,-3-1 0-16,-2 1 0 0,-4-1 0 0,0 4 0 15,0-1 0-15,-3 0-15 0,0 0 3 0,0-2 1 16,4 2-1-16,-1 0-1 0,6-2 0 0,0 0 0 16,3-3 13-16,0-1-9 0,3-1 9 0,6 2-8 0,0-3 8 15,3 0-8-15,3 1 8 0,3-4-8 0,3-2 8 16,6 0 0-16,-3 0 0 0,5-2 0 0,4-1 0 0,0-2 0 15,3-1 0-15,0 1 0 0,-1-3 22 0,4 3 0 16,-3-3 0-16,3-3 0 16,-6 1-59-16,5-1-12 0,-2-2-3 0,0 0-722 15,-3-3-145-15</inkml:trace>
  <inkml:trace contextRef="#ctx0" brushRef="#br0" timeOffset="10707.919">11113 8250 2178 0,'0'0'48'0,"0"0"9"0,0 0 3 0,0 0 1 0,0 0-49 0,6 5-12 0,3 0 0 0,0 3 0 15,9-2 56-15,0 4 9 0,6-2 2 0,0 5 0 16,5 1-16-16,-2 1-3 0,3-1-1 0,0 4 0 16,-1 1-23-16,-2 2-5 0,-3 0-1 0,0 0 0 15,-3 3 1-15,-1 0 0 0,1 0 0 0,-3 2 0 16,-3-2-6-16,-3 2-1 0,-3 3 0 0,-3 1 0 15,-3-4 3-15,-6 3 0 0,-6 0 0 0,-6 0 0 16,-3-2-15-16,-6 2 0 0,-8 0 0 0,-1 0 0 16,-9 0-72-16,1 0-18 15,-7-2-3-15,3 2-1066 0</inkml:trace>
  <inkml:trace contextRef="#ctx0" brushRef="#br0" timeOffset="11502.187">12218 8641 1989 0,'12'0'56'0,"-12"0"13"0,3-2-55 0,-3 2-14 0,3-6 0 0,0-2 0 16,-3 3 94-16,0 0 16 0,-3-3 3 0,0 0 1 0,0 0-50 0,0-3-9 16,-3 1-3-16,3-1 0 15,-6 1-33-15,3-1-7 0,-3 3-2 0,0-5 0 0,-3 5-10 0,-3 0 10 16,3-3-10-16,-6 6 10 0,1-3-10 0,-4 6 8 15,0-1-8-15,-3 6 8 0,-3-1-8 0,3 6 0 16,-2 3 0-16,-1 2 0 0,3 3 11 0,3 0 6 16,3 2 2-16,3 3 0 0,1 3-19 0,5 0 0 15,3 0 0-15,6 2 0 0,3-2 0 0,3 0 0 16,3 0 0-16,2-3 0 0,1-5-12 0,3 0-7 16,3-6-1-16,-3-2 0 0,0 3 12 0,3-6 8 15,-3-2-12-15,-1-6 12 16,1 0 0-16,3-4 0 0,-3-1 0 0,3-6 0 0,0-2 14 0,3-2-3 0,-6-1-1 15,2-2 0-15,1-5 23 0,-3-1 5 16,-3 1 1-16,0-6 0 0,0-5-21 0,0 3-4 0,-3-3-1 0,-3-3 0 16,0 0-5-16,0-2-8 0,-3 0 11 15,-3 2-11-15,0 3 8 0,-3 2-8 0,-3 6 0 0,3 3 0 16,-3 5 64-16,0 0 7 0,-3 7 1 0,0 1 0 31,6 3-103-31,0 2-20 0,0 5-4 0,3 3-1 0,0 0 56 0,-6 5 21 0,3 8-1 0,0 1 0 16,-3 2-20-16,0 5 0 0,0 5 0 0,3 3 0 15,-3 3 0-15,3 2 0 0,-3-2 0 0,3 3 0 16,0 2 13-16,0 0-1 0,0 0-1 16,3-3 0-16,0 3 1 0,0-2 1 0,6-1 0 0,0-2 0 15,3-1-13-15,0-1 0 0,6-4 0 0,3-5 0 16,3 0-45-16,3-2-12 0,-1-6-3 16,4-2-803-16,0-6-161 0</inkml:trace>
  <inkml:trace contextRef="#ctx0" brushRef="#br0" timeOffset="11904.337">12471 8520 2530 0,'0'0'56'0,"0"0"11"0,0 0 2 0,0 0 3 0,0 0-58 0,0 0-14 16,0 0 0-16,0 0 0 0,6 2 60 0,3-2 10 0,-1 3 2 0,4-3 0 15,3 3-49-15,0-3-10 0,0 2-1 0,3-2-1 16,0 0-11-16,3 0 0 0,-4 0 0 0,4 3 0 16,0 2 9-16,-3-2 0 0,-3 2 0 0,3 0 0 15,-6 1-9-15,-3 2 0 0,-1 0 0 0,-2 2 0 16,0-2 0-16,-3 3 0 16,-6-3 0-16,0 2 8 0,-3 3-8 0,1 1 0 0,-7-1 0 0,0 0 0 15,-3 3 0-15,-3 0 0 0,3-3 0 16,-6 3 0-16,0 0-10 0,1-3 10 0,2 3-13 0,0-3 5 15,0 0 8-15,3 1 0 0,-3-1 0 0,6-3-8 16,3 1 8-16,0 0 0 0,4-4 0 0,-1 1 0 16,6-8 8-16,0 8 0 0,3-2 0 0,5-1 0 15,1-2 12-15,6-1 4 0,6-2 0 0,-3-2 0 16,6-1-5-16,3-2-1 0,5-1 0 0,1 1 0 16,0 0-18-16,0-3 0 0,-1 3-8 0,4 2-883 15,-3-2-176-15</inkml:trace>
  <inkml:trace contextRef="#ctx0" brushRef="#br0" timeOffset="13213.78">5080 8244 1587 0,'-6'-8'35'0,"6"8"7"0,-3-5 2 0,6 3 0 0,0-4-35 0,-3 6-9 0,9-2 0 0,0-4 0 16,-3 4 55-16,6-1 9 0,0 3 1 0,2-3 1 15,4 3 12-15,0-2 2 0,6-1 1 0,0 0 0 16,3 1-24-16,5-1-5 0,4 1 0 0,6-4-1 16,2 6-22-16,1-5-4 0,0 2-1 0,-1-2 0 15,1-3-12-15,0 0-4 0,-1 0 0 0,-2 3 0 16,0-3 10-16,-7 3 2 0,-5-3 0 0,-3 2 0 16,0 1-20-16,-10 5 0 0,-5 0 0 0,0-3 0 15,-12 3 10-15,0 0-2 0,0 0 0 0,-6 8 0 16,3 0 13-16,-6 3 3 0,-2-3 0 0,-1 2 0 15,-3 1-10-15,3 0-2 0,-3 2 0 0,3 3 0 16,-3 0-12-16,0-1 0 0,0 7 0 0,3-1 0 0,-2 3 0 16,2-1 0-16,-3-1 0 0,0 4 0 15,0 3 0-15,0 3-8 0,0 0 8 0,-3 5 0 0,-2 0 0 0,2 5 0 16,-3 0 0-16,0 1 0 16,0-1 0-16,0-2 0 0,1-1 0 0,-1 1 0 0,0-3-10 0,3 0 2 15,3-2 0-15,0-6 0 0,6-3 8 16,-3-2 0-16,3 0 0 0,4-3 0 0,-1-2 8 0,0-1 3 15,-3-5 1-15,3 0 0 0,6-5-12 0,-3-2-17 16,0-4 4-16,3-2 1 16,0 0-138-16,0 0-27 0,-3-16-6 0,3 3-789 15</inkml:trace>
  <inkml:trace contextRef="#ctx0" brushRef="#br0" timeOffset="13485.22">5029 8250 2138 0,'-15'-14'47'0,"9"9"9"0,3-3 3 0,-2 3 1 0,-1 0-48 0,0-1-12 0,0 1 0 0,6 5 0 15,0 0 44-15,-6 0 5 0,3 3 2 0,3-3 0 16,-3 5-30-16,3 8-5 0,0 0-2 0,3 6 0 16,3 2-2-16,3 3 0 0,5 2 0 0,1 4 0 15,-3-1 4-15,6 2 0 0,0 6 0 0,3 0 0 16,-3 6-16-16,0-1 9 0,-1 3-9 0,-2-3 8 15,0 1 0-15,-3-1 0 0,0 0 0 0,-3-2 0 16,0-3-8-16,-3-2 0 0,0-4 0 0,-3-2 0 0,3 1 0 16,-6-1 8-16,0-3-8 0,-3-2 8 0,3-3-8 15,-3-2 12-15,3-4-12 0,0-1 12 16,0-4-70-16,3-2-14 0,0 0-2 0,3-5-637 16,3-3-127-16</inkml:trace>
  <inkml:trace contextRef="#ctx0" brushRef="#br0" timeOffset="14294.087">5833 8784 1404 0,'-9'0'31'0,"9"0"6"0,0 0 2 0,-3-2 0 0,-3 2-31 0,6 0-8 15,-9 0 0-15,3 0 0 0,0 2 62 0,-3-2 11 16,0 5 3-16,0 1 0 0,1-4-19 0,2 6-3 15,0 0-1-15,-3 3 0 0,-3-1-16 0,3 4-3 16,0-1-1-16,0 0 0 0,3 3-1 0,0 0-1 16,3 2 0-16,-3 1 0 0,6-1-13 0,0 1-2 15,0-1-1-15,6-2 0 0,-3 3-15 0,0-3 11 0,3 0-11 16,3 0 10-16,0-6 2 0,0 1 0 16,3-1 0-16,0-2 0 0,0-3 2 0,2 3 1 0,-2-2 0 15,6-4 0-15,-6-2 9 0,3 0 1 16,0 0 1-16,0-2 0 0,0-4 5 0,2 1 1 0,1-5 0 15,0 2 0-15,0-3-7 0,0 0-1 0,0-2 0 0,0-3 0 16,-1-2-10-16,-2-1-2 0,-3 3-1 0,0 1 0 16,3-4 2-16,-6 1 1 0,0 4 0 0,-6-2 0 15,0 3-5-15,-3 0-1 0,-3 0 0 0,0 2 0 16,-6 1-8-16,0 2 0 0,0 2 0 0,-6-2 0 16,0 3-28-1,-2-3-2-15,-1 0 0 0,0 6 0 0,-3-4-14 0,0 4-2 16,-6-1-1-16,6 3 0 15,4 0-5-15,-4 3-2 0,-3-1 0 0,3 4 0 0,3-4 25 0,0 4 5 0,4 1 0 0,2 1 1 16,3 0 23-16,3 0-11 0,0 3 11 0,6-1-8 16,0 1 17-16,3-3 4 0,6 0 1 0,0 0 0 0,3 0 24 15,2-3 5-15,1 0 1 0,3 1 0 16,3-1-23-16,-3 0-4 0,0-2-1 0,3 0 0 0,-1-3 9 16,-2 2 2-16,3 1 0 0,0-3 0 0,3-3-15 0,0-2-4 15,-1 0 0-15,4-6-744 16,3 3-150-16</inkml:trace>
  <inkml:trace contextRef="#ctx0" brushRef="#br0" timeOffset="17989.905">5881 8162 1278 0,'0'0'28'0,"0"0"5"0,0-5 2 0,3 0 1 0,-3 2-28 0,0 3-8 0,0-8 0 0,3 3 0 15,-1-3 46-15,1 3 8 0,0-6 2 0,0 6 0 16,0-3-21-16,3 0-4 0,0-3-1 0,0 3 0 0,0 1-6 0,3-1 0 16,-3-3-1-16,0 0 0 0,3 3 9 15,0 1 3-15,0-1 0 0,0 0 0 0,-3 0-22 0,0-3-4 16,3 3-1-16,-3-2 0 0,2-1-8 0,1 3 0 15,-3-2 0-15,3 2 0 0,0-3 0 0,0 0-11 16,0 1 11-16,0-1-12 0,0 3 12 0,3-5 0 16,0 2 10-16,0 1-10 0,0-3 13 0,2-1-3 15,4 4-1-15,0-3 0 0,0-1-9 16,0 4 0-16,0-3 0 0,3 2 0 0,2 3 0 0,-2 0 0 16,6 0 0-16,-3 3 8 0,3 0-8 0,-4-1 0 15,1 1-10-15,0 0 10 0,3 2 0 0,0 0 0 16,-4 1 0-16,7 2 0 0,0 0 0 0,3 0 0 15,-1 0 0-15,1 2 0 0,-3 1 0 0,0 0-9 16,0 2 9-16,-1 0 0 0,4 1 0 0,-6 2 0 0,0-3 0 0,-1 3 0 16,1 0 0-16,-3-3 0 0,3 3 0 0,0 0 0 15,-1 0 0-15,-2 0 0 0,-3 0 0 0,0 2 0 16,9-2 0-16,-10 0 0 0,-5 3 0 0,-3-1 0 16,3 4 0-16,0-4 0 0,-3 1 0 0,0-1 0 15,-6 4 0-15,0-4 0 0,9 1 0 0,-9-1 0 16,-3 4 0-16,2-4 0 0,4 1 0 0,0-1 0 15,-6-2 10-15,3 0-2 0,3 0-8 16,-3 0 12-16,3 0-12 0,-3 3 0 0,-3-4 0 0,3 1 0 16,0-2 0-16,0 2 0 0,-6 0 0 0,0-3 0 15,0 0-8-15,0-5-5 0,0 0-1 0,0 8-531 16,-6-3-107-16</inkml:trace>
  <inkml:trace contextRef="#ctx0" brushRef="#br0" timeOffset="18325.097">7360 7691 1149 0,'0'0'32'0,"0"0"8"0,0 0-32 0,0 0-8 0,0 0 0 0,0 0 0 0,0 6 44 0,3 2 6 0,0 0 2 0,-3 0 0 16,3 2-11-16,-3 3-1 0,0-2-1 0,3 5 0 16,3-3-15-16,0 3-2 0,-3 2-1 0,3-2 0 15,6 3-5-15,-4-3 0 0,4 0-1 0,-3-3 0 16,3 3-3-16,3-3 0 0,-3 0 0 0,3 0 0 16,-6 1 0-16,3-1 0 0,6-3 0 0,-6-2 0 15,-4 3 5-15,-2-3 1 0,-3 2 0 0,0-2 0 16,-3 0 13-16,-9 3 2 0,-5 0 1 0,-1 2 0 15,-3 0-2-15,-3 0 0 0,-6-2 0 0,-3 2 0 16,1 6-20-16,-4-4-4 0,-3 4 0 0,-3-1-592 16,-5 6-117-16</inkml:trace>
  <inkml:trace contextRef="#ctx0" brushRef="#br0" timeOffset="20453.942">4604 11716 1892 0,'0'0'53'0,"0"0"13"0,0 0-53 15,0 0-13-15,0 0 0 0,0 0 0 0,12-3 12 0,-1 0 0 16,4 1 0-16,0 2 0 0,0-5-2 0,3 5-1 15,-3-6 0-15,3 6 0 0,0 0-9 0,2 0 0 16,-2 3 9-16,0 0-9 0,0-1 0 0,0 3-15 16,-6-2 3-16,0 2-548 15,0 1-108-15</inkml:trace>
  <inkml:trace contextRef="#ctx0" brushRef="#br0" timeOffset="20598.229">4776 11922 1519 0,'0'0'43'0,"0"0"9"0,0 0-41 0,6 3-11 0,3-3 0 0,3-3 0 16,6-2 60-16,0 0 9 0,6-3 3 0,-1 2 0 15,7-4-42-15,0 2-8 0,6-3-2 0,-1 1-806 16</inkml:trace>
  <inkml:trace contextRef="#ctx0" brushRef="#br0" timeOffset="21141.162">6678 10821 1868 0,'-12'-26'41'0,"3"18"9"0,1-5 2 0,2 2 0 0,-3 3-42 0,0-2-10 0,0 2 0 16,0 0 0-16,0 3 37 0,0-1 6 15,0 4 1-15,-3-4 0 0,-3 6-44 0,0 0 0 16,3 3-16-16,-5 0 5 0,-1 2 11 0,0 0 14 16,-3 3-3-16,0 3-1 0,0 2 2 0,4 0 0 0,-4 3 0 0,0 3 0 15,0 2 3-15,0 3 1 0,0-1 0 0,3 4 0 16,4 2-7-16,-1-3-1 0,0 4 0 0,0 1 0 15,3-2 14-15,0 0 2 0,3 3 1 0,0 3 0 16,3-1-11-16,3 3-2 0,0 0-1 0,0-3 0 16,3 4 1-16,0-1 0 0,3 0 0 0,3 0 0 15,0 2 3-15,3 1 1 0,3 0 0 0,-3-1 0 16,6-2-16-16,-3 3 0 0,0 2 0 0,0 1 0 16,0-4 0-16,-1 4 0 0,1-3 0 0,-3-3 0 15,3 5 0-15,0-2 0 0,-3-1 0 0,-3-2-10 16,0 3 10-16,0 0 0 0,-3-1 8 0,0 1-8 15,-6 0 11-15,0-6-3 0,-3 3 0 0,0-5 0 16,-3 0 10-16,0-3 2 0,-3 3 0 0,-3-6 0 16,-3 0 1-16,-2-4 1 0,-4 1 0 0,0-4 0 0,0 2 16 15,-6-5 3-15,1 0 1 0,-4-3 0 16,0-5-27-16,3-3-6 0,-2 1-1 0,-4-6 0 0,0-3-8 16,4-2 0-16,5-1 9 0,-3-4-9 0,3 2 0 0,0-3 0 15,4-2 0-15,5 2-812 16,0-2-168-16</inkml:trace>
  <inkml:trace contextRef="#ctx0" brushRef="#br0" timeOffset="22437.94">7187 12409 1134 0,'-21'-5'24'0,"21"5"6"0,0 0 1 0,0-8 1 0,-8-3-32 0,5 3 0 0,6-2 0 0,-1-4 0 0,-2-1 104 0,-2-4 15 16,2-2 2-16,5-3 1 0,7-5-15 0,-9 0-3 16,-6-3-1-16,0-2 0 0,6-3-2 0,-3-6 0 15,-6-2 0-15,0-2 0 16,1-6-17-16,2-3-4 0,3-2-1 0,-3 0 0 0,3 0-38 0,0 2-7 15,0-2-2-15,0 2 0 0,-3 1-32 16,3 4-12-16,3 4 0 0,3 2 0 0,2 5 12 0,-2 3 0 16,-3 5-10-16,6 1 10 0,9 4-16 0,-6 1 2 15,-9 7 0-15,6-2 0 0,3 5 14 0,-3 3 0 16,0 2 9-16,0 3-9 0,0 0 0 0,-3 6 0 16,2 4-13-16,-8-2 4 0,3 11 0 0,0 5 0 15,6 0 0-15,-6 8 0 16,-3 2-36-16,0 3-7 0,6 3-2 0,-3 5 0 15,-3 0-124-15,0 3-25 0,-3-1-5 0,0-2-634 0</inkml:trace>
  <inkml:trace contextRef="#ctx0" brushRef="#br0" timeOffset="22612.301">6902 11930 1888 0,'-9'-5'53'0,"9"5"13"0,0 0-53 0,-3-6-13 0,0 1 0 0,6 0 0 15,3-3 76-15,0-3 12 0,5 3 2 0,4-5 1 16,0 3-35-16,6-6-8 0,6 0 0 0,0 0-1 16,-1-3-30-16,10-2-5 0,3 3-2 0,2-3 0 15,1 2-10-15,3-2-12 0,-4 0 2 0,7 2 1 16,3-2-155-16,-7 3-32 16,-5-1-5-16</inkml:trace>
  <inkml:trace contextRef="#ctx0" brushRef="#br0" timeOffset="22869.647">7765 11351 1566 0,'6'-16'34'0,"-9"8"7"0,-6 0 2 0,6 0 1 0,3 0-35 0,-6-3-9 16,-3 6 0-16,3-3 0 0,0 3 56 0,0 2 8 15,-6 1 3-15,0 2 0 0,0 0-39 0,0 2-7 16,6 4-1-16,1 1-1 0,-4 4-11 0,0 2-8 0,-3 3 9 0,3 3-9 16,-6 5 10-16,3-1-10 15,0 1 10-15,6 3-10 0,3-1 30 0,-6 3 0 16,-3 0 0-16,3 3 0 0,9-3-4 0,-6 3-1 0,1 0 0 15,-1-1 0-15,3 1-2 0,6 0-1 16,0-3 0-16,-3 0 0 0,0-2-12 0,8-4-2 0,7 1-8 16,0-5 12-16,-6-1-4 0,3-2 0 0,15-5-8 15,-3-3 12-15,2-3-12 0,1-2 8 0,0-6-8 0,3-2-996 16</inkml:trace>
  <inkml:trace contextRef="#ctx0" brushRef="#br0" timeOffset="23219.385">7800 11512 1504 0,'-20'-5'43'0,"14"5"9"0,-3-3-42 0,6 3-10 0,3 0 0 0,0 0 0 0,0 0 54 0,0 0 9 16,9 0 1-16,0 3 1 0,-9-3-36 0,14 0-7 15,4 2-2-15,3 4 0 0,3-4-2 0,0 1-1 16,-3 2 0-16,8 1 0 0,7-4 3 15,-6 3 1-15,-3 1 0 0,2 2 0 0,4-3 2 0,-3 3 0 16,-6 0 0-16,-6 0 0 0,-1 0-14 0,-2 0-9 16,-6 0 12-16,-3 2-12 0,-6 1 13 0,-3-1-4 15,-3 4-1-15,-6-1 0 0,-8 3 4 0,-4 0 0 16,0 2 0-16,-3 3 0 0,0 0-12 0,-5 3 0 16,-1-3 0-16,0-2 8 0,9-1-8 0,-2 1 8 15,-7-3-8-15,9 0 8 0,3-6 13 0,3 4 3 16,0-4 0-16,4-2 0 0,2 0 8 0,3-3 1 0,9-5 1 15,0 0 0-15,0 0-15 0,6 6-3 0,12-6-1 16,5 0 0-16,1-6-3 0,6 1 0 0,3-6 0 0,8 1 0 31,7-6-76-31,3 0-15 0,-7 0-3 0,4-5-578 0,-1 0-116 16</inkml:trace>
  <inkml:trace contextRef="#ctx0" brushRef="#br0" timeOffset="23480.744">8101 11187 1843 0,'-24'-6'40'0,"24"6"9"0,0 0 2 0,0 0 1 0,0 0-42 0,0 0-10 0,9 11 0 0,9 2 0 16,3-2 8-16,0 5-8 0,6-1 12 0,2 4-4 0,4 2 32 0,0 3 7 15,5 0 1-15,4 0 0 0,0-1 14 0,-1 4 3 16,1-3 1-16,-3 2 0 0,3 3-6 0,-7 0 0 15,-2 0-1-15,-3 1 0 0,-9 1-39 0,-7 1-8 16,-2 0-2-16,-6 2 0 0,-3 1-2 0,-9-1 0 16,-3-2 0-16,-11 2 0 0,-1 3-8 0,-9-5-16 15,-6 0 4-15,1-1 1 16,-7-1-118-16,3-4-24 0,-2 3-5 0</inkml:trace>
  <inkml:trace contextRef="#ctx0" brushRef="#br0" timeOffset="24154.793">9336 11081 2206 0,'6'-11'63'0,"0"9"13"0,3-1-61 0,0 0-15 0,6-2 0 0,-3 2 0 16,6-2 38-16,0 2 5 0,-1 1 1 0,7-4 0 0,-3 4-16 0,0-1-4 15,0 0 0-15,0 3 0 0,2-2 7 0,-2 2 1 16,0-3 0-16,0 3 0 0,0 0-32 0,0 0 0 16,-1 0 0-16,1-2 0 0,0 2 12 0,0-3-3 15,0 3-1-15,0-3 0 0,-3 3 2 0,2 0 0 16,-2-2 0-16,3-1 0 0,-3 3-10 0,-3 0 12 15,0 0-12-15,0 3 12 0,-1-3-12 0,-5 2 8 0,0-2-8 16,0 3 8-16,-9-3-8 0,0 0 0 0,0 0 0 16,0 0-11-16,0 0 19 0,0 0 3 15,-9 5 1-15,3 0 0 0,-3 1-4 0,-2 2 0 0,-1-3 0 0,-3 0 0 16,3 3-8-16,-3 0 0 0,-3 3 0 16,0-1 0-16,3 4 0 0,0-1 0 0,1 3 0 0,2 2 0 15,-3 3 0-15,0 1 0 0,3-1 0 16,0 3 0-16,0 2-9 0,3 0 9 0,-3 4-12 0,3-4 12 15,0 3 0-15,-2-2 0 0,2 2 0 0,-3-3 0 16,3 3 0-16,0-2 0 0,0 2 8 0,0 0-8 16,0 0 24-16,3-3-2 0,0 4 0 0,0-1 0 15,-3-3-22-15,3 3 0 0,3-2 0 0,-3-1 0 16,3 1 0-16,0-4 0 0,0-4 0 0,1 2 0 16,-1-5 0-16,-3 0 0 0,3-3 0 0,-3 0 0 15,0-2-32-15,3-3-12 0,-6 0-1 16,0 0-733-16,0-3-146 0</inkml:trace>
  <inkml:trace contextRef="#ctx0" brushRef="#br0" timeOffset="24435.574">9080 11094 1677 0,'0'0'36'0,"3"5"8"0,0 6 2 0,3 2 2 0,3 3-38 0,0 2-10 15,6 4 0-15,0 1 0 0,3 1 44 0,-3 5 6 0,5 0 2 0,1 1 0 16,3-1 8-16,-3 0 1 0,3 3 1 0,-3-3 0 16,-1 0-6-16,4 3 0 0,-3-1-1 0,0 1 0 15,-3 2-27-15,0-2-4 0,-6 0-2 0,-4 0 0 16,4-1-9-16,-3 1-1 0,-3-3-1 0,0 0 0 15,0-2-11-15,-3-3-11 0,3-1 3 0,-3-4-700 16,3-1-140-16</inkml:trace>
  <inkml:trace contextRef="#ctx0" brushRef="#br0" timeOffset="25094.136">10003 11710 1340 0,'0'0'38'0,"-6"0"8"0,0 0-37 0,-3 3-9 0,0-3 0 0,0 5 0 16,-2-2 47-16,2 2 7 0,0 1 2 0,-3 2 0 15,3 2-24-15,-3 1-5 0,0 2-1 0,0 0 0 16,3 0 1-16,-3 3 0 0,3 0 0 0,3 0 0 15,-3 0 13-15,3 2 4 0,1-2 0 0,-1 0 0 16,3 0-1-16,3 0 0 0,-3 0 0 0,9-3 0 16,-3 3-20-16,5-3-4 0,4 3-1 0,0-3 0 15,6 0-6-15,-3 1-2 0,3-4 0 0,3 1 0 16,3-3 5-16,-1 0 1 0,1-3 0 0,0 0 0 16,0-2 3-16,0-3 1 0,-1 0 0 0,-2-3 0 15,3-2 16-15,-3-3 3 0,0 0 1 0,0-2 0 16,-4-1 0-16,1-2 0 0,3-3 0 0,-6 0 0 0,-3 0-22 15,0 0-4-15,-6-2-1 0,3 2 0 16,-6-3-1-16,-3 1-1 0,-3-1 0 0,-3 3 0 0,0-2-11 16,-6 2 0-16,-3 0 0 0,0 0 0 15,-3 3-16-15,0 2-8 0,-2-2-1 16,-4 5-1-16,-3 0-7 0,0 3-2 0,0 0 0 0,-5 5 0 0,-1-3 11 16,0 6 3-16,0-1 0 0,1 4 0 0,2 2 11 0,3 2 10 15,0 1-13-15,4-1 5 0,5 1 8 0,0 2 9 16,6-2-1-16,3-1-8 0,3 4 20 0,3-4-2 15,6 1-1-15,3-1 0 0,3-2 4 0,6 0 1 16,9 0 0-16,2-5 0 0,4 2 0 0,3-5 0 16,3 3 0-16,2-6 0 0,4 3-9 0,0-5-1 15,-4 0-1-15,1-1-767 0,0-2-154 0</inkml:trace>
  <inkml:trace contextRef="#ctx0" brushRef="#br0" timeOffset="26251.766">10756 11343 1537 0,'0'0'33'0,"0"0"7"0,0 0 2 0,0 0 2 0,0 0-35 0,3 5-9 0,0 3 0 0,3 3 0 16,-3 2 49-16,3 0 8 0,0 3 2 0,3 2 0 15,-3 4 13-15,3 1 4 0,-3 1 0 0,0 3 0 16,3 2-36-16,-3 2-8 15,2-1 0-15,-5 1-1 0,3 4 1 0,0-1 1 0,0 3 0 0,-3-2 0 16,0-1-21-16,0-2-4 0,0-3 0 0,3 0-8 16,-3-3 12-16,-3-4-12 0,6-1 12 0,-6-3-12 15,3 1 10-15,-3-6-10 0,3 0 8 0,-3-5-8 16,-3-3 13-16,3-5-2 0,0 0-1 0,-3 6 0 16,-3-6 22-16,-3-6 5 0,3 1 1 0,-3-3 0 15,0-2-24-15,-2-4-5 0,-4-4-1 0,0-1 0 16,-3-4-8-16,3-4 0 0,0-2 0 0,-3-3 0 15,3-5-28-15,1-3 0 16,-1-4-1-16,-3 1 0 0,3-2-8 0,0 0-2 0,3-2 0 16,0 2 0-16,0 2 11 0,0-2 3 0,3 3 0 0,1 2 0 0,2 3 14 15,3 3 11-15,3 2-13 0,0 3 5 0,6 5 8 16,2 0-8-16,1 1 8 0,6 4-8 16,0 1 8-16,6 2-10 0,0 0 10 0,6 5-10 0,-1 1 10 0,7 2 0 15,0 2 0-15,3 4 8 0,-4 4-8 16,1 4-8-16,0-1 8 0,0 6-12 0,-7-1 12 0,-2 6 0 15,-3 0 8-15,-3 2-8 0,-3 6 10 16,-6-3-2-16,-3 6-8 0,-6-1 12 0,-3 6 0 0,-6-3-1 16,0 0 0-16,-6 0 0 0,-3 0 6 0,-3 1 2 15,0-4 0-15,-2 3 0 0,-4-5-19 0,0 0 0 0,3-3 0 16,0 0 0-16,1-2 0 0,5-1-9 16,0-2 1-16,3-3-986 0</inkml:trace>
  <inkml:trace contextRef="#ctx0" brushRef="#br0" timeOffset="26763.293">11369 11517 1386 0,'0'0'30'0,"0"0"6"0,-9 0 2 0,3 0 2 0,1 0-32 0,-1 0-8 0,0 3 0 0,-3-3 0 0,0 3 95 0,3-1 17 16,-3 4 4-16,0-4 1 15,0 3-30-15,0 1-7 0,-3-1 0 0,3 3-1 0,-3 0-27 0,0 3-4 16,3 2-2-16,-2 0 0 0,2-2-38 0,0 4-8 16,0 1 0-16,3 3 0 0,0-1 0 0,0 4 9 15,6-4-9-15,-3 3 12 0,3-2-2 0,0 2 0 16,3-3 0-16,3 1 0 0,0-1 1 0,6-4 0 15,-3-1 0-15,6 0 0 0,-4 0 5 0,4-5 2 16,3-2 0-16,0-1 0 0,3-2 8 0,3-6 2 16,0 0 0-16,-1 1 0 0,1-6-16 0,0 0-2 15,0-3-1-15,-3-2 0 0,-4 0 3 0,-2-3 0 0,-3 0 0 16,-3-3 0-16,-3-2-12 0,-3 3 8 0,-3-1-8 16,-3-2 8-1,-3 3-32-15,-3 2-8 0,-6 2 0 0,-2 1-1 16,-4 3-49-16,0 4-10 0,-3 1-1 0,-3 2-1 15,0 1 48-15,1-1 10 0,5 3 1 0,-3 0 1 0,0 0 34 0,6 3 0 0,0-3 0 16,4 2 0-16,2 4 0 0,3-1 0 0,3-2 0 16,6-3 0-16,0 0 0 0,6 8 17 0,6-3-1 0,3-3-1 15,5 1-3-15,7 2-1 0,3-2 0 0,3-6 0 16,2 1-11-16,1-1 0 0,0-2 0 0,0 2-623 16,-1-5-131-16</inkml:trace>
  <inkml:trace contextRef="#ctx0" brushRef="#br0" timeOffset="27347.188">11988 10856 1486 0,'0'0'32'0,"0"0"8"0,0 0 0 0,0 0 3 0,-5 3-35 0,-1-3-8 0,-3 7 0 0,0-1 0 15,-3 4 70-15,-3 1 12 0,-3 5 2 0,3 2 1 0,-6 3-17 0,1 6-3 16,-1 2-1-16,-3 3 0 0,0 2-24 0,3 3-6 16,0 3-1-16,6 2 0 0,-5 1 11 0,5 2 1 15,3 0 1-15,3 0 0 0,0-3-22 0,6-5-4 16,3-3 0-16,6 1-1 0,0-1-9 0,6-5-2 15,6-2 0-15,0-4 0 0,5-1 2 0,7-1 0 16,0-5 0-16,6-3 0 0,-1-5 2 0,1-6 1 16,3-2 0-16,-1-5-744 15,1-3-149-15</inkml:trace>
  <inkml:trace contextRef="#ctx0" brushRef="#br0" timeOffset="27714.551">12033 11165 1825 0,'-12'-8'40'0,"12"8"8"0,0 0 1 0,0 0 3 0,0 0-41 0,0 0-11 0,0 0 0 0,9 0 0 16,3 3 47-16,0-3 7 0,3 3 2 0,3-1 0 16,3 1 1-16,-4 0 1 0,7 2 0 0,0 0 0 15,3 3-18-15,0 0-3 0,-4 0-1 0,1 3 0 16,0-3-13-16,-3 2-3 0,-3 1-1 0,-3-1 0 15,-6 1-7-15,-1 2-2 0,-5 0 0 0,-3 3 0 16,-3 0-2-16,-2 3 0 0,-7-3 0 0,-6 2 0 16,3 1-8-16,-6-1 8 0,-3 1-8 0,0-1 8 15,1-2-8-15,-1 0 0 0,3-3 9 0,-3 3-9 16,3-3 0-16,3-2 0 0,1-3 0 0,2 2 8 16,0-2-8-16,6 0 0 0,3-2 0 0,0-1 0 0,3-3 0 15,3-2 0-15,0 0 0 0,12 3 0 0,3-3 0 16,3 0 0-16,5-3 0 0,4-2 0 0,3 0 10 0,0 0-2 15,6-6-8-15,-1 0 12 16,1-2-24-16,0 3-6 0,2-4-1 0,-2 4-727 16,3-6-146-16</inkml:trace>
  <inkml:trace contextRef="#ctx0" brushRef="#br0" timeOffset="27984.606">12352 10755 1908 0,'-30'-5'42'0,"18"2"9"0,0 6 1 0,0 2 1 0,3 3-42 0,3 3-11 0,0 2 0 0,9 3 0 15,3 5 0-15,6 3 0 0,3 0 0 0,3 2 0 16,6 3 0-16,-3 0 8 0,5 1-8 0,1-1 0 16,3 0 10-16,0 0-10 0,2 3 12 0,1-1-12 15,0-2 71-15,0 6 7 0,2-6 2 0,-5 0 0 31,-6 3-93-31,0 0-19 0,-6-6-3 0,-7 3-1 0,-2 0 47 0,-9-2 9 0,0-4 1 0,-9 1 1 16,-2 0 6-16,-7-3 2 0,-3 6 0 0,-6-6 0 16,-3 3-30-16,-5 0 0 0,2-1 0 0,-3 1-676 15,0-3-135-15</inkml:trace>
  <inkml:trace contextRef="#ctx0" brushRef="#br0" timeOffset="28615.034">13760 11250 1982 0,'-9'-8'56'0,"6"3"12"0,0 2-54 0,-3-2-14 0,0 2 0 0,3-2 0 16,-3 2 39-16,0-2 5 0,0 0 0 0,3-1 1 15,0 4-19-15,-3-3-4 0,3-1-1 0,-3 4 0 16,3-4-13-16,3 6-8 0,-9-2 8 0,0-4-8 16,-3 4 0-16,-6-1 0 0,4 0 0 0,-10 3 0 15,-3 0-14-15,0 3-1 0,-3 2 0 0,-2 1 0 16,-4-1 15-16,0 3-11 0,1 0 11 0,-1 2-10 15,0 1 10-15,-3 2-8 0,4 3 8 0,-1 0-8 16,9 2 8-16,0 6-13 0,4-3 5 0,2 6 8 16,3-1 0-16,6-2 0 0,3 0 0 0,6 0 0 15,3 0 9-15,6-3 0 0,3-3 0 0,3-2 0 16,3 3 30-16,6-6 5 0,-1-2 2 0,4-4 0 16,3 1-22-16,0-8-5 0,3 0-1 0,-4-5 0 15,1-3 10-15,3-2 3 0,-3-4 0 0,-1-2 0 0,1-2-4 16,0-3-1-16,-3-6 0 0,-3 1 0 15,-3-6 4-15,-1-2 1 0,1-3 0 0,-9-3 0 0,0 0-6 0,0-2-1 16,-3-3 0-16,-3 0 0 0,0-3-10 0,0 1-2 16,-6-1-1-16,3 6 0 0,-3 2-11 0,0 3 0 15,0 5 0-15,-3 3 0 0,3 5 0 0,-3 3 0 16,0 3 0-16,0 5 0 0,3 2 0 0,0 0 0 16,3 6-9-16,0 0 9 0,0 5 0 0,0 0 0 15,0 0 0-15,0 10 9 0,0 1-9 0,3 5-9 16,-3 2 9-16,-3 6-13 0,3 5 13 0,-3 6 0 15,3 2 0-15,-3 2 0 0,0 1 0 0,3 5 0 0,0-3 0 0,3 3 0 16,-3 0 0-16,9 3 0 0,-3 0 0 16,0-3 0-16,6 0 0 0,3-6 0 15,3 1 0-15,-3-6 0 16,3-2-41-16,2-3-6 0,1-2-1 0,-3-6-733 0,0-3-147 0</inkml:trace>
  <inkml:trace contextRef="#ctx0" brushRef="#br0" timeOffset="29065.007">13908 11115 2070 0,'-9'-8'45'0,"9"8"10"0,0 0 1 0,-3-2 3 0,0 2-47 0,3 0-12 0,0 0 0 0,0 0 0 0,-5 0 49 0,5 0 8 16,0 0 2-16,0 0 0 0,0 0-27 0,2 5-4 15,1 3-2-15,3-3 0 0,0 3 4 0,3 0 1 16,0 0 0-16,6 0 0 0,-3 2-19 0,3 1-3 16,-3 0-1-16,3-1 0 15,3 1 10-15,-1-1 2 0,4 1 0 0,0 2 0 0,-3 3-20 0,3-3 10 16,0 0-10-16,-1-2 8 16,-5 2-8-16,0-2 0 0,0 2 0 0,-6-2 0 0,0 2 0 0,-6 0 0 15,0-2 0-15,0-1 0 0,-6 1 28 0,-6-1 3 16,0 1 1-16,-3 0 0 0,0 2-32 0,-6 0 0 15,-2-2 0-15,-1-1 0 0,3 1 12 0,-3-1-3 16,0 1-1-16,-3 0 0 0,7-1-8 0,-4 1 0 0,3-3 0 16,0 0 0-16,3 0 0 0,6 0 0 0,0-3 0 15,3 3 0-15,3-3 0 0,3-5 0 0,0 0 8 0,9 8-8 16,0-3 0-16,9-2 0 0,0 0 0 0,6-3 8 16,2-3 7-16,7 0 1 0,3 1 0 0,3-6 0 15,2 2-7-15,4 1-1 0,0 0 0 0,5-3 0 16,1 0-8-16,-1 0 8 0,1 3-8 0,-3-1-842 15,-10 1-174-15</inkml:trace>
  <inkml:trace contextRef="#ctx0" brushRef="#br0" timeOffset="51339.185">15179 11147 1360 0,'0'0'30'0,"0"0"6"0,0-8 2 0,3 3 0 0,0-1-30 0,-3 6-8 16,3-8 0-16,-3 6 0 0,0 2 70 0,0 0 13 15,0-5 2-15,0 5 1 0,-3-6-10 0,-3 6-1 16,6 0-1-16,-3-2 0 0,-3 4-27 0,0-2-6 16,1 6-1-16,-1-1 0 0,0 3-16 0,0 0-4 15,0 0-1-15,3 0 0 0,0 2-11 0,0-2-8 16,0 3 9-16,0 2-9 0,3 0 0 0,3-5 0 15,0 3 0-15,0-3 0 0,0-3 8 0,0 3-8 16,3-3 0-16,-3-2 0 0,-3-3 0 0,6 0 8 0,-6 0-8 0,9-3 0 16,-4-2 0-16,-2 0 8 15,0-6-8-15,-3 3 0 0,0 0 12 0,0-3-3 0,-3 1-1 0,-3 2 0 16,1 0 4-16,-1 0 1 0,-3 0 0 0,3 0 0 16,-3 3 4-16,3 0 1 0,0-1 0 0,-3 4 0 15,3-4-18-15,6 6 0 0,0 0 0 0,0 0 0 16,0 0 0-16,0 0-14 0,0 0 2 0,0 0 1 15,0 0 11-15,0 0-12 0,0 0 12 0,0 8-12 16,-3-2 12-16,0-1 0 0,0 3 0 0,3-8 0 31,0 5-28-31,-3 3 0 0,-3 0 0 0,3-3-950 0</inkml:trace>
  <inkml:trace contextRef="#ctx0" brushRef="#br0" timeOffset="52400.07">15968 10856 1465 0,'0'0'32'0,"0"0"6"0,0 0 2 0,-3 5 2 0,0 3-34 0,0 3-8 0,3-1 0 0,-3 6 0 16,0-3 34-16,3 6 5 0,-3 2 1 0,0 3 0 15,3 0 16-15,-3 5 3 0,0-3 1 0,3 3 0 16,0 3-20-16,0 2-4 0,0 1-1 0,0 2 0 15,0-3-7-15,3 3-2 0,0 0 0 0,0-2 0 16,0-1-7-16,3-5-2 0,-3 0 0 0,3-2 0 16,-3-3-9-16,3-3-8 0,-3 0 12 0,3-2-12 15,0-4 12-15,-6-1-12 0,3-6 12 0,-3-3-12 16,3 0 12-16,-3-5-4 0,0 0 0 0,0 0-8 16,-3-5 20-16,-3-3-2 0,-3-5-1 0,3-3 0 15,-3-5-2-15,0-1-1 0,0-4 0 0,0-3 0 16,-3-3-14-16,-2-5 0 0,5-3 0 0,-3 1 0 15,0 2 0-15,3-3-10 0,0 0 10 0,-3 3-8 0,3-2 0 16,0 2 0-16,-3 2 0 0,6 1 0 16,0 2 8-16,-3 0 0 0,4 3 0 0,-1 0-8 0,0 0 16 0,3 5 4 15,0-2 1-15,3 5 0 0,0-1 2 0,3 4 0 16,0-1 0-16,6 1 0 0,-1 5-15 0,4-1 0 16,3 1 0-16,-3 3 0 0,6 2 0 0,3 0 0 15,-3 2-12-15,6-2 12 0,-4 6 0 0,4-1 0 16,-3 3 0-16,3 0 0 0,0 3 15 0,-4-1 0 15,1 4 0-15,0 2 0 0,0 0-5 0,-3 2-1 16,-3 1 0-16,0 2 0 0,-1 3-9 0,-2 2 0 16,0 4 9-16,-6-4-9 0,0 9 0 0,-3-4 0 15,0 1 0-15,-3 3 0 0,-3-4 0 0,0 4-15 0,-6-6 3 16,3 0 0-16,-3 0 1 0,-3-2 1 16,-2-3 0-16,-1 0 0 0,0-3 10 0,-3 3 0 0,-3-6 0 0,0 1 0 31,0 2-24-31,1-5-7 0,-1 3-1 0,0-3-642 0,3-3-129 0</inkml:trace>
  <inkml:trace contextRef="#ctx0" brushRef="#br0" timeOffset="53021.396">16495 11131 1335 0,'0'0'29'0,"0"0"7"0,-3-5 0 0,0-1 2 0,3 6-30 0,0 0-8 16,0-5 0-16,0 5 0 0,0-5 20 0,0 5 4 16,6-5 0-16,-6 5 0 0,0 0 19 0,0 0 4 15,6-3 1-15,-6 3 0 0,0 0 6 0,0 0 2 16,0 0 0-16,0 0 0 0,0 0 1 0,0 0 1 15,0 0 0-15,-3 5 0 0,0 1-19 0,-3 1-4 16,0 1-1-16,-3 3 0 0,-6 2-24 0,6 0-10 16,-3 3 8-16,-2 3-8 0,-1-3 11 0,0 2-3 15,3 1-8-15,0 2 12 0,-3-3-12 0,3 1 0 0,3 2 8 16,0-2-8-16,6-1 12 0,-3 1 0 0,0-6 0 16,3 3 0-16,9-3 7 0,-3-2 1 0,0 2 0 0,3-5 0 15,6 2-5-15,0-2-1 0,3-2 0 0,0-1 0 16,3-2 22-16,3-3 4 0,-1 0 0 0,-2 0 1 15,3-6-33-15,0 4-8 0,3-4 0 0,-3-2 0 16,-4-2 0-16,4-3 0 0,3-1 9 0,-3 1-9 16,0-3 10-16,-3 0-2 0,-6-2-8 0,2 2 12 15,4-3-12-15,-6 1 0 0,-9 2 0 0,0-3 0 16,3 4-12-16,-3-1-9 0,-6 0-2 0,-3 3 0 31,-3 2-12-31,0-2-2 0,0 2-1 0,-3 1 0 0,-5 2-1 16,-1 0 0-16,6 5 0 0,-3-2 0 15,-3 2-1-15,0 1 0 0,3 2 0 0,0 0 0 0,1 0 12 0,2 0 1 16,-3 2 1-16,3 1 0 0,3 2 17 0,0 0 9 0,0-2-10 0,3 2 10 16,0-2 0-16,3 0 0 0,3-3-8 0,0 0 8 0,0 0 0 15,0 8 0-15,0-8 0 0,6 8 0 0,0-3 24 0,3-3 4 16,0 1 0-16,3-3 1 0,0 0-17 0,0 0-4 16,6 0-8-16,-4-3 12 0,4 1-12 0,0-3-8 15,0-1 8-15,3-2-607 16,9 3-113-16</inkml:trace>
  <inkml:trace contextRef="#ctx0" brushRef="#br0" timeOffset="53380.784">17156 10515 1743 0,'15'-14'49'0,"-12"6"11"0,-9 3-48 0,6-3-12 0,-3 3 0 0,6-3 0 16,-3 3 44-16,0-1 7 0,-6 1 1 0,6 5 0 16,0 0 3-16,-6-3 1 0,-6 1 0 0,0 2 0 15,6 2-4-15,-3 4 0 0,0 2 0 0,-3 2 0 16,-3 3-35-16,3 3-7 0,7 3-2 0,-7 2 0 16,-6 0-8-16,6 3 8 0,0 5-8 0,0 0 8 15,0 6 0-15,-3-1 0 0,3 3 0 0,0 0 0 16,3 3-8-16,-5-3 0 0,-1 0 0 0,6 3 0 15,6-3 0-15,-3-6 0 0,-6 4 0 0,3-4 0 16,6 1 0-16,0-3 0 0,3-2 0 0,0-3 0 0,-3 2 0 16,6-5 0-16,9 3 0 0,-3-5 0 0,-3-1 8 15,6-5-8-15,3 1 0 0,3-7 8 16,5-1 4-16,1-4 0 0,3-2 0 0,6-2-714 16,11-9-142-16</inkml:trace>
  <inkml:trace contextRef="#ctx0" brushRef="#br0" timeOffset="53811.992">17272 10821 1699 0,'12'0'37'0,"-12"0"8"0,0 0 2 0,0 0 1 0,0 0-39 0,9-5-9 0,6 3 0 0,-4-1 0 15,-2 0 78-15,6 3 14 0,0-2 2 0,3-1 1 16,0 0-24-16,0 3-5 0,0 0-1 0,2 0 0 16,7 0-23-16,-3 3-5 0,-3 0-1 0,3-1 0 15,5 4-16-15,-5-4-3 0,-9 3-1 0,0-2 0 16,-3 2-16-16,0 3 0 0,-9-2 8 0,-3 4-8 15,-6-2 0-15,-3 5 8 0,-3 1-8 0,-9 4 0 16,-3-2 9-16,-2 5-9 0,2-2 0 0,-3 2 9 16,0-3-9-16,-3 1 0 0,-2-3 0 0,5 2 0 15,3-2 0-15,0 0 0 0,-5-3 0 0,8-2 0 0,12 2 0 16,-3-2 0-16,-3-1 0 0,3-2 0 0,12-3 0 0,0-5 0 16,0 8 0-16,0-8 0 0,6 6-13 0,9-4-2 15,12-2 0-15,-1-5 0 0,-2 0 24 0,6-3 5 16,6 0 1-16,0-5 0 0,2 2-15 0,4-2 0 15,3 0 0-15,2-1-737 16,7-1-146-16</inkml:trace>
  <inkml:trace contextRef="#ctx0" brushRef="#br0" timeOffset="54112.291">17703 10366 1954 0,'0'0'43'0,"0"0"9"0,15 6 1 0,3 4 3 0,3 1-45 0,0 2-11 0,0 3 0 0,3 0 0 16,-4 2 45-16,4 1 7 0,-3 2 2 0,3 0 0 16,-3 3 0-16,2 0 0 0,1 2 0 0,3 1 0 15,-3-1-5-15,0 6-1 0,0 0 0 0,-4-1 0 16,1 1-38-16,-3 3-10 0,-6-1 0 0,-3 6 0 15,-3-3 0-15,-6 0 12 0,-3 0-12 0,-9-3 12 16,-3 3-3-16,-9-5 0 0,-3 2 0 0,-8-2 0 16,-4 0-1-16,-9 0-8 0,-2-3 12 0,-4 0-4 15,1 0-8-15,-4-3 0 0,-8 1 0 0,-4-1-770 16,4 1-151-16</inkml:trace>
  <inkml:trace contextRef="#ctx0" brushRef="#br0" timeOffset="54498.866">15778 11703 1638 0,'20'-6'46'0,"-2"4"11"0,0-1-45 0,6 0-12 0,6-2 0 0,3 2 0 15,8-2 152-15,4 0 28 0,2-1 5 0,10-1 2 16,6-1-80-16,8 0-16 0,0 2-3 0,7 1-1 15,5 0-36-15,0 2-7 0,-2-2-2 0,2 5 0 16,4-3-28-16,-4 3-6 0,-3 0 0 0,-2 0-8 16,2 0 0-16,-6 3 0 0,-2-3 0 0,-10 0 0 15,-2 0 9-15,-4 0-9 0,-2 0 0 0,-6 0 9 16,-7 0-113-16,-5 0-22 0,-6 3-5 0,-3-1-961 16</inkml:trace>
  <inkml:trace contextRef="#ctx0" brushRef="#br0" timeOffset="55217.691">15897 12073 1806 0,'-9'0'51'0,"9"0"12"0,0 0-51 0,-6 8-12 0,3-3 0 0,-3 8 0 0,3-2 50 0,0 2 7 15,3 3 2-15,-3 5 0 0,0 0-14 0,3 3-2 16,0 3-1-16,0 2 0 0,0 0-18 16,0 3-4-16,6-1-1 0,-6 1 0 0,3-3-19 15,-3 3 10-15,6 0-10 0,-3 0 8 0,0-3-8 0,-3 2 8 16,3-4-8-16,0-3 8 15,0-1-8-15,-3-4 0 0,3-3 9 0,-3 0-9 0,3-6 9 0,-3 1-9 16,0-6 12-16,-3 0-12 0,3-5 19 0,0 0-3 16,0 0-1-16,0 0 0 0,-6-5 1 0,3-3 1 15,0-5 0-15,3-3 0 0,-3-2-8 0,0-6-1 16,-3 0-8-16,6-2 12 0,-3-4-12 0,-3-1-16 16,0-4 3-16,-3 1 1 0,3-3-2 0,0-3 0 15,0 0 0-15,0-5 0 16,3 3-12-16,-3 2-2 0,3 6-1 0,0 0 0 0,0 2 17 0,0 5 3 15,3 1 1-15,0 2 0 0,0 3 29 0,0 3 7 16,0-1 0-16,0 6 1 0,3 0 5 0,-3-1 1 0,6 4 0 0,0-1 0 16,3 6-4-16,3-3-1 15,-3 0 0-15,9 3 0 0,3-1-30 0,3 6 0 0,2-2 0 0,1 2 0 16,3 0 0-16,0 2 0 0,-1 1 0 16,1 2 0-16,0 1 0 0,0 2 0 0,-3-1 0 0,-1 4 0 31,-5 2-20-31,-3 1-9 0,-3-4-3 0,-6 6 0 0,-3 0 32 0,-6 0 12 0,-6 2-1 0,-3 3 0 15,-6 1 8-15,-3-1 1 0,-6 0 1 0,1 3 0 16,-4 0-42 0,0-1-9-16,-3-1-2 0,3 1 0 0,-2-1-24 0,-1 1-4 15,0-2-2-15,0-2-604 0,4-3-121 0</inkml:trace>
  <inkml:trace contextRef="#ctx0" brushRef="#br0" timeOffset="55719.49">16471 12314 2253 0,'-12'-6'49'0,"6"4"11"0,0-1 1 0,-3 3 3 0,-2-3-51 0,2 3-13 16,-3-2 0-16,0-1 0 0,0 1 61 0,-3 2 10 15,3-3 1-15,-6 3 1 0,6 0-13 0,0 0-4 0,1 3 0 0,-1-1 0 16,-3 3-38-16,3 3-8 15,0-2-2-15,3 2 0 0,-3 5-8 0,3-3 0 0,-3 4 0 0,3 2 0 16,0-3 0-16,0 3-11 0,3 0 3 0,1-1 0 16,-1 4 8-16,3 2 0 0,3 0 0 0,0-2-8 15,0-1 8-15,0 1 0 0,6-3 0 0,0 2 0 16,-1-2 0-16,1-3 0 0,3 1 0 0,3-4 0 16,0-2 0-16,0 3 0 0,6-6 0 0,-3 0 0 15,3-2 0-15,0-3 0 0,2-3 0 0,1-2 0 16,0-3 10-16,0 0-2 0,3 0-8 0,-3-2 12 15,-1-1-12-15,-2-2 11 0,-3 0-11 0,0-1 10 16,-3-2-2-16,-3 1 0 0,0 1 0 0,-9-2 0 16,3 3-8-16,-6 0-11 0,0 0 3 0,-6 0 0 15,-3 2-32-15,0 3-7 16,-6-3-1-16,3 6 0 16,-6 0-7-16,1 0-1 0,-1-1-1 0,-3 4 0 0,0 2 24 0,0 0 5 0,-2 0 0 15,5 5 1-15,-3-2-10 0,6 2-3 16,-3 0 0-16,3 0 0 0,3 1 40 0,7-1 12 0,-4-2 0 0,6-1 0 0,0 6 6 15,6-8 2-15,0 6 0 0,3-1 0 0,3 0 0 0,3-2 0 16,5 2 0-16,1-2 0 0,6-3-4 0,6 0-1 16,6 0 0-16,-1-3 0 0,1-2-15 0,3 2-8 15,-3-2 8-15,-1-3-1059 16</inkml:trace>
  <inkml:trace contextRef="#ctx0" brushRef="#br0" timeOffset="56053.734">16885 11864 1295 0,'0'0'36'0,"0"0"9"0,-3 5-36 0,0 1-9 0,-3-1 0 0,0 0 0 16,3 0 47-16,-6 3 7 0,-6-2 2 0,3 4 0 15,9-2 40-15,-9 5 8 0,-5-2 1 0,-1 2 1 16,9 3-22-16,-3-3-5 0,0 6-1 0,0-3 0 16,-3 5-29-16,3 0-5 0,3 0-2 0,-5 3 0 15,-1 0-19-15,3 2-4 0,3 1-1 0,3-1 0 16,0-2-10-16,0 2-8 0,0-4 12 0,3 1-12 16,6-1 9-16,0 1-9 0,-3-1 0 0,3-4 9 0,3 1-9 15,0-6 0-15,3 3 0 0,0-6 0 0,6 4 0 16,-1-7 0-16,7 1 0 0,-3-2 0 0,-3-1-14 0,12-5-5 15,6 0-1-15,-1-5-668 16,-2-3-133-16</inkml:trace>
  <inkml:trace contextRef="#ctx0" brushRef="#br0" timeOffset="56470.642">17046 12147 2098 0,'-15'-8'46'0,"15"8"10"0,0 0 1 0,-6-3 3 0,-3 3-48 0,9 0-12 0,0 0 0 0,0 0 0 16,0 0 25-16,6 0 3 0,6 3 1 0,3 0 0 16,0-1 3-16,2 4 1 0,1-4 0 0,6 4 0 15,9-4 11-15,-6 4 1 0,-10 1 1 0,7 1 0 16,6 0-30-16,-3 0-7 0,-6 0-1 0,-4 3 0 15,1-3-8-15,-3 2 0 0,0-2 0 0,-3 0 0 16,-6 0 0-16,-3 3 0 0,3-3 11 0,-6 0-11 16,-6 2 0-16,-3 1 0 0,0-1 0 0,-3 1 0 15,-6 2 0-15,-3 0 0 0,-8 1 0 0,2-1 0 16,9 0-13-16,-9 0 4 0,-2-2 1 0,2-1 0 16,6 1 8-16,3-3 0 0,-3 0 0 0,6 0 0 0,-3-3 0 15,7 0 0-15,8 1 0 0,-3-1 0 16,3 0 0-16,3-5 11 0,3 3-3 0,6 0 0 0,-1-1-8 0,7-2 0 15,6 0 0-15,6 0 0 0,6-2 0 16,2-1 0-16,-2-2 0 0,6-1 0 0,3 1 0 0,-4-3-11 16,1 0 3-16,0-2 0 15,2-1-96-15,1 0-20 0,-3 1-3 0,-7-1-1 0</inkml:trace>
  <inkml:trace contextRef="#ctx0" brushRef="#br0" timeOffset="56767.007">17436 11824 2113 0,'-12'-2'46'0,"12"2"10"0,0 0 1 0,0 0 3 0,9 5-48 0,0 0-12 0,-4 0 0 0,7 3 0 16,6 3 53-16,3 0 8 0,-6-1 2 0,9 3 0 15,3 3-11-15,2 0-3 0,1 3 0 0,3-1 0 16,-3 3-10-16,2 1-3 0,4 1 0 0,-3-2 0 15,-3 6-12-15,-7-3-4 0,-2 0 0 0,0 2 0 16,-6-2-20-16,-3 2 0 0,-6-2 0 0,-3 0 0 16,-3 0 11-16,-6 2-3 0,0-2 0 0,-6-3 0 15,-3 0-30 1,-3-2-6-16,-9 2-2 0,-2 0 0 0,-4-2-10 0,-6-1-3 16,4 1 0-16,-4-1 0 0,-9 1-149 0,7-3-29 15,2 2-7-15,9-7 0 0</inkml:trace>
  <inkml:trace contextRef="#ctx0" brushRef="#br0" timeOffset="57022.106">16965 12327 2026 0,'9'0'44'0,"3"0"10"0,0 3 2 0,3-3 1 0,-3 0-45 0,15-3-12 0,14 3 0 0,-2 0 0 15,-6-3 29-15,5 3 4 0,10-2 1 0,-6 2-655 16,-4-3-131-16</inkml:trace>
  <inkml:trace contextRef="#ctx0" brushRef="#br0" timeOffset="57584.987">17272 10975 1983 0,'0'0'44'0,"0"0"8"0,0 0 3 15,0 0 1-15,0-5-45 0,6-1-11 0,3-2 0 0,3 6 0 0,0-1 82 0,2-2 14 16,4 2 4-16,6 1 0 0,3-1-49 0,0-2-10 16,2 2-1-16,4 0-1 0,9 1-39 0,-3 2 0 15,-7 0 0-15</inkml:trace>
  <inkml:trace contextRef="#ctx0" brushRef="#br0" timeOffset="71788.198">9819 10287 1198 0,'-9'-8'34'0,"3"5"7"0,0-2-33 0,-3 0-8 15,3 2 0-15,-6 1 0 0,6-1 26 0,-3 0 3 16,-3 1 1-16,3 2 0 0,0 2-30 0,-3-2 0 15,3 0-13-15,-2 3 4 0,2 0 9 0,-3 2 11 16,3-5-3-16,-6 5 0 0,3-2 16 0,0 2 4 16,-3 0 0-16,-3 1 0 0,0 2-2 0,1-3 0 15,-4 0 0-15,0 3 0 0,3 0-14 0,-3 0-2 0,0-3-1 0,1 3 0 16,-1 0-9-16,0 3 12 0,0-3-12 0,3 2 12 16,0 3-12-16,-2 1 8 0,2-1-8 0,0 3 8 15,0 0-8-15,3 0 0 0,0-3 0 0,0 5 8 16,3-2 3-16,0 0 0 0,1 0 0 15,2 2 0-15,-3 1-1 0,3 0 0 0,0-4 0 0,3 4 0 16,-3-1-10-16,0 1 12 0,6 2-12 16,-3 0 12-16,3 0-4 0,0 1 0 0,0 1 0 0,3 4 0 15,-3-3-8-15,3 2 0 0,-6 3 0 0,6-2 8 16,-3-1-8-16,3 1 0 0,-3-1 0 0,3 1 0 16,0-1 0-16,0-2 0 0,-3 0 0 0,3 2 0 15,0 1 15-15,3-1 1 0,0-2 0 0,0 2 0 16,3-2-16-16,3 3 11 0,-3-1-11 0,0 0 10 15,3 1 3-15,-3-1 1 0,0-2 0 0,0-3 0 16,0 1-14-16,0-4 0 0,-3 3 0 0,-3-2 0 0,3-1 15 16,0 1-3-16,0 2-1 0,-3-5 0 0,3 5 5 15,-3 0 2-15,0-2 0 0,3-1 0 0,0 3-8 0,0 1-2 16,0-1 0-16,0 3 0 0,2-1-8 0,-2-2 0 16,3 3 0-16,0-3 8 0,0 1-8 0,3 1 8 15,-3-4-8-15,3 2 8 0,-3 0-8 0,3 0 0 16,-3 1 0-16,3-1 0 0,-3 0 0 0,3 0 0 15,0 3 0-15,-6-3 0 0,3 0 0 0,-3 3 8 16,3-3-8-16,0 3 0 0,-4 0 0 0,1 0 8 16,3-3-8-16,-3 0 0 0,0 0 16 15,3-2-3-15,0-1 0 0,3 1 0 0,-3-1-13 0,0-2 0 0,3 3 0 16,3-3 0-16,0-3-12 0,0 3-9 16,3-3-2-16,-3 0 0 0,2 0 7 0,4 1 0 0,-3-1 1 0,3 0 0 15,0-2 1-15,0 2 0 0,3 0 0 16,-4-2 0-16,1 2 14 0,-3-3-9 0,3 1 9 0,0 0-8 15,0-3 8-15,-3 2 0 0,3 1-9 0,-1-1 9 16,1 1 0-16,0-3 0 0,3 2 0 0,3 1 0 16,0 0 0-16,-1-1 0 0,1 1-9 0,3 2 9 15,3-5 0-15,0 3 8 0,2 2-8 0,-2-3 12 16,3-2-12-16,-1 0 0 0,4 3 0 0,-3-3 0 16,3 0 0-16,-1 0 0 0,1-3 0 0,3 3 0 15,2-3 0-15,1 0 0 0,0 1 0 0,2-1 0 16,-2 0 0-16,0 1 0 0,-1-1 0 0,4-2 0 15,3 2-13-15,-1-3 4 0,4 1 1 0,-3 2 0 16,-1-2-8-16,4 0 0 0,-4-1-1 0,4 4 0 16,0-4 9-16,-1 4 8 0,1-1-12 0,-4-3 12 0,4 4 0 15,-3-1 0-15,-1 0 0 0,-5 1 0 16,0 2 0-16,-1-3 0 0,4 0 0 0,-3 0 0 0,-1 1-12 0,1-1-8 16,0 0-1-16,2-2-1 15,-2 5-18-15,0-5-3 0,-4-1-1 16,4-2 0-16,0 3 17 0,-4-6 3 0,4 1 1 0,0-1 0 0,-1 0 12 0,1 1 3 15,0 2 0-15,-1-3 0 0,4 3 24 0,-6 0 6 16,-3 0 1-16,2 0 0 0,-2 3 19 0,0-3 4 16,2 2 1-16,-2 1 0 0,6 0-23 0,-4-1-5 15,4 1-1-15,0 2 0 0,-4 0-6 0,1 3-2 16,0-5 0-16,0 2 0 0,-1 1-10 0,1-4 0 0,0 4-12 16,2-4 12-16,-2 6 0 0,3-3 0 0,-4 1 0 0,1-1 0 15,0 0 0-15,-1 1 8 0,-2-4-8 16,3 1 8-16,0 0-8 0,-1-1 0 0,4 1-12 0,3-1 12 15,-1 4 0-15,4-1 0 16,-3-2 12-16,-1 2-4 0,1 3-8 0,-1-3 0 0,-2-2 9 0,0 2-9 16,-1 0 0-16,1-2 0 0,0 2 0 15,2-2 0-15,1 5 0 0,-6-3 0 0,2 1 0 0,-2 1 0 16,0-4 0-16,3 2 0 0,-1 1 0 0,-2-1 0 16,3-2 0-16,-1 2 0 0,4 0 0 0,-3 3 0 15,-4-3 0-15,4 1 0 0,-3 2 0 0,2-6 0 16,1 4 0-16,3-1 0 0,-4 0 0 0,7 1 0 15,-3 1 0-15,-4 1 0 0,4-2 0 0,-3-1 0 16,-4 0 9-16,1 1 7 0,-3 1 2 0,-1 1 0 16,1-2-18-16,-3-1 0 0,3 3 0 0,-1-3 0 0,-2 3 0 0,0 0 0 15,2-5 0-15,-2 2 0 0,0 0 0 0,-3 1 0 16,0-4 0-16,2 4 0 0,-2-6-10 0,3 2-6 16,0 1 0-16,2 0-1 0,-2-3 17 0,3 0 0 15,-4 0 0-15,4-3 0 0,3 0 0 0,-6 1 0 16,2 2 8-16,-2-3-8 0,-3 0 0 15,3 1 0-15,-4-1 8 0,4 0-8 0,-3 1 0 0,3-1 8 16,-1-2-8-16,1 2 0 0,0 0 18 0,0-2-2 16,-4 0-1-16,4 0 0 0,-6 2-15 0,3-2 11 15,-4-1-11-15,1 1 10 0,-3 0-2 0,0-3 0 16,3 0 0-16,-4 3 0 0,7-3-8 0,-6 2 8 0,0-2-8 16,6 1 8-16,5-1-8 0,-5 0 0 15,-9 0 0-15,6 2 0 0,2 1 0 0,1 0 8 0,-6 0-8 0,-3-1 8 16,3-2-8-16,-1 0 0 0,4 3 0 0,-3-3 0 15,-3 0 0-15,3 0 0 0,5-2 14 0,1-1-4 16,-3 1-10-16,-3-1 10 0,3 3-10 0,2 0 10 16,7 0-10-16,-3 0 8 0,-6 0-8 0,2 0 8 15,1 0 2-15,0 0 0 0,-6 0 0 0,3-2 0 16,2 2 7-16,1-3 2 0,0-2 0 0,0 0 0 16,-7 0-1-16,7-1 0 0,9 1 0 0,-6 0 0 15,-4-3-9-15,1 3-1 0,3-3-8 0,-3 3 12 16,2-6-12-16,-2 3 11 0,0-2-11 0,3 2 10 15,-7-3-10-15,4 4 0 0,0-1 0 0,-3 0 0 16,3 0 23-16,-7 0-1 0,4 0 0 0,-6 3 0 16,0 0-3-16,-3 0-1 0,0-3 0 0,-1 0 0 15,-2 3 17-15,-3-1 3 0,0 1 1 0,0 0 0 0,0 0-6 16,0-1-1-16,-3-1 0 0,3-1 0 16,-3 0-12-16,3-3-4 0,-4 1 0 0,7-1 0 0,-3-2-16 15,0 0 10-15,0-3-10 0,3 3 8 0,-3-6-8 0,-3 4 0 16,0-1 9-16,0 3-9 0,-3-3 0 0,0 3 0 15,-4 0 0-15,1-1 8 0,-3 4-8 0,-3-1 8 16,1-2-8-16,-4 3 8 0,-3-1-8 0,0-2 8 16,0 2-8-16,-3 1 8 0,3-1-8 0,-3 4 0 15,-3-1 0-15,3 0 8 0,-3 0-8 0,-2 0 0 16,-1 0-8-16,0 3 8 0,-3 2-15 0,3-2 3 0,-6 0 0 16,-3 0 0-16,4 2-2 0,-4 0 0 0,-3 4 0 15,0-1 0-15,1 0 5 0,-4 0 1 0,3 0 0 16,-3 0 0-16,1 0 8 0,-1 0-8 15,-3 3 8-15,3-1-8 0,1-2 8 0,-4 6-13 0,-6-3 5 0,7 2 8 16,2 0-23-16,-3 1 3 16,-3-4 1-16,4 6 0 0,5-2 9 0,-3-1 2 0,-6 0 0 0,1 1 0 15,-4-1-10-15,0 0-2 0,7-2 0 16,-10 2 0-16,-3 1 12 0,4-1 8 0,5-2-12 0,-3 2 12 16,-2-2 0-16,-1 0-8 0,0 2 8 0,4-2 0 15,-1 2 0-15,-3-2 0 0,1-1-8 0,-1 4 8 16,4 2 0-16,-1-3 0 0,3 1 0 0,-3-1 0 15,4 3-9-15,-1-3 9 0,-3 1 0 0,1-1-9 16,-1 0 9-16,0 1 0 0,1-1 0 0,-1 0-8 16,3 1 8-16,-2-1 0 0,-1 3 0 0,-3-3 0 15,1 1 0-15,-4-1 0 0,0 3 0 0,-2-5 0 0,2 2 0 16,1 1 0-16,2-1 0 0,0-2 0 0,4 5 0 16,-1-3 0-16,0 0 0 0,4 3 8 0,-4 0-8 0,0 0 11 15,-2 3-11-15,2 0 12 0,3-3-12 16,-2 2 0-16,2 1 0 0,0 0 8 0,0-1-8 0,-2 1 0 15,-1 0 0-15,0-1 0 0,1 3 8 0,-1 1-8 16,0-1 0-16,4 3 8 0,-1 0-8 0,0 0 0 16,4-3 0-16,-1 3 8 0,-3 0-8 15,4-3 0-15,-4 1 0 0,0 2 0 0,0 2 0 0,1-2 0 16,-4 0 0-16,3 3 0 0,1-3 0 0,-4-1 0 16,0-1-12-16,4-1 12 0,2 0-12 0,-6 1 12 15,4-4-12-15,-4 4 12 0,3-1-10 0,0 0 10 16,1 0 0-16,-1 1-9 0,0-1 9 0,4 0 0 0,-1-2 0 15,-3 2 0-15,1 1 0 0,2-4 0 0,-3-2 0 0,3 5-8 16,4-5 8-16,-4 3 0 0,0 0 0 0,4-1 0 16,2-2 0-16,0 0 0 0,3 0 0 0,0-2 0 15,1-4 0-15,2 4 0 0,0-3 0 0,0-3 8 16,3 2-8-16,-2-4 0 0,2-1 8 0,-3 1-8 16,3-4 8-16,3 1-8 0,0-3 10 0,3 0-10 15,-5 0 0-15,5 1 8 0,0-1-8 0,3-3 0 16,-3 1 0-16,3-3 11 0,0-1-11 0,0 4 10 15,0-3-10-15,4 2 8 0,-4-2-8 0,3 2 8 16,0-2 21-16,0 3 4 0,-3-3 1 0,3-1 0 16,3 1-34-16,-3 0 0 0,3-3-15 0,0 3 5 15,0 0 10-15,0 0 0 0,3-3 0 0,0 3 0 16,-3 0 0-16,3-3 12 0,3 3-2 0,-3-1-1 0,0-1 4 16,0 2 1-16,3-1 0 0,-3 1 0 15,-2 0-4-15,2-3-1 0,-6 3 0 0,0-3 0 0,0 0-9 0,0 3 0 16,-3-3 0-16,0 1 0 0,0-1 12 0,-3 3-4 15,0-1 0-15,-3 1 0 0,7 3-8 0,-7-3 0 16,0-1 0-16,3 7 0 0,-3-4 26 0,0 3 3 16,3-2 1-16,-2 2 0 0,-1 0-30 0,0 0-21 15,0 0 3-15,0 0 1 0,0 3 17 0,3 0 0 16,-3 0 0-16,7-1 0 0,-4 1 0 0,3 0 0 16,-3 0 0-16,3-1 0 0,-3 4 0 0,3-1 0 0,-6-2 0 15,3 5 0-15,-2-2-8 0,-1-1 8 16,0 6 0-16,-3-3 0 0,-3 5-8 0,3-2 8 0,-2-3 0 15,-1 3 0-15,3-1 0 0,-6 4 0 16,0-1 0-16,4-2 0 0,-4 2 0 0,0 0-8 0,0 1 8 0,0-1-10 16,-2 0 10-16,2 1 0 15,-6-1 0-15,0 1 0 0,1-1 0 0,-7 3 0 0,3 0 0 0,-5 0 0 16,2 3 0-16,0-3-8 0,0 2 8 0,1-2 0 16,-4 0 0-16,0 0 0 0,-2 0 0 0,2 0 0 15,3 3 0-15,-2-3 0 0,-1 0 0 0,0 2 0 16,4-2 0-16,2-2 0 0,-3-1 0 0,4 1 0 15,-4 2 0-15,0-3 0 0,-5 0 0 0,2-2 0 16,0 0 0-16,0 2 0 0,-2 0 0 0,-1 1 8 16,1 2-8-16,-4-3 0 0,-3 6 0 0,4-1 0 15,-4 1 0-15,0 0 0 0,1 2 0 0,2 0 0 16,-2 1-16-16,2 1 1 0,3-1 1 0,-2 2 0 0,5 0-6 16,-3 0-2-16,1-3 0 0,2 3 0 0,-3 0 10 15,4 2 1-15,2 1 1 0,0 2 0 16,4 0-23-16,-1 1-5 15,3-1-1-15</inkml:trace>
  <inkml:trace contextRef="#ctx0" brushRef="#br0" timeOffset="76525.957">4431 14827 1839 0,'0'0'40'0,"0"0"9"0,0 0 2 0,0 0 1 0,0 0-42 0,0 0-10 15,3 0 0-15,-3 0 0 0,6-2 85 0,0-1 15 16,0 0 4-16,3 1 0 0,3-1-23 0,0-2-4 16,-1 2-1-16,4 0 0 0,6 1-31 0,-3 2-6 15,3-5-2-15,3 2 0 0,0 0-17 0,5 1-4 16,-2 2-1-16,3-6 0 0,0 4-15 0,-1-1 0 16,1-2 8-16,3 2-8 15,-6 0-110-15,2 3-25 0,1 0-5 0,-3 0-911 0</inkml:trace>
  <inkml:trace contextRef="#ctx0" brushRef="#br0" timeOffset="76749.397">4485 15198 2055 0,'-6'0'45'0,"6"0"10"0,0 0 1 0,0 0 2 0,9 2-46 0,-1 1-12 0,1-3 0 0,6-3 0 15,6 1 64-15,0-1 10 0,6 0 2 0,3-2 1 16,2 0-4-16,4 0-1 0,3-1 0 0,-1-2 0 16,4 3-41-16,-3-3-9 0,2 0-2 0,-2 3 0 15,0-3-5-15,-3 3-2 0,-4-3 0 0,1 0-1210 16</inkml:trace>
  <inkml:trace contextRef="#ctx0" brushRef="#br0" timeOffset="77514.536">6226 13920 1551 0,'0'0'34'0,"0"-6"7"0,0 1 2 0,0 0 1 15,-3-3-36-15,3 0-8 0,-3 0 0 0,3 0 0 0,0 0 99 0,0 0 17 16,0 0 4-16,0 0 1 0,0 0-30 0,3 0-7 15,-3 1 0-15,0 1-1 0,0 1-44 0,-3 0-9 16,3-1-2-16,0 6 0 0,0-2-20 0,-6-1-8 16,0 0 0-16,0 1 9 0,0-1-9 0,0 3 0 15,-6 3 0-15,0-1 0 0,-3 1 0 0,4 2 0 16,-7 1-8-16,0 2 8 0,0 2-8 0,-3 3 8 16,0 1-10-16,0 2 10 0,1 5-8 0,-1-3 8 15,-3 6 0-15,6 0-9 0,3 2 9 0,0 1-8 16,3-1 8-16,3 3-8 0,7-2 8 0,-1 2 0 0,3 0-9 15,3 3 9-15,-1-1 0 0,1 1 0 0,6 3 0 0,0-4 0 16,0 6 0-16,0 0 0 0,0 1 0 0,3 1 0 16,-3 1 0-16,0 0 0 0,0-3 0 0,-6 0 0 15,0 2 0-15,0 4 0 0,0 2 0 16,-6 0 0-16,0 2 0 0,0 4 0 0,-6-4 0 0,3 1 0 16,0-1 0-16,-6 1 0 0,-3 0 0 0,3-1 0 15,0 1 9-15,0 2-9 0,-2-2 10 0,2-3-10 16,0-3 10-16,0 0-10 0,-3-5 10 0,6 1-10 15,-3-7 35-15,-3 4 1 0,6-6 0 0,-6-3 0 16,1 1-19-16,2-6-3 0,-6 0-1 0,0-2 0 16,3-4 3-16,-3-4 0 0,0 0 0 0,-3-6 0 15,-2-2-1-15,-1-3 0 0,-6-8 0 0,0-6 0 16,1 4-15-16,-1-6 9 0,-6 0-9 0,6-2 8 0,1-1-19 16,2 0-4-16,3-2-1 0,9 0-1158 15</inkml:trace>
  <inkml:trace contextRef="#ctx0" brushRef="#br0" timeOffset="78252.828">6669 15565 1767 0,'-9'-10'39'0,"6"5"8"0,3-6 1 0,0 0 2 0,0-4-40 0,0-1-10 0,3-3 0 0,-3-5 0 16,0-2 85-16,3-3 15 0,-3-3 4 0,0-5 0 15,0 0-37-15,0-5-7 0,-3-1-2 0,3-4 0 16,0-1-30-16,0-5-5 0,0-5-2 16,0 0 0-16,0 2-10 0,3 3-3 0,0 3 0 0,0 2 0 15,0 1-8-15,3 2 0 0,3 0 9 16,0 2-9-16,0 1 0 0,0 5 0 0,3 3 0 0,0 2 0 15,0-3 0-15,3 6 0 0,2 0 0 0,1 5 8 16,0 1 0-16,3 1 1 0,0 1 0 0,0 5 0 16,0 3-9-16,-1 0 0 0,1 5 0 0,0 0 0 15,3 5 0-15,-3-2 0 0,-6 5 0 0,-1 3 0 16,1-1-14-16,-3 6-2 0,-3 3 0 0,-3 2 0 16,-3 0-22-1,0 6-5-15,0 2-1 0,-6 6-996 0</inkml:trace>
  <inkml:trace contextRef="#ctx0" brushRef="#br0" timeOffset="78461.836">6387 14997 2269 0,'0'0'64'0,"-3"-6"15"0,3 6-63 0,0 0-16 15,9-2 0-15,-1-1 0 0,4 0 23 0,6-5 1 16,6 3 1-16,3-3 0 0,6-2 2 0,2-1 0 0,4 0 0 0,6-2 0 15,2 0-15-15,1 0-4 16,0 0 0-16,-7-1 0 0,1 4-8 0,-3-4 0 0,2 4 0 0,-2-1-711 16,-6-2-144-1</inkml:trace>
  <inkml:trace contextRef="#ctx0" brushRef="#br0" timeOffset="78779.33">7485 14367 1911 0,'-3'-11'42'0,"-3"6"9"0,3 2 1 0,-3-2 2 0,-6 2-43 0,6-2-11 0,3 2 0 0,-6 3 0 16,-3 0 13-16,-2 3 1 0,5 0 0 0,-3-1 0 0,0 6 26 0,0 3 4 15,-6 2 2-15,6 3 0 16,6 3-28-16,-6 4-6 0,-3 1 0 0,6 5-1 0,6 0 10 0,0 3 3 15,-5 3 0-15,2-1 0 16,-3 3-24-16,3 0 0 0,6 0 0 0,-3 3 0 0,-6-1 0 16,6 4 0-16,9-4 0 0,-3-1 8 0,-3-4-8 0,3 0 8 15,3-2-8-15,3 0 8 0,-3-6-8 0,3-2 0 16,-1-3 0-16,4 0 0 0,0-2 0 0,3-6-12 16,-6-2 12-16,6-3-12 15,0-6-89-15,6-4-19 0,-3-6-3 0</inkml:trace>
  <inkml:trace contextRef="#ctx0" brushRef="#br0" timeOffset="79166.887">7500 14748 2145 0,'-18'-5'47'0,"15"5"9"0,-3-6 3 0,6 6 2 0,0 0-49 0,0 0-12 0,0-5 0 0,0 5 0 15,9-3 56-15,0-2 8 0,0 0 1 0,3-1 1 16,9 1-27-16,-1 3-6 0,4-1-1 0,0 3 0 16,-3 0-21-16,6 3-11 0,5-1 10 0,-5 1-10 15,-3 2 9-15,-3 0-9 0,3 3 8 0,-4 0-8 16,-2 3 0-16,-3-3 0 0,-6 0 0 0,0 2 0 16,3-2 0-16,-6 3 8 0,-9 2-8 0,0 3 8 15,0 0 2-15,-6 0 0 0,-6 2 0 0,-3-2 0 16,-3 0-10-16,-2 3 0 0,-1-1 0 0,-9-2-11 0,-6 2-4 15,7-2-1-15,5 0 0 0,0 0 0 0,-3-3 16 0,10-2 0 16,2-3 0-16,6 0 0 0,0 0 0 0,3-3 0 16,3 0 0-16,6-5-9 0,9 3 9 0,3 0 11 15,-3-3-3-15,12 0 0 16,8-6 2-16,-2 4 0 0,0-4 0 0,3-2 0 0,5 3-10 0,4-3 0 16,0 0 0-16,-4 0 8 0,-2-2-8 15,3-1 0-15,3 1 0 0,-7-1-11 16,-2 0-73-16,-3-2-16 0,6 0-2 0</inkml:trace>
  <inkml:trace contextRef="#ctx0" brushRef="#br0" timeOffset="79469.163">7940 14240 2307 0,'0'0'51'0,"0"0"10"0,6 0 3 0,-6 0 0 0,0 0-51 0,9 5-13 0,3 0 0 16,0 1 0-16,-3-1 13 0,6 6 0 0,6-1 0 0,0 6 0 15,5-3-13-15,1 3 11 0,-3 5-11 0,3 1 10 16,2 4-10-16,1 0 0 0,0 4 0 0,0-1 0 16,-3 0 0-16,-1 0 0 0,1 3 0 0,0 2 0 15,-3-2 0-15,3 0 0 0,-4-1 0 0,-5 4 0 16,0-4 0-16,-3 4 0 0,-6-3 0 0,-6-1 0 0,-3 1 0 15,-9-3-16-15,-3 0 4 0,-6-2 1 16,-3-1 11-16,-8-2-10 0,-4 0 10 0,0-3-10 0,-3 0 10 16,-5-2 0-16,-4 2 10 0,-3-5-10 15,7 2-40-15,-1-2-13 0,3 0-3 16</inkml:trace>
  <inkml:trace contextRef="#ctx0" brushRef="#br0" timeOffset="80252.632">9089 14213 1609 0,'0'0'35'0,"12"0"7"0,-3 0 2 0,6 0 2 0,-3 0-37 0,6-2-9 0,0-1 0 0,2 0 0 16,1-2 92-16,6 3 17 16,0-4 3-16,6 1 1 0,-1 0-30 0,4-3-7 0,9 0 0 0,-1 0-1 15,1 0-15-15,-3 0-4 0,2 0 0 16,1 0 0-16,-3 0-38 0,2 0-8 0,1 0-2 0,-3 0 0 16,-7 3 1-16,1 0 0 0,-3-3 0 0,-3 5 0 15,-4 1-9-15,-2-4 10 0,-3 4-10 0,-6 2 10 16,0-3-10-16,-6 3 8 0,-3-3-8 0,-6 3 8 15,0 0-8-15,0 0 8 0,0 0-8 0,0 0 8 16,0 0 5-16,0 0 1 0,-6 3 0 0,0 0 0 16,0 2-14-16,-3 0 0 0,-3 0 0 0,3 1 0 15,0-1 0-15,0 0-16 0,0 3 3 0,0-2 1 16,0 2 12-16,3-3 0 0,-2 5 0 0,-1 1 0 16,0 2 0-16,3 0 0 0,-3 3 0 0,3 5 10 15,-6-2-10-15,3 2 0 0,0 3 0 0,0 0 0 16,-6 0 0-16,0 5 0 0,3 2 0 0,1 1 0 15,-4 0 0-15,0 0 0 0,3-1 0 0,-3 4 0 16,0-6 0-16,3 0 0 0,0 0 0 0,3 0 0 0,-3 0 0 16,4-2 0-16,-1-3 0 0,3-1 0 0,0-1 0 15,0-1 0-15,0-5 8 0,0 0-8 0,3-3 9 16,-3-3-9-16,0-2 10 0,3 0-10 0,0-2 0 0,-3-4 0 16,3 1-13-16,3-3-767 15,-6-3-154-15</inkml:trace>
  <inkml:trace contextRef="#ctx0" brushRef="#br0" timeOffset="80613.018">8964 14129 2052 0,'0'0'45'0,"0"0"10"0,0 0 1 0,0 0 1 0,0 0-45 0,0 10-12 0,3-2 0 0,0 3 0 16,3 2 36-16,6 3 4 0,0 0 2 0,6 5 0 15,0 0-5-15,6 6-1 0,2-4 0 0,-2 7 0 16,3-1-8-16,0 2-1 0,2 1-1 0,-2 0 0 16,0 0-9-16,3 2-1 0,0-2-1 0,-4 2 0 15,1-2-7-15,-3 2-8 0,-3-2 11 0,0 2-11 16,-3-4 9-16,-1 1-9 0,-2 1 0 0,-6-3 9 15,0 0-9-15,0-2 0 0,-3-3 0 0,-3-1 0 16,0-1 8-16,-3-4-8 0,0-2 8 0,0 0-8 0,0-6 9 16,0 1-9-16,0-3 10 0,3 0-10 15,-3-3-60-15,0-5-19 16,9 3-3-16</inkml:trace>
  <inkml:trace contextRef="#ctx0" brushRef="#br0" timeOffset="81323.17">10095 14713 1566 0,'0'0'34'0,"-6"-2"7"0,-3-1 2 0,4 3 1 0,-4-2-35 0,0-1-9 15,0 3 0-15,0 0 0 0,0 0 65 0,0 3 11 16,0-1 3-16,-3 3 0 0,3-2-24 0,0 2-5 16,0 6-1-16,0 0 0 0,0 2-49 0,4-3 0 15,-4 4-9-15,3 4 1 16,0 1 19-16,3-1 4 0,-3 3 1 0,0-2 0 0,6 2-5 0,-3 0-1 15,3 0 0-15,0-2 0 0,0-1 6 0,3 1 2 16,3-3 0-16,-3 0 0 0,6-3-8 0,0 0-2 16,0 0 0-16,-1-2 0 0,4 0 16 0,3-4 4 15,0-1 0-15,0-1 0 0,0-2-12 0,0-3-3 0,3 0 0 16,2-3 0-16,-2 0 3 0,0-2 1 16,3-3 0-16,-3-2 0 0,3-1-2 0,0-5-1 0,-4 0 0 15,4-2 0-15,0-3-5 0,-3 2-1 0,-9-2 0 0,3 0 0 16,-3 2 4-16,-3 1 0 0,-6-3 0 0,-6 5 0 15,0 0-21-15,-3-3-4 0,-3 3-1 0,-3 3 0 16,0 0-6-16,-6 2-2 0,0 1 0 0,-2 2 0 16,-1 0 5-16,-6 5 1 0,0 1 0 0,-2-1 0 15,-4 6 6-15,6-1 2 0,-3 1 0 0,7 5 0 16,5 0 8-16,0 0 0 0,6 0 0 0,0 0 0 16,3 0 12-16,6 2-1 0,9-2-1 0,3 5 0 15,3-2 23-15,9-1 5 0,6 4 1 0,6-4 0 16,5 1-18-16,7-3-3 0,0-6-1 0,-1 1 0 15,7-3-49 1,-3-3-11-16,2 1-1 0,-8-4-1 0</inkml:trace>
  <inkml:trace contextRef="#ctx0" brushRef="#br0" timeOffset="82109.27">10920 14840 1384 0,'0'0'39'0,"-6"0"9"0,-3 0-38 0,3 0-10 15,6 0 0-15,0 0 0 0,-3-2 125 0,3 2 23 16,3-8 5-16,0 0 1 0,6 0-54 0,-3-3-10 16,9-2-2-16,0-3-1 0,3 0-31 0,2 1-7 15,1-7-1-15,3-1 0 0,0-1-23 0,3-3-5 0,-4-2 0 0,1-3-1 16,3-2-8-16,-6-6-2 16,0 3 0-16,-6-2 0 0,-1-1-9 0,1 0 12 0,-3 3-12 15,-6 0 12-15,3 0-12 0,-6 5 0 0,-3-5 9 16,0 6-9-16,-3 2 0 0,0 2 0 0,-3 1 0 15,3 7 8-15,-6 1-8 0,-3 2 0 0,3 2 0 0,1 4 0 16,-4 5 0-16,0-1 0 0,-3 6-8 0,0 3 8 16,3 0 0-16,-3 2-10 0,-3 5 10 0,3 1 0 15,1 2 0-15,2 3 0 0,-3 3 0 16,0 2 0-16,3 3 0 0,3 2 0 0,0 3 0 0,3 3 0 16,-3 0-8-16,6 2 8 0,0 3 0 0,3 0 0 15,0 3 0-15,6 0 0 0,-3-1 0 0,6-2 0 16,0 0 0-16,3-5 0 0,-3 2 0 0,3-2 0 15,3 0 0-15,0-6 11 0,-4 1-3 0,7-3-8 16,0-3 15-16,3-5-4 0,-3 0-1 0,3-3 0 16,0-5-10-16,-1 0 12 0,1-3-12 0,6-2-753 15,-3-3-158-15</inkml:trace>
  <inkml:trace contextRef="#ctx0" brushRef="#br0" timeOffset="82485.873">11551 14420 1929 0,'0'0'42'0,"-6"0"9"0,0-3 1 0,0 1 4 0,0-1-45 0,0 0-11 16,0 1 0-16,0 2 0 0,0-3 44 0,0 3 6 0,0 3 2 0,3-1 0 16,-3 1-31-16,1 0-5 0,-1 2-2 0,3 0 0 15,-6 3-1-15,3 3 0 0,-3-1 0 0,0 3 0 16,0 1 11-16,0-1 3 0,0 3 0 0,3 0 0 15,0 0-10-15,0 2-1 0,3 1-1 0,3-1 0 16,3 1-15-16,0-1 0 16,3-2 8-16,3 3-8 0,0-4 28 0,6 1 4 0,-3 0 0 0,6-5 0 15,-1-1-32-15,4-2-18 0,0-5 2 0,0 0 1 16,0-3 15-16,3-3 10 0,-1-2-2 0,1-3 0 16,-3-3 6-16,3-2 1 0,-3-3 0 0,0 0 0 15,-7-2-15-15,-2-4 9 0,0 1-9 0,-6 0 8 16,0-5 0-16,-6-1 0 0,-3-2 0 0,-6 3 0 15,0-1-23-15,-6 3-5 0,1 6 0 0,-10 2-1 16,3 3-11 0,-3 5-1-16,-3 2-1 0,4 1 0 0,-4 5 11 0,3 3 3 0,3 2 0 0,0 0 0 15,3 3-117-15,6 3-23 16,4 0-5-16</inkml:trace>
  <inkml:trace contextRef="#ctx0" brushRef="#br0" timeOffset="83110.034">12146 14391 2444 0,'0'0'54'0,"0"0"11"0,-6-8 3 0,3-3 0 0,-6 3-55 0,3-2-13 16,-3-4 0-16,4 1 0 0,-4 3 64 0,3-4 9 0,0 4 3 0,0 2 0 16,-3 0-55-16,3 0-10 15,0 0-3-15,0 3 0 0,0-1-8 0,-3 1 0 0,0 3 9 0,0-1-9 16,0 3 0-16,-3 0 0 0,0 3 0 0,1 2 8 15,-1 3-8-15,-3 0 0 0,3 2-8 16,-6 1 8-16,3 5-12 0,0 0 4 0,0-1 0 0,3 4 0 16,-2 2-2-16,8 3 0 15,-3-5 0-15,3 2 0 0,3 0 10 0,6 0 14 0,0-5-3 0,6 2-1 16,0-4-10-16,5-1 0 0,1-3 0 16,6-2 0-1,0-5-24-15,3-3-6 0,0 0-2 0,2-5 0 0,1-1 17 0,0-4 3 0,0-3 1 16,0-1 0-16,-1-1 11 0,-5-4-13 0,0 0 5 0,-3-2 8 15,-6 3 0-15,0-3 0 0,-3-3 0 0,0 5 0 16,-6 1 8-16,0-1-8 0,-6 3 12 0,0 3-4 16,3 3 26-16,-3-1 5 0,-3 6 1 0,6 5 0 15,0 0-40-15,-6 0 0 0,0 2 0 0,6-2 0 16,-3 11-8-16,0 5-4 0,0 0 0 0,3 2 0 16,0 3 21-16,6 1 4 0,3 4 1 0,-3 3 0 0,0 0-24 15,3 3-5-15,-1 0-1 0,4-1 0 0,-6-1 26 16,3 1 5-16,0 4 1 0,0-4 0 0,-3 1-16 0,3-3 0 15,-3 3 0-15,3 0 0 0,-3 2 0 0,0-2 0 16,0 0 0-16,-3-1 0 0,3-1-9 0,-6-4-5 16,0 0-1-16,0 1 0 0,-3-3 24 0,-3 0 5 15,3-3 1-15,-6-3 0 0,-3 3-15 0,0-5 0 16,-6 0 0-16,3-3 0 0,-3 1 0 0,-2-4 0 16,2-2 0-16,-3-3 0 0,0 1 0 0,0-6 0 15,-3-3 0-15,1 0 0 0,2-5 0 0,-3 1 8 16,0-1-8-16,3-6 0 0,0 1 8 0,1-5-8 15,5 2 11-15,0-3-11 0,3-2 0 0,3 3-9 0,3-1-1 16,6 1 0-16,0-4 10 0,6 4-8 16,6-3 8-16,3 2-8 0,3 1 8 0,5-4-12 0,4 1 12 0,3 0-12 15,3 0-6-15,0 2-2 0,2 4 0 0,1-1-760 16,3-5-153-16</inkml:trace>
  <inkml:trace contextRef="#ctx0" brushRef="#br0" timeOffset="83959.095">12819 14205 1422 0,'0'0'31'0,"0"0"6"0,0 0 2 0,0 0 1 0,3 8-32 0,3 3-8 0,-3-3 0 0,3 3 0 15,-3-1 85-15,0 6 15 0,0 0 4 0,0 2 0 16,-3 4-37-16,3-1-7 0,-3 3-2 0,3 2 0 16,0 0-13-16,0 4-2 0,-3-1-1 0,6 0 0 15,-3 0-16-15,0 3-3 0,-1 2-1 0,1-2 0 16,0 5-11-16,0-3-3 0,-3 3 0 0,3-2 0 0,-3-1-8 0,0 0 8 15,0-4-8-15,-3-4 8 0,3-2-8 16,-3-3 10-16,3-5-10 0,-3-3 10 0,0-2 0 16,1-6 0-16,2-5 0 0,0 0 0 0,0 0 30 0,-3-3 7 15,-3-5 1-15,0 0 0 0,6-7-13 0,-6-4-3 16,3-2 0-16,3-8 0 0,-3 0-16 0,3-6-3 16,0-2-1-16,0-2 0 0,-3-4-12 15,0-2 9-15,0-2-9 0,-3-4 8 0,0-2-8 0,0 3 0 16,3 0 0-16,-6 5 0 0,3 0 13 0,0 5-2 15,0 3-1-15,3 5 0 0,0 3-10 0,0 0 0 0,0 5 0 0,3 1 0 16,3 4 0-16,0 1 0 16,0-1 0-16,3 6 0 0,3 0 0 0,3 5 0 0,0-3 0 15,3 6 0-15,3-1 0 0,-1 4 0 0,4-1 0 0,3 3 0 16,0 0 0-16,0 3 0 0,3 2-12 0,-1 0 12 16,-2 6-11-16,0 0 11 0,-3 2-8 0,0 3 8 15,-4 0 0-15,-5 2-8 0,0 1 8 0,-6 2 0 16,-3 0 0-16,-6 3 14 0,-3 0-2 0,-3-1 0 15,-3 4-12-15,-5-3-15 0,-1 2 3 0,-3 1 1 16,-6-1 11-16,3 0 16 0,1-2-4 0,-1 3-1 16,0-3-47-1,0-3-8-15,3 0-3 0,3-5-730 0,-2 0-147 0</inkml:trace>
  <inkml:trace contextRef="#ctx0" brushRef="#br0" timeOffset="84509.449">13405 14396 2310 0,'0'0'65'0,"-6"-3"15"0,3-2-64 0,-3 2-16 16,0 1 0-16,-2-1 0 0,2 0 9 0,0 1-1 16,-3-1-8-16,3 3 12 0,0-2 3 0,0 2 0 15,3 0 0-15,-3 2 0 0,3 1-15 0,-3-1 0 16,3 4 0-16,-3-1 0 0,0 3 0 0,0-3 0 0,0 6 0 15,-3-1 0-15,3 4 0 0,0-1 0 0,-3 3 0 16,3 0 0-16,-2 2 0 0,2 1 8 0,3-3-8 16,0 2 0-16,-3 1 8 0,6-1-8 15,0 1 0-15,3-3 9 0,-3 2-9 0,6-2 8 0,0-5-8 0,0 4 8 16,-1-4 11-16,4 0 1 0,0-1 1 16,3 1 0-16,0-3 13 0,3-3 2 0,-3 0 1 0,0-2 0 15,0-3 8-15,3 0 2 0,0-3 0 16,-1 1 0-16,-2-4-11 0,0 1-3 0,6-3 0 0,-6 0 0 15,3 0-15-15,-3-2-3 0,0-1-1 0,-3-2 0 16,-3 2-6-16,2-2 0 0,-2-3-8 0,-3 3 12 16,-3-3-21-16,-3 3-5 0,-3 0-1 0,4-1 0 15,-7 1-36 1,-3 3-7-16,-3 2-2 0,-3-3 0 0,0 3-32 0,-3 3-8 16,0-3 0-16,-5 3-1 0,2 2 5 0,0-2 2 15,-3 2 0-15,-3 0 0 0,1 3 50 0,2 0 11 0,0 3 1 16,6-3 1-16,3 3 44 0,6-1 9 0,7 1 2 0,-4 0 0 0,6-1 21 15,3-2 5-15,0 0 1 0,9 8 0 0,5-3 1 16,7 1 0-16,3-4 0 0,3 4 0 0,3-4-8 16,2-2-2-16,-2 0 0 0,6-2 0 0,-3-1-20 0,-1 0-4 15,4-5-1-15,-3 3 0 0,-6-3-17 0,-1 3 8 16,-2-3-8-16,-3 0-740 16,0 0-152-16</inkml:trace>
  <inkml:trace contextRef="#ctx0" brushRef="#br0" timeOffset="84955.786">13974 13920 1580 0,'0'0'35'0,"0"0"7"0,-6 0 2 0,0 0 0 0,0 0-36 0,-3 2-8 16,3-2 0-16,-3 3 0 16,0-3 51-16,0 5 8 0,0-2 1 0,-3 2 1 0,4 3-21 0,-4 0-4 15,0 3 0-15,3 2-1 0,-3 5-26 0,3 4-9 16,0-4 0-16,0 6 9 0,0-3 1 0,0 6 0 16,-3-1 0-16,3 1 0 0,-2 4 14 0,2 1 2 15,-3 0 1-15,3 2 0 0,0 1-15 0,0-4-4 16,3 4 0-16,0-4 0 0,3-4 0 0,3-1 0 15,0-2 0-15,6 0 0 0,0-3 4 0,6-2 1 16,-3-3 0-16,6-3 0 0,2 0-4 0,4-5-1 0,3-3 0 16,6 1-656-1,0-6-132-15</inkml:trace>
  <inkml:trace contextRef="#ctx0" brushRef="#br0" timeOffset="85728.311">14054 14221 1929 0,'0'0'42'0,"0"0"9"0,0 0 1 0,0 0 4 0,0 0-45 0,0 0-11 0,0 0 0 0,0 0 0 16,9 6 89-16,0-4 16 0,3 1 3 0,6-3 1 15,-3 3-35-15,6 2-7 0,2-5-2 0,1 3 0 16,-3-1-25-16,6 1-6 0,-3 2-1 0,-4-2 0 16,1-1-10-16,0 4-3 0,-3-4 0 0,-6 4 0 15,0 2-12-15,-3-3-8 0,0 0 8 0,-3 0-8 16,-3 3 0-16,-3-8 0 0,-3 11 0 0,-3 0 0 0,-3-4-12 15,-3 4-1-15,0 2 0 0,-3-2 0 16,-3-1 1-16,0 1 1 0,0 2 0 0,-2-2 0 0,-1-1 11 16,0 1 0-16,0-3 0 0,3 0 0 0,-3 0 0 0,4 0 0 15,-1 0 0-15,3-3 0 0,3-2 0 0,3 2 0 16,3-2 0-16,0 2 0 0,0-5 0 0,6 0 16 16,0 0-3-16,0 0 0 0,0 0-25 0,12 5-4 15,0-2-2-15,3-1 0 0,3 1 18 0,3-3-8 16,-4 0 8-16,7 0 0 0,-3-3 0 0,3 1 0 15,3-1 0-15,2-2 0 0,1 2 0 0,3-2 8 16,0-3-8-16,-4 0 0 0,4 0 0 0,0-5 0 16,0 2 0-16,-1 1 0 15,-5-1-141-15,0-5-25 0,-3-2-5 0</inkml:trace>
  <inkml:trace contextRef="#ctx0" brushRef="#br0" timeOffset="86010.4">14373 13782 2052 0,'0'0'45'0,"6"5"10"0,0 1 1 0,3-1 1 0,-1 0-45 0,7 6-12 0,-3-1 0 0,6 1 0 16,0 5 64-16,3 0 10 0,6 5 2 0,2 0 1 15,1 6-17-15,3-1-3 0,0 3-1 0,-1 3 0 16,1 0-21-16,3-1-5 0,-3-1-1 0,-1 1 0 15,-2 4-6-15,0-4-2 0,-6-1 0 0,-6-1 0 0,-1 0-21 16,-8 0-8-16,-6 0 0 0,-3 0 0 16,-6-2 16-16,-6 2 3 0,-2-3 1 0,-10 1 0 15,-3-1 0-15,-6-2 1 0,0-6 0 0,-2 3 0 0,-4-2-13 0,0-3 8 16,-2 0-8-16,-1 0 0 16,0-3-95-16,1 0-25 15,-1-2-4-15</inkml:trace>
  <inkml:trace contextRef="#ctx0" brushRef="#br0" timeOffset="86643.612">15429 14383 2534 0,'-6'-6'72'0,"6"6"16"0,0 0-71 0,0 0-17 0,0 0 0 0,0 0 0 16,0 0 47-16,0 0 5 0,0 0 2 0,0 0 0 15,0 0-38-15,0 0-7 0,6 6-1 0,-3 2-1188 16</inkml:trace>
  <inkml:trace contextRef="#ctx0" brushRef="#br0" timeOffset="87413.265">16194 14219 2185 0,'-12'5'48'0,"12"-5"9"0,0 8 3 0,-6 0 2 0,1 5-50 0,-1 0-12 0,3 6 0 0,0 2 0 15,0 0 18-15,0 6 1 0,0 2 0 0,3 3 0 0,-3-1-5 0,3 4-1 16,0-4 0-16,0 4 0 0,3 2 3 0,-3-3 0 16,0 3 0-16,3-2 0 0,-3-1-16 0,0 0 0 15,3 1 0-15,-3-3-10 0,3-3 10 0,0-3 11 16,0-2-3-16,0-5 0 0,0-4-8 16,0-1 0-16,-3-4 0 0,2-2 0 0,-2-8 28 0,0 0 3 15,0 0 1-15,0 0 0 0,3-8-2 16,3-2 0-16,-6-9 0 0,3 1 0 0,-3-6-13 15,0-3-2-15,0-4-1 0,0-4 0 0,-3-2-14 0,0-3 0 16,3-2 0-16,-3-3 0 0,0-5-10 0,-2 0 2 16,2-3 0-16,0 0 0 0,0 2 8 0,-3 4 0 15,3 5 0-15,3 4-8 0,0 1 8 0,0 6 0 16,0 2 0-16,3 2-8 0,3 3 8 0,3 0 0 16,2 3 0-16,4 0 0 0,0 3-10 0,3 2 10 0,-3 0-12 15,6 8 12-15,0-3-10 0,-1 6 10 0,1 0-8 16,0 5 8-16,3 2 0 0,-3 4-8 0,0 2 8 15,-4 0 0-15,4 5 0 0,-6 3-10 0,3 2 10 16,0 1 0-16,-6 2-8 0,-3 0 8 0,3-2 0 16,-6 4 0-16,-3 1-8 0,-6-3 8 0,0 1 0 0,-6-1 0 15,-6 3-8-15,0-1 8 0,-6-4 0 16,-3 2 0-16,-2-2 0 0,-1-1 0 0,-3-2 0 0,-3 2 0 16,3-2 0-16,1-2 9 0,2-1-9 0,3-3 8 31,0-2-117-31,6-2-24 0,1-4-5 0,8-2-1 0</inkml:trace>
  <inkml:trace contextRef="#ctx0" brushRef="#br0" timeOffset="87739.961">17129 13708 2505 0,'9'-8'55'0,"-9"8"11"0,-6-5 2 0,6 5 4 0,6-3-58 0,-6 3-14 15,-9-8 0-15,0 6 0 0,3-1 17 0,-3 3 1 16,-3 3 0-16,0 2 0 0,-8 3-7 0,5 2-2 16,0 1 0-16,-6 5 0 0,-6 0-9 0,3 2 0 15,3 6 0-15,1 0 0 0,-4 2-8 16,0 1 8-16,0 7 0 0,3-2 0 0,4 5 0 0,-1 3 0 16,-6-3 0-16,6 2 0 0,3 1 0 0,3-3 0 15,-3 0 0-15,3 3 0 0,6-6 0 0,3 1 0 0,6-1 0 16,-3 0 0-16,0-2 0 0,6-3 0 15,6 0 0-15,3-2 0 0,-9-6 11 0,9 0 0 0,12-5 0 0,-3 0 0 16,5-5 1-16,1-1 1 0,-3-2 0 0,6-5 0 16,-1-3 4-16,-2-3 1 0,0-2 0 0,6-3-823 15,2-3-165-15</inkml:trace>
  <inkml:trace contextRef="#ctx0" brushRef="#br0" timeOffset="88267.203">16406 14531 1951 0,'0'0'43'0,"0"0"9"0,0 0 1 0,-3 0 2 0,3 0-44 0,-6 0-11 0,0 3 0 0,6-3 0 16,-6 2 54-16,-3 4 9 0,6 1 1 0,-3 1 1 15,3 3-37-15,-3 0-7 0,6 2-1 0,3 3-1 16,0 0-8-16,0-1-2 0,0 1 0 15,3 3 0-15,0-1-9 0,0 1 0 0,3-1 0 0,0 1 0 16,3-3 0-16,2 0 0 0,-2-3 9 0,3 0-9 16,0-2 15-16,0-1-2 0,0-4 0 0,0-1 0 15,3-3 2-15,0-2 0 0,2-5 0 16,-5 3 0-16,0-6-2 0,0-3 0 0,6 3 0 0,-6-5 0 16,-3 0-1-16,-6-6 0 0,3 1 0 0,-4-1 0 15,-2 1-12-15,-3-1 11 0,-8 1-11 0,-1 2 10 31,0-3-54-31,-3 3-12 0,-9 3-1 0,0 2-1 0,0 3 12 16,-3 1 2-16,1 1 1 0,-4 4 0 0,0-1 30 0,3 3 13 0,3 3-12 0,4-1 12 16,-1 1 0-16,3 2 0 0,3 0 0 0,6 1 12 15,3-1 14-15,3 3 3 0,3-3 1 0,3 3 0 16,6-5-30-16,3 0-13 0,3-1 1 0,5 1 0 16,4-1-77-16,3-4-15 0,0-1-4 15</inkml:trace>
  <inkml:trace contextRef="#ctx0" brushRef="#br0" timeOffset="88648.888">17230 14084 2378 0,'-6'-8'68'0,"6"8"13"0,0 0-65 0,0 0-16 0,-6-3 0 0,6 3 0 15,0 0 50-15,0 0 6 0,0 0 2 0,0 0 0 16,0 0-3-16,15 0-1 0,3 0 0 0,0 3 0 16,-6-1-45-16,6 6-9 0,5-2 0 0,1-1 0 15,-3 3 0-15,0 0 0 0,3 0 0 0,-3-3-9 16,-4 3 9-16,1-3 0 0,-6 3 0 0,0 0 0 16,3-2 0-16,-9 1 0 0,-6 1 0 0,-3 0-8 15,0 3-5-15,-6-1-1 0,-9 4 0 0,0-4 0 16,-5 1-6-16,-1 2 0 0,0 3-1 0,-6-3 0 15,-6 0-1-15,4 1 0 0,8-4 0 0,0 3 0 16,0 1 12-16,3-4 10 0,10-2-13 0,2 3 5 16,3-3 8-16,3-3 0 0,0 3-9 0,12-5 9 15,8-1 0-15,-2 1 0 0,3-6 0 0,3 1 0 16,9-1 11-16,6-5 0 0,-4 3 0 0,4-6 0 16,3 1-11-16,2-4 0 0,4 1 0 0,-3-3 0 15,-4 0-161-15,4 1-38 16,6-4-7-16,-16 6-690 0</inkml:trace>
  <inkml:trace contextRef="#ctx0" brushRef="#br0" timeOffset="88918.854">17590 13761 1857 0,'0'0'40'0,"0"0"9"0,0 0 2 0,6 8 2 0,9-3-42 0,-3 6-11 0,-3-1 0 0,9 1 0 16,6 2 27-16,2 0 3 0,-2 3 1 0,6 3 0 15,0 2 17-15,0 0 3 0,-1 3 1 0,4 2 0 16,-3 1-8-16,0-1-2 0,-1 1 0 0,-2-1 0 16,0 1-14-16,-6-1-2 0,0-2-1 0,-6 2 0 15,-4 1 5-15,-8-3 1 16,-3 0 0-16,-9 2 0 0,-2-2-11 0,-10 2-3 0,-3 1 0 0,-3-1 0 16,-6 1 1-16,-5-4 0 0,-4 1 0 0,-12 0 0 31,-5 0-80-31,2 0-16 0,4-3-3 0</inkml:trace>
  <inkml:trace contextRef="#ctx0" brushRef="#br0" timeOffset="89314.973">18838 14155 2703 0,'0'0'60'0,"0"0"12"0,0 0 2 0,0 0 2 0,-3-5-61 0,3 5-15 0,0 0 0 0,0 0 0 16,0 0 19-16,0 0 1 0,0 0 0 0,0 0-833 16,0 0-167-16</inkml:trace>
  <inkml:trace contextRef="#ctx0" brushRef="#br0" timeOffset="89919.439">19638 14131 2448 0,'0'0'69'0,"0"-2"16"0,3-6-68 0,0 3-17 16,0-1 0-16,-3-2 0 0,3 3 18 0,0-3 0 16,-3 3 0-16,-3-3 0 0,3 3 23 0,-3-3 5 15,0 2 1-15,0-2 0 0,-6 3-32 0,3-3-7 0,-6 3 0 0,1-3-8 16,-4 3 11-16,0-1-11 15,-3 1 10-15,0 2-10 0,-3-2 11 0,3 5-11 16,-2 0 12-16,-4 3-12 0,0 5 8 0,0 0-8 0,0 0 0 0,-3 2 0 16,4 3 0-16,-1 1-14 15,0 4 1-15,0 1 0 0,0 2-2 0,4 0 0 0,2 5 0 16,0-2 0-16,0 8 15 0,6-3 0 16,0 0 0-16,3 3-9 0,6 0 9 0,0-1-8 0,6-4 8 0,3 2-8 15,3-5 8-15,0-3 0 0,6-2 0 0,0-6-8 16,0-3 8-16,6-2 0 0,-1-2 0 0,4-6 8 15,0-6 0-15,6-2 1 0,-3-5 0 0,5-5 0 16,7-4-1-16,-6-1-8 0,-3-4 12 0,-4 1-4 16,4-6-8-16,-3-2 0 0,0-3 0 0,-7-6 0 15,-2 1 0-15,0-6 12 0,-3-5-4 0,-3 0 0 16,-3-5-8-16,-3 0-16 0,-3 2 4 0,0 1 1 16,-3 5 11-16,-3 2 0 0,-3 3 0 0,0 5 0 15,0 9 11-15,-3 4 4 0,3 6 1 0,-3 5 0 16,3 3-4-16,0 5-1 0,0 0 0 0,0 3 0 15,6 5-11-15,0 0 10 0,0 0-10 0,-3 5 10 0,0 8-10 16,0 3 0-16,0 5 0 0,3 0 0 0,0 3 0 16,0 5 12-16,0-2 0 0,0 4 0 0,3 4-12 0,-3 2 12 15,0 0-12-15,3 3 12 0,-3 2-12 16,3 3 0-16,0-3 9 0,3 3-9 0,0-2 0 0,0-1 8 16,3 0-8-16,0-2 0 0,0 0 0 0,3-6 0 15,-3 0 0-15,6-2 0 16,0-3-93-16,0-2-23 0,2-6-5 0,1-5-992 15</inkml:trace>
  <inkml:trace contextRef="#ctx0" brushRef="#br0" timeOffset="90340.7">19951 14015 2527 0,'0'0'56'0,"0"0"11"0,0 0 2 0,0 0 2 0,0 0-57 0,0 0-14 0,0 0 0 0,9-5 0 15,0-1 58-15,3 4 9 0,2-1 1 0,4 0 1 16,6 3-10-16,-3 0-3 0,3 0 0 0,0 0 0 16,-1 3-48-16,1 0-8 0,0-3 0 0,-3 2-11 15,0 4 11-15,0-4 0 0,-4 4 0 0,-2-1 0 16,0 0 0-16,0 1 0 0,-3 1 0 0,-3 1 0 0,-3 0 0 15,0 3 0-15,-3-3 0 0,-3 5 0 0,-3 0 0 0,-6 1 9 16,0-1-9-16,-3 3 0 0,-3 0 0 16,-3 2 0-16,0 1 0 0,-8-1 0 0,2 1 0 0,-6 4-11 15,0-1 2-15,-5 1 0 16,-4-4-27-16,3 2-6 16,0-2-1-16,1 2 0 0,5-3 28 0,0-2 6 0,6 0 1 0,4 0 0 0,5-3 8 0,3-2 0 15,3-1 0-15,6-2 0 0,0 0 8 16,9 0 0-16,6-3 0 0,9-2 0 0,5 0 12 0,10-3 4 15,6-3 0-15,5 0 0 0,7 1-4 0,2-4 0 16,7-1 0-16,-1-1 0 0,7-3-10 0,-1 3-2 16,-2 3-8-16,-1-3 12 0,-2 0-12 0,-4 0 0 15,4 3 0-15,-7-3-878 0,-5 0-178 0</inkml:trace>
  <inkml:trace contextRef="#ctx0" brushRef="#br0" timeOffset="92475.995">11512 12753 1015 0,'0'0'22'0,"0"0"5"0,0 8 1 0,-3 0 0 0,0 0-28 0,0 0 0 0,0 2 0 0,-3-2 0 16,3 0 104-16,0 3 16 0,-3-1 2 0,3 1 1 16,1 2-23-16,-1 0-5 0,0 1-1 0,-3 1 0 15,0 1-32-15,3 5-6 0,-3-2-2 0,0 2 0 16,3 3-9-16,-3 2-1 0,-3 1-1 0,3-1 0 16,-3 1-11-16,0-1-3 0,-3 1 0 0,0-1 0 15,0 1-13-15,-3-1-4 0,1 1 0 0,-1-4 0 16,3 4-12-16,0-3 0 0,3-1 0 0,0 1 0 15,-3-3 0-15,6 3 0 0,-3-3 0 0,3 3 9 16,3-3-9-16,-3-2 12 0,3-1-12 0,0 1 12 16,3-3-12-16,-3-3 12 0,0-2-12 0,3-3 12 0,0 0-12 15,0-8-12-15,0 0 2 0,0 0-679 16,0 0-136-16</inkml:trace>
  <inkml:trace contextRef="#ctx0" brushRef="#br0" timeOffset="92712.363">10902 13391 1681 0,'0'0'36'0,"6"0"8"0,0 0 2 0,3 2 2 0,0-2-38 0,3 3-10 0,-3 0 0 0,3 2 0 15,-1 3 79-15,4-3 13 0,-3 0 4 0,3 6 0 16,-3-1-27-16,3 4-5 0,-3-1 0 0,0-2-1 15,-3 2-48-15,6-3-15 0,-7 4 8 0,4-4-8 16,-6 1 9-16,3-1-1 0,0 1-8 0,-3-3 12 16,3 0-12-16,0 0 11 15,0 0-11-15,3-3-676 0,0 0-142 0</inkml:trace>
  <inkml:trace contextRef="#ctx0" brushRef="#br0" timeOffset="92957.06">11607 13335 1544 0,'0'0'34'0,"0"0"7"0,0 0 2 0,0 0 0 0,0 0-35 0,-3-3-8 16,1-2 0-16,-1 5 0 0,-3 0 53 0,0 0 9 15,-3 3 2-15,0-1 0 0,0 4 14 0,-6 2 3 16,3 0 1-16,-3 2 0 0,-3 3-20 0,-3 1-4 15,-2-1-1-15,-4 5 0 0,0-4-14 0,-3 1-3 16,1 4-1-16,-1-1 0 0,0 4-23 0,-3-1-5 16,6 0-1-16,1-3-732 15,-1 1-146-15</inkml:trace>
  <inkml:trace contextRef="#ctx0" brushRef="#br0" timeOffset="99623.377">8583 13933 961 0,'0'0'20'0,"0"0"5"0,0 0 1 0,0 0 2 0,0 0-28 0,6 0 0 0,0 0 0 0,3-5 0 16,3 2 35-16,0-2 1 0,-3-3 0 0,6 3 0 0,-3-1-22 0,0 4-4 16,-1-4-1-16,4 1 0 0,-6 0-9 0,3-1 0 15,-6 4 0-15,3-1 8 0,-9 3 1 0,6-3 0 16,-6 3 0-16,0 0 0 0,0 0 20 0,0 0 4 15,0 0 1-15,0 0 0 0,0 0 16 0,0 11 3 16,3-3 1-16,-3 5 0 0,0-2-21 0,-3 2-4 16,0 6-1-16,-3-4 0 0,3 7-15 15,0 1-3-15,0 1-1 0,-3 5 0 0,3-2-9 0,0 5 0 16,0-1 0-16,-3 9 0 0,0 0 0 0,0 2 0 16,-3 3 0-16,1 3 0 0,-1-1 0 0,0 3 0 15,-3-2 0-15,6 0 0 0,-3-1 0 0,3 1 0 16,-3 0 0-16,0-3 0 0,0 2 0 0,0-2 0 15,0-2 0-15,0 2 0 0,3-6 0 0,-3 1 0 16,1-3 0-16,2 0 0 0,-3-3 0 0,3-5 0 0,0 1 0 16,3-4 0-16,3-5-8 0,3-2 8 0,0-6-10 0,6 0 10 31,0-5-40-31,5-5-1 0,4-6-1 0,9-10-403 0,3-3-81 0</inkml:trace>
  <inkml:trace contextRef="#ctx0" brushRef="#br0" timeOffset="101653.715">9027 13782 1263 0,'0'0'28'0,"0"0"5"0,0 0 2 0,0 0 1 0,0 0-36 0,0 0 0 0,0 0 0 0,0 0 0 15,0 0 29-15,0 0-1 0,0 0 0 0,0 0 0 16,0 0-8-16,0 0-3 0,0 0 0 0,0 0 0 16,12 0 2-16,-3 0 0 0,-9 0 0 0,9-2 0 15,-1-1-4-15,4 0-1 0,-3-2 0 0,3 2 0 16,0 1-14-16,0-1 0 0,3-2 8 0,0 5-8 16,0-3 0-16,0 0 0 0,-1 1-9 0,4 2 9 15,-3 0 0-15,6 0-9 0,-3 0 9 16,3 0 0-16,3 2 0 0,-1 1 8 0,1 0 0 0,3-3 0 15,0 2-8-15,5 1 0 0,-2-3 0 0,6 0 0 16,0 0 0-16,2-3 0 0,4 1-12 0,3-4 4 16,2-2 8-16,7 1 0 0,5-4 10 0,1 3-10 15,2-3 14-15,-2-2-3 0,0 3-1 0,-4-1 0 16,-2 0-10-16,2 4-11 0,-2-1 3 0,-4 5 0 16,1-2 16-16,0 5 3 0,-7 0 1 0,1 0 0 15,-3 2 1-15,-1 1 1 0,1 0 0 0,0-3 0 0,2 2-4 0,1 4-1 16,0-4 0-16,-1 1 0 0,1-1-9 0,-1 1 0 15,1 0 0-15,3-3 8 0,-4-3-8 16,4 0 0-16,3 1 0 0,-4-1 8 0,-2 1 0 16,0-1-8-16,-1-2 12 0,-2 2-4 0,-3 0-8 0,2 3 0 15,-5-5-12-15,6 2 12 0,-1 3 12 0,1-2 11 16,0-1 1-16,-1 3 1 0,1 0-13 0,3 0-2 16,-4-3-1-16,1 1 0 0,3-1-9 15,2 0 0-15,4 1 0 0,-1-1 0 0,1 1 0 0,0-4 0 16,2 4 0-16,-2-1 0 0,2-2-18 0,-2-1-6 15,6-2 0-15,-1 0-1 0,1 1 9 0,2 1 1 16,-5-2 1-16,2 3 0 0,-5-6 4 0,0 4 1 16,2-4 0-16,-2 6 0 0,-1-3 9 0,1 2 0 0,-3 4 0 15,-1-4 0-15,-2 4 0 0,-1-1 9 0,-2 1-1 0,3-4-8 16,-4 4 12-16,4-1-4 0,-3 0 0 0,2 1-8 16,1-1 12-16,-3 3-12 0,2-3 12 0,-2 3-12 15,3 3 0-15,-4-6 0 0,-2 3 0 0,6 0 0 16,-1 0 0-16,1 0 0 0,0-2 0 0,-1 2 0 15,-2 0 0-15,3 0 0 0,-4 0 0 0,1 0 0 16,-3-3 16-16,2 3-4 0,1-3-1 0,0 1 0 16,-1 2-3-16,1 0-8 0,-3-3 12 0,2 0-4 15,-2 1-8-15,0-1 0 0,0 1 9 0,-4-1-9 16,4 0 0-16,0-2 8 0,-1 2-8 0,1 1 0 16,-3-1 8-16,2 0-8 0,-5 1 8 0,-3-4-8 15,3 4 8-15,-7-1-8 0,-2 1 10 0,0-4-10 16,-3 4 22-16,0 2-2 0,0-3 0 0,-4 0 0 0,-2 3-2 0,0 0-1 15,0-2 0-15,-3-1 0 16,-3 3-1-16,0-3-1 0,-3 3 0 0,3 0 0 0,-3 0 0 0,-6 0 0 16,0 0 0-16,3 0 0 0,-3 0-3 0,6 0-1 15,-6 0 0-15,9 0 0 0,-3 0-11 0,2 0 0 16,1-2 0-16,3 2 8 0,3-3-8 0,-3 3 0 16,6-3 0-16,-3 3 0 0,0-2 0 0,3 2 0 15,-1-3 0-15,-2 0 0 0,0 1 0 0,0 2 0 16,0-3 0-16,-3 3 0 0,0 3 0 0,-12-3 0 15,9 2 0-15,-3 1 0 0,3 0 0 0,-9-3 0 16,3 5 0-16,-3-5 8 0,3 8 3 0,-3 0 0 16,0 3 0-16,-3-1 0 0,0 1 2 0,0 2 1 0,0-3 0 15,-3 4 0-15,0 4-6 0,0-2-8 16,0 3 11-16,0 2-11 0,0 3 12 0,0-3-12 0,-3 5 12 0,3-2-12 16,0 3 0-16,-6-1 0 15,0 0 0-15,0 4 0 0,0-1 0 0,1 0 0 0,-1 2 13 0,0-1-4 16,0 1-9-16,0 1-14 0,6 0 3 0,-3 0 1 15,-3-1 10-15,3 1 0 0,3-3 0 0,-3 3-8 16,3-3 8-16,0 0 0 0,1 0 0 0,-1 0 0 16,3 0 0-16,3 1 0 0,-3-1 0 0,0-3 0 15,3 3 0-15,3-2 0 0,0-1 0 0,0-2 0 16,0 0 0-16,2 0 0 0,-2-3 0 0,3 0 0 16,-3 0 0-16,3-2 0 0,0-4 0 0,0 4 0 15,-3-3 0-15,0 2 0 0,0-2 0 0,0 0 0 0,-3 3 0 16,0-3 0-16,-3 2 8 0,3 1-8 0,-3-1 0 15,0-2 0-15,0 0 0 0,-3 5 8 0,3-2-8 16,-3-1 0-16,0 1 8 0,0 2-8 0,1-3 8 16,-1 3-8-16,0-2 10 0,0-1-10 15,3 1 13-15,0-3-3 0,0 2-1 0,0-2 0 0,-3 0-1 0,3 0-8 16,0 0 12-16,0 0-4 0,0-3 3 16,-3 0 0-16,3 0 0 0,0 1 0 0,0-1 1 0,0-2 1 15,-3-1 0-15,3 1 0 0,0-3 9 0,0 0 2 16,0-1 0-16,0-1 0 0,0-1-6 0,0 0-1 15,0 1 0-15,0-4 0 0,0 1-1 0,3-3-1 16,0 0 0-16,-3 3 0 0,0-3 7 0,3 0 2 0,0 0 0 16,-6-3 0-16,0-2-24 0,0 2 0 0,1 0 0 15,-1 1 0-15,-3-1 0 0,3 0 0 0,-3 1 0 0,-3-1 0 16,0 0 0-16,-3 1 0 0,-3 2 0 0,0-3 0 31,-2 1-21-31,-1 2-9 0,-9-3-2 0,3 3 0 0,-6 0 32 0,1 0-9 0,-4 0 9 16,0 0 0-16,-2 0 0 0,2 0-8 0,-3 0 8 15,-3 0 0-15,-2 0-9 0,-1 0 9 0,-2-3-10 0,-1 3 10 16,0-2-10-16,-2-1 10 0,2 0-10 0,0 1 10 16,1-4 0-16,-4 4 0 0,1-1 0 0,-1-2 0 15,0 2 0-15,1-2 0 0,2 0-12 16,-2 2 12-16,-1-2 0 0,0 2 0 0,-2-2 0 0,-7 5 0 16,1-3 0-16,2 0 0 0,1 1 0 0,-1 2 0 15,-2 0 0-15,-1 2 0 0,0 1 0 0,-2-3 0 16,-1 3 0-16,-2-3 0 0,-1 0 0 0,1 2 0 15,-3 1 0-15,-4 0 0 0,-2-1 0 0,2 1 0 0,7 2 0 16,-4-2 0-16,1 2 0 0,-4-2 0 0,-2-1 0 16,3 4 0-16,-1-4 0 0,4 1 0 0,-1 0 0 0,-2-1 0 15,2 4 0-15,1-1 0 0,2-2 0 0,1 2 0 16,2-3 0-16,1 1 0 0,-1 2 0 0,4-2 8 16,-1 2-8-16,1 1 10 0,5 2-10 0,1-3 8 15,-4 0-8-15,3 0 8 0,1 3-8 0,-1-2 0 16,1-1 0-16,2 0 8 0,-2 3-8 0,2-2 0 15,3-1 0-15,-2 0 0 0,2 0 0 0,-3-2 0 0,4 0 0 16,-1-1 0-16,4 1 0 0,-4 2 0 16,0-5 0-16,4 8 8 0,-1-3-8 0,0-2 0 15,4 0 0-15,-4 2 0 0,0-2 0 0,1 2 8 0,2 0-8 0,-3-2 12 16,4 2-12-16,2 3 0 0,0-3-12 16,4 3 12-16,-4-2 0 0,3 2 0 0,1-6 0 0,-1 6 0 15,0 0 0-15,0 0 0 0,-2-3 0 16,2 3 0-16,-3 0 0 0,4 3 0 0,-1-3 0 0,-3 2 0 15,6-2-8-15,1 0 8 0,-4 0 0 0,6 0 0 16,-3 0 0-16,4-3 0 0,-1 1 0 0,6-4 0 16,-3 6-9-16,3-2 9 0,4-4-12 0,-1 1 12 15,0-3 0-15,0 0 0 0,3 0 0 0,-3 0 0 16,4 2 0-16,-1-2 0 0,6 3 0 0,-3-3 0 16,3 3-12-16,-3-1 4 0,3-2 8 0,0 3-13 15,0-3-18-15,1 0-3 0,2 3-1 0,0-1-697 16,0 1-139-16</inkml:trace>
  <inkml:trace contextRef="#ctx0" brushRef="#br0" timeOffset="125583.279">10441 14131 1594 0,'0'0'35'0,"-9"-5"7"0,3 0 2 0,0-3 1 0,0 0-36 0,3-3-9 0,0 3 0 0,6-2 0 15,0-1 44-15,0 1 6 0,0-4 2 0,3-1 0 16,0-1-32-16,-3-3-7 0,0 3-1 0,0-2 0 16,0-1 4-16,-3-2 0 0,0 0 0 0,-3 0 0 15,0 0 17-15,3-3 4 0,0 0 1 0,-3 0 0 16,3-2 6-16,-3-3 2 0,0-3 0 0,0-3 0 15,3 1 1-15,3-6 0 0,-3-2 0 0,9-6 0 16,-3 1-8-16,3-3-2 0,-1-3 0 0,1-6 0 16,0-1-37-16,3-4-13 0,0 3 0 0,0 6 0 0,-3 2 13 15,0 2 16-15,-3 6-3 0,-3 0-1 0,-3 3-12 16,3 2 0-16,-3 1 0 0,-3 2-10 0,3 2 30 16,-3 4 7-16,0 4 1 0,3 1 0 0,-6-1-6 0,6 3-1 15,-3 3 0-15,3 3 0 0,-3-1-1 0,3 3 0 16,-3 3 0-16,3 2 0 0,3 4-20 0,-3-1 0 15,3 2 0-15,-3 6 0 16,0 0-40-16,0 0-8 0,0 0-3 0,-3 8 0 16,-3 3-93-16,-3 2-20 0,-3 3-3 15,0 2-481-15,-3 1-97 0</inkml:trace>
  <inkml:trace contextRef="#ctx0" brushRef="#br0" timeOffset="125938.252">9935 12954 2101 0,'0'0'60'0,"0"0"12"0,6-5-57 0,3-3-15 0,2 0 0 0,7 0 0 16,0-3 53-16,3 1 8 0,3-1 2 0,0-2 0 15,-1 0-48-15,-2-3-15 0,0 3 8 0,0-1-8 16,0-2 0-16,-3 3 0 0,2-3 0 0,-2 1 0 15,0-1 0-15,3 0 0 0,0 0 0 0,0-3 0 16,3 1 0-16,-1 2 0 0,4-3 0 0,3 1 0 16,0-1 0-16,2-2 0 0,1 3 0 0,0-3 0 15,3 2 0-15,-1 1 0 0,1-1 0 0,0 3 0 0,-1 0 0 16,1 3 0-16,-9 2 0 0,-3 3 0 0,-3 6 0 16,-4-1 0-16,-2 1 0 0,-6 4 10 0,-3 3-10 15,-3 6 8-15,-6 0-8 0,0 7 8 16,-6 3 8-16,-3 6 2 0,1 2 0 0,-7 8 0 0,0 0-6 0,3 5-2 15,0 3 0-15,9 0 0 16,6 3-78-16,9 0-16 0,9-1-4 0,6-12 0 16</inkml:trace>
  <inkml:trace contextRef="#ctx0" brushRef="#br0" timeOffset="127192.935">9164 15404 1562 0,'0'0'34'0,"0"0"7"0,0 0 2 0,0 0 1 0,0 0-35 0,0 0-9 0,0 0 0 16,0 0 0-16,6 3 80 0,3-3 13 0,3 0 3 0,2 0 1 15,4-3-3-15,3 0-1 0,9 1 0 0,0-4 0 16,5 1-62-16,1 3-13 0,3-4-2 0,2 1-1 15,1 2-15-15,0-2 0 0,-1 5-12 0,1-3-667 32,0 1-133-32</inkml:trace>
  <inkml:trace contextRef="#ctx0" brushRef="#br0" timeOffset="127754.909">11286 15274 1116 0,'0'0'24'0,"9"-5"6"0,6 0 1 0,3-3 0 0,0 0-31 0,5 3 0 0,4-3 0 0,0 0 0 15,6 2 52-15,-4-1 5 0,4 1 1 0,3 1 0 16,6 2-14-16,-1 1-2 0,7-1-1 0,-1 0 0 16,7 3-28-16,3 3-5 0,-1-3-8 0,10 3-435 15,2-3-93-15</inkml:trace>
  <inkml:trace contextRef="#ctx0" brushRef="#br0" timeOffset="128256.229">11572 13764 921 0,'3'5'20'0,"6"6"4"0,-3-1 0 0</inkml:trace>
  <inkml:trace contextRef="#ctx0" brushRef="#br0" timeOffset="130273.808">15962 12861 996 0,'0'0'28'0,"0"0"7"0,0 0-35 0,0 0 0 0,3 8 0 0,3-2 0 16,-3-1 100-16,3 0 12 0,0-2 4 0,6 2 0 15,-3-2-36-15,6-1-6 0,0 1-2 0,2 0 0 0,4-3-18 16,0 0-4-16,6 0-1 0,0-3 0 16,2 0 7-16,4 1 2 0,6-3 0 0,6 2 0 0,-1-5-26 0,4 0-6 15,-1 0-1-15,7 0 0 16,3 0-13-16,-1-2-4 0,4-1 0 0,-1 0 0 0,-2-2-8 16,2 3 8-16,-2-1-8 0,-4 0 8 0,-5-2-8 0,3 3 0 15,2-1 0-15,-5 0 0 0,-6 6 0 0,-7 0 0 16,-2 2 0-16,-6 1 0 0,-3 2 0 0,-4 2 0 15,-8-2 0-15,3 0 0 0,-3 6 0 0,-6-4 0 16,-6-2 0-16,-3 8 0 16,3 3-31-16,-3-3-8 0,-6 0-1 0,-3 0-1 15,0-1-21-15,3 1-4 0,3 0-1 0,-2 0 0 16,-4 0 7-16,3 0 2 0,9-3 0 0,0-5 0 16,0 0-13-16,0 0-2 0,0 0-1 0,3 6 0 15,0-4 24-15,-3-2 5 0,0 0 1 0,0 0-313 0,15 0-63 16</inkml:trace>
  <inkml:trace contextRef="#ctx0" brushRef="#br0" timeOffset="131387.862">9372 12277 1087 0,'0'0'24'0,"0"0"4"0,0 0 2 0,0 0 1 0,0 0-31 0,0 0 0 15,0 0 0-15,0 0 0 0,0 0 61 0,0 0 7 16,0 0 0-16,9 5 1 0,0-2-45 0,3-1-8 16,3 1-3-16,6 0 0 0,2-6 0 0,4 3 0 0,6-3 0 15,3 3-430-15,2-2-87 16</inkml:trace>
  <inkml:trace contextRef="#ctx0" brushRef="#br0" timeOffset="131839.227">11098 12237 1292 0,'9'0'28'0,"6"0"7"0,9-3 1 0,6-2 0 0,6 2-36 0,8-2 0 0,4-3 0 0,5 0 0 16,7 0 76-16,2 0 9 0,4-2 2 0,8-3 0 16,4 2-47-16,5 0-8 0,3-2-3 0,10 0 0 15</inkml:trace>
  <inkml:trace contextRef="#ctx0" brushRef="#br0" timeOffset="144721.028">15766 15155 1494 0,'0'0'32'0,"0"0"8"0,0 0 0 0,0 0 3 0,0 0-35 0,9 0-8 0,-3 0 0 0,3 0 0 16,-1 3 45-16,-2 0 7 0,3-1 2 0,-9-2 0 16,0 0-37-16,9 6-7 0,0-1-2 0,6 0 0 15,-6 3 10-15,3-3 2 0,-3 1 0 0,3 2 0 16,3-3 0-16,0 0 1 0,-1 0 0 0,7 1 0 16,3-1 23-16,0 3 5 15,0-5 1-15,5-1 0 0,1-2-11 0,6 0-3 0,6 0 0 0,-1-2 0 16,7-1-15-16,3 0-3 0,-1-2-1 0,1 0 0 15,2-1-6-15,4-1-2 0,5 1 0 0,-8 4 0 16,-3-4 7-16,2 1 2 0,7 0 0 0,-4-1 0 16,-2 4 4-16,2-1 1 0,-2-2 0 0,2 2 0 15,4 1-7-15,-6-1-2 0,-4-2 0 0,-5 2 0 16,2 0-6-16,-5 1-8 0,-6 2 11 0,0-3-11 16,2-2 12-16,-2 5-4 0,-9-6 0 0,-6 6-8 15,-7-5 11-15,1 5-11 0,0-5 10 0,-6 2-10 0,-9 3 10 16,6-5-10-16,0 2 10 0,-6 3-10 0,-3-5 8 15,-3 0-8-15,6 5 0 0,0 0 0 16,0 0-9-16,-3-3-8 0,-3 0-2 0,6 3 0 16,0 0-24-16,0 0-5 15,-6 0 0-15,3 3-1 0,3-3 8 0,0 0 1 0,0 0 1 0,-6 5-622 16,0 1-125-16</inkml:trace>
  <inkml:trace contextRef="#ctx0" brushRef="#br0" timeOffset="149491.882">16069 13499 1108 0,'0'0'24'0,"0"0"6"0,0 0 1 0,3-5 0 16,-3 5-31-16,0 0 0 0,0 0 0 0,0 0 0 15,0 0 72-15,0 0 9 0,0 0 2 0,0 0 0 0,0 0-37 0,0 0-7 16,0 0-2-16,-3 8 0 0,-3 2-1 0,0 1-1 16,0-3 0-16,-2 5 0 0,-1 0-23 0,3 3-4 15,0-3 0-15,-3 9-8 0,3-4 0 0,-3 3 0 16,3 3 0-16,0 5 0 0,0 0 0 0,0 6 0 16,0 2 0-16,0 2 0 0,3 1 0 0,-3 5 0 15,3 0 0-15,-3 3 0 0,0-3 0 16,0 0 0-16,0 5-12 0,1 0 12 0,-1 0 0 0,-3 3 0 0,-3 0 0 15,0 0 0-15,0-3 0 0,0-2 0 0,0 2 0 16,-3-5 0-16,3 0 0 0,-3 3 0 0,1-3 0 16,-1-3 0-16,3 1 0 0,0-1 0 15,0-5 8-15,0 3-8 0,0-9-9 0,6 4-6 0,-3-3-1 0,6-1-473 32,3 1-95-32</inkml:trace>
  <inkml:trace contextRef="#ctx0" brushRef="#br0" timeOffset="150365.214">15733 13629 612 0,'0'0'13'0,"0"0"3"0,0 0 1 0,12 2 0 0,0 1-17 0,9-3 0 16,-1-3 0-16,7 1 0 0,6-1 96 0,3 0 16 15,-1-2 4-15,1 2 0 0,3-2 10 0,6 0 2 16,-4-3 1-16,4-3 0 0,5 3-32 0,4-2-6 15,0 2-2-15,2-3 0 0,1 3-29 0,-1-5-5 16,1 3-2-16,5-4 0 0,7 1-27 0,-7 3-6 0,-5-1 0 16,2-2-1-16,-2-1-11 0,-1 4-8 0,-2-3 9 0,-3 5-9 15,-1-5 8-15,1 5-8 0,-1-3 0 0,-5 3 0 16,-9 3 0-16,3-3 0 0,-4 0 0 0,1 5 0 16,-3-2 9-16,-4 0-9 0,-5-1 8 0,0 1-8 15,3 2 0-15,0-2 0 0,-9 5 0 0,8-3 0 16,10 1 0-16,-6-1 0 0,-9 3 0 0,5 0 0 15,1 0-12-15,0 0 12 0,-6 0-10 0,0 3 10 16,0-3 0-16,-4 2-9 0,-2 1 9 0,0 0 0 16,0 2 0-16,-6-2 0 0,0-1 0 0,0 4 0 15,-3-1 0-15,0-2 0 0,-6-3 0 0,3 10 11 16,0-2-3-16,0 0-8 0,-3 3 12 0,3-3-4 16,-3 5-8-16,0 0 10 0,0 0-10 0,0 6 10 15,-3-6-10-15,3 3 8 0,3 0-8 0,-3 0 8 16,6 0-8-16,-6-1 0 0,0 4 0 0,3-1 0 0,0 1 0 15,0 2 0-15,-3 0 0 0,0 0 0 0,0 3 0 16,0 3 0-16,0-1 0 0,0 1 0 0,-3 2 0 0,3 5 0 16,0 1 0-16,0 2 0 0,3 2 0 0,-3-2 0 15,2 0 0-15,4 0 0 0,0 3 0 0,0-6 0 16,3 4 0-16,-3-4 0 0,0 0 0 0,3 3 0 16,-3-5 0-16,3 2 0 0,-3 1 0 0,0-1 0 15,-3 1 0-15,3-4 0 0,-3 1 0 0,0 0 0 16,0-3 0-16,-3 3 0 0,0 0 15 0,0-3 1 15,0 2 0-15,-3 1 0 0,0 0 4 0,-3 0 2 0,3-1 0 16,-3 4 0-16,3-3-10 0,-3 5-1 16,3-6-1-16,0-2 0 0,0 1-10 0,-3-1 0 0,0-3 0 15,3-2 8-15,0 0-8 0,0-3 0 0,0 0 9 16,0-2-9-16,0-4 8 0,0-1-8 0,0-1 8 0,0 0-8 16,3-5 34-16,-3 0 2 0,3-8 1 15,0 0 0-15,0 0-13 0,0 0-2 0,0 0-1 0,0 5 0 16,0-5 18-16,0 0 3 0,0 0 1 0,0 0 0 15,0 0-30-15,0 0-5 0,0 0-8 0,0 0 11 16,0 0-11-16,0 0 0 0,0-5 0 0,0 5 0 16,-6-5 0-16,0-1 0 0,-5 1 0 0,-7 2 0 31,-3 1-19-31,-9-1-9 0,-9 3-1 0,-2 0-1 0,-7 3-38 16,-8-1-8-16,-10 6-2 0,-8 0-656 0,-10 0-131 0</inkml:trace>
  <inkml:trace contextRef="#ctx0" brushRef="#br0" timeOffset="151556.195">4532 17216 1157 0,'0'0'32'0,"0"0"8"0,0 0-32 0,9-2-8 0,0-3 0 0,0-1 0 15,3-2 140-15,-3 6 25 0,3-4 6 0,6 1 1 16,-4-3-44-16,4 3-9 0,0 0-2 0,0-3 0 16,3 2-41-16,0 1-8 0,0-3-1 0,-1 5-1 15,4-2-34-15,-3 5-8 0,6-5 0 0,-3 5-1 16,-4 0-23-16,4 0 0 0,0 5 0 0,3-2 0 15,-6 2-112-15,0 0-26 0,-1-2-6 16,1 2-812-16</inkml:trace>
  <inkml:trace contextRef="#ctx0" brushRef="#br0" timeOffset="151771.61">4446 17526 1724 0,'0'0'38'0,"0"0"8"0,15 3 2 0,0-6 0 0,2 3-39 0,4-5-9 16,6-1 0-16,3 4 0 0,0-4 109 0,5 1 20 0,4-3 4 0,3-2 1 15,2 2-50-15,-2-5-9 0,3 5-3 0,-1-3 0 16,-2 3-40-16,0 3-9 0,-4 2-2 0,1-2-764 16,-6 0-153-16</inkml:trace>
  <inkml:trace contextRef="#ctx0" brushRef="#br0" timeOffset="152418.77">6687 16661 1418 0,'-3'-21'31'0,"3"7"6"0,0 1 2 0,0 0 1 0,0 0-32 0,0-3-8 0,0 0 0 0,0 3 0 16,3 0 100-16,-3 2 17 0,0-2 4 0,0 2 1 15,-3 1-41-15,0 7-8 0,3-5-1 0,0 5-1 16,0 3-37-16,0-2-7 0,0 2-2 0,0 0 0 15,-3 8-17-15,3 0-8 0,-3 10 0 0,0 3 8 16,-3 6-8-16,0 2 0 0,0 5 0 0,1 1 0 16,-1 10 0-16,0 0 0 0,-3-6 0 0,0 6 0 0,3 3 0 15,-3-3 0-15,0 0 0 0,0 2 0 16,0-2 0-16,0-2 0 0,0-1 0 0,3-5 0 0,-3-2 0 16,3-4 0-16,-3-4 0 0,6-1 0 0,-2 1 0 0,2-9 8 15,3 3-8-15,-3 3 0 0,3-5 0 0,3-3-12 16,-3-3 0-16,6 0-640 15,-4-2-129-15</inkml:trace>
  <inkml:trace contextRef="#ctx0" brushRef="#br0" timeOffset="152741.54">6625 16518 1608 0,'0'0'45'0,"3"-8"11"0,0 0-44 0,3 3-12 0,3 2 0 0,-1-7 0 16,1 7 92-16,3-5 16 0,3 3 3 0,0-1 1 15,3 1-16-15,3 0-4 0,3 0 0 0,-1-3 0 16,4 8-46-16,0-6-10 0,0-2-1 0,0 8-1 15,-1-2-14-15,4-1-2 0,0 0-1 0,0-2 0 16,-10 5-5-16,7 0-2 0,3-3 0 0,0 1 0 16,-6-1-10-16,2 3 0 0,-2 0 9 0,3 0-9 0,-3 0 0 15,-3 0 0-15,-6 3 0 0,-4-1 0 16,4 1-56 0,-6 2-15-16,-6 1-3 0,-6 2-626 0,3 5-126 0</inkml:trace>
  <inkml:trace contextRef="#ctx0" brushRef="#br0" timeOffset="152963.308">6637 16960 1789 0,'0'0'39'0,"0"0"8"0,0 0 1 0,0 0 4 0,-3-5-42 0,3 5-10 0,0 0 0 0,6-6 0 15,3-2 74-15,2 6 13 0,1-4 2 0,3 1 1 16,3-3-27-16,0 3-6 0,3-3-1 0,3 3 0 15,-1-1-41-15,4-2-15 0,0 8 9 0,0-5-9 16,-3 2 0-16,-1-2 0 0,1 2 0 0,-3 3 0 31,0 0-45-31,-3 3-5 0,3-3-1 0,-7 8-605 0,1-3-122 0</inkml:trace>
  <inkml:trace contextRef="#ctx0" brushRef="#br0" timeOffset="153216.623">6396 17415 1575 0,'-12'3'44'0,"12"-3"11"0,0 0-44 0,-3 10-11 0,0-7 0 0,6 2 0 0,3 3 81 0,3-3 15 16,2-5 2-16,7 0 1 0,3 6 8 0,3-12 1 15,3 6 1-15,5-5 0 0,4 5-30 0,3-8-7 16,6 3 0-16,-4 2-1 0,4-2-20 0,2 0-4 15,1-1-1-15,0-2 0 0,2 6-21 0,-2-4-4 16,-3 1-1-16,-4 0 0 0,1-3-20 0,-3 8 0 16,5-5 0-16,-5 2-814 15,-9-2-167-15</inkml:trace>
  <inkml:trace contextRef="#ctx0" brushRef="#br0" timeOffset="154303.982">7434 17306 1688 0,'-21'-5'37'0,"16"2"8"0,5 3 2 0,-3-5 0 0,-3 5-38 0,3-5-9 0,-3 2 0 0,3 3 0 16,0-5 89-16,3 5 16 0,-6-3 3 0,6 3 1 15,0 0-27-15,0 0-6 0,0 0 0 0,0 0-1 16,9-5-39-16,3 5-8 15,-3-5-2-15,-1 5 0 0,1-6-6 0,6 6-2 0,6-2 0 0,-3 2 0 16,-3-6-7-16,6 6-2 16,5-5 0-16,4 5 0 0,0 0-9 0,0 0 0 0,-9 0 0 0,-4 0 8 15,1 5-8-15,0-5 0 0,-3 8 0 0,-3-2 0 16,6-1 0-16,-12 0 0 0,-3 3-10 0,-3 0 10 16,0 3-9-16,-3-3 9 0,-3 0-8 0,-3 5 8 15,-12 0-12-15,6 0 4 0,0 6 0 0,-3-6 0 31,-5 8-22-31,-1-5-4 0,0 0-1 0,3 3 0 0,-3 4 10 0,1-7 1 0,-1 5 1 0,0-2 0 16,3-1 14-16,0-4 9 0,3-1-12 0,1 0 12 16,8 0 0-16,0-2 0 0,-3-3 0 0,3 0 0 15,6-3 0-15,3 3 8 0,3-3 0 0,-3-5 1 16,6 6 7-16,6-4 2 0,6 4 0 0,-1-6 0 16,1 0 2-16,3-6 0 0,9 4 0 0,0-4 0 0,-4 1-4 15,7-3 0-15,6 3 0 0,-3-3 0 0,-1 3-16 16,-5 2 0-16,0-2 8 0,-3 5-8 15,2-6-114-15,-5 6-26 16,-3-5-6-16</inkml:trace>
  <inkml:trace contextRef="#ctx0" brushRef="#br0" timeOffset="154820.755">7958 17526 1825 0,'18'-11'40'0,"-12"11"8"0,-6 0 1 0,3-8 3 0,0 3-41 0,3-8-11 0,6 8 0 0,-6-9 0 16,-6 7 108-16,6-7 19 0,9 1 4 0,-3 5 1 15,-4-2-64-15,-2-4-13 0,6 1-3 0,3 5 0 0,0-2-35 0,0 2-7 16,-6-6-2-16,3 9 0 0,3-3-8 0,-3 3 0 15,-6 0 0-15,2 2 0 0,4-2 0 0,-3 5-11 16,0-6 3-16,-3 6 0 0,0-2 8 0,3 2 0 16,0 0 0-16,0 2 0 0,-3 4 0 0,-6-6 0 15,9 0 0-15,-3 10 0 0,0-2 0 0,-3 0 0 16,0 5 0-16,0-2 0 0,-3 2-12 0,3 3 0 16,-3 0 0-16,3 0 0 0,-3-3 20 15,3 0 3-15,0 6 1 0,3-6 0 0,-1 0-12 0,1-2 0 16,3-3 0-16,0-3 0 0,3 3 0 0,3-8 0 15,0 0 0-15,3-5 0 16,0 2-34-16,3-2-2 0,-1-3-1 0,1-5-1029 16</inkml:trace>
  <inkml:trace contextRef="#ctx0" brushRef="#br0" timeOffset="155339.794">8628 17285 1821 0,'0'0'40'0,"0"0"8"0,0 0 1 0,0 0 3 0,0 0-41 0,0 0-11 0,6 3 0 0,-6-3 0 16,9 10 62-16,3-2 10 0,-6 3 3 0,3 0 0 0,0 4-39 0,-4-1-8 16,4 2-2-16,0 2 0 0,-6 3-26 0,3 3 0 15,0-3 0-15,-3 8 0 0,0 0 0 0,-3-2 0 16,0 5-9-16,-3-6 9 15,0 6-26-15,0-6-2 0,0 6 0 0,-3-5 0 16,3-1-37-16,-3 0-8 0,0-2-2 16,3-3 0-16,0 1 17 0,3-4 3 0,-2-5 1 15,2 1 0-15,0-7 45 0,2-1 9 0,-2-6 0 0,3-3 0 0,3-7 38 0,-3 2 5 16,6-6 1-16,-3-4 0 0,0-1-2 0,3-2 0 16,0-3 0-16,0-2 0 0,0-1-6 0,-3-4-2 15,3-9 0-15,-3 0 0 0,0 1-2 0,0-1 0 16,-3-5 0-16,-3 11 0 0,0-3-4 0,-3 2 0 15,-3 3-1-15,0 1 0 0,0 4-17 0,0 6-10 16,0-3 12-16,0 8-12 0,0-2 24 0,3-1-1 0,0 6-1 16,3 0 0-16,3 0-4 0,0 5-1 0,0-3 0 15,3-2 0-15,3 8 3 0,0-3 0 0,0 5 0 0,3-2 0 16,3 5-20-16,-4 0 0 0,4 0 0 0,3 5 0 16,0-2-15-16,-3 7-3 0,3-7-1 0,0 7 0 15,-3-2 19-15,-4 0 0 0,4 6 0 16,-6 1 0-16,3-1-13 0,-9-1 1 0,0 3 0 0,-6-3 0 15,0 5 12-15,-6-4 0 0,0 7 0 0,-3-3 0 16,-3 1-12-16,1-1-2 0,-4-2-1 0,3-2 0 31,-3 4-147-31,3 3-30 0,-3-2-5 0</inkml:trace>
  <inkml:trace contextRef="#ctx0" brushRef="#br0" timeOffset="155806.046">9161 17431 2120 0,'-21'-3'47'0,"9"3"9"0,-3 0 3 0,0 3 0 0,-3-3-47 16,3 5-12-16,-2 0 0 0,-1-2 0 0,-3 8 35 0,3-3 5 15,6-3 0-15,3 3 1 0,-3 5-14 0,3-2-3 16,3-1-1-16,0 3 0 0,1 3-23 0,2 0 0 15,0-3 0-15,0 6 0 0,3-6 0 0,3 6-10 16,0-6 10-16,0 5 0 0,0-4 0 0,-1-6 0 16,7 5 0-16,-3 0 0 0,3-5 0 0,0-3 0 0,3 1 0 0,0 1 0 15,3-7 0-15,0 6 0 0,0-6 0 16,0-6 0-16,2 6 0 0,1 0 8 0,0-7-8 0,0 1 0 16,-3 4 9-16,0-4-9 0,0-2 8 0,-3-2-8 15,-1 2 8-15,1-3-8 0,-3 3 0 0,0-5 8 16,-3 0-8-16,-3 5-14 0,-3-5 3 0,0 2 1 31,-3-2-41-31,-3 0-8 0,-3-1-1 0,-3 9-1 16,-2-3-135-16,-4 0-28 0,-9 3-4 0,3 5-2 0,-9 0 86 15,1 0 18-15,5 8 3 0,-3-3 1 0,3 3 146 0,0-3 28 0,7 3 7 0,2-2 1 16,3 4 99-16,3-7 20 0,3 2 4 0,9-5 1 16,0 0-68-16,0 0-12 0,9 5-4 0,9-2 0 15,6-6-40-15,2 1-9 0,4-6-2 0,3 5 0 16,6-7-37-16,-1 2-12 0,1-3 0 0,3-2-668 15,-1 0-140-15</inkml:trace>
  <inkml:trace contextRef="#ctx0" brushRef="#br0" timeOffset="156054.182">9554 17201 1980 0,'-18'-6'44'0,"9"4"8"0,0-1 3 0,0 0 0 0,-3 3-44 0,3 0-11 0,-6 0 0 15,3 0 0-15,3 3 92 0,-2 2 17 0,2 1 3 0,0-1 1 16,-3 3-65-16,3 5-12 0,-3-5-4 0,3 10 0 16,0-4-24-16,0 4-8 0,0 1 0 0,3 2 0 15,0 0 0-15,0 3 0 0,0 2 8 0,3 1-8 16,0-1 0-16,3 1 0 0,3-3 0 16,0-1 0-16,0 1 0 0,3-5 0 0,0 2-13 0,6-8 5 31,3 6-65-31,0-11-13 0,3 2-2 0,3-2-929 0</inkml:trace>
  <inkml:trace contextRef="#ctx0" brushRef="#br0" timeOffset="156374.478">9685 17298 1702 0,'-21'0'37'0,"15"0"8"0,-3 0 2 0,3 0 1 0,0 0-38 0,0 0-10 16,3 0 0-16,3 0 0 0,0 0 33 0,0 0 5 15,0 0 1-15,0 0 0 0,9 6-7 0,3-4 0 16,3-2-1-16,-3 6 0 0,3-6-10 0,-1 2-1 16,1 1-1-16,3 0 0 0,0-3-3 0,-3 0 0 15,0 5 0-15,0 0 0 0,-3-2-8 0,0-3-8 16,-4 5 9-16,-2 0-9 0,-3 3 9 0,-3-8-9 16,3 8 8-16,-6-2-8 0,-3 2 0 0,-5 5-9 15,-4-3 0-15,-3 6 0 16,0 0-21-16,0 0-4 0,-6-3-1 0,0 0 0 0,4 3 16 15,-4-2 3-15,0-1 1 0,3-3 0 0,6 1 32 0,-3-3 7 16,6-3 0-16,4 3 1 0,-1-3 22 0,6 1 4 0,0-6 1 16,3 0 0-16,6 2-24 0,3-4-5 15,5 2-1-15,4-6 0 0,0-2-13 0,6 3-9 0,0-3 12 0,3-2-12 32,5-4-88-32,1 1-25 0,0 0-5 0,0-6-776 0</inkml:trace>
  <inkml:trace contextRef="#ctx0" brushRef="#br0" timeOffset="156593.932">9851 17156 1858 0,'0'0'52'0,"0"0"13"0,0 0-52 0,0 0-13 0,9 5 0 0,0-2 0 15,0 7 36-15,3-2 4 0,6-3 0 0,3 3 1 0,3 6 1 0,2-4 0 16,-2 3 0-16,6 1 0 0,-3 1-22 0,-1 1-4 15,1-2 0-15,0 1-1 16,-6-1-7-16,3 4-8 0,-3-5 11 0,-1 9-11 0,1-4 24 0,-6 1-1 16,-3-1-1-16,0-2 0 0,-6 3-22 15,-3 4 8-15,-6-2-8 0,-6 1-998 16</inkml:trace>
  <inkml:trace contextRef="#ctx0" brushRef="#br0" timeOffset="157376.778">11128 15962 1972 0,'-15'-13'44'0,"9"5"8"0,0 3 3 0,1 0 0 0,-4-3-44 0,3 2-11 0,0-2 0 16,-3 3 0-16,6-3 88 0,-3 3 16 16,-3-3 4-16,6 3 0 0,0-3-29 0,-3 2-6 0,0 1-1 0,3-3 0 15,-3 8-29-15,0-5-7 16,-3 2 0-16,3-2-1 0,-3 5-15 0,-6 0-4 0,4 5 0 0,-1-2 0 16,-3 2-16-16,-3 3 0 0,0 0 0 0,0 3 0 15,-3 2 0-15,3 5 0 0,4-4 0 0,-4 7 0 16,3 0-10-16,0 3 10 0,6 0-10 0,0 5 10 15,3 0-11-15,0 3 11 0,3-3-12 16,6 8 12-16,0-3-10 0,3 6 10 0,0-3-8 0,0 3 8 16,3-1 0-16,-3 1 0 0,3 8 0 0,3-1 0 15,0-5 0-15,-3 9 0 0,2 2-11 0,-2-3 11 16,-3 3 0-16,-3 0 0 0,0 0-8 0,-3 0 8 16,0 5 0-16,-3-5 0 0,-3 5 0 0,-3 0 0 15,1-5 0-15,2 0 0 0,-6-3 0 0,3 3 0 16,3-5 0-16,-3-3 0 0,0 0 0 0,3 0 0 15,0-6 0-15,3-4 0 0,0-6 8 0,0 0-8 16,0-10 8-16,3 2-8 0,6-8 9 0,-3-2-9 0,3-4 17 16,3-1-2-16,0-6-1 0,3 0 0 0,3-6 3 15,3-1 1-15,2-4 0 0,1-2 0 0,3-3-10 16,3-3-8-16,0 1 12 0,-1 2-12 16,4-3-14-16,3-2-10 0,3-3-1 0,-1 6-817 15,4-3-163-15</inkml:trace>
  <inkml:trace contextRef="#ctx0" brushRef="#br0" timeOffset="158041.719">11837 17423 1638 0,'0'0'36'0,"-9"-5"7"0,0 5 1 0,0-3 3 0,-3-2-38 0,6-1-9 16,-3-2 0-16,3 0 0 0,-3-2 124 0,6 2 22 15,3-3 5-15,-3-2 1 0,3 0-116 0,0-3-24 0,0-8-4 0,3 6 0 16,3-9 16-16,-3 1 3 0,0-6 1 0,3-2 0 16,-3-6-2-16,3-5 0 0,-3-3 0 0,3-2 0 15,-3 0-6-15,3-3-2 0,0-3 0 0,0 1 0 16,-3-3-4-16,3 2-1 0,0-2 0 15,0 7 0-15,3-1-13 0,-1 7 0 0,1 2 0 0,0 1-10 16,0 8 10-16,3-1 0 0,0 6 0 0,0 0 0 16,3 5 12-16,-3-2-3 0,3 4 0 0,0 4 0 15,2-1-1-15,1 11 0 0,-6-2 0 16,6 2 0-16,-3 5-8 0,3 1 0 0,-3 4 0 0,0 4 0 16,-4-1-12-16,4 5-2 0,-6 6 0 0,0 0 0 15,-3 5-102 1,-3 1-21-16,-6 7-4 0,0 0-519 0,0 3-104 0</inkml:trace>
  <inkml:trace contextRef="#ctx0" brushRef="#br0" timeOffset="158223.948">11569 16978 1918 0,'0'0'42'0,"0"0"9"0,0 0 1 0,0 0 3 0,0 0-44 0,9-5-11 15,3 0 0-15,2 2 0 0,4-7 93 0,6 2 17 16,6-3 3-16,6-2 1 0,-1 2-46 0,10-2-10 15,-3 0-2-15,-1-3 0 0,4 0-40 0,0 0-8 16,-1-5-8-16,-2 8 12 16,0-8-98-16,2 2-19 0,1 6-4 0,-3-6-1 0</inkml:trace>
  <inkml:trace contextRef="#ctx0" brushRef="#br0" timeOffset="158506.976">12676 16253 2278 0,'-6'-13'50'0,"0"8"10"0,0 0 3 0,3-3 1 0,-3 2-51 0,0 1-13 0,-3-3 0 0,0 5 0 15,1-2 44-15,-4 3 7 0,0 2 1 0,0 2 0 16,-3 3-22-16,0 3-4 0,0 0-1 0,3 6 0 16,-3-1-25-16,0 11 0 0,1-3 0 0,-1 5 0 15,3 1 8-15,0 7 0 0,-3 0 0 0,3 6 0 16,3 0 24-16,0 5 5 0,-3 0 1 0,6-3 0 15,0 3-38-15,0-5 0 0,4-1 0 0,-1-1-12 16,0-4 12-16,6 3 14 0,0-8-3 0,2 0-1 0,-2-2-2 16,9-1 0-16,-3 1 0 0,3-6 0 15,3-3-8-15,0-2 0 0,3-5 0 0,0 2 0 16,3-2-59-16,-1-9-17 0,4 3-3 0,3-10-692 16,3 5-138-16</inkml:trace>
  <inkml:trace contextRef="#ctx0" brushRef="#br0" timeOffset="158880.949">12795 16547 2318 0,'-12'-5'51'0,"6"-1"10"0,3 4 3 0,3 2 1 0,0 0-52 0,0 0-13 0,0 0 0 0,3-5 0 15,6-1 58-15,0 4 9 0,0-4 1 0,6 1 1 16,0 5-14-16,6 0-3 0,-1 0-1 0,4 0 0 16,0 0-39-16,3 0-12 0,3 5 0 0,-7 1 0 15,-2-4 0-15,0 9 0 0,3-3 0 0,-6 0 0 16,0 2 8-16,-6 1-8 16,-3-1 0-16,-4 4 0 0,-5 4 0 0,-5 1 0 0,-4-3 0 0,-3 5 0 15,-3 3 0-15,-6-1-11 0,0-1 2 0,-3-1 0 16,-2 3-4-16,2-3-1 0,0 3 0 0,3-9 0 15,-3 4 14-15,3-1 12 0,4-2-3 0,-1-5 0 16,3-3-9-16,3 2 0 0,6-2-10 0,0-2 10 16,3-4 0-16,3-2 13 0,0 0-1 0,12 6 0 15,3-12-4-15,3 4 0 0,3-4-8 0,5-2 12 16,4-2-4-16,3 2 0 0,3-5-8 0,2-1 12 16,4-4-93-16,0 5-19 0,-4-6-4 0,4 6-659 15,-6-8-131-15</inkml:trace>
  <inkml:trace contextRef="#ctx0" brushRef="#br0" timeOffset="159176.327">13117 16002 2131 0,'0'0'60'0,"0"0"14"0,6 11-59 0,2-3-15 0,1 10 0 0,6 1 0 16,6 2 0-16,3 3 9 0,0 2-9 0,6 0 8 15,-1 4 44-15,4 1 8 0,3 1 1 0,-1 2 1 16,4-2-6-16,0 0-2 0,3 0 0 0,-4 2 0 16,-2 1-14-16,0-1-4 0,-4 0 0 0,1 1 0 15,-6 2 0-15,-3-3 0 0,-3 1 0 0,-10-4 0 16,1 1-25-16,-6-6-11 0,-6 6 8 0,-3-5-8 16,-6 4 15-16,-2-4-3 0,-10-1 0 0,-3 1 0 15,-9-1-3-15,0 1-1 0,-8 2 0 0,-1-3 0 31,-3-2-83-31,1 0-17 0,2-3-3 0,-6-2-1 0</inkml:trace>
  <inkml:trace contextRef="#ctx0" brushRef="#br0" timeOffset="159905.813">14632 16105 2224 0,'0'0'49'0,"-6"0"11"0,0-2 1 0,6 2 1 0,0 0-50 0,0 0-12 0,0 0 0 0,0 0 0 15,0 0 85-15,0 0 15 0,6-6 2 0,3 4 1 16,8-1-46-16,1-2-9 0,3 2-1 0,6-2-1 16,6 2-29-16,2-2-5 0,1 0-2 0,6-1 0 0,5 1 0 15,-2-3 0-15,3 3 0 0,-4-3 0 0,1 5-10 0,-3-2 0 16,-1 0 0-16,-5-1 0 0,0 4 0 0,-3-4 0 15,-4 1 0-15,-8 2 0 0,-3 1 0 0,-3-1 0 16,-3 3 0-16,-6-3 0 0,-6 3 23 0,0 0 5 16,0 0 2-16,0 0 0 0,-9 3-22 0,-3 2-8 15,0 3 0-15,-3-2 0 0,0 2 0 16,-3-1 0-16,-2 4 0 0,2 2 0 0,3 1 0 0,-3 4 0 16,3 1 0-16,0-4 0 0,-3 9 0 0,6 3 0 15,-2-1 0-15,-1 3 0 0,0-2 0 0,0 4-8 16,3 1 8-16,-6 3 0 0,6-1 0 0,-3 0-8 15,-3 6 8-15,1 0 0 0,2-1 0 0,-3 4 0 0,0-1 0 16,0-2 0-16,0 5 0 0,0-6 0 0,1 1 0 0,-4-3 0 16,3-2 0-16,3 4 0 0,-3-2 0 0,0-5 0 15,3 2 0-15,1-7 0 0,2 5 0 0,0-6 0 16,3-5 0-16,0-2-10 0,0-1 10 0,3-4-12 31,0-6-21-31,3 2-5 0,0-5-1 0,3-5 0 16,0 0-154-16,6-5-31 0,0-8-7 0</inkml:trace>
  <inkml:trace contextRef="#ctx0" brushRef="#br0" timeOffset="160189.905">14575 16230 1862 0,'0'0'52'0,"0"0"13"0,0 0-52 0,6 5-13 15,0 0 0-15,0-2 0 0,3 5 64 0,-3-3 9 16,3 6 3-16,0-1 0 0,0 1 4 0,0-1 2 16,-1 4 0-16,1 1 0 0,-3-1-34 0,0 9-6 15,3-1-2-15,-3-1 0 0,0 3-16 0,0-3-3 16,-3 11-1-16,3-1 0 0,-3 1-1 0,0 2-1 16,3 6 0-16,0 0 0 0,-3-3-18 0,0-3 0 15,3-2 0-15,-3 0 0 0,3 0 20 0,-3-3 0 16,0-3 0-16,0-2 0 15,0-3-44-15,0-2-8 0,0-1-1 0,3 1-1 16,-3-4-27-16,2-1-6 0,-2-1-1 0,6-8-1017 16</inkml:trace>
  <inkml:trace contextRef="#ctx0" brushRef="#br0" timeOffset="160677.87">15313 16849 1857 0,'-6'-14'40'0,"6"9"9"16,0-3 2-16,-3-2 2 0,3 2-42 0,-3 0-11 0,3 0 0 0,-3-3 0 0,-3 6 45 0,3 2 7 16,1-2 2-16,-4 5 0 0,0 0 0 0,-3 0 0 15,0 8 0-15,0-3 0 0,0 6-15 0,0-1-3 16,0 1-1-16,0 5 0 0,0 2-8 0,0 1-2 15,-3-1 0-15,6 4 0 0,0 1-12 0,-3-1-2 16,4-4-1-16,2 3 0 16,0 0-10-16,6 3 8 0,-3-5-8 0,6-3 8 0,-4 0-8 0,4-1 0 15,3-1 9-15,-3-4-9 0,6-2 15 16,0 0-2-16,3-3 0 0,-3-2 0 0,6 0 15 0,0-3 2 16,2-6 1-16,1 1 0 0,0-3-3 0,3 0-1 15,-3-2 0-15,0-6 0 0,2 3-11 0,-5-3-1 16,0-6-1-16,0 4 0 0,-6-1-14 0,0-2 0 15,-3 3 0-15,-3-1 0 0,0-2 0 0,-6 5 0 16,-3-2-13-16,0-1 4 16,-6 6-51-16,0-6-11 0,-6 6-1 0,-3 0-1 15,-6 0-108-15,0 5-22 0,-8 2-4 0,-1 6-1 16,-3 0 91-16,1 0 17 0,2 6 4 0,0-4 1 16,6 4 105-16,3 2 21 0,4-3 4 0,2 6 1 0,3-4 76 0,9 1 15 0,0-2 3 0,9 2 1 15,3 2-57-15,6-2-11 0,6-3-3 16,6 3 0-16,5-2-12 0,7-4-4 0,6-2 0 0,5 0-742 15,1-2-149 1</inkml:trace>
  <inkml:trace contextRef="#ctx0" brushRef="#br0" timeOffset="161331.322">16111 16745 1429 0,'0'0'31'0,"0"0"6"0,0 0 2 0,9 0 2 0,0 0-33 0,-3-5-8 0,0 3 0 0,3-4 0 16,-3 1 80-16,3-3 15 0,0 3 2 0,-1-3 1 16,1 0 2-16,3-3 1 0,0 3 0 0,0-5 0 15,3 3-27-15,-3-6-6 0,3-3 0 0,0 3-1 16,0-2-17-16,2-6-3 0,1-3-1 0,0-2 0 16,3 0-30-16,0-5-7 0,0-6-1 0,-4 3 0 15,1-3-8-15,-3 1-9 0,0-1 9 0,-6 3-13 16,3 3-4-16,-6 2-1 0,0 5 0 0,-6 4 0 0,0 1 18 15,-6 4 0-15,0 5 0 0,-6-1 0 0,0 1 9 16,-3 5 6-16,-3 0 1 0,1 3 0 0,-4 2 3 16,3 3 1-16,-3 0 0 0,3 6 0 0,-3-1 4 0,3 6 0 15,1-3 1-15,2 13 0 16,0 0-25-16,3 3 0 0,-3-1 0 0,3 4 0 0,0 7 0 0,3-2 0 16,6 8 0-16,-3-6-11 0,3 3 21 0,6-2 4 15,0 2 1-15,3-3 0 0,3 3-15 0,3 0 0 16,0 0 0-16,3-5 0 0,3 0 0 0,0 2 0 15,-1-2 8-15,1-6-8 0,3 1 0 0,0-3-18 16,0-3 4-16,3-3 1 16,-6 1-107-16,5-6-20 0,1-5-5 0,0-3-570 0,3-5-113 15</inkml:trace>
  <inkml:trace contextRef="#ctx0" brushRef="#br0" timeOffset="161671.305">16980 16383 1911 0,'-18'-11'42'0,"15"9"9"0,0-6 1 0,0 0 2 0,0 0-43 0,-3 3-11 0,-5-1 0 0,2-2 0 16,0 8 112-16,-6-2 21 0,-3 2 4 0,-3 0 1 16,3 2-42-16,-3 4-8 0,1-1-1 0,-4 3-1 15,-3 0-60-15,3 8-12 0,-3 0-2 0,4-3-1 16,-1 8 3-16,0-2 1 0,9 7 0 0,0 0 0 16,3 1 2-16,0-1 1 0,3 1 0 0,0-3 0 15,7 2-18-15,-1 1 0 0,3-4 0 0,3-1 0 16,5-1 20-16,1-3 0 0,3 1 0 0,3-11 0 15,9 2-20-15,0-2 0 0,0-8 0 0,2 0 0 0,4-2 0 16,0-4 0-16,3-4 0 0,-1-4 0 0,-8 1 0 0,3 0 0 16,0-8 0-16,-3 2 0 0,-7-2 0 0,4-3 0 15,-3-2 0-15,-3-3 0 0,-3 0-15 0,-3 2-3 16,-9-2-1-16,3 0 0 0,0 3-1 0,-9 4 0 16,-6 4 0-16,-3 2 0 15,0 3-12-15,-3 5-4 0,-5 0 0 0,-7 8 0 16,0 0-12-16,3 0-4 0,6 8 0 15,-2 0 0-15,-1 2-3 0,9 4-1 0,9-4 0 0,3 6-993 16</inkml:trace>
  <inkml:trace contextRef="#ctx0" brushRef="#br0" timeOffset="162240.731">17450 16367 2761 0,'0'0'60'0,"-5"-8"13"0,-4 3 3 0,-3-8 2 0,6-1-62 0,-6 1-16 0,-6 0 0 0,6 0 0 16,-3 0 64-16,3-1 9 0,0 4 3 0,-6 2 0 16,4 0-55-16,-1 0-10 0,6-3-3 0,-3 11 0 15,-6 0-8-15,3 0 0 0,9 0 0 0,-3 6 0 16,-3 2 0-16,0 2-17 0,1 3 4 0,5 1 1 16,0 1 3-16,0 4 1 0,-3 2 0 0,3-2 0 15,6 4-4-15,3-1-1 0,-3 4 0 0,3-2 0 16,6-3 13-16,3 0 0 0,-3-5 0 0,2 0 0 15,-2 3-30-15,9-12 0 16,9 1 0-16,-3-2 0 0,-6-6 16 0,3 0 3 0,2-3 1 0,1-2 0 16,0-3 10-16,-3-3 0 0,-3-2 0 0,2-3 0 0,1 3 0 15,-6-3 9-15,-3 0-9 0,0 0 10 16,3 0 2-16,-3 3 0 0,-9-5 0 0,0 10 0 0,0-3-12 0,0-2 12 16,-3 10-12-16,0 3 12 0,-9-2-12 0,9 2 0 15,0 0 0-15,-3 5 8 0,-3 5-20 0,0 4-5 16,6-1-1-16,3 5 0 0,-3-2 18 0,3 11 0 15,-3 2 0-15,3 0 0 0,6 3-12 0,-6 5 2 16,-6 2 0-16,6 1 0 0,6 0 2 0,-3 2 0 16,-6 1 0-16,3-1 0 0,-3 3 8 0,3 0 0 0,3-5 0 15,-9 4 0-15,-3-4-8 0,3 0 8 0,0-3-8 16,0-3 8-16,-6-5-11 0,-3-5 11 0,3-5-13 16,0-1 5-16,-6 1 8 0,-3-6 16 0,-3-5-4 15,1-8-1-15,-1 0-2 0,-6 0 0 0,-6-8 0 16,6-5 0-16,4-6-9 0,-1 1 8 0,-6-3-8 0,0-6 8 15,3 1-8-15,7-6 0 0,5-5 0 0,6 2 8 16,-3 1-17-16,12-3-4 0,12 5-1 0,0 3 0 16,0 0 14-16,14 3-9 0,7-1 9 0,9 9-8 31,2-4-87-31,4 4-17 0,6-1-3 0,5 4-1 0</inkml:trace>
  <inkml:trace contextRef="#ctx0" brushRef="#br0" timeOffset="162791.662">18034 16235 2385 0,'0'0'68'0,"0"0"14"0,0 0-66 0,9 5-16 15,0 3 0-15,0 0 0 0,6 3 23 0,-4 2 1 0,-2 0 0 0,3 8 0 16,-3 0 3-16,3 3 1 0,-3 3 0 0,-3 7 0 16,0 3-28-16,0 3 0 15,-6-1 0-15,0 4 0 0,-3-1 0 0,-3 8 0 0,-3-5 0 0,0-2 0 16,-3 2 0-16,-6 2 0 16,3 1 0-16,-2-6 0 0,-1 1-12 0,3-4-7 0,0-4-1 15,0-4-1-15,0-4 21 0,6-6 0 0,0-2 0 0,3-6 0 16,-3 0 38-16,4-2 9 0,-1-9 1 0,6-2 1 15,0 0-3-15,0 0-1 0,0-8 0 0,0-10 0 16,3-1 7-16,3-2 2 0,-1-11 0 0,1 1 0 16,3-4-39-16,0-4-15 0,3-6 11 0,0-3-11 15,6-8 0-15,-3-2 0 0,0-8 0 0,0 0-10 32,-1-6-24-32,1 9-5 0,-6-3-1 0,-3 10 0 0,0 1 19 0,-3 2 3 0,-3 8 1 0,0 10 0 15,-3 4 17-15,0-1 0 0,-3 5-8 0,3 9 8 16,0 2 8-16,3 3 6 0,0 2 1 0,3-2 0 15,0 8-6-15,-3 5-1 0,15-3 0 0,0 3 0 16,3 0-8-16,0 3-16 0,6 2 4 0,-1 6 1 16,4-3 11-16,0 5-10 0,0 3 10 0,-3-1-10 0,2 4 10 15,-2-3 0-15,3 5-9 0,-3-2 9 16,-3-1-8-16,-1 3 8 0,1-2-10 0,-6 5 10 0,-3-6 0 0,-3-2-9 16,-3 3 9-16,-3-4 0 0,-3 4 0 0,-6-3 19 15,-3 0-3-15,-6 2-1 0,-6-5-2 0,-3 3 0 16,-2 0 0-16,-4 0 0 0,-6-5-13 0,-2 4 0 15,-7-1 8-15</inkml:trace>
  <inkml:trace contextRef="#ctx0" brushRef="#br0" timeOffset="163477.427">18710 16698 2174 0,'0'0'48'0,"0"0"9"0,0 0 3 0,0 0 1 0,0 0-49 0,0-5-12 0,-3-1 0 0,3 6 0 16,-3-8 49-16,0 8 7 15,-3-2 2-15,0 2 0 0,-3 2-44 0,-3 4-14 0,0 2 8 0,-6 5-8 16,0 0 0-16,0 0 0 16,-2 0-8-16,2 6 8 0,0 0 0 0,3 2 8 0,3-3 1 0,3 1 0 15,-3-3 9-15,6 2 2 0,-3 1 0 0,6-6 0 16,3 3-9-16,3-3-2 0,3-2 0 0,3 2 0 15,0-5-9-15,3-3 0 0,3 0 0 0,6-2 0 16,-3-3 0-16,5-3 0 0,1-2 10 0,0-3-10 16,0-2 0-16,3 2 0 0,-6-11-12 0,-1 6 3 15,1 0-6-15,-3-6-1 0,-3-2 0 0,0 2 0 32,-6 1-103-32,-3-3-21 0,-6 5-4 0,0-3 0 0,-3 1 52 15,-3-1 10-15,-6 6 2 0,0 5 1 0,-6 3 7 16,-3-3 2-16,-3 8 0 0,-2-5 0 0,2 10 70 0,-6-5 20 0,0 3 0 0,1 2 1 15,5 0 54-15,0 3 10 0,3-3 3 0,3 3 0 16,6 0 8-16,6-3 1 0,6 3 1 0,3-2 0 16,6-1-50-16,3 3-9 0,9-5-3 0,9-3 0 0,3-3-24 15,5 0-12-15,7-2 10 0,2 0-681 16,1-9-136-16</inkml:trace>
  <inkml:trace contextRef="#ctx0" brushRef="#br0" timeOffset="163778.277">19510 15796 2278 0,'-9'-8'50'0,"3"5"10"0,-3-2 3 0,1 5 1 0,-4-3-51 0,3 6-13 0,-3-3 0 0,0 5 0 15,0 3 37-15,0 3 5 0,0 4 1 0,-3 4 0 16,0 5-16-16,3 2-3 0,-2 3-1 0,-1 3 0 15,0 8-23-15,3 2 8 0,-3 0-8 0,0 3 0 16,0 3 8-16,3 0-8 0,0-1 10 0,1-2-10 16,2 0 13-16,3 0-3 0,0-2-1 15,3-4 0-15,3-2-1 0,3-2 0 0,3 2 0 0,0-8 0 16,3-3-8-16,2-2 0 0,4-5 0 0,3-1 8 16,0-7-8-16,6-6-17 0,6-5 4 0,-1 0-754 15,10-8-150-15</inkml:trace>
  <inkml:trace contextRef="#ctx0" brushRef="#br0" timeOffset="164128.612">19516 16208 2246 0,'0'0'49'0,"0"0"11"0,0 0 1 0,0 0 3 0,0 0-52 0,0 0-12 16,9 3 0-16,3 0 0 0,3-3 56 0,3 0 9 15,0 0 2-15,2 2 0 0,4-2-23 0,0 0-4 16,-3 6 0-16,3-4-1 0,-3 4-27 0,2-1-12 16,1-3 10-16,-3 4-10 0,0 2 22 0,-3-3-2 15,-3 3 0-15,0 0 0 0,-4 2-20 0,-5-4 0 0,0 7 0 0,-3-2 0 16,-6-1 11-16,-6 3-3 16,0 6 0-16,-2-6 0 0,-10 6-8 0,0-6 8 0,-3 8-8 15,0-2 8-15,0 2-8 0,1 0 0 0,-4 0 0 16,6 0 0-16,-3-2 0 0,3-1-16 0,1-4 4 0,5 1 1 15,0 1 11-15,6-5 0 0,0-6 0 0,6 6-8 16,0-9 8-16,3-2 0 0,6 8 10 0,6-8-10 16,6 0 11-16,0-8-11 0,5 6 12 0,4-12-12 15,6 1 0-15,3-5 0 0,8-1-12 0,1-5-800 16,5 1-160-16</inkml:trace>
  <inkml:trace contextRef="#ctx0" brushRef="#br0" timeOffset="164377.832">19841 15767 2052 0,'0'0'45'0,"3"7"10"0,6 1 1 0,2 3 1 0,1 2-45 0,6 3-12 15,9 0 0-15,0 8 0 0,3 2 54 0,2 1 9 16,4 2 1-16,3 3 1 0,-1-3-7 0,1 5-2 15,-3 0 0-15,0 3 0 0,-1-2-14 0,-5 5-3 16,-3-9-1-16,0 4 0 0,-4-1-6 0,-2 1 0 16,-6-6-1-16,-3 2 0 0,-6-4-10 0,-6 2-1 15,-6 0-1-15,-3 0 0 0,-6-2-4 0,-6-1-1 16,-2 1 0-16,-7-1 0 0,-3 0-6 0,-6-4 0 16,1 1-8-16,-10-1-844 0,0-4-176 15</inkml:trace>
  <inkml:trace contextRef="#ctx0" brushRef="#br0" timeOffset="165032.428">20695 15354 2538 0,'9'-21'56'0,"0"10"11"0,0-2 2 0,6 0 3 0,-1-1-58 0,7 1-14 15,3-3 0-15,-3 0 0 0,0 0 0 0,0 1 11 16,-1-1-11-16,1 0 10 0,0 3 16 0,0-1 3 0,-6 4 1 16,6 2 0-16,-3 0-12 0,-7 3-2 15,4 2-1-15,-3 0 0 0,0 3-7 0,-3 3 0 16,3 2-8-16,-3 3 12 0,0 3 3 0,0 5 0 0,0 2 0 0,3 9 0 15,-3-1-7-15,2 3-8 0,-2 8 11 16,3 3-11-16,0 0 9 0,0 5-9 0,-3 0 0 0,0 5 9 16,0 3-9-16,0 5 0 0,-6 3 9 15,0 2-9-15,3 1 0 0,-6 2 0 0,-3-5 0 0,0 8 0 16,0-1 0-16,-3-1 14 0,0 1-2 16,-3-1 0-16,0-1 8 0,3 5 0 0,0 1 1 0,-3-1 0 15,6-8-21-15,-3-2 0 0,3-2-12 16,0-1 4-16,0-5 18 0,3 0 4 0,-3-3 1 0,3-3 0 15,0 1-15-15,0-11 0 0,0 3 0 0,0-8 0 16,3-1 0-16,3-4 8 0,-3-6-8 0,0-3 0 16,3 1 13-16,-3-6-3 0,0-5-1 0,0 3 0 15,-3-11 3-15,0 0 0 0,0 0 0 0,0 0 0 16,0 0 4-16,0 0 2 0,0 0 0 0,0-11 0 16,-6 3-5-16,-3 0-1 0,-6-2 0 0,-5-4 0 0,-7 7-12 15,-6-7 0-15,-12 4-12 0,-8-3 12 16,-13 7-90-16,-8-2-11 0,-12 3-3 0,-10 2-767 15,-11 3-153-15</inkml:trace>
  <inkml:trace contextRef="#ctx0" brushRef="#br0" timeOffset="168754.116">4803 7234 1756 0,'0'0'39'0,"9"2"8"0,0 4 1 0,3-4 1 0,3 4-39 0,0-1-10 0,-4 3 0 0,7 0 0 16,3 0 71-16,-3 2 12 0,0-2 2 0,3 3 1 15,0-1-42-15,2-2-9 0,1 0-2 0,0 0 0 16,0-3-11-16,3 1-2 0,2-4-1 0,4-2 0 16,3 0-10-16,0 0-1 0,5-2-8 0,4-1 12 15,5 0-26-15,1-2-6 0,0 3 0 0,5-4-643 16,4 1-128-16</inkml:trace>
  <inkml:trace contextRef="#ctx0" brushRef="#br0" timeOffset="169185.433">6690 7340 2372 0,'21'-16'52'0,"-6"10"12"0,0 1 1 0,9 0 1 0,8-6-53 0,10 6-13 0,9-3 0 0,14 5 0 16,18 1 48-16,10-4 8 0,5 9 0 0,9 2 1 15,6 6-93-15,6 2-20 16,3 0-3-16</inkml:trace>
  <inkml:trace contextRef="#ctx0" brushRef="#br0" timeOffset="170917.457">6089 18219 1378 0,'0'0'30'0,"0"0"6"0,3-5 2 0,6 2 2 0,0-2-32 0,0 0-8 0,3 2 0 0,2-2 0 16,1-1 20-16,3 1 4 0,-3 3 0 0,3-4 0 15,3 6-13-15,0-5-3 0,2 2 0 0,4 3 0 16,0 0-8-16,0 0 0 0,-3 3 0 0,2-3 0 15,1 5 0-15,3 1 8 0,3-4-8 0,-1-2 8 16,7 5 4-16,3 1 0 0,5-6 0 0,7 5 0 16,12-5-12-16,-1 3 0 0,6-3 0 0,4 0 8 15,-1-3-8-15,7-2 8 0,11 5-8 0,0-6 8 16,-8-1 1-16,11-4 0 0,12 3 0 0,-3 3 0 0,-6-3 41 16,9-5 8-16,10 5 2 0,2-3 0 15,-3 3-3-15,0-2 0 0,-3 2 0 0,-6 0 0 0,-6-3-35 16,0 8-7-16,4-2-2 0,-10 5 0 0,-3-5 2 15,-5 5 0-15,-4-3 0 0,-3 3 0 0,1 0-6 0,-7 0-1 16,-6 0 0-16,-5 0 0 0,-1 0-8 16,-2 0 0-16,-3 0 0 0,-4 0 0 0,1 0 0 0,-7 0 0 15,-2 0 0-15,-6 3 0 0,-7-3 0 0,-2 0 0 16,-3 0 0-16,-6-3 0 0,-3-2 0 0,-3 0 0 16,-4 2 0-16,-5-2 0 0,3-1 0 0,-6 4 0 15,-3 2 0-15,0 0 0 16,3-6-47-16,-3 6-1 0,0 0-1 0</inkml:trace>
  <inkml:trace contextRef="#ctx0" brushRef="#br0" timeOffset="172290.957">11637 17560 939 0,'-6'0'20'0,"0"0"5"0,3-5 1 0,0 5 1 0,-3 0-27 15,3 0 0-15,-3 0 0 0,4 0 0 0,-4-3 68 0,6 3 8 16,0-5 1-16,0 5 1 0,0 0 10 0,3-5 3 15,2-3 0-15,4 3 0 0,3-3-43 0,0 0-8 16,6 2-1-16,3 1-1 0,6-3-25 0,0 3-5 0,2 2 0 0,7-7-8 16,0 4 0-16,-1-1 0 15,7 1 0-15,0-2 0 0,5 8 0 0,4-5 0 0,3 2 0 16,2-2 0-16,1 5 0 0,-1-5 0 0,4 2 12 16,-4 0-12-16,1 3 15 0,5 0-4 0,1-2-1 0,2-3 0 15,-5 5 9-15,2 0 1 0,-2 0 1 0,-1-6 0 16,1 4-11-16,3 2-2 0,-4-6-8 0,-2 6 12 15,-4-5-12-15,-5 2 8 0,-7-2-8 0,-2 5 0 16,-6-3 13-16,-6-2-3 0,-6 0-1 0,-4 5 0 16,-5 0 13-16,-3-5 2 0,0 5 1 0,-6 0 0 15,-3 0 9-15,0 0 2 0,0 0 0 0,0 0 0 16,0 0-19-16,-6 0-3 0,-3-3-1 0,0 3 0 16,0 0-13-16,0 3 0 0,-2-3-9 0,2 0 9 15,-3 0-27-15,3 0 1 16,0 0 0-16,0 0 0 0,-3 0-21 15,3 5-4-15,3-10-1 0,-3 5-809 0</inkml:trace>
  <inkml:trace contextRef="#ctx0" brushRef="#br0" timeOffset="173011.799">14664 17529 1206 0,'0'0'26'0,"0"0"6"0,0 0 0 0,0 0 3 0,0 0-35 0,0 0 0 15,9 0 0-15,0-3 0 0,3-2 84 0,3-1 9 16,6 4 3-16,3-4 0 0,5 1-22 0,7 0-4 0,9-3-1 0,2 3 0 16,10-3-23-16,3 2-5 15,2-1-1-15,9 1 0 0,7-2-18 0,5 0-4 16,4-2-1-16,5 7 0 0,0-2-17 0,6 0 0 0,6-3 0 16,-2 2 0-16,2 4 0 0,6-4 0 0,3 1 0 0,-3 5 0 15,-3-3 8-15,4 1-8 0,8-1 9 0,-3-2-9 16,-9 0 0-16,6 2 0 0,3-2-11 0,0 5 11 15,-3 0 0-15,-6-6 0 0,-5 4 0 0,-4 2 0 16,-3-6 24-16,3 6 4 0,-2-5 0 0,-1 5 0 16,-3-3 10-16,0 3 2 0,-5-5 1 0,2 5 0 15,3 0-33-15,-5 0-8 0,-10 0 0 0,0 0 0 16,1 0 0-16,-7 0 0 0,1 5-10 0,-10-5 10 31,-2 3-37-31,-7-3-2 0,-5 5 0 0,-6-5-601 0,-4 0-120 0</inkml:trace>
  <inkml:trace contextRef="#ctx0" brushRef="#br0" timeOffset="178738.097">21594 16145 1465 0,'0'0'32'0,"6"-3"6"0,-3-2 2 0,0-3 2 0,0-5-34 0,0-3-8 16,0 0 0-16,3 0 0 0,-3 0 60 0,0-2 9 15,0-3 3-15,0 2 0 0,0-5-36 0,-1 3-6 16,1-5-2-16,0 2 0 0,0 0-28 0,6 0 0 15,0-2 0-15,0 7 0 0,0-2 22 0,6 5-2 16,3 0 0-16,3 0 0 0,3 6-12 0,-1 2-8 16,4 0 8-16,0 3-8 0,-3 2 0 0,0 3 0 0,-1 3 0 15,-2 2 0-15,3 0 0 0,0 6 0 16,-6-1-9-16,3 4 9 0,-4-1 0 0,1 3 0 0,-3 0 0 16,-3 0 0-16,0-3 0 0,-3 5 0 0,0 1-9 15,-6-3 9-15,0 0 0 0,0-1 0 0,-3-1 0 0,0-1 0 16,0 0 0-16,0-2 0 0,0-1 0 0,3 1 9 15,0-3-1-15,0 0-8 0,0 0 12 0,6-6-4 16,-1 6-8-16,1-2 0 0,3-6 9 0,3 0-9 16,0 0 57-16,3 0 7 0,0-6 2 0,3-2 0 31,-4 3-118-31,7-3-23 0,-6-3-5 0,3 1-515 0,0-1-103 0</inkml:trace>
  <inkml:trace contextRef="#ctx0" brushRef="#br0" timeOffset="179106.938">21668 16497 1340 0,'9'-8'38'0,"0"0"8"0,0 0-37 0,0-5-9 16,3 0 0-16,-3-3 0 0,3-3 36 0,0 1 4 0,3 2 2 0,-7-8 0 16,-2 5 58-16,0-2 12 0,0 0 3 0,0 0 0 15,3 2-57-15,-6 3-11 0,-3 1-3 0,6-4 0 16,-3 9 3-16,3-1 0 0,0 0 0 0,-6 11 0 16,12-8-26-16,-6 0-5 15,12-2 0-15,-3 7-1 0,-1 1-15 0,4-1 0 0,0 3 0 0,-3 3 0 16,3-1 0-16,0 1-8 0,3 2 8 15,-1 3 0-15,1 0 0 0,-3 3 0 0,0-1-8 0,0 1 8 16,-3 2 0-16,0 0-8 0,0 0 8 16,-1 1 0-16,4-1 0 0,-3-2 0 0,-3 2 0 0,3-3 0 15,3 1 0-15,0 0 0 0,0-4 0 0,-1-1-657 16,1 2-130-16</inkml:trace>
  <inkml:trace contextRef="#ctx0" brushRef="#br0" timeOffset="179835.013">22728 15341 1071 0,'-6'0'30'0,"6"0"7"0,0 0-29 0,0 5-8 16,3 0 0-16,-3 3 0 0,0 3 80 0,0 2 16 15,0 0 2-15,-3 6 1 0,0-1-5 0,3 9-1 0,-3-4 0 0,-3 7 0 16,3-4-18-16,-3 6-4 0,3-3-1 0,0 0 0 16,0 5-30-16,0-2-7 0,0 0-1 0,6 0 0 15,3-3-17-15,-6 0-4 16,3-8-1-16,3 5 0 0,3-4-10 0,3-1 10 0,0-5-10 0,-3-3 10 31,3 0-35-31,3-2-7 0,-4-3-2 0,-11-8-886 0</inkml:trace>
  <inkml:trace contextRef="#ctx0" brushRef="#br0" timeOffset="180141.898">22439 16298 1072 0,'0'0'24'0,"0"0"4"0,0 0 2 0,6 3 0 0,3 2-30 0,-3-2 0 16,-6-3 0-16,12-3 0 0,0 3 116 0,0-5 16 15,3 5 4-15,0 0 1 0,-1-5-27 0,7 2-6 16,3-2 0-16,0-1-1 0,3 1-40 0,5-3-8 16,-2 3-2-16,0-3 0 0,3 5-15 0,-1-2-3 15,-2 0-1-15,6-1 0 0,-3-1-26 0,-1 7-8 16,-5-8 0-16,3 2 0 0,3 6 11 0,-4-2-2 16,4-4 0-16,-6 6 0 0,3-5-21 0,-3 10-4 15,-4-5 0-15,-2 0-652 0,-3 3-129 16</inkml:trace>
  <inkml:trace contextRef="#ctx0" brushRef="#br0" timeOffset="180727.33">22677 16433 1522 0,'0'0'33'0,"0"3"7"0,6-6 2 0,-6 3 2 0,0 0-36 0,0 0-8 16,0 6 0-16,0 4 0 0,3 1 47 0,-12 5 7 16,9 5 2-16,-9 3 0 0,0-1-36 0,6 4-6 15,-2 2-2-15,-1 0 0 0,-3 3 7 0,0 0 1 16,0-1 0-16,3-2 0 0,0 1 21 0,0-1 5 15,3 0 1-15,-3-8 0 0,3 5-19 0,0-7-3 16,0-1-1-16,3-4 0 0,3-1-13 0,-3-5-3 16,0-8-8-16,6 0 12 0,-6 0 2 0,9 0 0 15,0-8 0-15,0-3 0 0,0-2-14 0,0-3 0 16,3-8 0-16,2 3 0 16,-2-3-36-16,-9-2-6 0,9-6-2 0,-9 3 0 15,3-3 14-15,-3 1 2 0,0-4 1 0,-6-2 0 0,-3 5 27 16,6 6 0-16,0 5 0 0,-3 2 8 0,0 6 35 0,3 5 7 0,0 0 2 15,0 8 0-15,0 0-8 0,0 0 0 16,-3 0-1-16,6 3 0 0,3 7-24 0,3-2-5 0,-3 6-1 0,3 1 0 16,0 1-1-16,9 3-1 0,-3-3 0 15,0 7 0-15,2-1-11 0,4-1 0 0,-6 3 0 0,6-3 8 16,-3 3-8-16,3-9 0 0,-1 9 0 0,1-5 0 16,0-3 0-16,3 2 8 0,-3-5-8 0,-3 1 0 15,0-1 8-15,-4-3-8 0,1-2 0 0,3 0 8 16,-3-2 16-16,-6 2 4 0,-9-8 0 0,9 0 0 15,0 5-1-15,-3-5 0 0,0-5 0 0,-6 5 0 16,6-8 14-16,-3-6 3 0,3 1 1 0,-3-5 0 16,-3-3-19-16,3-6-4 0,-3-10-1 0,0 0 0 15,0-11-21-15,6 3-12 0,-4-10 2 0,7-1-819 16,-3 1-164-16</inkml:trace>
  <inkml:trace contextRef="#ctx0" brushRef="#br0" timeOffset="181387.455">23820 15206 1796 0,'0'0'40'0,"0"0"8"0,0 0 1 0,0 0 1 0,0 0-40 0,0 0-10 0,0 0 0 0,0 0 0 15,0 0 27-15,0 0 3 0,0 0 1 0,0 5 0 16,0 0 1-16,0 0 0 0,0 1 0 0,0 2 0 16,0 0-19-16,0 0-3 0,-3 2-1 0,-3 1 0 15,-3 5 22-15,3-3 4 0,-8 3 1 0,-1 0 0 0,-6 2-4 0,-3 1 0 16,-3-1 0-16,1 3 0 16,-4-2-19-16,0-1-4 0,-3 1-1 0,3 2 0 0,7-2 0 15,-1-4-8-15,3 1 12 0,6 0-4 0,0-3-8 16,3 3 0-16,9-2 9 0,-3-4-9 0,12 3 0 0,-3-2 8 15,9 0-8-15,6-4 0 0,3 1 8 0,9-2-8 16,2-1 8-16,7-2-8 0,3-1 0 0,-1 1 9 16,-2 0-9-16,3 2 0 0,2-2 11 0,-8 4-11 15,6 1 10-15,-3 0-10 0,-7 0 0 0,-5 3 0 16,0-1-13-16,-6 4 4 0,-6-1 9 0,-3 0 0 16,-4 0 0-16,1 3 0 0,-9 0 0 0,-3 0-8 15,-6 5 8-15,-8-2-8 0,-4 4 8 0,-3-1 0 0,-3-1 0 16,-6 3 0-16,1 2 0 0,-4 1 0 15,0-1-9-15,1 0 9 0,-4-2 0 0,6-3 0 0,0 6 0 16,7-3 0-16,-4-6 0 0,15-2 0 0,0 3 0 16,3-4 0-16,3-1-11 0,6-4 11 0,0 1-8 15,9-1 8-15,3-4 11 0,9-1 7 0,0 0 2 0,6-2 0 16,5-3 0-16,4 0 0 0,6-5 0 0,3-3 0 16,-1 2-12-16,10-4-8 0,8-1 9 0,-5-2-1119 15</inkml:trace>
  <inkml:trace contextRef="#ctx0" brushRef="#br0" timeOffset="182585.349">11712 17632 1310 0,'0'0'37'0,"0"0"8"0,3-5-36 0,3 2-9 0,0-2 0 0,2-1 0 15,4 1 9-15,0-3 0 0,3 8 0 0,3-3 0 16,0 1 31-16,3 2 5 0,3 0 2 0,2 2 0 0,1 1-26 0,3-3-5 16,3 5 0-16,2 1-1 0,7-4-2 15,0 4 0-15,5-1 0 0,1 3 0 0,-3-3-13 0,5 3 0 16,1 0 0-16,2-3 0 15,1 3 0-15,2-2-18 0,7-1 4 0,2-3 1 0,-5 1 13 16,3 0 15-16,-1-3-3 0,4 5-1 0,2-5-11 16,3 0 0-16,-2 3 0 0,2-1 0 0,1-2 0 0,2 3 0 15,4-3 0-15,2 5 0 0,3 1 0 0,1-4 0 16,-4 4 0-16,6-6 0 16,1 5-20-16,2-5-7 0,0 2-1 0,3-2 0 0,-2 0 28 0,2 6 0 15,0-6 0-15,-2 8 0 0,-4-3-14 0,0 0 2 16,1 3 1-16,-4 0 0 15,-9-3-38-15,1 9-8 0,-7-4-2 0,-2 1 0 16,-1-1 10-16,1 4 1 0,-1-6 1 0,-2 5 0 0,-4-3 21 0,-2-2 4 16,-1 0 1-16,1-2 0 0,-4 1 21 0,1-1 0 15,3-1-9-15,-1 0 9 0,-2 3 0 0,-1-2 0 0,4-4 0 0,-1-2 0 16,4 6 0-16,-1-6 9 0,7 0-1 0,-1 0 0 16,-2 0 4-16,5 0 1 0,1-6 0 0,2 6 0 15,-5 0 10-15,5 0 1 0,4 0 1 16,-1 0 0-16,0 6-10 0,-2-6-3 0,-1 5 0 0,1-3 0 15,2 4-12-15,-2 2 9 0,-10-3-9 0,4 3 8 16,8-3-8-16,-8 1 0 0,-7-4-12 0</inkml:trace>
  <inkml:trace contextRef="#ctx0" brushRef="#br0" timeOffset="183320.598">17906 17658 1302 0,'0'0'36'0,"0"0"10"0,0 0-37 15,0 8-9-15,0-2 0 0,3 7 0 16,0-5-52-16,3 2-12 0,0-2-2 0,3 5-1 0,0-2 54 0,5 2 13 0,7 0 0 0,0 1 0 15,6 4 0-15,6-2 0 16,-1 3 12-16,10-1-12 0,3 3 80 0,5 0 8 0,1-2 3 0,8 0 0 16,7-1-30-16,11 3-5 0,4-2-2 0,8-1 0 15,3-5-32-15,9-5-6 0,7 6-2 0,2-6 0 16,6-3-14-16,3 0 0 0,3-2 0 0,3 2 0 16,3-5 12-16,3 0-4 0,3 0-8 0,3 0 12 15,3 0-12-15,0 0 0 0,0-5 0 0,2 5 0 16,-2-3 0-16,3 3 0 0,3-5 0 0,0 0 0 0,-3 2-14 15,0-2-6-15,2 5 0 0,1-8-1 16,-3 2-19-16,0-7-3 16,-9 5-1-16,0-2 0 0,-3-4 15 0,-3 1 2 0,-9 0 1 0,-3-6 0 15,-3-2 26-15,-3 3 0 0,-6-3 0 0,-2-3 0 16,-1 3 0-16,-9-3 0 0,3-3 0 0,-8 6 0 0,-7-11 17 0,-8 6-1 16,8-6 0-16,-12-2 0 0,-2-3-4 0,-10-3 0 15,-5 0-1-15,-9 1 0 0,-4-1 19 0,-5 3 4 16,-6-3 1-16,-6 1 0 0,-6-1 28 0,0 0 5 15,-10 1 2-15,1-1 0 0,-3-2-33 0,-3 2-6 16,-3 0-2-16,3 8 0 0,-6-2 17 0,6 2 3 0,0 6 1 16,0-1 0-16,6 1-21 0,-3 2-4 0,-3 0-1 15,9 0 0-15,-6 3-5 0,6-3-2 16,0 3 0-16,3 0 0 0,-3 3-7 0,3-1-2 0,3 1 0 0,-3 2 0 16,0 2-8-16,5 1 0 0,-2 3 0 15,-6-4 0-15,0 7-14 0,0-4-2 0,-6 6 0 0,6 2 0 16,0-2-5-16,-6 5-2 0,-3 0 0 0,0 0 0 31,0 0-30-31,0 8-7 0,-3-3 0 0,-6 3-819 0</inkml:trace>
  <inkml:trace contextRef="#ctx0" brushRef="#br0" timeOffset="183571.787">24151 16764 1724 0,'-15'-19'38'0,"9"14"8"0,0-3 2 0,-3-5 0 0,6 5-39 0,-3-2-9 0,6-1 0 0,-3-2 0 0,3-3 22 0,0 0 2 16,3 0 1-16,6-5 0 0,0 8 23 0,3-3 5 15,3 0 1-15,0 0 0 0,5 0-25 0,1 3-5 16,0 0 0-16,0-1-1 0,-3 7-6 0,3-7-1 16,5 4 0-16,-5 2 0 0,3 5-4 0,-3-2-2 15,3 0 0-15,-9 5 0 0,2 5-10 0,-5-2 0 16,-3 2-12-16,0 8 12 0,-6-5-11 0,-3 3 11 15,-3 10-8-15,-3-3 8 0,6 9 0 0,-3-3 0 16,-3 5 0-16,3 0-642 16,0 5-123-16</inkml:trace>
  <inkml:trace contextRef="#ctx0" brushRef="#br0" timeOffset="199959.903">4738 5382 862 0,'0'0'24'0,"0"0"6"0,3-8-30 0,0 5 0 0,-3-2 0 0,2-1 0 0,-2 6 89 0,-2-7 12 16,-1 1 3-16,3 1 0 0,-6 0-34 0,3-1-6 16,-3 1-2-16,3 0 0 0,3 5-22 0,-6-3-5 15,0 0-1-15,6 3 0 0,0 0-25 0,0 0-9 16,0 0 0-16,0-2 9 0,0 2-9 0,0 0 0 16,0 0 0-16,3-5 0 0,3-1-10 0,0 4-4 15,6-4-1-15,-1 1 0 0,4 5 15 0,3 0 8 16,0-3 0-16,6 1-8 0,0 2 36 15,2 0 1-15,1 2 0 0,0 1 0 0,3-3-1 0,3 3 0 16,-4-3 0-16,4 2 0 0,0 1-8 0,6 0-3 16,2 2 0-16,1-2 0 0,5-1 1 0,1 1 0 0,3-1 0 15,5 1 0-15,1 2-9 0,2-2-1 16,4 0-1-16,2-1 0 0,4 4-3 0,2-4-1 0,1 4 0 16,-1-6 0-16,4 2-3 0,-1-2-8 0,3 3 12 0,1-3-4 15,-4 0 0-15,1-3 0 0,2 3 0 0,0 0 0 16,4 0-8-16,-1-2 0 0,-3-1 0 0,4 0 0 15,2 3 8-15,1-2 7 0,-1-1 1 0,-3 0 0 16,-2 1 7-16,2-4 1 0,6 4 1 0,-2-4 0 16,-4 6-6-16,0-2-2 0,4-1 0 0,-1 1 0 15,0-4-9-15,1 4-8 0,-1-4 12 0,3 4-12 16,-2 2 9-16,-1-3-9 0,-3 3 0 0,1-3 9 16,-7 1-9-16,-2 2 0 0,-4-3 0 0,1 3 0 15,-4 0 0-15,-5-3 0 0,-1 3 0 0,-2 0 0 16,-7-2 0-16,-2 2 0 0,-3 0 0 0,-7 0 0 15,-2 0 0-15,-6 0 0 0,0 0 0 0,-4 2 0 16,-2-2 0-16,0 0-11 0,-3 0 11 0,-3 3-8 16,-3-3-32-16,-4 5-5 15,1-2-2-15,-3 2-946 0</inkml:trace>
  <inkml:trace contextRef="#ctx0" brushRef="#br0" timeOffset="-89669.837">15117 7109 1381 0,'-27'6'39'0,"18"-1"9"0,-6-2-39 0,0-1-9 0,-3 1 0 0,4 2 0 0,-4-2 60 0,0-1 9 15,3 1 3-15,3-3 0 0,0 0-48 0,3 0-8 16,-3 0-3-16,3 0 0 0,3 0-13 0,1 0 9 16,-1-3-9-16,6 3 8 0,0 0 0 0,0 0-8 15,0 0 12-15,0 0-4 0,0 0 20 0,0 0 3 16,0 0 1-16,0 0 0 0,0 0-2 0,0 0 0 15,0 0 0-15,0 0 0 0,0 0-9 0,0 0-1 16,0 0-1-16,0 0 0 0,6 0-11 0,-6 0-8 16,0 0 9-16,11 3-9 0,1 2 17 0,0-2-2 15,3 2-1-15,0 1 0 0,0-1-6 0,3 0 0 16,0 1-8-16,-1-1 12 0,4 3-12 0,0 0 8 16,3 0-8-16,3 0 0 0,0-1 8 0,5-1-8 15,1 2 0-15,6-3 0 0,2 0 0 0,7-2 0 0,-3-3 0 0,5-3 0 16,1-2 0-16,2 2 0 0,-2-2 0 0,3 0 0 15,-1-1 0-15,4 1 0 0,-1-3 0 16,-2 3 0-16,-1 2 0 0,-2-2 0 0,3 0 0 0,-4-1 0 16,4 4 0-16,2-3 0 0,-2-1 0 15,0 1 0-15,-7 0 0 0,4-1 0 0,-4 4 0 0,-5-4 0 16,-3 4 0-16,2-1 0 0,4-2 0 16,0 5 0-16,-10-3 0 0,4 1 0 0,3-1 0 0,-1 3 0 15,7-5 0-15,-6 2 0 0,-4-2 0 0,7-1 9 16,15-2-9-16,-4 3 10 0,-2-5-10 0,2-1 10 15,7-2-10-15,-4 2 10 0,-5-2-10 0,0 0 10 16,2 2-10-16,-2 1 0 0,2 4 0 0,-2-2 0 16,-7 6 0-16,1-1 0 0,-3 0 0 0,-4 3 8 15,1 3-8-15,-3-3 0 0,-4 5 0 0,4-2 0 16,-3 2 11-16,0 1 0 0,-1-1 0 0,4 0 0 0,-3 0 1 16,-1 1 1-16,1-4 0 0,3-2 0 0,-3 3-5 0,2-3-8 15,4-3 11-15,0 1-11 0,2-1 8 16,1 0-8-16,0 1 0 0,-4-4 0 0,-2 4 0 0,-3-1 0 15,-4 1 0-15,1-1 0 0,-6 0 0 0,-3 1 10 16,0-1-10-16,-4 3 8 0,-5 0-8 0,0 0 0 16,0 0 9-16,0 3-9 0,-3-1 9 0,-3 1-9 15,0 0 12-15,0-1-12 0,3 1 28 16,-4-1 0-16,-2 4-1 0,-6-6 0 0,0 0-3 0,9 5-1 16,0 0 0-16,-9-5 0 0,0 0-13 0,6 3-2 15,-6-3-8-15,0 0 12 0,0 0 2 0,0 0 0 0,0 0 0 16,-3 5 0-16,-6-2-3 0,0-3-1 15,3 3 0-15,-3-1 0 0,-2 1-10 0,2 0-9 0,0-3 9 16,0 2-13 0,0 1-81-16,3-1-16 0,0-2-3 0,0-2-907 0</inkml:trace>
  <inkml:trace contextRef="#ctx0" brushRef="#br0" timeOffset="-88145.818">13149 7051 1366 0,'-18'0'39'0,"13"0"8"0,-1 0-38 0,-3 0-9 16,6 3 0-16,0-1 0 0,3-2 71 0,0 0 12 16,0 0 2-16,9 6 1 0,3-1-49 0,5 0-9 15,4-2-3-15,9 0 0 0,3-3 25 0,5 0 5 16,4-3 1-16,3 0 0 0,5-2-15 0,7 0-2 0,5-1-1 0,1-1 0 15,-1 1-29-15,1-2-9 16,-1 3 0-16,1-3 0 0,-1 3 8 0,-5-1-8 16,-3 1 0-16,-7 3 0 0,-5-1 0 0,-3 0-12 0,-7 3 0 0,-8 3 0 31,-6 0-32-31,-3-3-7 0,-6 2-1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0T22:10:37.8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3481 3191 1749 0,'-14'-13'38'0,"8"10"8"0,6 3 2 0,0 0 2 0,-3-3-40 0,3 3-10 16,0 0 0-16,0 0 0 0,-3 6 0 0,3 4 0 15,0 11 0-15,0-2 0 0,0 5 28 0,-3 2 4 16,0 9 1-16,3-1 0 0,0 3-19 0,0 0-4 16,-3 3-1-16,0-3 0 0,3 2-1 0,-6 1 0 0,3 0 0 15,0 0 0-15,0-3-8 0,0 0 8 16,0-6-8-16,3 1 8 0,-6 0-8 0,6-6 0 0,3-4 0 0,-3-4 8 15,-3 1 4-15,3-4 1 0,3-1 0 16,-3-4 0-16,0-2 31 0,0-3 7 16,0-5 1-16,0 0 0 0,0 0 19 0,0 0 4 0,3-7 1 0,3-4 0 15,0-2-38-15,3-8-7 0,-6-6-2 16,6-5 0-16,-6-2-21 0,6-6-8 0,0-7 0 0,-4-4 9 16,-2-2-20-16,3 3-4 0,0-5-1 15,0 2 0-15,-6 2 16 0,-3 1 0 0,0 5 0 0,0 0 0 16,0 6 0-16,-3 1 8 0,0 4 0 0,1 5-8 15,2 3 44-15,-3 2 3 0,0 0 0 0,0 5 0 16,0 1-23-16,3-1-5 0,-3 6-1 0,6 0 0 16,0 2-3-16,3-2-1 0,3 2 0 0,3 6 0 15,3-5-14-15,-1 7 0 0,7-2 0 0,3 2 0 16,6 6-15-16,0 2 4 0,3 0 1 0,-4 3 0 16,4 3 10-16,0 2 0 0,0 0 0 0,-4 3-8 15,-2 3 8-15,0-4 0 0,-3 4-9 0,-3 2 9 0,-3 0 0 0,-3 3 0 16,-7 0 0-16,-2-3 0 0,-6 0 0 0,0 8 0 15,-5-2 0-15,-7-1 0 0,-3 6 0 16,-6-5 0-16,0-4-9 0,-3 4 9 0,-2-3-12 0,-7-1 2 16,0-1 0-16,3-1 0 15,4-3-16-15,-1-2-3 0,3-3-1 0,3 1 0 16,6-6-122-16,4-1-24 0,2-4-4 0,6-3-798 16</inkml:trace>
  <inkml:trace contextRef="#ctx0" brushRef="#br0" timeOffset="544.525">4160 3625 2016 0,'0'0'57'0,"-6"-5"12"0,3-1-55 0,0 1-14 0,0-3 0 0,0-3 0 15,0 1 35-15,3-1 4 0,0 1 1 0,3-1 0 16,0-2 24-16,-3 2 6 0,3-2 1 0,-3 0 0 16,3 2-33-16,-6 3-6 0,0-2-2 0,3 2 0 15,-3 2-1-15,-3-1 0 0,-3 1 0 0,0 1 0 16,1 2-16-16,-1 1-3 0,-6 2-1 0,0 2 0 16,-3 4-9-16,0 2 0 0,-3 2 0 0,0 3-11 15,1 3 11-15,-1 0-13 0,0 5 5 0,0 0 8 0,3 6-15 16,3 2 5-16,3 0 1 0,4 3 0 15,2-3 9-15,3-3-10 0,0 4 10 0,6-4-10 0,6-2 10 0,2-3 0 16,-2-3-9-16,9-2 9 0,3-2 0 16,3-1 0-16,-3-3 0 0,2-2 8 0,4-2 2 0,0-4 0 15,-3-2 0-15,0-5 0 0,2 0 1 0,-2-3 0 16,-3 0 0-16,3-5 0 0,-3-1 5 0,0-2 0 16,-4-2 1-16,1-3 0 0,-6-6-9 0,0 1-8 15,-3-1 12-15,-3-2-12 16,0-2-42-16,-3 1-15 0,-3 4-3 0,-3-3-1 15,-3 2-38-15,0 4-7 0,-6 4-2 0,-3 1 0 16,-6 7 12-16,1 0 3 0,-4 3 0 0,-3 3 0 16,-6 3 53-16,1 4 10 0,2 3 2 0,0 1 1 0,3-1 59 0,6 0 12 15,6 3 3-15,7 0 0 0,2 3 37 0,6-1 8 0,3 1 2 0,6-3 0 16,2 2-47-16,7-2-10 0,3 0-1 16,6-2-1-16,0-1-4 0,5-2-1 0,1-3 0 0,3-3 0 15,0-2-18-15,-1-1-4 0,7-4-8 0,-3-3-699 16,-1-1-146-16</inkml:trace>
  <inkml:trace contextRef="#ctx0" brushRef="#br0" timeOffset="800.31">4907 2765 2401 0,'-12'3'52'0,"6"-1"12"0,-3 3 1 0,1 1 3 0,-7 4-54 0,3 4-14 0,-3-1 0 0,0 0 0 0,0 3 52 0,3 5 8 16,0 0 2-16,-3 6 0 0,0-1-30 0,-2 3-7 16,2 0-1-16,-3 3 0 0,0 3-24 0,0 2 0 15,0 2 0-15,3 1 0 0,1 2 0 0,2-2 0 16,3 2 0-16,0-5 0 0,6 3 0 0,3-6 0 16,3-4 0-16,3-1 0 15,3-3 0-15,3-2-11 0,-1-6 3 0,7 1 0 16,3-3-83-16,0-8-16 0,9 0-3 0,0-3-617 15,2-10-123-15</inkml:trace>
  <inkml:trace contextRef="#ctx0" brushRef="#br0" timeOffset="1180.879">5071 3085 2266 0,'-15'0'64'0,"15"0"14"0,-9 3-62 0,0-1-16 0,3 1 0 0,6-3 0 15,0 0 35-15,0 5 4 0,6 3 1 0,0-2 0 16,3 1 12-16,3 1 4 0,3-2 0 0,0-1 0 16,0 0-29-16,5 1-6 0,-2-1-1 0,3-3 0 15,0 4 16-15,0-1 4 0,3 0 0 0,-4 1 0 16,1 2-40-16,-6-3 0 0,3 0 0 0,-6 0 0 16,0 3 0-16,0-5 9 0,-3 2-9 0,0 3 0 15,-6 3 8-15,-3-6-8 0,-6 3 0 0,-3 3 0 16,0-1 0-16,-6 3-12 0,-3 3 0 0,-3 0 0 15,-6 3-43-15,4-3-8 0,-4 2-1 0,0 1-1 16,-3-1 27-16,3-5 6 0,4 3 0 0,2 0 1 0,0-3 31 16,6 1 0-16,6-1-8 0,0 0 8 0,3 0 33 0,6-7 10 15,0 2 1-15,6-1 1 0,6-1 6 0,3-4 1 16,3 4 0-16,0-6 0 0,6-3-23 0,2 0-4 16,4-2-1-16,3-3 0 0,6 0-9 0,-1 0-3 15,1-5 0-15,0-3 0 0,2 6-12 0,1-6-18 16,0 3 4-16,-4-3 1 15,-2 2-135-15,-3-7-26 0,3 5-6 0</inkml:trace>
  <inkml:trace contextRef="#ctx0" brushRef="#br0" timeOffset="1404.499">5541 2865 2474 0,'0'0'70'0,"0"0"16"0,12 8-69 0,3 0-17 0,0 3 0 0,3-1 0 16,-3-4 16-16,5 4 0 0,7 1 0 0,0 2 0 16,0 3 47-16,3 3 9 0,-1-4 1 0,-2 7 1 15,0-1-48-15,0 0-10 0,-3 0-1 0,-4 0-1 16,-2 6-14-16,-3-3 0 0,-6 2 0 0,0 8 0 16,-6-7 0-16,-6 5 14 0,-9-1-4 0,-3 4-1 15,-6-6-9-15,-5 5 0 0,-4-5 0 0,-9 0-828 16,-6 3-162-16</inkml:trace>
  <inkml:trace contextRef="#ctx0" brushRef="#br0" timeOffset="2067.101">6622 3201 2253 0,'0'0'49'0,"-6"0"11"0,0 0 1 0,6 0 3 0,0 0-51 0,0 0-13 0,0 0 0 0,0 0 0 16,0 0 88-16,0 0 14 0,0 0 3 0,0 0 1 15,6-5-45-15,3 0-9 0,3 2-1 0,5 1-1 16,1-4-32-16,3 1-6 0,0 2-2 0,6-2 0 31,3 0-38-31,-4 5-7 0,4-6-1 0,0 4-787 0,3 2-157 0</inkml:trace>
  <inkml:trace contextRef="#ctx0" brushRef="#br0" timeOffset="2213.138">6693 3368 2512 0,'0'0'56'0,"0"0"11"0,0 0 2 0,0 0 1 0,0 0-56 0,15 5-14 15,3-2 0-15,3 0 0 0,3-1 58 0,5-2 9 16,4 0 1-16,6-2 1 0,-4-6-45 0,7 0-8 16,0-3-3-16,5 1-839 15,7-4-168-15</inkml:trace>
  <inkml:trace contextRef="#ctx0" brushRef="#br0" timeOffset="2769.531">8821 2434 1843 0,'0'0'40'0,"0"0"9"0,0 0 2 0,0 0 1 0,0 0-42 0,3 11-10 16,-3-1 0-16,3 4 0 0,0 1 74 0,-3-1 13 15,0 4 2-15,0 3 1 0,0-5-14 0,0 8-4 16,0 3 0-16,-3 4 0 15,3-2-21-15,-3 8-5 0,3 0-1 0,-3 0 0 0,0 6-16 0,0-3-3 16,3-3-1-16,0 2 0 0,0-4-14 0,3-4-3 16,3-2-8-16,-3-2 12 0,3-1-12 0,3-2 0 15,-3-3 0-15,3-5 0 16,0 0-60-16,0-5-19 0,-3-1-3 0,0-2-1038 0</inkml:trace>
  <inkml:trace contextRef="#ctx0" brushRef="#br0" timeOffset="3010.397">8030 3307 1814 0,'0'0'40'0,"0"0"8"0,0 0 1 0,0 0 3 16,12 6-42-16,5-4-10 0,13 4 0 0,3-6 0 15,3 2 56-15,8 1 8 0,4-3 3 0,11 0 0 16,4-3-15-16,5 1-4 0,7-4 0 0,-1 1 0 15,4 2 6-15,5-5 1 0,0 3 0 0,1 0 0 0,5-1-14 16,-6 1-2-16,1 0-1 0,-4-3 0 16,-3 3-21-16,1-1-4 0,-10 1-1 0,-5 2 0 15,-7 3-12-15,-5-2 11 0,-6-3-11 0,-7 5 10 0,-8 0-10 0,-3 0 0 16,-9 2 0-16,-3 1 0 16,-9 2-77-16,-6 3-18 0,-6 0-3 0,-6 5-970 15</inkml:trace>
  <inkml:trace contextRef="#ctx0" brushRef="#br0" timeOffset="3737.054">7732 3934 1893 0,'0'0'41'0,"0"0"9"0,0 0 2 0,3 8 2 0,0 0-43 0,3 5-11 15,0 1 0-15,-3 2 0 0,-3-1 54 0,6 4 9 16,0-1 1-16,3 6 1 0,-3-3-23 0,0 3-5 15,2 3-1-15,1-6 0 0,3 3-26 0,-6-3-10 16,3-3 0-16,0 1 9 0,0-6-1 0,0 0 0 16,0 1 0-16,0-6 0 0,0-3 9 0,3 0 2 15,-3-5 0-15,0 0 0 0,-1-5 15 0,1 0 3 16,3-6 1-16,3-5 0 0,0-2-7 0,-3-4-2 16,6-4 0-16,3-3 0 0,-3-6 2 0,-1 1 0 0,-2-6 0 15,0-2 0-15,6 0-31 0,-6 2 0 0,-6-2 0 16,0-1 0-16,0 4 0 0,0 4 0 0,-3 1 0 0,0 5 9 15,-4 2-1-15,1 3-8 0,3 1 12 0,-3 2-4 16,-3 5-8-16,3 0 0 0,0 5 9 0,0 1-9 16,0 2 10-16,0 0-2 0,3 2-8 0,0 4 12 15,0-1-4-15,6-2 0 0,0 5-8 0,3-3 12 16,3 3-12-16,3 0 11 0,-1 3-11 0,7-3 10 16,3 2 4-16,3 1 1 0,2-3 0 0,4 0 0 15,3 0 3-15,2 3 1 0,4-3 0 0,-3 0 0 16,-1 0-19-16,7-3 0 0,0 3 0 0,-1-5 0 15,4 2 12-15,2-2-12 0,-2 2 12 0,-4-2-12 16,-5 2 9-16,0-5-9 0,-10 3 0 0,1 0 9 16,-9 2-9-16,0-2 0 0,-9 2 0 0,-4 3 0 15,-2-2-34-15,-6 2-6 0,-6 0 0 16,-6 2-819-16,-3 6-163 0</inkml:trace>
  <inkml:trace contextRef="#ctx0" brushRef="#br0" timeOffset="4142.318">8214 3971 1882 0,'12'-8'41'0,"-9"6"9"0,3-3 2 0,3-1 1 0,3-4-42 0,3-1-11 0,0 0 0 0,0 1 0 15,2-1 109-15,4 1 20 0,0-1 4 0,3 1 1 16,-6 2-43-16,3 2-9 0,-1-2-2 15,1 6 0-15,-6-4-36 0,0 4-8 0,-6-1-2 0,0 3 0 16,3 3-20-16,-6 2-4 0,-6-5-1 0,3 8 0 16,0 0-9-16,-3 5 0 0,-6 3-10 0,-3 0 10 31,-3 2-51-31,-6 1-4 0,0 2-1 0,0-2 0 16,-3 2 3-16,-2 3 0 0,2-3 0 0,-3 3 0 0,3-1 25 0,-3 1 6 0,4-5 1 0,-1 2 0 15,3-5 21-15,3 0 0 0,-3-6 0 0,9 4 0 16,0-4 40-16,3 1 2 0,3-3 1 0,3-3 0 15,3 0-9-15,-3-5-2 0,0 0 0 0,12 3 0 16,3-3 7-16,0 0 1 0,0-5 0 0,6-1 0 16,2 1-17-16,1-3-3 0,3-3-1 0,3 4 0 15,0-4-3-15,2 0 0 0,1 1 0 0,-3-1 0 16,3-2-8-16,-1 5-8 0,-2-5 9 0,0 8-9 16,-3-3-51-16,-7 0-16 0,1 0-3 0,0 2-1144 15</inkml:trace>
  <inkml:trace contextRef="#ctx0" brushRef="#br0" timeOffset="4332.492">8750 3979 2329 0,'0'0'51'0,"0"0"10"0,0 0 3 0,0-5 2 0,3 2-53 0,3-2-13 15,0 0 0-15,3 0 0 0,0-1 59 0,3 1 9 0,3-3 1 0,2 3 1 16,1-3-26-16,3 0-4 0,0-3-2 0,0 3 0 15,3 0-46-15,-4-2-10 0,-2 2-2 0,0 0 0 32,3 3-105-32,-12-1-22 0,3 1-4 0,-6 0-873 0</inkml:trace>
  <inkml:trace contextRef="#ctx0" brushRef="#br0" timeOffset="4513.523">8723 4035 1668 0,'0'0'47'0,"0"8"11"0,3 2-46 0,0-2-12 0,0 0 0 0,-3-8 0 16,3 8 101-16,3 0 19 0,-3 0 3 0,-3-8 1 16,0 0-28-16,6 8-4 0,0-3-2 0,-3 3 0 15,-3-2-43-15,3 2-9 0,-6-1-2 0,0 1 0 16,0-2-27-16,0 2-9 0,-3 0 0 0,-3-3 0 16,6 0-110-16,-6 3-29 0,0-5-5 0,3-1-514 15,3 4-102-15</inkml:trace>
  <inkml:trace contextRef="#ctx0" brushRef="#br0" timeOffset="4696.813">9021 3934 2239 0,'0'0'49'0,"0"0"11"0,0 0 1 0,0 3 2 0,-3-3-51 0,3 0-12 0,0 8 0 0,-6-3 0 16,-3 6 79-16,3-1 13 0,3 4 2 0,3-1 1 15,-6-3-39-15,3 4-8 0,3 2-2 0,3-1 0 16,0-1-29-16,3 2-5 0,0-6-2 15,3 3 0-15,6 3-10 0,0-5 0 0,0-3-12 0,5-3-811 16,4 3-161 0</inkml:trace>
  <inkml:trace contextRef="#ctx0" brushRef="#br0" timeOffset="5591.228">10679 3138 1807 0,'0'0'40'0,"0"0"8"0,3 5 1 0,3 1 2 0,-3 1-41 0,3 1-10 16,0 0 0-16,3 0 0 0,-1 0 69 0,4 0 12 16,0-3 3-16,3 3 0 0,6-8-4 0,-3 3 0 15,6-3 0-15,2-3 0 0,1-2-32 0,0-3-6 16,0 0-2-16,0-5 0 0,-4 0-8 0,1 0-3 16,-3-6 0-16,0 3 0 0,-6 0-12 15,-6 0-2-15,0-2-1 0,-3-1 0 0,-3 1-14 0,-6-1-13 0,-6 1 2 16,0-1 1-1,-3 9-38-15,-6-1-7 0,-3 3-1 0,-3 3-1 16,-2 2 13-16,-4 3 4 0,-6 8 0 0,0-3 0 0,1 6 29 0,-1 2 11 0,0 1 0 16,3 4-9-16,4 6 28 0,2-3 5 0,3 3 2 0,3 2 0 15,6 9 4-15,3-4 1 0,4 4 0 0,5 2 0 16,3-3-11-16,5 3-1 0,4-8-1 0,3 3 0 16,3-3 1-16,6-5 0 0,3 0 0 0,0-3 0 15,5-5 3-15,4 5 1 0,0-13 0 0,0 3 0 16,-1-3-11-16,4-6-3 0,-3-2 0 0,3 0 0 15,-4-5 3-15,-2 0 1 0,3-6 0 0,-3-2-837 16,-1-3-167-16</inkml:trace>
  <inkml:trace contextRef="#ctx0" brushRef="#br0" timeOffset="5986.764">11119 2664 1937 0,'0'0'55'0,"0"0"12"0,0 0-54 0,0 0-13 0,9 3 0 0,-3 2 0 15,3 1 86-15,-3-4 14 0,3 1 4 0,3-3 0 16,3 0-2-16,0 0 0 0,3 0 0 0,2 0 0 16,-2-5-58-16,3 2-11 0,0 0-2 0,0 1-1 15,-3-4-18-15,2 4-3 0,-2-6-1 0,0 5-818 16,-3 0-164-16</inkml:trace>
  <inkml:trace contextRef="#ctx0" brushRef="#br0" timeOffset="6435.42">11932 2270 1982 0,'0'0'56'0,"0"0"12"0,0 0-54 0,0 0-14 0,-3-8 0 0,3 8 0 16,0-5 82-16,0 5 14 0,-3-5 2 0,3 5 1 15,0 0-28-15,0 0-6 0,0 0-1 0,-9-3 0 16,3 3-44-16,0 3-8 0,0 2-3 0,0 8 0 16,-6-5-9-16,3 8 12 0,0 5-12 0,-2-2 12 15,-1 7-12-15,0 1 0 0,0 2 0 0,-3 2 8 16,3 1 0-16,0 3 0 0,0 2 0 0,3-8 0 16,6 2-8-16,-3-1 0 0,0 1 0 0,3-4 0 15,3-3 11-15,3-1-3 0,3 1-8 0,0-3 12 16,3-2-12-16,6-6 0 0,0 0 0 0,6-2 0 15,0 0-64-15,0-6-5 0,-1 0-2 16,4-5-658-16,3-3-132 0</inkml:trace>
  <inkml:trace contextRef="#ctx0" brushRef="#br0" timeOffset="6821.863">12000 2551 2176 0,'0'0'62'0,"0"0"13"0,0 0-60 0,0 0-15 0,0 0 0 0,0 0 0 16,0 0 73-16,0 0 12 0,9 0 3 0,0 0 0 15,3 0-16-15,0 0-2 0,3 0-1 0,0 0 0 16,3-6-37-16,0 6-8 0,-1 0-2 0,4 6 0 16,-3-6-3-16,0 0-1 0,-3 5 0 0,3-2 0 15,-3 2-9-15,-1-5-1 0,-5 5-8 0,0 0 12 16,0-2-12-16,-6 2 9 0,0 3-9 0,-3 3 8 15,-6-3-8-15,-3 0 0 0,0 2 0 0,-5 4 0 16,-1 7-27 0,-3-8-7-16,-3 5-2 0,0-4 0 0,0 2 7 0,0-1 1 15,1-1 0-15,-1-1 0 0,6 0 17 0,3 3 11 0,0 0-12 0,0-6 12 16,6 1 0-16,0-3 0 0,3 0 0 0,3 3 0 16,0-9 8-16,0-2 8 0,6 5 1 0,3-2 1 15,0 0 1-15,6-3 0 0,3-3 0 0,0-2 0 16,5 2-10-16,1 1-1 0,-3-9-8 0,0 0 12 0,6 6-23 15,0-3-5-15,-4-2 0 0,4 2-790 16,0 0-158-16</inkml:trace>
  <inkml:trace contextRef="#ctx0" brushRef="#br0" timeOffset="7018.368">12459 2696 2570 0,'0'0'56'0,"6"0"12"0,0-3 3 0,0 3 1 0,-6 0-57 0,6 0-15 0,3 0 0 0,-1-5 0 15,4 3 71-15,3-4 11 0,3 4 2 0,0-4 1 16,3 1-68-16,0 0-17 0,-1-1 0 0,4 1 0 31,0 2-64-31,0-4-17 0,-6 1-3 0,3 6-1110 0</inkml:trace>
  <inkml:trace contextRef="#ctx0" brushRef="#br0" timeOffset="7530.918">13009 2469 2396 0,'-17'-8'68'0,"17"8"15"15,0 0-67-15,0-6-16 0,-3-2 0 0,3 3 0 16,-3-3 72-16,3 8 10 0,-3-5 2 0,0 2 1 0,3-7-37 0,0 10-8 15,0 0-2-15,0 0 0 16,0 0-38-16,0 0 0 0,-6 0 0 0,0 2 0 0,0 6 0 0,0 0-8 16,0 3 8-16,0 2-12 0,0 3 12 0,0-3-10 15,0 3 10-15,0 5-10 0,0-2 10 0,0 2-8 16,0-3 8-16,3 4-8 0,3-1 8 0,0 2 0 16,0-7 0-16,0 6 0 0,3-1 0 0,3-5-8 15,-3 2 8-15,6 1 0 0,-3-4 0 0,3 1 0 16,0-2 0-16,0-1 0 0,3-8 0 15,0 3 0-15,3-3 0 0,-4-2 0 0,7 2 10 0,-3-10 1 16,0 2 0-16,-3-2 0 0,3 0-11 0,0-3 0 16,3-5 9-16,-1 2-9 0,4-5 14 0,-6 0-2 0,0 0 0 15,0 3 0-15,-3-11-12 0,3 3 9 0,-9 0-9 16,3 2 8-16,-3-2-20 0,-6 5-4 0,3 1 0 16,-6-1-1-1,-3 2-16-15,3 1-3 0,-6 0-1 0,-3 2 0 16,-6 1 2-16,0 2 1 0,0 3 0 0,-3-1 0 15,-5 4 4-15,2 2 1 0,-3 0 0 0,6 0 0 0,0 5 11 0,1 3 2 0,2-3 1 0,3 3 0 16,0 0 15-16,6 0 0 0,-3 3 12 0,3 2-12 16,6-8 25-16,0 6-1 0,6-3-1 0,0 0 0 15,6 5 9-15,0-8 1 0,0-2 1 0,6 2 0 16,3 0-7-16,3-5-2 0,-4 0 0 0,7-2 0 16,0-1-9-16,3-5-1 0,0 3-1 0,2-3 0 15,1 3-78-15,-3-9-16 0,0 6-4 16,-4-2-662-16,-2-3-133 0</inkml:trace>
  <inkml:trace contextRef="#ctx0" brushRef="#br0" timeOffset="7827.118">13155 2257 2332 0,'9'3'52'0,"0"-1"10"0,-6-2 2 0,-3 0 1 0,6 8-52 0,3-5-13 15,0 2 0-15,3 6 0 0,0-6 79 0,0 3 13 16,0 5 2-16,5-5 1 0,-2 5-63 0,0 1-13 0,3 4-3 0,0-5 0 16,-3 6-16-16,3-1 0 0,0 3 8 15,-4-2-8-15,-2 0 0 0,3 2 0 0,-6-3 8 0,3 3-8 16,-6-2 0-16,0 2 0 0,0-2 0 0,-6-1 0 16,3 3 0-16,-6-8 10 0,-3 3-10 0,0-2 8 15,0 1-8-15,-6-1 0 0,0-1-10 0,-3-5 10 16,3-3-16-16,1 3 2 0,-4-3 1 15,3 1 0 1,0-6-82-16,-3 0-16 0,3-3-3 0,3 0-970 0</inkml:trace>
  <inkml:trace contextRef="#ctx0" brushRef="#br0" timeOffset="8201.752">13414 2180 2394 0,'9'0'52'0,"0"0"12"0,-9 0 1 0,6 0 3 0,3-2-55 0,-3-1-13 15,0 3 0-15,3-3 0 0,0 3 76 0,0 0 12 16,3 0 2-16,2 3 1 0,1 2-57 0,-3 0-11 16,0 1-3-16,0-6 0 0,-3 5-8 0,0 3-3 15,0-3 0-15,0 3 0 0,-6-2-9 0,3 1 10 16,-3 1-10-16,-3 3 10 0,0-3-10 0,0 0 0 15,-3 5 0-15,-3-2 8 0,3-3-8 0,-6 2 0 16,0 3 9-16,-6-2-9 0,3 2 0 0,-3 0-8 16,3-2 0-16,3 2 0 0,-2-5 8 0,-1 3-12 15,3-3 12-15,0 2-12 0,6-2 12 0,-3 0-8 0,6-8 8 16,3 8-8-16,3-3 8 0,0 1 0 16,3-1 0-16,0-5 0 0,5 3 14 0,1-3 2 0,3 0 0 0,3 0 0 15,3-3-2-15,0 0 0 0,-4 1 0 16,4 2 0-16,0 0-14 0,0-6 9 0,-3 4-9 0,-3 2 8 15,-1 0-8-15,1-3-9 0,-3 3 9 0,-3-3-13 32,0 3-151-32,-3 3-29 0,-9-3-7 0</inkml:trace>
  <inkml:trace contextRef="#ctx0" brushRef="#br0" timeOffset="8744.432">12027 3032 1384 0,'0'0'39'0,"0"0"9"0,0 0-38 0,0 0-10 0,0 0 0 16,6-3 0-16,0 1 112 0,3 2 21 0,-3-5 4 0,3 5 1 16,0 0-10-16,6 0-1 0,-3 0-1 0,5-3 0 15,4 0-33-15,0 1-6 0,9 2-2 0,3 0 0 16,2 0-26-16,4-6-6 0,3 4-1 0,2-1 0 16,1 3-19-16,6-3-4 0,8 3-1 0,4 0 0 15,-1 0-14-15,1 0-3 0,-4-5-1 0,4 5 0 16,2-3-10-16,-2 3 0 0,-4-2 0 0,1-1 8 15,-4 1-8-15,-2 2 0 0,-9-3 9 0,2 0-9 16,-2-2 0-16,-3 0 0 0,-1-1 0 0,-5 1-8 16,-6 2-18-16,-4 1-3 0,-5-4-1 0,-9 1 0 15,0 5-78-15,-6 0-16 0,-6 0-4 0,-6 0-993 16</inkml:trace>
  <inkml:trace contextRef="#ctx0" brushRef="#br0" timeOffset="9144.394">12408 3167 2196 0,'0'0'48'0,"9"-3"11"0,0 1 1 0,0 2 1 0,3-3-49 0,0 0-12 0,0 3 0 0,0-2 0 15,-1 2 92-15,4-3 15 0,-3 3 3 0,3 0 1 16,0 3-63-16,0-1-12 0,-3 4-2 0,3-1-1 16,-3-2-20-16,0 5-4 0,-4 0-1 0,-8-8 0 15,3 10-8-15,3-2 0 0,-6 3 9 0,-3-1-9 16,-3 4-19 0,-2-1-8-16,-4 3-1 0,-3-1-1 0,0 1-23 0,0-2-5 0,-3 1-1 15,3-1 0-15,0-1 18 0,0 0 3 16,4 0 1-16,-1-2 0 0,3-3 36 0,0 0 0 0,6 2 0 0,-3-7 0 15,3 2 24-15,3-5 2 0,0 0 1 0,6 3 0 16,3 2 7-16,3-5 2 0,6 0 0 0,-1-2 0 16,4-1-4-16,0-2-1 0,9-1 0 0,0-2 0 15,2 3-13-15,1-8-2 0,-3 2-1 0,3 1 0 0,-4 2-15 16,1 0 8-16,-6-3-8 0,-3 3-803 16,0-2-164-16</inkml:trace>
  <inkml:trace contextRef="#ctx0" brushRef="#br0" timeOffset="9724.462">11997 2707 1519 0,'0'0'43'0,"0"0"9"0,0 0-41 0,0 0-11 0,0 0 0 0,0 0 0 15,0 0 146-15,0 0 27 0,0 0 6 16,9 0 1-16,0 0-40 0,0 0-7 0,3 0-1 0,0 0-1 15,0 0-58-15,6 0-11 0,0 0-2 0,-1-6-1 16,1 6-19-16,3 0-4 0,-3 0-1 0,3 0 0 16,0 6-35-16,0-6 0 0,-1 2 0 0,1 4-860 15,0-1-178-15</inkml:trace>
  <inkml:trace contextRef="#ctx0" brushRef="#br0" timeOffset="11464.016">5065 3339 1526 0,'0'0'43'0,"0"0"10"16,0-5-42-16,0 5-11 0,-6-6 0 0,3 1 0 16,3 3 107-16,0 2 19 0,0 0 4 0,-3-8 1 0,0 5-3 0,3 3 0 15,0 0 0-15,0 0 0 0,0 0-47 0,9-3-9 16,0 3-3-16,0 0 0 0,3-5-17 15,6 5-3-15,-3 5-1 0,2-5 0 0,4 0-18 0,0 3-4 16,3 0-1-16,3-1 0 16,8 4-25-16,-2-6 0 0,0 2 0 0,6 3-864 15,-1 1-170-15</inkml:trace>
  <inkml:trace contextRef="#ctx0" brushRef="#br0" timeOffset="15136.394">2949 6252 2055 0,'0'0'45'0,"0"0"10"0,3-5 1 0,0 0 2 0,3 2-46 0,0-2-12 0,-1-3 0 0,4-3 0 0,-3 0 26 0,3 1 3 16,3-3 1-16,-3-3 0 0,-3-3 32 0,6 1 6 15,0-3 2-15,3-3 0 0,0-5-22 0,3-3-4 16,-1-2 0-16,1-4-1 0,0-4-13 0,-3 0-2 16,3-3-1-16,-3 0 0 0,3 0-17 0,-7 0-10 15,1 0 12-15,-3 5-12 0,3 1 0 0,-6 7 0 16,0 5 0-16,-3 4 0 0,-3 7 0 0,0 2 0 0,0 4-9 16,-3 2 9-16,-6 5 0 0,0 3-8 0,0 3 8 15,-6 2 0-15,1 3 0 0,-4 5 0 16,0 3 0-16,3 5 0 0,-6 3 0 0,3 3 0 0,3 2 0 15,-2 5 0-15,2 3 8 0,3 3 3 0,0 0 1 16,3-1 0-16,6 9-20 0,0-3-4 0,0 0-1 0,6-3 0 16,-3 3 21-16,9-2 5 0,3-4 1 15,3-2 0-15,-6-2-30 0,8-1-7 0,1-5-1 0,6 3 0 32,-3-8-73-32,6 0-15 0,-3-1-4 0,2-2 0 0,-2-2-84 15,3 0-16-15,0-9-4 0</inkml:trace>
  <inkml:trace contextRef="#ctx0" brushRef="#br0" timeOffset="15530.464">3693 6109 1666 0,'-3'-16'36'0,"3"8"8"0,-3-5 2 0,3 0 2 0,-6 0-39 0,3 2-9 15,-3-2 0-15,3-3 0 0,0 3 103 0,-3 0 18 16,0 2 4-16,3 0 1 0,-6 1-31 0,3-1-7 16,0 1 0-16,0 4-1 0,-6 1-40 0,3 0-8 15,1 2-2-15,-1 1 0 0,-3 2-25 0,3 2-4 16,-3 1-8-16,3 2 11 0,-3 6-11 0,0-1 0 15,3 6 0-15,-3 5 0 0,-3 0-9 0,4 6-1 16,-4 2 0-16,6 3 0 0,3-3 10 16,-3 3-10-16,3-3 10 0,6 0-10 0,0-3 10 0,6 1-8 15,0-3 8-15,6-3-8 0,0 3 8 0,2-9 0 16,7-1-9-16,3-9 9 0,3 0-20 0,-6-5 0 16,9-2 0-16,-1-6 0 0,1-6 7 0,-3-1 1 15,0-1 1-15,-4-3 0 0,1-2 11 0,-3 0-10 0,0-6 10 16,-6 4-10-16,0-4-4 0,-6-5-1 0,-3-2 0 0,-3 0 0 31,0-3-14-31,-6 2-3 0,-6 1-1 0,0 5 0 16,0 5 3-16,-6 8 1 0,0 0 0 0,-3 8 0 0,0 3 19 0,-3 7 10 0,-2 4-10 15,-1 4 10-15,3 1-10 0,3 5 10 0,-6 2-10 0,12 1 10 16,3-1-14-16,9 1 3 0,3-1 1 16,9-2-595-16,3 0-119 0</inkml:trace>
  <inkml:trace contextRef="#ctx0" brushRef="#br0" timeOffset="15998.688">4169 5921 1742 0,'9'-15'38'0,"-3"7"8"0,-3 0 2 0,0 0 1 0,0-6-39 0,0 1-10 16,0 0 0-16,-3-3 0 15,0 0 112-15,-3-2 20 0,-3-1 4 0,0 1 0 0,0 2-39 0,-3 0-8 16,-3 0-1-16,-3 5-1 16,0 1-33-16,0-1-6 0,-2 3-2 0,-4 6 0 0,-3-1-27 15,0 6-6-15,0 2-1 0,1 6 0 0,-4 4-12 0,6 1 0 16,-3 6-12-16,6 1 12 0,0 1-11 0,4 5 11 15,5-2-10-15,0 2 10 0,6 0-20 0,3 0 1 16,6-5 1-16,6 2 0 0,2-5 6 0,1-2 2 16,3-6 0-16,3-2 0 0,3-3 10 0,0-3-13 15,2-2 5-15,-2-3 8 0,0-3 0 0,-3 0 0 16,3-2 0-16,-6 0 0 0,-1-3 0 0,1 0 0 16,-6 0 12-16,0 0-4 0,0-3 6 0,-3 4 1 15,-3-1 0-15,0 2 0 0,0 1 3 0,0 2 1 0,-6 3 0 16,0 0 0-16,0 0-11 0,6 0-8 15,0 3 9-15,0 5-9 0,0 3 0 0,-1 4 0 0,4 4-8 0,-3 2 8 16,6 0-9-16,-3 6 9 16,0-1 0-16,3 3-9 0,0 0 9 0,0 6 0 0,3 2 0 0,-6 0 0 15,3 3 0-15,-6 2 0 0,-1 0 9 0,1 1-9 16,-6-1 0-16,-6 0-9 0,-2-2-1 0,-4 0 0 16,0-1-8-16,-6 1-2 0,0-3 0 0,-6-5 0 15,3-3 20-15,-5-3 0 0,-1-2 0 0,0-8 0 16,-3 0 0-16,-3-8 0 0,1-3 12 0,-1-5-3 15,0-3 12-15,3-4 3 0,7-7 0 0,-1-2 0 16,3-7-10-16,3-4-2 0,6-2 0 0,3-5 0 16,6-3-1-16,9 0-1 0,0-6 0 0,9 1 0 15,3-3-10-15,12 0 0 0,5 3-10 0,7-3 10 16,9 0-108-16,-1 0-16 0,7 2-4 16</inkml:trace>
  <inkml:trace contextRef="#ctx0" brushRef="#br0" timeOffset="16813.622">4851 5937 1684 0,'3'-2'37'0,"-3"-1"8"0,0-2 2 0,0-1 0 0,0 4-38 0,3-4-9 16,-3 6 0-16,0 0 0 0,0 0 56 0,0 0 8 16,0 11 3-16,0 0 0 0,0-3-8 0,3 5-2 15,0 0 0-15,-3 8 0 0,0 3-1 0,0 2-1 16,3 4 0-16,0 1 0 0,0 4-34 0,-1-1-6 16,1 3-2-16,0 0 0 0,0 0-1 0,0 3-1 15,-3-3 0-15,0 3 0 0,-3-6-11 0,6 0 0 0,0-2 0 16,0-3 0-16,0-2 0 0,3-6 8 15,-3-3-8-15,0-2 8 0,3-2 10 0,-3-4 2 0,-6-2 0 16,6-3 0-16,3-5 32 0,-6 0 6 16,0-5 2-16,0-3 0 0,0-5-15 0,3 0-2 0,-6-9-1 0,3-1 0 15,-6-9-23-15,3-2-5 0,0-4-1 16,-3-4 0-16,0-11-13 0,0-2 0 0,0-4 0 0,0-1 0 16,0-7 0-16,-2 4-12 0,-1-1 3 0,0 9 0 15,3 2 9-15,0 8 0 0,0 0 0 0,0 8 0 16,3 3 0-16,0 7 0 0,3 1 0 0,3 5 0 15,0 2 16-15,6 0-2 0,0 6 0 0,0 0 0 16,0 2-35-16,5 3-7 16,7 1-2-16,3 4 0 0,0-2 30 0,3 2 0 0,3 6 0 0,-1-1 0 15,-2 1 0-15,0 2 0 0,-3 3 0 0,-4-3 0 16,4 6 0-16,0 0 0 0,-9-1 0 0,-3 3 0 0,-3 1 0 16,0 2 0-16,-9-1 0 0,-3 1 0 15,-3 3 0-15,-3 2 0 0,-3 0 0 0,-6 3-9 16,-3 2-3-16,0 1-1 0,-5 2 0 0,-1 0 0 15,0 0-102-15,0-2-20 0,4 2-4 0,-1 0-957 16</inkml:trace>
  <inkml:trace contextRef="#ctx0" brushRef="#br0" timeOffset="17281.837">5449 6070 2365 0,'3'-6'52'0,"-3"6"10"0,0 0 2 0,0 0 4 0,0-5-55 0,0 5-13 0,0-5 0 0,-3-3 0 16,0 2 81-16,0-1 14 0,3 1 2 0,0 6 1 16,-3-5-58-16,3 5-12 0,0 0-3 0,-6-5 0 15,0-1-25-15,6 6 0 0,0 0 8 0,-9 3-8 16,3 2 0-16,-6 1 0 0,0 2-10 0,6 2 10 16,1 6-13-16,-4-3 3 0,-3 6 1 0,3-3 0 15,3 5 9-15,0-3-8 0,3 3 8 0,0 1-8 16,0 4 8-16,3-5 0 0,3 0 0 0,0-2 0 15,0-1-11-15,3 1 11 0,6-3-13 0,3 0 5 16,-3-6 8-16,2 1 0 0,1-3 0 0,3 0 0 16,-3-3-8-16,3-2 0 0,-6-1 0 0,6-4 0 15,-3-1 16-15,-1-2 3 0,1-6 1 0,0 3 0 16,0-5 0-16,-3 0 0 0,0-3 0 0,-3 0 0 16,0-2-12-16,0-1 0 0,-3 3 0 0,-3-2 8 15,-6-4-20-15,3 4-5 0,0-3-1 0,-6 5 0 16,-6-3-37-16,3 3-7 0,-6-2-2 0,0 5 0 15,-3 2-16-15,-3 3-3 0,-2 3-1 0,-4 2 0 16,3 3 29-16,-6 0 6 0,3 6 1 0,1 1 0 0,5 1 48 16,0 3 0-16,3-3 0 0,3 3 0 0,6-4 33 0,3 1 4 15,9 0 1-15,3 0 0 0,3-2-2 0,6-1 0 16,3-2 0-16,6-1 0 16,3-4 15-16,5-1 2 0,7-2 1 0,-3-3 0 0,5-6-54 0,-5 1-16 15,3-3-1-15,2 0-710 16,4-5-141-16</inkml:trace>
  <inkml:trace contextRef="#ctx0" brushRef="#br0" timeOffset="17557.828">6044 5390 2340 0,'0'0'52'0,"0"0"10"0,0 0 2 0,0 0 1 0,-6-3-52 0,-3 3-13 0,3 0 0 0,0 3 0 15,1-1 59-15,-1 4 9 0,-3-1 1 0,3 5 1 16,-3 4-47-16,3 4-10 0,-3 3-1 0,0 3-1 16,3 0-11-16,0 5 0 0,-3 3 0 0,0 2 0 15,3 3 0-15,0 0 0 0,0 3 0 0,0 2 0 16,0 3 0-16,3 0-9 0,0 0 0 0,3-2 0 16,0 2 9-16,3-6 12 0,0-2-2 0,3-2-1 15,0-4-9-15,6-1 0 0,-3-7 0 0,6-4 0 16,3 2-38-16,0-5 0 15,3-6 0-15,2-2 0 0,4-5-119 0,0-6-24 0,3-7-5 16</inkml:trace>
  <inkml:trace contextRef="#ctx0" brushRef="#br0" timeOffset="17972.363">6437 5604 2365 0,'-21'-3'52'0,"12"6"10"0,3 0 2 0,1-1 4 0,5-2-55 0,-6 3-13 0,0-1 0 0,6-2 0 16,0 0 81-16,0 0 14 0,9 3 2 0,2 0 1 15,4-1-69-15,0 1-13 0,3 0-4 0,0-1 0 16,3 1-3-16,3 0-1 0,-4-1 0 0,4 1 0 16,-3 2-8-16,0 1 0 0,0-4 0 0,0 3 0 15,-4 1 0-15,1 2 0 0,-3-3 0 0,0 3 0 16,-6 0 0-16,3 0 0 0,-6 2 0 0,-3 4 0 15,-9-1-21-15,0 3 0 0,-3 2 0 0,0 1 0 32,-6 5-11-32,-3-3-3 0,-3 3 0 0,1-1 0 0,-4 4 13 0,0-1 2 0,0 1 1 0,0-1 0 15,1-2 9-15,2-3 2 0,3 0 0 0,0-2 0 16,3-3 16-16,6-3 4 0,0 0 1 0,3 0 0 16,6 1-2-16,0-6-1 0,3 0 0 0,6-3 0 15,3 0 10-15,0-2 1 0,0-3 1 0,6-3 0 16,3 0 4-16,2-2 1 0,1 0 0 0,3-3 0 0,0 0-27 15,6 0 0-15,-4-3 0 0,4 4 0 16,-3-1 0-16,0 0 0 0,-4 0 0 0,-2 0 0 16,0 0-40-16,-3 3-9 0,-3-1-3 15,-3 1-728-15,-3 0-147 0</inkml:trace>
  <inkml:trace contextRef="#ctx0" brushRef="#br0" timeOffset="18164.844">6309 5953 2282 0,'0'0'50'0,"0"0"10"0,0 0 3 0,0 0 1 0,12 0-51 0,0 0-13 15,0-3 0-15,3 3 0 0,3-2 74 0,5-1 12 0,1 1 2 0,3-4 1 16,3-2-39-16,3-2-8 0,-1-1-2 0,4 3 0 16,6-2-28-16,-4-1-12 0,4-2 8 0,-3-3-8 31,-1 3-84-31,4-3-21 0,-3 0-5 0,0 0-1006 0</inkml:trace>
  <inkml:trace contextRef="#ctx0" brushRef="#br0" timeOffset="18400.402">6794 5353 2156 0,'0'0'48'0,"12"5"9"0,0 3 3 0,6 0 0 0,3 2-48 0,0 1-12 0,3 2 0 0,2 3 0 0,1 2 40 0,3 4 7 16,3-1 1-16,-7-3 0 0,-5 6-4 16,6 0-1-16,6 2 0 0,-3 1 0 0,-10 2-43 0,1-3 0 15,3 1 0-15,-3 2 0 0,-6 3 8 0,0 0 7 16,-9 2 1-16,0 3 0 0,-1 3-5 0,-5-3-1 16,-11 2 0-16,-1 1 0 0,3 2-10 0,-6-2-12 15,-6 0 2-15,-6-3-744 16,-3 0-149-16</inkml:trace>
  <inkml:trace contextRef="#ctx0" brushRef="#br0" timeOffset="18728.705">7780 5853 1443 0,'20'-6'32'0,"-11"4"6"0,-9 2 2 0,6-8 0 15,9 2-32-15,-6 1-8 0,-3 2 0 0,6-2 0 16,-3 3 120-16,6-1 21 0,-3 0 5 0,0 3 1 0,-3-2-71 15,2 2-13-15,7 2-3 0,-3-2-1 0,-6 3-36 0,6 0-7 16,9-1-2-16,0 1 0 0,-6-1-2 0,-1 1-1 16,1-3 0-16,3 3 0 15,3-1-84-15,-3 4-17 0,-6-6-3 0</inkml:trace>
  <inkml:trace contextRef="#ctx0" brushRef="#br0" timeOffset="18892.267">7708 6212 2354 0,'0'0'52'0,"0"0"10"0,15-2 2 0,-6-1 3 0,3 0-54 16,3 1-13-16,9-6 0 0,2 3 0 0,-5-3 84 0,6 0 13 0,6-3 3 0,2-2 1 16,4 2-90-16,3 1-11 0,-3-6-17 0,5 3-1180 15</inkml:trace>
  <inkml:trace contextRef="#ctx0" brushRef="#br0" timeOffset="19664.026">9589 5752 2354 0,'0'0'52'0,"0"0"10"0,6 0 2 0,0 0 3 0,0-3-54 0,0 1-13 15,6-1 0-15,-3 0 0 0,6-2 84 0,3 0 13 16,0 0 3-16,5-1 1 0,4-2-57 0,3 3-11 16,0-3-2-16,5 0-1 0,7-2 2 0,0 2 1 15,2 2 0-15,-2-2 0 0,0 3-20 0,-4-3-4 16,-2 3-1-16,0 2 0 0,-3 1-8 0,-4-1 0 16,1-2 0-16,-3 5 0 15,-3 0-106-15,-6 0-23 0,-6 2-5 0,-1 1-1053 0</inkml:trace>
  <inkml:trace contextRef="#ctx0" brushRef="#br0" timeOffset="19993.155">11149 4831 2145 0,'-15'0'47'0,"9"-2"9"0,-3-1 3 0,0 3 2 0,-3 0-49 0,-2 0-12 0,-1 3 0 0,-3-1 0 0,0 1 32 0,0 2 3 16,-3 3 1-16,0 3 0 15,4-3 8-15,-4 5 1 0,0 5 1 0,-3-2 0 0,3 5-27 0,0 3-6 16,4 0-1-16,-4 8 0 0,-3 2-3 16,3 6-1-16,-3 0 0 0,3 2 0 0,-2 3 0 0,-1 0 0 15,3 3 0-15,0-1 0 0,0 3 0 0,3-2-8 16,4 2 12-16,2-2-4 0,6-3-8 0,3 0 8 15,0-5-8-15,6-1 8 0,3-2 0 0,3-2 0 16,3-4 0-16,5-1 0 0,1-7 12 0,3 1 3 16,0-5 0-16,9-3 0 0,-1-8-7 0,7-1-2 15,0-4 0-15,6-6 0 16,-1-4-95-16,4-7-19 0,0-2-4 0</inkml:trace>
  <inkml:trace contextRef="#ctx0" brushRef="#br0" timeOffset="20464.772">11253 5342 2381 0,'3'-8'68'0,"-3"8"14"0,0 0-66 0,0 0-16 0,0-5 0 0,0 5 0 16,0 0 72-16,3-8 12 0,3 2 1 0,0 1 1 15,9 0-23-15,-3 0-5 0,3 2-1 0,0 0 0 16,6-2-45-16,-1 2-12 0,1 3 0 0,0 0 0 16,0-2 0-16,0-1 0 0,5 3 0 0,-5-3 0 15,3 6 0-15,0-3 0 0,3 3 8 0,0-1-8 16,-4 1 0-16,4 0 0 0,-3 2 0 0,0 3 0 16,0-3 0-16,-4 6 0 0,-2-3 0 0,-3 2 0 0,0 4-16 15,-6-1 2-15,-6 0 0 0,-3 0 0 0,-6 6 2 0,-6 2 0 16,-3 0 0-16,-6 0 0 15,-2 3-3-15,-7 0 0 0,3 5 0 0,-3-3 0 0,-6 4 2 0,4-7 0 16,-1 4 0-16,0-1 0 0,-2 1 5 0,-1-1 8 16,3 1-13-16,3-4 5 0,4 1 8 0,5-3 0 15,3 1 0-15,6-4 0 0,-3 1 0 0,6-6 0 16,3 0 0-16,6 0 0 0,0-2 0 0,6 2 9 0,3-8-1 16,6 1-8-16,6-4 29 0,3 1-1 0,2-6 0 15,1 1 0-15,0-4-28 0,6-4-16 0,-4-1 1 16,7 1 1-16,-6 2 22 0,3-3 5 0,2-2 1 0,-2 0 0 15,3-1-14-15,-3 4 0 0,-1-3 0 16,1-1 0 0,-3 4-80-16,-3-3-13 0,-4 2-3 0,-5-2-649 0,0 2-131 0</inkml:trace>
  <inkml:trace contextRef="#ctx0" brushRef="#br0" timeOffset="20683.576">11265 5607 2056 0,'0'0'58'0,"0"0"14"16,9-3-58-16,3 0-14 0,3 1 0 0,3-1 0 0,3 3 52 0,2-3 7 16,-2 1 1-16,6-1 1 0,0 3 19 0,0-3 3 15,-1 1 1-15,4-1 0 0,0 0-52 0,3 1-11 16,-4-4-1-16,4 4-1 0,0-1-11 0,0 3-8 15,2-2 12-15,-5-1-777 16,3 0-155-16</inkml:trace>
  <inkml:trace contextRef="#ctx0" brushRef="#br0" timeOffset="20907.868">12268 5554 2530 0,'0'0'56'0,"0"0"11"0,0 0 2 0,0 0 3 0,0 0-58 0,0 0-14 0,0 0 0 0,0 0 0 16,0 0 54-16,15-3 8 0,-3 0 2 0,6 1 0 16,0-1-34-16,0-2-6 0,-1 2-2 0,4 0 0 15,3-2-22-15,3 0 0 0,0 2 0 0,2-5-840 16,4-2-168-16</inkml:trace>
  <inkml:trace contextRef="#ctx0" brushRef="#br0" timeOffset="21485.789">13307 5228 2714 0,'-9'-16'77'0,"6"11"16"15,3 0-74-15,-3-1-19 0,0-2 0 0,-3-2 0 0,3-1 36 0,-3 1 3 16,0-3 1-16,0 5 0 0,3-3 12 0,-2 0 4 16,2 1 0-16,0-1 0 0,0 3-45 0,0 3-11 15,-3-3 0-15,0 5 0 0,0 1-11 0,6 2-4 16,-9 0-1-16,0 0 0 16,0 2-22-16,-3 4-5 0,0 4-1 0,0 4 0 0,-3 1 24 0,0 4 4 0,4 5 0 0,-4-3 1 15,0 5 15-15,0 1-11 16,3 2 11-16,3 0-10 0,-3 3-8 0,6 0-2 0,0 2 0 15,0 0 0-15,6 1 20 0,0-4 11 0,3 1-2 16,3-3 0-16,3 0-9 0,0-2-11 0,3-3 3 0,0-3 0 16,-3 0 8-16,6-5 0 15,0-3 0-15,-1 0 0 0,4-2 0 0,0-3 14 0,3-3-2 0,3-2 0 16,-3-3 11-16,0-3 1 0,-1-2 1 0,1 0 0 16,0-1-5-16,3-2-2 0,-3-5 0 0,5 3 0 15,-2-4-8-15,3 1-2 0,-3-3 0 0,-3-2 0 16,3-1-8-16,-1-2 0 0,1-3 9 0,3-2-9 15,-6-3 0-15,0-3 0 0,-1 3-10 0,-5 0 10 16,0-3-29-16,-6 0 1 16,0 6 0-16,-6-3 0 0,0 5-5 0,-6 3-1 0,-6-1 0 15,-6 4 0-15,-3-1-2 0,-5 6-1 0,-4 3 0 0,-3 4 0 16,-9 1-11-16,1 5-3 0,-4 0 0 0,0 5 0 16,1 1 19-16,2 4 3 0,-3-2 1 15,4 5 0-15,2 1 44 0,6-1 10 0,6 0 2 0,6 0 0 0,1 3-4 16,5 0-1-16,3-3 0 0,9 3 0 0,3 0 16 0,6 3 3 15,3-6 1-15,8 0 0 0,1-2-26 0,6-1-5 16,3-2 0-16,2-3-1 16,4-5-11-16,6 0 0 0,0-2 9 0,5-4-9 15,4-1-141-15,2-4-33 0,1 0-6 0</inkml:trace>
  <inkml:trace contextRef="#ctx0" brushRef="#br0" timeOffset="21777.241">13539 4749 2415 0,'12'3'53'0,"3"2"11"0,-6 1 3 0,3 4 1 0,3 1-55 0,0-1-13 0,0 3 0 0,2 3 0 15,4 0 20-15,3 3 0 0,0-3 1 0,0 5 0 16,2 3-12-16,1 5-9 0,0-3 12 0,3 3-12 15,-3 3 0-15,-1 0 0 0,-2 0 0 0,-3 2 0 16,-3-2 0-16,-3 2 0 0,-3-2 0 0,0 2 0 16,-3 1 10-16,-4 2-10 0,-5 0 8 0,0-3-8 15,-3-2 14-15,1 0-2 0,-10-1-1 0,3-2 0 16,-6 3 0-16,0-5 0 0,-3-1 0 0,0-2 0 16,0-6-2-16,-3 4 0 0,1-4 0 0,-4 1 0 15,3-3-54-15,-3-3-11 0,3-3-3 16,-2-2-1055-16</inkml:trace>
  <inkml:trace contextRef="#ctx0" brushRef="#br0" timeOffset="22174.071">13908 4593 1907 0,'-47'-10'54'0,"41"7"12"0,15-5-53 0,0 0-13 0,-6 0 0 0,0 3 0 16,0 0 55-16,0 2 8 0,-3 3 1 0,5-3 1 15,4 3 24-15,3 0 5 0,0 3 1 0,3 0 0 16,0-3-47-16,6 2-8 0,-3 1-3 0,0 2 0 16,-1 0-13-16,4 3-4 0,0 0 0 0,6 0 0 15,-3 5-12-15,0 1-8 0,-4-1 10 0,1 0-10 16,0 3 0-16,-3-3 0 0,-6 3 0 0,0-3 0 15,-6 3 0-15,0 0 0 0,-3 0 0 0,-3 0 0 16,-3 2 8-16,-6-2-8 0,0 3 0 0,-3-3 9 16,0 0-9-16,-3-3 8 0,0 0-8 0,-3 0 8 15,3 0-8-15,1 1 0 0,-1-4 0 0,9 1 0 16,3-3 0-16,0 0 8 0,0 0-8 0,6 0 0 16,3-3 16-16,3 0-3 0,3 0 0 0,2 1 0 15,4-6 11-15,3 2 3 0,6-2 0 0,3 0 0 0,8-2-13 16,4-4-2-16,6-1-1 0,2-1-853 15,1 0-170-15</inkml:trace>
  <inkml:trace contextRef="#ctx0" brushRef="#br0" timeOffset="22873.625">11057 6371 1470 0,'0'0'41'0,"6"-2"11"0,3-1-42 0,6 0-10 0,2 1 0 0,7-1 0 15,12 0 91-15,3-2 16 0,8-3 3 16,13-3 1-16,5-2-27 0,10 0-4 0,8-3-2 0,9 3 0 16,10-3-13-16,8 3-2 0,3 0-1 0,3-1 0 15,3 1-21-15,3 5-4 0,3-2-1 0,0 2 0 16,-3 0-12-16,-3 2-2 0,0 1-1 0,-12 3 0 15,-3-1-5-15,-8-2 0 0,-1 2-1 0,-6-2 0 16,-2 2 1-16,-13-2 1 0,-6-1 0 0,-11 1 0 16,-6 0-17-16,-10-3 0 0,-8 0-11 0,-9 0 11 15,-6 0-139-15,-9 3-21 16,-9-3-4-16</inkml:trace>
  <inkml:trace contextRef="#ctx0" brushRef="#br0" timeOffset="23294.514">12027 6559 2504 0,'9'-11'71'0,"0"9"16"0,3-6-70 0,3-3-17 0,6 1 0 0,2-1 0 16,1-2 26-16,3 2 2 0,3 3 0 0,0 0 0 16,2 6 22-16,-2-4 5 0,0 4 1 0,-3 2 0 15,-4 5-32-15,-2 0-5 0,-6 1-2 0,3 4 0 16,-6 1-17-16,-3 2 0 16,-6 3 0-16,-3 3-9 15,0 2-35-15,-6 2-6 0,-3 4-2 0,-3-1 0 16,-6 4-54-16,0-1-11 0,-2 5-3 0,-4-2 0 15,0 0 57-15,-3-1 11 0,-3-4 3 0,7-1 0 0,2 1 49 0,3-4 0 0,-3-1 14 0,6-4-3 16,3-2 53-16,3-3 12 0,6 0 1 0,0-2 1 16,3-3-10-16,6 0-1 0,3-3-1 0,6 1 0 15,3-4-14-15,9 1-4 0,5-6 0 0,7 1 0 16,3-1-6-16,5-2-2 0,10-6 0 0,3 3 0 16,8-3 8-16,0 1 2 0,4-1 0 0,-4 3 0 15,-2-2-22-15,-4-3-4 0,-2 2 0 0,-1 0-1 16,1 1-79-16,-6-3-15 0,-7 2-3 15</inkml:trace>
  <inkml:trace contextRef="#ctx0" brushRef="#br0" timeOffset="23931.892">15135 5704 2365 0,'0'0'52'0,"0"0"10"0,0 0 2 0,0 0 4 0,6 3-55 0,3-3-13 0,-3 0 0 0,5 0 0 16,-2-3 48-16,3 3 6 0,0-2 2 0,3 2 0 16,6-3-23-16,0 0-4 0,3 1-1 0,2-3 0 15,1-1-17-15,3 4-11 0,3-1 12 0,-1-2-12 16,-2-1 0-16,3-2 0 0,0 1-12 0,2-1-781 15,-2-3-156 1</inkml:trace>
  <inkml:trace contextRef="#ctx0" brushRef="#br0" timeOffset="24222.538">17061 4834 2808 0,'-27'-8'62'0,"18"5"13"0,0 1 2 0,3-1 1 15,0 3-62-15,-3 3-16 0,0-3 0 0,3 5 0 0,0 0 0 0,-3 3-8 16,-3 0 8-16,3 5-13 0,6 3 13 0,-2 5 10 16,-4 1-2-16,0 7 0 0,3 2-8 0,0 4 0 15,9 5 0-15,-9-1 0 0,3-2 0 0,0 3 0 16,9-3 0-16,-3 0 0 0,0-3 0 0,3-2 0 15,3-3 0-15,3 3 0 16,-4-3-37-16,4 0-7 0,0-2 0 0,3-3-761 0,3-6-152 16</inkml:trace>
  <inkml:trace contextRef="#ctx0" brushRef="#br0" timeOffset="24434.394">16546 5718 1936 0,'6'0'43'0,"11"-3"9"0,4 3 1 0,12-3 1 0,9 3-43 0,-1-5-11 0,-5 2 0 0,9-2 0 16,2 0 85-16,-2-3 15 0,-3 3 4 0,2-1 0 15,4-2-26-15,-3 0-5 0,2 3-1 0,-8-3 0 16,-6 3-86-16,2 0-18 0,1 2-3 15</inkml:trace>
  <inkml:trace contextRef="#ctx0" brushRef="#br0" timeOffset="24772.61">16537 6014 1972 0,'20'-5'44'0,"-8"2"8"0,-3 3 3 0,12 0 0 0,6 0-44 0,-3-3-11 0,-3 1 0 0,2-1 0 16,7 3 96-16,0 0 18 0,3 0 3 0,-7 3 1 16,-5-1-17-16,6 1-3 0,0 5-1 0,-9 0 0 15,-3 3-73-15,-3-1-16 0,-4 1-8 0,1 2 10 16,-9 3-25-16,-6 0-5 0,-5 5 0 0,-4 0-1 31,0 5-43-31,-6-2-9 0,-12 3-2 0,3 2 0 16,7-3 38-16,-4 3 7 0,-12 0 2 0,6-2 0 0,1-1 28 0,5-4 0 0,3-4 0 15,3 1 0-15,6-6 35 0,3-3 13 0,3-2 2 0,7-2 1 16,2-6-5-16,2 2-1 0,10-2 0 0,9-2 0 16,3-4-26-16,3-4-6 0,3 2-1 0,8-5 0 15,13-1-2-15,-6 1-1 0,-4 0 0 0,4 0 0 16,2-3-9-16,-2 0 0 0,0 3 0 0,-1-1 8 16,4 1 0-16,0-3 0 0,-7 3 0 0,-2-3-826 15,-3 3-166-15</inkml:trace>
  <inkml:trace contextRef="#ctx0" brushRef="#br0" timeOffset="25206.982">17891 5853 2833 0,'0'-8'62'0,"0"8"13"0,0-8 2 0,3 0 3 0,0 2-64 0,3-4-16 16,-3-1 0-16,3-2 0 0,0 0 33 0,3 0 3 0,0-3 1 0,3-5 0 16,2-1-16-16,1-1-3 15,3-4-1-15,-3 1 0 0,3-6-17 0,3-2 0 0,-3-3 0 0,2-3 0 16,1-3 0-16,0-1 0 0,3-7 0 0,-3-4 0 16,3-4 0-16,-7-1 0 0,1-1 0 15,0 0-9-15,-6 5 9 0,0 6 0 0,-3 2 0 0,-6 9 0 16,-3 2 0-16,0 8 0 0,-6 5 9 0,3 5-9 15,-6 3 10-15,0 6-10 0,-3 2 8 0,3 5-8 16,-3 6 0-16,3 5 0 0,-2 5 0 0,2 6 0 16,-3-1 0-16,3 9-11 0,-6-1 11 0,6 6-8 15,-3 5 8-15,3 0 0 0,-3 0 0 0,3 5 0 16,0 3 0-16,3 0 11 0,0 3-3 0,3-3 0 16,0-3-8-16,3-2 8 0,0-1-8 0,3-1 8 15,3-1-8-15,0-3 0 0,6 0 0 0,3-7 0 16,3-1-23-16,3-5 3 0,3-2 1 0,2-6 0 15,4-5-85-15,3-5-18 0,0-3-3 16,5-6-1-16,1-1-139 16,3-7-28-16,-1 1-6 0</inkml:trace>
  <inkml:trace contextRef="#ctx0" brushRef="#br0" timeOffset="26146.173">18772 5255 2127 0,'18'-24'47'0,"-15"13"9"0,0-2 3 0,-6 0 1 0,0 0-48 0,-3-3-12 16,-3 2 0-16,-3 1 0 0,0-3 120 0,-3 3 23 15,-3 0 4-15,1 2 1 0,-1 1-72 0,0 2-13 16,0 0-3-16,3 3-1 0,-3 2-31 0,3 3-7 15,-2 3-1-15,-4 4 0 16,3 4-40-16,0 2-9 0,-3 6-2 0,6 2 0 0,-3 0 22 0,1 3 9 16,5 2-8-16,-3 4 8 0,6-1-8 15,0-3 8-15,3 6-8 0,0-6 8 0,6 3-8 0,0-2 8 16,3-1-8-16,3-2 8 0,0-5-12 16,6-1 4-16,-3-5 0 0,3 1 0 0,3-6 8 0,-1-6 0 0,1 1 0 15,3-3 0-15,0-5 0 0,-3-1 11 0,-3 1-3 16,3-3 0-16,-3-8 0 0,-1-2-8 0,1 2 12 0,-3-3-4 15,3-5 5-15,-9-2 1 0,3 0 0 16,-9 2 0-16,0-5-14 0,-6 5 0 0,-3-3 0 0,0 4-10 16,-2 1 10-16,-4 1-13 0,-6 5 5 0,0 3 8 15,-3 3-11-15,6 2 11 0,-2 5-8 0,2 0 8 16,6 1-10-16,0 4 10 0,3 1-12 0,6 2 12 16,3 6-13-16,3-3 4 0,6 0 1 0,3 2 0 15,6-2-10-15,3 3-2 0,6-1 0 0,2-4 0 16,1-1 11-16,3-2 9 0,0-1-13 0,0 1 5 15,2-3 8-15,-2-3 0 0,0 1 0 0,-3 2 0 16,-4-3 0-16,-2-2 8 0,0 2-8 0,-3 0 8 16,0 1 12-16,-3-1 2 0,0 0 1 0,-4 1 0 15,-2-1 8-15,3 3 1 0,0-3 1 0,0 1 0 16,-3 2-11-16,0 0-2 0,6 0-1 0,0 0 0 0,-3 0-10 16,6 0-1-16,-7 0-8 0,7-3 12 0,-3 3-12 15,0 0 0-15,0-2 0 0,0-1 0 0,-3 0 8 16,0 1-8-16,0-4 0 0,-4 4 9 15,1-6-9-15,0 5 0 0,-3-2 9 0,0 0-9 0,-6-6 0 0,0 0 0 16,3 1 0-16,-6-1 0 0,0 3 0 0,-3-2 0 16,0-4-9-16,-3 6 9 0,-2 1 0 0,-1 1 0 15,0 4 0-15,0-4 0 0,0 4-12 0,-6 2 12 16,-6 2-10-16,3 1 10 0,1 2-12 0,-1 1 12 0,0 1-13 16,3 4 5-16,0 2 8 0,0 1-10 0,6 1 10 0,0-1-10 15,4-1 10-15,2 3-13 0,3-3 5 0,0 0 8 16,3 0-12-16,6 1 12 0,0-4-10 0,2 1 10 15,1-3 0-15,3 0 0 0,0-3 0 0,3 0 0 16,0 1 0-16,3-4 0 0,-6-2 0 0,6 0 0 16,-4-2 0-16,1 2 0 0,-3-3 10 15,0 0-10-15,-3 1 12 0,0 2-4 0,-9 0 0 0,9 0 0 16,-6 0 1-16,-3 0 0 0,9 0 0 0,0 2 0 16,-6 1-9-16,-3-3 0 0,6 8 0 0,0 0 0 15,0 5 0-15,0 0 0 0,0 3 0 0,-3 5 0 16,5 0-12-16,-2 6 12 0,-3-1-12 0,3 6 12 15,0-3-9-15,0 3 9 0,-3 2 0 0,-3-2 0 16,3 3 0-16,-3-4-8 0,3 1 8 0,-3-3 0 16,-6-2 0-16,3-1 0 0,-3 1 0 0,0-4 0 15,0-2 0-15,-3-2 11 0,1 0-3 0,-4-4-8 16,0-1 19-16,0-4-3 0,-3 1-1 0,3-1 0 0,0-2-7 16,0-2-8-16,-3-1 11 0,0-2-11 0,-2-1 0 15,-1-2-19-15,3-5 3 0,-6 0 0 0,3-6-7 0,0 0-1 16,0 1 0-16,1-3 0 0,-1-3 12 0,3-3 1 15,3 6 1-15,6-6 0 0,0 4 10 0,6-1 14 16,6-3-3-16,3 1-1 0,3-1-2 0,6 1-8 16,0-4 12-16,8 1-4 0,4 0-8 0,6-3 0 15,0 3 0-15,5 0 0 0,4 0-14 0,2 0 2 16,1 0 0-16,-3-1-839 16,2 4-167-16</inkml:trace>
  <inkml:trace contextRef="#ctx0" brushRef="#br0" timeOffset="26848.974">19600 4890 1519 0,'8'-11'33'0,"-5"8"7"0,0-5 2 0,3 3 1 0,0 0-35 0,3-1-8 0,-3-1 0 0,3-4 0 16,0 3 121-16,3 3 23 0,-3-3 4 0,0 0 0 16,0 0-44-16,3 0-10 0,0 0-2 0,2 3 0 15,-2-3-18-15,0 3-4 0,3-1-1 0,0 4 0 16,0-1-16-16,0 3-3 0,3 3-1 0,-3-3 0 16,-1 5-21-16,1 0-4 0,3 3 0 0,3 0-1 15,-3 3-7-15,-6 4 0 0,-3 1-1 0,-6 3 0 16,-3 2-28-16,-3 0-6 0,-6 6-1 0,-6 2 0 15,0 0-2-15,-6 0-1 0,-3 3 0 0,1-3 0 16,2 0 23-16,-3-3-9 0,3 4 9 0,0-7 0 16,0-2 0-16,7-2 0 0,-1-3 0 0,0-3 9 15,6 0 0-15,3-2 0 0,0-3 0 0,3 0 0 16,3 0 15-16,0 0 4 0,0-8 0 0,9 5 0 0,0 0-20 16,6-2-8-16,0-3 8 0,2-3-8 0,7 1 11 15,0-4-3-15,6 4-8 0,0-4 12 0,5-2-12 0,1 3-8 16,0 0 8-16,2 0-13 0,-2-1 13 0,0 1 10 15,0 2-2-15,-4 1 0 0,-5-4-8 0,3 4-12 16,-6-4 2-16,2 4 1 16,-5-1-43-16,0-2-9 15,-6 2-2-15,6 1-772 0,-3-1-154 0</inkml:trace>
  <inkml:trace contextRef="#ctx0" brushRef="#br0" timeOffset="27223.64">20365 5003 2504 0,'-18'-10'71'0,"18"10"16"0,0 0-70 0,0 0-17 0,-3-6 0 0,3 6 0 16,0 0 55-16,0 0 7 0,0 0 2 0,6-8 0 15,-3-2 15-15,3 2 3 0,5 5 1 0,7-2 0 16,0-3-83-16,-3 3 0 0,3-3-17 0,0 3 2 16,-3-1 2-16,3 1 0 0,-4 0 0 0,1 2 0 15,3 0-93 1,-6 1-18-16,-3-1-4 0,-9 3-1 0,0 0-43 15,0 0-9-15,0 0-2 0,0 0 0 0,-6 3-9 0,-3 5-3 0,0-3 0 0,-6 3 0 16,-3-3 139-16,4 3 28 0,-7 0 6 0,0 3 1 16,-3-3 125-16,3 0 26 0,0-1 5 0,7 7 1 15,-1-4 25-15,0 1 6 0,3 2 1 0,0 0 0 16,3-2-75-16,3-1-14 0,0 4-3 0,0-4-1 16,0 4-21-16,3-1-4 0,-3 3-1 0,3-3 0 0,-3 0-33 15,3 0-6-15,-3 1-2 0,0-4 0 0,-2 3-8 16,-1-2 0-16,0 0 9 0,-3-1-9 0,0 1 15 15,0-3-2-15,-3 0 0 0,0 0 0 16,3-3-13-16,-3 0 0 0,3 0 0 0,1-2 0 16,2 2-141-16,3-5-31 0,6 0-7 0,0 0-785 15</inkml:trace>
  <inkml:trace contextRef="#ctx0" brushRef="#br0" timeOffset="27381.136">20582 4919 2552 0,'0'0'56'0,"0"0"12"0,0 0 3 0,3 2 0 0,-3 4-57 0,-3 1-14 0,0-1 0 0,0 2 0 16,-3 0 67-16,0 5 10 0,0 3 3 0,3 5 0 16,0 3-6-16,3 2-1 0,3 1 0 0,0 2 0 15,6 3-46-15,3-3-10 0,0 2-1 0,9-2-1 16,-1 3-15-16,10-3 0 0,0-2 0 0,9-3-939 16,5-1-181-16</inkml:trace>
  <inkml:trace contextRef="#ctx0" brushRef="#br0" timeOffset="31550.73">1559 5816 1411 0,'-3'-11'31'0,"3"11"6"0,0-8 2 0,0 0 1 0,-9 0-32 0,6 0-8 0,3 0 0 0,-9 3 0 16,3-3 69-16,0 3 13 0,-3-3 2 0,0 3 1 15,0-1-51-15,0 1-10 0,-6 2-3 0,6 1 0 16,-9-4-21-16,7 6 0 0,-10-2 0 0,0 2 0 16,0 2-11-16,-3-2-6 0,-3 6-2 0,1-1 0 15,2 3 19-15,-6 2-10 0,0 6 10 0,1 0-8 16,-4 5 24-16,3 3 4 0,0 5 2 0,1 0 0 15,-1 3-22-15,-3 3 8 0,6 2-8 0,3 2 0 16,7 1 0-16,-4 0 0 0,6-1 0 0,9-2 0 16,0 3 0-16,6-6-8 0,6 1 0 0,3-3 0 0,6-1 8 15,3 1 16-15,2-8-4 0,10 0-1 0,-9-6 20 0,9-2 4 16,3-5 1-16,5-3 0 0,4-3 0 0,0-8 1 16,5-5 0-16,-8-2 0 0,6-3-5 0,2-9-2 15,-8 1 0-15,3-8 0 0,2 0 1 0,-5-5 0 16,0-1 0-16,-4-4 0 0,1-9 3 15,-3 3 1-15,-6-8 0 0,-1 0 0 0,-2-5-15 0,-3-3-2 16,-9 3-1-16,0-3 0 0,-6 5-17 0,-6 3 0 16,-3 3 0-16,-3 3 0 0,-12 4 12 0,0 4 0 15,-9 4-1-15,-2 6 0 0,-1 3-3 0,-12 4-8 16,3 9 12-16,-11 0-4 0,-10 5-8 0,-2 5 0 16,-10 6 0-16,1 2 0 15,-1 6-44-15,-2 5-2 0,3 5 0 0,5 3 0 16,-2 5-2-16,8 3-1 0,10 2 0 0,8 0 0 15,9 3-80-15,6-2-16 0,6 2-3 0</inkml:trace>
  <inkml:trace contextRef="#ctx0" brushRef="#br0" timeOffset="31968.507">210 7086 1862 0,'12'-8'52'0,"-3"2"13"0,3 1-52 0,12-3-13 16,-3-2 0-16,11-1 0 0,1-2 70 0,6-1 11 16,2-1 3-16,7-1 0 0,3-3-26 0,2 1-5 0,4-3-1 0,-1-1 0 15,10 4-22-15,-1-3-5 0,1-3-1 16,-1 3 0-16,4-3-12 0,-4 0-2 16,4 0-1-16,-1 0 0 0,-8 1-9 0,2 4 0 0,-2-2 9 15,-10 0-9-15,-5 2-12 0,3 3-8 0,-7 0 0 0,-2 3-1 16,-3 3 8-16,-7-4 1 0,-2 7 1 0,-6-1 0 15,-3 0 11-15,-3 5 0 0,-6-2 0 16,-3 2 0-16,0 0 0 0,-6 3-10 0,0 0 10 0,0 0-684 16,0 0-130-16</inkml:trace>
  <inkml:trace contextRef="#ctx0" brushRef="#br0" timeOffset="32638.46">737 7289 1724 0,'-18'-5'38'0,"12"5"8"0,0-3 2 0,-3 3 0 0,3-2-39 0,-3 2-9 0,1-3 0 0,-1 3 0 16,0 0 16-16,0 3 2 0,3-1 0 0,-9 4 0 15,3-1-18-15,0 6 0 0,0-4 0 0,-6 7-9 16,6-1 9-16,-8 3 0 0,2 5-9 0,0 0 9 16,3 3 0-16,-3 2 0 0,-3 1 8 0,9 5-8 15,-2-1 18-15,5 4-2 0,3 2 0 0,6 0 0 16,0 3-3-16,6-3-1 0,8 2 0 0,-5-2 0 15,12-2 7-15,-6-4 1 0,12-1 0 0,-6-1 0 16,0 0 13-16,8-5 3 0,-5-3 1 0,3-3 0 16,3-5 6-16,-1 1 1 0,1-6 0 0,-9-3 0 15,9-2-24-15,-6-6-5 0,2-2-1 0,-2-9 0 0,3 1 10 16,-3-3 3-16,3-8 0 0,-4 1 0 0,4-6-8 0,-6-6-2 16,0-7 0-16,0-6 0 0,-6-5-4 0,0-2-1 15,-7-3 0-15,4-3 0 0,-3-3-4 0,-6 1 0 16,0 2-8-16,-6 5 12 0,-6 3 7 0,0 6 1 15,-5 7 0-15,-7 3 0 0,-6 5-2 0,-3 6 0 16,-12 5 0-16,-5 5 0 0,-4 3-18 0,-5 7-16 16,-10 6 4-16,1 6 0 15,-7 1-20-15,-5 12-3 0,2 2-1 16,4 0 0-16,6 6 12 0,2 2 1 0,9 5 1 0,13 1 0 16,2 2-64-16,12 0-13 0,12 0-2 0,7 0-867 15</inkml:trace>
  <inkml:trace contextRef="#ctx0" brushRef="#br0" timeOffset="33261.098">1657 7205 1987 0,'0'0'44'0,"-9"2"8"0,-3-2 3 0,-6 6 1 0,0 1-45 0,3 1-11 16,-2 0 0-16,-1 3 0 0,3 0 15 0,-6 2 1 15,6-3 0-15,0 6 0 0,-6-3-16 0,1 6 0 16,5-3 0-16,0 2 0 0,-6 4 0 0,3 1 0 16,0 4-10-16,3-3 10 0,6 2-9 0,-6 3 9 15,10 0-10-15,-4 6 10 0,6-4 0 0,3 4 15 16,3-1-2-16,6 1 0 0,-1-1-13 0,7 0-12 16,3-2 3-16,3 0 0 0,3-6 9 0,6 1 11 0,-1-9-3 0,1 4 0 15,3-4 2-15,3-2 0 0,2-6 0 16,-2-2 0-16,3-2-2 0,-1-1-8 0,-5-8 12 15,3-2-4-15,0-6 1 0,-1-4 0 0,-5-1 0 0,3-5 0 16,-3-3 7-16,-1-3 0 0,-5-4 1 0,3-4 0 16,-6 3 10-16,-6-7 1 0,0-1 1 15,-9 0 0-15,-1-2 3 0,-2 2 1 0,3 1 0 0,-12 2 0 16,-2-3-5-16,-4 6 0 0,-3-1-1 16,6 6 0-16,-12 3-13 0,-6 2-2 0,3 0-1 0,-11 5 0 15,-1 4-11-15,-3 7 0 0,-2-3 0 0,-7 8 0 16,3 3-17-16,-2 3 4 0,-4 5 1 0,0 3 0 31,-2-1-12-31,-1 3-3 0,1 6 0 0,-1 2 0 0,7 3 8 0,5 0 2 0,3-1 0 0,15 1 0 16,-2-3 17-16,11 3-8 0,9-3 8 0,12-2 0 15,0-1 15-15,17 1 9 0,13-3 3 0,12-6 0 0,2 1 14 16,16-3 3-16,2-5 1 0,16-6 0 0,11-2-36 16,6-3-9-16,-3-3 0 0,10-2-1155 15</inkml:trace>
  <inkml:trace contextRef="#ctx0" brushRef="#br0" timeOffset="34808.602">17370 6707 2228 0,'0'0'49'0,"3"-5"11"0,6-6 1 0,6-2 1 0,-3-5-50 0,6-4-12 0,5-4 0 0,10-6 0 16,6-7 8-16,6-4 0 0,-1-4-8 0,10-6 12 16,8-8-2-16,4-8-1 0,5-10 0 0,10-6 0 15,8-10-9-15,3-8 8 16,6-9-8-16,10-7 8 0,8-2-8 0,3-6 0 0,0-6 9 0,3 6-9 16,6 6 0-16,-3 4 8 0,-6 1-8 15,-3 13 0-15,0 5 0 0,-12 8 0 0,-3 2 0 0,-8 9 0 16,-1 0 0-16,-9 7 0 0,-5 6 0 0,-7 0 0 15,-2 2 17-15,-7 6-1 0,1-5 0 0,-7 7 0 16,1 1 10-16,-4 2 2 0,-2 5 0 0,-6 3 0 16,-4 3-18-16,-2 5-10 0,-6 2 12 0,-4 4-12 15,-8 1 8-15,0 4-8 0,-6 2 0 0,-6 6 0 16,-3-1 0-16,0 3-20 0,-6 0 2 0,-6 6 1 16,-6 5-39-16,-3-6-8 15,0 8-2-15,-3-2 0 0,-3 2-39 0,-2 3-8 16,2 3-2-16,0 2 0 0,-3-5 7 0,0 3 2 0,1 2 0 15</inkml:trace>
  <inkml:trace contextRef="#ctx0" brushRef="#br0" timeOffset="35140.756">20114 3209 2116 0,'0'0'47'0,"-5"0"9"0,5 0 3 0,-3-8 0 0,3 8-47 0,0 0-12 0,0 0 0 0,6-2 0 15,2-1 18-15,7-2 2 0,0 0 0 0,9-1 0 16,3-2-3-16,9-2 0 0,2-6 0 0,13 0 0 16,2 0-6-16,4 0-2 0,2 0 0 0,4 1 0 15,-3-1-9-15,-1 5-14 0,4-2 3 0,-7 0 1 16,-5 5 10-16,-4 2 0 0,-5 1 0 0,-3 10-8 15,-7-5 8-15,-5 6 0 0,-6 2 0 0,-6 0 0 16,0 5 21-16,-6 3 0 0,-6 5 0 16,-6 8 0-16,0 0-1 0,-9 8 0 0,0 5 0 0,-6 3 0 15,-3 3-8-15,0 0-3 0,4-1 0 0,-4-2 0 16,6 0-9-16,0 0-17 0,6 0 4 0,6 0-1054 16</inkml:trace>
  <inkml:trace contextRef="#ctx0" brushRef="#br0" timeOffset="36661.437">7509 9001 1795 0,'0'0'51'0,"0"0"11"0,6-3-50 0,0 1-12 0,-6 2 0 0,6 0 0 15,0 0 84-15,0-3 15 0,-1 3 2 0,4-2 1 16,-3 4-33-16,0-2-6 0,0 0-2 0,6 0 0 16,3 3-13-16,-3-3-4 15,0 2 0-15,6-2 0 0,0-2-18 0,5-1-4 0,1 1-1 0,3-1 0 16,3 0-10-16,-3-2-3 0,2 0 0 16,1-1 0-16,0 4-8 0,3 2 0 0,-4-3 0 0,-2 0-11 31,3 1-99-31,0 2-20 0,-1 0-4 0,-2 2-872 0</inkml:trace>
  <inkml:trace contextRef="#ctx0" brushRef="#br0" timeOffset="36878.053">7509 9454 2026 0,'0'0'57'0,"0"0"14"0,9 0-57 0,3 0-14 16,-1-3 0-16,4 0 0 0,6-2 83 0,3 2 13 15,-3-2 4-15,6 0 0 0,2-3-4 0,4 3 0 16,0-3 0-16,3 2 0 0,-1-4-32 0,1 2-6 16,0 0-2-16,2 3 0 0,7-1-44 0,-6-2-12 15,-3 3 0-15,2 2-846 16,-2-2-171-16</inkml:trace>
  <inkml:trace contextRef="#ctx0" brushRef="#br0" timeOffset="40484.089">9101 8829 1782 0,'0'0'39'0,"0"0"8"0,0 0 1 0,0 0 3 0,6-2-41 0,-6 2-10 0,6-3 0 0,6 3 0 16,0-3 99-16,0 1 17 0,0-4 4 0,6 4 1 16,-4 2-33-16,7-3-8 0,0-2 0 0,3-1-1 15,0 1-11-15,6 0-1 0,-1 0-1 0,1-1 0 16,0 1-25-16,0 0-5 0,-1-1 0 0,-2 1-1 15,0 2-25-15,-3 3-10 0,-3 0 8 0,-4 0-8 16,-5-2 8-16,3 2-8 0,-6 2 0 0,-3-2 8 31,-6 0-31-31,0 0-6 0,3 8-2 0,-6-2 0 0,0 2-136 16,0-3-27-16,-3 3-6 0</inkml:trace>
  <inkml:trace contextRef="#ctx0" brushRef="#br0" timeOffset="40857.07">10456 8014 1982 0,'-15'-2'56'0,"9"-1"12"0,-3 0-54 0,0 1-14 15,0-1 0-15,0 3 0 0,-6-3 60 0,0 3 8 16,3 3 3-16,-6 0 0 0,1 2-18 0,-1 6-3 0,0-1-1 0,0 6 0 16,3 0-37-16,-6 5-12 15,0 8 8-15,4 0-8 0,-4 3 0 0,0 5 0 0,0 3 8 16,0-1-8-16,-3 4 0 0,1 2 0 0,2 0 0 0,0 5 0 16,-3-2 12-16,6 2-12 0,3-3 12 0,4 4-12 15,5-6 8-15,0-3-8 0,6-2 0 0,0-3 0 16,6-5 11-16,0-3-11 0,8-3 10 0,1-2-10 15,6 0 0-15,0-6 8 0,3-5-8 0,3-2 0 16,-1-3 0-16,4-5-15 0,3-6 3 16,0-5-1051-16</inkml:trace>
  <inkml:trace contextRef="#ctx0" brushRef="#br0" timeOffset="41618.176">10643 8432 1954 0,'0'0'43'0,"0"0"9"0,0 0 1 0,-3-5 3 15,3 0-45-15,0 5-11 0,0-6 0 0,0 6 0 16,0 0 80-16,0 0 15 0,6-5 2 0,0 2 1 0,0 1-54 0,0 2-12 16,3 0-1-16,6 0-1 0,-3-3-13 15,5 3-2-15,1 0-1 0,3 3 0 0,-3-3 0 0,6 2 0 16,0 1 0-16,2 0 0 0,1-1-14 0,0 1 8 16,-3 2-8-16,-3 3 0 0,0 0 0 0,-4-2 0 15,-2 4 0-15,-3 1 0 0,-3-3 0 0,-3 2 0 16,0 3 0-16,-3 1 0 0,-3 2 0 0,-3-1 8 15,-6 1-8-15,0 3 0 0,-3-3 0 0,-3 2 0 16,-5 3 0-16,2-2 0 0,-6-1 0 0,3 1 0 16,-3 2 0-16,-3-2-10 0,1 2 10 0,2-3 0 15,0-2 0-15,0 3 0 0,3-3 0 0,3-3 0 0,1 0 0 16,2 0 0-16,0-2 0 0,6-3 0 0,0 0 0 0,6 0 0 16,0 0 0-16,3-8-10 15,0 0 10-15,6 8 0 0,6-3 0 0,6-3 0 0,0-2 0 0,5 0 0 16,4-2 0-16,3-3 11 0,-3 2-2 0,6-2 0 15,-1-3-1-15,-2 2-8 0,3 1 12 0,-3-3-4 16,-1 0 7-16,4 3 1 16,-3-3 0-16,-3 0 0 0,-1 0 2 0,1 0 1 0,-6 0 0 0,3 0 0 15,-6 3-19-15,0-3-12 0,-7 3 1 0,4-1-780 16,-9 1-156-16</inkml:trace>
  <inkml:trace contextRef="#ctx0" brushRef="#br0" timeOffset="41932.395">10682 8652 1458 0,'0'0'32'0,"0"0"6"0,0 0 2 0,0 0 1 0,0 0-33 0,0 0-8 0,0 0 0 0,0 0 0 0,0 0 97 0,0 0 18 16,0 0 3-16,0 0 1 0,0 0-37 0,0 0-7 16,0 0-2-16,9 3 0 0,-3-3-6 0,6 0-2 15,-4-3 0-15,4 3 0 0,3 3-13 0,0-3-4 0,6-3 0 16,0 3 0-16,0 3-10 0,2-1-2 0,4 3-1 0,3-5 0 16,-3 3-11-16,0-3-1 0,2 3-1 15,-2-3 0-15,0 2-22 0,0-2 0 0,0-2 0 0,-4 2-8 16,1-3-4-16,0 0 0 0,-3 1 0 15,0 2-794-15,-6-3-159 0</inkml:trace>
  <inkml:trace contextRef="#ctx0" brushRef="#br0" timeOffset="42278.654">11545 8557 2127 0,'0'0'47'0,"0"0"9"0,0 0 3 0,6 0 1 0,3-6-48 0,-3 6-12 16,0 0 0-16,0-2 0 0,0-1 92 0,6 0 16 16,-4 3 3-16,4-2 1 0,0 2-41 0,3 0-8 15,0-3-2-15,0 3 0 0,3-3-48 0,0 1-13 16,0 2 0-16,2 2 0 0,1-4 0 0,3-1 8 16,-3 3-8-16,0-2 0 15,3-1-123-15,-1-2-29 0,1-1-7 0,0 1-908 16</inkml:trace>
  <inkml:trace contextRef="#ctx0" brushRef="#br0" timeOffset="42868.77">12471 8210 2178 0,'0'0'48'15,"0"0"9"-15,0 0 3 0,-3 3 1 0,-3-3-49 0,0 0-12 0,-3 0 0 0,3 0 0 0,-6 2 74 0,3 4 12 16,-3-1 2-16,3 3 1 0,0 2-65 0,-3-2-14 16,3 3-2-16,1 2-8 0,-1 3 0 0,0 0 0 15,-3 2 0-15,3 1 0 0,0-1 0 16,0 4 0-16,0-1 0 0,0 3-9 0,3-1 9 0,0 1 0 15,0 3 0-15,3-3 0 16,3-1 0-16,0 1 0 0,3 0 0 0,3 0 0 0,0-3 0 0,3 0 0 16,3-2 0-16,0-1 0 0,6-2 0 0,-3-3 0 15,0-2 0-15,-1-1 0 0,4-2 0 0,0 0 0 16,-3-5 0-16,3 2 8 0,3-2 7 0,0-6 1 16,2 1 1-16,-2-4 0 0,3-2 12 0,-3 0 3 0,6-5 0 15,-4 3 0-15,1-6-8 0,0 3-2 0,0-6 0 0,-3 3 0 16,0 0-11-16,-4-5-3 0,-2 0 0 15,0-3 0-15,-3-2-8 0,0-1 0 0,-3 3 9 0,-3-2-9 32,-3-1-17-32,-3 4-8 0,-3-1-2 0,-3 3 0 15,-3-1-23-15,-3 4-5 0,-6 2-1 0,-6 3 0 16,-2 2-3-16,-4 3-1 0,-3 6 0 0,-3-4 0 16,1 6 17-16,-4 3 3 0,3 2 1 0,-2 1 0 0,-1 4 23 0,6 1 5 0,0-1 1 15,7 6 0-15,2 0 31 0,6 0 7 0,0 0 0 0,12 2 1 16,3-2-3-16,9 3-1 0,0-3 0 0,9 2 0 15,3-5-2-15,6 1-1 0,-1-1 0 0,7-8 0 16,0 0-2-16,9-2 0 0,-1-6 0 0,7 1 0 16,0-3-5-16,2-3-2 0,-2 0 0 0,0-6 0 15,-4 4-13-15,1-1-16 0,-3-2 3 0,-1-3-725 16,1-2-145-16</inkml:trace>
  <inkml:trace contextRef="#ctx0" brushRef="#br0" timeOffset="43147.897">12789 7985 1911 0,'12'0'42'0,"3"3"9"0,0-1 1 0,6 4 2 0,0-4-43 0,-1 4-11 0,1 2 0 0,0 2 0 16,3 1 93-16,3 5 17 15,-1 0 3-15,-2 2 1 0,0 1-58 0,-3 4-11 0,0 1-2 0,-3 0-1 16,-4 2-14-16,1 4-2 16,-3-1-1-16,0 0 0 0,0 3-5 0,-3-1 0 0,-6-2-1 0,0 6 0 15,-6-3-8-15,0 5-2 0,-6-3 0 0,-3 3 0 16,0-3-9-16,-6 3 0 0,1 0 9 0,-4-5-799 16,-3 3-160-16</inkml:trace>
  <inkml:trace contextRef="#ctx0" brushRef="#br0" timeOffset="44410.784">10143 9313 1371 0,'0'0'30'0,"0"0"6"0,0 0 2 0,0 0 1 0,0 0-31 0,0 0-8 0,0 0 0 0,3-5 0 16,3 0 112-16,3-1 20 0,-6 4 5 0,6-1 1 16,-3 3-38-16,6-2-7 0,0-1-1 0,-1 0-1 15,1 3-28-15,6 0-6 0,3 0-1 0,0 0 0 16,3 3-18-16,5-3-4 0,7 5-1 0,0-2 0 16,9-1-4-16,-1 1-1 0,7 0 0 0,8-1 0 15,1 1-15-15,8-3-3 0,7 0-1 16,2 0 0-16,3-3-9 0,4 1 8 0,2-4-8 0,3 4 8 15,1-3-8-15,-1-1 10 0,0-2-10 16,1 3 10-16,2 0 7 0,-3-1 2 0,-5-2 0 0,-1 1 0 16,-3-1 9-16,-2 0 1 0,2-3 1 0,-9 1 0 15,-2-1 2-15,-4-2 0 0,-2-1 0 0,-1 1 0 16,-5-3-23-16,-3 6-9 0,-10-1 8 0,-2 1-8 16,-3-4 0-16,-10 4 0 0,-8 2 8 0,-3 0-8 0,-3 3 0 15,-6-1 0-15,-9 6 0 0,0 0-891 16,-12-5-170-16</inkml:trace>
  <inkml:trace contextRef="#ctx0" brushRef="#br0" timeOffset="45160.955">9488 8401 1335 0,'-12'-3'29'0,"12"3"7"0,0 0 0 0,0 0 2 0,0 0-30 0,0 0-8 15,0 0 0-15,0 0 0 0,6-3 84 0,0 1 16 16,0-4 4-16,3 4 0 0,3-1-4 0,3 0 0 15,0 1 0-15,3-1 0 0,-4 0 13 0,4 1 3 0,0-1 0 0,-3 3 0 16,3 0-68-16,-3 0-12 0,0 0-4 0,-3 3 0 16,-1 2-32-16,-2 0 0 0,0 3 0 0,0 3 0 15,-6-3 0-15,-3 5 0 0,0 3 0 0,-3 2 0 16,0 1 15-16,-3 2-4 0,-3 0-1 16,0 3 0-16,1 3-10 0,-4-4-14 0,0 4 3 0,0-1 1 15,-3-2 1-15,0 0 0 0,3 0 0 16,-3-3 0-16,0-3 9 0,4 1 0 0,2-3 0 0,-3 0 0 15,0-3 0-15,6 0 0 0,-3-5 0 0,6 0-8 16,0-3 8-16,-3 1 0 0,3-4 0 0,3-2 0 16,6 6 18-16,-6-6-1 0,9 0 0 0,3 0 0 15,6 0 15-15,0-3 4 0,-1 0 0 0,7 1 0 16,0-4-8-16,0 4-2 0,3-1 0 0,-1 0 0 16,4-2 0-16,-3 2 0 0,3 1 0 0,-1 2 0 15,1-3-43-15,-6 3-9 16,0 3-2-16,0-1-1254 0</inkml:trace>
  <inkml:trace contextRef="#ctx0" brushRef="#br0" timeOffset="45882.002">10884 9898 1818 0,'-18'-11'40'0,"15"6"8"0,-3-3 1 0,3 0 3 0,6 0-42 0,-6-2-10 15,3-1 0-15,0 3 0 0,6 0 86 0,0 0 15 16,3-2 3-16,0-1 1 0,6 3-20 0,0-2-4 16,0-1-1-16,3 3 0 0,3 3-29 0,-1-3-7 15,1 0 0-15,0 0-1 0,0 0-5 0,3 3-1 16,-1 2 0-16,4-2 0 0,-6 5-21 0,3 0-5 15,0 3-1-15,-3-1 0 0,-1 4-10 0,-5-1-9 16,-3 5 9-16,-3 1-13 16,0 2-23-16,-6 6-4 0,-6 2 0 0,-3 0-1 15,-6 6-1-15,-3-1 0 0,-6 6 0 0,1-3 0 16,-4 0-5-16,0 3-1 0,0-6 0 0,-3 1 0 0,1-1 48 0,2-5 0 0,0-2 0 16,3-1 0-16,0 1 44 0,3-3 12 0,7-6 3 0,-1 1 0 15,6-1 0-15,0-2 0 16,3-2 0-16,3-6 0 0,9 5-32 0,3-5-7 0,2 3 0 0,7-3-1 15,3-3-1-15,3-2 0 0,0-1 0 16,8-2 0-16,4 0-10 0,3-2-8 0,5-1 9 0,1 1-9 16,0-4 18-16,-1 4-2 0,1-3-1 0,0 2 0 15,-7-2-15-15,4 0-16 0,0-1 3 0,-4 4 1 32,4-1-91-32,-3 3-17 0,-7-5-4 0</inkml:trace>
  <inkml:trace contextRef="#ctx0" brushRef="#br0" timeOffset="46982.538">13652 8649 2300 0,'0'0'51'0,"0"0"10"0,0 0 3 0,0-5 0 0,0 5-52 0,0 0-12 0,3-8 0 0,0 3 0 16,0-1 105-16,-3 6 19 0,6-5 3 0,0 0 1 15,0 0-52-15,-3-1-9 0,3 4-3 0,-3-4 0 16,0 4-43-16,-3 2-9 0,0 0-1 0,0 0-1 16,0 0-10-16,0 0-9 0,0 0 9 0,6 2-13 31,0-2-156-31,-6 0-31 0,0 0-7 0</inkml:trace>
  <inkml:trace contextRef="#ctx0" brushRef="#br0" timeOffset="48067.087">14513 8065 1857 0,'-15'2'40'0,"9"-2"9"0,-3-2 2 0,-3-1 2 0,0 3-42 0,0 3-11 16,-6-1 0-16,-3 3 0 0,4 1 68 0,-4 2 12 16,0 2 3-16,0 6 0 0,0 3-23 0,0 2-4 0,-2 0 0 0,5 5-1 15,0 6-25-15,0 0-5 0,6 0-1 0,0 2 0 16,3 3-5-16,0 0-2 0,6 0 0 0,-3 0 0 16,9 3-17-16,0-6 10 0,0 1-10 0,6-4 8 15,3 1-8-15,-3-3 0 16,3-5 0-16,3 0 8 0,0-3-8 0,0-5 0 0,2-3 0 0,1-2 0 31,3-6-106-31,0 0-14 0,0-7-2 0,3-1-1 0</inkml:trace>
  <inkml:trace contextRef="#ctx0" brushRef="#br0" timeOffset="48284.513">14355 8477 2224 0,'0'0'49'0,"0"0"11"0,6 0 1 0,3 0 1 0,0 0-50 0,0 0-12 15,2 0 0-15,7 0 0 0,3 0 91 0,0 0 15 16,3-2 3-16,3-1 1 0,-1 3-60 0,1-3-12 16,3 1-2-16,0-4-1 0,-1 4-35 0,1-1 0 15,-3-2 0-15,0 0 0 16,-3-1-96-16,-1 1-25 0,1 0-6 0</inkml:trace>
  <inkml:trace contextRef="#ctx0" brushRef="#br0" timeOffset="48507.038">14852 8221 1969 0,'0'0'43'0,"0"0"9"0,0 0 1 0,0 8 3 0,-3 2-44 0,3 1-12 0,-3 2 0 0,3 0 0 15,-3 3 112-15,3 0 20 0,3 2 4 0,0 4 0 16,-3-1-61-16,3 3-13 0,0-1-2 0,-3 1-1 16,3 0-36-16,3-3-7 0,-3 6-2 0,3-6 0 15,0 0-14-15,0 0 0 0,3-5 0 0,0 0 0 32,2-3-154-32,4-2-27 0,-3-6-6 0,3 0-833 0</inkml:trace>
  <inkml:trace contextRef="#ctx0" brushRef="#br0" timeOffset="48747.42">14971 7964 2329 0,'0'0'66'0,"3"5"14"0,3 6-64 0,0-1-16 15,6 4 0-15,0-1 0 0,9 5 45 0,-1 1 6 16,4 2 1-16,3 3 0 0,0 2 7 0,3 3 1 15,-1 1 1-15,-2-1 0 0,0 0-21 0,3 0-5 16,-7 3-1-16,1-3 0 0,-6 2 2 0,-3 1 1 16,3 0 0-16,-9 0 0 0,-6 2-19 0,-3 1-4 15,-3 2-1-15,-6 0 0 16,-9 2-106-16,-6 1-22 0,-3 0-4 16,4-11-1-16</inkml:trace>
  <inkml:trace contextRef="#ctx0" brushRef="#br0" timeOffset="49297.064">16135 8549 2361 0,'0'0'52'0,"0"0"10"0,0 0 2 0,0 0 4 0,0-3-55 0,0 3-13 0,0 0 0 0,0 0 0 15,0 0 82-15,12-5 14 0,0-1 2 0,0 1 1 16,2 3-28-16,1-1-6 0,6-5-1 0,0 5 0 16,0 1-44-16,3-4-10 0,-1 4-2 0,4-1 0 15,-3-2-8-15,0 2 0 0,3 0 0 0,-4 3 0 16,1 0-152-1,-3 3-32-15,3 0-6 0,-6-1-2 0</inkml:trace>
  <inkml:trace contextRef="#ctx0" brushRef="#br0" timeOffset="49460.49">16230 8877 2552 0,'0'0'56'0,"0"0"12"0,0 0 3 0,0 0 0 0,6 5-57 0,6 0-14 16,0-5 0-16,3 0 0 0,3-2 64 0,5-1 11 15,1 0 1-15,3 1 1 0,3-6-19 0,3 3-4 16,2-1-1-16,4-2 0 0,-6 0-39 0,11-2-14 16,7-1 9-16,0 1-905 15,-13 2-182-15</inkml:trace>
  <inkml:trace contextRef="#ctx0" brushRef="#br0" timeOffset="50233.5">18263 8303 2286 0,'0'-3'50'0,"0"3"10"0,0 0 3 0,0 0 1 0,6-3-51 0,-6 3-13 15,12-2 0-15,0-1 0 0,0 0 88 0,3-2 14 0,0 2 3 0,2-2 1 16,1 0-38-16,3 2-8 0,3-2-2 0,0 0 0 15,2 2-22-15,4-2-4 0,0 2 0 0,0 0-1 16,0 3-11-16,-1 0-3 0,1 0 0 0,-3 6 0 16,-3-4-9-16,-1 4-8 0,-2-1 9 0,0 0-9 15,-6 1 0-15,0 1 0 0,-3-1 0 0,-6 2 0 16,0 0-13-16,-3 0-3 0,-9 2 0 0,0 3 0 31,-3 1-8-31,-6-1-1 0,-3 3-1 0,-6 2 0 0,1 1 4 0,-4 2 1 0,0 3 0 0,-3-3 0 16,0 0 2-16,1 3 1 0,-4 0 0 0,6-3 0 15,0 5 18-15,1-2-10 0,2-3 10 0,0 3-8 16,3-3 8-16,3-2-8 0,3-3 8 0,0 0-8 16,7-3 8-16,-4 0 9 0,6-2-1 0,0-1-8 15,6 3 17-15,0-5-3 0,0 3-1 0,6-3 0 16,3-3-5-16,2 0 0 0,4-2-8 0,3 0 12 16,3-1 3-16,6-4 0 0,0-1 0 0,2 0 0 0,7 1 6 15,0-6 2-15,3 3 0 0,2-1 0 16,-2 1-6-16,3-3-1 0,-7 3 0 0,1-3 0 0,0 0-3 15,-4 3-1-15,-2-1 0 0,0-2 0 0,-6 3-12 0,0 0 8 16,-4-1-8-16,-2 1 0 16,-3 3-16-16,-6-1-10 0,3 0-2 0,-12 3 0 15,0 0-125-15,3-2-26 16,-3 2-5-16</inkml:trace>
  <inkml:trace contextRef="#ctx0" brushRef="#br0" timeOffset="50474.965">18436 8580 2257 0,'0'0'49'0,"0"0"11"0,9-2 1 0,0 2 3 0,2 0-51 0,4 0-13 0,-3-3 0 0,6 3 0 16,3 0 68-16,3 0 12 0,3 0 1 0,2-2 1 15,4-1-23-15,0 3-5 0,-3-3-1 0,-1 1 0 16,1 2-41-16,0 0-12 0,-6 0 0 0,-3 0 0 31,-1 0-76-31,-2 0-19 0,0 2-4 0,-3 1-1021 0</inkml:trace>
  <inkml:trace contextRef="#ctx0" brushRef="#br0" timeOffset="50716.162">19338 8517 2736 0,'0'0'78'0,"0"0"16"0,0 0-75 0,0 0-19 16,0 0 0-16,0 0 0 0,0 0 77 0,6-3 12 15,2-2 3-15,4 2 0 0,0 1-45 0,6 2-9 16,-3-6-2-16,6 4 0 0,0-1-12 0,0 0-4 0,2 1 0 15,1-1 0-15,0 3-36 0,3-2-7 0,0-4-1 16,-4 6-1 0,4-5-120-16,3 5-24 0,0-5-5 0,-4 2-1021 15</inkml:trace>
  <inkml:trace contextRef="#ctx0" brushRef="#br0" timeOffset="51220.587">20263 8231 2415 0,'-6'-16'68'0,"3"11"16"0,3-3-68 0,0 3-16 0,-3 0 0 0,0-1 0 15,0-4 82-15,-2 2 13 0,2 2 2 0,-3 1 1 16,-3 0-49-16,3 2-9 0,-3 1-3 0,0 2 0 16,0 2-25-16,-3 3-12 0,0 3 10 0,0 3-10 15,-3-3 0-15,0 5 8 0,1 0-8 0,-1 3 0 16,-3 5 0-16,6 1 0 0,-3 4 0 0,3 1 0 15,0-1 8-15,3 3-8 0,3 0 0 0,-3 0 0 16,6 0 0-16,0-5 0 0,6 0 0 0,0-3 0 0,3 3 0 16,0 0 0-16,3-3 0 0,3 0 0 0,0-5 0 0,12 8 0 15,-3-6 11-15,2-2-11 16,1-3 28-16,0-7 0 0,3-1-1 0,0-5 0 0,2-5 6 0,1-1 2 16,0-4 0-16,3-1 0 0,2-2-13 15,-2 2-2-15,-3-7-1 0,0 2 0 0,-3-2-6 0,-1-4-1 16,1 1 0-16,-3-3 0 0,-3-2-12 0,-3-1 9 15,-4-2-9-15,-2-2 8 16,-3-1-31-16,-6 3-6 0,0-3-2 0,-3 3 0 16,-9 5-15-16,0 0-3 0,-5 3-1 0,-7 3 0 15,-3 2 9-15,-6 3 1 0,-6 5 1 0,-2 0 0 0,2 0 16 0,-3 5 3 0,-2 3 1 0,2 0 0 16,0 5 19-16,6-2 0 0,1 0 0 0,8 2 0 16,3 0 11-16,3 6 9 0,6-1 1 0,9 1 1 15,3 2-6-15,3 0-2 0,6 3 0 0,3-2 0 16,6-1 10-16,3 0 3 0,0-5 0 0,3 3 0 15,5-1-7-15,1-5 0 0,3 1-1 0,2-1 0 16,-2-2-8-16,6-3-2 0,-6-3 0 0,2 0 0 16,-2-2-46-1,0 0-10-15,0-3-1 0,-4 0-821 0,-5 0-164 0</inkml:trace>
  <inkml:trace contextRef="#ctx0" brushRef="#br0" timeOffset="51699.903">18168 8027 2023 0,'-12'6'44'0,"6"-4"10"0,-3 4 2 0,0 2 0 0,-3 0-44 0,-3 2-12 0,0 1 0 0,4 2 0 15,-7 3 65-15,6 2 11 0,-3 1 3 0,0 5 0 16,0 5-23-16,0 3-4 0,0 2 0 0,0 6-1 16,4 2-15-16,-4 3-2 0,6 3-1 0,0 2 0 15,0 5-15-15,6 4-3 0,3 4-1 0,9-2 0 16,3 2-14-16,6-2 0 0,2 0 0 0,7 0 0 16,3 0 0-16,9-3 0 0,8-2 0 0,7-6 0 15,8-2 0-15,-11-17 0 0,9 1-13 0,5-8 4 16,6 0 0-16,7-8 0 0,8-6 0 0,3-2 0 15,10-8 9-15,44-5 16 0,-9-6-4 0,-4-7-1 16,4-3-79-16,-6-6-15 16,-3-7-3-16</inkml:trace>
  <inkml:trace contextRef="#ctx0" brushRef="#br0" timeOffset="52098.05">20862 7564 2440 0,'9'0'54'0,"5"6"11"0,-5-4 3 0,3 6 0 0,-3 3-55 0,3 2-13 0,6 0 0 0,0 6 0 16,3 5 58-16,-1 2 9 0,1 6 1 0,6 2 1 16,0 3-15-16,3 3-3 0,-4 2-1 0,7 1 0 15,0 2-30-15,3 0-5 0,-4 2-2 0,-2 1 0 16,3 5-1-16,-3-3-1 0,-4 6 0 0,-5-6 0 16,0 0-3-16,-3-2 0 0,-6 5 0 0,-6-3 0 15,-3 3-8-15,-9-5 8 0,0-1-8 0,-6 1 8 16,-9-3-8-16,-3 2 8 0,-2-4-8 0,-7 2 8 15,-9 0-8-15,-5 0 0 0,-1-3 0 0,-6 0 0 16,-8 1-24-16,-7-1 4 0,-8-2 0 0,-9 2 0 16,-4 0-105-16,-8 1-21 0,-6-4-4 0</inkml:trace>
  <inkml:trace contextRef="#ctx0" brushRef="#br0" timeOffset="66937.244">2100 11832 1370 0,'27'-10'39'0,"-18"4"8"0,3 1-38 0,3-3-9 0,9 0 0 0,2 0 0 15,-5-2 63-15,9-1 10 0,0-2 3 0,-3 2 0 0,2 3-10 0,1-2-2 16,6-1 0-16,-6 3 0 0,8-2-8 16,1-1-1-16,-3 3-1 0,2 0 0 0,-2 3-19 0,0-3-4 15,0 5-1-15,2 1 0 0,-5-4-15 0,-3 4-3 16,0 2-1-16,-4 0 0 15,-2 0-11-15,-3 0 0 0,3 2 9 0,-3 1-9 0,-6 0 0 0,-4-3 8 16,1 5-8-16,0-2 0 0,0-1 0 16,-3 1 0-16,-9-3 0 0,0 0 0 0,0 0 0 0,0 5 0 15,0-2 0-15,-9 2 0 0,3 0 0 0,-3-2 11 16,-3 5-3-16,0-3 0 0,4 1-8 0,-4 1 0 16,0-1 0-16,0 4 0 0,3-2 0 0,-6 6 0 15,3-1 0-15,-3 0 0 0,6 0 0 0,-6 6 0 0,3-1-10 16,1 1 10-16,-1 2 0 0,0 0 0 15,0 3-8-15,0 0 8 0,-3 2 11 0,3 3 5 0,-3 0 0 16,3 0 1-16,0 6-17 0,1-3 0 0,-4 5-11 0,3-3 11 16,0 3 0-16,-3 0 0 0,3-5 10 0,-3 2-2 15,6-2-8-15,-3 0 0 0,3-3 0 0,-5-3 0 16,2 3 0-16,-3-2 0 0,0 2 0 0,3-3 0 16,3-2 0-16,0 0 0 0,3 3-12 0,-3-6 4 15,3-5-10-15,0-1-2 0,3-1 0 0,-3-4 0 31,0 1-13-31,3-6-3 0,-3 0-1 0,6-5-580 0,0 0-116 0</inkml:trace>
  <inkml:trace contextRef="#ctx0" brushRef="#br0" timeOffset="67252.525">2023 11705 1486 0,'0'0'32'0,"0"0"8"0,3 8 0 0,6 5 3 0,0-2-35 0,0 2-8 16,3 3 0-16,-3 3 0 0,-1-1 30 0,4 3 4 15,0 3 1-15,3 0 0 0,6 2 10 0,-9 3 3 0,6 1 0 0,3-1 0 16,-1 0-20-16,-5 2-4 0,3 4-1 0,3-1 0 15,0 3-3-15,-6 0-1 16,6 0 0-16,-1 0 0 0,-5 0-7 0,0-2-2 0,0-1 0 16,-3 3 0-16,3-5 4 0,-6 5 1 0,0-2 0 15,3 2 0 1,-6-3-36-16,-3-2-7 0,2-3-2 0,1-3-553 0,-3 1-110 0</inkml:trace>
  <inkml:trace contextRef="#ctx0" brushRef="#br0" timeOffset="68516.056">2990 12417 990 0,'0'0'21'0,"0"0"5"0,0 0 1 0,-3-5 1 0,0-1-28 0,0 1 0 0,3-3 0 0,0 5 0 0,0-2 65 0,0 5 7 15,0 0 2-15,0-5 0 0,0 5-11 0,0 0-3 16,0 0 0-16,0 0 0 0,0 0-19 0,0 0-4 15,0 0-1-15,-9 5 0 0,1 3-3 0,2 0-1 16,0 3 0-16,0 2 0 0,0 0-8 0,0 0-1 16,3 6-1-16,-3-1 0 15,3 1-7-15,3 2-2 0,0 0 0 0,-6 0 0 0,6 3-1 0,0-3-1 16,6 1 0-16,-6-1 0 0,6 0 1 16,-3-3 1-16,3-2 0 0,3 0 0 0,0-3 9 0,3-2 2 15,-1 2 0-15,1-2 0 0,-3-3 8 0,6-3 3 16,0 0 0-16,6-2 0 0,-3 0 0 0,3-3 0 15,-4-3 0-15,4 0 0 0,0-2-2 0,0 2 0 16,-3-5 0-16,0 0 0 0,-1-5-6 0,4 3-2 0,-3-6 0 16,-3 0 0-16,3-3-9 0,0 1-3 0,0-3 0 15,-3-3 0-15,-1 3-5 0,1-3 0 0,-3 5-8 0,-3-2 12 16,-6 0-12-16,3-3-13 0,-6 3 2 0,0 3 1 31,-3-1-39-31,-3 0-8 0,0 4-2 0,-6 1 0 16,0 1-15-16,-5 3-3 0,-4 2-1 0,-3 2 0 15,0 1-3-15,-3 2-1 0,-3 3 0 0,-2 0 0 0,-4 3 51 0,0 2 11 0,-2 1 1 0,5-1 1 16,-3 3 33-16,3 0 6 0,4 2 2 0,2 1 0 16,3 0 46-16,3-1 10 0,3 1 1 0,3-1 1 15,1 4-27-15,5-4-6 0,9 1 0 0,0 2-1 16,6-2-35-16,6-1-12 0,5 1 9 0,7-3-9 16,12-3 8-16,6 0-8 0,11-5 0 0</inkml:trace>
  <inkml:trace contextRef="#ctx0" brushRef="#br0" timeOffset="69806.025">6276 11999 2066 0,'0'0'45'0,"0"0"10"0,0 0 1 0,12 0 3 0,0-3-47 0,3 1-12 16,0-1 0-16,0 3 0 0,0-3 28 0,3 1 4 16,0 2 1-16,2-3 0 0,-2 0-4 0,3 3-1 15,0-2 0-15,0 2 0 0,3-3-28 0,-1 3 0 16,1 0 0-16,0 0 0 0,0 3 0 0,0-1 0 15,-4-2-13-15,1 3-661 16,0 0-132-16</inkml:trace>
  <inkml:trace contextRef="#ctx0" brushRef="#br0" timeOffset="69975.87">6270 12335 2178 0,'6'0'48'0,"9"-3"9"0,6 1 3 0,6-1 1 0,9 0-49 0,5-2-12 0,1 0 0 0,9-1 0 16,5-2 22-16,7 3 2 0,5-3 0 0,4 3-684 15,-7 2-137-15</inkml:trace>
  <inkml:trace contextRef="#ctx0" brushRef="#br0" timeOffset="71454.915">8080 11488 1558 0,'-15'0'34'0,"9"6"7"0,0-4 2 0,6 9 1 0,6 2-35 0,-6 3-9 16,-6 2 0-16,6 6 0 0,0 5 0 0,-5 3 0 15,-4 2 0-15,3 6 0 0,0 0 23 0,-3-1 2 16,3 4 1-16,-3-1 0 0,0-2 10 0,3 0 1 16,3-1 1-16,3 1 0 0,-9 0-10 0,6-3-1 15,3 0-1-15,0-3 0 0,0-2-10 0,3-6-3 0,-3 1 0 16,6-3 0-16,3-3-5 0,-3-3 0 0,0-2-8 15,0-3 12-15,9-2-28 0,-6-3-7 0,-3-3-1 0</inkml:trace>
  <inkml:trace contextRef="#ctx0" brushRef="#br0" timeOffset="72267.511">7952 11536 1303 0,'-9'-8'28'0,"9"8"7"0,-6-5 1 0,3 2 0 0,3 3-28 0,0-8-8 0,-3 3 0 0,3 5 0 16,6-6 79-16,-3 1 14 0,0 0 3 0,0 0 1 15,6-1-18-15,0 1-4 0,6 0-1 0,-3-1 0 16,0 1-19-16,3 0-4 0,15 0-1 0,-1-1 0 15,-8 1-6-15,9 0 0 0,3 2-1 0,-1 0 0 16,1-2-24-16,3 2-5 0,-3 1-1 16,-1-1 0-16,1 0-13 0,-3 3 8 0,0-2-8 0,-1 2 0 15,-5 0-11-15,0 0-8 16,-3 0-1-16,0 0-1 16,-4 2-104-16,1 1-21 0,-3 0-4 0</inkml:trace>
  <inkml:trace contextRef="#ctx0" brushRef="#br0" timeOffset="72507.595">8006 11888 1512 0,'0'0'43'0,"0"0"9"0,0 0-42 0,0 0-10 0,0 0 0 0,0 0 0 0,12 5 51 0,-3 0 8 16,0-5 1-16,3 0 1 0,5 3 12 0,4-3 3 15,0 0 0-15,6 0 0 0,-3-3-28 0,5 3-6 16,4 0-1-16,3-2 0 0,0-1-20 0,2 0-4 16,-2-2-1-16,6-3 0 0,-1 3-4 0,1 0 0 15,3-3-1-15,-7 5 0 0,-2 0-11 0,-3 1 10 16,-3 2-10-16,-10 2 10 16,1 4-113-16,-9-1-22 0,0 3-5 0</inkml:trace>
  <inkml:trace contextRef="#ctx0" brushRef="#br0" timeOffset="72710.136">7970 12398 1463 0,'0'0'41'0,"0"0"10"0,0 0-41 0,0 0-10 0,6 6 0 0,3 2 0 16,-3-6 81-16,6 1 15 0,6 0 2 0,9-3 1 15,2-6 25-15,7 4 4 0,-3-4 2 0,2 1 0 16,7 0-42-16,3-3-8 0,5 0-1 0,1 0-1 15,3-3-35-15,-1 1-7 0,4-1-2 0,-4 3 0 16,1-2-10-16,-7 2-1 0,-2-3-1 0,0 3-817 16,-4 0-163-16</inkml:trace>
  <inkml:trace contextRef="#ctx0" brushRef="#br0" timeOffset="73520.173">9699 10970 1677 0,'0'0'36'0,"-2"-3"8"0,-4 3 2 0,-3 0 2 15,3 0-38-15,-6 3-10 0,0-1 0 0,0 1 0 0,-3 2 0 0,-6 3 0 16,-3 0 0-16,1-3 8 0,-1 3-8 0,-6 6 0 16,0-4 0-16,1 1 0 0,-1-1 0 0,0-2 0 15,0 5 0-15,0-2-11 0,4 0 37 0,-1-1 7 16,3-2 2-16,0 0 0 0,0 3 7 0,1-1 2 16,5-2 0-16,0 3 0 0,6-1-10 0,0 1-2 15,6 0 0-15,0 2 0 0,3 0-12 0,6-2-4 16,0 2 0-16,3 3 0 0,6 2-16 0,3 3 8 15,0-2-8-15,0 5 0 0,6-3 15 0,-4 3-4 16,1-3-1-16,3 5 0 0,-3 1-10 0,3 5 12 0,0-3-12 0,-7 5 12 16,4 3-12-16,-6 3 0 0,0 2 0 0,0 3 8 15,-6 3-8-15,3 2 0 0,-3-2 0 0,-3-1 0 16,-3 1 0-16,-3-1 8 0,3 4-8 0,-3-1 0 16,-3 0 0-16,3-2 0 0,-3 0 8 15,0-4-8-15,0-1 0 0,0-1 10 0,0-2-10 0,3-3 10 16,-3-3 2-16,0-2 0 0,3-3 0 0,0-2 0 15,0-4 4-15,3-1 2 0,0-4 0 0,0-5 0 16,0 1-1-16,3-1 0 0,0-5 0 16,3-3 0-16,0 0-2 0,3-5-1 0,0-2 0 0,6-4 0 15,0-2-1-15,6-2 0 0,3-3 0 0,5 2 0 16,4-5-78-16,3-2-16 16,5 2-3-16,7-5-944 0</inkml:trace>
  <inkml:trace contextRef="#ctx0" brushRef="#br0" timeOffset="74912.577">10491 11628 1724 0,'-12'-10'38'0,"9"5"8"0,-6 2 2 0,6 3 0 0,3 0-39 0,0 0-9 0,0 0 0 0,0 0 0 15,0 0 44-15,0 0 6 0,0 0 2 0,0 0 0 16,6-3 0-16,3 1 0 0,0 2 0 0,6 0 0 16,3-3 3-16,0 3 1 0,6 0 0 0,0 0 0 15,-1-3-4-15,4 3-1 0,-3-2 0 0,6 2 0 16,2-3-40-16,-2 3-11 0,-3-3 0 0,0 3 0 15,0 0 0-15,-1 0 0 0,-5 0 0 0,3 3 0 16,-3 0 11-16,-3-1-3 0,-3 4 0 0,-1-1 0 0,-2 3-8 16,-3-3-11-16,-3 3 3 0,-3 3 0 0,-3 2-10 15,-3 0-2-15,-3 0 0 0,-6 6 0 16,-2-1 7-16,-4 1 1 0,-3 2 0 0,-6 0 0 0,3 0-3 0,-6 3 0 16,-2-3 0-16,-4 1 0 0,3 1 6 0,1-4 1 15,-4 2 0-15,3-2 0 0,0 2 8 0,-2-3 0 16,5 1 0-16,0-3 8 0,3 2-8 0,3-2 0 15,4 0 0-15,2-3 0 0,3-2 0 0,3-1 0 16,3-2 8-16,3 3-8 0,6-6 8 0,3 3-8 16,6-5 10-16,3 2-10 0,6-2 16 0,3-1-4 0,5-2 0 15,4 0 0-15,0-2-2 0,3-4-1 0,2 1 0 16,1-3 0-16,3 3 10 0,-1-6 1 0,1 1 1 0,-3 2 0 16,-3 0-21-16,2 0 8 0,-5 3-8 15,0-1 0 1,-6 1-37-16,0 0-12 0,-7-3-3 0</inkml:trace>
  <inkml:trace contextRef="#ctx0" brushRef="#br0" timeOffset="75320.599">11155 11311 1868 0,'-6'-13'41'0,"3"7"9"0,0 1 2 0,3 0 0 0,0 5-42 0,0-8-10 15,0 3 0-15,0 5 0 0,0 0 52 0,6-6 8 16,0 1 1-16,3 2 1 0,0 1-6 0,3 2-2 16,0-3 0-16,3 3 0 0,-1 3-14 0,4 2-4 15,-3-2 0-15,3 2 0 0,3 3-17 0,-3 2-4 16,-3 1-1-16,0 2 0 0,-1 1-14 0,-5 1 0 15,0 1 0-15,-3 0 0 0,-3 3 10 0,-6-1-10 16,-3 1 10-16,-3-1-10 16,0 1-20-16,-2-1-9 0,-7-2-3 0,0 0 0 0,0 0 32 15,0-3-9-15,3 0 9 0,0 1 0 0,-3-4 0 0,7-2 0 0,-1 0 0 16,3-3 11-16,0 3 4 0,0-2 1 16,6-1 0-16,3-5 0 0,0 0-2 0,0 0 0 0,0 0 0 15,9 3 0-15,3-1-6 0,0-2 0 0,2 0-8 0,4 0 12 16,0 0-4-16,6-2-8 0,0-1 11 0,0 0-11 15,2-2 0-15,1 2 0 0,3 1 0 0,-3-4-748 16,3 4-152-16</inkml:trace>
  <inkml:trace contextRef="#ctx0" brushRef="#br0" timeOffset="75674.505">12384 11147 2286 0,'0'0'50'0,"0"0"10"0,-3-5 3 0,0-1 1 0,0 4-51 0,3-4-13 15,-3 1 0-15,-3 2 0 0,1 1 0 0,-4-1 9 16,0 3-9-16,0 0 8 0,-6 0-8 16,3 5 0-16,-3 1 0 0,0 2 0 0,-3 5 0 0,0 3 0 15,1 0 0-15,-4 5 0 0,0 3 0 0,-3 2 0 16,-3 8 0-16,1 1 0 0,2 2 0 0,-3 3 12 15,0-3-12-15,0 5 12 0,7 0-12 0,-4 3 0 16,0 3-12-16,3-3 12 0,3 3 0 0,3-3 0 16,3-3 0-16,4 0 12 0,5-5-12 0,3-2 0 15,3-1 0-15,2 0 8 0,7-4 13 0,6-1 3 16,3-6 0-16,3 1 0 0,3-3-4 0,5-2 0 0,4-6 0 16,3-2 0-16,8-6-9 0,-2 0-3 15,3-5 0-15,2-2-749 0,1-6-151 0</inkml:trace>
  <inkml:trace contextRef="#ctx0" brushRef="#br0" timeOffset="76388.249">12715 11541 1788 0,'-15'-10'51'0,"12"7"10"0,3 3-49 0,-3-3-12 0,0 1 0 0,0-1 0 15,6 0 84-15,-3 3 13 0,0 0 3 0,9-2 1 16,6 2-27-16,0-3-6 0,0 3 0 0,5-3-1 16,1 3-12-16,0-2-3 0,3 2 0 0,3-3 0 15,2-2-20-15,4 5-5 0,0-3-1 0,3 1 0 16,2-1-5-16,-5 3-1 0,0 0 0 0,-3 0 0 15,-1 3-11-15,-5-1-9 0,0 3 12 0,-6 1-12 16,-3-1 10-16,-6 6-10 0,-3-1 8 0,-3 3-8 16,-9 6-40-16,-3-1-12 15,-3 4-4-15,-9-1 0 0,0 3 7 0,-6-1 1 16,-2 1 0-16,-1 0 0 0,-3 3 31 0,0-1 6 0,1-2 2 0,-4-3 0 16,3 3 9-16,0-3 16 0,4-3-4 0,-1 1-1 0,0-1 21 15,3-2 5-15,6 0 1 0,4 0 0 0,2-3-21 0,6 1-4 16,3-6-1-16,3 2 0 0,3-2-3 0,9-3-1 15,3-2 0-15,3 2 0 16,5-5-8-16,4 0 8 0,3-2-8 0,6-1 8 0,-1-5-8 0,7 3 8 16,3-3-8-16,-3 3 8 0,2-3-8 0,1 0 0 15,0 0 0-15,-4 0 8 0,-5 2-8 0,0 1-16 16,-4-3 4-16,-2 3 1 16,-3-3-57-16,0 3-12 0,-6-1-3 0,-3 1-625 15,0 0-124-15</inkml:trace>
  <inkml:trace contextRef="#ctx0" brushRef="#br0" timeOffset="76622.699">12804 11779 1612 0,'0'0'36'0,"0"0"7"0,0 0 1 0,0 0 1 0,6-5-36 0,-6 5-9 0,9-3 0 0,0 1 0 16,3-1 89-16,3-2 16 0,0 2 3 0,2-2 1 0,7 2-26 0,3 1-6 16,3-4-1-16,5 4 0 15,1-1-36-15,6 0-8 0,5 1-2 0,-2-1 0 16,0 0-57-16,-1 3-11 16,-2-2-2-16</inkml:trace>
  <inkml:trace contextRef="#ctx0" brushRef="#br0" timeOffset="77189.265">10488 11941 1864 0,'0'0'41'0,"0"0"9"0,-6-3 2 0,6 3 0 0,0 0-42 0,0 0-10 0,3-5 0 0,3-1 0 16,0-2 125-16,6 3 23 15,0-3 5-15,6 0 1 0,3 0-66 0,0 3-12 0,5-3-4 16,1 3 0-16,0-3-54 0,3 5-18 0,-1 1 10 15,1-1-10 1,3 6-109-16,6-1-27 0,-4 4-6 0</inkml:trace>
  <inkml:trace contextRef="#ctx0" brushRef="#br0" timeOffset="77657.221">13468 11761 1795 0,'3'-6'51'0,"-3"6"11"0,0 0-50 16,6-2-12-16,3-3 0 0,0-1 0 0,5 1 39 0,1 0 5 0,6-1 0 0,3 1 1 16,3 2-2-16,0-2-1 0,2 0 0 0,1 2 0 15,-3 1-23-15,6 2-5 0,-4-3-1 0,1 0-626 16,-3 1-126-16</inkml:trace>
  <inkml:trace contextRef="#ctx0" brushRef="#br0" timeOffset="78270.345">14715 11187 2098 0,'0'0'46'0,"0"0"10"0,-3-6 1 0,3-2 3 0,-3 6-48 0,3 2-12 15,-3-6 0-15,-3 4 0 0,-3-1 0 0,-3 3 12 16,3-3-12-16,-6 6 12 0,4 2-12 0,-4-2 0 16,-3 5 0-16,3 0 8 0,0 3 13 0,-3 4 3 15,3 1 0-15,-3 0 0 0,1 3-8 0,2 2 0 16,3 3-1-16,-3-1 0 0,3 4 7 0,0 2 2 0,3-3 0 0,0 4 0 15,0-1-11-15,6 0-1 0,3 3-1 16,0-3 0-16,3 2-11 0,6-1 0 0,0-4 0 0,6 0 0 16,0 1 8-16,0-1-8 15,6-2 0-15,2 0 8 0,1-6 12 0,-3 1 1 0,6-3 1 0,-3-3 0 16,0-2-22-16,2-3 0 0,1-3 0 0,0-5 0 16,3-3 11-16,-1-2-3 0,7-3 0 0,-3-3 0 15,0-2 5-15,2-3 1 0,4-2 0 16,-3-1 0-16,-3-2 6 0,2-3 2 0,-5-2 0 0,0-3 0 15,-3 0-2-15,-7 2 0 0,-2-2 0 0,-6 0 0 16,-3 3-41 0,-3 2-9-16,-6 0-2 0,-3 3 0 0,-6 0 0 15,-6 2 0-15,0 1 0 0,-8-1 0 0,-1 3 0 16,-6 3 0-16,-6-3 0 0,-2 3 0 0,-1 2 22 0,-6 1 10 0,1 2-10 0,2 2 10 16,0 4-12-16,-2-1 12 0,2 6-13 0,0-1 5 0,4 4 8 15,2-1 9-15,0 0-1 0,6 3-8 0,7 3 36 16,2-1 1-16,6 1 0 0,3 0 0 0,6-1-23 15,3 3-5-15,6 1-1 0,6-4 0 0,6-2-8 0,6 3 12 16,8-3-12-16,7 0 12 0,0 0 8 0,5-3 1 16,7-3 1-16,3-2 0 0,2 0-11 0,4-2-3 15,2-3 0-15,-2-3 0 0,-1 0-17 16,-2-3-4-16,3 0-1 0,-4-4-762 16,1 1-152-16</inkml:trace>
  <inkml:trace contextRef="#ctx0" brushRef="#br0" timeOffset="78519.215">14867 10821 2239 0,'0'0'49'0,"0"0"11"0,9 6 1 0,6 4 2 0,2 4-51 0,7-1-12 0,9 5 0 0,3 6 0 16,2 3 36-16,4-1 4 0,3 1 0 0,2 4 1 15,7 1-1-15,0 0-1 0,2 7 0 0,-2-2 0 16,-1 3 11-16,-5 0 2 0,-3 5 1 0,-7-3 0 16,-2 3-26-16,-3 0-6 0,-9-5-1 0,-4 5 0 15,-5-6-10-15,-9 4-2 0,-3-1-8 0,-9 3 12 16,-6 3-4-16,-6-3 0 0,-8-3-8 0,-7 0 12 16,-9-2-88-1,-8 2-17-15,-10-2-4 0,-5 2-1067 0</inkml:trace>
  <inkml:trace contextRef="#ctx0" brushRef="#br0" timeOffset="79688.559">15694 10425 2322 0,'0'0'51'0,"12"-3"10"0,3-2 3 0,9 2 1 0,3-5-52 0,8 3-13 15,1-3 0-15,6-3 0 0,-1 3 14 0,4 0 0 16,-3 3 0-16,-1-5 0 0,4 2 2 0,-3 0 0 15,-1 0 0-15,-2 0 0 0,0 2 16 0,-3 4 3 16,-7-3 1-16,-2 2 0 0,-3 0-4 0,-6 3 0 0,0 0 0 16,-3 6 0-16,-4-4-18 0,-5 6-4 0,-3 3-1 15,3 5 0-15,-6 5-9 0,0 5 0 16,-6 1 0-16,-3 7 0 0,3 6 0 0,-5 5 0 0,-1 2 0 0,0 4 0 16,3 4 0-16,-3 9 0 0,3 2 0 15,-3 5 0-15,6 1 0 0,0 2 0 0,0 3 0 0,3 2 8 16,3 6-8-16,3-3-9 15,3 2 9-15,3 1-13 0,-3 2 13 0,6 1 0 0,0-6 0 0,3 0 0 16,0-3 0-16,0 0 0 0,-1 1 0 0,1-4 0 16,0-4 0-16,-3-3 0 0,0-1 0 0,-3-1 0 15,-3-7 0-15,0-1 0 0,-3-4 8 0,-3-7-8 16,-3-6 0-16,-3-5 8 0,0-5-8 0,-3-6 0 16,-3 1 17-16,-6-9-3 0,-6-2-1 0,-2-2 0 15,-4-7 1-15,-9-4 0 0,-5-3 0 0,-4-3 0 16,0-2-32-16,-8-3-6 15,-7-2-2-15,-5-1 0 0,-10 0-24 0,1 1-5 16,0 2-1-16,-7 0-716 0,-5-3-143 0</inkml:trace>
  <inkml:trace contextRef="#ctx0" brushRef="#br0" timeOffset="80481.378">6324 14473 1472 0,'0'-6'32'0,"6"-4"8"0,3-6 0 0,3 0 1 0,0-5-33 0,3 0-8 0,3-3 0 0,-1-5 0 15,1 2 0-15,0 4 0 0,0-4 0 0,3 6-11 16,-3-6 49-16,2 6 10 0,1 3 1 0,0-3 1 15,6-1 38-15,-3 4 8 0,3 2 2 0,-4 0 0 16,7 0-29-16,-3 3-5 0,3 3-2 0,-4 4 0 16,4 1-33-16,0 5-6 0,-3 0-2 0,-3 8 0 15,-4 2-21-15,-2 6 0 0,0 3 0 0,-6-1 0 16,-6 4 0-16,0 4 0 0,3 3 0 0,-6 3 0 16,-3 0 0-16,0 2 0 0,0-2 0 0,3 2 0 15,-3 1 16-15,3-1 3 0,-3 0 0 0,3-2 0 16,3-3 1-16,0-2 0 0,0-1 0 0,0-2 0 15,6-3-8-15,2-2-2 0,1-4 0 0,0-4 0 0,-3 0 4 16,9-6 1-16,6 0 0 0,-6-2 0 16,-1-8-51-16,4-1-9 0,9-4-3 15,-9-4-668-15,-3-4-135 0</inkml:trace>
  <inkml:trace contextRef="#ctx0" brushRef="#br0" timeOffset="80853.179">6282 15012 1829 0,'-17'8'52'0,"11"-5"11"0,-3 2-51 0,3 3-12 0,6-2 0 0,0-6 0 16,0 0 8-16,0 0 0 0,0 0-8 0,0 0 12 15,9 2 10-15,0-2 2 0,2-2 0 0,-2-4 0 16,3 1 28-16,0-6 7 0,3 1 1 0,0-6 0 15,0-3-7-15,0 1-1 0,6-6 0 0,-4 0 0 16,4 0-20-16,3-5-5 0,-3 0-1 0,3 3 0 16,3-1-15-16,-1 1-3 0,1 2-8 0,3 0 12 15,-3 3-12-15,2 3 8 0,1 2-8 0,0 2 0 16,-3 4 0-16,-3 5 0 0,-4-1-8 0,1 6 8 16,-3 0-14-16,-3 8 4 0,-3-2 1 0,-3 7 0 15,3 0 0-15,-6 3 0 0,0 2 0 0,-3 6 0 16,0 3 9-16,0-1 0 0,0 3 0 0,0 0 0 15,-1 3 20-15,-2 0-1 0,3-3 0 0,3 0 0 16,0 0 7-16,0-2 2 0,3-4 0 0,3 1 0 0,0 0-13 16,6-5-3-16,6-1 0 0,8-2 0 0,7-3-12 15,6-5-13-15,-4-3 2 0</inkml:trace>
  <inkml:trace contextRef="#ctx0" brushRef="#br0" timeOffset="81388.808">8893 13838 2045 0,'0'0'58'0,"0"0"13"0,-3 10-57 0,3 4-14 15,3 4 0-15,0 3 0 0,0 3 11 16,0 2-1-16,0 6 0 0,0 3 0 0,-3-4 31 0,0 4 7 15,3 2 0-15,0-3 1 0,0 3 3 0,-3 3 1 16,3-3 0-16,0 0 0 0,3 5-22 0,-3-2-5 16,2 0-1-16,4-3 0 0,0-3-10 0,-3 1-3 15,3-6 0-15,3 0 0 0,-3-3-12 0,6-2 0 0,0-5 0 16,0-1 0-16,-3-2 0 0,3-5 0 16,2-4-11-16,-5 1-730 0,6-5-147 15</inkml:trace>
  <inkml:trace contextRef="#ctx0" brushRef="#br0" timeOffset="81651.884">8095 15055 2149 0,'-24'-5'47'16,"24"5"9"-16,9 0 3 0,3 0 2 0,0-3-49 0,12 3-12 0,15-5 0 0,2-1 0 15,10-2 35-15,5 0 4 0,10-2 1 0,5-3 0 0,7 2 17 0,5 0 4 16,6-4 1-16,1 1 0 16,5-2-5-16,3 3-1 0,-6-3 0 0,4 3 0 0,2-3-25 0,-6 3-6 15,-6 2-1-15,-2 3 0 0,-13 1-24 0,-2 1 0 16,-10 4 0-16,-5-1-829 16,-7 6-167-16</inkml:trace>
  <inkml:trace contextRef="#ctx0" brushRef="#br0" timeOffset="82433.368">8738 15341 2311 0,'0'0'51'0,"0"0"10"0,0 0 3 0,0 0 0 0,-3 2-51 0,0 9-13 15,3-3 0-15,0 5 0 0,-3 5 0 0,0 4-12 16,3-4 3-16,-3 9 0 0,3 2 9 0,0 0 16 15,0 3-4-15,0-1-1 0,-3 4 5 0,3-1 2 16,0 1 0-16,-3 2 0 0,3 2-4 0,0-2-1 16,-3-2 0-16,3-1 0 0,-3-5-5 0,3-2-8 15,-3 4 11-15,0-4-11 0,3-6 10 0,-3-2-10 16,3 2 8-16,0-5-8 0,0-3 8 0,0-5-8 16,0-3 8-16,0-5-8 0,0 0 0 0,0 0 0 0,3-5 0 15,3-1 0-15,-3-4-25 0,0-6 2 0,-3-3 1 16,0-4 0-1,0-1-5-15,0-8-1 0,-3-2 0 0,0-3 0 0,0-6 14 0,-3 1 2 0,3-3 1 16,-3 3 0-16,3 2 11 0,0 0 0 0,0 3 0 16,1 6 8-16,2 4 5 0,2 1 2 0,-2 2 0 0,3 5 0 15,3 3-3-15,3 3-1 0,-3 3 0 16,3 2 0-16,0 2-11 0,3 4 8 0,3 2-8 0,0 5 8 16,3 3-8-16,3 3 10 0,-1 2-10 0,1 3 10 15,6 2 0-15,0 3 0 0,0 0 0 0,5 3 0 16,-2 3 5-16,-3-1 1 0,3 1 0 0,-1 2 0 15,-2 0-16-15,0 0-8 0,0 0 8 0,0-2-13 16,-4-1 13-16,1-2 0 0,3-3 9 0,-3 3-9 16,-3-6 14-16,5-4-3 0,-2-1-1 0,-3-5 0 15,3 0 5-15,-3-3 1 0,0-5 0 0,-1 0 0 0,-2-5 19 16,-3-9 4-16,3 1 1 0,-6-11 0 0,-3-5-16 16,0-2-4-16,-3-9 0 0,-6-5 0 0,0 0-10 0,0-3-2 15,-6 3-8-15,-3 0 12 16,-3 3-43-16,-3 0-9 0,0-1-1 0,0 4-765 15,-3-4-153-15</inkml:trace>
  <inkml:trace contextRef="#ctx0" brushRef="#br0" timeOffset="83123.795">11533 13544 1944 0,'0'0'43'0,"9"-3"9"0,0-2 1 0,0 2 1 0,0 3-43 16,3 0-11-16,-6 0 0 0,3-2 0 16,-3 2 56-16,-1 2 10 0,-5-2 2 0,0 0 0 0,0 0-25 0,-3 8-5 15,-2 3-1-15,-4 0 0 0,-9 2-13 16,0 0-4-16,-6 6 0 0,-6-4 0 0,-5 4-11 0,-7-1-9 15,-6 4 12-15,-2-1-12 0,-4 0 10 0,4-3-10 16,-4 4 8-16,0-4-8 0,-2 1 32 0,5-1 2 16,-5 1 0-16,5-1 0 0,6-5 1 0,4 3 0 15,5-2 0-15,3-1 0 0,9 0-17 0,4-2-3 16,5-1-1-16,6-2 0 0,6 3-14 0,6-3 0 16,6-3 0-16,9 0 0 0,5-2 0 0,13 2 0 0,3 0 0 15,8 1 0-15,4-1 0 0,6 3 0 0,-1-3-9 16,7 1 9-16,-1 2 0 0,7-1 0 0,-1 1 0 15,-2 3 0-15,-1 0 0 0,-5-1 0 0,-4 1-13 0,-2-1 5 16,-7 4 8-16,-5 4 8 16,-9-2-8-16,-6 2 11 0,-10 1-28 0,-11 5-6 0,-9 2-1 0,-9 6 0 31,-8 2-6-31,-13 6-2 0,-6 0 0 0,-5 5 0 16,-10-3-1-16,-6 0-1 0,-8 1 0 0,0-4 0 0,-4 1 23 0,1 2 11 0,-4-5-10 0,7-2 10 15,-1 2 19-15,4-3 9 0,5-2 3 0,10-3 0 16,8-2-3-16,9-6 0 0,7-3 0 0,5-2 0 15,12-3-16-15,3 1-3 0,9-6-1 0,12 0 0 16,8-3-8-16,10-3 0 0,9-2 0 0,11-2 8 16,4 2-8-16,8-5 8 0,7-3-8 0,2 0 8 15,10 0 12-15,2 0 1 0,-3 0 1 0,4 0 0 16,-1-3-34-16,0 3-6 0,-2 0-2 0,-7 3-773 16,-3 3-155-16</inkml:trace>
  <inkml:trace contextRef="#ctx0" brushRef="#br0" timeOffset="83586.549">10664 15589 1699 0,'-18'0'37'0,"12"0"8"0,-3 3 2 0,0-3 1 15,3 3-39-15,0-1-9 0,0 3 0 0,0-2 0 16,3 5 92-16,0 0 16 0,0 0 3 0,3 5 1 0,-2-2-40 0,4 5-7 16,1-3-1-16,3 3-1 0,0 2-29 15,0-2-6-15,3 3 0 0,3-1-1 0,-3-2-10 0,3-3-1 16,3 1-1-16,0-1 0 0,0-3-4 15,3-2-1-15,2 0 0 0,-2-3 0 0,6 1-10 0,0-6 8 16,-3-3-8-16,2-5 8 16,1 3-113-16,0-6-23 0,-3-2-5 0</inkml:trace>
  <inkml:trace contextRef="#ctx0" brushRef="#br0" timeOffset="83721.024">10622 15367 1594 0,'0'0'35'0,"0"0"7"0,0 0 2 0,0 0 1 0,9-3-36 0,3 3-9 0,3-2 0 0,0 2 0 15</inkml:trace>
  <inkml:trace contextRef="#ctx0" brushRef="#br0" timeOffset="83920.669">11018 15428 2026 0,'-12'-3'44'0,"3"3"10"0,3-2 2 0,0-1 1 0,0 0-45 0,0 1-12 0,6 2 0 0,0 0 0 0,0 0 66 0,0 0 11 16,0 0 3-16,0 0 0 0,6-3-42 0,0-2-8 15,6 2-2-15,0 0 0 0,3 3-28 0,6 0 0 16,-3 0-13-16,6 0-699 15,-1 0-140-15</inkml:trace>
  <inkml:trace contextRef="#ctx0" brushRef="#br0" timeOffset="84081.423">10923 15703 1897 0,'-15'3'41'0,"9"-1"9"0,-3-2 2 0,3 3 2 0,6-3-43 0,0 0-11 16,0 0 0-16,0 0 0 0,6 3 60 0,3-1 9 0,6 1 3 0,6-3 0 15,3-3-29-15,2 1-6 0,4-4-1 0,6-2 0 32,0 0-117-32,2 1-24 0,4-4-5 0,-3-5-1 0</inkml:trace>
  <inkml:trace contextRef="#ctx0" brushRef="#br0" timeOffset="84254.405">11325 15380 2101 0,'-9'0'60'0,"9"0"12"0,0 0-57 0,0 0-15 0,0 8 0 0,0 0 0 16,6 3 42-16,0-1 6 0,0 4 0 0,3-1 1 15,-1 3-21-15,1 2-4 0,0 1 0 0,0 2-1 16,0-3-23-16,3 4 0 0,-6-1 0 0,3 2-673 16,0-4-139-16</inkml:trace>
  <inkml:trace contextRef="#ctx0" brushRef="#br0" timeOffset="85037.142">10819 12935 1893 0,'0'0'41'0,"0"0"9"0,0 0 2 0,-6 6 2 0,-3-4-43 0,0 4-11 16,6-1 0-16,0 6 0 0,-3-3 60 0,0 5 11 15,3 0 1-15,0 3 1 0,0 5-7 0,3 3-2 16,-3 0 0-16,0 2 0 0,3 1-27 0,0 2-5 16,0 0-2-16,0-3 0 0,0 6-18 0,0-6-3 15,0 1-1-15,0-1 0 0,3 1-8 0,0-6 0 16,0-2 0-16,0-1 0 0,0-5 0 0,3-5 8 16,-3 0-8-16,0-5 8 0,-3-3 0 0,0 0-8 15,0 0 12-15,3-8-4 0,-3-5 4 0,3-3 0 16,0-3 0-16,0-5 0 0,0-2-12 0,0-1-17 15,0-2 4-15,-3-2 1 0,3-1-9 0,0 0-2 16,-6 0 0-16,3 6 0 0,3 2 11 0,0 3 1 16,0 5 1-16,0 0 0 0,0 6 10 0,0-1 0 0,-3 11 0 15,3-3 8-15,5 1-8 0,-8 2 0 0,9 5 8 0,0 3-8 16,0 0 10-16,3 5-2 0,-3 6-8 0,3-1 12 16,0 1-2-16,3-1-1 0,0 3 0 0,0 1 0 15,-1-1-9-15,4-3 0 16,0 1 0-16,0 2 8 0,0-3-8 0,0-2 0 0,-3-2 0 0,3-4-11 15,-4 1 11-15,1-3 0 0,3-3 8 0,-6 0-8 16,0-2 12-16,-3-3-1 0,3-3-1 0,-3 1 0 16,-6-6 26-16,3-3 4 0,-3-2 2 0,0-8 0 15,-6-3-17-15,0-3-3 0,-3-7-1 0,3 0 0 16,-3-6-13-16,0 3-8 0,0-3 10 0,0 6-10 16,0-1-15-1,3 6-9-15,3-2-1 0,0 4-1199 0</inkml:trace>
  <inkml:trace contextRef="#ctx0" brushRef="#br0" timeOffset="85742.655">12637 13621 1364 0,'0'0'30'0,"0"0"6"0,0 0 2 0,0 0 0 0,-3-3-30 0,-3-2-8 0,3 0 0 0,3 5 0 31,-5-3-24-31,-1 0-7 0,6 3-1 0,-6 0 0 0,-3 3 23 0,0 0 9 16,0 4-8-16,0 4 8 0,-3 2 66 0,0 6 18 0,-3-1 4 0,0 3 1 15,0 6 21-15,-2 2 4 0,2 0 1 0,0 6 0 16,0-1-22-16,0 3-4 0,0 3-1 0,0 2 0 16,3 0-46-16,0 3-10 0,4-2-1 15,-4 2-1-15,3 0-30 0,6 2 0 0,-3-2-8 0,3 3 8 16,3-1 0-16,3-4 9 0,3-1 1 15,3-5 0-15,3-2-10 0,-1-1 0 0,7-5 0 0,-3 0 8 16,6-2 0-16,6-4-8 0,-3-4 12 16,5-1-4-16,7-4 9 0,0-4 2 0,3-2 0 0,5-5 0 31,1-6-100-31,5-5-20 0,-2-2-4 0</inkml:trace>
  <inkml:trace contextRef="#ctx0" brushRef="#br0" timeOffset="86305.502">12929 13978 1929 0,'0'0'42'0,"0"0"9"0,0 0 1 0,0 0 4 0,0 0-45 0,0 0-11 0,9 0 0 0,0-5 0 16,0 2 75-16,3 0 13 16,6 1 2-16,2 2 1 0,1-3-23 0,3 0-5 0,3 1-1 0,0-1 0 15,5 0-16-15,1 1-3 0,3-1-1 0,0 3 0 16,-7 0-18-16,1 0-3 0,-3 3-1 0,0-1 0 15,-3 1-12-15,-4 0-8 0,-2-1 8 0,-6 4-8 16,0 2 0-16,-3 0 0 0,-3 2 0 0,-6 3 0 16,-3 1 0-16,-3 2 0 0,-3 2 0 0,-3 3 0 31,-6 0-18-31,0 1-8 0,1 1-2 0,-7 1 0 0,-3 0 20 0,0 0 8 0,-3 0-8 0,1 2 8 16,-4-2-12-16,0 0 4 0,3-3 0 0,1 3 0 15,-1-1 8-15,3-1 0 0,3-4 8 0,3-2-8 16,4 0 8-16,2-3-8 0,6-2 8 0,0-1-8 15,0 1 8-15,6-6-8 0,3-5 8 0,3 8-8 16,0-3 0-16,6-2 0 0,3 0 0 0,9-3-8 16,-4 0 32-16,7-3 6 0,6 0 2 0,3 1 0 0,2-4-32 15,4 1 0-15,0 0 0 0,-3 0 0 16,2-3 0-16,-2 2 0 0,-3-2 0 0,-1 0 0 0,-5-2 0 16,0 2 0-16,-3 3 0 0,-3-3 0 15,-9 2-20-15,-1-1-9 0,-2 1-3 0,-9 6 0 16,0 0-78-16,6-8-16 0,-3 0-3 0,-3 8-1 0</inkml:trace>
  <inkml:trace contextRef="#ctx0" brushRef="#br0" timeOffset="87094.701">13637 14372 1494 0,'0'0'32'0,"0"0"8"0,0 0 0 0,0 0 3 0,0 0-35 0,0 8-8 15,-2 3 0-15,-1-1 0 0,0 1 44 0,0 2 6 16,0 3 2-16,0-3 0 0,0 6 6 0,0-6 2 16,-3 5 0-16,6-2 0 0,0 0-14 0,-3 0-2 15,0-3-1-15,3 1 0 0,3-4-18 0,0 1-3 16,-3-1-1-16,6-2 0 0,0-2 10 0,6-1 1 15,-4-3 1-15,7-2 0 0,0 0-25 0,3-2-8 16,3-6 0-16,0 0 0 16,0-3-16-16,2-5-11 0,1 1-1 0,0-7-1 15</inkml:trace>
  <inkml:trace contextRef="#ctx0" brushRef="#br0" timeOffset="87221.561">13536 14293 2091 0,'0'0'46'0,"0"0"10"0,9-5 1 0,6-1 2 0</inkml:trace>
  <inkml:trace contextRef="#ctx0" brushRef="#br0" timeOffset="88234.683">13566 13528 2196 0,'0'0'48'0,"3"-2"11"0,6-1 1 0,0 0 1 0,0-2-49 0,3 2-12 0,3-2 0 0,2 2 0 15,1 1 58-15,0-1 9 0,3 0 1 0,0 6 1 16,0 0-32-16,3 2-6 0,-7 0-2 0,4 3 0 15,-6 0-29-15,0 5 8 0,-3-5-8 0,-3 6 0 16,-6-1 0-16,3 3 0 0,-6-3 0 0,-3 3 0 16,-3 0 0-16,-3 0 0 0,0 2 0 0,-3 1 0 15,-6-4 0-15,3 1 0 0,-3 0 0 0,1-5 0 16,-1 2 12-16,0-2-3 0,0-3-1 0,3 2 0 16,3-5-8-16,0 3 0 0,3 0 0 0,0-2 0 0,3-1 0 0,4 0 0 15,2-5 0-15,0 0 0 0,0 0 10 0,8 3-10 16,7-1 12-16,0-4-12 0,6-1 18 0,0 0-3 15,3 1-1-15,5-1 0 0,1-2-6 0,3 2-8 16,3 1 11-16,-4-1-11 0,4 0 15 0,-3 1-4 16,0-1-1-16,-7 0 0 15,1 3-162-15,-3 0-32 0,-3 0-6 16</inkml:trace>
  <inkml:trace contextRef="#ctx0" brushRef="#br0" timeOffset="88463.358">13081 14219 1843 0,'0'0'40'0,"9"-6"9"0,0 4 2 0,6-6 1 0,5 0-42 0,1 0-10 0,3 3 0 0,0-3 0 15,3 0 83-15,2 3 14 0,4-3 3 0,0 0 1 16,-3 2-63-16,5-2-13 0,-2 3-2 0,3 0-690 16,0 0-137-16</inkml:trace>
  <inkml:trace contextRef="#ctx0" brushRef="#br0" timeOffset="88916.666">14206 13578 1724 0,'0'0'38'0,"9"3"8"0,0-3 2 0,0 3 0 0,3 2-39 0,3 0-9 0,2 3 0 0,4 3 0 16,3 2 104-16,3 3 18 0,3 2 4 0,5 4 1 15,4 1-50-15,3 7-9 0,2-1-3 0,1 5 0 16,-6 3-29-16,2 3-7 0,1 2-1 0,-3 0 0 16,-4 3-28-16,-5 3 0 0,-3-3 0 0,-9 5 0 15,-6-2 9-15,-12 2-9 0,-6 3 8 0,-6-3-8 16,-9 3 0-16,-3-5-14 0,-5-3 2 0,-1-5 0 16,-6-3-43-16,-3-3-8 0,-5-2-1 15,-1-3-1-15,-3-3 1 0,4 1 0 0,-4-6 0 16</inkml:trace>
  <inkml:trace contextRef="#ctx0" brushRef="#br0" timeOffset="89532.583">15989 13367 1930 0,'-24'-16'55'0,"15"13"11"0,-9-2-53 0,1 2-13 16,-1 3 0-16,0 3 0 0,-3 0 68 0,0 5 12 15,0 2 1-15,-3 3 1 0,4 6-42 0,-4 5-8 0,0 5-1 16,0 5-1-16,0 1-2 0,4 2 0 15,2 0 0-15,0 2 0 0,0 6 0 0,3 0-1 0,0 0 0 0,6 3 0 16,0 0-10-16,6 4-1 16,3-1-1-16,3-4 0 0,3 1-15 0,3 0 0 15,0-6-9-15,9 0 9 0,0-5 0 0,3 0 0 0,6-5 0 0,2 0 0 16,7-3 13-16,3-5-4 0,2-3-1 0,7-3 0 16,0-4-8-16,5-6-9 0,1-3 9 0,2-8-755 15,7-5-143 1</inkml:trace>
  <inkml:trace contextRef="#ctx0" brushRef="#br0" timeOffset="90000.072">16105 13764 2322 0,'-3'-8'51'0,"3"8"10"0,3-6 3 0,-3 6 1 0,6-2-52 0,6-1-13 15,0-2 0-15,3 2 0 0,3 1 43 0,5-4 5 16,1 4 2-16,3-1 0 0,3-2-22 0,2 2-5 16,4 3-1-16,0 0 0 0,0 0-6 0,-1 0-2 15,1 3 0-15,0-1 0 0,0 1-2 0,-4 2 0 16,-5 1 0-16,6-1 0 0,0 3 0 0,-13 0 0 15,-8 2 0-15,-3 1 0 0,3 2-12 0,-6 0 0 0,-12 1 0 16,0 4 0-16,-12 1-8 0,0 4-5 16,-2 1-1-16,-4 0 0 15,-3 2-22-15,-6 1-5 0,3-1-1 0,-2 4 0 16,-1-7-6-16,-3 1 0 0,-2-3-1 0,5 0 0 0,-3 1 37 0,6-4 12 0,4 1 0 16,2-6-10-16,6 3 10 0,3-6 16 0,3 1-4 0,6-3-1 15,3-3 17-15,3 0 4 0,9 3 1 0,6-5 0 16,3-3-20-16,6-3-4 0,2 3-1 0,4-5 0 15,6 0-8-15,0-3 8 0,2 0-8 0,4-3 8 16,-3 1-8-16,5-1 12 0,1-2-12 0,3 2 12 16,-4 1-12-16,-5-3 0 0,-6 2 0 0,-3-2 0 15,-1 0-104 1,-5-3-16-16,-6 5-3 0,-3-2-1 0</inkml:trace>
  <inkml:trace contextRef="#ctx0" brushRef="#br0" timeOffset="90200.741">16200 14052 1848 0,'0'0'52'0,"0"0"12"0,0 0-52 0,0 0-12 16,3-5 0-16,6-1 0 0,6 1 67 0,3-3 10 16,0 3 3-16,9 0 0 0,5-1-17 0,-2 4-3 15,3-4-1-15,6 4 0 0,-1-4-22 0,4 1-4 16,0 0-1-16,-1 2 0 0,4-2-15 0,-3 2-3 15,-4 1-1-15,-5-1 0 16,-3 0-100-16,0 3-20 0,-1 0-4 0,-2 0-1 16</inkml:trace>
  <inkml:trace contextRef="#ctx0" brushRef="#br0" timeOffset="90448.291">16950 14092 2023 0,'0'0'44'0,"0"0"10"0,0 0 2 0,6 5 0 0,6-2-44 0,-6-1-12 0,-6-2 0 0,6 8 0 15,0 0 38-15,3 0 6 0,-6-3 0 0,-3 3 1 16,-3 0-13-16,3 3-2 0,0-1-1 0,-3 1 0 16,0-3-9-16,3 0-1 0,0 2-1 0,3-2 0 15,-3 0-18-15,0 0 0 0,3-2 8 0,3-1-8 0,3-5 8 0,-3 3-8 16,3-1 12-16,0-2-12 15,9-2 0-15,-4-4 0 0,4-2-12 0,0 0-691 16,0-2-137-16</inkml:trace>
  <inkml:trace contextRef="#ctx0" brushRef="#br0" timeOffset="90596.768">16802 13869 1578 0,'0'0'44'0,"0"0"12"0,-6 0-45 0,6 0-11 0,0 0 0 16,0 0 0-16,0 0 69 0,0 0 12 0,0 0 3 0,9 6 0 16,5-4-61-16,1 1-12 0,-6-3-3 0,6 3 0 15</inkml:trace>
  <inkml:trace contextRef="#ctx0" brushRef="#br0" timeOffset="90915.491">17436 13811 2372 0,'0'0'52'0,"0"0"12"0,0 0 1 0,0 0 1 0,6 0-53 0,2-2-13 16,-2 2 0-16,3 0 0 0,9 0 10 0,0 0-1 16,0 0 0-16,3 0 0 0,3 0-9 0,2-3 12 15,4 0-12-15,3 1 12 16,-3-4-50-16,-1 4-10 0,4-1-1 0</inkml:trace>
  <inkml:trace contextRef="#ctx0" brushRef="#br0" timeOffset="91487.037">18579 13385 1858 0,'0'0'52'0,"0"0"13"0,-3-8-52 0,-6 3-13 0,3-3 0 16,-3 3 0-16,-3 0 72 0,-3 2 11 0,0 0 2 0,-3 3 1 16,-3 0-32-16,1 3-6 0,-1 2-2 0,-3 0 0 15,0 6-16-15,0 2-3 0,-5 1-1 0,5 4 0 16,-3 1-9-16,0 2-1 0,3 3-1 0,-2 5 0 15,5 0-1-15,0 0 0 0,0 3 0 0,6 2 0 0,0 0-2 16,6-2-1-16,3 0 0 0,3 0 0 0,6-1-11 16,0 1 12-16,6-5-12 0,3 2 12 15,3-3 3-15,0 1 1 0,6-4 0 0,0 1 0 0,-1-5-4 0,7-1-1 16,-3-2 0-16,3-5 0 0,3-1 13 16,-1-7 2-16,1 0 1 0,6-6 0 0,0 0-3 0,-1-7 0 15,4-1 0-15,-6-2 0 0,2-3-10 0,-2 0-2 16,0-5-1-16,-3 0 0 0,-3-3-3 0,-4-5-8 15,-2 0 12-15,-3-3-4 0,-3 0-24 0,-6 1-6 16,0-4-1-16,-6 3 0 16,-3-2-33-16,-3 5-8 0,-9 0 0 0,0 2-1 15,-6 6 6-15,-9 0 2 0,1 5 0 0,-4 0 0 16,-6 6-8-16,0-1-2 0,-5 6 0 0,-1 2 0 16,0 3 9-16,1 0 2 0,-1 3 0 0,-3-1 0 0,4 4 28 15,2 2 5-15,0 2 2 0,7 1 0 0,5-1 65 0,6 4 14 0,6-1 2 0,3 0 1 16,3 3 3-16,6 0 0 0,9 0 0 0,6 0 0 15,6-3-24-15,6 0-4 0,5 0 0 0,4-2-1 16,6-6-1-16,3 0 0 0,2 1 0 0,10-4 0 16,2-2-19-16,4-2-4 0,-1-1-1 0,1-2 0 31,2 0-120-31,-2-6-24 0,3 0-5 0,-4-2-1 0</inkml:trace>
  <inkml:trace contextRef="#ctx0" brushRef="#br0" timeOffset="91867.278">18867 13102 2372 0,'15'13'52'0,"-3"-5"12"0,6 8 1 0,9 8 1 0,3 0-53 0,8 5-13 0,-2 3 0 0,3 2 0 16,-1 6 21-16,-5-1 2 0,3 4 0 0,-3-1 0 15,-7 6 9-15,-2-1 3 0,0-2 0 0,-3 0 0 16,-3 3 2-16,-3 0 1 0,-7-1 0 15,-2 1 0-15,-6 5-26 0,-3-3-12 0,-8-2 10 0,-7 2-10 16,-3-5 12-16,-6-3-4 0,-6 1-8 0,-2-4 12 31,-10 1-97-31,-3-6-20 0,-8 1-4 0,-4-1-643 0,-2-2-129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20T22:12:40.7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20576 2791 1234 0,'-3'-10'27'0,"3"4"5"0,-6 1 2 0,3-3 2 0,-3 0-36 0,0 0 0 16,0-5 0-16,0 0 0 0,-3 5 104 0,0-5 15 15,0 2 2-15,0 1 1 0,0 2-36 0,4 0-7 16,-7-3-2-16,3 8 0 0,3-4-17 0,0 1-4 0,0 1-1 0,6 5 0 15,0 0-13-15,-3-3-2 0,3 3-1 0,0 0 0 16,0 0-19-16,-6 0-4 0,6 0-1 16,0 8 0-16,-3 5-15 0,3-5 0 0,-3 6 0 0,3 2 0 15,-6 5 0-15,6 5 0 0,-3 3 0 16,0 8 0-16,-3 3-16 0,-3 2 3 0,0 6 1 0,0 2 0 16,3 3 4-16,-3 3 8 0,-2 5-13 15,2 2 5-15,-3 3 8 0,3 6 0 0,-3-1 0 0,3 3-8 16,-6 8 0-16,3 3 0 0,-3 0 0 0,3-1 0 15,-3 1-3-15,4 2 0 0,-4 6 0 0,3-1 0 16,3-2 11-16,-3 0-8 0,3 0 8 0,3 0-8 16,0-2 8-16,3-4 0 0,-3 1 0 0,3 2 0 15,0 3 8-15,0 0 3 0,0-3 1 0,0 3 0 16,0-2 3-16,0-1 1 0,0-2 0 0,0-3 0 16,0 0 0-16,0-3 0 0,-3 3 0 0,3-3 0 15,-2-4-1-15,2 1 0 0,-3-4 0 0,0 2 0 0,0 0-5 16,0 0-1-16,0-5 0 0,-3-3 0 0,0-3-9 0,0 1 8 15,0-6-8-15,-3 3 8 0,6-3-8 16,0-2 10-16,0-3-10 0,-3-3 10 0,3 0 2 16,3-2 1-16,0-3 0 0,-2 2 0 0,2 1-4 15,0-3-1-15,0-3 0 0,3 1 0 0,0 2-8 0,-3 0 8 16,3-6-8-16,0 4 8 0,0-1-8 16,-3 0 0-16,3 1 0 0,0-4 8 0,0-2-8 0,0 0 0 15,3 0 0-15,-3 1 0 0,3-7 0 0,0-2 0 16,0-2 0-16,0-1 0 0,-1-2 0 0,1-3 0 15,0-5 8-15,0 0-8 0,3-3 0 0,-3 0 0 16,3-2 0-16,-3-3 0 0,3 0 0 0,-3-3 8 0,0 1-8 16,-3-6 8-16,0 0-8 0,3 2 10 0,-3-2-10 15,0 0 10-15,0 0-10 0,0 0 0 0,0 0 0 0,-9-2-768 16,0-4-152-16</inkml:trace>
  <inkml:trace contextRef="#ctx0" brushRef="#br0" timeOffset="5361.337">4675 5419 1504 0,'6'-8'33'0,"-6"8"7"0,3-6 2 0,3-1 0 0,3 1-34 0,-3-2-8 16,3 3 0-16,3 0 0 0,3-3 64 0,-1 2 10 16,4 4 2-16,3-1 1 0,0 1-48 0,6-1-9 15,3 0-3-15,2 1 0 0,4-1-9 0,6 0-8 16,2 3 12-16,4-2-12 0,8-1 0 0,7 3 0 16,5-3 0-16,10 1 0 0,-1-1 0 0,10-2 0 15,5 2 0-15,6 0 0 0,6 3 14 0,6-2-4 16,3-1-1-16,7 1 0 0,5-4-9 0,6 1 8 15,2 2-8-15,7-2 8 0,3-3-8 0,-3 3 8 0,-6-3-8 16,6 0 8-16,9-3-8 0,-6 1 10 16,-15-3-10-16,3 2 10 0,6-2-2 0,-3 2 0 0,-7-2 0 15,1 0 0-15,-2 5 5 0,-7 2 1 0,-3 1 0 0,-6 5-607 16,3 3-122-16</inkml:trace>
  <inkml:trace contextRef="#ctx0" brushRef="#br0" timeOffset="7492.854">1889 10329 1463 0,'0'0'41'0,"-12"3"10"0,3 2-41 0,3 1-10 0,3 2 0 0,-3-1 0 16,0 1 88-16,6 3 15 15,-3 0 3-15,3 2 1 0,-3 3-63 0,3 2-12 0,3 3-2 0,0 6-1 16,-3 5-9-16,3 2-3 0,-3 6 0 0,0 5 0 15,3 8-7-15,-3 5-2 0,6 5 0 0,-12 6 0 16,6 5-8-16,0 8 0 0,-3 5 0 0,-3 11 8 16,3 6-8-16,-6 7 0 0,1 8 0 0,2 5 8 15,-12-2-8-15,6 5 0 0,-6 0 0 0,6 0 0 16,-9 0 0-16,6 0 0 0,0 0 0 0,-5 0 0 16,2 2 17-16,6-2-1 0,0 0-1 0,-6 0 0 15,6 3 30-15,-3-3 7 0,3-8 0 0,3 3 1 16,-2-6-9-16,-1-5-1 0,3-5-1 0,6-5 0 15,-3-3-6-15,3-8 0 0,-3-6-1 0,6-4 0 16,0-6-9-16,0-5-2 0,0-3 0 0,0-3 0 0,6-5-12 16,-6-5-4-16,0-2 0 0,0-9 0 15,0-2-64-15,0-3-12 16,0-3-4-16,0-2-1032 0</inkml:trace>
  <inkml:trace contextRef="#ctx0" brushRef="#br0" timeOffset="10555.773">5288 12282 1004 0,'-12'-8'28'0,"9"5"7"0,0 1-35 0,3 2 0 0,0 0 0 0,0 0 0 16,0 0 33-16,-3-3 0 0,3 3 0 0,0 0 0 0,0 0-33 0,0 0 0 15,0 0 0-15,-6 3 0 0,3 5 0 0,3-8 0 16,-5 5 13-16,5 0-4 0,-3 3-9 0,3 3-14 15,-3-3 3-15,-3 0 1 0,6 0 10 0,0 2 0 16,0 1 0-16,0-1-8 0,3 4 16 0,0-4 3 16,5 3 1-16,-2 3 0 0,3-3-12 0,0 1 0 15,3-1 0-15,0-2 0 0,3 4 19 16,0-1 1-16,6-4 1 0,6 3 0 0,-4-2 39 0,4-3 8 16,6 3 2-16,3-6 0 0,2 0 8 0,10 0 2 15,0-5 0-15,11-2 0 0,7 2-15 0,5-6-2 16,9 1-1-16,7-5 0 0,5-1-25 0,6 0-5 15,3-2 0-15,9 0-1 0,10 0-15 0,-1 0-2 0,3-1-1 16,9 4 0-16,6-4-4 0,-4-1-1 16,-5 4 0-16,6 0 0 0,3 1-8 0,3 2 0 0,-3-5 0 15,3 2 8-15,0 3-8 0,3 0 0 0,3 0 9 16,3 0-9-16,2 0 8 0,1 3-8 0,0-3 10 0,0 6-10 16,0-1 8-16,2 0-8 0,1 3 0 0,-6-2 9 15,3 2-9-15,-9 2 0 0,2 4 0 0,-11-4 0 16,-3 3 0-16,-6 3 8 0,0-2-8 0,-9 2 0 15,-2-3 9-15,-7 3-9 0,-3-3 10 0,-6 3-10 16,-12 0 15-16,1 0-3 0,-7 0-1 0,-2 0 0 16,-1-3 1-16,-9 3 0 0,-2-3 0 0,-7 3 0 15,-2-2-12-15,-3-1 0 0,-7 0 0 0,-5 0 0 16,-3 1 0-16,-7-1 0 0,-5-2-10 0,0 2 10 16,-6-2-32-16,-3-1-1 15,-7 4 0-15,-2-1 0 0,-3 0-36 16,-3 0-7-16,-3-5-2 0,-9 6 0 0,-2 4-29 0,-7 4-5 0,-3-4-2 15,-6 3-602-15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07DD8A4E-80D5-E442-8CCA-D5A1F77B1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481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3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Shape 18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Shape 18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Mapping z to data manifold?</a:t>
            </a:r>
          </a:p>
        </p:txBody>
      </p:sp>
    </p:spTree>
    <p:extLst>
      <p:ext uri="{BB962C8B-B14F-4D97-AF65-F5344CB8AC3E}">
        <p14:creationId xmlns:p14="http://schemas.microsoft.com/office/powerpoint/2010/main" val="19336690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2" name="Shape 18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3" name="Shape 18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Mapping z to data manifold?</a:t>
            </a:r>
          </a:p>
        </p:txBody>
      </p:sp>
    </p:spTree>
    <p:extLst>
      <p:ext uri="{BB962C8B-B14F-4D97-AF65-F5344CB8AC3E}">
        <p14:creationId xmlns:p14="http://schemas.microsoft.com/office/powerpoint/2010/main" val="27966602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" name="Shape 19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8" name="Shape 19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Mapping z to data manifold?</a:t>
            </a:r>
          </a:p>
        </p:txBody>
      </p:sp>
    </p:spTree>
    <p:extLst>
      <p:ext uri="{BB962C8B-B14F-4D97-AF65-F5344CB8AC3E}">
        <p14:creationId xmlns:p14="http://schemas.microsoft.com/office/powerpoint/2010/main" val="41020901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" name="Shape 19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4" name="Shape 19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Mapping z to data manifold?</a:t>
            </a:r>
          </a:p>
        </p:txBody>
      </p:sp>
    </p:spTree>
    <p:extLst>
      <p:ext uri="{BB962C8B-B14F-4D97-AF65-F5344CB8AC3E}">
        <p14:creationId xmlns:p14="http://schemas.microsoft.com/office/powerpoint/2010/main" val="8107714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" name="Shape 19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7" name="Shape 19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Mapping z to data manifold?</a:t>
            </a:r>
          </a:p>
        </p:txBody>
      </p:sp>
    </p:spTree>
    <p:extLst>
      <p:ext uri="{BB962C8B-B14F-4D97-AF65-F5344CB8AC3E}">
        <p14:creationId xmlns:p14="http://schemas.microsoft.com/office/powerpoint/2010/main" val="3564064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" name="Shape 19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6" name="Shape 19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Mapping z to data manifold?</a:t>
            </a:r>
          </a:p>
        </p:txBody>
      </p:sp>
    </p:spTree>
    <p:extLst>
      <p:ext uri="{BB962C8B-B14F-4D97-AF65-F5344CB8AC3E}">
        <p14:creationId xmlns:p14="http://schemas.microsoft.com/office/powerpoint/2010/main" val="18738618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5" name="Shape 19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6" name="Shape 19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Mapping z to data manifold?</a:t>
            </a:r>
          </a:p>
        </p:txBody>
      </p:sp>
    </p:spTree>
    <p:extLst>
      <p:ext uri="{BB962C8B-B14F-4D97-AF65-F5344CB8AC3E}">
        <p14:creationId xmlns:p14="http://schemas.microsoft.com/office/powerpoint/2010/main" val="12527973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" name="Shape 19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7" name="Shape 19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Train discriminator for a bit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Then train generator for a bit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61798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2" name="Shape 20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3" name="Shape 20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Mapping z to data manifold?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**No clear rule. Sometimes train 1 step discriminator, 1 step gen. Some train disc. More</a:t>
            </a:r>
            <a:endParaRPr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3617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1" name="Shape 20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2" name="Shape 20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Mapping z to data manifold?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13667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Shape 15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5" name="Shape 15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06719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Shape 20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1" name="Shape 20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Realistic samples, never directly memorizes training set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575340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Shape 20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5" name="Shape 20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Original work from 2014, not such great quality yet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676684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Shape 20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9" name="Shape 20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Since this time, a lot of work on improving GANs.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work ICLR2016 on adding convolutional architectures to GANs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690523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Shape 20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8" name="Shape 20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8953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6" name="Shape 21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7" name="Shape 2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62372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5" name="Shape 21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6" name="Shape 2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 2 points of z (2 random vectors), and interpolate between these points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474177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9" name="Shape 21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0" name="Shape 21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02565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Shape 22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1" name="Shape 2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96155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Shape 22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4" name="Shape 2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57774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6120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Shape 17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7" name="Shape 17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60182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39102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0" name="Shape 2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defRPr sz="2300"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r>
              <a:t>Agent and environment interact in real-time, continually learning and improving</a:t>
            </a:r>
          </a:p>
        </p:txBody>
      </p:sp>
    </p:spTree>
    <p:extLst>
      <p:ext uri="{BB962C8B-B14F-4D97-AF65-F5344CB8AC3E}">
        <p14:creationId xmlns:p14="http://schemas.microsoft.com/office/powerpoint/2010/main" val="28349227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0" name="Shape 2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defRPr sz="2300"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r>
              <a:t>Agent and environment interact in real-time, continually learning and improving</a:t>
            </a:r>
          </a:p>
        </p:txBody>
      </p:sp>
    </p:spTree>
    <p:extLst>
      <p:ext uri="{BB962C8B-B14F-4D97-AF65-F5344CB8AC3E}">
        <p14:creationId xmlns:p14="http://schemas.microsoft.com/office/powerpoint/2010/main" val="8507289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04205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Games are also a big class of problems that can be formulated with RL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For example here we have atari games, which are a class success of deep RL</a:t>
            </a:r>
          </a:p>
        </p:txBody>
      </p:sp>
    </p:spTree>
    <p:extLst>
      <p:ext uri="{BB962C8B-B14F-4D97-AF65-F5344CB8AC3E}">
        <p14:creationId xmlns:p14="http://schemas.microsoft.com/office/powerpoint/2010/main" val="14716899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Something that was a huge achievement last year when DeepMind’s AlphaGo beat Lee Sedol, the best Go player of the last few years, and just last night, competing again</a:t>
            </a:r>
          </a:p>
        </p:txBody>
      </p:sp>
    </p:spTree>
    <p:extLst>
      <p:ext uri="{BB962C8B-B14F-4D97-AF65-F5344CB8AC3E}">
        <p14:creationId xmlns:p14="http://schemas.microsoft.com/office/powerpoint/2010/main" val="10999024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MDP satisfies Markov property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Define by tuple of objects</a:t>
            </a:r>
          </a:p>
        </p:txBody>
      </p:sp>
    </p:spTree>
    <p:extLst>
      <p:ext uri="{BB962C8B-B14F-4D97-AF65-F5344CB8AC3E}">
        <p14:creationId xmlns:p14="http://schemas.microsoft.com/office/powerpoint/2010/main" val="4705866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MDP satisfies Markov property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Define by tuple of objects</a:t>
            </a:r>
          </a:p>
        </p:txBody>
      </p:sp>
    </p:spTree>
    <p:extLst>
      <p:ext uri="{BB962C8B-B14F-4D97-AF65-F5344CB8AC3E}">
        <p14:creationId xmlns:p14="http://schemas.microsoft.com/office/powerpoint/2010/main" val="38462303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MDP satisfies Markov property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Define by tuple of objects</a:t>
            </a:r>
          </a:p>
        </p:txBody>
      </p:sp>
    </p:spTree>
    <p:extLst>
      <p:ext uri="{BB962C8B-B14F-4D97-AF65-F5344CB8AC3E}">
        <p14:creationId xmlns:p14="http://schemas.microsoft.com/office/powerpoint/2010/main" val="18882528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Can work with maximizing the expected sum of rewards</a:t>
            </a:r>
          </a:p>
        </p:txBody>
      </p:sp>
    </p:spTree>
    <p:extLst>
      <p:ext uri="{BB962C8B-B14F-4D97-AF65-F5344CB8AC3E}">
        <p14:creationId xmlns:p14="http://schemas.microsoft.com/office/powerpoint/2010/main" val="3369273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Shape 17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3" name="Shape 17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8340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Can work with maximizing the expected sum of rewards</a:t>
            </a:r>
          </a:p>
        </p:txBody>
      </p:sp>
    </p:spTree>
    <p:extLst>
      <p:ext uri="{BB962C8B-B14F-4D97-AF65-F5344CB8AC3E}">
        <p14:creationId xmlns:p14="http://schemas.microsoft.com/office/powerpoint/2010/main" val="27859712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Can work with maximizing the expected sum of rewards</a:t>
            </a:r>
          </a:p>
        </p:txBody>
      </p:sp>
    </p:spTree>
    <p:extLst>
      <p:ext uri="{BB962C8B-B14F-4D97-AF65-F5344CB8AC3E}">
        <p14:creationId xmlns:p14="http://schemas.microsoft.com/office/powerpoint/2010/main" val="18182474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Can work with maximizing the expected sum of rewards</a:t>
            </a:r>
          </a:p>
        </p:txBody>
      </p:sp>
    </p:spTree>
    <p:extLst>
      <p:ext uri="{BB962C8B-B14F-4D97-AF65-F5344CB8AC3E}">
        <p14:creationId xmlns:p14="http://schemas.microsoft.com/office/powerpoint/2010/main" val="3221855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Can work with maximizing the expected sum of rewards</a:t>
            </a:r>
          </a:p>
        </p:txBody>
      </p:sp>
    </p:spTree>
    <p:extLst>
      <p:ext uri="{BB962C8B-B14F-4D97-AF65-F5344CB8AC3E}">
        <p14:creationId xmlns:p14="http://schemas.microsoft.com/office/powerpoint/2010/main" val="26960213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24758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214785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8067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Shape 18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2" name="Shape 18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8702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" name="Shape 18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2" name="Shape 18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Mapping z to data manifold?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Hard to sample from high dimensional distribution.  Take random noise, transform to real distribution</a:t>
            </a:r>
          </a:p>
        </p:txBody>
      </p:sp>
    </p:spTree>
    <p:extLst>
      <p:ext uri="{BB962C8B-B14F-4D97-AF65-F5344CB8AC3E}">
        <p14:creationId xmlns:p14="http://schemas.microsoft.com/office/powerpoint/2010/main" val="3969625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Shape 18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1" name="Shape 18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Mapping z to data manifold?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Hard to sample from high dimensional distribution.  Take random noise, transform to real distribution</a:t>
            </a:r>
          </a:p>
        </p:txBody>
      </p:sp>
    </p:spTree>
    <p:extLst>
      <p:ext uri="{BB962C8B-B14F-4D97-AF65-F5344CB8AC3E}">
        <p14:creationId xmlns:p14="http://schemas.microsoft.com/office/powerpoint/2010/main" val="3550546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Shape 18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8" name="Shape 18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Mapping z to data manifold?</a:t>
            </a:r>
          </a:p>
        </p:txBody>
      </p:sp>
    </p:spTree>
    <p:extLst>
      <p:ext uri="{BB962C8B-B14F-4D97-AF65-F5344CB8AC3E}">
        <p14:creationId xmlns:p14="http://schemas.microsoft.com/office/powerpoint/2010/main" val="2098786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Shape 18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6" name="Shape 18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Mapping z to data manifold?</a:t>
            </a:r>
          </a:p>
        </p:txBody>
      </p:sp>
    </p:spTree>
    <p:extLst>
      <p:ext uri="{BB962C8B-B14F-4D97-AF65-F5344CB8AC3E}">
        <p14:creationId xmlns:p14="http://schemas.microsoft.com/office/powerpoint/2010/main" val="1864707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30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SzPct val="100000"/>
              <a:buChar char="●"/>
              <a:defRPr sz="1800"/>
            </a:lvl1pPr>
            <a:lvl2pPr lvl="1" rtl="0">
              <a:spcBef>
                <a:spcPts val="0"/>
              </a:spcBef>
              <a:buChar char="○"/>
              <a:defRPr/>
            </a:lvl2pPr>
            <a:lvl3pPr lvl="2" rtl="0">
              <a:spcBef>
                <a:spcPts val="0"/>
              </a:spcBef>
              <a:buChar char="■"/>
              <a:defRPr/>
            </a:lvl3pPr>
            <a:lvl4pPr lvl="3" rtl="0">
              <a:spcBef>
                <a:spcPts val="0"/>
              </a:spcBef>
              <a:buChar char="●"/>
              <a:defRPr/>
            </a:lvl4pPr>
            <a:lvl5pPr lvl="4" rtl="0">
              <a:spcBef>
                <a:spcPts val="0"/>
              </a:spcBef>
              <a:buChar char="○"/>
              <a:defRPr/>
            </a:lvl5pPr>
            <a:lvl6pPr lvl="5" rtl="0">
              <a:spcBef>
                <a:spcPts val="0"/>
              </a:spcBef>
              <a:buChar char="■"/>
              <a:defRPr/>
            </a:lvl6pPr>
            <a:lvl7pPr lvl="6" rtl="0">
              <a:spcBef>
                <a:spcPts val="0"/>
              </a:spcBef>
              <a:buChar char="●"/>
              <a:defRPr/>
            </a:lvl7pPr>
            <a:lvl8pPr lvl="7" rtl="0">
              <a:spcBef>
                <a:spcPts val="0"/>
              </a:spcBef>
              <a:buChar char="○"/>
              <a:defRPr/>
            </a:lvl8pPr>
            <a:lvl9pPr lvl="8" rtl="0">
              <a:spcBef>
                <a:spcPts val="0"/>
              </a:spcBef>
              <a:buChar char="■"/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6655689" y="6223800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2000">
                <a:solidFill>
                  <a:srgbClr val="FFFFFF"/>
                </a:solidFill>
              </a:rPr>
              <a:pPr/>
              <a:t>‹#›</a:t>
            </a:fld>
            <a:endParaRPr lang="en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260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503289" y="6223800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2000">
                <a:solidFill>
                  <a:srgbClr val="FFFFFF"/>
                </a:solidFill>
              </a:rPr>
              <a:pPr/>
              <a:t>‹#›</a:t>
            </a:fld>
            <a:endParaRPr lang="en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630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864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Research at TTI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113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065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63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42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126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Research at TTI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813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4107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20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530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1175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le Text"/>
          <p:cNvSpPr txBox="1">
            <a:spLocks noGrp="1"/>
          </p:cNvSpPr>
          <p:nvPr>
            <p:ph type="title"/>
          </p:nvPr>
        </p:nvSpPr>
        <p:spPr>
          <a:xfrm>
            <a:off x="508992" y="-142875"/>
            <a:ext cx="8615475" cy="1518047"/>
          </a:xfrm>
          <a:prstGeom prst="rect">
            <a:avLst/>
          </a:prstGeom>
        </p:spPr>
        <p:txBody>
          <a:bodyPr lIns="35718" tIns="35718" rIns="35718" bIns="35718">
            <a:normAutofit/>
          </a:bodyPr>
          <a:lstStyle>
            <a:lvl1pPr algn="l" defTabSz="410765">
              <a:defRPr sz="3200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95" name="Body Level One…"/>
          <p:cNvSpPr txBox="1">
            <a:spLocks noGrp="1"/>
          </p:cNvSpPr>
          <p:nvPr>
            <p:ph type="body" idx="1"/>
          </p:nvPr>
        </p:nvSpPr>
        <p:spPr>
          <a:xfrm>
            <a:off x="616148" y="1473398"/>
            <a:ext cx="7804548" cy="4877354"/>
          </a:xfrm>
          <a:prstGeom prst="rect">
            <a:avLst/>
          </a:prstGeom>
        </p:spPr>
        <p:txBody>
          <a:bodyPr lIns="35718" tIns="35718" rIns="35718" bIns="35718" anchor="t">
            <a:normAutofit/>
          </a:bodyPr>
          <a:lstStyle>
            <a:lvl1pPr marL="279400" indent="-279400" defTabSz="410765">
              <a:lnSpc>
                <a:spcPct val="100000"/>
              </a:lnSpc>
              <a:spcBef>
                <a:spcPts val="3500"/>
              </a:spcBef>
              <a:buSzPct val="61000"/>
              <a:buBlip>
                <a:blip r:embed="rId2"/>
              </a:buBlip>
              <a:tabLst/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740833" indent="-296333" defTabSz="410765">
              <a:lnSpc>
                <a:spcPct val="100000"/>
              </a:lnSpc>
              <a:spcBef>
                <a:spcPts val="2500"/>
              </a:spcBef>
              <a:buSzPct val="75000"/>
              <a:buChar char="•"/>
              <a:tabLst/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889000" defTabSz="410765">
              <a:lnSpc>
                <a:spcPct val="100000"/>
              </a:lnSpc>
              <a:spcBef>
                <a:spcPts val="1500"/>
              </a:spcBef>
              <a:buSzTx/>
              <a:buNone/>
              <a:tabLst/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1629833" indent="-296333" defTabSz="410765">
              <a:lnSpc>
                <a:spcPct val="100000"/>
              </a:lnSpc>
              <a:spcBef>
                <a:spcPts val="3500"/>
              </a:spcBef>
              <a:buSzPct val="75000"/>
              <a:buChar char="•"/>
              <a:tabLst/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2074333" indent="-296333" defTabSz="410765">
              <a:lnSpc>
                <a:spcPct val="100000"/>
              </a:lnSpc>
              <a:spcBef>
                <a:spcPts val="3500"/>
              </a:spcBef>
              <a:buSzPct val="75000"/>
              <a:buChar char="•"/>
              <a:tabLst/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0732" y="6505277"/>
            <a:ext cx="253607" cy="249238"/>
          </a:xfrm>
          <a:prstGeom prst="rect">
            <a:avLst/>
          </a:prstGeom>
        </p:spPr>
        <p:txBody>
          <a:bodyPr lIns="35718" tIns="35718" rIns="35718" bIns="35718"/>
          <a:lstStyle>
            <a:lvl1pPr defTabSz="410765">
              <a:defRPr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0962587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- To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 Text"/>
          <p:cNvSpPr txBox="1">
            <a:spLocks noGrp="1"/>
          </p:cNvSpPr>
          <p:nvPr>
            <p:ph type="title"/>
          </p:nvPr>
        </p:nvSpPr>
        <p:spPr>
          <a:xfrm>
            <a:off x="669726" y="312539"/>
            <a:ext cx="7804548" cy="1518047"/>
          </a:xfrm>
          <a:prstGeom prst="rect">
            <a:avLst/>
          </a:prstGeom>
        </p:spPr>
        <p:txBody>
          <a:bodyPr lIns="35718" tIns="35718" rIns="35718" bIns="35718">
            <a:normAutofit/>
          </a:bodyPr>
          <a:lstStyle>
            <a:lvl1pPr defTabSz="410765">
              <a:defRPr sz="5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0732" y="6505277"/>
            <a:ext cx="253607" cy="249238"/>
          </a:xfrm>
          <a:prstGeom prst="rect">
            <a:avLst/>
          </a:prstGeom>
        </p:spPr>
        <p:txBody>
          <a:bodyPr lIns="35718" tIns="35718" rIns="35718" bIns="35718"/>
          <a:lstStyle>
            <a:lvl1pPr defTabSz="410765">
              <a:defRPr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345230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>
                <a:latin typeface="Arial Narrow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20" r:id="rId12"/>
    <p:sldLayoutId id="2147483728" r:id="rId1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>
                <a:latin typeface="Arial Narrow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923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customXml" Target="../ink/ink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customXml" Target="../ink/ink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7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customXml" Target="../ink/ink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customXml" Target="../ink/ink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customXml" Target="../ink/ink17.xml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customXml" Target="../ink/ink18.xml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9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4.png"/><Relationship Id="rId5" Type="http://schemas.openxmlformats.org/officeDocument/2006/relationships/customXml" Target="../ink/ink19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8.png"/><Relationship Id="rId5" Type="http://schemas.openxmlformats.org/officeDocument/2006/relationships/customXml" Target="../ink/ink20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2.xml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3.xml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customXml" Target="../ink/ink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piazza.com/class/jkujs03pgu75cd?cid=225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8.png"/><Relationship Id="rId4" Type="http://schemas.openxmlformats.org/officeDocument/2006/relationships/customXml" Target="../ink/ink2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poloclub.github.io/ganlab/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github.com/soumith/ganhacks" TargetMode="External"/><Relationship Id="rId4" Type="http://schemas.openxmlformats.org/officeDocument/2006/relationships/image" Target="../media/image54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Relationship Id="rId5" Type="http://schemas.openxmlformats.org/officeDocument/2006/relationships/hyperlink" Target="https://creativecommons.org/publicdomain/zero/1.0/deed.en" TargetMode="External"/><Relationship Id="rId4" Type="http://schemas.openxmlformats.org/officeDocument/2006/relationships/hyperlink" Target="https://pixabay.com/en/kitten-cute-feline-kitty-domestic-1246693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hyperlink" Target="https://commons.wikimedia.org/wiki/File:Bivariate_example.png" TargetMode="External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7.png"/><Relationship Id="rId5" Type="http://schemas.openxmlformats.org/officeDocument/2006/relationships/hyperlink" Target="https://creativecommons.org/publicdomain/zero/1.0/deed.en" TargetMode="External"/><Relationship Id="rId4" Type="http://schemas.openxmlformats.org/officeDocument/2006/relationships/hyperlink" Target="https://www.flickr.com/photos/omegatron/8533520357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6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mov"/><Relationship Id="rId13" Type="http://schemas.openxmlformats.org/officeDocument/2006/relationships/image" Target="../media/image74.png"/><Relationship Id="rId3" Type="http://schemas.microsoft.com/office/2007/relationships/media" Target="../media/media3.mov"/><Relationship Id="rId7" Type="http://schemas.microsoft.com/office/2007/relationships/media" Target="../media/media5.mov"/><Relationship Id="rId12" Type="http://schemas.openxmlformats.org/officeDocument/2006/relationships/image" Target="../media/image73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video" Target="../media/media4.mov"/><Relationship Id="rId11" Type="http://schemas.openxmlformats.org/officeDocument/2006/relationships/image" Target="../media/image72.png"/><Relationship Id="rId5" Type="http://schemas.microsoft.com/office/2007/relationships/media" Target="../media/media4.mov"/><Relationship Id="rId10" Type="http://schemas.openxmlformats.org/officeDocument/2006/relationships/image" Target="../media/image71.png"/><Relationship Id="rId4" Type="http://schemas.openxmlformats.org/officeDocument/2006/relationships/video" Target="../media/media3.mov"/><Relationship Id="rId9" Type="http://schemas.openxmlformats.org/officeDocument/2006/relationships/slideLayout" Target="../slideLayouts/slideLayout2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customXml" Target="../ink/ink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5.xml"/><Relationship Id="rId5" Type="http://schemas.openxmlformats.org/officeDocument/2006/relationships/hyperlink" Target="https://creativecommons.org/publicdomain/zero/1.0/deed.en" TargetMode="External"/><Relationship Id="rId4" Type="http://schemas.openxmlformats.org/officeDocument/2006/relationships/hyperlink" Target="https://upload.wikimedia.org/wikipedia/commons/a/ab/Go_game_Kobayashi-Kato.png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cs.stanford.edu/people/karpathy/convnetjs/demo/rldemo.html" TargetMode="External"/><Relationship Id="rId2" Type="http://schemas.openxmlformats.org/officeDocument/2006/relationships/hyperlink" Target="http://projects.rajivshah.com/rldemo/" TargetMode="External"/><Relationship Id="rId1" Type="http://schemas.openxmlformats.org/officeDocument/2006/relationships/slideLayout" Target="../slideLayouts/slideLayout15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3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4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3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4.png"/><Relationship Id="rId9" Type="http://schemas.openxmlformats.org/officeDocument/2006/relationships/image" Target="../media/image90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3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4.png"/><Relationship Id="rId9" Type="http://schemas.openxmlformats.org/officeDocument/2006/relationships/image" Target="../media/image90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9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5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tif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dirty="0"/>
              <a:t>CS 4803 / 7643: Deep Learning</a:t>
            </a:r>
            <a:endParaRPr lang="en-US" sz="3200" dirty="0"/>
          </a:p>
        </p:txBody>
      </p:sp>
      <p:sp>
        <p:nvSpPr>
          <p:cNvPr id="16" name="Subtitle 3"/>
          <p:cNvSpPr>
            <a:spLocks noGrp="1"/>
          </p:cNvSpPr>
          <p:nvPr>
            <p:ph type="subTitle" idx="1"/>
          </p:nvPr>
        </p:nvSpPr>
        <p:spPr>
          <a:xfrm>
            <a:off x="0" y="4648200"/>
            <a:ext cx="9144000" cy="1752600"/>
          </a:xfrm>
        </p:spPr>
        <p:txBody>
          <a:bodyPr/>
          <a:lstStyle/>
          <a:p>
            <a:endParaRPr lang="en-US" dirty="0"/>
          </a:p>
          <a:p>
            <a:r>
              <a:rPr lang="en-US" sz="2800" dirty="0"/>
              <a:t>Dhruv Batra </a:t>
            </a:r>
          </a:p>
          <a:p>
            <a:r>
              <a:rPr lang="en-US" sz="2800" dirty="0"/>
              <a:t>Georgia Tech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2307610"/>
            <a:ext cx="693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ct val="20000"/>
              </a:spcBef>
            </a:pPr>
            <a:r>
              <a:rPr lang="en-US" sz="2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Topics: 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Generative Adversarial Networks (GANs)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>
                <a:solidFill>
                  <a:prstClr val="black"/>
                </a:solidFill>
                <a:latin typeface="Arial"/>
                <a:ea typeface="Osaka"/>
                <a:cs typeface="Osaka"/>
              </a:rPr>
              <a:t>Reinforcement Learning (RL)</a:t>
            </a:r>
            <a:endParaRPr lang="en-US" sz="2000" kern="0" dirty="0">
              <a:solidFill>
                <a:prstClr val="black"/>
              </a:solidFill>
              <a:latin typeface="Arial"/>
              <a:ea typeface="Osaka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2644325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Score Function based Gradient Estimator </a:t>
            </a:r>
            <a:br>
              <a:rPr lang="en-US" dirty="0"/>
            </a:br>
            <a:r>
              <a:rPr lang="en-US" dirty="0"/>
              <a:t>aka REINFORCE (and variants)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Path Derivative Gradient Estimator </a:t>
            </a:r>
            <a:br>
              <a:rPr lang="en-US" dirty="0"/>
            </a:br>
            <a:r>
              <a:rPr lang="en-US" dirty="0"/>
              <a:t>aka “</a:t>
            </a:r>
            <a:r>
              <a:rPr lang="en-US" dirty="0" err="1"/>
              <a:t>reparameterization</a:t>
            </a:r>
            <a:r>
              <a:rPr lang="en-US" dirty="0"/>
              <a:t> trick”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567" y="1905000"/>
            <a:ext cx="5541433" cy="838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635" y="4483100"/>
            <a:ext cx="7070165" cy="11557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A3A0509-C6AF-414F-A0AB-1F8C8F634E53}"/>
                  </a:ext>
                </a:extLst>
              </p14:cNvPr>
              <p14:cNvContentPartPr/>
              <p14:nvPr/>
            </p14:nvContentPartPr>
            <p14:xfrm>
              <a:off x="148680" y="1507680"/>
              <a:ext cx="6888240" cy="37828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A3A0509-C6AF-414F-A0AB-1F8C8F634E5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9320" y="1498320"/>
                <a:ext cx="6906960" cy="3801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2907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Score Function based Gradient Estimator </a:t>
            </a:r>
            <a:br>
              <a:rPr lang="en-US" dirty="0"/>
            </a:br>
            <a:r>
              <a:rPr lang="en-US" dirty="0"/>
              <a:t>aka REINFORCE (and variants)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567" y="1905000"/>
            <a:ext cx="5541433" cy="8382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786923A-0F6C-483C-A876-5E330DF2C92C}"/>
                  </a:ext>
                </a:extLst>
              </p14:cNvPr>
              <p14:cNvContentPartPr/>
              <p14:nvPr/>
            </p14:nvContentPartPr>
            <p14:xfrm>
              <a:off x="871920" y="1899360"/>
              <a:ext cx="7949160" cy="4659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786923A-0F6C-483C-A876-5E330DF2C92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2560" y="1890000"/>
                <a:ext cx="7967880" cy="4678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68851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FD4FD17-3881-43B2-8020-4EC5DC66D786}"/>
                  </a:ext>
                </a:extLst>
              </p14:cNvPr>
              <p14:cNvContentPartPr/>
              <p14:nvPr/>
            </p14:nvContentPartPr>
            <p14:xfrm>
              <a:off x="16920" y="781920"/>
              <a:ext cx="7712280" cy="50086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FD4FD17-3881-43B2-8020-4EC5DC66D78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60" y="772560"/>
                <a:ext cx="7731000" cy="502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28734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990600"/>
          </a:xfrm>
        </p:spPr>
        <p:txBody>
          <a:bodyPr/>
          <a:lstStyle/>
          <a:p>
            <a:r>
              <a:rPr lang="en-US" dirty="0"/>
              <a:t>Score Function based Gradient Estimator </a:t>
            </a:r>
            <a:br>
              <a:rPr lang="en-US" dirty="0"/>
            </a:br>
            <a:r>
              <a:rPr lang="en-US" dirty="0"/>
              <a:t>aka REINFORCE (and variants</a:t>
            </a:r>
            <a:r>
              <a:rPr lang="en-US"/>
              <a:t>)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567" y="1905000"/>
            <a:ext cx="5541433" cy="838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635" y="4495800"/>
            <a:ext cx="7070165" cy="11557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85800" y="37338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Path Derivative Gradient Estimator </a:t>
            </a:r>
            <a:br>
              <a:rPr lang="en-US" dirty="0"/>
            </a:br>
            <a:r>
              <a:rPr lang="en-US" dirty="0"/>
              <a:t>aka “</a:t>
            </a:r>
            <a:r>
              <a:rPr lang="en-US" dirty="0" err="1"/>
              <a:t>reparameterization</a:t>
            </a:r>
            <a:r>
              <a:rPr lang="en-US" dirty="0"/>
              <a:t> trick”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5CD15D3-0000-4080-890D-DA03298BAA22}"/>
                  </a:ext>
                </a:extLst>
              </p14:cNvPr>
              <p14:cNvContentPartPr/>
              <p14:nvPr/>
            </p14:nvContentPartPr>
            <p14:xfrm>
              <a:off x="550440" y="945720"/>
              <a:ext cx="6857280" cy="44906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5CD15D3-0000-4080-890D-DA03298BAA2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1080" y="936360"/>
                <a:ext cx="6876000" cy="4509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44189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635" y="1828800"/>
            <a:ext cx="7070165" cy="11557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85800" y="10668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Path Derivative Gradient Estimator </a:t>
            </a:r>
            <a:br>
              <a:rPr lang="en-US" dirty="0"/>
            </a:br>
            <a:r>
              <a:rPr lang="en-US" dirty="0"/>
              <a:t>aka “</a:t>
            </a:r>
            <a:r>
              <a:rPr lang="en-US" dirty="0" err="1"/>
              <a:t>reparameterization</a:t>
            </a:r>
            <a:r>
              <a:rPr lang="en-US" dirty="0"/>
              <a:t> trick”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EB93FEC-5AAF-4510-93B0-0ED75890C464}"/>
                  </a:ext>
                </a:extLst>
              </p14:cNvPr>
              <p14:cNvContentPartPr/>
              <p14:nvPr/>
            </p14:nvContentPartPr>
            <p14:xfrm>
              <a:off x="318960" y="1823040"/>
              <a:ext cx="8166600" cy="4870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EB93FEC-5AAF-4510-93B0-0ED75890C46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9600" y="1813680"/>
                <a:ext cx="8185320" cy="4889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0281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635" y="1828800"/>
            <a:ext cx="7070165" cy="11557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85800" y="10668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Path Derivative Gradient Estimator </a:t>
            </a:r>
            <a:br>
              <a:rPr lang="en-US" dirty="0"/>
            </a:br>
            <a:r>
              <a:rPr lang="en-US" dirty="0"/>
              <a:t>aka “</a:t>
            </a:r>
            <a:r>
              <a:rPr lang="en-US" dirty="0" err="1"/>
              <a:t>reparameterization</a:t>
            </a:r>
            <a:r>
              <a:rPr lang="en-US" dirty="0"/>
              <a:t> trick”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DE4EE10-A944-4EF4-8818-2EACE5ABA59D}"/>
                  </a:ext>
                </a:extLst>
              </p14:cNvPr>
              <p14:cNvContentPartPr/>
              <p14:nvPr/>
            </p14:nvContentPartPr>
            <p14:xfrm>
              <a:off x="201960" y="1768680"/>
              <a:ext cx="8684640" cy="4752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DE4EE10-A944-4EF4-8818-2EACE5ABA59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2600" y="1759320"/>
                <a:ext cx="8703360" cy="4771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6672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Reparameterization</a:t>
            </a:r>
            <a:r>
              <a:rPr lang="en-US" dirty="0"/>
              <a:t> Intuition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2050" name="Picture 2" descr="athDerivativ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7"/>
          <a:stretch/>
        </p:blipFill>
        <p:spPr bwMode="auto">
          <a:xfrm>
            <a:off x="1981200" y="1447801"/>
            <a:ext cx="48768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5410200"/>
            <a:ext cx="2451100" cy="50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4200" y="1358900"/>
            <a:ext cx="1651000" cy="4699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6057900"/>
            <a:ext cx="431800" cy="419100"/>
          </a:xfrm>
          <a:prstGeom prst="rect">
            <a:avLst/>
          </a:prstGeom>
        </p:spPr>
      </p:pic>
      <p:sp>
        <p:nvSpPr>
          <p:cNvPr id="10" name="Slide Number Placeholder 4"/>
          <p:cNvSpPr txBox="1">
            <a:spLocks/>
          </p:cNvSpPr>
          <p:nvPr/>
        </p:nvSpPr>
        <p:spPr bwMode="auto">
          <a:xfrm>
            <a:off x="1371600" y="64008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Figure Credit: http://</a:t>
            </a:r>
            <a:r>
              <a:rPr lang="en-US" sz="1200" dirty="0" err="1"/>
              <a:t>blog.shakirm.com</a:t>
            </a:r>
            <a:r>
              <a:rPr lang="en-US" sz="1200" dirty="0"/>
              <a:t>/2015/10/machine-learning-trick-of-the-day-4-reparameterisation-tricks/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91CA00B-407B-4F89-A3D8-5556011F1608}"/>
                  </a:ext>
                </a:extLst>
              </p14:cNvPr>
              <p14:cNvContentPartPr/>
              <p14:nvPr/>
            </p14:nvContentPartPr>
            <p14:xfrm>
              <a:off x="1515960" y="1117440"/>
              <a:ext cx="5622840" cy="57398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91CA00B-407B-4F89-A3D8-5556011F160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06600" y="1108080"/>
                <a:ext cx="5641560" cy="5758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22394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FE9966A-CDB5-4BBC-8EBD-7FDD872D2BC6}"/>
                  </a:ext>
                </a:extLst>
              </p14:cNvPr>
              <p14:cNvContentPartPr/>
              <p14:nvPr/>
            </p14:nvContentPartPr>
            <p14:xfrm>
              <a:off x="362880" y="464760"/>
              <a:ext cx="8562240" cy="5894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FE9966A-CDB5-4BBC-8EBD-7FDD872D2BC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3520" y="455400"/>
                <a:ext cx="8580960" cy="5913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68385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990600"/>
          </a:xfrm>
        </p:spPr>
        <p:txBody>
          <a:bodyPr/>
          <a:lstStyle/>
          <a:p>
            <a:r>
              <a:rPr lang="en-US" dirty="0"/>
              <a:t>Score Function based Gradient Estimator </a:t>
            </a:r>
            <a:br>
              <a:rPr lang="en-US" dirty="0"/>
            </a:br>
            <a:r>
              <a:rPr lang="en-US" dirty="0"/>
              <a:t>aka REINFORCE (and variants</a:t>
            </a:r>
            <a:r>
              <a:rPr lang="en-US"/>
              <a:t>)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567" y="1905000"/>
            <a:ext cx="5541433" cy="838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635" y="4495800"/>
            <a:ext cx="7070165" cy="11557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85800" y="37338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Path Derivative Gradient Estimator </a:t>
            </a:r>
            <a:br>
              <a:rPr lang="en-US" dirty="0"/>
            </a:br>
            <a:r>
              <a:rPr lang="en-US" dirty="0"/>
              <a:t>aka “</a:t>
            </a:r>
            <a:r>
              <a:rPr lang="en-US" dirty="0" err="1"/>
              <a:t>reparameterization</a:t>
            </a:r>
            <a:r>
              <a:rPr lang="en-US" dirty="0"/>
              <a:t> trick”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D44C078-5D76-4CDE-BC5F-F263C359DAB8}"/>
                  </a:ext>
                </a:extLst>
              </p14:cNvPr>
              <p14:cNvContentPartPr/>
              <p14:nvPr/>
            </p14:nvContentPartPr>
            <p14:xfrm>
              <a:off x="4730400" y="1920240"/>
              <a:ext cx="3620160" cy="36000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D44C078-5D76-4CDE-BC5F-F263C359DAB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21040" y="1910880"/>
                <a:ext cx="3638880" cy="3618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42321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43000"/>
            <a:ext cx="7772400" cy="4563075"/>
          </a:xfrm>
        </p:spPr>
      </p:pic>
      <p:sp>
        <p:nvSpPr>
          <p:cNvPr id="9" name="Slide Number Placeholder 4"/>
          <p:cNvSpPr txBox="1">
            <a:spLocks/>
          </p:cNvSpPr>
          <p:nvPr/>
        </p:nvSpPr>
        <p:spPr bwMode="auto">
          <a:xfrm>
            <a:off x="1828800" y="6400800"/>
            <a:ext cx="571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Figure Credit: http://</a:t>
            </a:r>
            <a:r>
              <a:rPr lang="en-US" sz="1200" dirty="0" err="1"/>
              <a:t>gokererdogan.github.io</a:t>
            </a:r>
            <a:r>
              <a:rPr lang="en-US" sz="1200" dirty="0"/>
              <a:t>/2016/07/01/</a:t>
            </a:r>
            <a:r>
              <a:rPr lang="en-US" sz="1200" dirty="0" err="1"/>
              <a:t>reparameterization</a:t>
            </a:r>
            <a:r>
              <a:rPr lang="en-US" sz="1200" dirty="0"/>
              <a:t>-trick/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A23BC33-7118-4069-AFBB-A5BA25566922}"/>
                  </a:ext>
                </a:extLst>
              </p14:cNvPr>
              <p14:cNvContentPartPr/>
              <p14:nvPr/>
            </p14:nvContentPartPr>
            <p14:xfrm>
              <a:off x="186120" y="1621080"/>
              <a:ext cx="6339600" cy="4041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A23BC33-7118-4069-AFBB-A5BA2556692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6760" y="1611720"/>
                <a:ext cx="6358320" cy="4059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6528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Administrativia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HW3 Grades Released</a:t>
            </a:r>
          </a:p>
          <a:p>
            <a:pPr lvl="1"/>
            <a:r>
              <a:rPr lang="en-US" dirty="0"/>
              <a:t>Max regular points: 62 (4803), 66 (7643)</a:t>
            </a:r>
          </a:p>
          <a:p>
            <a:pPr lvl="1"/>
            <a:r>
              <a:rPr lang="en-US" dirty="0"/>
              <a:t>Regrade requests close: 12/04, 11:55pm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56E669-AF10-F94C-BC23-D70964293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5600"/>
            <a:ext cx="9144000" cy="302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3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43000"/>
            <a:ext cx="4012916" cy="5257800"/>
          </a:xfrm>
        </p:spPr>
      </p:pic>
      <p:pic>
        <p:nvPicPr>
          <p:cNvPr id="1026" name="Picture 2" descr="ariance of naive gradient estimate vs. estimate with reparameterization tri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715" y="1524000"/>
            <a:ext cx="4835599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4"/>
          <p:cNvSpPr txBox="1">
            <a:spLocks/>
          </p:cNvSpPr>
          <p:nvPr/>
        </p:nvSpPr>
        <p:spPr bwMode="auto">
          <a:xfrm>
            <a:off x="1828800" y="6400800"/>
            <a:ext cx="571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Figure Credit: http://</a:t>
            </a:r>
            <a:r>
              <a:rPr lang="en-US" sz="1200" dirty="0" err="1"/>
              <a:t>gokererdogan.github.io</a:t>
            </a:r>
            <a:r>
              <a:rPr lang="en-US" sz="1200" dirty="0"/>
              <a:t>/2016/07/01/</a:t>
            </a:r>
            <a:r>
              <a:rPr lang="en-US" sz="1200" dirty="0" err="1"/>
              <a:t>reparameterization</a:t>
            </a:r>
            <a:r>
              <a:rPr lang="en-US" sz="1200" dirty="0"/>
              <a:t>-trick/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701448E-0880-4FE0-9CE4-0A6DA0CD4716}"/>
                  </a:ext>
                </a:extLst>
              </p14:cNvPr>
              <p14:cNvContentPartPr/>
              <p14:nvPr/>
            </p14:nvContentPartPr>
            <p14:xfrm>
              <a:off x="4504320" y="923760"/>
              <a:ext cx="3740400" cy="36763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701448E-0880-4FE0-9CE4-0A6DA0CD471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94960" y="914400"/>
                <a:ext cx="3759120" cy="3695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012477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Shape 1528"/>
          <p:cNvSpPr/>
          <p:nvPr/>
        </p:nvSpPr>
        <p:spPr>
          <a:xfrm>
            <a:off x="6625325" y="3309000"/>
            <a:ext cx="909900" cy="3114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9" name="Shape 1529"/>
          <p:cNvSpPr/>
          <p:nvPr/>
        </p:nvSpPr>
        <p:spPr>
          <a:xfrm>
            <a:off x="7424275" y="4193950"/>
            <a:ext cx="865800" cy="3114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0" name="Shape 15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4725" y="3375459"/>
            <a:ext cx="178500" cy="17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1" name="Shape 1531"/>
          <p:cNvSpPr/>
          <p:nvPr/>
        </p:nvSpPr>
        <p:spPr>
          <a:xfrm>
            <a:off x="6076575" y="5022412"/>
            <a:ext cx="2028300" cy="3114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2" name="Shape 1532"/>
          <p:cNvSpPr/>
          <p:nvPr/>
        </p:nvSpPr>
        <p:spPr>
          <a:xfrm>
            <a:off x="5824075" y="4193950"/>
            <a:ext cx="865800" cy="3114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33" name="Shape 1533"/>
          <p:cNvCxnSpPr>
            <a:stCxn id="1531" idx="0"/>
          </p:cNvCxnSpPr>
          <p:nvPr/>
        </p:nvCxnSpPr>
        <p:spPr>
          <a:xfrm rot="10800000">
            <a:off x="6253425" y="4514512"/>
            <a:ext cx="837300" cy="507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534" name="Shape 15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1472" y="5098259"/>
            <a:ext cx="178500" cy="159731"/>
          </a:xfrm>
          <a:prstGeom prst="rect">
            <a:avLst/>
          </a:prstGeom>
          <a:noFill/>
          <a:ln>
            <a:noFill/>
          </a:ln>
        </p:spPr>
      </p:pic>
      <p:sp>
        <p:nvSpPr>
          <p:cNvPr id="1535" name="Shape 1535"/>
          <p:cNvSpPr txBox="1"/>
          <p:nvPr/>
        </p:nvSpPr>
        <p:spPr>
          <a:xfrm>
            <a:off x="4179700" y="4363150"/>
            <a:ext cx="1572600" cy="49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Encoder network</a:t>
            </a:r>
          </a:p>
        </p:txBody>
      </p:sp>
      <p:cxnSp>
        <p:nvCxnSpPr>
          <p:cNvPr id="1536" name="Shape 1536"/>
          <p:cNvCxnSpPr>
            <a:stCxn id="1531" idx="0"/>
          </p:cNvCxnSpPr>
          <p:nvPr/>
        </p:nvCxnSpPr>
        <p:spPr>
          <a:xfrm rot="10800000" flipH="1">
            <a:off x="7090725" y="4500712"/>
            <a:ext cx="749700" cy="521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37" name="Shape 1537"/>
          <p:cNvSpPr/>
          <p:nvPr/>
        </p:nvSpPr>
        <p:spPr>
          <a:xfrm>
            <a:off x="7123075" y="2480525"/>
            <a:ext cx="1835400" cy="3114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8" name="Shape 1538"/>
          <p:cNvSpPr/>
          <p:nvPr/>
        </p:nvSpPr>
        <p:spPr>
          <a:xfrm>
            <a:off x="5077150" y="2480525"/>
            <a:ext cx="1880100" cy="3114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39" name="Shape 1539"/>
          <p:cNvCxnSpPr/>
          <p:nvPr/>
        </p:nvCxnSpPr>
        <p:spPr>
          <a:xfrm rot="10800000" flipH="1">
            <a:off x="6256975" y="3922750"/>
            <a:ext cx="668700" cy="271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40" name="Shape 1540"/>
          <p:cNvCxnSpPr/>
          <p:nvPr/>
        </p:nvCxnSpPr>
        <p:spPr>
          <a:xfrm rot="10800000">
            <a:off x="7197175" y="3927250"/>
            <a:ext cx="660000" cy="266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541" name="Shape 15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4724223"/>
            <a:ext cx="778200" cy="283643"/>
          </a:xfrm>
          <a:prstGeom prst="rect">
            <a:avLst/>
          </a:prstGeom>
          <a:noFill/>
          <a:ln>
            <a:noFill/>
          </a:ln>
        </p:spPr>
      </p:pic>
      <p:sp>
        <p:nvSpPr>
          <p:cNvPr id="1542" name="Shape 1542"/>
          <p:cNvSpPr txBox="1"/>
          <p:nvPr/>
        </p:nvSpPr>
        <p:spPr>
          <a:xfrm>
            <a:off x="4223400" y="2766512"/>
            <a:ext cx="1572600" cy="49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Decoder network</a:t>
            </a:r>
          </a:p>
        </p:txBody>
      </p:sp>
      <p:sp>
        <p:nvSpPr>
          <p:cNvPr id="1543" name="Shape 1543"/>
          <p:cNvSpPr txBox="1"/>
          <p:nvPr/>
        </p:nvSpPr>
        <p:spPr>
          <a:xfrm>
            <a:off x="5352675" y="3558087"/>
            <a:ext cx="1572600" cy="49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Sample z from</a:t>
            </a:r>
          </a:p>
        </p:txBody>
      </p:sp>
      <p:pic>
        <p:nvPicPr>
          <p:cNvPr id="1544" name="Shape 15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23824" y="3635924"/>
            <a:ext cx="1944340" cy="27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5" name="Shape 15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44396" y="3117914"/>
            <a:ext cx="778200" cy="27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6" name="Shape 15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26025" y="4248661"/>
            <a:ext cx="461920" cy="22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7" name="Shape 15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10563" y="4219574"/>
            <a:ext cx="493237" cy="28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8" name="Shape 154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780663" y="2522344"/>
            <a:ext cx="461919" cy="22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9" name="Shape 154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822413" y="2517175"/>
            <a:ext cx="493236" cy="286436"/>
          </a:xfrm>
          <a:prstGeom prst="rect">
            <a:avLst/>
          </a:prstGeom>
          <a:noFill/>
          <a:ln>
            <a:noFill/>
          </a:ln>
        </p:spPr>
      </p:pic>
      <p:sp>
        <p:nvSpPr>
          <p:cNvPr id="1550" name="Shape 1550"/>
          <p:cNvSpPr txBox="1"/>
          <p:nvPr/>
        </p:nvSpPr>
        <p:spPr>
          <a:xfrm>
            <a:off x="4984725" y="5012675"/>
            <a:ext cx="1367400" cy="34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 Data</a:t>
            </a:r>
          </a:p>
        </p:txBody>
      </p:sp>
      <p:cxnSp>
        <p:nvCxnSpPr>
          <p:cNvPr id="1551" name="Shape 1551"/>
          <p:cNvCxnSpPr>
            <a:stCxn id="1528" idx="0"/>
          </p:cNvCxnSpPr>
          <p:nvPr/>
        </p:nvCxnSpPr>
        <p:spPr>
          <a:xfrm rot="10800000">
            <a:off x="6246575" y="2801100"/>
            <a:ext cx="833700" cy="507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52" name="Shape 1552"/>
          <p:cNvCxnSpPr>
            <a:stCxn id="1528" idx="0"/>
          </p:cNvCxnSpPr>
          <p:nvPr/>
        </p:nvCxnSpPr>
        <p:spPr>
          <a:xfrm rot="10800000" flipH="1">
            <a:off x="7080275" y="2787300"/>
            <a:ext cx="753300" cy="521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54" name="Shape 1554"/>
          <p:cNvSpPr txBox="1"/>
          <p:nvPr/>
        </p:nvSpPr>
        <p:spPr>
          <a:xfrm>
            <a:off x="209100" y="1666025"/>
            <a:ext cx="3782400" cy="6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Putting it all together: maximizing the likelihood lower bound</a:t>
            </a:r>
          </a:p>
        </p:txBody>
      </p:sp>
      <p:pic>
        <p:nvPicPr>
          <p:cNvPr id="1555" name="Shape 1555"/>
          <p:cNvPicPr preferRelativeResize="0"/>
          <p:nvPr/>
        </p:nvPicPr>
        <p:blipFill rotWithShape="1">
          <a:blip r:embed="rId12">
            <a:alphaModFix/>
          </a:blip>
          <a:srcRect l="15132" t="72527" r="36520" b="900"/>
          <a:stretch/>
        </p:blipFill>
        <p:spPr>
          <a:xfrm>
            <a:off x="226250" y="2420301"/>
            <a:ext cx="3512972" cy="7062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6" name="Shape 1556"/>
          <p:cNvCxnSpPr/>
          <p:nvPr/>
        </p:nvCxnSpPr>
        <p:spPr>
          <a:xfrm rot="10800000">
            <a:off x="3139650" y="2943050"/>
            <a:ext cx="2471700" cy="1417500"/>
          </a:xfrm>
          <a:prstGeom prst="curvedConnector3">
            <a:avLst>
              <a:gd name="adj1" fmla="val 89876"/>
            </a:avLst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57" name="Shape 1557"/>
          <p:cNvSpPr txBox="1"/>
          <p:nvPr/>
        </p:nvSpPr>
        <p:spPr>
          <a:xfrm>
            <a:off x="1819300" y="3709675"/>
            <a:ext cx="20994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Make approximate posterior distribution close to prior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sz="3800" dirty="0" err="1"/>
              <a:t>Variational</a:t>
            </a:r>
            <a:r>
              <a:rPr lang="en-US" sz="3800" dirty="0"/>
              <a:t> Auto Encoders</a:t>
            </a:r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74FAA0EE-E7DD-0F4B-884E-1161C9637E3A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05013C4-8B13-4D0F-AAC5-4FF14B2FBFE8}"/>
                  </a:ext>
                </a:extLst>
              </p14:cNvPr>
              <p14:cNvContentPartPr/>
              <p14:nvPr/>
            </p14:nvContentPartPr>
            <p14:xfrm>
              <a:off x="4424040" y="2408760"/>
              <a:ext cx="4133520" cy="10328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05013C4-8B13-4D0F-AAC5-4FF14B2FBFE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414680" y="2399400"/>
                <a:ext cx="4152240" cy="105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0B88903-8727-4957-990D-E62C9280D6F9}"/>
                  </a:ext>
                </a:extLst>
              </p14:cNvPr>
              <p14:cNvContentPartPr/>
              <p14:nvPr/>
            </p14:nvContentPartPr>
            <p14:xfrm>
              <a:off x="74520" y="2107800"/>
              <a:ext cx="6887520" cy="1840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0B88903-8727-4957-990D-E62C9280D6F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5160" y="2098440"/>
                <a:ext cx="6906240" cy="1859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47461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" name="Shape 1790"/>
          <p:cNvSpPr txBox="1"/>
          <p:nvPr/>
        </p:nvSpPr>
        <p:spPr>
          <a:xfrm>
            <a:off x="1303650" y="2037850"/>
            <a:ext cx="6536700" cy="173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800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Generative Adversarial Networks (GAN)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48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48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8388306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5" name="Shape 1795"/>
          <p:cNvSpPr txBox="1">
            <a:spLocks noGrp="1"/>
          </p:cNvSpPr>
          <p:nvPr>
            <p:ph type="title"/>
          </p:nvPr>
        </p:nvSpPr>
        <p:spPr>
          <a:xfrm>
            <a:off x="228600" y="834629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/>
              <a:t>So far...</a:t>
            </a:r>
          </a:p>
        </p:txBody>
      </p:sp>
      <p:sp>
        <p:nvSpPr>
          <p:cNvPr id="1799" name="Shape 1799"/>
          <p:cNvSpPr txBox="1">
            <a:spLocks noGrp="1"/>
          </p:cNvSpPr>
          <p:nvPr>
            <p:ph type="body" idx="1"/>
          </p:nvPr>
        </p:nvSpPr>
        <p:spPr>
          <a:xfrm>
            <a:off x="266300" y="1909150"/>
            <a:ext cx="8229600" cy="2444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r>
              <a:rPr lang="en"/>
              <a:t>PixelCNNs define tractable density function, optimize likelihood of training data:</a:t>
            </a:r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r>
              <a:rPr lang="en"/>
              <a:t>VAEs define intractable density function with latent </a:t>
            </a:r>
            <a:r>
              <a:rPr lang="en" b="1"/>
              <a:t>z</a:t>
            </a:r>
            <a:r>
              <a:rPr lang="en"/>
              <a:t>:  </a:t>
            </a:r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r>
              <a:rPr lang="en"/>
              <a:t>Cannot optimize directly, derive and optimize lower bound on likelihood instead</a:t>
            </a:r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</p:txBody>
      </p:sp>
      <p:pic>
        <p:nvPicPr>
          <p:cNvPr id="1797" name="Shape 17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4950" y="3022625"/>
            <a:ext cx="2581325" cy="52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8" name="Shape 17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6751" y="1885251"/>
            <a:ext cx="2928775" cy="6465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799BAC6D-4005-5A44-9E7A-FA3795CFEF1F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96F6BF5-7567-4DB9-A170-8854321100F3}"/>
                  </a:ext>
                </a:extLst>
              </p14:cNvPr>
              <p14:cNvContentPartPr/>
              <p14:nvPr/>
            </p14:nvContentPartPr>
            <p14:xfrm>
              <a:off x="1130040" y="321120"/>
              <a:ext cx="6291720" cy="2775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96F6BF5-7567-4DB9-A170-8854321100F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20680" y="311760"/>
                <a:ext cx="6310440" cy="2794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301049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Shape 1814"/>
          <p:cNvSpPr txBox="1">
            <a:spLocks noGrp="1"/>
          </p:cNvSpPr>
          <p:nvPr>
            <p:ph type="title"/>
          </p:nvPr>
        </p:nvSpPr>
        <p:spPr>
          <a:xfrm>
            <a:off x="228600" y="834629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/>
              <a:t>So far...</a:t>
            </a:r>
          </a:p>
        </p:txBody>
      </p:sp>
      <p:sp>
        <p:nvSpPr>
          <p:cNvPr id="1815" name="Shape 1815"/>
          <p:cNvSpPr txBox="1">
            <a:spLocks noGrp="1"/>
          </p:cNvSpPr>
          <p:nvPr>
            <p:ph type="body" idx="1"/>
          </p:nvPr>
        </p:nvSpPr>
        <p:spPr>
          <a:xfrm>
            <a:off x="266300" y="1909150"/>
            <a:ext cx="8229600" cy="2444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r>
              <a:rPr lang="en"/>
              <a:t>PixelCNNs define tractable density function, optimize likelihood of training data:</a:t>
            </a:r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r>
              <a:rPr lang="en"/>
              <a:t>VAEs define intractable density function with latent </a:t>
            </a:r>
            <a:r>
              <a:rPr lang="en" b="1"/>
              <a:t>z</a:t>
            </a:r>
            <a:r>
              <a:rPr lang="en"/>
              <a:t>:  </a:t>
            </a:r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r>
              <a:rPr lang="en"/>
              <a:t>Cannot optimize directly, derive and optimize lower bound on likelihood instead</a:t>
            </a:r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</p:txBody>
      </p:sp>
      <p:pic>
        <p:nvPicPr>
          <p:cNvPr id="1817" name="Shape 18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4950" y="3022625"/>
            <a:ext cx="2581325" cy="52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8" name="Shape 18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6751" y="1885251"/>
            <a:ext cx="2928775" cy="646525"/>
          </a:xfrm>
          <a:prstGeom prst="rect">
            <a:avLst/>
          </a:prstGeom>
          <a:noFill/>
          <a:ln>
            <a:noFill/>
          </a:ln>
        </p:spPr>
      </p:pic>
      <p:sp>
        <p:nvSpPr>
          <p:cNvPr id="1819" name="Shape 1819"/>
          <p:cNvSpPr txBox="1"/>
          <p:nvPr/>
        </p:nvSpPr>
        <p:spPr>
          <a:xfrm>
            <a:off x="266300" y="3881650"/>
            <a:ext cx="8809500" cy="117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What if we give up on explicitly modeling density, and just want ability to sample?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GANs: don’t work with any explicit density function!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2FD2FBF-1B64-5249-84FE-6A6F05C7D106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E7E9E9D-05F0-489B-A9A0-0EA7695A7951}"/>
                  </a:ext>
                </a:extLst>
              </p14:cNvPr>
              <p14:cNvContentPartPr/>
              <p14:nvPr/>
            </p14:nvContentPartPr>
            <p14:xfrm>
              <a:off x="302760" y="4834800"/>
              <a:ext cx="4974480" cy="946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E7E9E9D-05F0-489B-A9A0-0EA7695A795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3400" y="4825440"/>
                <a:ext cx="4993200" cy="113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711967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sz="3800" dirty="0"/>
              <a:t>Generative </a:t>
            </a:r>
            <a:r>
              <a:rPr lang="en-US" sz="3800"/>
              <a:t>Adversarial Networks (GANs)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GANs are a combination of the following ideas: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Learning to Sample</a:t>
            </a:r>
          </a:p>
          <a:p>
            <a:pPr marL="857250" lvl="1" indent="-457200">
              <a:buFont typeface="Arial" charset="0"/>
              <a:buChar char="•"/>
            </a:pPr>
            <a:r>
              <a:rPr lang="en-US" dirty="0"/>
              <a:t>Connection to Inverse Transform Sampling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Adversarial Training 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“</a:t>
            </a:r>
            <a:r>
              <a:rPr lang="en-US" dirty="0" err="1"/>
              <a:t>Reparameterization</a:t>
            </a:r>
            <a:r>
              <a:rPr lang="en-US" dirty="0"/>
              <a:t>” Trick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EADEF0F-7229-49C3-9629-77CE4CCF9E6C}"/>
                  </a:ext>
                </a:extLst>
              </p14:cNvPr>
              <p14:cNvContentPartPr/>
              <p14:nvPr/>
            </p14:nvContentPartPr>
            <p14:xfrm>
              <a:off x="304920" y="1933560"/>
              <a:ext cx="6380640" cy="28339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EADEF0F-7229-49C3-9629-77CE4CCF9E6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5560" y="1924200"/>
                <a:ext cx="6399360" cy="2852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161141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Easy Interview Question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 give you </a:t>
                </a:r>
                <a:r>
                  <a:rPr lang="en-US" i="1" dirty="0"/>
                  <a:t>u</a:t>
                </a:r>
                <a:r>
                  <a:rPr lang="en-US" dirty="0"/>
                  <a:t> ~ U(0,1)</a:t>
                </a:r>
              </a:p>
              <a:p>
                <a:endParaRPr lang="en-US" dirty="0"/>
              </a:p>
              <a:p>
                <a:r>
                  <a:rPr lang="en-US" dirty="0"/>
                  <a:t>Produce a sample from Bern(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𝜃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98" t="-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582AD1A-5F58-47EE-BC4A-AC48262C9B14}"/>
                  </a:ext>
                </a:extLst>
              </p14:cNvPr>
              <p14:cNvContentPartPr/>
              <p14:nvPr/>
            </p14:nvContentPartPr>
            <p14:xfrm>
              <a:off x="542880" y="848520"/>
              <a:ext cx="7313760" cy="50544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582AD1A-5F58-47EE-BC4A-AC48262C9B1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3520" y="839160"/>
                <a:ext cx="7332480" cy="5073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2058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/>
              <a:t>Slightly Harder </a:t>
            </a:r>
            <a:r>
              <a:rPr lang="en-US" dirty="0"/>
              <a:t>Interview Question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 give you </a:t>
                </a:r>
                <a:r>
                  <a:rPr lang="en-US" i="1" dirty="0"/>
                  <a:t>u</a:t>
                </a:r>
                <a:r>
                  <a:rPr lang="en-US" dirty="0"/>
                  <a:t> ~ U(0,1)</a:t>
                </a:r>
              </a:p>
              <a:p>
                <a:endParaRPr lang="en-US" dirty="0"/>
              </a:p>
              <a:p>
                <a:r>
                  <a:rPr lang="en-US" dirty="0"/>
                  <a:t>Produce a sample from Cat(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π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98" t="-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539DF25-8C75-4AF4-B6FB-8E65BA0CB321}"/>
                  </a:ext>
                </a:extLst>
              </p14:cNvPr>
              <p14:cNvContentPartPr/>
              <p14:nvPr/>
            </p14:nvContentPartPr>
            <p14:xfrm>
              <a:off x="402480" y="1052640"/>
              <a:ext cx="6221880" cy="40579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539DF25-8C75-4AF4-B6FB-8E65BA0CB32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3120" y="1043280"/>
                <a:ext cx="6240600" cy="4076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055744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Harder Interview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give you </a:t>
            </a:r>
            <a:r>
              <a:rPr lang="en-US" i="1" dirty="0"/>
              <a:t>u</a:t>
            </a:r>
            <a:r>
              <a:rPr lang="en-US" dirty="0"/>
              <a:t> ~ U(0,1)</a:t>
            </a:r>
          </a:p>
          <a:p>
            <a:endParaRPr lang="en-US" dirty="0"/>
          </a:p>
          <a:p>
            <a:r>
              <a:rPr lang="en-US" dirty="0"/>
              <a:t>Produce a sample from F</a:t>
            </a:r>
            <a:r>
              <a:rPr lang="en-US" baseline="-25000" dirty="0"/>
              <a:t>X</a:t>
            </a:r>
            <a:r>
              <a:rPr lang="en-US" dirty="0"/>
              <a:t>(x)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3DB743F-70C9-43B7-A579-D9E459A37073}"/>
                  </a:ext>
                </a:extLst>
              </p14:cNvPr>
              <p14:cNvContentPartPr/>
              <p14:nvPr/>
            </p14:nvContentPartPr>
            <p14:xfrm>
              <a:off x="1409760" y="755280"/>
              <a:ext cx="4402440" cy="43912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3DB743F-70C9-43B7-A579-D9E459A3707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00400" y="745920"/>
                <a:ext cx="4421160" cy="441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32705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" name="Shape 1824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/>
              <a:t>Generative Adversarial Networks</a:t>
            </a:r>
          </a:p>
        </p:txBody>
      </p:sp>
      <p:sp>
        <p:nvSpPr>
          <p:cNvPr id="1826" name="Shape 1826"/>
          <p:cNvSpPr txBox="1"/>
          <p:nvPr/>
        </p:nvSpPr>
        <p:spPr>
          <a:xfrm>
            <a:off x="6655700" y="942150"/>
            <a:ext cx="2558400" cy="59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Ian Goodfellow et al., “Generative Adversarial Nets”, NIPS 2014</a:t>
            </a:r>
          </a:p>
        </p:txBody>
      </p:sp>
      <p:sp>
        <p:nvSpPr>
          <p:cNvPr id="1827" name="Shape 1827"/>
          <p:cNvSpPr txBox="1"/>
          <p:nvPr/>
        </p:nvSpPr>
        <p:spPr>
          <a:xfrm>
            <a:off x="201100" y="2064600"/>
            <a:ext cx="8457000" cy="106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Problem: Want to sample from complex, high-dimensional training distribution.  No direct way to do this!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Solution: Sample from a simple distribution, e.g. random noise.  Learn transformation to training distribution.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</a:p>
        </p:txBody>
      </p:sp>
      <p:sp>
        <p:nvSpPr>
          <p:cNvPr id="1828" name="Shape 1828"/>
          <p:cNvSpPr txBox="1"/>
          <p:nvPr/>
        </p:nvSpPr>
        <p:spPr>
          <a:xfrm>
            <a:off x="222650" y="3270900"/>
            <a:ext cx="2828700" cy="95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Q: What can we use to represent this complex transformation?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C6DCEBC4-2DEF-A54B-83CD-C891027B870C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9452C46-7F0B-4F81-B7A0-4D685D665874}"/>
                  </a:ext>
                </a:extLst>
              </p14:cNvPr>
              <p14:cNvContentPartPr/>
              <p14:nvPr/>
            </p14:nvContentPartPr>
            <p14:xfrm>
              <a:off x="110880" y="884880"/>
              <a:ext cx="7885080" cy="3433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9452C46-7F0B-4F81-B7A0-4D685D66587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520" y="875520"/>
                <a:ext cx="7903800" cy="3452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63361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Administrativia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 submission instructions released</a:t>
            </a:r>
          </a:p>
          <a:p>
            <a:pPr lvl="1"/>
            <a:r>
              <a:rPr lang="en-US" dirty="0"/>
              <a:t>Due: 12/04, 11:55pm</a:t>
            </a:r>
          </a:p>
          <a:p>
            <a:pPr lvl="1"/>
            <a:r>
              <a:rPr lang="en-US" dirty="0"/>
              <a:t>Last deliverable in the class</a:t>
            </a:r>
          </a:p>
          <a:p>
            <a:pPr lvl="1"/>
            <a:r>
              <a:rPr lang="en-US" dirty="0"/>
              <a:t>Can’t use late days</a:t>
            </a:r>
          </a:p>
          <a:p>
            <a:pPr lvl="1"/>
            <a:r>
              <a:rPr lang="en-US" dirty="0">
                <a:hlinkClick r:id="rId2"/>
              </a:rPr>
              <a:t>https://piazza.com/class/jkujs03pgu75cd?cid=225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6009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Shape 1833"/>
          <p:cNvSpPr txBox="1"/>
          <p:nvPr/>
        </p:nvSpPr>
        <p:spPr>
          <a:xfrm>
            <a:off x="201100" y="2064600"/>
            <a:ext cx="8457000" cy="106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Problem: Want to sample from complex, high-dimensional training distribution.  No direct way to do this!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Solution: Sample from a simple distribution, e.g. random noise.  Learn transformation to training distribution.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</a:p>
        </p:txBody>
      </p:sp>
      <p:sp>
        <p:nvSpPr>
          <p:cNvPr id="1834" name="Shape 1834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/>
              <a:t>Generative Adversarial Networks</a:t>
            </a:r>
          </a:p>
        </p:txBody>
      </p:sp>
      <p:sp>
        <p:nvSpPr>
          <p:cNvPr id="1836" name="Shape 1836"/>
          <p:cNvSpPr/>
          <p:nvPr/>
        </p:nvSpPr>
        <p:spPr>
          <a:xfrm>
            <a:off x="6058950" y="4877900"/>
            <a:ext cx="1532700" cy="2769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</a:p>
        </p:txBody>
      </p:sp>
      <p:sp>
        <p:nvSpPr>
          <p:cNvPr id="1837" name="Shape 1837"/>
          <p:cNvSpPr txBox="1"/>
          <p:nvPr/>
        </p:nvSpPr>
        <p:spPr>
          <a:xfrm>
            <a:off x="3630100" y="4954100"/>
            <a:ext cx="25584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Random noise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8" name="Shape 1838"/>
          <p:cNvSpPr/>
          <p:nvPr/>
        </p:nvSpPr>
        <p:spPr>
          <a:xfrm>
            <a:off x="6058950" y="4086150"/>
            <a:ext cx="1532700" cy="5508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Generator Network</a:t>
            </a:r>
          </a:p>
        </p:txBody>
      </p:sp>
      <p:pic>
        <p:nvPicPr>
          <p:cNvPr id="1839" name="Shape 18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5452" y="3117524"/>
            <a:ext cx="699699" cy="727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40" name="Shape 1840"/>
          <p:cNvCxnSpPr>
            <a:stCxn id="1836" idx="0"/>
            <a:endCxn id="1838" idx="2"/>
          </p:cNvCxnSpPr>
          <p:nvPr/>
        </p:nvCxnSpPr>
        <p:spPr>
          <a:xfrm rot="10800000">
            <a:off x="6825300" y="4637000"/>
            <a:ext cx="0" cy="2409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41" name="Shape 1841"/>
          <p:cNvCxnSpPr/>
          <p:nvPr/>
        </p:nvCxnSpPr>
        <p:spPr>
          <a:xfrm rot="10800000">
            <a:off x="6825300" y="3845250"/>
            <a:ext cx="0" cy="2409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842" name="Shape 1842"/>
          <p:cNvSpPr txBox="1"/>
          <p:nvPr/>
        </p:nvSpPr>
        <p:spPr>
          <a:xfrm>
            <a:off x="3858700" y="3229325"/>
            <a:ext cx="2069100" cy="67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Sample from training distribution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3" name="Shape 1843"/>
          <p:cNvSpPr txBox="1"/>
          <p:nvPr/>
        </p:nvSpPr>
        <p:spPr>
          <a:xfrm>
            <a:off x="222650" y="3270900"/>
            <a:ext cx="2828700" cy="95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Q: What can we use to represent this complex transformation?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4" name="Shape 1844"/>
          <p:cNvSpPr txBox="1"/>
          <p:nvPr/>
        </p:nvSpPr>
        <p:spPr>
          <a:xfrm>
            <a:off x="222650" y="3956700"/>
            <a:ext cx="2828700" cy="95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A: A neural network!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5" name="Shape 1845"/>
          <p:cNvSpPr txBox="1"/>
          <p:nvPr/>
        </p:nvSpPr>
        <p:spPr>
          <a:xfrm>
            <a:off x="6655700" y="942150"/>
            <a:ext cx="2558400" cy="59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Ian Goodfellow et al., “Generative Adversarial Nets”, NIPS 2014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1A6D56E8-4A0B-9540-B8CB-9E0781AEA1F6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EA3AD43-3622-465C-A46B-65285F5DEAC1}"/>
                  </a:ext>
                </a:extLst>
              </p14:cNvPr>
              <p14:cNvContentPartPr/>
              <p14:nvPr/>
            </p14:nvContentPartPr>
            <p14:xfrm>
              <a:off x="5963760" y="3037680"/>
              <a:ext cx="2140560" cy="2313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EA3AD43-3622-465C-A46B-65285F5DEAC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54400" y="3028320"/>
                <a:ext cx="2159280" cy="233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535149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(Finish) Generative Adversarial Networks (GANs)</a:t>
            </a:r>
          </a:p>
          <a:p>
            <a:endParaRPr lang="en-US" dirty="0"/>
          </a:p>
          <a:p>
            <a:r>
              <a:rPr lang="en-US" dirty="0"/>
              <a:t>Reinforcement Learning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1411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sz="3800" dirty="0"/>
              <a:t>Generative </a:t>
            </a:r>
            <a:r>
              <a:rPr lang="en-US" sz="3800"/>
              <a:t>Adversarial Networks (GANs)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GANs are a combination of the following ideas: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Learning to Sample</a:t>
            </a:r>
          </a:p>
          <a:p>
            <a:pPr marL="857250" lvl="1" indent="-457200">
              <a:buFont typeface="Arial" charset="0"/>
              <a:buChar char="•"/>
            </a:pPr>
            <a:r>
              <a:rPr lang="en-US" dirty="0"/>
              <a:t>Connection to Inverse Transform Sampling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Adversarial Training 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“</a:t>
            </a:r>
            <a:r>
              <a:rPr lang="en-US" dirty="0" err="1"/>
              <a:t>Reparameterization</a:t>
            </a:r>
            <a:r>
              <a:rPr lang="en-US" dirty="0"/>
              <a:t>” Trick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9207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" name="Shape 1850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/>
              <a:t>Training GANs: Two-player game</a:t>
            </a:r>
          </a:p>
        </p:txBody>
      </p:sp>
      <p:sp>
        <p:nvSpPr>
          <p:cNvPr id="1852" name="Shape 1852"/>
          <p:cNvSpPr txBox="1"/>
          <p:nvPr/>
        </p:nvSpPr>
        <p:spPr>
          <a:xfrm>
            <a:off x="156100" y="1639250"/>
            <a:ext cx="8229600" cy="45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Generator network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try to fool the discriminator by generating real-looking images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Discriminator network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try to distinguish between real and fake images </a:t>
            </a:r>
          </a:p>
        </p:txBody>
      </p:sp>
      <p:sp>
        <p:nvSpPr>
          <p:cNvPr id="1853" name="Shape 1853"/>
          <p:cNvSpPr txBox="1"/>
          <p:nvPr/>
        </p:nvSpPr>
        <p:spPr>
          <a:xfrm>
            <a:off x="6655700" y="942150"/>
            <a:ext cx="2558400" cy="59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Ian Goodfellow et al., “Generative Adversarial Nets”, NIPS 2014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426DCB-9F4F-CA4F-B5A5-04890A2EA50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7504070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8" name="Shape 1858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/>
              <a:t>Training GANs: Two-player game</a:t>
            </a:r>
          </a:p>
        </p:txBody>
      </p:sp>
      <p:sp>
        <p:nvSpPr>
          <p:cNvPr id="1860" name="Shape 1860"/>
          <p:cNvSpPr txBox="1"/>
          <p:nvPr/>
        </p:nvSpPr>
        <p:spPr>
          <a:xfrm>
            <a:off x="156100" y="1639250"/>
            <a:ext cx="8229600" cy="45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Generator network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try to fool the discriminator by generating real-looking images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Discriminator network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try to distinguish between real and fake images </a:t>
            </a:r>
          </a:p>
        </p:txBody>
      </p:sp>
      <p:sp>
        <p:nvSpPr>
          <p:cNvPr id="1861" name="Shape 1861"/>
          <p:cNvSpPr/>
          <p:nvPr/>
        </p:nvSpPr>
        <p:spPr>
          <a:xfrm>
            <a:off x="2381950" y="4821875"/>
            <a:ext cx="1532700" cy="2409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</a:p>
        </p:txBody>
      </p:sp>
      <p:sp>
        <p:nvSpPr>
          <p:cNvPr id="1862" name="Shape 1862"/>
          <p:cNvSpPr txBox="1"/>
          <p:nvPr/>
        </p:nvSpPr>
        <p:spPr>
          <a:xfrm>
            <a:off x="433600" y="4763525"/>
            <a:ext cx="22431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Random noise</a:t>
            </a:r>
          </a:p>
        </p:txBody>
      </p:sp>
      <p:sp>
        <p:nvSpPr>
          <p:cNvPr id="1863" name="Shape 1863"/>
          <p:cNvSpPr/>
          <p:nvPr/>
        </p:nvSpPr>
        <p:spPr>
          <a:xfrm>
            <a:off x="2122425" y="4256100"/>
            <a:ext cx="2097000" cy="3249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Generator Network</a:t>
            </a:r>
          </a:p>
        </p:txBody>
      </p:sp>
      <p:pic>
        <p:nvPicPr>
          <p:cNvPr id="1864" name="Shape 18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1325" y="3504963"/>
            <a:ext cx="493150" cy="512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5" name="Shape 18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0900" y="3504388"/>
            <a:ext cx="465232" cy="498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66" name="Shape 1866"/>
          <p:cNvCxnSpPr/>
          <p:nvPr/>
        </p:nvCxnSpPr>
        <p:spPr>
          <a:xfrm rot="10800000">
            <a:off x="3148300" y="4017825"/>
            <a:ext cx="0" cy="2409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867" name="Shape 1867"/>
          <p:cNvSpPr/>
          <p:nvPr/>
        </p:nvSpPr>
        <p:spPr>
          <a:xfrm>
            <a:off x="3012700" y="2934650"/>
            <a:ext cx="2208900" cy="3303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Discriminator Network</a:t>
            </a:r>
          </a:p>
        </p:txBody>
      </p:sp>
      <p:cxnSp>
        <p:nvCxnSpPr>
          <p:cNvPr id="1868" name="Shape 1868"/>
          <p:cNvCxnSpPr>
            <a:endCxn id="1867" idx="2"/>
          </p:cNvCxnSpPr>
          <p:nvPr/>
        </p:nvCxnSpPr>
        <p:spPr>
          <a:xfrm rot="10800000" flipH="1">
            <a:off x="3175750" y="3264950"/>
            <a:ext cx="941400" cy="2472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69" name="Shape 1869"/>
          <p:cNvCxnSpPr>
            <a:endCxn id="1867" idx="2"/>
          </p:cNvCxnSpPr>
          <p:nvPr/>
        </p:nvCxnSpPr>
        <p:spPr>
          <a:xfrm rot="10800000">
            <a:off x="4117150" y="3264950"/>
            <a:ext cx="1020900" cy="2472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70" name="Shape 1870"/>
          <p:cNvCxnSpPr/>
          <p:nvPr/>
        </p:nvCxnSpPr>
        <p:spPr>
          <a:xfrm rot="10800000">
            <a:off x="4117150" y="2693750"/>
            <a:ext cx="0" cy="2409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871" name="Shape 1871"/>
          <p:cNvSpPr txBox="1"/>
          <p:nvPr/>
        </p:nvSpPr>
        <p:spPr>
          <a:xfrm>
            <a:off x="376800" y="3508975"/>
            <a:ext cx="2097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Fake Images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(from generator)</a:t>
            </a:r>
          </a:p>
        </p:txBody>
      </p:sp>
      <p:sp>
        <p:nvSpPr>
          <p:cNvPr id="1872" name="Shape 1872"/>
          <p:cNvSpPr txBox="1"/>
          <p:nvPr/>
        </p:nvSpPr>
        <p:spPr>
          <a:xfrm>
            <a:off x="5732299" y="3508962"/>
            <a:ext cx="22431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Real Images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(from training set)</a:t>
            </a:r>
          </a:p>
        </p:txBody>
      </p:sp>
      <p:sp>
        <p:nvSpPr>
          <p:cNvPr id="1873" name="Shape 1873"/>
          <p:cNvSpPr txBox="1"/>
          <p:nvPr/>
        </p:nvSpPr>
        <p:spPr>
          <a:xfrm>
            <a:off x="2995599" y="2385850"/>
            <a:ext cx="22431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Real or Fake</a:t>
            </a:r>
          </a:p>
        </p:txBody>
      </p:sp>
      <p:pic>
        <p:nvPicPr>
          <p:cNvPr id="1874" name="Shape 18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47876" y="3504962"/>
            <a:ext cx="493149" cy="498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5" name="Shape 18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34776" y="3508138"/>
            <a:ext cx="493149" cy="50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6" name="Shape 187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56701" y="3508974"/>
            <a:ext cx="465225" cy="493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7" name="Shape 187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72501" y="3508971"/>
            <a:ext cx="465225" cy="4889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78" name="Shape 1878"/>
          <p:cNvCxnSpPr/>
          <p:nvPr/>
        </p:nvCxnSpPr>
        <p:spPr>
          <a:xfrm rot="10800000">
            <a:off x="3148300" y="4586362"/>
            <a:ext cx="0" cy="2409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879" name="Shape 1879"/>
          <p:cNvSpPr txBox="1"/>
          <p:nvPr/>
        </p:nvSpPr>
        <p:spPr>
          <a:xfrm>
            <a:off x="6655700" y="942150"/>
            <a:ext cx="2558400" cy="59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Ian Goodfellow et al., “Generative Adversarial Nets”, NIPS 2014</a:t>
            </a:r>
          </a:p>
        </p:txBody>
      </p:sp>
      <p:sp>
        <p:nvSpPr>
          <p:cNvPr id="1880" name="Shape 1880"/>
          <p:cNvSpPr txBox="1"/>
          <p:nvPr/>
        </p:nvSpPr>
        <p:spPr>
          <a:xfrm>
            <a:off x="4997653" y="5219100"/>
            <a:ext cx="44238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Fake and real images copyright Emily Denton et al. 2015. Reproduced with permission.</a:t>
            </a:r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36BF54D6-BF90-2147-8ACF-E7DCAA24722A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2035797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Shape 1885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/>
              <a:t>Training GANs: Two-player game</a:t>
            </a:r>
          </a:p>
        </p:txBody>
      </p:sp>
      <p:sp>
        <p:nvSpPr>
          <p:cNvPr id="1887" name="Shape 1887"/>
          <p:cNvSpPr txBox="1"/>
          <p:nvPr/>
        </p:nvSpPr>
        <p:spPr>
          <a:xfrm>
            <a:off x="156100" y="1639250"/>
            <a:ext cx="8229600" cy="45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Generator network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try to fool the discriminator by generating real-looking images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Discriminator network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try to distinguish between real and fake images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888" name="Shape 1888"/>
          <p:cNvSpPr txBox="1"/>
          <p:nvPr/>
        </p:nvSpPr>
        <p:spPr>
          <a:xfrm>
            <a:off x="187975" y="2304550"/>
            <a:ext cx="84240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 jointly in </a:t>
            </a:r>
            <a:r>
              <a:rPr lang="en" sz="16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minimax game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Minimax objective function:</a:t>
            </a:r>
          </a:p>
        </p:txBody>
      </p:sp>
      <p:pic>
        <p:nvPicPr>
          <p:cNvPr id="1889" name="Shape 18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850" y="3180426"/>
            <a:ext cx="6911124" cy="534975"/>
          </a:xfrm>
          <a:prstGeom prst="rect">
            <a:avLst/>
          </a:prstGeom>
          <a:noFill/>
          <a:ln>
            <a:noFill/>
          </a:ln>
        </p:spPr>
      </p:pic>
      <p:sp>
        <p:nvSpPr>
          <p:cNvPr id="1890" name="Shape 1890"/>
          <p:cNvSpPr txBox="1"/>
          <p:nvPr/>
        </p:nvSpPr>
        <p:spPr>
          <a:xfrm>
            <a:off x="6655700" y="942150"/>
            <a:ext cx="2558400" cy="59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Ian Goodfellow et al., “Generative Adversarial Nets”, NIPS 2014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BC781E7C-7A97-5249-B8A4-6A733B17B6D6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8639982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5" name="Shape 1895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/>
              <a:t>Training GANs: Two-player game</a:t>
            </a:r>
          </a:p>
        </p:txBody>
      </p:sp>
      <p:sp>
        <p:nvSpPr>
          <p:cNvPr id="1897" name="Shape 1897"/>
          <p:cNvSpPr txBox="1"/>
          <p:nvPr/>
        </p:nvSpPr>
        <p:spPr>
          <a:xfrm>
            <a:off x="156100" y="1639250"/>
            <a:ext cx="8229600" cy="45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Generator network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try to fool the discriminator by generating real-looking images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Discriminator network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try to distinguish between real and fake images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898" name="Shape 1898"/>
          <p:cNvSpPr txBox="1"/>
          <p:nvPr/>
        </p:nvSpPr>
        <p:spPr>
          <a:xfrm>
            <a:off x="187975" y="2304550"/>
            <a:ext cx="84240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 jointly in </a:t>
            </a: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minimax game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Minimax objective function:</a:t>
            </a:r>
          </a:p>
        </p:txBody>
      </p:sp>
      <p:pic>
        <p:nvPicPr>
          <p:cNvPr id="1899" name="Shape 18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850" y="3180426"/>
            <a:ext cx="6911124" cy="534975"/>
          </a:xfrm>
          <a:prstGeom prst="rect">
            <a:avLst/>
          </a:prstGeom>
          <a:noFill/>
          <a:ln>
            <a:noFill/>
          </a:ln>
        </p:spPr>
      </p:pic>
      <p:sp>
        <p:nvSpPr>
          <p:cNvPr id="1900" name="Shape 1900"/>
          <p:cNvSpPr/>
          <p:nvPr/>
        </p:nvSpPr>
        <p:spPr>
          <a:xfrm rot="-5400000">
            <a:off x="3756900" y="3250075"/>
            <a:ext cx="154200" cy="792900"/>
          </a:xfrm>
          <a:prstGeom prst="leftBrace">
            <a:avLst>
              <a:gd name="adj1" fmla="val 0"/>
              <a:gd name="adj2" fmla="val 50000"/>
            </a:avLst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1" name="Shape 1901"/>
          <p:cNvSpPr txBox="1"/>
          <p:nvPr/>
        </p:nvSpPr>
        <p:spPr>
          <a:xfrm>
            <a:off x="2944475" y="3604950"/>
            <a:ext cx="17838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Discriminator output for real data x</a:t>
            </a:r>
          </a:p>
        </p:txBody>
      </p:sp>
      <p:sp>
        <p:nvSpPr>
          <p:cNvPr id="1902" name="Shape 1902"/>
          <p:cNvSpPr/>
          <p:nvPr/>
        </p:nvSpPr>
        <p:spPr>
          <a:xfrm rot="-5400000">
            <a:off x="6905850" y="2920525"/>
            <a:ext cx="154200" cy="1452000"/>
          </a:xfrm>
          <a:prstGeom prst="leftBrace">
            <a:avLst>
              <a:gd name="adj1" fmla="val 0"/>
              <a:gd name="adj2" fmla="val 50000"/>
            </a:avLst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3" name="Shape 1903"/>
          <p:cNvSpPr txBox="1"/>
          <p:nvPr/>
        </p:nvSpPr>
        <p:spPr>
          <a:xfrm>
            <a:off x="5935725" y="3604950"/>
            <a:ext cx="22977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Discriminator output for generated fake data G(z) </a:t>
            </a:r>
          </a:p>
        </p:txBody>
      </p:sp>
      <p:sp>
        <p:nvSpPr>
          <p:cNvPr id="1904" name="Shape 1904"/>
          <p:cNvSpPr txBox="1"/>
          <p:nvPr/>
        </p:nvSpPr>
        <p:spPr>
          <a:xfrm>
            <a:off x="3291125" y="2618137"/>
            <a:ext cx="43473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Discriminator outputs likelihood in (0,1) of real image </a:t>
            </a:r>
          </a:p>
        </p:txBody>
      </p:sp>
      <p:sp>
        <p:nvSpPr>
          <p:cNvPr id="1905" name="Shape 1905"/>
          <p:cNvSpPr txBox="1"/>
          <p:nvPr/>
        </p:nvSpPr>
        <p:spPr>
          <a:xfrm>
            <a:off x="6655700" y="942150"/>
            <a:ext cx="2558400" cy="59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Ian Goodfellow et al., “Generative Adversarial Nets”, NIPS 2014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6BCE5F23-A6E6-ED4C-938C-38E2B3F3F848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6344434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Shape 1910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/>
              <a:t>Training GANs: Two-player game</a:t>
            </a:r>
          </a:p>
        </p:txBody>
      </p:sp>
      <p:sp>
        <p:nvSpPr>
          <p:cNvPr id="1912" name="Shape 1912"/>
          <p:cNvSpPr txBox="1"/>
          <p:nvPr/>
        </p:nvSpPr>
        <p:spPr>
          <a:xfrm>
            <a:off x="156100" y="1639250"/>
            <a:ext cx="8229600" cy="45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Generator network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try to fool the discriminator by generating real-looking images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Discriminator network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try to distinguish between real and fake images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913" name="Shape 1913"/>
          <p:cNvSpPr txBox="1"/>
          <p:nvPr/>
        </p:nvSpPr>
        <p:spPr>
          <a:xfrm>
            <a:off x="187975" y="2304550"/>
            <a:ext cx="84240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 jointly in </a:t>
            </a: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minimax game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Minimax objective function:</a:t>
            </a:r>
          </a:p>
        </p:txBody>
      </p:sp>
      <p:pic>
        <p:nvPicPr>
          <p:cNvPr id="1914" name="Shape 19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850" y="3180426"/>
            <a:ext cx="6911124" cy="534975"/>
          </a:xfrm>
          <a:prstGeom prst="rect">
            <a:avLst/>
          </a:prstGeom>
          <a:noFill/>
          <a:ln>
            <a:noFill/>
          </a:ln>
        </p:spPr>
      </p:pic>
      <p:sp>
        <p:nvSpPr>
          <p:cNvPr id="1915" name="Shape 1915"/>
          <p:cNvSpPr/>
          <p:nvPr/>
        </p:nvSpPr>
        <p:spPr>
          <a:xfrm rot="-5400000">
            <a:off x="3756900" y="3250075"/>
            <a:ext cx="154200" cy="792900"/>
          </a:xfrm>
          <a:prstGeom prst="leftBrace">
            <a:avLst>
              <a:gd name="adj1" fmla="val 0"/>
              <a:gd name="adj2" fmla="val 50000"/>
            </a:avLst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6" name="Shape 1916"/>
          <p:cNvSpPr txBox="1"/>
          <p:nvPr/>
        </p:nvSpPr>
        <p:spPr>
          <a:xfrm>
            <a:off x="2944475" y="3604950"/>
            <a:ext cx="17838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Discriminator output for real data x</a:t>
            </a:r>
          </a:p>
        </p:txBody>
      </p:sp>
      <p:sp>
        <p:nvSpPr>
          <p:cNvPr id="1917" name="Shape 1917"/>
          <p:cNvSpPr/>
          <p:nvPr/>
        </p:nvSpPr>
        <p:spPr>
          <a:xfrm rot="-5400000">
            <a:off x="6905850" y="2920525"/>
            <a:ext cx="154200" cy="1452000"/>
          </a:xfrm>
          <a:prstGeom prst="leftBrace">
            <a:avLst>
              <a:gd name="adj1" fmla="val 0"/>
              <a:gd name="adj2" fmla="val 50000"/>
            </a:avLst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8" name="Shape 1918"/>
          <p:cNvSpPr txBox="1"/>
          <p:nvPr/>
        </p:nvSpPr>
        <p:spPr>
          <a:xfrm>
            <a:off x="5935725" y="3604950"/>
            <a:ext cx="22977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Discriminator output for generated fake data G(z) </a:t>
            </a:r>
          </a:p>
        </p:txBody>
      </p:sp>
      <p:sp>
        <p:nvSpPr>
          <p:cNvPr id="1919" name="Shape 1919"/>
          <p:cNvSpPr txBox="1"/>
          <p:nvPr/>
        </p:nvSpPr>
        <p:spPr>
          <a:xfrm>
            <a:off x="3291125" y="2618137"/>
            <a:ext cx="43473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Discriminator outputs likelihood in (0,1) of real image </a:t>
            </a:r>
          </a:p>
        </p:txBody>
      </p:sp>
      <p:sp>
        <p:nvSpPr>
          <p:cNvPr id="1920" name="Shape 1920"/>
          <p:cNvSpPr txBox="1"/>
          <p:nvPr/>
        </p:nvSpPr>
        <p:spPr>
          <a:xfrm>
            <a:off x="35575" y="4709500"/>
            <a:ext cx="8508600" cy="97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457200" indent="-3302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Discriminator (θ</a:t>
            </a:r>
            <a:r>
              <a:rPr lang="en" sz="16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wants to </a:t>
            </a: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maximize objective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such that D(x) is close to 1 (real) and D(G(z)) is close to 0 (fake)</a:t>
            </a:r>
          </a:p>
          <a:p>
            <a:pPr marL="457200" indent="-3302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Generator (θ</a:t>
            </a:r>
            <a:r>
              <a:rPr lang="en" sz="16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wants to </a:t>
            </a: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minimize objective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such that D(G(z)) is close to 1 (discriminator is fooled into thinking generated G(z) is real)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1" name="Shape 1921"/>
          <p:cNvSpPr txBox="1"/>
          <p:nvPr/>
        </p:nvSpPr>
        <p:spPr>
          <a:xfrm>
            <a:off x="6655700" y="942150"/>
            <a:ext cx="2558400" cy="59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Ian Goodfellow et al., “Generative Adversarial Nets”, NIPS 2014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2F83F0DD-4614-9A4D-BF1D-8639B95C7605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8853222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" name="Shape 1926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/>
              <a:t>Training GANs: Two-player game</a:t>
            </a:r>
          </a:p>
        </p:txBody>
      </p:sp>
      <p:sp>
        <p:nvSpPr>
          <p:cNvPr id="1928" name="Shape 1928"/>
          <p:cNvSpPr txBox="1"/>
          <p:nvPr/>
        </p:nvSpPr>
        <p:spPr>
          <a:xfrm>
            <a:off x="187975" y="1542550"/>
            <a:ext cx="84240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Minimax objective function:</a:t>
            </a:r>
          </a:p>
        </p:txBody>
      </p:sp>
      <p:pic>
        <p:nvPicPr>
          <p:cNvPr id="1929" name="Shape 19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4327" y="1885026"/>
            <a:ext cx="5848248" cy="452699"/>
          </a:xfrm>
          <a:prstGeom prst="rect">
            <a:avLst/>
          </a:prstGeom>
          <a:noFill/>
          <a:ln>
            <a:noFill/>
          </a:ln>
        </p:spPr>
      </p:pic>
      <p:sp>
        <p:nvSpPr>
          <p:cNvPr id="1930" name="Shape 1930"/>
          <p:cNvSpPr txBox="1"/>
          <p:nvPr/>
        </p:nvSpPr>
        <p:spPr>
          <a:xfrm>
            <a:off x="196650" y="3032575"/>
            <a:ext cx="8508600" cy="28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Alternate between:</a:t>
            </a:r>
          </a:p>
          <a:p>
            <a:pPr marL="457200" indent="-3302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AutoNum type="arabicPeriod"/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Gradient ascent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on discriminator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1" name="Shape 1931"/>
          <p:cNvSpPr txBox="1"/>
          <p:nvPr/>
        </p:nvSpPr>
        <p:spPr>
          <a:xfrm>
            <a:off x="269550" y="3579350"/>
            <a:ext cx="5444700" cy="45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   Gradient descent 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generator</a:t>
            </a:r>
          </a:p>
        </p:txBody>
      </p:sp>
      <p:pic>
        <p:nvPicPr>
          <p:cNvPr id="1932" name="Shape 19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7825" y="3067024"/>
            <a:ext cx="5484960" cy="43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3" name="Shape 19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6000" y="4006026"/>
            <a:ext cx="3112674" cy="359399"/>
          </a:xfrm>
          <a:prstGeom prst="rect">
            <a:avLst/>
          </a:prstGeom>
          <a:noFill/>
          <a:ln>
            <a:noFill/>
          </a:ln>
        </p:spPr>
      </p:pic>
      <p:sp>
        <p:nvSpPr>
          <p:cNvPr id="1934" name="Shape 1934"/>
          <p:cNvSpPr txBox="1"/>
          <p:nvPr/>
        </p:nvSpPr>
        <p:spPr>
          <a:xfrm>
            <a:off x="6655700" y="942150"/>
            <a:ext cx="2558400" cy="59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Ian Goodfellow et al., “Generative Adversarial Nets”, NIPS 2014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029F8A1-C6D8-0540-ACA1-80577E2D5BE4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2621929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Shape 1939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/>
              <a:t>Training GANs: Two-player game</a:t>
            </a:r>
          </a:p>
        </p:txBody>
      </p:sp>
      <p:sp>
        <p:nvSpPr>
          <p:cNvPr id="1941" name="Shape 1941"/>
          <p:cNvSpPr txBox="1"/>
          <p:nvPr/>
        </p:nvSpPr>
        <p:spPr>
          <a:xfrm>
            <a:off x="187975" y="1542550"/>
            <a:ext cx="84240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Minimax objective function:</a:t>
            </a:r>
          </a:p>
        </p:txBody>
      </p:sp>
      <p:pic>
        <p:nvPicPr>
          <p:cNvPr id="1942" name="Shape 19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4327" y="1885026"/>
            <a:ext cx="5848248" cy="452699"/>
          </a:xfrm>
          <a:prstGeom prst="rect">
            <a:avLst/>
          </a:prstGeom>
          <a:noFill/>
          <a:ln>
            <a:noFill/>
          </a:ln>
        </p:spPr>
      </p:pic>
      <p:sp>
        <p:nvSpPr>
          <p:cNvPr id="1943" name="Shape 1943"/>
          <p:cNvSpPr txBox="1"/>
          <p:nvPr/>
        </p:nvSpPr>
        <p:spPr>
          <a:xfrm>
            <a:off x="196650" y="3032575"/>
            <a:ext cx="8508600" cy="28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Alternate between:</a:t>
            </a:r>
          </a:p>
          <a:p>
            <a:pPr marL="457200" indent="-3302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AutoNum type="arabicPeriod"/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Gradient ascent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on discriminator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4" name="Shape 1944"/>
          <p:cNvSpPr txBox="1"/>
          <p:nvPr/>
        </p:nvSpPr>
        <p:spPr>
          <a:xfrm>
            <a:off x="269550" y="3579350"/>
            <a:ext cx="5444700" cy="45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   Gradient descent 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generator</a:t>
            </a:r>
          </a:p>
        </p:txBody>
      </p:sp>
      <p:pic>
        <p:nvPicPr>
          <p:cNvPr id="1945" name="Shape 19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7825" y="3067024"/>
            <a:ext cx="5484960" cy="43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6" name="Shape 19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6000" y="4006026"/>
            <a:ext cx="3112674" cy="359399"/>
          </a:xfrm>
          <a:prstGeom prst="rect">
            <a:avLst/>
          </a:prstGeom>
          <a:noFill/>
          <a:ln>
            <a:noFill/>
          </a:ln>
        </p:spPr>
      </p:pic>
      <p:sp>
        <p:nvSpPr>
          <p:cNvPr id="1947" name="Shape 1947"/>
          <p:cNvSpPr txBox="1"/>
          <p:nvPr/>
        </p:nvSpPr>
        <p:spPr>
          <a:xfrm>
            <a:off x="693300" y="4484700"/>
            <a:ext cx="3885900" cy="35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In practice, optimizing this generator objective does not work well!</a:t>
            </a:r>
          </a:p>
        </p:txBody>
      </p:sp>
      <p:sp>
        <p:nvSpPr>
          <p:cNvPr id="1948" name="Shape 1948"/>
          <p:cNvSpPr txBox="1"/>
          <p:nvPr/>
        </p:nvSpPr>
        <p:spPr>
          <a:xfrm>
            <a:off x="6655700" y="942150"/>
            <a:ext cx="2558400" cy="59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Ian Goodfellow et al., “Generative Adversarial Nets”, NIPS 2014</a:t>
            </a:r>
          </a:p>
        </p:txBody>
      </p:sp>
      <p:pic>
        <p:nvPicPr>
          <p:cNvPr id="1949" name="Shape 19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06525" y="3855100"/>
            <a:ext cx="2198725" cy="1604815"/>
          </a:xfrm>
          <a:prstGeom prst="rect">
            <a:avLst/>
          </a:prstGeom>
          <a:noFill/>
          <a:ln>
            <a:noFill/>
          </a:ln>
        </p:spPr>
      </p:pic>
      <p:sp>
        <p:nvSpPr>
          <p:cNvPr id="1950" name="Shape 1950"/>
          <p:cNvSpPr txBox="1"/>
          <p:nvPr/>
        </p:nvSpPr>
        <p:spPr>
          <a:xfrm>
            <a:off x="4783600" y="4032050"/>
            <a:ext cx="1906500" cy="35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When sample is likely fake, want to learn from it to improve generator. But gradient in this region is relatively flat!</a:t>
            </a:r>
          </a:p>
        </p:txBody>
      </p:sp>
      <p:sp>
        <p:nvSpPr>
          <p:cNvPr id="1951" name="Shape 1951"/>
          <p:cNvSpPr txBox="1"/>
          <p:nvPr/>
        </p:nvSpPr>
        <p:spPr>
          <a:xfrm>
            <a:off x="7204400" y="2916712"/>
            <a:ext cx="1840200" cy="35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Gradient signal dominated by region where sample is already good</a:t>
            </a:r>
          </a:p>
        </p:txBody>
      </p:sp>
      <p:cxnSp>
        <p:nvCxnSpPr>
          <p:cNvPr id="1952" name="Shape 1952"/>
          <p:cNvCxnSpPr/>
          <p:nvPr/>
        </p:nvCxnSpPr>
        <p:spPr>
          <a:xfrm rot="10800000" flipH="1">
            <a:off x="6421925" y="4623350"/>
            <a:ext cx="410400" cy="2295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953" name="Shape 1953"/>
          <p:cNvCxnSpPr/>
          <p:nvPr/>
        </p:nvCxnSpPr>
        <p:spPr>
          <a:xfrm>
            <a:off x="8113425" y="3855100"/>
            <a:ext cx="348600" cy="10401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A62449B3-E029-7046-B477-38335054C552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30484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4000" dirty="0"/>
              <a:t>Recap from last time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15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8" name="Shape 1958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/>
              <a:t>Training GANs: Two-player game</a:t>
            </a:r>
          </a:p>
        </p:txBody>
      </p:sp>
      <p:sp>
        <p:nvSpPr>
          <p:cNvPr id="1960" name="Shape 1960"/>
          <p:cNvSpPr txBox="1"/>
          <p:nvPr/>
        </p:nvSpPr>
        <p:spPr>
          <a:xfrm>
            <a:off x="187975" y="1542550"/>
            <a:ext cx="84240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Minimax objective function:</a:t>
            </a:r>
          </a:p>
        </p:txBody>
      </p:sp>
      <p:pic>
        <p:nvPicPr>
          <p:cNvPr id="1961" name="Shape 19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4327" y="1885026"/>
            <a:ext cx="5848248" cy="452699"/>
          </a:xfrm>
          <a:prstGeom prst="rect">
            <a:avLst/>
          </a:prstGeom>
          <a:noFill/>
          <a:ln>
            <a:noFill/>
          </a:ln>
        </p:spPr>
      </p:pic>
      <p:sp>
        <p:nvSpPr>
          <p:cNvPr id="1962" name="Shape 1962"/>
          <p:cNvSpPr txBox="1"/>
          <p:nvPr/>
        </p:nvSpPr>
        <p:spPr>
          <a:xfrm>
            <a:off x="196650" y="3032575"/>
            <a:ext cx="8508600" cy="28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Alternate between:</a:t>
            </a:r>
          </a:p>
          <a:p>
            <a:pPr marL="457200" indent="-3302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AutoNum type="arabicPeriod"/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Gradient ascent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on discriminator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3" name="Shape 1963"/>
          <p:cNvSpPr txBox="1"/>
          <p:nvPr/>
        </p:nvSpPr>
        <p:spPr>
          <a:xfrm>
            <a:off x="269550" y="3579350"/>
            <a:ext cx="5848200" cy="45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   Instead: Gradient </a:t>
            </a:r>
            <a:r>
              <a:rPr lang="en" sz="16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ascent</a:t>
            </a: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generator, </a:t>
            </a:r>
            <a:r>
              <a:rPr lang="en" sz="16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different objective</a:t>
            </a:r>
          </a:p>
        </p:txBody>
      </p:sp>
      <p:pic>
        <p:nvPicPr>
          <p:cNvPr id="1964" name="Shape 19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7825" y="3067024"/>
            <a:ext cx="5484960" cy="43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5" name="Shape 1965"/>
          <p:cNvSpPr txBox="1"/>
          <p:nvPr/>
        </p:nvSpPr>
        <p:spPr>
          <a:xfrm>
            <a:off x="7184750" y="5069950"/>
            <a:ext cx="1840200" cy="35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6" name="Shape 19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94900" y="4063351"/>
            <a:ext cx="2777736" cy="359399"/>
          </a:xfrm>
          <a:prstGeom prst="rect">
            <a:avLst/>
          </a:prstGeom>
          <a:noFill/>
          <a:ln>
            <a:noFill/>
          </a:ln>
        </p:spPr>
      </p:pic>
      <p:sp>
        <p:nvSpPr>
          <p:cNvPr id="1967" name="Shape 1967"/>
          <p:cNvSpPr txBox="1"/>
          <p:nvPr/>
        </p:nvSpPr>
        <p:spPr>
          <a:xfrm>
            <a:off x="159900" y="4408500"/>
            <a:ext cx="5592600" cy="35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Instead of minimizing likelihood of discriminator being correct, now maximize likelihood of discriminator being wrong.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Same objective of fooling discriminator, but now higher gradient signal for bad samples =&gt; works much better! Standard in practice.</a:t>
            </a:r>
          </a:p>
        </p:txBody>
      </p:sp>
      <p:sp>
        <p:nvSpPr>
          <p:cNvPr id="1968" name="Shape 1968"/>
          <p:cNvSpPr txBox="1"/>
          <p:nvPr/>
        </p:nvSpPr>
        <p:spPr>
          <a:xfrm>
            <a:off x="6655700" y="942150"/>
            <a:ext cx="2558400" cy="59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Ian Goodfellow et al., “Generative Adversarial Nets”, NIPS 2014</a:t>
            </a:r>
          </a:p>
        </p:txBody>
      </p:sp>
      <p:pic>
        <p:nvPicPr>
          <p:cNvPr id="1969" name="Shape 19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64675" y="3642962"/>
            <a:ext cx="2380624" cy="173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0" name="Shape 1970"/>
          <p:cNvSpPr txBox="1"/>
          <p:nvPr/>
        </p:nvSpPr>
        <p:spPr>
          <a:xfrm>
            <a:off x="5660100" y="4469600"/>
            <a:ext cx="1906500" cy="35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High gradient signal </a:t>
            </a:r>
          </a:p>
        </p:txBody>
      </p:sp>
      <p:sp>
        <p:nvSpPr>
          <p:cNvPr id="1971" name="Shape 1971"/>
          <p:cNvSpPr txBox="1"/>
          <p:nvPr/>
        </p:nvSpPr>
        <p:spPr>
          <a:xfrm>
            <a:off x="7336500" y="5079200"/>
            <a:ext cx="1906500" cy="35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Low gradient signal </a:t>
            </a:r>
          </a:p>
        </p:txBody>
      </p:sp>
      <p:cxnSp>
        <p:nvCxnSpPr>
          <p:cNvPr id="1972" name="Shape 1972"/>
          <p:cNvCxnSpPr/>
          <p:nvPr/>
        </p:nvCxnSpPr>
        <p:spPr>
          <a:xfrm rot="10800000" flipH="1">
            <a:off x="6552375" y="4037937"/>
            <a:ext cx="219600" cy="4959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973" name="Shape 1973"/>
          <p:cNvCxnSpPr/>
          <p:nvPr/>
        </p:nvCxnSpPr>
        <p:spPr>
          <a:xfrm rot="10800000" flipH="1">
            <a:off x="8243875" y="4430262"/>
            <a:ext cx="73200" cy="7509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215761DF-7F0B-8540-A451-BE691BBF6619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8945782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8" name="Shape 1978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/>
              <a:t>Training GANs: Two-player game</a:t>
            </a:r>
          </a:p>
        </p:txBody>
      </p:sp>
      <p:sp>
        <p:nvSpPr>
          <p:cNvPr id="1980" name="Shape 1980"/>
          <p:cNvSpPr txBox="1"/>
          <p:nvPr/>
        </p:nvSpPr>
        <p:spPr>
          <a:xfrm>
            <a:off x="187975" y="1542550"/>
            <a:ext cx="84240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Minimax objective function:</a:t>
            </a:r>
          </a:p>
        </p:txBody>
      </p:sp>
      <p:pic>
        <p:nvPicPr>
          <p:cNvPr id="1981" name="Shape 19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4327" y="1885026"/>
            <a:ext cx="5848248" cy="452699"/>
          </a:xfrm>
          <a:prstGeom prst="rect">
            <a:avLst/>
          </a:prstGeom>
          <a:noFill/>
          <a:ln>
            <a:noFill/>
          </a:ln>
        </p:spPr>
      </p:pic>
      <p:sp>
        <p:nvSpPr>
          <p:cNvPr id="1982" name="Shape 1982"/>
          <p:cNvSpPr txBox="1"/>
          <p:nvPr/>
        </p:nvSpPr>
        <p:spPr>
          <a:xfrm>
            <a:off x="196650" y="3032575"/>
            <a:ext cx="8508600" cy="28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Alternate between:</a:t>
            </a:r>
          </a:p>
          <a:p>
            <a:pPr marL="457200" indent="-3302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AutoNum type="arabicPeriod"/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Gradient ascent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on discriminator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3" name="Shape 1983"/>
          <p:cNvSpPr txBox="1"/>
          <p:nvPr/>
        </p:nvSpPr>
        <p:spPr>
          <a:xfrm>
            <a:off x="269550" y="3579350"/>
            <a:ext cx="5848200" cy="45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   Instead: Gradient </a:t>
            </a:r>
            <a:r>
              <a:rPr lang="en" sz="16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ascent</a:t>
            </a: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generator, </a:t>
            </a:r>
            <a:r>
              <a:rPr lang="en" sz="16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different objective</a:t>
            </a:r>
          </a:p>
        </p:txBody>
      </p:sp>
      <p:pic>
        <p:nvPicPr>
          <p:cNvPr id="1984" name="Shape 19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7825" y="3067024"/>
            <a:ext cx="5484960" cy="43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5" name="Shape 1985"/>
          <p:cNvSpPr txBox="1"/>
          <p:nvPr/>
        </p:nvSpPr>
        <p:spPr>
          <a:xfrm>
            <a:off x="159900" y="4408500"/>
            <a:ext cx="5592600" cy="35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Instead of minimizing likelihood of discriminator being correct, now maximize likelihood of discriminator being wrong.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Same objective of fooling discriminator, but now higher gradient signal for bad samples =&gt; works much better! Standard in practice.</a:t>
            </a:r>
          </a:p>
        </p:txBody>
      </p:sp>
      <p:sp>
        <p:nvSpPr>
          <p:cNvPr id="1986" name="Shape 1986"/>
          <p:cNvSpPr txBox="1"/>
          <p:nvPr/>
        </p:nvSpPr>
        <p:spPr>
          <a:xfrm>
            <a:off x="7184750" y="5069950"/>
            <a:ext cx="1840200" cy="35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7" name="Shape 19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94900" y="4063351"/>
            <a:ext cx="2777736" cy="359399"/>
          </a:xfrm>
          <a:prstGeom prst="rect">
            <a:avLst/>
          </a:prstGeom>
          <a:noFill/>
          <a:ln>
            <a:noFill/>
          </a:ln>
        </p:spPr>
      </p:pic>
      <p:sp>
        <p:nvSpPr>
          <p:cNvPr id="1988" name="Shape 1988"/>
          <p:cNvSpPr txBox="1"/>
          <p:nvPr/>
        </p:nvSpPr>
        <p:spPr>
          <a:xfrm>
            <a:off x="6655700" y="942150"/>
            <a:ext cx="2558400" cy="59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Ian Goodfellow et al., “Generative Adversarial Nets”, NIPS 2014</a:t>
            </a:r>
          </a:p>
        </p:txBody>
      </p:sp>
      <p:pic>
        <p:nvPicPr>
          <p:cNvPr id="1989" name="Shape 19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64675" y="3642962"/>
            <a:ext cx="2380624" cy="173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0" name="Shape 1990"/>
          <p:cNvSpPr txBox="1"/>
          <p:nvPr/>
        </p:nvSpPr>
        <p:spPr>
          <a:xfrm>
            <a:off x="5660100" y="4469600"/>
            <a:ext cx="1906500" cy="35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High gradient signal </a:t>
            </a:r>
          </a:p>
        </p:txBody>
      </p:sp>
      <p:sp>
        <p:nvSpPr>
          <p:cNvPr id="1991" name="Shape 1991"/>
          <p:cNvSpPr txBox="1"/>
          <p:nvPr/>
        </p:nvSpPr>
        <p:spPr>
          <a:xfrm>
            <a:off x="7336500" y="5079200"/>
            <a:ext cx="1906500" cy="35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Low gradient signal </a:t>
            </a:r>
          </a:p>
        </p:txBody>
      </p:sp>
      <p:cxnSp>
        <p:nvCxnSpPr>
          <p:cNvPr id="1992" name="Shape 1992"/>
          <p:cNvCxnSpPr/>
          <p:nvPr/>
        </p:nvCxnSpPr>
        <p:spPr>
          <a:xfrm rot="10800000" flipH="1">
            <a:off x="6552375" y="4037937"/>
            <a:ext cx="219600" cy="4959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993" name="Shape 1993"/>
          <p:cNvCxnSpPr/>
          <p:nvPr/>
        </p:nvCxnSpPr>
        <p:spPr>
          <a:xfrm rot="10800000" flipH="1">
            <a:off x="8243875" y="4430262"/>
            <a:ext cx="73200" cy="7509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994" name="Shape 1994"/>
          <p:cNvSpPr txBox="1"/>
          <p:nvPr/>
        </p:nvSpPr>
        <p:spPr>
          <a:xfrm>
            <a:off x="6938500" y="2200725"/>
            <a:ext cx="2184900" cy="35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3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Aside: Jointly training two networks is challenging, can be unstable.  Choosing objectives with better loss landscapes helps training, is an active area of research.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CAEA11C0-7D7A-C242-A27E-80A91F4571D0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4949777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1" name="Shape 2001"/>
          <p:cNvSpPr txBox="1"/>
          <p:nvPr/>
        </p:nvSpPr>
        <p:spPr>
          <a:xfrm>
            <a:off x="187975" y="1542550"/>
            <a:ext cx="8424000" cy="4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Putting it together: GAN training algorithm</a:t>
            </a:r>
            <a:endParaRPr sz="16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02" name="Shape 2002"/>
          <p:cNvSpPr txBox="1"/>
          <p:nvPr/>
        </p:nvSpPr>
        <p:spPr>
          <a:xfrm>
            <a:off x="419875" y="2099500"/>
            <a:ext cx="38814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03" name="Shape 20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8228" y="2017863"/>
            <a:ext cx="6253098" cy="3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4" name="Shape 2004"/>
          <p:cNvSpPr/>
          <p:nvPr/>
        </p:nvSpPr>
        <p:spPr>
          <a:xfrm>
            <a:off x="1897675" y="4161450"/>
            <a:ext cx="3881400" cy="188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05" name="Shape 20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1475" y="4171601"/>
            <a:ext cx="5339952" cy="168425"/>
          </a:xfrm>
          <a:prstGeom prst="rect">
            <a:avLst/>
          </a:prstGeom>
          <a:noFill/>
          <a:ln>
            <a:noFill/>
          </a:ln>
        </p:spPr>
      </p:pic>
      <p:sp>
        <p:nvSpPr>
          <p:cNvPr id="2006" name="Shape 2006"/>
          <p:cNvSpPr/>
          <p:nvPr/>
        </p:nvSpPr>
        <p:spPr>
          <a:xfrm>
            <a:off x="2915175" y="3211325"/>
            <a:ext cx="3834000" cy="505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07" name="Shape 20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8426" y="3169625"/>
            <a:ext cx="3715049" cy="4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8" name="Shape 2008"/>
          <p:cNvSpPr/>
          <p:nvPr/>
        </p:nvSpPr>
        <p:spPr>
          <a:xfrm>
            <a:off x="3454225" y="4430975"/>
            <a:ext cx="2607900" cy="559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09" name="Shape 200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38975" y="4430975"/>
            <a:ext cx="2185300" cy="4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128E3EDE-437C-6149-8C82-A91A5B712088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18" name="Shape 1978">
            <a:extLst>
              <a:ext uri="{FF2B5EF4-FFF2-40B4-BE49-F238E27FC236}">
                <a16:creationId xmlns:a16="http://schemas.microsoft.com/office/drawing/2014/main" id="{9B756E26-62CF-5F4D-AF07-0B028FFFA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/>
              <a:t>Training GANs: Two-player game</a:t>
            </a:r>
          </a:p>
        </p:txBody>
      </p:sp>
      <p:sp>
        <p:nvSpPr>
          <p:cNvPr id="19" name="Shape 1988">
            <a:extLst>
              <a:ext uri="{FF2B5EF4-FFF2-40B4-BE49-F238E27FC236}">
                <a16:creationId xmlns:a16="http://schemas.microsoft.com/office/drawing/2014/main" id="{08843A69-9547-8F47-BE2B-EF27FA8730CE}"/>
              </a:ext>
            </a:extLst>
          </p:cNvPr>
          <p:cNvSpPr txBox="1"/>
          <p:nvPr/>
        </p:nvSpPr>
        <p:spPr>
          <a:xfrm>
            <a:off x="6655700" y="942150"/>
            <a:ext cx="2558400" cy="59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Ian Goodfellow et al., “Generative Adversarial Nets”, NIPS 2014</a:t>
            </a:r>
          </a:p>
        </p:txBody>
      </p:sp>
    </p:spTree>
    <p:extLst>
      <p:ext uri="{BB962C8B-B14F-4D97-AF65-F5344CB8AC3E}">
        <p14:creationId xmlns:p14="http://schemas.microsoft.com/office/powerpoint/2010/main" val="36763495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" name="Shape 2017"/>
          <p:cNvSpPr txBox="1"/>
          <p:nvPr/>
        </p:nvSpPr>
        <p:spPr>
          <a:xfrm>
            <a:off x="187975" y="1542550"/>
            <a:ext cx="8424000" cy="4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Putting it together: GAN training algorithm</a:t>
            </a:r>
            <a:endParaRPr sz="16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18" name="Shape 2018"/>
          <p:cNvSpPr txBox="1"/>
          <p:nvPr/>
        </p:nvSpPr>
        <p:spPr>
          <a:xfrm>
            <a:off x="419875" y="2099500"/>
            <a:ext cx="38814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19" name="Shape 20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8228" y="2017863"/>
            <a:ext cx="6253098" cy="3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0" name="Shape 2020"/>
          <p:cNvSpPr/>
          <p:nvPr/>
        </p:nvSpPr>
        <p:spPr>
          <a:xfrm>
            <a:off x="1897675" y="4161450"/>
            <a:ext cx="3881400" cy="188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21" name="Shape 20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1475" y="4171601"/>
            <a:ext cx="5339952" cy="168425"/>
          </a:xfrm>
          <a:prstGeom prst="rect">
            <a:avLst/>
          </a:prstGeom>
          <a:noFill/>
          <a:ln>
            <a:noFill/>
          </a:ln>
        </p:spPr>
      </p:pic>
      <p:sp>
        <p:nvSpPr>
          <p:cNvPr id="2022" name="Shape 2022"/>
          <p:cNvSpPr/>
          <p:nvPr/>
        </p:nvSpPr>
        <p:spPr>
          <a:xfrm>
            <a:off x="2915175" y="3211325"/>
            <a:ext cx="3834000" cy="505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23" name="Shape 20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8426" y="3169625"/>
            <a:ext cx="3715049" cy="4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4" name="Shape 2024"/>
          <p:cNvSpPr/>
          <p:nvPr/>
        </p:nvSpPr>
        <p:spPr>
          <a:xfrm>
            <a:off x="3454225" y="4430975"/>
            <a:ext cx="2607900" cy="559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25" name="Shape 20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38975" y="4430975"/>
            <a:ext cx="2185300" cy="4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6" name="Shape 2026"/>
          <p:cNvSpPr txBox="1"/>
          <p:nvPr/>
        </p:nvSpPr>
        <p:spPr>
          <a:xfrm>
            <a:off x="2012225" y="2187100"/>
            <a:ext cx="515100" cy="1887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027" name="Shape 2027"/>
          <p:cNvCxnSpPr/>
          <p:nvPr/>
        </p:nvCxnSpPr>
        <p:spPr>
          <a:xfrm rot="10800000" flipH="1">
            <a:off x="1170050" y="2342125"/>
            <a:ext cx="795000" cy="2898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28" name="Shape 2028"/>
          <p:cNvSpPr txBox="1"/>
          <p:nvPr/>
        </p:nvSpPr>
        <p:spPr>
          <a:xfrm>
            <a:off x="74150" y="2533150"/>
            <a:ext cx="1671000" cy="4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Some find k=1 more stable, others use k &gt; 1, no best rule.</a:t>
            </a:r>
            <a:endParaRPr sz="14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Recent work (e.g. Wasserstein GAN) alleviates this problem, better stability!</a:t>
            </a:r>
            <a:endParaRPr sz="14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D06DC6BC-5424-B949-9816-DB4E1E3E093B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21" name="Shape 1978">
            <a:extLst>
              <a:ext uri="{FF2B5EF4-FFF2-40B4-BE49-F238E27FC236}">
                <a16:creationId xmlns:a16="http://schemas.microsoft.com/office/drawing/2014/main" id="{D583A0B5-1817-334F-BA03-1AD280097B6C}"/>
              </a:ext>
            </a:extLst>
          </p:cNvPr>
          <p:cNvSpPr txBox="1">
            <a:spLocks/>
          </p:cNvSpPr>
          <p:nvPr/>
        </p:nvSpPr>
        <p:spPr bwMode="auto">
          <a:xfrm>
            <a:off x="152400" y="228600"/>
            <a:ext cx="8229600" cy="8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>
            <a:lvl1pPr lvl="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3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lvl="2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lvl="3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lvl="4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lvl="5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lvl="6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lvl="7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lvl="8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" kern="0"/>
              <a:t>Training GANs: Two-player game</a:t>
            </a:r>
            <a:endParaRPr lang="en" kern="0" dirty="0"/>
          </a:p>
        </p:txBody>
      </p:sp>
      <p:sp>
        <p:nvSpPr>
          <p:cNvPr id="22" name="Shape 1988">
            <a:extLst>
              <a:ext uri="{FF2B5EF4-FFF2-40B4-BE49-F238E27FC236}">
                <a16:creationId xmlns:a16="http://schemas.microsoft.com/office/drawing/2014/main" id="{616B5D7A-1B3B-314F-89BC-2AD37009A7E3}"/>
              </a:ext>
            </a:extLst>
          </p:cNvPr>
          <p:cNvSpPr txBox="1"/>
          <p:nvPr/>
        </p:nvSpPr>
        <p:spPr>
          <a:xfrm>
            <a:off x="6655700" y="942150"/>
            <a:ext cx="2558400" cy="59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Ian Goodfellow et al., “Generative Adversarial Nets”, NIPS 2014</a:t>
            </a:r>
          </a:p>
        </p:txBody>
      </p:sp>
    </p:spTree>
    <p:extLst>
      <p:ext uri="{BB962C8B-B14F-4D97-AF65-F5344CB8AC3E}">
        <p14:creationId xmlns:p14="http://schemas.microsoft.com/office/powerpoint/2010/main" val="38210870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6" name="Shape 2036"/>
          <p:cNvSpPr txBox="1"/>
          <p:nvPr/>
        </p:nvSpPr>
        <p:spPr>
          <a:xfrm>
            <a:off x="156100" y="1639250"/>
            <a:ext cx="82296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Generator network</a:t>
            </a: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try to fool the discriminator by generating real-looking images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Discriminator network</a:t>
            </a: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try to distinguish between real and fake images 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37" name="Shape 2037"/>
          <p:cNvSpPr/>
          <p:nvPr/>
        </p:nvSpPr>
        <p:spPr>
          <a:xfrm>
            <a:off x="2381950" y="4821875"/>
            <a:ext cx="1532700" cy="2409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z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38" name="Shape 2038"/>
          <p:cNvSpPr txBox="1"/>
          <p:nvPr/>
        </p:nvSpPr>
        <p:spPr>
          <a:xfrm>
            <a:off x="433600" y="4763525"/>
            <a:ext cx="2243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Random noise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39" name="Shape 2039"/>
          <p:cNvSpPr/>
          <p:nvPr/>
        </p:nvSpPr>
        <p:spPr>
          <a:xfrm>
            <a:off x="2122425" y="4256100"/>
            <a:ext cx="2097000" cy="3249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Generator Network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40" name="Shape 20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1325" y="3504962"/>
            <a:ext cx="493150" cy="512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1" name="Shape 20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0901" y="3504388"/>
            <a:ext cx="465233" cy="498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42" name="Shape 2042"/>
          <p:cNvCxnSpPr/>
          <p:nvPr/>
        </p:nvCxnSpPr>
        <p:spPr>
          <a:xfrm rot="10800000">
            <a:off x="3148300" y="4017825"/>
            <a:ext cx="0" cy="2409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43" name="Shape 2043"/>
          <p:cNvSpPr/>
          <p:nvPr/>
        </p:nvSpPr>
        <p:spPr>
          <a:xfrm>
            <a:off x="3012700" y="2934650"/>
            <a:ext cx="2208900" cy="3303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Discriminator Network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044" name="Shape 2044"/>
          <p:cNvCxnSpPr>
            <a:endCxn id="2043" idx="2"/>
          </p:cNvCxnSpPr>
          <p:nvPr/>
        </p:nvCxnSpPr>
        <p:spPr>
          <a:xfrm rot="10800000" flipH="1">
            <a:off x="3175750" y="3264950"/>
            <a:ext cx="941400" cy="2472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45" name="Shape 2045"/>
          <p:cNvCxnSpPr>
            <a:endCxn id="2043" idx="2"/>
          </p:cNvCxnSpPr>
          <p:nvPr/>
        </p:nvCxnSpPr>
        <p:spPr>
          <a:xfrm rot="10800000">
            <a:off x="4117150" y="3264950"/>
            <a:ext cx="1020900" cy="2472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46" name="Shape 2046"/>
          <p:cNvCxnSpPr/>
          <p:nvPr/>
        </p:nvCxnSpPr>
        <p:spPr>
          <a:xfrm rot="10800000">
            <a:off x="4117150" y="2693750"/>
            <a:ext cx="0" cy="2409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47" name="Shape 2047"/>
          <p:cNvSpPr txBox="1"/>
          <p:nvPr/>
        </p:nvSpPr>
        <p:spPr>
          <a:xfrm>
            <a:off x="376800" y="3508975"/>
            <a:ext cx="2097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Fake Images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(from generator)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48" name="Shape 2048"/>
          <p:cNvSpPr txBox="1"/>
          <p:nvPr/>
        </p:nvSpPr>
        <p:spPr>
          <a:xfrm>
            <a:off x="5732300" y="3508963"/>
            <a:ext cx="2243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Real Images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(from training set)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49" name="Shape 2049"/>
          <p:cNvSpPr txBox="1"/>
          <p:nvPr/>
        </p:nvSpPr>
        <p:spPr>
          <a:xfrm>
            <a:off x="2995600" y="2385850"/>
            <a:ext cx="2243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Real or Fake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50" name="Shape 20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47875" y="3504963"/>
            <a:ext cx="493150" cy="498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Shape 20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34775" y="3508138"/>
            <a:ext cx="493150" cy="50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Shape 20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56701" y="3508974"/>
            <a:ext cx="465225" cy="493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3" name="Shape 20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72501" y="3508972"/>
            <a:ext cx="465225" cy="4889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54" name="Shape 2054"/>
          <p:cNvCxnSpPr/>
          <p:nvPr/>
        </p:nvCxnSpPr>
        <p:spPr>
          <a:xfrm rot="10800000">
            <a:off x="3148300" y="4586363"/>
            <a:ext cx="0" cy="2409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55" name="Shape 2055"/>
          <p:cNvSpPr txBox="1"/>
          <p:nvPr/>
        </p:nvSpPr>
        <p:spPr>
          <a:xfrm>
            <a:off x="4964150" y="4409775"/>
            <a:ext cx="3879000" cy="4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After training, use generator network to generate new images </a:t>
            </a:r>
            <a:endParaRPr sz="16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56" name="Shape 2056"/>
          <p:cNvSpPr/>
          <p:nvPr/>
        </p:nvSpPr>
        <p:spPr>
          <a:xfrm>
            <a:off x="626700" y="3420150"/>
            <a:ext cx="3679200" cy="17655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58" name="Shape 2058"/>
          <p:cNvSpPr txBox="1"/>
          <p:nvPr/>
        </p:nvSpPr>
        <p:spPr>
          <a:xfrm>
            <a:off x="4997654" y="5219100"/>
            <a:ext cx="4423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Fake and real images copyright Emily Denton et al. 2015. Reproduced with permission.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1F7807C4-C4FF-D740-92E4-A1DB97DB62C6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31" name="Shape 1978">
            <a:extLst>
              <a:ext uri="{FF2B5EF4-FFF2-40B4-BE49-F238E27FC236}">
                <a16:creationId xmlns:a16="http://schemas.microsoft.com/office/drawing/2014/main" id="{77C6ED08-C1EC-7247-80A0-5A9E42452A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/>
              <a:t>Training GANs: Two-player game</a:t>
            </a:r>
          </a:p>
        </p:txBody>
      </p:sp>
      <p:sp>
        <p:nvSpPr>
          <p:cNvPr id="32" name="Shape 1988">
            <a:extLst>
              <a:ext uri="{FF2B5EF4-FFF2-40B4-BE49-F238E27FC236}">
                <a16:creationId xmlns:a16="http://schemas.microsoft.com/office/drawing/2014/main" id="{B8401C68-31D9-7749-BDFC-D9D4DE15EF12}"/>
              </a:ext>
            </a:extLst>
          </p:cNvPr>
          <p:cNvSpPr txBox="1"/>
          <p:nvPr/>
        </p:nvSpPr>
        <p:spPr>
          <a:xfrm>
            <a:off x="6655700" y="942150"/>
            <a:ext cx="2558400" cy="59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Ian Goodfellow et al., “Generative Adversarial Nets”, NIPS 2014</a:t>
            </a:r>
          </a:p>
        </p:txBody>
      </p:sp>
    </p:spTree>
    <p:extLst>
      <p:ext uri="{BB962C8B-B14F-4D97-AF65-F5344CB8AC3E}">
        <p14:creationId xmlns:p14="http://schemas.microsoft.com/office/powerpoint/2010/main" val="33504668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F16F8AB-863B-ED44-8914-7EC6E3C4D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08FB3D-804E-C542-B32C-68C008F33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  <a:p>
            <a:pPr lvl="1"/>
            <a:r>
              <a:rPr lang="en-US" dirty="0">
                <a:hlinkClick r:id="rId2"/>
              </a:rPr>
              <a:t>https://poloclub.github.io/ganlab/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CF74F9-4DD3-204E-8F53-14EF627E3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z="2000" smtClean="0">
                <a:solidFill>
                  <a:srgbClr val="FFFFFF"/>
                </a:solidFill>
              </a:rPr>
              <a:pPr/>
              <a:t>45</a:t>
            </a:fld>
            <a:endParaRPr lang="en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3121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Shape 2063"/>
          <p:cNvSpPr txBox="1">
            <a:spLocks noGrp="1"/>
          </p:cNvSpPr>
          <p:nvPr>
            <p:ph type="title"/>
          </p:nvPr>
        </p:nvSpPr>
        <p:spPr>
          <a:xfrm>
            <a:off x="457200" y="106322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"/>
              <a:t>Generative Adversarial Nets</a:t>
            </a:r>
            <a:endParaRPr/>
          </a:p>
        </p:txBody>
      </p:sp>
      <p:pic>
        <p:nvPicPr>
          <p:cNvPr id="2065" name="Shape 20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625" y="2243175"/>
            <a:ext cx="3570100" cy="2445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6" name="Shape 20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6751" y="2257710"/>
            <a:ext cx="3570099" cy="2430840"/>
          </a:xfrm>
          <a:prstGeom prst="rect">
            <a:avLst/>
          </a:prstGeom>
          <a:noFill/>
          <a:ln>
            <a:noFill/>
          </a:ln>
        </p:spPr>
      </p:pic>
      <p:sp>
        <p:nvSpPr>
          <p:cNvPr id="2067" name="Shape 2067"/>
          <p:cNvSpPr txBox="1"/>
          <p:nvPr/>
        </p:nvSpPr>
        <p:spPr>
          <a:xfrm>
            <a:off x="72025" y="4966800"/>
            <a:ext cx="5283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Nearest neighbor from training set</a:t>
            </a: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68" name="Shape 2068"/>
          <p:cNvSpPr txBox="1"/>
          <p:nvPr/>
        </p:nvSpPr>
        <p:spPr>
          <a:xfrm>
            <a:off x="3193650" y="1737100"/>
            <a:ext cx="2756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Generated samples</a:t>
            </a: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069" name="Shape 2069"/>
          <p:cNvCxnSpPr/>
          <p:nvPr/>
        </p:nvCxnSpPr>
        <p:spPr>
          <a:xfrm rot="10800000" flipH="1">
            <a:off x="2941725" y="4738000"/>
            <a:ext cx="1049400" cy="339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70" name="Shape 2070"/>
          <p:cNvCxnSpPr/>
          <p:nvPr/>
        </p:nvCxnSpPr>
        <p:spPr>
          <a:xfrm rot="10800000" flipH="1">
            <a:off x="4443450" y="4717625"/>
            <a:ext cx="3404400" cy="4011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72" name="Shape 2072"/>
          <p:cNvSpPr txBox="1"/>
          <p:nvPr/>
        </p:nvSpPr>
        <p:spPr>
          <a:xfrm>
            <a:off x="5531054" y="5219100"/>
            <a:ext cx="4423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Figures copyright Ian Goodfellow et al., 2014. Reproduced with permission.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8F74B8EE-6716-DD49-912F-90F9F0FFCB1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13" name="Shape 2085">
            <a:extLst>
              <a:ext uri="{FF2B5EF4-FFF2-40B4-BE49-F238E27FC236}">
                <a16:creationId xmlns:a16="http://schemas.microsoft.com/office/drawing/2014/main" id="{EC110E59-CA1A-CF49-A047-077F8457EA51}"/>
              </a:ext>
            </a:extLst>
          </p:cNvPr>
          <p:cNvSpPr txBox="1"/>
          <p:nvPr/>
        </p:nvSpPr>
        <p:spPr>
          <a:xfrm>
            <a:off x="6655700" y="240900"/>
            <a:ext cx="2558400" cy="5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Ian </a:t>
            </a:r>
            <a:r>
              <a:rPr lang="en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Goodfellow</a:t>
            </a:r>
            <a:r>
              <a:rPr lang="e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et al., “Generative Adversarial Nets”, NIPS 2014</a:t>
            </a:r>
            <a:endParaRPr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14792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7" name="Shape 2077"/>
          <p:cNvSpPr txBox="1">
            <a:spLocks noGrp="1"/>
          </p:cNvSpPr>
          <p:nvPr>
            <p:ph type="title"/>
          </p:nvPr>
        </p:nvSpPr>
        <p:spPr>
          <a:xfrm>
            <a:off x="457200" y="106322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"/>
              <a:t>Generative Adversarial Nets</a:t>
            </a:r>
            <a:endParaRPr/>
          </a:p>
        </p:txBody>
      </p:sp>
      <p:sp>
        <p:nvSpPr>
          <p:cNvPr id="2079" name="Shape 2079"/>
          <p:cNvSpPr txBox="1"/>
          <p:nvPr/>
        </p:nvSpPr>
        <p:spPr>
          <a:xfrm>
            <a:off x="72025" y="4966800"/>
            <a:ext cx="5283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Nearest neighbor from training set</a:t>
            </a: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0" name="Shape 2080"/>
          <p:cNvSpPr txBox="1"/>
          <p:nvPr/>
        </p:nvSpPr>
        <p:spPr>
          <a:xfrm>
            <a:off x="2507850" y="1813300"/>
            <a:ext cx="4530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Generated samples (CIFAR-10)</a:t>
            </a: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081" name="Shape 2081"/>
          <p:cNvCxnSpPr/>
          <p:nvPr/>
        </p:nvCxnSpPr>
        <p:spPr>
          <a:xfrm rot="10800000" flipH="1">
            <a:off x="2941725" y="4738000"/>
            <a:ext cx="1049400" cy="339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82" name="Shape 2082"/>
          <p:cNvCxnSpPr/>
          <p:nvPr/>
        </p:nvCxnSpPr>
        <p:spPr>
          <a:xfrm rot="10800000" flipH="1">
            <a:off x="4443450" y="4686725"/>
            <a:ext cx="3178200" cy="432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083" name="Shape 20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425" y="2281974"/>
            <a:ext cx="3454305" cy="235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4" name="Shape 20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2275" y="2291826"/>
            <a:ext cx="3404400" cy="2303771"/>
          </a:xfrm>
          <a:prstGeom prst="rect">
            <a:avLst/>
          </a:prstGeom>
          <a:noFill/>
          <a:ln>
            <a:noFill/>
          </a:ln>
        </p:spPr>
      </p:pic>
      <p:sp>
        <p:nvSpPr>
          <p:cNvPr id="2085" name="Shape 2085"/>
          <p:cNvSpPr txBox="1"/>
          <p:nvPr/>
        </p:nvSpPr>
        <p:spPr>
          <a:xfrm>
            <a:off x="6655700" y="240900"/>
            <a:ext cx="2558400" cy="5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Ian </a:t>
            </a:r>
            <a:r>
              <a:rPr lang="en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Goodfellow</a:t>
            </a:r>
            <a:r>
              <a:rPr lang="e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et al., “Generative Adversarial Nets”, NIPS 2014</a:t>
            </a:r>
            <a:endParaRPr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6" name="Shape 2086"/>
          <p:cNvSpPr txBox="1"/>
          <p:nvPr/>
        </p:nvSpPr>
        <p:spPr>
          <a:xfrm>
            <a:off x="5531054" y="5219100"/>
            <a:ext cx="4423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Figures copyright Ian Goodfellow et al., 2014. Reproduced with permission.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DD276DF2-F180-714F-ABBF-40D508C209A0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7684434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1" name="Shape 2091"/>
          <p:cNvSpPr txBox="1">
            <a:spLocks noGrp="1"/>
          </p:cNvSpPr>
          <p:nvPr>
            <p:ph type="title"/>
          </p:nvPr>
        </p:nvSpPr>
        <p:spPr>
          <a:xfrm>
            <a:off x="259100" y="1041375"/>
            <a:ext cx="87099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" sz="2600"/>
              <a:t>Generative Adversarial Nets: Convolutional Architectures</a:t>
            </a:r>
            <a:endParaRPr sz="2600"/>
          </a:p>
        </p:txBody>
      </p:sp>
      <p:sp>
        <p:nvSpPr>
          <p:cNvPr id="2093" name="Shape 2093"/>
          <p:cNvSpPr txBox="1"/>
          <p:nvPr/>
        </p:nvSpPr>
        <p:spPr>
          <a:xfrm>
            <a:off x="93225" y="5130000"/>
            <a:ext cx="8875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Radford et al, “Unsupervised Representation Learning with Deep Convolutional Generative Adversarial Networks”, ICLR 2016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94" name="Shape 20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500" y="2805067"/>
            <a:ext cx="8537002" cy="2281925"/>
          </a:xfrm>
          <a:prstGeom prst="rect">
            <a:avLst/>
          </a:prstGeom>
          <a:noFill/>
          <a:ln>
            <a:noFill/>
          </a:ln>
        </p:spPr>
      </p:pic>
      <p:sp>
        <p:nvSpPr>
          <p:cNvPr id="2095" name="Shape 2095"/>
          <p:cNvSpPr txBox="1"/>
          <p:nvPr/>
        </p:nvSpPr>
        <p:spPr>
          <a:xfrm>
            <a:off x="427825" y="1961025"/>
            <a:ext cx="8537100" cy="7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Generator is an upsampling network with fractionally-strided convolutions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Discriminator is a convolutional network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14F27E8B-A026-A843-A0D5-7D784A37AC60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8322647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4" name="Shape 2104"/>
          <p:cNvSpPr txBox="1">
            <a:spLocks noGrp="1"/>
          </p:cNvSpPr>
          <p:nvPr>
            <p:ph type="title"/>
          </p:nvPr>
        </p:nvSpPr>
        <p:spPr>
          <a:xfrm>
            <a:off x="259100" y="1041375"/>
            <a:ext cx="87099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" sz="2600"/>
              <a:t>Generative Adversarial Nets: Convolutional Architectures</a:t>
            </a:r>
            <a:endParaRPr sz="2600"/>
          </a:p>
        </p:txBody>
      </p:sp>
      <p:sp>
        <p:nvSpPr>
          <p:cNvPr id="2101" name="Shape 2101"/>
          <p:cNvSpPr txBox="1"/>
          <p:nvPr/>
        </p:nvSpPr>
        <p:spPr>
          <a:xfrm>
            <a:off x="93225" y="5130000"/>
            <a:ext cx="8875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Radford et al, “Unsupervised Representation Learning with Deep Convolutional Generative Adversarial Networks”, ICLR 2016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102" name="Shape 2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126" y="1806737"/>
            <a:ext cx="7907751" cy="3244524"/>
          </a:xfrm>
          <a:prstGeom prst="rect">
            <a:avLst/>
          </a:prstGeom>
          <a:noFill/>
          <a:ln>
            <a:noFill/>
          </a:ln>
        </p:spPr>
      </p:pic>
      <p:sp>
        <p:nvSpPr>
          <p:cNvPr id="2103" name="Shape 2103"/>
          <p:cNvSpPr txBox="1"/>
          <p:nvPr/>
        </p:nvSpPr>
        <p:spPr>
          <a:xfrm>
            <a:off x="2458275" y="4510050"/>
            <a:ext cx="18513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Generator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8C8FA9A-15F6-844E-983B-C1C5B0BB0460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374258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err="1"/>
              <a:t>Variational</a:t>
            </a:r>
            <a:r>
              <a:rPr lang="en-US" sz="3800" dirty="0"/>
              <a:t> Auto Encoders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VAEs are a combination of the following ideas: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Auto Encoders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Variational</a:t>
            </a:r>
            <a:r>
              <a:rPr lang="en-US" dirty="0"/>
              <a:t> Approximation</a:t>
            </a:r>
          </a:p>
          <a:p>
            <a:pPr lvl="1">
              <a:buFont typeface="Arial" charset="0"/>
              <a:buChar char="•"/>
            </a:pPr>
            <a:r>
              <a:rPr lang="en-US" dirty="0" err="1"/>
              <a:t>Variational</a:t>
            </a:r>
            <a:r>
              <a:rPr lang="en-US" dirty="0"/>
              <a:t> Lower Bound / ELBO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Amortized Inference Neural Networks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“</a:t>
            </a:r>
            <a:r>
              <a:rPr lang="en-US" dirty="0" err="1"/>
              <a:t>Reparameterization</a:t>
            </a:r>
            <a:r>
              <a:rPr lang="en-US" dirty="0"/>
              <a:t>” Trick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7B7A9B9-979E-4330-AF52-730597CB5F4A}"/>
                  </a:ext>
                </a:extLst>
              </p14:cNvPr>
              <p14:cNvContentPartPr/>
              <p14:nvPr/>
            </p14:nvContentPartPr>
            <p14:xfrm>
              <a:off x="545040" y="4900680"/>
              <a:ext cx="4477320" cy="770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7B7A9B9-979E-4330-AF52-730597CB5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5680" y="4891320"/>
                <a:ext cx="4496040" cy="789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73862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3" name="Shape 2113"/>
          <p:cNvSpPr txBox="1">
            <a:spLocks noGrp="1"/>
          </p:cNvSpPr>
          <p:nvPr>
            <p:ph type="title"/>
          </p:nvPr>
        </p:nvSpPr>
        <p:spPr>
          <a:xfrm>
            <a:off x="259100" y="1041375"/>
            <a:ext cx="87099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" sz="2600"/>
              <a:t>Generative Adversarial Nets: Convolutional Architectures</a:t>
            </a:r>
            <a:endParaRPr sz="2600"/>
          </a:p>
        </p:txBody>
      </p:sp>
      <p:sp>
        <p:nvSpPr>
          <p:cNvPr id="2110" name="Shape 2110"/>
          <p:cNvSpPr txBox="1"/>
          <p:nvPr/>
        </p:nvSpPr>
        <p:spPr>
          <a:xfrm>
            <a:off x="17025" y="4977600"/>
            <a:ext cx="1110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Radford et al,</a:t>
            </a:r>
            <a:b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ICLR 2016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111" name="Shape 2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7751" y="1768226"/>
            <a:ext cx="7359249" cy="3679625"/>
          </a:xfrm>
          <a:prstGeom prst="rect">
            <a:avLst/>
          </a:prstGeom>
          <a:noFill/>
          <a:ln>
            <a:noFill/>
          </a:ln>
        </p:spPr>
      </p:pic>
      <p:sp>
        <p:nvSpPr>
          <p:cNvPr id="2112" name="Shape 2112"/>
          <p:cNvSpPr txBox="1"/>
          <p:nvPr/>
        </p:nvSpPr>
        <p:spPr>
          <a:xfrm>
            <a:off x="102925" y="2682625"/>
            <a:ext cx="1552800" cy="13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Samples from the model look much better!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DABF45B5-85A8-CB49-96EA-479EB7428156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0453878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2" name="Shape 2122"/>
          <p:cNvSpPr txBox="1">
            <a:spLocks noGrp="1"/>
          </p:cNvSpPr>
          <p:nvPr>
            <p:ph type="title"/>
          </p:nvPr>
        </p:nvSpPr>
        <p:spPr>
          <a:xfrm>
            <a:off x="259100" y="965175"/>
            <a:ext cx="87099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" sz="2600"/>
              <a:t>Generative Adversarial Nets: Convolutional Architectures</a:t>
            </a:r>
            <a:endParaRPr sz="2600"/>
          </a:p>
        </p:txBody>
      </p:sp>
      <p:sp>
        <p:nvSpPr>
          <p:cNvPr id="2119" name="Shape 2119"/>
          <p:cNvSpPr txBox="1"/>
          <p:nvPr/>
        </p:nvSpPr>
        <p:spPr>
          <a:xfrm>
            <a:off x="17025" y="4977600"/>
            <a:ext cx="1110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Radford et al,</a:t>
            </a:r>
            <a:b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ICLR 2016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20" name="Shape 2120"/>
          <p:cNvSpPr txBox="1"/>
          <p:nvPr/>
        </p:nvSpPr>
        <p:spPr>
          <a:xfrm>
            <a:off x="22825" y="2571375"/>
            <a:ext cx="1814100" cy="17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Interpolating between random </a:t>
            </a:r>
            <a:b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points in latent space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121" name="Shape 2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1825" y="1732001"/>
            <a:ext cx="7339776" cy="37142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D73559F5-E890-5F43-BDF3-C5AF19A41105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1146553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FAE8C2D-8756-EA45-B962-504EEE7D8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BigGAN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2674B9-C17C-3D41-AC3E-4F2895607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3A9190-7117-3647-AA05-811299B7C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z="2000" smtClean="0">
                <a:solidFill>
                  <a:srgbClr val="FFFFFF"/>
                </a:solidFill>
              </a:rPr>
              <a:pPr/>
              <a:t>52</a:t>
            </a:fld>
            <a:endParaRPr lang="en" sz="2000">
              <a:solidFill>
                <a:srgbClr val="FFFFFF"/>
              </a:solidFill>
            </a:endParaRPr>
          </a:p>
        </p:txBody>
      </p:sp>
      <p:pic>
        <p:nvPicPr>
          <p:cNvPr id="1026" name="Picture 2" descr="https://cdn-images-1.medium.com/max/2000/1*Yw2KxjmIkj8yqS-ykLCQCQ.png">
            <a:extLst>
              <a:ext uri="{FF2B5EF4-FFF2-40B4-BE49-F238E27FC236}">
                <a16:creationId xmlns:a16="http://schemas.microsoft.com/office/drawing/2014/main" id="{8F40C497-E57F-CB42-96BE-628349363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7125"/>
            <a:ext cx="9144000" cy="460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6BD974DA-40B8-E24E-808E-08A5B34AFF03}"/>
              </a:ext>
            </a:extLst>
          </p:cNvPr>
          <p:cNvSpPr txBox="1">
            <a:spLocks/>
          </p:cNvSpPr>
          <p:nvPr/>
        </p:nvSpPr>
        <p:spPr bwMode="auto">
          <a:xfrm>
            <a:off x="990600" y="6400800"/>
            <a:ext cx="708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Large Scale GAN Training for High Fidelity Natural Image Synthesis</a:t>
            </a:r>
          </a:p>
          <a:p>
            <a:pPr algn="ctr">
              <a:defRPr/>
            </a:pPr>
            <a:r>
              <a:rPr lang="en-US" sz="1200" dirty="0"/>
              <a:t>Andrew Brock, Jeff Donahue, Karen </a:t>
            </a:r>
            <a:r>
              <a:rPr lang="en-US" sz="1200" dirty="0" err="1"/>
              <a:t>Simonyan</a:t>
            </a:r>
            <a:r>
              <a:rPr lang="en-US" sz="1200" dirty="0"/>
              <a:t>  https://</a:t>
            </a:r>
            <a:r>
              <a:rPr lang="en-US" sz="1200" dirty="0" err="1"/>
              <a:t>arxiv.org</a:t>
            </a:r>
            <a:r>
              <a:rPr lang="en-US" sz="1200" dirty="0"/>
              <a:t>/abs/1809.11096</a:t>
            </a:r>
          </a:p>
        </p:txBody>
      </p:sp>
    </p:spTree>
    <p:extLst>
      <p:ext uri="{BB962C8B-B14F-4D97-AF65-F5344CB8AC3E}">
        <p14:creationId xmlns:p14="http://schemas.microsoft.com/office/powerpoint/2010/main" val="5302384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FAE8C2D-8756-EA45-B962-504EEE7D8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BigGAN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2674B9-C17C-3D41-AC3E-4F2895607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3A9190-7117-3647-AA05-811299B7C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z="2000" smtClean="0">
                <a:solidFill>
                  <a:srgbClr val="FFFFFF"/>
                </a:solidFill>
              </a:rPr>
              <a:pPr/>
              <a:t>53</a:t>
            </a:fld>
            <a:endParaRPr lang="en" sz="2000">
              <a:solidFill>
                <a:srgbClr val="FFFFFF"/>
              </a:solidFill>
            </a:endParaRPr>
          </a:p>
        </p:txBody>
      </p:sp>
      <p:pic>
        <p:nvPicPr>
          <p:cNvPr id="2050" name="Picture 2" descr="https://cdn-images-1.medium.com/max/1600/0*A6DL2guUnBueg10y">
            <a:extLst>
              <a:ext uri="{FF2B5EF4-FFF2-40B4-BE49-F238E27FC236}">
                <a16:creationId xmlns:a16="http://schemas.microsoft.com/office/drawing/2014/main" id="{2A3913D3-697F-B344-8AEF-6BC5BAD18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9575"/>
            <a:ext cx="9144000" cy="349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B4B9686A-7212-394E-9BB4-B8CC540F753E}"/>
              </a:ext>
            </a:extLst>
          </p:cNvPr>
          <p:cNvSpPr txBox="1">
            <a:spLocks/>
          </p:cNvSpPr>
          <p:nvPr/>
        </p:nvSpPr>
        <p:spPr bwMode="auto">
          <a:xfrm>
            <a:off x="990600" y="6400800"/>
            <a:ext cx="708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Large Scale GAN Training for High Fidelity Natural Image Synthesis</a:t>
            </a:r>
          </a:p>
          <a:p>
            <a:pPr algn="ctr">
              <a:defRPr/>
            </a:pPr>
            <a:r>
              <a:rPr lang="en-US" sz="1200" dirty="0"/>
              <a:t>Andrew Brock, Jeff Donahue, Karen </a:t>
            </a:r>
            <a:r>
              <a:rPr lang="en-US" sz="1200" dirty="0" err="1"/>
              <a:t>Simonyan</a:t>
            </a:r>
            <a:r>
              <a:rPr lang="en-US" sz="1200" dirty="0"/>
              <a:t>  https://</a:t>
            </a:r>
            <a:r>
              <a:rPr lang="en-US" sz="1200" dirty="0" err="1"/>
              <a:t>arxiv.org</a:t>
            </a:r>
            <a:r>
              <a:rPr lang="en-US" sz="1200"/>
              <a:t>/abs/1809.11096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351279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BC68D-2576-2846-B48B-C99F8AF14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BigGAN</a:t>
            </a:r>
            <a:endParaRPr lang="en-US" dirty="0"/>
          </a:p>
        </p:txBody>
      </p:sp>
      <p:pic>
        <p:nvPicPr>
          <p:cNvPr id="7" name="VeZEyh8KYOl5n8Tp">
            <a:hlinkClick r:id="" action="ppaction://media"/>
            <a:extLst>
              <a:ext uri="{FF2B5EF4-FFF2-40B4-BE49-F238E27FC236}">
                <a16:creationId xmlns:a16="http://schemas.microsoft.com/office/drawing/2014/main" id="{81E95303-8F8B-E24E-A456-5A9F5BDDFB9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1143000"/>
            <a:ext cx="5257800" cy="52578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8C0992-206E-BB49-A6D2-5694591C4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DB753-BC20-B044-9430-5DD68BDA0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418CA6B-5568-FB40-B351-A3C638FA27EE}"/>
              </a:ext>
            </a:extLst>
          </p:cNvPr>
          <p:cNvSpPr txBox="1">
            <a:spLocks/>
          </p:cNvSpPr>
          <p:nvPr/>
        </p:nvSpPr>
        <p:spPr bwMode="auto">
          <a:xfrm>
            <a:off x="990600" y="6400800"/>
            <a:ext cx="708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https://</a:t>
            </a:r>
            <a:r>
              <a:rPr lang="en-US" sz="1200" dirty="0" err="1"/>
              <a:t>gist.github.com</a:t>
            </a:r>
            <a:r>
              <a:rPr lang="en-US" sz="1200" dirty="0"/>
              <a:t>/</a:t>
            </a:r>
            <a:r>
              <a:rPr lang="en-US" sz="1200" dirty="0" err="1"/>
              <a:t>phillipi</a:t>
            </a:r>
            <a:r>
              <a:rPr lang="en-US" sz="1200" dirty="0"/>
              <a:t>/d2921f2d4726d7e3cdac7a4780c6050a</a:t>
            </a:r>
          </a:p>
        </p:txBody>
      </p:sp>
    </p:spTree>
    <p:extLst>
      <p:ext uri="{BB962C8B-B14F-4D97-AF65-F5344CB8AC3E}">
        <p14:creationId xmlns:p14="http://schemas.microsoft.com/office/powerpoint/2010/main" val="357019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2" name="Shape 2192"/>
          <p:cNvSpPr txBox="1">
            <a:spLocks noGrp="1"/>
          </p:cNvSpPr>
          <p:nvPr>
            <p:ph type="title"/>
          </p:nvPr>
        </p:nvSpPr>
        <p:spPr>
          <a:xfrm>
            <a:off x="640150" y="1681853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"/>
              <a:t>“The GAN Zoo”</a:t>
            </a:r>
            <a:endParaRPr/>
          </a:p>
        </p:txBody>
      </p:sp>
      <p:sp>
        <p:nvSpPr>
          <p:cNvPr id="2197" name="Shape 2197"/>
          <p:cNvSpPr txBox="1">
            <a:spLocks noGrp="1"/>
          </p:cNvSpPr>
          <p:nvPr>
            <p:ph type="title" idx="4294967295"/>
          </p:nvPr>
        </p:nvSpPr>
        <p:spPr>
          <a:xfrm>
            <a:off x="161925" y="228600"/>
            <a:ext cx="8982075" cy="8572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" sz="2800" dirty="0"/>
              <a:t>2017: Explosion of GANs</a:t>
            </a:r>
            <a:endParaRPr sz="2800" dirty="0"/>
          </a:p>
        </p:txBody>
      </p:sp>
      <p:sp>
        <p:nvSpPr>
          <p:cNvPr id="2198" name="Shape 2198"/>
          <p:cNvSpPr txBox="1">
            <a:spLocks noGrp="1"/>
          </p:cNvSpPr>
          <p:nvPr>
            <p:ph type="title" idx="4294967295"/>
          </p:nvPr>
        </p:nvSpPr>
        <p:spPr>
          <a:xfrm>
            <a:off x="0" y="1279525"/>
            <a:ext cx="4538663" cy="5476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" sz="2000">
                <a:solidFill>
                  <a:srgbClr val="0000FF"/>
                </a:solidFill>
              </a:rPr>
              <a:t>“The GAN Zoo”</a:t>
            </a:r>
            <a:endParaRPr sz="2000">
              <a:solidFill>
                <a:srgbClr val="0000FF"/>
              </a:solidFill>
            </a:endParaRPr>
          </a:p>
        </p:txBody>
      </p:sp>
      <p:pic>
        <p:nvPicPr>
          <p:cNvPr id="2194" name="Shape 21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775" y="1758063"/>
            <a:ext cx="4751126" cy="349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5" name="Shape 21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0816" y="1727026"/>
            <a:ext cx="4156985" cy="3494275"/>
          </a:xfrm>
          <a:prstGeom prst="rect">
            <a:avLst/>
          </a:prstGeom>
          <a:noFill/>
          <a:ln>
            <a:noFill/>
          </a:ln>
        </p:spPr>
      </p:pic>
      <p:sp>
        <p:nvSpPr>
          <p:cNvPr id="2196" name="Shape 2196"/>
          <p:cNvSpPr txBox="1"/>
          <p:nvPr/>
        </p:nvSpPr>
        <p:spPr>
          <a:xfrm>
            <a:off x="4973650" y="5178975"/>
            <a:ext cx="42264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https://github.com/hindupuravinash/the-gan-zoo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439D4878-A5B0-7A40-8CD0-5E74960AF155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2510713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Shape 2209"/>
          <p:cNvSpPr txBox="1">
            <a:spLocks noGrp="1"/>
          </p:cNvSpPr>
          <p:nvPr>
            <p:ph type="title" idx="4294967295"/>
          </p:nvPr>
        </p:nvSpPr>
        <p:spPr>
          <a:xfrm>
            <a:off x="0" y="1279525"/>
            <a:ext cx="4538663" cy="5476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" sz="2000">
                <a:solidFill>
                  <a:srgbClr val="0000FF"/>
                </a:solidFill>
              </a:rPr>
              <a:t>“The GAN Zoo”</a:t>
            </a:r>
            <a:endParaRPr sz="2000">
              <a:solidFill>
                <a:srgbClr val="0000FF"/>
              </a:solidFill>
            </a:endParaRPr>
          </a:p>
        </p:txBody>
      </p:sp>
      <p:pic>
        <p:nvPicPr>
          <p:cNvPr id="2204" name="Shape 22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775" y="1758063"/>
            <a:ext cx="4751126" cy="349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5" name="Shape 22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0816" y="1727026"/>
            <a:ext cx="4156985" cy="3494275"/>
          </a:xfrm>
          <a:prstGeom prst="rect">
            <a:avLst/>
          </a:prstGeom>
          <a:noFill/>
          <a:ln>
            <a:noFill/>
          </a:ln>
        </p:spPr>
      </p:pic>
      <p:sp>
        <p:nvSpPr>
          <p:cNvPr id="2206" name="Shape 2206"/>
          <p:cNvSpPr txBox="1"/>
          <p:nvPr/>
        </p:nvSpPr>
        <p:spPr>
          <a:xfrm>
            <a:off x="4973650" y="5178975"/>
            <a:ext cx="42264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https://github.com/hindupuravinash/the-gan-zoo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07" name="Shape 2207"/>
          <p:cNvSpPr txBox="1"/>
          <p:nvPr/>
        </p:nvSpPr>
        <p:spPr>
          <a:xfrm>
            <a:off x="4146475" y="940250"/>
            <a:ext cx="46173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See also: </a:t>
            </a:r>
            <a:r>
              <a:rPr lang="en" sz="1400" u="sng" kern="0">
                <a:solidFill>
                  <a:srgbClr val="1155CC"/>
                </a:solidFill>
                <a:latin typeface="Arial"/>
                <a:cs typeface="Arial"/>
                <a:sym typeface="Arial"/>
                <a:hlinkClick r:id="rId5"/>
              </a:rPr>
              <a:t>https://github.com/soumith/ganhacks</a:t>
            </a: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for tips and tricks for trainings GANs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7B372F50-3AE5-664B-86C9-F641B8B9C1B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12" name="Shape 2197">
            <a:extLst>
              <a:ext uri="{FF2B5EF4-FFF2-40B4-BE49-F238E27FC236}">
                <a16:creationId xmlns:a16="http://schemas.microsoft.com/office/drawing/2014/main" id="{EE835D43-2222-BA45-AE4D-BFBE939FFB31}"/>
              </a:ext>
            </a:extLst>
          </p:cNvPr>
          <p:cNvSpPr txBox="1">
            <a:spLocks/>
          </p:cNvSpPr>
          <p:nvPr/>
        </p:nvSpPr>
        <p:spPr bwMode="auto">
          <a:xfrm>
            <a:off x="161925" y="228600"/>
            <a:ext cx="89820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sz="2800" kern="0"/>
              <a:t>2017: Explosion of GANs</a:t>
            </a:r>
            <a:endParaRPr 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22533748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6" name="Shape 2246"/>
          <p:cNvSpPr txBox="1">
            <a:spLocks noGrp="1"/>
          </p:cNvSpPr>
          <p:nvPr>
            <p:ph type="title"/>
          </p:nvPr>
        </p:nvSpPr>
        <p:spPr>
          <a:xfrm>
            <a:off x="457200" y="106322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-US"/>
              <a:t>GANs</a:t>
            </a:r>
          </a:p>
        </p:txBody>
      </p:sp>
      <p:sp>
        <p:nvSpPr>
          <p:cNvPr id="2248" name="Shape 2248"/>
          <p:cNvSpPr txBox="1"/>
          <p:nvPr/>
        </p:nvSpPr>
        <p:spPr>
          <a:xfrm>
            <a:off x="532800" y="1707250"/>
            <a:ext cx="81033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5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Don’t work with an explicit density function</a:t>
            </a:r>
            <a:endParaRPr sz="15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5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Take game-theoretic approach: learn to generate from training distribution through 2-player game</a:t>
            </a:r>
            <a:endParaRPr sz="15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5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5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Pros:</a:t>
            </a:r>
            <a:endParaRPr sz="15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2385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-"/>
            </a:pPr>
            <a:r>
              <a:rPr lang="en" sz="15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Beautiful, state-of-the-art samples!</a:t>
            </a:r>
            <a:endParaRPr sz="15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5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5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Cons:</a:t>
            </a:r>
            <a:endParaRPr sz="15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2385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-"/>
            </a:pPr>
            <a:r>
              <a:rPr lang="en" sz="15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Trickier / more unstable to train</a:t>
            </a:r>
            <a:endParaRPr sz="15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2385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-"/>
            </a:pPr>
            <a:r>
              <a:rPr lang="en" sz="15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Can’t solve inference queries such as p(x), p(z|x)</a:t>
            </a:r>
            <a:endParaRPr sz="15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5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5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Active areas of research:</a:t>
            </a:r>
            <a:endParaRPr sz="15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2385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-"/>
            </a:pPr>
            <a:r>
              <a:rPr lang="en" sz="15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Better loss functions, more stable training (Wasserstein GAN, LSGAN, many others)</a:t>
            </a:r>
            <a:endParaRPr sz="15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2385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-"/>
            </a:pPr>
            <a:r>
              <a:rPr lang="en" sz="15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Conditional GANs, GANs for all kinds of applications</a:t>
            </a:r>
            <a:endParaRPr sz="15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14B40AC-8630-E14F-A009-4B39446BD2F4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0451370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(Finish) Generative Adversarial Networks (GANs)</a:t>
            </a:r>
          </a:p>
          <a:p>
            <a:endParaRPr lang="en-US" dirty="0"/>
          </a:p>
          <a:p>
            <a:r>
              <a:rPr lang="en-US" dirty="0"/>
              <a:t>Reinforcement Learning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5091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228600" y="834629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</a:rPr>
              <a:t>Supervised Learning</a:t>
            </a:r>
          </a:p>
        </p:txBody>
      </p:sp>
      <p:sp>
        <p:nvSpPr>
          <p:cNvPr id="67" name="Shape 67"/>
          <p:cNvSpPr txBox="1"/>
          <p:nvPr/>
        </p:nvSpPr>
        <p:spPr>
          <a:xfrm>
            <a:off x="266275" y="1733350"/>
            <a:ext cx="4301100" cy="356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Data</a:t>
            </a: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(x, y)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x is data, y is label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Goal</a:t>
            </a: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Learn a </a:t>
            </a:r>
            <a:r>
              <a:rPr kumimoji="0" lang="en" sz="20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function</a:t>
            </a: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to map x -&gt; 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Examples</a:t>
            </a: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Classification, regression, object detection, semantic segmentation, image captioning, etc.</a:t>
            </a:r>
          </a:p>
        </p:txBody>
      </p:sp>
      <p:pic>
        <p:nvPicPr>
          <p:cNvPr id="68" name="Shape 68"/>
          <p:cNvPicPr preferRelativeResize="0"/>
          <p:nvPr/>
        </p:nvPicPr>
        <p:blipFill rotWithShape="1">
          <a:blip r:embed="rId3">
            <a:alphaModFix/>
          </a:blip>
          <a:srcRect l="9279" r="25734"/>
          <a:stretch/>
        </p:blipFill>
        <p:spPr>
          <a:xfrm>
            <a:off x="4896575" y="2397600"/>
            <a:ext cx="1835500" cy="1588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" name="Shape 69"/>
          <p:cNvCxnSpPr/>
          <p:nvPr/>
        </p:nvCxnSpPr>
        <p:spPr>
          <a:xfrm>
            <a:off x="6913275" y="3192012"/>
            <a:ext cx="6099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0" name="Shape 70"/>
          <p:cNvSpPr txBox="1"/>
          <p:nvPr/>
        </p:nvSpPr>
        <p:spPr>
          <a:xfrm>
            <a:off x="7616175" y="2946050"/>
            <a:ext cx="8448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71" name="Shape 71"/>
          <p:cNvSpPr txBox="1"/>
          <p:nvPr/>
        </p:nvSpPr>
        <p:spPr>
          <a:xfrm>
            <a:off x="5863575" y="4241450"/>
            <a:ext cx="16299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Classification</a:t>
            </a:r>
          </a:p>
        </p:txBody>
      </p:sp>
      <p:sp>
        <p:nvSpPr>
          <p:cNvPr id="72" name="Shape 72"/>
          <p:cNvSpPr txBox="1"/>
          <p:nvPr/>
        </p:nvSpPr>
        <p:spPr>
          <a:xfrm>
            <a:off x="7838700" y="5209475"/>
            <a:ext cx="1305300" cy="25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600" b="0" i="0" u="sng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4"/>
              </a:rPr>
              <a:t>This image</a:t>
            </a:r>
            <a:r>
              <a:rPr kumimoji="0" lang="en" sz="60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kumimoji="0" lang="en" sz="600" b="0" i="0" u="sng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5"/>
              </a:rPr>
              <a:t>CC0 public domain</a:t>
            </a:r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14528667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Goal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300" y="1549400"/>
            <a:ext cx="3340100" cy="5842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6090B6B-964C-4F97-AE17-44C82D464B35}"/>
                  </a:ext>
                </a:extLst>
              </p14:cNvPr>
              <p14:cNvContentPartPr/>
              <p14:nvPr/>
            </p14:nvContentPartPr>
            <p14:xfrm>
              <a:off x="1163160" y="1163160"/>
              <a:ext cx="6784560" cy="2485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6090B6B-964C-4F97-AE17-44C82D464B3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53800" y="1153800"/>
                <a:ext cx="6803280" cy="2504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2076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228600" y="834629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</a:rPr>
              <a:t>Unsupervised Learning</a:t>
            </a:r>
          </a:p>
        </p:txBody>
      </p:sp>
      <p:sp>
        <p:nvSpPr>
          <p:cNvPr id="79" name="Shape 79"/>
          <p:cNvSpPr txBox="1"/>
          <p:nvPr/>
        </p:nvSpPr>
        <p:spPr>
          <a:xfrm>
            <a:off x="312425" y="1752600"/>
            <a:ext cx="3960000" cy="356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Data</a:t>
            </a:r>
            <a:r>
              <a:rPr kumimoji="0" lang="e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: x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Just data, no labels!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97" charset="0"/>
              <a:ea typeface="ＭＳ Ｐゴシック" pitchFamily="-97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Goal</a:t>
            </a:r>
            <a:r>
              <a:rPr kumimoji="0" lang="e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: Learn some underlying hidden </a:t>
            </a:r>
            <a:r>
              <a:rPr kumimoji="0" lang="en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structure</a:t>
            </a:r>
            <a:r>
              <a:rPr kumimoji="0" lang="e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 of the data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97" charset="0"/>
              <a:ea typeface="ＭＳ Ｐゴシック" pitchFamily="-97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Examples</a:t>
            </a:r>
            <a:r>
              <a:rPr kumimoji="0" lang="e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: Clustering, dimensionality reduction, feature learning, density estimation, etc.</a:t>
            </a:r>
          </a:p>
        </p:txBody>
      </p:sp>
      <p:sp>
        <p:nvSpPr>
          <p:cNvPr id="80" name="Shape 80"/>
          <p:cNvSpPr txBox="1"/>
          <p:nvPr/>
        </p:nvSpPr>
        <p:spPr>
          <a:xfrm>
            <a:off x="5326075" y="4583650"/>
            <a:ext cx="32721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2-d density estimation</a:t>
            </a:r>
          </a:p>
        </p:txBody>
      </p:sp>
      <p:sp>
        <p:nvSpPr>
          <p:cNvPr id="81" name="Shape 81"/>
          <p:cNvSpPr txBox="1"/>
          <p:nvPr/>
        </p:nvSpPr>
        <p:spPr>
          <a:xfrm>
            <a:off x="7838700" y="5133275"/>
            <a:ext cx="1305300" cy="25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600" b="0" i="0" u="none" strike="noStrike" kern="120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2-d density images </a:t>
            </a:r>
            <a:r>
              <a:rPr kumimoji="0" lang="en" sz="600" b="0" i="0" u="sng" strike="noStrike" kern="1200" cap="none" spc="0" normalizeH="0" baseline="0" noProof="0">
                <a:ln>
                  <a:noFill/>
                </a:ln>
                <a:solidFill>
                  <a:srgbClr val="1155CC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  <a:hlinkClick r:id="rId3"/>
              </a:rPr>
              <a:t>left</a:t>
            </a:r>
            <a:r>
              <a:rPr kumimoji="0" lang="en" sz="600" b="0" i="0" u="none" strike="noStrike" kern="120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 and </a:t>
            </a:r>
            <a:r>
              <a:rPr kumimoji="0" lang="en" sz="600" b="0" i="0" u="sng" strike="noStrike" kern="1200" cap="none" spc="0" normalizeH="0" baseline="0" noProof="0">
                <a:ln>
                  <a:noFill/>
                </a:ln>
                <a:solidFill>
                  <a:srgbClr val="1155CC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  <a:hlinkClick r:id="rId4"/>
              </a:rPr>
              <a:t>right</a:t>
            </a:r>
            <a:r>
              <a:rPr kumimoji="0" lang="en" sz="600" b="0" i="0" u="none" strike="noStrike" kern="120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 are </a:t>
            </a:r>
            <a:r>
              <a:rPr kumimoji="0" lang="en" sz="600" b="0" i="0" u="sng" strike="noStrike" kern="120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  <a:hlinkClick r:id="rId5"/>
              </a:rPr>
              <a:t>CC0 public domain</a:t>
            </a:r>
          </a:p>
        </p:txBody>
      </p:sp>
      <p:sp>
        <p:nvSpPr>
          <p:cNvPr id="82" name="Shape 82"/>
          <p:cNvSpPr txBox="1"/>
          <p:nvPr/>
        </p:nvSpPr>
        <p:spPr>
          <a:xfrm>
            <a:off x="5650830" y="2670200"/>
            <a:ext cx="24702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1-d density estimation</a:t>
            </a:r>
          </a:p>
        </p:txBody>
      </p:sp>
      <p:pic>
        <p:nvPicPr>
          <p:cNvPr id="83" name="Shape 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09925" y="1771850"/>
            <a:ext cx="4049274" cy="89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02875" y="3162375"/>
            <a:ext cx="1999575" cy="157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Shape 8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51997" y="3272724"/>
            <a:ext cx="1541078" cy="125802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Shape 86"/>
          <p:cNvSpPr txBox="1"/>
          <p:nvPr/>
        </p:nvSpPr>
        <p:spPr>
          <a:xfrm>
            <a:off x="4770925" y="2213150"/>
            <a:ext cx="4230000" cy="92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1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600" b="0" i="0" u="none" strike="noStrike" kern="120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Figure copyright Ian Goodfellow, 2016. Reproduced with permission. </a:t>
            </a:r>
          </a:p>
        </p:txBody>
      </p:sp>
      <p:sp>
        <p:nvSpPr>
          <p:cNvPr id="1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264626550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  <a:p>
            <a:pPr lvl="1"/>
            <a:r>
              <a:rPr lang="en-US" dirty="0"/>
              <a:t>Learning from a “teacher”</a:t>
            </a:r>
          </a:p>
          <a:p>
            <a:pPr lvl="1"/>
            <a:r>
              <a:rPr lang="en-US" dirty="0"/>
              <a:t>Training data includes desired outputs</a:t>
            </a:r>
          </a:p>
          <a:p>
            <a:endParaRPr lang="en-US" dirty="0"/>
          </a:p>
          <a:p>
            <a:r>
              <a:rPr lang="en-US" dirty="0"/>
              <a:t>Unsupervised learning</a:t>
            </a:r>
          </a:p>
          <a:p>
            <a:pPr lvl="1"/>
            <a:r>
              <a:rPr lang="en-US" dirty="0"/>
              <a:t>Discover structure in data</a:t>
            </a:r>
          </a:p>
          <a:p>
            <a:pPr lvl="1"/>
            <a:r>
              <a:rPr lang="en-US" dirty="0"/>
              <a:t>Training data does not include desired outputs</a:t>
            </a:r>
          </a:p>
          <a:p>
            <a:endParaRPr lang="en-US" dirty="0"/>
          </a:p>
          <a:p>
            <a:r>
              <a:rPr lang="en-US" dirty="0"/>
              <a:t>Reinforcement learning</a:t>
            </a:r>
          </a:p>
          <a:p>
            <a:pPr lvl="1"/>
            <a:r>
              <a:rPr lang="en-US" dirty="0"/>
              <a:t>Learning to act under evaluative feedback (rewards)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(C) Dhruv Batra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34A590-6033-DE48-865B-A0558AEFCBD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7772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What is Reinforcement Learning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chemeClr val="tx1"/>
                </a:solidFill>
              </a:rPr>
              <a:t>What is Reinforcement Learning?</a:t>
            </a:r>
          </a:p>
        </p:txBody>
      </p:sp>
      <p:sp>
        <p:nvSpPr>
          <p:cNvPr id="253" name="Agent-oriented learning—learning by interacting with an environment to achieve a goal…"/>
          <p:cNvSpPr txBox="1">
            <a:spLocks noGrp="1"/>
          </p:cNvSpPr>
          <p:nvPr>
            <p:ph type="body" idx="1"/>
          </p:nvPr>
        </p:nvSpPr>
        <p:spPr>
          <a:xfrm>
            <a:off x="616148" y="1346032"/>
            <a:ext cx="7804548" cy="5004720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rPr dirty="0"/>
              <a:t>Agent-oriented learning—learning by interacting with an environment to achieve a goal </a:t>
            </a:r>
          </a:p>
          <a:p>
            <a:pPr lvl="1"/>
            <a:r>
              <a:rPr dirty="0"/>
              <a:t>more </a:t>
            </a:r>
            <a:r>
              <a:rPr dirty="0">
                <a:solidFill>
                  <a:schemeClr val="accent5"/>
                </a:solidFill>
              </a:rPr>
              <a:t>realistic</a:t>
            </a:r>
            <a:r>
              <a:rPr dirty="0"/>
              <a:t> and </a:t>
            </a:r>
            <a:r>
              <a:rPr dirty="0">
                <a:solidFill>
                  <a:schemeClr val="accent5"/>
                </a:solidFill>
              </a:rPr>
              <a:t>ambitious</a:t>
            </a:r>
            <a:r>
              <a:rPr dirty="0"/>
              <a:t> than other kinds of machine learning</a:t>
            </a:r>
          </a:p>
          <a:p>
            <a:pPr>
              <a:buBlip>
                <a:blip r:embed="rId2"/>
              </a:buBlip>
            </a:pPr>
            <a:r>
              <a:rPr dirty="0"/>
              <a:t>Learning by trial and error, with only delayed evaluative feedback (reward)</a:t>
            </a:r>
          </a:p>
          <a:p>
            <a:pPr lvl="1"/>
            <a:r>
              <a:rPr dirty="0"/>
              <a:t>the kind of machine learning most like natural learning</a:t>
            </a:r>
          </a:p>
          <a:p>
            <a:pPr lvl="1"/>
            <a:r>
              <a:rPr dirty="0"/>
              <a:t>learning that can tell for itself when it is right or wrong</a:t>
            </a: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Rich Sutton</a:t>
            </a:r>
          </a:p>
        </p:txBody>
      </p:sp>
    </p:spTree>
    <p:extLst>
      <p:ext uri="{BB962C8B-B14F-4D97-AF65-F5344CB8AC3E}">
        <p14:creationId xmlns:p14="http://schemas.microsoft.com/office/powerpoint/2010/main" val="3138096489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David Silver 2015"/>
          <p:cNvSpPr txBox="1"/>
          <p:nvPr/>
        </p:nvSpPr>
        <p:spPr>
          <a:xfrm>
            <a:off x="7633961" y="6505046"/>
            <a:ext cx="1178688" cy="236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r" defTabSz="410765">
              <a:defRPr sz="11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marL="0" marR="0" lvl="0" indent="0" algn="r" defTabSz="41076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/>
                <a:sym typeface="Helvetica Light"/>
              </a:rPr>
              <a:t>David Silver 2015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315" y="0"/>
            <a:ext cx="70393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88678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robot_a2-4.mov" descr="robot_a2-4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4457700" y="634999"/>
            <a:ext cx="3810000" cy="2857501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Example: Hajime Kimura’s RL Robots"/>
          <p:cNvSpPr txBox="1">
            <a:spLocks noGrp="1"/>
          </p:cNvSpPr>
          <p:nvPr>
            <p:ph type="title"/>
          </p:nvPr>
        </p:nvSpPr>
        <p:spPr>
          <a:xfrm>
            <a:off x="303088" y="-375048"/>
            <a:ext cx="8615475" cy="1518048"/>
          </a:xfrm>
          <a:prstGeom prst="rect">
            <a:avLst/>
          </a:prstGeom>
        </p:spPr>
        <p:txBody>
          <a:bodyPr/>
          <a:lstStyle/>
          <a:p>
            <a:r>
              <a:rPr dirty="0">
                <a:latin typeface="+mj-lt"/>
              </a:rPr>
              <a:t>Example: Hajime Kimura’s RL Robots</a:t>
            </a:r>
          </a:p>
        </p:txBody>
      </p:sp>
      <p:sp>
        <p:nvSpPr>
          <p:cNvPr id="260" name="Before"/>
          <p:cNvSpPr txBox="1"/>
          <p:nvPr/>
        </p:nvSpPr>
        <p:spPr>
          <a:xfrm>
            <a:off x="1790700" y="3441700"/>
            <a:ext cx="934551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321468">
              <a:lnSpc>
                <a:spcPts val="2600"/>
              </a:lnSpc>
              <a:tabLst>
                <a:tab pos="914400" algn="l"/>
              </a:tabLst>
              <a:defRPr sz="22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marL="0" marR="0" lvl="0" indent="0" algn="l" defTabSz="321468" rtl="0" eaLnBrk="0" fontAlgn="base" latinLnBrk="0" hangingPunct="0">
              <a:lnSpc>
                <a:spcPts val="26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</a:tabLst>
              <a:defRPr/>
            </a:pP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sym typeface="Comic Sans MS"/>
              </a:rPr>
              <a:t>Before</a:t>
            </a:r>
          </a:p>
        </p:txBody>
      </p:sp>
      <p:pic>
        <p:nvPicPr>
          <p:cNvPr id="261" name="robot_a0-8.mov" descr="robot_a0-8.mov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/>
          </a:blip>
          <a:stretch>
            <a:fillRect/>
          </a:stretch>
        </p:blipFill>
        <p:spPr>
          <a:xfrm>
            <a:off x="368299" y="634999"/>
            <a:ext cx="3826935" cy="2870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robot_a02-3.mov" descr="robot_a02-3.mov"/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/>
          </a:blip>
          <a:stretch>
            <a:fillRect/>
          </a:stretch>
        </p:blipFill>
        <p:spPr>
          <a:xfrm>
            <a:off x="444499" y="3810000"/>
            <a:ext cx="3670302" cy="2752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robot_b-4.mov" descr="robot_b-4.mov"/>
          <p:cNvPicPr>
            <a:picLocks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>
            <a:extLst/>
          </a:blip>
          <a:stretch>
            <a:fillRect/>
          </a:stretch>
        </p:blipFill>
        <p:spPr>
          <a:xfrm>
            <a:off x="4559300" y="3797300"/>
            <a:ext cx="3657600" cy="2743201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After"/>
          <p:cNvSpPr txBox="1"/>
          <p:nvPr/>
        </p:nvSpPr>
        <p:spPr>
          <a:xfrm>
            <a:off x="5905500" y="3429000"/>
            <a:ext cx="698909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321468">
              <a:lnSpc>
                <a:spcPts val="2600"/>
              </a:lnSpc>
              <a:tabLst>
                <a:tab pos="914400" algn="l"/>
              </a:tabLst>
              <a:defRPr sz="22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marL="0" marR="0" lvl="0" indent="0" algn="l" defTabSz="321468" rtl="0" eaLnBrk="0" fontAlgn="base" latinLnBrk="0" hangingPunct="0">
              <a:lnSpc>
                <a:spcPts val="26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</a:tabLst>
              <a:defRPr/>
            </a:pPr>
            <a:r>
              <a:rPr kumimoji="0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sym typeface="Comic Sans MS"/>
              </a:rPr>
              <a:t>After</a:t>
            </a:r>
          </a:p>
        </p:txBody>
      </p:sp>
      <p:sp>
        <p:nvSpPr>
          <p:cNvPr id="265" name="Backward"/>
          <p:cNvSpPr txBox="1"/>
          <p:nvPr/>
        </p:nvSpPr>
        <p:spPr>
          <a:xfrm>
            <a:off x="1638300" y="6489700"/>
            <a:ext cx="1341714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321468">
              <a:lnSpc>
                <a:spcPts val="2600"/>
              </a:lnSpc>
              <a:tabLst>
                <a:tab pos="914400" algn="l"/>
              </a:tabLst>
              <a:defRPr sz="22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marL="0" marR="0" lvl="0" indent="0" algn="l" defTabSz="321468" rtl="0" eaLnBrk="0" fontAlgn="base" latinLnBrk="0" hangingPunct="0">
              <a:lnSpc>
                <a:spcPts val="26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</a:tabLst>
              <a:defRPr/>
            </a:pP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sym typeface="Comic Sans MS"/>
              </a:rPr>
              <a:t>Backward</a:t>
            </a:r>
          </a:p>
        </p:txBody>
      </p:sp>
      <p:sp>
        <p:nvSpPr>
          <p:cNvPr id="266" name="New Robot, Same algorithm"/>
          <p:cNvSpPr txBox="1"/>
          <p:nvPr/>
        </p:nvSpPr>
        <p:spPr>
          <a:xfrm>
            <a:off x="4445000" y="6477000"/>
            <a:ext cx="3634008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321468">
              <a:lnSpc>
                <a:spcPts val="2600"/>
              </a:lnSpc>
              <a:tabLst>
                <a:tab pos="914400" algn="l"/>
                <a:tab pos="1828800" algn="l"/>
                <a:tab pos="2743200" algn="l"/>
                <a:tab pos="3657600" algn="l"/>
              </a:tabLst>
              <a:defRPr sz="22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marL="0" marR="0" lvl="0" indent="0" algn="l" defTabSz="321468" rtl="0" eaLnBrk="0" fontAlgn="base" latinLnBrk="0" hangingPunct="0">
              <a:lnSpc>
                <a:spcPts val="26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  <a:tab pos="1828800" algn="l"/>
                <a:tab pos="2743200" algn="l"/>
                <a:tab pos="3657600" algn="l"/>
              </a:tabLst>
              <a:defRPr/>
            </a:pP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sym typeface="Comic Sans MS"/>
              </a:rPr>
              <a:t>New Robot, Same algorithm</a:t>
            </a:r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Rich Sutton</a:t>
            </a:r>
          </a:p>
        </p:txBody>
      </p:sp>
    </p:spTree>
    <p:extLst>
      <p:ext uri="{BB962C8B-B14F-4D97-AF65-F5344CB8AC3E}">
        <p14:creationId xmlns:p14="http://schemas.microsoft.com/office/powerpoint/2010/main" val="39273236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75" fill="hold"/>
                                        <p:tgtEl>
                                          <p:spTgt spid="2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124" fill="hold"/>
                                        <p:tgtEl>
                                          <p:spTgt spid="2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6048" fill="hold"/>
                                        <p:tgtEl>
                                          <p:spTgt spid="2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0960" fill="hold"/>
                                        <p:tgtEl>
                                          <p:spTgt spid="2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8" fill="hold" display="0">
                  <p:stCondLst>
                    <p:cond delay="indefinite"/>
                  </p:stCondLst>
                </p:cTn>
                <p:tgtEl>
                  <p:spTgt spid="258"/>
                </p:tgtEl>
              </p:cMediaNode>
            </p:video>
            <p:video>
              <p:cMediaNode vol="100000">
                <p:cTn id="29" fill="hold" display="0">
                  <p:stCondLst>
                    <p:cond delay="indefinite"/>
                  </p:stCondLst>
                </p:cTn>
                <p:tgtEl>
                  <p:spTgt spid="261"/>
                </p:tgtEl>
              </p:cMediaNode>
            </p:video>
            <p:video>
              <p:cMediaNode vol="100000">
                <p:cTn id="30" fill="hold" display="0">
                  <p:stCondLst>
                    <p:cond delay="indefinite"/>
                  </p:stCondLst>
                </p:cTn>
                <p:tgtEl>
                  <p:spTgt spid="262"/>
                </p:tgtEl>
              </p:cMediaNode>
            </p:video>
            <p:video>
              <p:cMediaNode vol="100000">
                <p:cTn id="31" fill="hold" display="0">
                  <p:stCondLst>
                    <p:cond delay="indefinite"/>
                  </p:stCondLst>
                </p:cTn>
                <p:tgtEl>
                  <p:spTgt spid="263"/>
                </p:tgtEl>
              </p:cMediaNode>
            </p:video>
          </p:childTnLst>
        </p:cTn>
      </p:par>
    </p:tnLst>
    <p:bldLst>
      <p:bldP spid="258" grpId="0" animBg="1" advAuto="0"/>
      <p:bldP spid="262" grpId="0" animBg="1" advAuto="0"/>
      <p:bldP spid="263" grpId="0" animBg="1" advAuto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The RL Interface"/>
          <p:cNvSpPr txBox="1">
            <a:spLocks noGrp="1"/>
          </p:cNvSpPr>
          <p:nvPr>
            <p:ph type="title"/>
          </p:nvPr>
        </p:nvSpPr>
        <p:spPr>
          <a:xfrm>
            <a:off x="379589" y="163855"/>
            <a:ext cx="7804548" cy="909528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0433FF"/>
                </a:solidFill>
              </a:defRPr>
            </a:lvl1pPr>
          </a:lstStyle>
          <a:p>
            <a:r>
              <a:t>The RL Interface</a:t>
            </a:r>
          </a:p>
        </p:txBody>
      </p:sp>
      <p:sp>
        <p:nvSpPr>
          <p:cNvPr id="269" name="Environment may be unknown, nonlinear, stochastic and complex…"/>
          <p:cNvSpPr txBox="1">
            <a:spLocks noGrp="1"/>
          </p:cNvSpPr>
          <p:nvPr>
            <p:ph type="body" sz="half" idx="1"/>
          </p:nvPr>
        </p:nvSpPr>
        <p:spPr>
          <a:xfrm>
            <a:off x="390650" y="4160307"/>
            <a:ext cx="8362700" cy="2502289"/>
          </a:xfrm>
          <a:prstGeom prst="rect">
            <a:avLst/>
          </a:prstGeom>
        </p:spPr>
        <p:txBody>
          <a:bodyPr/>
          <a:lstStyle/>
          <a:p>
            <a:pPr marL="296333" indent="-296333">
              <a:spcBef>
                <a:spcPts val="2100"/>
              </a:spcBef>
              <a:defRPr sz="2000"/>
            </a:pPr>
            <a:r>
              <a:t>Environment may be unknown, nonlinear, stochastic and complex</a:t>
            </a:r>
          </a:p>
          <a:p>
            <a:pPr marL="296333" indent="-296333">
              <a:spcBef>
                <a:spcPts val="2100"/>
              </a:spcBef>
              <a:defRPr sz="2000"/>
            </a:pPr>
            <a:r>
              <a:t>Agent learns a policy mapping states to actions</a:t>
            </a:r>
          </a:p>
          <a:p>
            <a:pPr marL="740833" lvl="1" indent="-296333">
              <a:spcBef>
                <a:spcPts val="2100"/>
              </a:spcBef>
              <a:defRPr sz="2000">
                <a:latin typeface="Helvetica"/>
                <a:ea typeface="Helvetica"/>
                <a:cs typeface="Helvetica"/>
                <a:sym typeface="Helvetica"/>
              </a:defRPr>
            </a:pPr>
            <a:r>
              <a:t>Seeking to maximize its cumulative reward in the long run</a:t>
            </a:r>
          </a:p>
        </p:txBody>
      </p:sp>
      <p:sp>
        <p:nvSpPr>
          <p:cNvPr id="270" name="Agent"/>
          <p:cNvSpPr/>
          <p:nvPr/>
        </p:nvSpPr>
        <p:spPr>
          <a:xfrm>
            <a:off x="3525523" y="1670985"/>
            <a:ext cx="1643063" cy="705446"/>
          </a:xfrm>
          <a:prstGeom prst="roundRect">
            <a:avLst>
              <a:gd name="adj" fmla="val 7595"/>
            </a:avLst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8" tIns="35718" rIns="35718" bIns="35718" anchor="ctr"/>
          <a:lstStyle>
            <a:lvl1pPr defTabSz="410765"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marL="0" marR="0" lvl="0" indent="0" algn="ctr" defTabSz="41076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itchFamily="-97" charset="0"/>
                <a:ea typeface="ＭＳ Ｐゴシック" pitchFamily="-97" charset="-128"/>
              </a:rPr>
              <a:t>Agent</a:t>
            </a:r>
          </a:p>
        </p:txBody>
      </p:sp>
      <p:sp>
        <p:nvSpPr>
          <p:cNvPr id="271" name="Rounded Rectangle"/>
          <p:cNvSpPr/>
          <p:nvPr/>
        </p:nvSpPr>
        <p:spPr>
          <a:xfrm>
            <a:off x="3271027" y="3340837"/>
            <a:ext cx="2152055" cy="745665"/>
          </a:xfrm>
          <a:prstGeom prst="roundRect">
            <a:avLst>
              <a:gd name="adj" fmla="val 7185"/>
            </a:avLst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8" tIns="35718" rIns="35718" bIns="35718" anchor="ctr"/>
          <a:lstStyle/>
          <a:p>
            <a:pPr marL="0" marR="0" lvl="0" indent="0" algn="ctr" defTabSz="41076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 pitchFamily="-97" charset="0"/>
              <a:ea typeface="ＭＳ Ｐゴシック" pitchFamily="-97" charset="-128"/>
            </a:endParaRPr>
          </a:p>
        </p:txBody>
      </p:sp>
      <p:sp>
        <p:nvSpPr>
          <p:cNvPr id="272" name="Line"/>
          <p:cNvSpPr/>
          <p:nvPr/>
        </p:nvSpPr>
        <p:spPr>
          <a:xfrm>
            <a:off x="2474124" y="2014101"/>
            <a:ext cx="1057446" cy="1693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3" y="21600"/>
                </a:move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</a:path>
            </a:pathLst>
          </a:custGeom>
          <a:ln w="88900">
            <a:solidFill>
              <a:srgbClr val="006B36"/>
            </a:solidFill>
            <a:miter lim="400000"/>
            <a:tailEnd type="triangle"/>
          </a:ln>
        </p:spPr>
        <p:txBody>
          <a:bodyPr lIns="35718" tIns="35718" rIns="35718" bIns="35718" anchor="ctr"/>
          <a:lstStyle/>
          <a:p>
            <a:pPr marL="0" marR="0" lvl="0" indent="0" algn="ctr" defTabSz="41076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97" charset="0"/>
              <a:ea typeface="ＭＳ Ｐゴシック" pitchFamily="-97" charset="-128"/>
            </a:endParaRPr>
          </a:p>
        </p:txBody>
      </p:sp>
      <p:sp>
        <p:nvSpPr>
          <p:cNvPr id="273" name="Line"/>
          <p:cNvSpPr/>
          <p:nvPr/>
        </p:nvSpPr>
        <p:spPr>
          <a:xfrm>
            <a:off x="5171096" y="2048892"/>
            <a:ext cx="1107526" cy="16510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5173" y="21600"/>
                </a:lnTo>
              </a:path>
            </a:pathLst>
          </a:custGeom>
          <a:ln w="38100">
            <a:solidFill>
              <a:srgbClr val="005493"/>
            </a:solidFill>
            <a:miter lim="400000"/>
            <a:tailEnd type="triangle"/>
          </a:ln>
        </p:spPr>
        <p:txBody>
          <a:bodyPr lIns="35718" tIns="35718" rIns="35718" bIns="35718" anchor="ctr"/>
          <a:lstStyle/>
          <a:p>
            <a:pPr marL="0" marR="0" lvl="0" indent="0" algn="ctr" defTabSz="41076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97" charset="0"/>
              <a:ea typeface="ＭＳ Ｐゴシック" pitchFamily="-97" charset="-128"/>
            </a:endParaRPr>
          </a:p>
        </p:txBody>
      </p:sp>
      <p:sp>
        <p:nvSpPr>
          <p:cNvPr id="274" name="Line"/>
          <p:cNvSpPr/>
          <p:nvPr/>
        </p:nvSpPr>
        <p:spPr>
          <a:xfrm flipV="1">
            <a:off x="4315695" y="2397934"/>
            <a:ext cx="1" cy="953403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marL="0" marR="0" lvl="0" indent="0" algn="l" defTabSz="321468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800">
                <a:latin typeface="Helvetica"/>
                <a:ea typeface="Helvetica"/>
                <a:cs typeface="Helvetica"/>
                <a:sym typeface="Helvetica"/>
              </a:defRPr>
            </a:pP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sym typeface="Helvetica"/>
            </a:endParaRPr>
          </a:p>
        </p:txBody>
      </p:sp>
      <p:sp>
        <p:nvSpPr>
          <p:cNvPr id="275" name="Action,…"/>
          <p:cNvSpPr txBox="1"/>
          <p:nvPr/>
        </p:nvSpPr>
        <p:spPr>
          <a:xfrm>
            <a:off x="6380465" y="2479519"/>
            <a:ext cx="1014414" cy="820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marL="0" marR="0" lvl="0" indent="0" algn="l" defTabSz="41076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rgbClr val="005493"/>
                </a:solidFill>
              </a:defRPr>
            </a:pPr>
            <a:r>
              <a:rPr kumimoji="0" sz="1800" b="0" i="1" u="none" strike="noStrike" kern="1200" cap="none" spc="0" normalizeH="0" baseline="0" noProof="0">
                <a:ln>
                  <a:noFill/>
                </a:ln>
                <a:solidFill>
                  <a:srgbClr val="005493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Action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5493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, </a:t>
            </a:r>
          </a:p>
          <a:p>
            <a:pPr marL="0" marR="0" lvl="0" indent="0" algn="l" defTabSz="41076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600">
                <a:solidFill>
                  <a:srgbClr val="005493"/>
                </a:solidFill>
              </a:defRPr>
            </a:pP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5493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Response, </a:t>
            </a:r>
          </a:p>
          <a:p>
            <a:pPr marL="0" marR="0" lvl="0" indent="0" algn="l" defTabSz="41076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600">
                <a:solidFill>
                  <a:srgbClr val="005493"/>
                </a:solidFill>
              </a:defRPr>
            </a:pP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5493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Control</a:t>
            </a:r>
          </a:p>
        </p:txBody>
      </p:sp>
      <p:sp>
        <p:nvSpPr>
          <p:cNvPr id="276" name="State,…"/>
          <p:cNvSpPr txBox="1"/>
          <p:nvPr/>
        </p:nvSpPr>
        <p:spPr>
          <a:xfrm>
            <a:off x="1437857" y="2387642"/>
            <a:ext cx="907158" cy="808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marL="0" marR="0" lvl="0" indent="0" algn="r" defTabSz="41076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rgbClr val="006B36"/>
                </a:solidFill>
              </a:defRPr>
            </a:pPr>
            <a:r>
              <a:rPr kumimoji="0" sz="1800" b="0" i="1" u="none" strike="noStrike" kern="1200" cap="none" spc="0" normalizeH="0" baseline="0" noProof="0">
                <a:ln>
                  <a:noFill/>
                </a:ln>
                <a:solidFill>
                  <a:srgbClr val="006B36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State, </a:t>
            </a:r>
          </a:p>
          <a:p>
            <a:pPr marL="0" marR="0" lvl="0" indent="0" algn="r" defTabSz="41076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600">
                <a:solidFill>
                  <a:srgbClr val="006B36"/>
                </a:solidFill>
              </a:defRPr>
            </a:pP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6B36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Stimulus, </a:t>
            </a:r>
          </a:p>
          <a:p>
            <a:pPr marL="0" marR="0" lvl="0" indent="0" algn="r" defTabSz="41076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600">
                <a:solidFill>
                  <a:srgbClr val="006B36"/>
                </a:solidFill>
              </a:defRPr>
            </a:pP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6B36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Situation</a:t>
            </a:r>
          </a:p>
        </p:txBody>
      </p:sp>
      <p:sp>
        <p:nvSpPr>
          <p:cNvPr id="277" name="Reward,…"/>
          <p:cNvSpPr txBox="1"/>
          <p:nvPr/>
        </p:nvSpPr>
        <p:spPr>
          <a:xfrm>
            <a:off x="4371286" y="2451242"/>
            <a:ext cx="1313948" cy="841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marL="0" marR="0" lvl="0" indent="0" algn="l" defTabSz="41076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rgbClr val="FF2600"/>
                </a:solidFill>
              </a:defRPr>
            </a:pP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Reward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, </a:t>
            </a:r>
          </a:p>
          <a:p>
            <a:pPr marL="0" marR="0" lvl="0" indent="0" algn="l" defTabSz="41076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600">
                <a:solidFill>
                  <a:srgbClr val="FF2600"/>
                </a:solidFill>
              </a:defRPr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Gain, Payoff, </a:t>
            </a:r>
          </a:p>
          <a:p>
            <a:pPr marL="0" marR="0" lvl="0" indent="0" algn="l" defTabSz="41076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600">
                <a:solidFill>
                  <a:srgbClr val="FF2600"/>
                </a:solidFill>
              </a:defRPr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Cost</a:t>
            </a:r>
          </a:p>
        </p:txBody>
      </p:sp>
      <p:sp>
        <p:nvSpPr>
          <p:cNvPr id="278" name="Environment…"/>
          <p:cNvSpPr txBox="1"/>
          <p:nvPr/>
        </p:nvSpPr>
        <p:spPr>
          <a:xfrm>
            <a:off x="3463201" y="3359793"/>
            <a:ext cx="1776264" cy="718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/>
          <a:p>
            <a:pPr marL="0" marR="0" lvl="0" indent="0" algn="ctr" defTabSz="410765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itchFamily="-97" charset="0"/>
                <a:ea typeface="ＭＳ Ｐゴシック" pitchFamily="-97" charset="-128"/>
              </a:rPr>
              <a:t>Environment</a:t>
            </a:r>
          </a:p>
          <a:p>
            <a:pPr marL="0" marR="0" lvl="0" indent="0" algn="ctr" defTabSz="410765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6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itchFamily="-97" charset="0"/>
                <a:ea typeface="ＭＳ Ｐゴシック" pitchFamily="-97" charset="-128"/>
              </a:rPr>
              <a:t>(world)</a:t>
            </a:r>
          </a:p>
        </p:txBody>
      </p:sp>
    </p:spTree>
    <p:extLst>
      <p:ext uri="{BB962C8B-B14F-4D97-AF65-F5344CB8AC3E}">
        <p14:creationId xmlns:p14="http://schemas.microsoft.com/office/powerpoint/2010/main" val="4029589648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Environment may be unknown, nonlinear, stochastic and complex…"/>
          <p:cNvSpPr txBox="1">
            <a:spLocks noGrp="1"/>
          </p:cNvSpPr>
          <p:nvPr>
            <p:ph type="body" idx="1"/>
          </p:nvPr>
        </p:nvSpPr>
        <p:spPr>
          <a:xfrm>
            <a:off x="390650" y="4160307"/>
            <a:ext cx="8362700" cy="2502289"/>
          </a:xfrm>
          <a:prstGeom prst="rect">
            <a:avLst/>
          </a:prstGeom>
        </p:spPr>
        <p:txBody>
          <a:bodyPr/>
          <a:lstStyle/>
          <a:p>
            <a:pPr marL="296333" indent="-296333">
              <a:spcBef>
                <a:spcPts val="2100"/>
              </a:spcBef>
              <a:defRPr sz="2000"/>
            </a:pPr>
            <a:r>
              <a:rPr dirty="0"/>
              <a:t>Environment may be unknown, nonlinear, stochastic and complex</a:t>
            </a:r>
          </a:p>
          <a:p>
            <a:pPr marL="296333" indent="-296333">
              <a:spcBef>
                <a:spcPts val="2100"/>
              </a:spcBef>
              <a:defRPr sz="2000"/>
            </a:pPr>
            <a:r>
              <a:rPr dirty="0"/>
              <a:t>Agent learns a policy mapping states to actions</a:t>
            </a:r>
          </a:p>
          <a:p>
            <a:pPr marL="740833" lvl="1" indent="-296333">
              <a:spcBef>
                <a:spcPts val="2100"/>
              </a:spcBef>
              <a:defRPr sz="20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Seeking to maximize its cumulative reward in the long run</a:t>
            </a:r>
          </a:p>
        </p:txBody>
      </p:sp>
      <p:sp>
        <p:nvSpPr>
          <p:cNvPr id="270" name="Agent"/>
          <p:cNvSpPr/>
          <p:nvPr/>
        </p:nvSpPr>
        <p:spPr>
          <a:xfrm>
            <a:off x="3525523" y="1670985"/>
            <a:ext cx="1643063" cy="705446"/>
          </a:xfrm>
          <a:prstGeom prst="roundRect">
            <a:avLst>
              <a:gd name="adj" fmla="val 7595"/>
            </a:avLst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8" tIns="35718" rIns="35718" bIns="35718" anchor="ctr"/>
          <a:lstStyle>
            <a:lvl1pPr defTabSz="410765"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marL="0" marR="0" lvl="0" indent="0" algn="ctr" defTabSz="41076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cs typeface="Gill Sans"/>
                <a:sym typeface="Gill Sans"/>
              </a:rPr>
              <a:t>Agent</a:t>
            </a:r>
          </a:p>
        </p:txBody>
      </p:sp>
      <p:sp>
        <p:nvSpPr>
          <p:cNvPr id="271" name="Rounded Rectangle"/>
          <p:cNvSpPr/>
          <p:nvPr/>
        </p:nvSpPr>
        <p:spPr>
          <a:xfrm>
            <a:off x="3271027" y="3340837"/>
            <a:ext cx="2152055" cy="745665"/>
          </a:xfrm>
          <a:prstGeom prst="roundRect">
            <a:avLst>
              <a:gd name="adj" fmla="val 7185"/>
            </a:avLst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8" tIns="35718" rIns="35718" bIns="35718" anchor="ctr"/>
          <a:lstStyle/>
          <a:p>
            <a:pPr marL="0" marR="0" lvl="0" indent="0" algn="ctr" defTabSz="41076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cs typeface="Gill Sans"/>
              <a:sym typeface="Gill Sans"/>
            </a:endParaRPr>
          </a:p>
        </p:txBody>
      </p:sp>
      <p:sp>
        <p:nvSpPr>
          <p:cNvPr id="272" name="Line"/>
          <p:cNvSpPr/>
          <p:nvPr/>
        </p:nvSpPr>
        <p:spPr>
          <a:xfrm>
            <a:off x="2474124" y="2014101"/>
            <a:ext cx="1057446" cy="1693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3" y="21600"/>
                </a:move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</a:path>
            </a:pathLst>
          </a:custGeom>
          <a:ln w="88900">
            <a:solidFill>
              <a:srgbClr val="006B36"/>
            </a:solidFill>
            <a:miter lim="400000"/>
            <a:tailEnd type="triangle"/>
          </a:ln>
        </p:spPr>
        <p:txBody>
          <a:bodyPr lIns="35718" tIns="35718" rIns="35718" bIns="35718" anchor="ctr"/>
          <a:lstStyle/>
          <a:p>
            <a:pPr marL="0" marR="0" lvl="0" indent="0" algn="ctr" defTabSz="41076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cs typeface="Gill Sans"/>
              <a:sym typeface="Gill Sans"/>
            </a:endParaRPr>
          </a:p>
        </p:txBody>
      </p:sp>
      <p:sp>
        <p:nvSpPr>
          <p:cNvPr id="273" name="Line"/>
          <p:cNvSpPr/>
          <p:nvPr/>
        </p:nvSpPr>
        <p:spPr>
          <a:xfrm>
            <a:off x="5171096" y="2048892"/>
            <a:ext cx="1107526" cy="16510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5173" y="21600"/>
                </a:lnTo>
              </a:path>
            </a:pathLst>
          </a:custGeom>
          <a:ln w="38100">
            <a:solidFill>
              <a:srgbClr val="005493"/>
            </a:solidFill>
            <a:miter lim="400000"/>
            <a:tailEnd type="triangle"/>
          </a:ln>
        </p:spPr>
        <p:txBody>
          <a:bodyPr lIns="35718" tIns="35718" rIns="35718" bIns="35718" anchor="ctr"/>
          <a:lstStyle/>
          <a:p>
            <a:pPr marL="0" marR="0" lvl="0" indent="0" algn="ctr" defTabSz="41076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cs typeface="Gill Sans"/>
              <a:sym typeface="Gill Sans"/>
            </a:endParaRPr>
          </a:p>
        </p:txBody>
      </p:sp>
      <p:sp>
        <p:nvSpPr>
          <p:cNvPr id="274" name="Line"/>
          <p:cNvSpPr/>
          <p:nvPr/>
        </p:nvSpPr>
        <p:spPr>
          <a:xfrm flipV="1">
            <a:off x="4315695" y="2397934"/>
            <a:ext cx="1" cy="953403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marL="0" marR="0" lvl="0" indent="0" algn="l" defTabSz="32146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latin typeface="Helvetica"/>
                <a:ea typeface="Helvetica"/>
                <a:cs typeface="Helvetica"/>
                <a:sym typeface="Helvetica"/>
              </a:defRPr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sym typeface="Helvetica"/>
            </a:endParaRPr>
          </a:p>
        </p:txBody>
      </p:sp>
      <p:sp>
        <p:nvSpPr>
          <p:cNvPr id="275" name="Action,…"/>
          <p:cNvSpPr txBox="1"/>
          <p:nvPr/>
        </p:nvSpPr>
        <p:spPr>
          <a:xfrm>
            <a:off x="6380465" y="2479519"/>
            <a:ext cx="1014414" cy="820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marL="0" marR="0" lvl="0" indent="0" algn="l" defTabSz="41076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5493"/>
                </a:solidFill>
              </a:defRPr>
            </a:pPr>
            <a:r>
              <a:rPr kumimoji="0" sz="1800" b="0" i="1" u="none" strike="noStrike" kern="0" cap="none" spc="0" normalizeH="0" baseline="0" noProof="0">
                <a:ln>
                  <a:noFill/>
                </a:ln>
                <a:solidFill>
                  <a:srgbClr val="005493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Action</a:t>
            </a: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5493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, </a:t>
            </a:r>
          </a:p>
          <a:p>
            <a:pPr marL="0" marR="0" lvl="0" indent="0" algn="l" defTabSz="41076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005493"/>
                </a:solidFill>
              </a:defRPr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005493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Response, </a:t>
            </a:r>
          </a:p>
          <a:p>
            <a:pPr marL="0" marR="0" lvl="0" indent="0" algn="l" defTabSz="41076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005493"/>
                </a:solidFill>
              </a:defRPr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005493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Control</a:t>
            </a:r>
          </a:p>
        </p:txBody>
      </p:sp>
      <p:sp>
        <p:nvSpPr>
          <p:cNvPr id="276" name="State,…"/>
          <p:cNvSpPr txBox="1"/>
          <p:nvPr/>
        </p:nvSpPr>
        <p:spPr>
          <a:xfrm>
            <a:off x="1437857" y="2387642"/>
            <a:ext cx="907158" cy="808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marL="0" marR="0" lvl="0" indent="0" algn="r" defTabSz="41076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6B36"/>
                </a:solidFill>
              </a:defRPr>
            </a:pPr>
            <a:r>
              <a:rPr kumimoji="0" sz="1800" b="0" i="1" u="none" strike="noStrike" kern="0" cap="none" spc="0" normalizeH="0" baseline="0" noProof="0">
                <a:ln>
                  <a:noFill/>
                </a:ln>
                <a:solidFill>
                  <a:srgbClr val="006B36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State, </a:t>
            </a:r>
          </a:p>
          <a:p>
            <a:pPr marL="0" marR="0" lvl="0" indent="0" algn="r" defTabSz="41076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006B36"/>
                </a:solidFill>
              </a:defRPr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006B36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Stimulus, </a:t>
            </a:r>
          </a:p>
          <a:p>
            <a:pPr marL="0" marR="0" lvl="0" indent="0" algn="r" defTabSz="41076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006B36"/>
                </a:solidFill>
              </a:defRPr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006B36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Situation</a:t>
            </a:r>
          </a:p>
        </p:txBody>
      </p:sp>
      <p:sp>
        <p:nvSpPr>
          <p:cNvPr id="277" name="Reward,…"/>
          <p:cNvSpPr txBox="1"/>
          <p:nvPr/>
        </p:nvSpPr>
        <p:spPr>
          <a:xfrm>
            <a:off x="4371286" y="2461660"/>
            <a:ext cx="1166020" cy="820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marL="0" marR="0" lvl="0" indent="0" algn="l" defTabSz="41076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2600"/>
                </a:solidFill>
              </a:defRPr>
            </a:pPr>
            <a:r>
              <a:rPr kumimoji="0" sz="1800" b="0" i="1" u="none" strike="noStrike" kern="0" cap="none" spc="0" normalizeH="0" baseline="0" noProof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Reward</a:t>
            </a: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, </a:t>
            </a:r>
          </a:p>
          <a:p>
            <a:pPr marL="0" marR="0" lvl="0" indent="0" algn="l" defTabSz="41076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2600"/>
                </a:solidFill>
              </a:defRPr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Gain, Payoff, </a:t>
            </a:r>
          </a:p>
          <a:p>
            <a:pPr marL="0" marR="0" lvl="0" indent="0" algn="l" defTabSz="41076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2600"/>
                </a:solidFill>
              </a:defRPr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Cost</a:t>
            </a:r>
          </a:p>
        </p:txBody>
      </p:sp>
      <p:sp>
        <p:nvSpPr>
          <p:cNvPr id="278" name="Environment…"/>
          <p:cNvSpPr txBox="1"/>
          <p:nvPr/>
        </p:nvSpPr>
        <p:spPr>
          <a:xfrm>
            <a:off x="3463201" y="3420416"/>
            <a:ext cx="1776264" cy="59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/>
          <a:p>
            <a:pPr marL="0" marR="0" lvl="0" indent="0" algn="ctr" defTabSz="410765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cs typeface="Gill Sans"/>
                <a:sym typeface="Gill Sans"/>
              </a:rPr>
              <a:t>Environment</a:t>
            </a:r>
          </a:p>
          <a:p>
            <a:pPr marL="0" marR="0" lvl="0" indent="0" algn="ctr" defTabSz="410765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cs typeface="Gill Sans"/>
                <a:sym typeface="Gill Sans"/>
              </a:rPr>
              <a:t>(world)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51D9E0D9-8180-BA4E-A7D3-788344C887EF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Rich Sutton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C515A99-B239-B349-8433-92AC0B52F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sz="4000" dirty="0"/>
              <a:t>RL API</a:t>
            </a:r>
          </a:p>
        </p:txBody>
      </p:sp>
    </p:spTree>
    <p:extLst>
      <p:ext uri="{BB962C8B-B14F-4D97-AF65-F5344CB8AC3E}">
        <p14:creationId xmlns:p14="http://schemas.microsoft.com/office/powerpoint/2010/main" val="62862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RL API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(C) Dhruv Batra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34A590-6033-DE48-865B-A0558AEFCBD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7324"/>
            <a:ext cx="9144000" cy="4480076"/>
          </a:xfrm>
          <a:prstGeom prst="rect">
            <a:avLst/>
          </a:prstGeom>
        </p:spPr>
      </p:pic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David Silver</a:t>
            </a:r>
          </a:p>
        </p:txBody>
      </p:sp>
    </p:spTree>
    <p:extLst>
      <p:ext uri="{BB962C8B-B14F-4D97-AF65-F5344CB8AC3E}">
        <p14:creationId xmlns:p14="http://schemas.microsoft.com/office/powerpoint/2010/main" val="50844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ignature challenges of R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chemeClr val="tx1"/>
                </a:solidFill>
              </a:rPr>
              <a:t>Signature challenges of RL</a:t>
            </a:r>
          </a:p>
        </p:txBody>
      </p:sp>
      <p:sp>
        <p:nvSpPr>
          <p:cNvPr id="283" name="Evaluative feedback (reward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Evaluative feedback (reward)</a:t>
            </a:r>
          </a:p>
          <a:p>
            <a:pPr>
              <a:buBlip>
                <a:blip r:embed="rId2"/>
              </a:buBlip>
            </a:pPr>
            <a:r>
              <a:t>Sequentiality, delayed consequences</a:t>
            </a:r>
          </a:p>
          <a:p>
            <a:pPr>
              <a:buBlip>
                <a:blip r:embed="rId2"/>
              </a:buBlip>
            </a:pPr>
            <a:r>
              <a:t>Need for trial and error, to explore as well as exploit</a:t>
            </a:r>
          </a:p>
          <a:p>
            <a:pPr>
              <a:buBlip>
                <a:blip r:embed="rId2"/>
              </a:buBlip>
            </a:pPr>
            <a:r>
              <a:t>Non-stationarity</a:t>
            </a:r>
          </a:p>
          <a:p>
            <a:pPr>
              <a:buBlip>
                <a:blip r:embed="rId2"/>
              </a:buBlip>
            </a:pPr>
            <a:r>
              <a:t>The fleeting nature of time and online data</a:t>
            </a: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Rich Sutton</a:t>
            </a:r>
          </a:p>
        </p:txBody>
      </p:sp>
    </p:spTree>
    <p:extLst>
      <p:ext uri="{BB962C8B-B14F-4D97-AF65-F5344CB8AC3E}">
        <p14:creationId xmlns:p14="http://schemas.microsoft.com/office/powerpoint/2010/main" val="3948354018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(C) Dhruv Batra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34A590-6033-DE48-865B-A0558AEFCBD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403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Goal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Need to compute: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300" y="1549400"/>
            <a:ext cx="3340100" cy="584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500" y="3352800"/>
            <a:ext cx="2984500" cy="4572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199B309-7BE5-4909-AC36-C852B681B5C2}"/>
                  </a:ext>
                </a:extLst>
              </p14:cNvPr>
              <p14:cNvContentPartPr/>
              <p14:nvPr/>
            </p14:nvContentPartPr>
            <p14:xfrm>
              <a:off x="188280" y="1227600"/>
              <a:ext cx="8402400" cy="54068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199B309-7BE5-4909-AC36-C852B681B5C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8920" y="1218240"/>
                <a:ext cx="8421120" cy="542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2460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xfrm>
            <a:off x="228600" y="834629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</a:rPr>
              <a:t>Robot Locomotion</a:t>
            </a:r>
          </a:p>
        </p:txBody>
      </p:sp>
      <p:pic>
        <p:nvPicPr>
          <p:cNvPr id="179" name="Shape 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576" y="2099826"/>
            <a:ext cx="4600525" cy="2325649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Shape 180"/>
          <p:cNvSpPr txBox="1"/>
          <p:nvPr/>
        </p:nvSpPr>
        <p:spPr>
          <a:xfrm>
            <a:off x="5031475" y="2420100"/>
            <a:ext cx="3992400" cy="68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Objective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Make the robot move forward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State: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Angle and position of the joints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Action: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Torques applied on joints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Reward: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at each time step upright + forward movement</a:t>
            </a:r>
          </a:p>
        </p:txBody>
      </p:sp>
      <p:sp>
        <p:nvSpPr>
          <p:cNvPr id="181" name="Shape 181"/>
          <p:cNvSpPr txBox="1"/>
          <p:nvPr/>
        </p:nvSpPr>
        <p:spPr>
          <a:xfrm>
            <a:off x="3159425" y="4920900"/>
            <a:ext cx="5891700" cy="92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Figures copyright John Schulman et al., 2016. Reproduced with permission. </a:t>
            </a: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966498888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xfrm>
            <a:off x="228600" y="834629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</a:rPr>
              <a:t>Atari Games</a:t>
            </a:r>
          </a:p>
        </p:txBody>
      </p:sp>
      <p:pic>
        <p:nvPicPr>
          <p:cNvPr id="188" name="Shape 1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200" y="1692025"/>
            <a:ext cx="8469600" cy="121335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Shape 189"/>
          <p:cNvSpPr txBox="1"/>
          <p:nvPr/>
        </p:nvSpPr>
        <p:spPr>
          <a:xfrm>
            <a:off x="427775" y="3331850"/>
            <a:ext cx="7435200" cy="68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Objective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Complete the game with the highest score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State: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Raw pixel inputs of the game state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Action: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Game controls e.g. Left, Right, Up, Down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Reward: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Score increase/decrease at each time step</a:t>
            </a:r>
          </a:p>
        </p:txBody>
      </p:sp>
      <p:sp>
        <p:nvSpPr>
          <p:cNvPr id="190" name="Shape 190"/>
          <p:cNvSpPr txBox="1"/>
          <p:nvPr/>
        </p:nvSpPr>
        <p:spPr>
          <a:xfrm>
            <a:off x="3159425" y="4920900"/>
            <a:ext cx="5891700" cy="92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Figures copyright Volodymyr Mnih et al., 2013. Reproduced with permission. </a:t>
            </a: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084616586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title"/>
          </p:nvPr>
        </p:nvSpPr>
        <p:spPr>
          <a:xfrm>
            <a:off x="228600" y="834629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</a:rPr>
              <a:t>Go</a:t>
            </a:r>
          </a:p>
        </p:txBody>
      </p:sp>
      <p:sp>
        <p:nvSpPr>
          <p:cNvPr id="197" name="Shape 197"/>
          <p:cNvSpPr txBox="1"/>
          <p:nvPr/>
        </p:nvSpPr>
        <p:spPr>
          <a:xfrm>
            <a:off x="4122600" y="2608700"/>
            <a:ext cx="5021400" cy="68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Objective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Win the game!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State: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Position of all pieces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Action: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Where to put the next piece down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Reward: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if win at the end of the game, 0 otherwise</a:t>
            </a:r>
          </a:p>
        </p:txBody>
      </p:sp>
      <p:pic>
        <p:nvPicPr>
          <p:cNvPr id="198" name="Shape 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700" y="1676775"/>
            <a:ext cx="3504450" cy="350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Shape 199"/>
          <p:cNvSpPr txBox="1"/>
          <p:nvPr/>
        </p:nvSpPr>
        <p:spPr>
          <a:xfrm>
            <a:off x="2271300" y="1122075"/>
            <a:ext cx="5866500" cy="68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Shape 200"/>
          <p:cNvSpPr txBox="1"/>
          <p:nvPr/>
        </p:nvSpPr>
        <p:spPr>
          <a:xfrm>
            <a:off x="7838700" y="5209475"/>
            <a:ext cx="1305300" cy="25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600" b="0" i="0" u="sng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4"/>
              </a:rPr>
              <a:t>This image</a:t>
            </a:r>
            <a:r>
              <a:rPr kumimoji="0" lang="en" sz="60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kumimoji="0" lang="en" sz="600" b="0" i="0" u="sng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5"/>
              </a:rPr>
              <a:t>CC0 public domain</a:t>
            </a: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606474001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http://projects.rajivshah.com/rldemo/</a:t>
            </a:r>
            <a:endParaRPr lang="en-US" dirty="0"/>
          </a:p>
          <a:p>
            <a:r>
              <a:rPr lang="en-US" dirty="0">
                <a:hlinkClick r:id="rId3"/>
              </a:rPr>
              <a:t>https://cs.stanford.edu/people/karpathy/convnetjs/demo/rldemo.html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(C) Dhruv Batra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34A590-6033-DE48-865B-A0558AEFCBD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45202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</a:rPr>
              <a:t>Markov Decision Process</a:t>
            </a:r>
          </a:p>
        </p:txBody>
      </p:sp>
      <p:sp>
        <p:nvSpPr>
          <p:cNvPr id="222" name="Shape 222"/>
          <p:cNvSpPr txBox="1"/>
          <p:nvPr/>
        </p:nvSpPr>
        <p:spPr>
          <a:xfrm>
            <a:off x="457200" y="1066800"/>
            <a:ext cx="8515800" cy="98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Mathematical formulation of the RL problem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Shape 223"/>
          <p:cNvSpPr txBox="1"/>
          <p:nvPr/>
        </p:nvSpPr>
        <p:spPr>
          <a:xfrm>
            <a:off x="712950" y="1600200"/>
            <a:ext cx="8137800" cy="68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Defined by: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set of possible states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set of possible actions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distribution of reward given (state, action) pair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transition probability i.e. distribution over next state given (state, action) pair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discount factor</a:t>
            </a:r>
          </a:p>
        </p:txBody>
      </p:sp>
      <p:pic>
        <p:nvPicPr>
          <p:cNvPr id="224" name="Shape 2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5901" y="1662849"/>
            <a:ext cx="1860375" cy="32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Shape 2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1250" y="2225376"/>
            <a:ext cx="152400" cy="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Shape 2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6963" y="2483413"/>
            <a:ext cx="180975" cy="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Shape 2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72187" y="2741462"/>
            <a:ext cx="190500" cy="17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Shape 2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96026" y="2990001"/>
            <a:ext cx="142875" cy="16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Shape 2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05538" y="3229000"/>
            <a:ext cx="123825" cy="15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292436541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</a:rPr>
              <a:t>Markov Decision Process</a:t>
            </a:r>
          </a:p>
        </p:txBody>
      </p:sp>
      <p:sp>
        <p:nvSpPr>
          <p:cNvPr id="222" name="Shape 222"/>
          <p:cNvSpPr txBox="1"/>
          <p:nvPr/>
        </p:nvSpPr>
        <p:spPr>
          <a:xfrm>
            <a:off x="457200" y="1066800"/>
            <a:ext cx="8515800" cy="98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Mathematical formulation of the RL problem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Life is trajectory: 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Shape 223"/>
          <p:cNvSpPr txBox="1"/>
          <p:nvPr/>
        </p:nvSpPr>
        <p:spPr>
          <a:xfrm>
            <a:off x="712950" y="1600200"/>
            <a:ext cx="8137800" cy="68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Defined by: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set of possible states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set of possible actions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distribution of reward given (state, action) pair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transition probability i.e. distribution over next state given (state, action) pair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discount factor</a:t>
            </a:r>
          </a:p>
        </p:txBody>
      </p:sp>
      <p:pic>
        <p:nvPicPr>
          <p:cNvPr id="224" name="Shape 2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5901" y="1662849"/>
            <a:ext cx="1860375" cy="32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Shape 2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1250" y="2225376"/>
            <a:ext cx="152400" cy="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Shape 2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6963" y="2483413"/>
            <a:ext cx="180975" cy="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Shape 2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72187" y="2741462"/>
            <a:ext cx="190500" cy="17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Shape 2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96026" y="2990001"/>
            <a:ext cx="142875" cy="16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Shape 2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05538" y="3229000"/>
            <a:ext cx="123825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895600" y="3936801"/>
            <a:ext cx="4637309" cy="254199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950470594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</a:rPr>
              <a:t>Markov Decision Process</a:t>
            </a:r>
          </a:p>
        </p:txBody>
      </p:sp>
      <p:sp>
        <p:nvSpPr>
          <p:cNvPr id="222" name="Shape 222"/>
          <p:cNvSpPr txBox="1"/>
          <p:nvPr/>
        </p:nvSpPr>
        <p:spPr>
          <a:xfrm>
            <a:off x="457200" y="1066800"/>
            <a:ext cx="8515800" cy="98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Mathematical formulation of the RL problem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Life is trajectory: 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r>
              <a:rPr kumimoji="0" lang="e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Markov property</a:t>
            </a: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Current state completely </a:t>
            </a:r>
            <a:r>
              <a:rPr kumimoji="0" lang="e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characteri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z</a:t>
            </a:r>
            <a:r>
              <a:rPr kumimoji="0" lang="e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es</a:t>
            </a: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the state of the world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Shape 223"/>
          <p:cNvSpPr txBox="1"/>
          <p:nvPr/>
        </p:nvSpPr>
        <p:spPr>
          <a:xfrm>
            <a:off x="712950" y="1600200"/>
            <a:ext cx="8137800" cy="68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Defined by: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set of possible states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set of possible actions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distribution of reward given (state, action) pair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transition probability i.e. distribution over next state given (state, action) pair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discount factor</a:t>
            </a:r>
          </a:p>
        </p:txBody>
      </p:sp>
      <p:pic>
        <p:nvPicPr>
          <p:cNvPr id="224" name="Shape 2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5901" y="1662849"/>
            <a:ext cx="1860375" cy="32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Shape 2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1250" y="2225376"/>
            <a:ext cx="152400" cy="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Shape 2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6963" y="2483413"/>
            <a:ext cx="180975" cy="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Shape 2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72187" y="2741462"/>
            <a:ext cx="190500" cy="17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Shape 2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96026" y="2990001"/>
            <a:ext cx="142875" cy="16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Shape 2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05538" y="3229000"/>
            <a:ext cx="123825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895600" y="3936801"/>
            <a:ext cx="4637309" cy="254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943476" y="5219971"/>
            <a:ext cx="7676747" cy="591954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914360022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of an RL Agent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Policy</a:t>
            </a:r>
          </a:p>
          <a:p>
            <a:pPr lvl="1"/>
            <a:r>
              <a:rPr lang="en-US" dirty="0"/>
              <a:t>How does an agent behave?</a:t>
            </a:r>
          </a:p>
          <a:p>
            <a:pPr lvl="1"/>
            <a:endParaRPr lang="en-US" dirty="0"/>
          </a:p>
          <a:p>
            <a:r>
              <a:rPr lang="en-US" dirty="0"/>
              <a:t>Value function</a:t>
            </a:r>
          </a:p>
          <a:p>
            <a:pPr lvl="1"/>
            <a:r>
              <a:rPr lang="en-US" dirty="0"/>
              <a:t>How good is each state and/or state-action pair?</a:t>
            </a:r>
          </a:p>
          <a:p>
            <a:endParaRPr lang="en-US" dirty="0"/>
          </a:p>
          <a:p>
            <a:r>
              <a:rPr lang="en-US" dirty="0"/>
              <a:t>Model</a:t>
            </a:r>
          </a:p>
          <a:p>
            <a:pPr lvl="1"/>
            <a:r>
              <a:rPr lang="en-US" dirty="0"/>
              <a:t>Agent’s representation of the environment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(C) Dhruv Batra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34A590-6033-DE48-865B-A0558AEFCBD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43783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policy is how the agent acts</a:t>
            </a:r>
          </a:p>
          <a:p>
            <a:endParaRPr lang="en-US" dirty="0"/>
          </a:p>
          <a:p>
            <a:r>
              <a:rPr lang="en-US" dirty="0"/>
              <a:t>Formally, map from states to actions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(C) Dhruv Batra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34A590-6033-DE48-865B-A0558AEFCBD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9323" y="381000"/>
            <a:ext cx="2384677" cy="22479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497" y="2743200"/>
            <a:ext cx="6218303" cy="103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3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/>
          <p:nvPr/>
        </p:nvSpPr>
        <p:spPr>
          <a:xfrm>
            <a:off x="490050" y="1295400"/>
            <a:ext cx="8089500" cy="4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What’s a good policy?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97" charset="0"/>
              <a:ea typeface="ＭＳ Ｐゴシック" pitchFamily="-97" charset="-128"/>
            </a:endParaRPr>
          </a:p>
        </p:txBody>
      </p:sp>
      <p:sp>
        <p:nvSpPr>
          <p:cNvPr id="334" name="Shape 33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sz="4000" dirty="0">
                <a:solidFill>
                  <a:schemeClr val="tx1"/>
                </a:solidFill>
              </a:rPr>
              <a:t>The optimal policy</a:t>
            </a:r>
            <a:r>
              <a:rPr lang="en" sz="4000" dirty="0"/>
              <a:t> </a:t>
            </a:r>
            <a:r>
              <a:rPr lang="en" sz="4000" dirty="0">
                <a:solidFill>
                  <a:schemeClr val="dk1"/>
                </a:solidFill>
              </a:rPr>
              <a:t>𝝿*</a:t>
            </a:r>
          </a:p>
        </p:txBody>
      </p:sp>
    </p:spTree>
    <p:extLst>
      <p:ext uri="{BB962C8B-B14F-4D97-AF65-F5344CB8AC3E}">
        <p14:creationId xmlns:p14="http://schemas.microsoft.com/office/powerpoint/2010/main" val="319604962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Does this happen in supervised learning?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Goal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300" y="1549400"/>
            <a:ext cx="3340100" cy="5842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8438FFE-4A0F-4A97-939F-1BD1790C290B}"/>
                  </a:ext>
                </a:extLst>
              </p14:cNvPr>
              <p14:cNvContentPartPr/>
              <p14:nvPr/>
            </p14:nvContentPartPr>
            <p14:xfrm>
              <a:off x="192600" y="824040"/>
              <a:ext cx="8052120" cy="37807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8438FFE-4A0F-4A97-939F-1BD1790C290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3240" y="814680"/>
                <a:ext cx="8070840" cy="379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834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/>
          <p:nvPr/>
        </p:nvSpPr>
        <p:spPr>
          <a:xfrm>
            <a:off x="490050" y="1295400"/>
            <a:ext cx="8089500" cy="4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What’s a good policy?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97" charset="0"/>
              <a:ea typeface="ＭＳ Ｐゴシック" pitchFamily="-97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Maximizes current reward? Sum of all future reward?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97" charset="0"/>
              <a:ea typeface="ＭＳ Ｐゴシック" pitchFamily="-97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97" charset="0"/>
              <a:ea typeface="ＭＳ Ｐゴシック" pitchFamily="-97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Shape 33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sz="4000" dirty="0">
                <a:solidFill>
                  <a:schemeClr val="tx1"/>
                </a:solidFill>
              </a:rPr>
              <a:t>The optimal policy</a:t>
            </a:r>
            <a:r>
              <a:rPr lang="en" sz="4000" dirty="0"/>
              <a:t> </a:t>
            </a:r>
            <a:r>
              <a:rPr lang="en" sz="4000" dirty="0">
                <a:solidFill>
                  <a:schemeClr val="dk1"/>
                </a:solidFill>
              </a:rPr>
              <a:t>𝝿*</a:t>
            </a:r>
          </a:p>
        </p:txBody>
      </p:sp>
    </p:spTree>
    <p:extLst>
      <p:ext uri="{BB962C8B-B14F-4D97-AF65-F5344CB8AC3E}">
        <p14:creationId xmlns:p14="http://schemas.microsoft.com/office/powerpoint/2010/main" val="2645156255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/>
          <p:nvPr/>
        </p:nvSpPr>
        <p:spPr>
          <a:xfrm>
            <a:off x="490050" y="1295400"/>
            <a:ext cx="8089500" cy="4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What’s a good policy?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97" charset="0"/>
              <a:ea typeface="ＭＳ Ｐゴシック" pitchFamily="-97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Maximizes current reward? Sum of all future reward?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97" charset="0"/>
              <a:ea typeface="ＭＳ Ｐゴシック" pitchFamily="-97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Discounted future rewards!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97" charset="0"/>
              <a:ea typeface="ＭＳ Ｐゴシック" pitchFamily="-97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Shape 33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sz="4000" dirty="0">
                <a:solidFill>
                  <a:schemeClr val="tx1"/>
                </a:solidFill>
              </a:rPr>
              <a:t>The optimal policy</a:t>
            </a:r>
            <a:r>
              <a:rPr lang="en" sz="4000" dirty="0"/>
              <a:t> </a:t>
            </a:r>
            <a:r>
              <a:rPr lang="en" sz="4000" dirty="0">
                <a:solidFill>
                  <a:schemeClr val="dk1"/>
                </a:solidFill>
              </a:rPr>
              <a:t>𝝿*</a:t>
            </a:r>
          </a:p>
        </p:txBody>
      </p:sp>
    </p:spTree>
    <p:extLst>
      <p:ext uri="{BB962C8B-B14F-4D97-AF65-F5344CB8AC3E}">
        <p14:creationId xmlns:p14="http://schemas.microsoft.com/office/powerpoint/2010/main" val="532279241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/>
          <p:nvPr/>
        </p:nvSpPr>
        <p:spPr>
          <a:xfrm>
            <a:off x="490050" y="1295400"/>
            <a:ext cx="8089500" cy="4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What’s a good policy?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97" charset="0"/>
              <a:ea typeface="ＭＳ Ｐゴシック" pitchFamily="-97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Maximizes current reward? Sum of all future reward?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97" charset="0"/>
              <a:ea typeface="ＭＳ Ｐゴシック" pitchFamily="-97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Discounted future rewards!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97" charset="0"/>
              <a:ea typeface="ＭＳ Ｐゴシック" pitchFamily="-97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Formally:						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with </a:t>
            </a:r>
          </a:p>
        </p:txBody>
      </p:sp>
      <p:sp>
        <p:nvSpPr>
          <p:cNvPr id="334" name="Shape 33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sz="4000" dirty="0">
                <a:solidFill>
                  <a:schemeClr val="tx1"/>
                </a:solidFill>
              </a:rPr>
              <a:t>The optimal policy</a:t>
            </a:r>
            <a:r>
              <a:rPr lang="en" sz="4000" dirty="0"/>
              <a:t> </a:t>
            </a:r>
            <a:r>
              <a:rPr lang="en" sz="4000" dirty="0">
                <a:solidFill>
                  <a:schemeClr val="dk1"/>
                </a:solidFill>
              </a:rPr>
              <a:t>𝝿*</a:t>
            </a:r>
          </a:p>
        </p:txBody>
      </p:sp>
      <p:pic>
        <p:nvPicPr>
          <p:cNvPr id="336" name="Shape 336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0384" y="5410200"/>
            <a:ext cx="5312664" cy="32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Shape 337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2683" y="3657600"/>
            <a:ext cx="3341269" cy="1005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7865914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sz="4000" dirty="0">
                <a:solidFill>
                  <a:schemeClr val="tx1"/>
                </a:solidFill>
              </a:rPr>
              <a:t>RL vs Optimal Control</a:t>
            </a:r>
            <a:endParaRPr lang="en" sz="40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43678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value function is a prediction of future reward</a:t>
            </a:r>
          </a:p>
          <a:p>
            <a:endParaRPr lang="en-US" dirty="0"/>
          </a:p>
          <a:p>
            <a:r>
              <a:rPr lang="en-US" dirty="0"/>
              <a:t>“State Value Function” or simply “Value Function”</a:t>
            </a:r>
          </a:p>
          <a:p>
            <a:pPr lvl="1"/>
            <a:r>
              <a:rPr lang="en-US" dirty="0"/>
              <a:t>How good is a state? </a:t>
            </a:r>
          </a:p>
          <a:p>
            <a:pPr lvl="1"/>
            <a:r>
              <a:rPr lang="en-US" dirty="0"/>
              <a:t>Am I screwed? Am I winning this game?</a:t>
            </a:r>
          </a:p>
          <a:p>
            <a:endParaRPr lang="en-US" dirty="0"/>
          </a:p>
          <a:p>
            <a:r>
              <a:rPr lang="en-US" dirty="0"/>
              <a:t>“Action Value Function” or Q-function</a:t>
            </a:r>
          </a:p>
          <a:p>
            <a:pPr lvl="1"/>
            <a:r>
              <a:rPr lang="en-US" dirty="0"/>
              <a:t>How good is a state action-pair? </a:t>
            </a:r>
          </a:p>
          <a:p>
            <a:pPr lvl="1"/>
            <a:r>
              <a:rPr lang="en-US" dirty="0"/>
              <a:t>Should I do this now?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(C) Dhruv Batra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34A590-6033-DE48-865B-A0558AEFCBD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88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sz="2600" dirty="0">
                <a:solidFill>
                  <a:schemeClr val="tx1"/>
                </a:solidFill>
              </a:rPr>
              <a:t>Definitions: Value function and Q-value function</a:t>
            </a:r>
          </a:p>
        </p:txBody>
      </p:sp>
      <p:sp>
        <p:nvSpPr>
          <p:cNvPr id="360" name="Shape 360"/>
          <p:cNvSpPr txBox="1"/>
          <p:nvPr/>
        </p:nvSpPr>
        <p:spPr>
          <a:xfrm>
            <a:off x="457200" y="1373100"/>
            <a:ext cx="8291700" cy="68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Following a policy produces sample trajectories (or paths)  s</a:t>
            </a:r>
            <a:r>
              <a:rPr kumimoji="0" lang="en" sz="16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0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a</a:t>
            </a:r>
            <a:r>
              <a:rPr kumimoji="0" lang="en" sz="16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0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r</a:t>
            </a:r>
            <a:r>
              <a:rPr kumimoji="0" lang="en" sz="16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0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s</a:t>
            </a:r>
            <a:r>
              <a:rPr kumimoji="0" lang="en" sz="16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a</a:t>
            </a:r>
            <a:r>
              <a:rPr kumimoji="0" lang="en" sz="16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r</a:t>
            </a:r>
            <a:r>
              <a:rPr kumimoji="0" lang="en" sz="16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007203787"/>
      </p:ext>
    </p:extLst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sz="2600" dirty="0">
                <a:solidFill>
                  <a:schemeClr val="tx1"/>
                </a:solidFill>
              </a:rPr>
              <a:t>Definitions: Value function and Q-value function</a:t>
            </a:r>
          </a:p>
        </p:txBody>
      </p:sp>
      <p:sp>
        <p:nvSpPr>
          <p:cNvPr id="360" name="Shape 360"/>
          <p:cNvSpPr txBox="1"/>
          <p:nvPr/>
        </p:nvSpPr>
        <p:spPr>
          <a:xfrm>
            <a:off x="457200" y="1373100"/>
            <a:ext cx="8291700" cy="68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Following a policy produces sample trajectories (or paths)  s</a:t>
            </a:r>
            <a:r>
              <a:rPr kumimoji="0" lang="en" sz="16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0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a</a:t>
            </a:r>
            <a:r>
              <a:rPr kumimoji="0" lang="en" sz="16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0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r</a:t>
            </a:r>
            <a:r>
              <a:rPr kumimoji="0" lang="en" sz="16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0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s</a:t>
            </a:r>
            <a:r>
              <a:rPr kumimoji="0" lang="en" sz="16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a</a:t>
            </a:r>
            <a:r>
              <a:rPr kumimoji="0" lang="en" sz="16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r</a:t>
            </a:r>
            <a:r>
              <a:rPr kumimoji="0" lang="en" sz="16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How good is a state?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value function 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at state s, is the expected cumulative reward from state 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(and following the policy thereafter)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1" name="Shape 361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6400" y="2895599"/>
            <a:ext cx="3300249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206900720"/>
      </p:ext>
    </p:extLst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sz="2600" dirty="0">
                <a:solidFill>
                  <a:schemeClr val="tx1"/>
                </a:solidFill>
              </a:rPr>
              <a:t>Definitions: Value function and Q-value function</a:t>
            </a:r>
          </a:p>
        </p:txBody>
      </p:sp>
      <p:sp>
        <p:nvSpPr>
          <p:cNvPr id="360" name="Shape 360"/>
          <p:cNvSpPr txBox="1"/>
          <p:nvPr/>
        </p:nvSpPr>
        <p:spPr>
          <a:xfrm>
            <a:off x="457200" y="1373100"/>
            <a:ext cx="8291700" cy="68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Following a policy produces sample trajectories (or paths)  s</a:t>
            </a:r>
            <a:r>
              <a:rPr kumimoji="0" lang="en" sz="16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0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a</a:t>
            </a:r>
            <a:r>
              <a:rPr kumimoji="0" lang="en" sz="16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0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r</a:t>
            </a:r>
            <a:r>
              <a:rPr kumimoji="0" lang="en" sz="16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0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s</a:t>
            </a:r>
            <a:r>
              <a:rPr kumimoji="0" lang="en" sz="16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a</a:t>
            </a:r>
            <a:r>
              <a:rPr kumimoji="0" lang="en" sz="16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r</a:t>
            </a:r>
            <a:r>
              <a:rPr kumimoji="0" lang="en" sz="16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How good is a state?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value function 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at state s, is the expected cumulative reward from state 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(and following the policy thereafter)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How good is a state-action pair?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Q-value function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at state s and action a, is the expected cumulative reward from taking action a in state 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(and following the policy thereafter)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</a:p>
        </p:txBody>
      </p:sp>
      <p:pic>
        <p:nvPicPr>
          <p:cNvPr id="361" name="Shape 361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6400" y="2895599"/>
            <a:ext cx="3300249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Shape 362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6125" y="5216174"/>
            <a:ext cx="4372296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225866307"/>
      </p:ext>
    </p:extLst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(C) Dhruv Batra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34A590-6033-DE48-865B-A0558AEFCBD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67"/>
          <a:stretch/>
        </p:blipFill>
        <p:spPr>
          <a:xfrm>
            <a:off x="0" y="1387324"/>
            <a:ext cx="4191000" cy="4480076"/>
          </a:xfrm>
          <a:prstGeom prst="rect">
            <a:avLst/>
          </a:prstGeom>
        </p:spPr>
      </p:pic>
      <p:sp>
        <p:nvSpPr>
          <p:cNvPr id="1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David Silver</a:t>
            </a:r>
          </a:p>
        </p:txBody>
      </p:sp>
    </p:spTree>
    <p:extLst>
      <p:ext uri="{BB962C8B-B14F-4D97-AF65-F5344CB8AC3E}">
        <p14:creationId xmlns:p14="http://schemas.microsoft.com/office/powerpoint/2010/main" val="354097863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(C) Dhruv Batra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34A590-6033-DE48-865B-A0558AEFCBD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67"/>
          <a:stretch/>
        </p:blipFill>
        <p:spPr>
          <a:xfrm>
            <a:off x="0" y="1387324"/>
            <a:ext cx="4191000" cy="44800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742" y="4052047"/>
            <a:ext cx="1684156" cy="1607166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257800"/>
          </a:xfrm>
        </p:spPr>
        <p:txBody>
          <a:bodyPr/>
          <a:lstStyle/>
          <a:p>
            <a:r>
              <a:rPr lang="en-US" dirty="0"/>
              <a:t>Model predicts what the world will do next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076" y="2286000"/>
            <a:ext cx="3969524" cy="3155950"/>
          </a:xfrm>
          <a:prstGeom prst="rect">
            <a:avLst/>
          </a:prstGeom>
        </p:spPr>
      </p:pic>
      <p:sp>
        <p:nvSpPr>
          <p:cNvPr id="1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David Silver</a:t>
            </a:r>
          </a:p>
        </p:txBody>
      </p:sp>
    </p:spTree>
    <p:extLst>
      <p:ext uri="{BB962C8B-B14F-4D97-AF65-F5344CB8AC3E}">
        <p14:creationId xmlns:p14="http://schemas.microsoft.com/office/powerpoint/2010/main" val="3256300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5EF58FE-7247-4715-83A7-E57A54F424C9}"/>
                  </a:ext>
                </a:extLst>
              </p14:cNvPr>
              <p14:cNvContentPartPr/>
              <p14:nvPr/>
            </p14:nvContentPartPr>
            <p14:xfrm>
              <a:off x="181800" y="378000"/>
              <a:ext cx="8900640" cy="4718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5EF58FE-7247-4715-83A7-E57A54F424C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2440" y="368640"/>
                <a:ext cx="8919360" cy="473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87317939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57421</TotalTime>
  <Words>4120</Words>
  <Application>Microsoft Macintosh PowerPoint</Application>
  <PresentationFormat>On-screen Show (4:3)</PresentationFormat>
  <Paragraphs>781</Paragraphs>
  <Slides>89</Slides>
  <Notes>46</Notes>
  <HiddenSlides>6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89</vt:i4>
      </vt:variant>
    </vt:vector>
  </HeadingPairs>
  <TitlesOfParts>
    <vt:vector size="104" baseType="lpstr">
      <vt:lpstr>ＭＳ Ｐゴシック</vt:lpstr>
      <vt:lpstr>Arial</vt:lpstr>
      <vt:lpstr>Arial Narrow</vt:lpstr>
      <vt:lpstr>Avenir Roman</vt:lpstr>
      <vt:lpstr>Calibri</vt:lpstr>
      <vt:lpstr>Cambria Math</vt:lpstr>
      <vt:lpstr>Comic Sans MS</vt:lpstr>
      <vt:lpstr>Gill Sans</vt:lpstr>
      <vt:lpstr>Helvetica</vt:lpstr>
      <vt:lpstr>Helvetica Light</vt:lpstr>
      <vt:lpstr>Helvetica Neue</vt:lpstr>
      <vt:lpstr>Osaka</vt:lpstr>
      <vt:lpstr>Symbol</vt:lpstr>
      <vt:lpstr>Blank Presentation</vt:lpstr>
      <vt:lpstr>1_Blank Presentation</vt:lpstr>
      <vt:lpstr>CS 4803 / 7643: Deep Learning</vt:lpstr>
      <vt:lpstr>Administrativia</vt:lpstr>
      <vt:lpstr>Administrativia</vt:lpstr>
      <vt:lpstr>PowerPoint Presentation</vt:lpstr>
      <vt:lpstr>Variational Auto Encoders</vt:lpstr>
      <vt:lpstr>Basic Problem</vt:lpstr>
      <vt:lpstr>Basic Problem</vt:lpstr>
      <vt:lpstr>Does this happen in supervised learning?</vt:lpstr>
      <vt:lpstr>Example</vt:lpstr>
      <vt:lpstr>Two Options</vt:lpstr>
      <vt:lpstr>Option 1</vt:lpstr>
      <vt:lpstr>Example</vt:lpstr>
      <vt:lpstr>Two Options</vt:lpstr>
      <vt:lpstr>Option 2</vt:lpstr>
      <vt:lpstr>Option 2</vt:lpstr>
      <vt:lpstr>Reparameterization Intuition</vt:lpstr>
      <vt:lpstr>Example</vt:lpstr>
      <vt:lpstr>Two Options</vt:lpstr>
      <vt:lpstr>Example</vt:lpstr>
      <vt:lpstr>Example</vt:lpstr>
      <vt:lpstr>Variational Auto Encoders</vt:lpstr>
      <vt:lpstr>PowerPoint Presentation</vt:lpstr>
      <vt:lpstr>So far...</vt:lpstr>
      <vt:lpstr>So far...</vt:lpstr>
      <vt:lpstr>Generative Adversarial Networks (GANs)</vt:lpstr>
      <vt:lpstr>Easy Interview Question</vt:lpstr>
      <vt:lpstr>Slightly Harder Interview Question</vt:lpstr>
      <vt:lpstr>Harder Interview Question</vt:lpstr>
      <vt:lpstr>Generative Adversarial Networks</vt:lpstr>
      <vt:lpstr>Generative Adversarial Networks</vt:lpstr>
      <vt:lpstr>Plan for Today</vt:lpstr>
      <vt:lpstr>Generative Adversarial Networks (GANs)</vt:lpstr>
      <vt:lpstr>Training GANs: Two-player game</vt:lpstr>
      <vt:lpstr>Training GANs: Two-player game</vt:lpstr>
      <vt:lpstr>Training GANs: Two-player game</vt:lpstr>
      <vt:lpstr>Training GANs: Two-player game</vt:lpstr>
      <vt:lpstr>Training GANs: Two-player game</vt:lpstr>
      <vt:lpstr>Training GANs: Two-player game</vt:lpstr>
      <vt:lpstr>Training GANs: Two-player game</vt:lpstr>
      <vt:lpstr>Training GANs: Two-player game</vt:lpstr>
      <vt:lpstr>Training GANs: Two-player game</vt:lpstr>
      <vt:lpstr>Training GANs: Two-player game</vt:lpstr>
      <vt:lpstr>PowerPoint Presentation</vt:lpstr>
      <vt:lpstr>Training GANs: Two-player game</vt:lpstr>
      <vt:lpstr>GANs</vt:lpstr>
      <vt:lpstr>Generative Adversarial Nets</vt:lpstr>
      <vt:lpstr>Generative Adversarial Nets</vt:lpstr>
      <vt:lpstr>Generative Adversarial Nets: Convolutional Architectures</vt:lpstr>
      <vt:lpstr>Generative Adversarial Nets: Convolutional Architectures</vt:lpstr>
      <vt:lpstr>Generative Adversarial Nets: Convolutional Architectures</vt:lpstr>
      <vt:lpstr>Generative Adversarial Nets: Convolutional Architectures</vt:lpstr>
      <vt:lpstr>BigGAN</vt:lpstr>
      <vt:lpstr>BigGAN</vt:lpstr>
      <vt:lpstr>BigGAN</vt:lpstr>
      <vt:lpstr>“The GAN Zoo”</vt:lpstr>
      <vt:lpstr>“The GAN Zoo”</vt:lpstr>
      <vt:lpstr>GANs</vt:lpstr>
      <vt:lpstr>Plan for Today</vt:lpstr>
      <vt:lpstr>Supervised Learning</vt:lpstr>
      <vt:lpstr>Unsupervised Learning</vt:lpstr>
      <vt:lpstr>Types of Learning</vt:lpstr>
      <vt:lpstr>What is Reinforcement Learning?</vt:lpstr>
      <vt:lpstr>PowerPoint Presentation</vt:lpstr>
      <vt:lpstr>Example: Hajime Kimura’s RL Robots</vt:lpstr>
      <vt:lpstr>The RL Interface</vt:lpstr>
      <vt:lpstr>RL API</vt:lpstr>
      <vt:lpstr>RL API</vt:lpstr>
      <vt:lpstr>Signature challenges of RL</vt:lpstr>
      <vt:lpstr>State</vt:lpstr>
      <vt:lpstr>Robot Locomotion</vt:lpstr>
      <vt:lpstr>Atari Games</vt:lpstr>
      <vt:lpstr>Go</vt:lpstr>
      <vt:lpstr>Demo</vt:lpstr>
      <vt:lpstr>Markov Decision Process</vt:lpstr>
      <vt:lpstr>Markov Decision Process</vt:lpstr>
      <vt:lpstr>Markov Decision Process</vt:lpstr>
      <vt:lpstr>Components of an RL Agent</vt:lpstr>
      <vt:lpstr>Policy</vt:lpstr>
      <vt:lpstr>The optimal policy 𝝿*</vt:lpstr>
      <vt:lpstr>The optimal policy 𝝿*</vt:lpstr>
      <vt:lpstr>The optimal policy 𝝿*</vt:lpstr>
      <vt:lpstr>The optimal policy 𝝿*</vt:lpstr>
      <vt:lpstr>RL vs Optimal Control</vt:lpstr>
      <vt:lpstr>Value Function</vt:lpstr>
      <vt:lpstr>Definitions: Value function and Q-value function</vt:lpstr>
      <vt:lpstr>Definitions: Value function and Q-value function</vt:lpstr>
      <vt:lpstr>Definitions: Value function and Q-value function</vt:lpstr>
      <vt:lpstr>Model</vt:lpstr>
      <vt:lpstr>Model</vt:lpstr>
    </vt:vector>
  </TitlesOfParts>
  <Manager/>
  <Company>Virginia Tech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 5984: Introduction to Machine Learning</dc:title>
  <dc:subject>Machine Learning</dc:subject>
  <dc:creator>Dhruv Batra</dc:creator>
  <cp:keywords/>
  <dc:description/>
  <cp:lastModifiedBy>Dhruv Batra</cp:lastModifiedBy>
  <cp:revision>3304</cp:revision>
  <cp:lastPrinted>2015-04-01T17:45:43Z</cp:lastPrinted>
  <dcterms:created xsi:type="dcterms:W3CDTF">2013-03-06T19:31:42Z</dcterms:created>
  <dcterms:modified xsi:type="dcterms:W3CDTF">2018-11-29T20:08:52Z</dcterms:modified>
  <cp:category/>
</cp:coreProperties>
</file>