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6.xml" ContentType="application/vnd.openxmlformats-officedocument.presentationml.notesSlide+xml"/>
  <Override PartName="/ppt/ink/ink5.xml" ContentType="application/inkml+xml"/>
  <Override PartName="/ppt/notesSlides/notesSlide7.xml" ContentType="application/vnd.openxmlformats-officedocument.presentationml.notesSlide+xml"/>
  <Override PartName="/ppt/ink/ink6.xml" ContentType="application/inkml+xml"/>
  <Override PartName="/ppt/notesSlides/notesSlide8.xml" ContentType="application/vnd.openxmlformats-officedocument.presentationml.notesSlide+xml"/>
  <Override PartName="/ppt/ink/ink7.xml" ContentType="application/inkml+xml"/>
  <Override PartName="/ppt/notesSlides/notesSlide9.xml" ContentType="application/vnd.openxmlformats-officedocument.presentationml.notesSlide+xml"/>
  <Override PartName="/ppt/ink/ink8.xml" ContentType="application/inkml+xml"/>
  <Override PartName="/ppt/notesSlides/notesSlide10.xml" ContentType="application/vnd.openxmlformats-officedocument.presentationml.notesSlide+xml"/>
  <Override PartName="/ppt/ink/ink9.xml" ContentType="application/inkml+xml"/>
  <Override PartName="/ppt/notesSlides/notesSlide11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3.xml" ContentType="application/inkml+xml"/>
  <Override PartName="/ppt/notesSlides/notesSlide14.xml" ContentType="application/vnd.openxmlformats-officedocument.presentationml.notesSlide+xml"/>
  <Override PartName="/ppt/ink/ink14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5.xml" ContentType="application/inkml+xml"/>
  <Override PartName="/ppt/notesSlides/notesSlide17.xml" ContentType="application/vnd.openxmlformats-officedocument.presentationml.notesSlide+xml"/>
  <Override PartName="/ppt/ink/ink16.xml" ContentType="application/inkml+xml"/>
  <Override PartName="/ppt/notesSlides/notesSlide18.xml" ContentType="application/vnd.openxmlformats-officedocument.presentationml.notesSlide+xml"/>
  <Override PartName="/ppt/ink/ink17.xml" ContentType="application/inkml+xml"/>
  <Override PartName="/ppt/notesSlides/notesSlide19.xml" ContentType="application/vnd.openxmlformats-officedocument.presentationml.notesSlide+xml"/>
  <Override PartName="/ppt/ink/ink18.xml" ContentType="application/inkml+xml"/>
  <Override PartName="/ppt/notesSlides/notesSlide20.xml" ContentType="application/vnd.openxmlformats-officedocument.presentationml.notesSlide+xml"/>
  <Override PartName="/ppt/ink/ink19.xml" ContentType="application/inkml+xml"/>
  <Override PartName="/ppt/notesSlides/notesSlide21.xml" ContentType="application/vnd.openxmlformats-officedocument.presentationml.notesSlide+xml"/>
  <Override PartName="/ppt/ink/ink20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21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</p:sldMasterIdLst>
  <p:notesMasterIdLst>
    <p:notesMasterId r:id="rId93"/>
  </p:notesMasterIdLst>
  <p:handoutMasterIdLst>
    <p:handoutMasterId r:id="rId94"/>
  </p:handoutMasterIdLst>
  <p:sldIdLst>
    <p:sldId id="399" r:id="rId2"/>
    <p:sldId id="2312" r:id="rId3"/>
    <p:sldId id="1596" r:id="rId4"/>
    <p:sldId id="292" r:id="rId5"/>
    <p:sldId id="2356" r:id="rId6"/>
    <p:sldId id="311" r:id="rId7"/>
    <p:sldId id="2361" r:id="rId8"/>
    <p:sldId id="309" r:id="rId9"/>
    <p:sldId id="312" r:id="rId10"/>
    <p:sldId id="2363" r:id="rId11"/>
    <p:sldId id="327" r:id="rId12"/>
    <p:sldId id="2364" r:id="rId13"/>
    <p:sldId id="2374" r:id="rId14"/>
    <p:sldId id="2375" r:id="rId15"/>
    <p:sldId id="2376" r:id="rId16"/>
    <p:sldId id="2377" r:id="rId17"/>
    <p:sldId id="2378" r:id="rId18"/>
    <p:sldId id="2379" r:id="rId19"/>
    <p:sldId id="2380" r:id="rId20"/>
    <p:sldId id="2381" r:id="rId21"/>
    <p:sldId id="2382" r:id="rId22"/>
    <p:sldId id="2353" r:id="rId23"/>
    <p:sldId id="2383" r:id="rId24"/>
    <p:sldId id="2384" r:id="rId25"/>
    <p:sldId id="2385" r:id="rId26"/>
    <p:sldId id="2386" r:id="rId27"/>
    <p:sldId id="2387" r:id="rId28"/>
    <p:sldId id="2390" r:id="rId29"/>
    <p:sldId id="2391" r:id="rId30"/>
    <p:sldId id="514" r:id="rId31"/>
    <p:sldId id="324" r:id="rId32"/>
    <p:sldId id="313" r:id="rId33"/>
    <p:sldId id="2405" r:id="rId34"/>
    <p:sldId id="2392" r:id="rId35"/>
    <p:sldId id="314" r:id="rId36"/>
    <p:sldId id="391" r:id="rId37"/>
    <p:sldId id="315" r:id="rId38"/>
    <p:sldId id="316" r:id="rId39"/>
    <p:sldId id="317" r:id="rId40"/>
    <p:sldId id="318" r:id="rId41"/>
    <p:sldId id="319" r:id="rId42"/>
    <p:sldId id="2406" r:id="rId43"/>
    <p:sldId id="392" r:id="rId44"/>
    <p:sldId id="320" r:id="rId45"/>
    <p:sldId id="398" r:id="rId46"/>
    <p:sldId id="321" r:id="rId47"/>
    <p:sldId id="322" r:id="rId48"/>
    <p:sldId id="325" r:id="rId49"/>
    <p:sldId id="326" r:id="rId50"/>
    <p:sldId id="2397" r:id="rId51"/>
    <p:sldId id="2393" r:id="rId52"/>
    <p:sldId id="2394" r:id="rId53"/>
    <p:sldId id="2395" r:id="rId54"/>
    <p:sldId id="2396" r:id="rId55"/>
    <p:sldId id="366" r:id="rId56"/>
    <p:sldId id="367" r:id="rId57"/>
    <p:sldId id="1008" r:id="rId58"/>
    <p:sldId id="368" r:id="rId59"/>
    <p:sldId id="369" r:id="rId60"/>
    <p:sldId id="1015" r:id="rId61"/>
    <p:sldId id="1009" r:id="rId62"/>
    <p:sldId id="1010" r:id="rId63"/>
    <p:sldId id="1011" r:id="rId64"/>
    <p:sldId id="1020" r:id="rId65"/>
    <p:sldId id="370" r:id="rId66"/>
    <p:sldId id="371" r:id="rId67"/>
    <p:sldId id="1016" r:id="rId68"/>
    <p:sldId id="2369" r:id="rId69"/>
    <p:sldId id="2370" r:id="rId70"/>
    <p:sldId id="2371" r:id="rId71"/>
    <p:sldId id="375" r:id="rId72"/>
    <p:sldId id="376" r:id="rId73"/>
    <p:sldId id="377" r:id="rId74"/>
    <p:sldId id="378" r:id="rId75"/>
    <p:sldId id="379" r:id="rId76"/>
    <p:sldId id="380" r:id="rId77"/>
    <p:sldId id="2398" r:id="rId78"/>
    <p:sldId id="2399" r:id="rId79"/>
    <p:sldId id="2400" r:id="rId80"/>
    <p:sldId id="2404" r:id="rId81"/>
    <p:sldId id="2401" r:id="rId82"/>
    <p:sldId id="372" r:id="rId83"/>
    <p:sldId id="373" r:id="rId84"/>
    <p:sldId id="374" r:id="rId85"/>
    <p:sldId id="2402" r:id="rId86"/>
    <p:sldId id="2403" r:id="rId87"/>
    <p:sldId id="2407" r:id="rId88"/>
    <p:sldId id="2408" r:id="rId89"/>
    <p:sldId id="382" r:id="rId90"/>
    <p:sldId id="383" r:id="rId91"/>
    <p:sldId id="386" r:id="rId92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37" autoAdjust="0"/>
    <p:restoredTop sz="93544" autoAdjust="0"/>
  </p:normalViewPr>
  <p:slideViewPr>
    <p:cSldViewPr>
      <p:cViewPr varScale="1">
        <p:scale>
          <a:sx n="114" d="100"/>
          <a:sy n="114" d="100"/>
        </p:scale>
        <p:origin x="43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6T21:40:16.4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826 9760 1198 0,'0'0'26'0,"0"0"6"0,0 0 0 0,0 0 3 0,0 0-35 0,-6-2 0 0,0-3 0 0,6 5 0 16,0 0 52-16,0 0 4 0,0 0 1 0,3-6 0 15,6 1-27-15,-9 0-6 0,9-1 0 0,-3 1-1 16,9 2-7-16,-6-2 0 0,3 0-1 0,3 2 0 15,3 1-15-15,0-1 11 0,2 0-11 0,1 1 10 0,0 2-10 0,6 0 8 16,-6 0-8-16,3 0 8 0,2 0-8 0,4 0 0 16,0 0 0-16,6 0 8 0,-1 2-8 0,-2 1 12 15,6-3-12-15,-4 3 12 0,4 2 0 0,-3-2 0 16,0-1 0-16,-1 1 0 0,7-1 24 0,-9 1 4 16,5 0 2-16,1-1 0 0,3 4-18 0,-7-4-3 15,4-2-1-15,3 3 0 0,-6 0 4 0,5-1 0 16,-5-2 0-16,3 3 0 0,-4-3-8 0,7 3 0 15,-6-6-1-15,2 6 0 0,1-3 1 0,0 2 1 16,-6 1 0-16,-1-1 0 0,-2-2-2 0,-3 3-1 16,-3 0 0-16,0-1 0 0,-7-2-3 0,1 3-1 15,-3 0 0-15,-3-1 0 0,0 4-2 0,0-4 0 0,-3-2 0 16,-3 3 0-16,0 0 0 0,-6-3 0 0,0 0 0 0,6 0 0 16,0 2-8-16,2-2 8 0,-2 3-8 0,-3-3 8 15,-3 0-8-15,6 3 12 0,3-1-12 0,-3 1 12 16,-6-3-12-16,6 0 0 0,0 2 0 0,0 1 0 15,3-3 0-15,-6 3 0 0,0-3 0 0,6 2 0 16,-9-2 0-16,0 0 0 0,0 0 8 0,6 3-8 16,3 0 8-16,-6-1 0 0,-3-2 0 0,6 0 0 15,-6 0-8-15,6 0 0 0,0 3-10 0,-6-3 10 16,0 0 0-16,6 0 0 0,0-3 0 0,0 6 0 16,5-3 8-16,-8-3-8 0,3 3 12 0,-6 0-12 15,12-5 0-15,-9 5 0 0,6 0 0 0,-9 0 0 16,0 0 8-16,6-3-8 0,-6 3 0 0,0 0 0 0,0 0 9 15,0 0-9-15,0 0 0 0,6-2 9 16,0-1 7-16,-6 3 0 0,0 0 1 0,0-5 0 0,0 0 10 0,0-3 1 16,0 2 1-16,-6-2 0 0,6 0-29 0,0 0 0 15,0-2 0-15,0-1 0 0,0-2 0 0,6 0 0 16,-6-3 0-16,0-3 0 0,0 4 0 0,0-7 8 16,3 1-8-16,0 3 0 0,0-6 0 0,-3 0 11 15,3 0-11-15,-3 0 10 0,3 1 6 0,-3-1 0 16,0 0 1-16,0 0 0 0,-3-2-7 0,0-1-2 15,0 4 0-15,-3-4 0 0,0 1 20 0,0-1 4 16,-3 1 1-16,3-1 0 0,-3-2-33 0,3 0 0 16,-3 3 0-16,-2-4 0 0,2 4 0 0,0 2 8 15,0 0-8-15,0 1 0 0,0-1 0 0,3 5 0 0,0-2 0 0,3-3 0 16,-3 3 0-16,3 3 12 0,3-1-4 0,0-2-8 16,-6 2 0-16,3 1 0 0,3-1-15 15,0 1 5-15,0 2 10 0,-3-3 11 0,3 4-3 0,0 1 0 16,0 1-8-16,-3 0-11 0,-3 0 3 0,6-1 0 15,0 4 8-15,-6-1 0 0,3 3 0 0,0 0 0 16,3 0 0-16,-3 3-8 0,0 0 8 0,3 5 0 16,-3-8 0-16,0 3-8 0,3 5 8 0,0 0 0 15,-3-3 0-15,3 3 0 0,-3-5 0 0,3 2 0 16,0 3 0-16,0 0-10 0,0 0 10 0,-6-3 0 16,1 1-9-16,-1-4 9 0,3 4 0 0,-3 2-9 15,0 0 9-15,0 0 0 0,0 0 0 0,0 2 0 16,-6-2 0-16,3 3 0 0,-6 0 0 0,3-1 0 15,-3-2 0-15,-3 0 19 0,1 3-3 0,-4 0-1 16,0-3-27-16,-6 0-6 0,0 2-1 0,1 1 0 0,2-3 19 0,-6 0 0 16,-6 3 0-16,1-3 0 0,-1 2-10 0,-3 1 10 15,-3-3-8-15,-2 0 8 0,-7 5-12 0,1 0 4 16,-1-2 0-16,-6 5 0 0,4 0-4 0,-1 0-1 16,-2-3 0-16,2 0 0 0,-2 1 4 0,-1-4 1 15,3 1 0-15,7 5 0 0,-4-3 8 0,7-2 0 16,-1 2 0-16,6-5 0 0,1 6 0 0,2-6 0 15,0 2 0-15,3-2 0 0,4 3 0 0,2-3 0 16,0 0 0-16,6 0 0 0,3 2 0 0,-2-2 0 16,2 0 0-16,6 3 0 0,0 0 0 0,3-3 0 0,-3 5 0 15,6-2 0-15,3-1 0 0,-6 1 0 0,9-3 0 0,0 0 0 16,-6 8 0-16,3 3-12 0,3-4 12 0,-3 4-12 16,6-3 12-16,-3 5 0 0,0 0 0 0,3 1 0 15,3 2 0-15,-6-1 0 0,3 1 0 0,3 3 0 16,-6-1 0-16,3 3-13 0,3 3 5 0,0 3 8 15,0-1-13-15,-6 1 5 0,9 4 8 0,-6-1-13 16,0 4 13-16,3 0 12 0,-3 1-3 0,3-4 0 16,-3 1-9-16,3 3 0 0,-3-4 0 0,0-2 0 15,3 3-11-15,-3-3-1 0,2 0 0 0,-2 1 0 16,0-7 12-16,3 1 0 0,-3-3 0 0,3 3 8 16,-6-3 1-16,0-2 1 0,3-3 0 0,-3 0 0 15,0-3 3-15,3-3 1 0,-3 1 0 0,0 0 0 16,3-4-3-16,-3-1-1 0,0-6 0 0,0 0 0 15,0 8-10-15,3 2-17 0,-3-2 4 0</inkml:trace>
  <inkml:trace contextRef="#ctx0" brushRef="#br0" timeOffset="3886.681">12852 9887 1482 0,'0'0'42'0,"0"0"9"0,0 0-41 0,0 0-10 15,9-2 0-15,0-1 0 0,-1 3 50 0,1 0 8 16,6-2 2-16,0-4 0 0,0 6-32 0,3-2-7 15,3-1-1-15,3 3 0 0,-1-5-20 0,4 2 0 16,3 0 0-16,0 1 0 0,2-1 0 0,1-2 8 16,0 5-8-16,3-5 0 0,-1 2 10 0,1-2-2 15,3 2-8-15,-1 0 12 0,4 1 5 0,3-1 1 16,-1 0 0-16,7 3 0 0,-3-2-2 0,2-1-1 16,-2 0 0-16,5 3 0 0,1-2 6 0,0 2 2 15,5-3 0-15,-2 0 0 0,2 1 4 0,-2 2 1 16,2 0 0-16,1 0 0 0,-1 0-16 0,4-3-2 0,-1 3-1 15,-2 3 0-15,-1-3 1 0,-2 2 0 0,-3 1 0 16,-1-3 0-16,1 3 4 0,-1 2 1 0,-2-5 0 0,0 5 0 16,-1-2-3-16,-5 2 0 0,-1-5 0 0,-2 6 0 15,0 2-1-15,-4-1-1 0,1-1 0 0,0-1 0 16,0 0 0-16,-4-2 0 0,1 2 0 0,-3-2 0 16,2 0 3-16,-5-1 1 0,0 1 0 0,-3-1 0 15,0 1 6-15,-4 0 2 0,-2-1 0 0,-3 1 0 16,3 2-2-16,-3-2 0 0,-3-3 0 0,0 0 0 15,-7 5-2-15,4-2-1 0,0-3 0 0,-3 0 0 16,0 0-1-16,-3 0-1 0,3 0 0 0,0 0 0 16,0 0-7-16,0 0 0 0,0-3-8 0,0 3 12 15,-3-5-12-15,6 5 9 0,-4-5-9 0,1 2 8 16,0-2-8-16,-3-1 12 0,0 1-12 0,3 3 12 16,-3-4-12-16,3 1 0 0,-3-3 0 0,0 3 0 15,-6 5 0-15,3-3 0 0,3-2 8 0,-3 0-8 0,-3-3 20 16,3 2 0-16,0-2-1 0,0 3 0 0,-3 5-19 0,0-5 8 15,0-3-8-15,3 3 0 0,3 2 8 0,-3-2-8 16,-3-3 0-16,6 2 0 0,-3 1 8 0,0-3-8 16,3 3 9-16,-3-3-9 0,2 0 8 0,-2-3-8 15,0 1 0-15,3-1 0 0,0 1 0 0,0-1 0 16,0-5 0-16,0 3 0 0,0 0 0 0,3-6 0 16,-3-2 0-16,3 3 0 0,-3-6 0 0,3-3 0 15,-6 1 0-15,6-1 0 0,-3-2 0 0,0 0 9 16,0 0-9-16,0-3 8 0,0 3-8 0,-1 0 12 15,-2-3-12-15,0 3 12 0,0-3 9 0,0 1 3 0,0-4 0 0,0 1 0 16,-3 5-4-16,3-3-1 0,-3 6 0 0,0-4 0 16,0 1-5-16,0 3-1 15,0-1 0-15,-3 1 0 0,0 0-13 0,3-1 0 0,-6 3 0 0,3-2 0 16,0 2 0-16,0-2 8 0,-2 2-8 0,-4 0 0 16,3 3 0-16,0-3 0 0,-3 5 0 0,0 1 0 15,0-1 0-15,-3 4 0 0,0-1 0 0,0 2 0 16,0 1 0-16,0 3 0 0,-3-1-8 0,1 0 8 15,-1 3 0-15,3 3-8 0,0 0 8 0,0 0 0 16,0-1-9-16,0 4 9 0,0-4 0 0,-3 4-9 16,3-4 9-16,1 4 0 0,-1-1 0 0,0 1-8 15,0-1 8-15,-3 0 0 0,3 3 0 0,-3-5 0 16,0 2 0-16,0 3 0 0,4 0 0 0,-4-2 0 16,-3 2 0-16,0-3 0 0,3 3 0 0,-6 0-8 15,0 0 8-15,1-3 0 0,-4 3 0 0,3 0 0 0,-3 3-8 0,3-6 8 16,-6 6-8-16,4-3 8 0,-4 0 0 0,3 0 0 15,-6 0 0-15,3 3 8 0,4-3-8 0,-4 0-12 16,0 0 4-16,0 0 0 0,0 0 8 16,1 0 0-16,-4 0 0 0,0 2 0 0,-6-2 0 0,7 0 0 15,-4 0-8-15,0 0 8 0,-3 3 0 0,1 0 0 16,2-1 0-16,0-2 0 0,1 3 0 0,-4 0 0 16,0-1 0-16,-3 1 8 0,-2-1-8 0,-1 1 0 15,-3-3-11-15,-2 3 11 0,-1-1 0 0,4 4 0 16,-4-6-8-16,0 5 8 0,-2-2 0 0,2-1 0 15,0 1 12-15,-2 0-12 0,-1-1 0 0,1 1 0 0,-1-1 0 16,0 1 0-16,4 0 0 0,-4-1 0 0,1 4 0 0,2-4 0 16,0 1 0-16,-2 0 0 0,2-3 0 0,3 0 0 15,1 0 0-15,2 0-9 0,-3 0 9 0,4 2 0 16,-4-2 0-16,1 3 0 0,-1-3 9 0,0 0-9 16,1 0 0-16,-1 0 0 0,3 0 0 0,1 0 0 15,-1 0 0-15,3 0 0 0,1 0 0 0,-1 0 0 16,0 0 0-16,0 0 0 0,4-3 0 0,-1 3 0 15,6 3 0-15,-3-3 0 0,4 0 0 0,2 0 0 16,3-3 0-16,3 3-9 0,-3 3 9 0,7-6 0 16,2 3 0-16,0 3 0 0,0-3 0 0,3 0 0 15,3 3 0-15,0-1 0 0,3 1 9 0,0-3-9 16,0 3 0-16,3-1 0 0,-3 3-15 0,3-2 5 16,0 2 10-16,0 1-8 0,0 2 8 0,1 0-8 15,2-3 8-15,-3 5 0 0,0-2 0 0,0 0-8 0,0 6 8 16,-3-4 0-16,3 3 0 0,0 1 0 0,-3-1 10 15,3 0 4-15,-3 3 1 0,3 0 0 0,-3 0-25 0,3 0-5 16,0-1-1-16,3 4 0 0,-3 2 26 0,0 0 5 16,3 0 1-16,3 1 0 0,0 1-16 0,-3 4 0 15,6-1 0-15,-3 1 0 0,3-3-12 0,-3-1-6 16,0 7-1-16,0-1 0 0,3 2 19 0,-6-2 0 16,0 3 0-16,0 0 0 0,-3-6 0 0,-3 6 0 15,0 0 0-15,0 0 0 0,-3 2 0 0,-3-2 0 16,3 0 0-16,-6-1 0 0,3 4 0 0,0-4 0 15,1-1 0-15,-1 1 0 0,3-4 0 0,0 2 0 16,0-5 0-16,0 2 0 0,0-2 0 0,3-3 0 16,0 0 0-16,3-2 0 0,-6-1 0 0,3 1 0 0,3-3 0 15,0 0 0-15,0 0 0 0,0-3 0 16,3 3 0-16,0-3 0 0,-3-5 8 0,3 0-8 0,0-8 0 16,3 5 9-16,-3 0-9 0,0-5 8 0,3 8-8 0,-3-8 8 15,0 0-8-15,3 0 8 0,3 3-8 0,0-3 8 16,0-3-8-16,0 1 12 0,3-4-12 0,0 1 12 15,3 0-12-15,0-1 0 0,3 1 9 0,-1 0-9 16,-2 2 0-16,6-2 0 0,3 2 0 0,0 3 0 16,0-2 0-16,3-1-8 0,2 3 8 0,1 0 0 15,3 0 0-15,6 0-10 0,5 0 10 0,4 0 0 16,6 0 0-16,-1-3-8 0,4 3 8 0,5-2 0 16,1-4 0-16,-1 1 0 0,4 0-8 0,2 0 8 15,4-3 0-15,-4 2 0 0,-2-2 0 0,-1 3 0 16,1 0-11-16,-4-1 11 0,1 1-10 0,-7 3 10 15,1-1-32-15,-6 3-1 16,-4 0 0-16,-5 3-1224 0</inkml:trace>
  <inkml:trace contextRef="#ctx0" brushRef="#br0" timeOffset="6169.031">17102 8535 1436 0,'0'0'32'0,"0"0"6"0,0 0 2 0,0 0 0 0,-6 3-32 0,6-3-8 0,0 0 0 0,-3 8 0 16,-3 3 36-16,3-1 7 0,6 3 1 0,0 3 0 15,-3 0-44-15,3 5 0 0,3 6 0 0,3-1-11 16,0 3 11-16,0 6 0 0,-3-1 0 0,3 3 0 16,3 6 0-16,-3 2 0 0,-6 2 0 0,3-2-8 15,6 3 8-15,-3-3 0 0,-7 0 0 0,1-6 0 16,-3-4 0-16,6-1 8 0,0 1-8 0,-3-6 11 15,-6-3-11-15,6-2 0 0,6-3 0 0,-3-2 0 16,-3-1 0-16,0-2 0 0,3-3 0 0,0-5 0 16,3 0-9-16,-9-8 9 0,0 0-12 0,6-5-685 15</inkml:trace>
  <inkml:trace contextRef="#ctx0" brushRef="#br0" timeOffset="6620.426">16927 8506 2008 0,'0'0'44'0,"0"0"10"0,0 0 2 0,3-5 0 0,0-3-45 0,2 3-11 0,7-3 0 0,0-3 0 16,-3 1 16-16,6-1 0 0,6-2 1 0,3 0 0 16,0-1-9-16,2-1-8 0,4 1 9 0,6-2-9 15,3 3 0-15,-1 0 0 0,-5 0 0 0,0 2 0 16,5 3 0-16,-5 0 0 0,-6 0 0 0,3 3 0 16,2 0-16-16,-5 2 4 0,0 1 1 0,-3-1 0 15,-3 3-1-15,3 3 0 0,2-1 0 0,-5 3 0 16,-3 3 60-16,3 0 11 0,0 3 2 0,-1 0 1 15,-5 2-110 1,-3 3-21-16,-3-3-5 0,3 3-1 0,-6 0 60 0,-3 2 15 0,-6 1 0 0,-3 2 0 16,0 0 0-16,-3 3 12 0,-12 0-3 0,-2-1 0 0,5 4 3 15,-6-1 1-15,-6 1 0 0,-6-1 0 0,1 1-21 0,-1-1-5 16,0-2-1-16,-2 0 0 0,-10-3-6 0,3-3-2 16,10 1 0-16,-4-3 0 15,3-3-22-15,0 0-4 0,7-2 0 0,5-3-484 16,9-3-96-16</inkml:trace>
  <inkml:trace contextRef="#ctx0" brushRef="#br0" timeOffset="7086.606">18299 7858 1684 0,'0'0'37'0,"0"0"8"0,0-3 2 0,-3 1 0 0,0-6-38 0,3 5-9 0,-3 1 0 0,0-4 0 16,0 4 48-16,3 2 8 0,-6 0 2 0,-3-3 0 16,3 3-23-16,0 0-5 0,-3 0-1 0,-3 0 0 15,3 3-21-15,-6 2-8 0,1-2 0 0,-1 5 9 0,0-1-9 0,-3 4 0 16,0 0 0-16,-3 5 0 0,0-1 0 0,4 7 0 16,-1 1-11-16,3 1 11 0,-3 5 0 0,3 3 0 15,3 5 12-15,0 0-4 0,0 11-17 0,3-3-3 16,1 0-1-16,2 0 0 0,0 0 23 0,3 0 5 15,0-3 1-15,6 0 0 0,0 1-16 0,3-4 0 16,0-4 0-16,2-1 0 0,4-2 0 0,0-3 0 16,6 0 0-16,-3-5 0 0,6 0 0 0,0-3 0 15,2-5 0-15,4-3 0 16,0 0-24-16,3-2-4 0,0-6 0 0,-1-5-554 16,1 0-110-16</inkml:trace>
  <inkml:trace contextRef="#ctx0" brushRef="#br0" timeOffset="7604.414">18680 8263 1234 0,'0'0'27'0,"0"0"5"0,0 0 2 0,0 0 2 0,0 0-36 0,-3-3 0 16,0 1 0-16,3 2 0 0,0 0 75 0,-6-6 8 16,3 4 1-16,3 2 1 0,0 0-29 0,0 0-5 15,3-8-2-15,0 2 0 0,6 1-25 0,0 0-4 16,0 0-2-16,6-1 0 0,-4 1-3 0,4 0-1 16,3-1 0-16,0 4 0 0,3-3 1 0,0-1 0 15,0 4 0-15,-1-1 0 0,1 0-7 0,3 6 0 16,0 0-8-16,0 2 12 0,-1 0-12 0,-2 3 0 0,-3 5 0 15,0 1 0-15,-3 1 0 0,0 1 9 0,-6 0-9 0,-3 3 8 16,0 2-8-16,-6 0 0 0,0-2 0 0,-3 2 0 16,-6 0 0-16,0 0 0 0,-3 0 9 0,-3-2-9 15,0 5 0-15,-3-1 0 0,0 1 0 0,-2-3 8 16,-1 1-24-16,0-1-4 0,0 0 0 0,3-3-1 31,0-2-19-31,0-3-4 0,4-2-1 0,2-3-481 0,0 0-96 0</inkml:trace>
  <inkml:trace contextRef="#ctx0" brushRef="#br0" timeOffset="7869.898">19329 8049 1818 0,'-15'-6'40'0,"6"6"8"0,0-2 1 0,-3 2 3 0,3 0-42 0,-6 0-10 15,0 8 0-15,-3-3 0 0,1 6 31 0,-1 2 4 16,-6 3 1-16,3 7 0 0,-3-1-36 0,3 4 0 16,1 1 0-16,2 2 0 0,3 0 0 0,3 2 0 15,0 1 0-15,6-3 0 0,6-2 0 0,3-1 0 16,3 3 0-16,3-5 0 0,-3 0 17 0,9-3-3 16,0-2-1-16,0-6 0 0,5 3 7 0,1-3 0 15,3-2 1-15,6-6 0 0,-3-2-2 0,5-3-1 0,-2-3 0 16,6-2 0-16,0-6-18 0,-1 0 8 15,1-4-8-15,3-4-631 0,-1 0-130 0</inkml:trace>
  <inkml:trace contextRef="#ctx0" brushRef="#br0" timeOffset="8351.824">18662 8075 1580 0,'0'0'35'0,"0"0"7"0,3-5 2 0,6-3 0 0,-3 3-36 0,3-3-8 15,0 0 0-15,3 2 0 0,-4-4 40 0,4 2 5 16,0-3 2-16,0 3 0 0,-3 0-23 0,3 3-4 0,0-3 0 0,-3 3-1 15,6 0-11-15,-3-1-8 0,0 1 12 0,-1 0-12 16,4-1 0-16,0 1 0 0,0 0 0 0,3 0 0 16,0-3 0-16,3 0 0 0,5-3 0 0,4 3-9 31,0 0-16-31,-3 0-3 0,6 0-1 0,-4 3 0 0,-2-3 13 0,3 3 2 0,-6-3 1 0,-4 3 0 16,1-1-1-16,-6 4 0 0,-3-4 0 0,0 4 0 31,-3-4-28-31,-3 6-6 0,-6 0 0 0</inkml:trace>
  <inkml:trace contextRef="#ctx0" brushRef="#br0" timeOffset="8589.954">18977 7773 1832 0,'0'0'40'0,"0"0"9"0,0 0 2 0,0 0 0 0,0 0-41 0,9-2-10 16,0-1 0-16,3-2 0 0,-3 2 17 0,3 3 2 15,0 0 0-15,0 0 0 0,3 0-19 0,0 3 8 16,0 2-8-16,2 0 0 0,-2 1 0 0,3 2 0 16,0 0 0-16,0 2 0 0,0 1 0 0,0-1 0 15,-1 1 0-15,1 2 0 0,-3-2 0 0,0-1 0 16,-3 4 0-16,3-4-9 0,-6 1-12 0,-3 2-3 16,3-2 0-16,-6 2 0 15,-3 3-20-15,-3 0-5 0,-6-1-1 0</inkml:trace>
  <inkml:trace contextRef="#ctx0" brushRef="#br0" timeOffset="8982.407">20070 8514 1900 0,'0'-13'42'0,"0"8"9"0,0-1 1 0,0-1 1 0,0 1-42 0,3-2-11 16,-3 8 0-16,0-5 0 0,3 0 40 0,-3 5 5 15,0 0 2-15,0 0 0 0,0 0-37 0,-3 8-10 16,-3-3 0-16,0 8 0 0,-3 0 0 0,0 6 0 16,-6-1 0-16,0 4 0 0,-3 1 0 0,4 4-12 15,-7-1 4-15,0-2 0 16,3 3-44-16,-3-1-8 0,3-2-1 0,3 0-784 15</inkml:trace>
  <inkml:trace contextRef="#ctx0" brushRef="#br0" timeOffset="9606.226">20344 8014 2163 0,'0'0'48'16,"-6"0"9"-16,3-5 3 0,3 5 0 0,0 0-48 0,0 0-12 0,0 0 0 0,0 0 0 0,0 0 30 0,9 0 3 15,3-3 1-15,2-2 0 0,4 2-34 0,3-2 0 16,0 2 0-16,6-5 0 0,-3 3 0 0,2-3 0 16,4 3 12-16,3-3-12 0,-3 3 10 0,-1-3-10 15,4 3 8-15,0-1-8 0,0-2 10 0,2 3-10 16,-5-3 12-16,0 5-12 0,0-2 11 0,-7 5-11 16,4 0 10-16,-3 0-10 0,-3 3 8 0,-3 2-8 15,-3-2 0-15,-3 2 9 0,-1 0-9 0,-2 3 0 16,-3 3 0-16,0-3 0 0,-6 2 0 0,0 1 0 15,-3 5-10-15,-3 0 10 0,0 0-16 0,-5 2 4 16,-1 1 0-16,0-1 0 0,-6 3 12 0,3-2-9 16,-3-1 9-16,0 3-8 0,-3 3 8 0,1-3 0 0,-4 3-9 15,0 0 9-15,0 0 0 0,0-3 0 0,1 3 0 0,-1-3 0 16,0 0 0-16,3 0 0 0,0-5 0 0,3 3 0 16,1-6 0-16,5 3 0 0,0-3 0 0,3-2 0 15,3-3 0-15,3-3 0 0,-3 0 11 0,6-5-11 16,0 0 11-16,9 3-11 0,3-3 12 0,3-3-12 15,-1-5 24-15,7 3-1 0,3-6-1 0,3 1 0 16,0-1-2-16,5-2 0 0,4 0 0 0,-3 2 0 16,3-2-2-16,-1 2-1 0,1-2 0 0,0 0 0 15,0 2-17-15,-4 1 0 0,1-1 0 0,0 1 0 16,-1-4 0-16,1 4 0 0,-3-1 0 0,-3 1 0 16,3-1-31-1,-4 0-3-15,-2 3-1 0,3 1-692 0,-3 1-138 0</inkml:trace>
  <inkml:trace contextRef="#ctx0" brushRef="#br0" timeOffset="10021.269">21249 7324 2127 0,'-3'-3'47'0,"3"3"9"0,0 0 3 0,9 3 1 0,2 2-48 0,4 0-12 0,0 3 0 0,6 3 0 16,3 2 31-16,3 6 4 0,2-1 1 0,1 1 0 16,3 4-20-16,0 4-4 0,-1-1-1 0,1 3 0 15,0 8-11-15,6-2 8 0,-4 5-8 0,4 2 8 16,-6 3-8-16,-4 2 10 0,-2-2-10 0,-3 3 10 16,-3-3-10-16,-6 0 0 0,-3 0 0 0,-6 3 8 15,-6-6-16-15,-6 3-4 0,-3-3-1 0,-6 3 0 16,-9-5 13-16,-6 0 0 0,-8-1 0 0,-1 1-9 15,-6 0 9-15,4-1-13 0,-10 1 5 0,0 2 8 16,-2-2-85-16,-7 2-10 0,-5 1-1 0</inkml:trace>
  <inkml:trace contextRef="#ctx0" brushRef="#br0" timeOffset="35072.368">20165 7879 1440 0,'0'0'40'0,"0"0"11"0,0 0-41 0,3 8-10 0,0-2 0 0,-3-6 0 15,3 5 28-15,3-3 3 0,0 1 1 0,3 2 0 16,-6-2 4-16,3 0 0 0,0-1 1 0,0 1 0 15,0 0 11-15,0-1 1 0,0 1 1 0,0 0 0 16,-6-3-2-16,2 5-1 0,-2-5 0 0,3 8 0 16,0 0-5-16,3 0-1 0,-6 2 0 0,0 1 0 15,3-1-21-15,0 6-5 0,0 0-1 0,-3 3 0 16,3 5-14-16,0-1 0 0,3 4 0 0,-3 2 0 16,3 3 0-16,-3-1 0 0,3 1 0 0,0 0 0 0,3-3 0 15,-3 0 0-15,0-2 0 0,3-4 0 0,3 4 0 0,-3-3 8 16,-3-1-8-16,3 1 0 0,-4-3 0 0,4 1 0 15,-6-4 0-15,0 3 0 0,0-2 14 0,-3-1 3 16,0 1 1-16,-3-3 0 0,0 0-18 0,-3-1 0 16,3 1 0-16,-3 0 0 15,-2-3-41-15,-1-2-12 0,6 0-3 0,0-3-578 16,-3-3-116-16</inkml:trace>
  <inkml:trace contextRef="#ctx0" brushRef="#br0" timeOffset="36073.672">20207 7906 1396 0,'0'0'31'16,"0"0"6"-16,0 0 2 0,0 0 0 0,0 0-31 0,0 0-8 0,6 0 0 0,0 2 0 15,0-2 0-15,3-2 12 0,-1-1-4 0,-2 0 0 0,6 1 0 0,0-3 0 16,0-3 0-16,3 2 0 0,0-2 2 0,3-2 1 15,0-1 0-15,5-2 0 0,-2 2 8 0,3-2 1 16,3 3 1-16,0-4 0 0,-1 1 6 0,1 0 1 16,-3-3 0-16,0 0 0 0,3 6-8 0,-4-1 0 15,-2 0-1-15,6 3 0 0,-3 1 6 0,-3-1 2 16,0 0 0-16,-1 2 0 0,4 1-4 0,-3 0-1 16,0-1 0-16,-3 4 0 0,-3-1-1 0,3 1 0 15,-4-1 0-15,1 0 0 0,0 1-1 0,0-1-1 16,0 0 0-16,0 1 0 0,-6-1-3 0,3 0-1 15,-3 3 0-15,0-2 0 0,-4-1 9 0,-5 3 3 0,6 0 0 16,-6 0 0-16,0 0 1 0,6 0 1 0,-6 0 0 16,0 0 0-16,0 0-7 0,0 0-2 0,0 0 0 0,6 0 0 15,-6 0-8-15,0 0-3 0,0 0 0 0,6 0 0 16,-6 0-9-16,0 0 0 0,0 0 9 0,6 0-9 16,3 0 0-16,-9 0 0 0,0 0 0 0,6 0 0 15,3 0 0-15,0 0 0 0,-3 0 0 0,0 0 0 16,0 0 0-16,3 0 0 0,-6 0 0 0,3 0 0 15,0 3 0-15,0-1 0 0,-6-2 0 0,6 6 0 16,-1-4 0-16,-2 6 14 0,3-2-3 0,-3 1-1 16,3 1 2-16,0 3 0 0,0 2 0 0,3 3 0 15,-6 0-12-15,6 2 0 0,-3-2 0 0,3 3 8 16,3-1-8-16,-3 4 0 0,0-4 0 0,3 3 8 16,0 0-8-16,-1-2 0 0,1 2 0 0,-3-2 0 0,3-1 0 0,3 1 0 15,-3-1 0-15,0 1 0 0,0-3 0 0,3-1 0 16,-6 4 0-16,0-3 0 0,-1 0 0 0,1 2 0 15,0-2 9-15,0 3-9 0,-3 2 16 0,0-3 0 16,0-2-1-16,0 3 0 0,0 2 5 0,-3 0 0 16,0-2 1-16,3-1 0 0,-3-2-4 0,0 3-1 15,-3-4 0-15,3-1 0 0,0 1-6 0,0-4-2 16,-3 2 0-16,3-2 0 0,0-1-8 0,-3 1 0 16,3-3 0-16,-3-3 8 0,0 3-8 0,0-8 0 15,0 0 9-15,0 0-9 0,0 0 10 0,0 0-2 16,0 0-8-16,0 0 12 0,0 0 1 0,0 0 0 15,0 0 0-15,0 0 0 0,0 0-5 0,-6 0-8 16,-3-2 11-16,9 2-11 0,-12 0 8 0,0-3-8 0,0 3 0 16,-3 0 0-16,0 0 0 0,1 3 0 0,-4-1 0 0,0-2 0 15,0 3 0-15,-3 0-12 0,0-1 12 0,3 1-12 16,-5-1 4-16,-1 4 8 0,3-1-13 0,-3-2 5 16,-3 2 8-16,4 3-13 0,-4-3 5 0,-3 3 8 15,0 0-14-15,-3 0 5 0,1 0 1 0,-4 0 0 16,0 2 8-16,-2-2 0 0,2-2-9 0,-3 2 9 15,3 0 0-15,4 0 0 0,-1-1 0 0,3 4 0 16,0 0 0-16,4-1 0 0,-1-2 0 0,3-3 0 16,3-2 0-16,0 2 0 0,4 1-9 0,2-4 9 15,3-2-16-15,0 0 1 0,3 0 0 0,3 0-785 16,0-2-156-16</inkml:trace>
  <inkml:trace contextRef="#ctx0" brushRef="#br0" timeOffset="46644.869">18457 10163 1652 0,'-12'0'36'0,"12"0"8"0,-6 0 2 0,3 0 0 0,3 0-37 0,0 0-9 15,0 0 0-15,-6 2 0 0,6-2 33 0,0 0 5 16,0 11 1-16,0-3 0 0,0 5-25 0,3 0-5 15,0 3-1-15,3 0 0 0,3 5-8 0,-3 0 0 16,2 6 0-16,1-3 0 0,-3 2 0 0,0 3 0 16,6 3 0-16,-3-3 0 0,-3 0 0 0,0 3-14 15,0 0 5-15,0-3 1 0,0 0 8 0,3 0 12 16,-3 0-2-16,-3 0-1 0,0-2-9 0,0-1 0 16,-3 1 0-16,0-6 0 0,0 0 0 0,0-3 0 15,0 1 0-15,3-3 0 0,-3 0 0 0,0-3 0 16,0 0 0-16,0-5 0 0,3 0-10 0,-3-3-7 15,0-5-2-15,0 0 0 16,0 0-45-16,0-5-8 0,0-6-3 0</inkml:trace>
  <inkml:trace contextRef="#ctx0" brushRef="#br0" timeOffset="47080.414">18388 10213 1526 0,'0'0'43'0,"-6"-5"10"0,3 2-42 0,0-2-11 0,0-1 0 0,0 4 0 16,3-4 82-16,0 1 14 0,-3 0 4 0,6-3 0 0,-3 3-64 0,3-1-12 16,0-2-2-16,0 0-1 0,0 1-21 0,3-4 9 15,0 3-9-15,0-5 0 0,3 0 0 0,0-3 0 16,0 0 0-16,0 0 0 0,3 0 0 0,2-2 0 15,1 2 0-15,3-3 0 0,0 3 0 0,0 0 0 16,3 1 0-16,-3-1-9 0,5 2 9 0,-2 6-8 16,0 1 8-16,0 1-8 0,0 1 8 0,3 2 0 15,-4 1-9-15,1 4 9 0,0 1-12 0,3 2 3 16,-3 1 0-16,0 1 0 0,-4 1-4 0,4 3-1 16,-3-3 0-16,-3 5 0 0,0-2 14 0,0 2 0 15,3-2 0-15,-6 2 0 0,-3 3 0 0,-4-3-9 16,1 3 9-16,0-3 0 0,-3 6 23 0,-3-4 9 15,-3 1 3-15,-3 3 0 0,3-1 0 0,-5 1 0 0,-7 2 0 16,0-2 0-16,-3-1-18 0,0 1-3 0,-3 2-1 0,-3 0 0 16,1 0-13-16,-4-2 8 0,0-1-8 0,-3 1 0 15,3-3 0-15,1-1-12 0,-4-1 1 0,3-4 0 16,3 3 38-16,3-5 7 0,4 3 2 0,2-6-666 16,3-2-133-16</inkml:trace>
  <inkml:trace contextRef="#ctx0" brushRef="#br0" timeOffset="47386.418">19376 9538 770 0,'0'0'16'0,"0"0"4"0,0 0 1 0,0 0 2 0,6-5-23 0,-3-3 0 16,0 0 0-16,3 0 0 0,0 3 0 0,0-3 0 15,0-3-12-15,0 3 4 0,0 0-4 0,0 1-1 0,-3-4 0 16,0 3-200-16,-3 3-40 0</inkml:trace>
  <inkml:trace contextRef="#ctx0" brushRef="#br0" timeOffset="47697.39">19409 9382 1220 0,'0'0'27'0,"0"0"5"0,0 0 2 0,0 0 0 0,-6 0-34 0,0 0 0 0,0 0 0 0,0 0 0 15,6 0 79-15,-3 3 9 0,-3-1 1 0,6-2 1 16,-6 3-22-16,0 0-5 0,0-1-1 0,0 4 0 15,1-1-18-15,-1 3-3 0,0 0-1 0,-3 2 0 16,3 6-16-16,-3 0-4 0,3 5-1 0,-3 0 0 16,3 3-11-16,-3 0-8 0,0 3 9 0,3 2-9 15,0-3 8-15,0 3-8 0,-3 0 0 0,3 6 9 16,3-4 0-16,-3 4 0 0,3-1 0 0,0 3 0 16,1 0-9-16,-1 0 8 0,0 0-8 0,3-2 8 15,3-3 2-15,0-1 0 0,-1-2 0 0,1-2 0 0,3-3 2 16,3 0 0-16,0-3 0 0,3 0 0 0,3-3-4 0,0-4 0 15,3-1 0-15,3-3 0 0,2-2-8 0,4-2 12 16,3-4-12-16,0-2 12 0,3 0-4 0,2-2 0 16,1-4 0-16,-3 1 0 0,2-3-23 0,-2 3-5 15,0-6 0-15,-3 3-624 16,-1-2-124-16</inkml:trace>
  <inkml:trace contextRef="#ctx0" brushRef="#br0" timeOffset="48299.086">17072 10554 1497 0,'0'0'32'0,"0"0"8"0,-6-2 0 0,1-1 4 0,5 3-36 0,-3-3-8 16,3 3 0-16,-3-2 0 0,-6-4 67 0,9 6 11 0,6-5 2 0,-3 2 1 15,0-2-26-15,3-3-6 0,5 0-1 0,7-2 0 16,0-1-4-16,3 1 0 0,0-4-1 0,9 1 0 16,5-3-15-16,1 3-2 0,-6 0-1 0,3-3 0 15,5 0-9-15,-2 3-1 0,0-3-1 0,-4 0 0 16,1 3-27-16,6 2-6 0,0 1-1 0,-7-1 0 31,-5 3-16-31,-3 3-3 0,6-1-1 0,-7 4 0 16,-5-1-27-16,0 3-5 0,-3 3-2 0,-3-1-759 0</inkml:trace>
  <inkml:trace contextRef="#ctx0" brushRef="#br0" timeOffset="48562.957">17096 10851 2026 0,'0'0'44'16,"0"0"10"-16,0-6 2 0,-3 1 1 0,0 0-45 0,9-3-12 0,3 0 0 0,3 0 0 0,-6 0 0 0,6 0 0 16,3-3 0-16,3 1 0 0,6 5 0 0,-4-6 0 15,1 3 0-15,3-3 0 0,6 4 0 0,0-1 0 16,-10 0 0-16,4-3 0 0,6 0 8 0,-3 4 0 15,0-4 0-15,-1 3 0 0,1-3 4 0,3 3 0 16,6-2 0-16,-4 2 0 0,-5-3-12 0,3 1 0 16,6 2 0-16,-1 0 0 0,-2 0-9 0,-3 3 9 15,0 2-12-15,-1-2-605 0,-2 2-122 16</inkml:trace>
  <inkml:trace contextRef="#ctx0" brushRef="#br0" timeOffset="49328.926">19748 9821 1368 0,'0'0'30'0,"0"-5"6"0,3-3 2 0,0 0 0 0,3 0-30 0,0 3-8 16,0-3 0-16,0 0 0 0,3 3 50 0,3-1 9 16,-3 1 1-16,3 0 1 0,3 2-46 0,0 1-15 15,-4-1 8-15,1 3-8 0,6 0 0 0,-3 3 0 16,0 2 0-16,3 3 0 0,-6 2 0 0,3 1-11 15,-6 0 2-15,0 2 0 16,-1 0-15-16,-2 3-4 0,0 0 0 0,-6 2 0 0,0-2 28 0,-3 3 0 16,-3-1 0-16,3-2 0 0,-3 3 0 0,1-1 0 15,-4-2 9-15,0 3-9 0,0-4 0 0,-3 1 0 16,-3 0 0-16,3-3 0 16,0 1-15-16,3-1-9 0,-6 0-3 0,0 0-607 0</inkml:trace>
  <inkml:trace contextRef="#ctx0" brushRef="#br0" timeOffset="49631.032">20168 9676 1220 0,'-12'5'27'0,"3"0"5"0,-3 1 2 0,3 2 0 0,-5 2-34 0,-4 1 0 0,0 5 0 0,-3 0 0 16,3 2 66-16,-3 1 6 0,0 2 2 0,4 3 0 0,2 2-22 0,0 0-5 16,6 1-1-16,0-6 0 0,3 3-10 0,3-3-1 15,0-2-1-15,6-4 0 0,6 1-7 0,0-2-2 16,3-4 0-16,3-2 0 0,3 0-9 0,8-5-3 16,-2-3 0-16,6 0 0 0,3-6-3 0,2-2-1 15,-2-2 0-15,0-1 0 16,0-5-37-16,-1 3-8 0,1-5-2 0,0-1 0 15,0 6-50-15,-4-6-11 0,-2 4-1 0,0-1-603 16</inkml:trace>
  <inkml:trace contextRef="#ctx0" brushRef="#br0" timeOffset="50014.242">19567 9615 1335 0,'0'0'29'0,"0"0"7"15,0 0 0-15,0 0 2 0,0 0-30 0,-3-3-8 0,-3-2 0 0,6 5 0 16,0 0 27-16,0-3 4 0,3-2 1 0,3 0 0 0,0 0-1 0,3-3 0 16,0 0 0-16,5 0 0 0,1 5-15 0,3-5-2 15,0 0-1-15,3-2 0 0,0 4 6 0,3-2 1 16,-1-2 0-16,4 2 0 0,0 0 8 0,0 3 3 16,0-3 0-16,-1 0 0 0,4 0-31 0,0 0 8 15,-3 0-8-15,-1 3 0 16,1-1-39-16,0 4-10 0,-3-4-3 0,-3 1 0 15,-3 2-14-15,-1-2-3 0,-2 0-1 0,-3 2-575 16</inkml:trace>
  <inkml:trace contextRef="#ctx0" brushRef="#br0" timeOffset="50279.251">19921 9313 1608 0,'-18'0'45'0,"12"0"11"0,0 0-44 0,-3 0-12 0,6 0 0 0,3 0 0 16,-9 0 66-16,9 0 11 0,0 0 3 0,0 0 0 15,0 0-62-15,6 3-18 0,0 0 8 0,6-1-8 16,3 1 8-16,3 0-8 0,3-1 8 0,3-2-8 16,-1 3 10-16,4-3-2 0,0 5-8 0,0-2 12 15,-3 2-12-15,-1 3 0 0,1-5 0 0,-6 2 0 16,0 3 0-16,-3 0-10 0,0 0 10 0,-6 0-8 15,0 0-13-15,-3 2-3 0,-3 3 0 0,-3 6 0 16,-3 2-27-16,-3 0-5 16,-3 6-2-16,-3-1 0 0</inkml:trace>
  <inkml:trace contextRef="#ctx0" brushRef="#br0" timeOffset="50834.257">20734 9279 1272 0,'0'0'36'0,"0"0"8"0,0 0-35 0,0 0-9 0,0 0 0 0,0 0 0 0,0 0 56 0,0 0 10 15,0 0 2-15,0 8 0 0,-3 0-29 0,3 5-6 16,3 0-1-16,0 3 0 0,0 0-11 16,0 3-2-16,2 4-1 0,4 1 0 0,0 0 0 0,0 5 0 15,0 3 0-15,0 0 0 0,3-1 4 0,0 1 1 16,-6 0 0-16,3 0 0 0,3-1-6 0,-3 1-1 15,0 0 0-15,0 0 0 0,2-3-4 0,-2 0-2 16,-3-3 0-16,3-2 0 0,0 0-10 0,0-3 10 16,0-2-10-16,-3-4 10 0,0 1-10 0,0-2 8 15,0-4-8-15,0-2 8 0,0 0-8 0,0-3 0 16,-6-5 0-16,0 0-567 16,0 0-117-16</inkml:trace>
  <inkml:trace contextRef="#ctx0" brushRef="#br0" timeOffset="51351.982">21174 9506 1440 0,'0'0'40'0,"0"0"11"15,0 0-41-15,0 0-10 0,0 0 0 0,6-7 0 16,-3-1 92-16,3 0 17 0,3 2 3 0,3-2 1 0,0 3-40 0,3-3-8 16,0-2-1-16,2 2-1 0,1 0-43 0,0 0-9 15,0 0-2-15,6 0 0 0,3 3-9 0,-1-1 8 16,-2-2-8-16,-3 3 8 0,3 0-8 0,-3 2 0 15,-1 1 0-15,-2-1-11 0,0 6 3 0,-3-1 0 16,3 3 0-16,-3-2 0 16,-3 5-29-16,-3 0-6 0,0 3-1 0,-3 2 0 0,-3 3 19 0,-3 2 3 15,-6 3 1-15,-3 1 0 16,-3 1-8-16,-3 4-2 0,-3 2 0 0,-3-5 0 0,3 2 31 0,-8 1 13 16,-1-4-1-16,0 1 0 0,0-3 6 0,0 3 1 15,1-5 0-15,2-1 0 0,3 1 37 0,3-1 7 0,0-4 1 16,6-4 1-16,0 1-32 0,3 2-6 0,1-5-2 15,5 0 0-15,3-8 0 0,0 8 0 0,0-8 0 0,6 5 0 16,5-5-2-16,4-3-1 0,-3-5 0 0,12 3 0 16,0-5-14-16,6-4-8 0,2-1 8 0,4-1-8 15,0-3 11-15,-1-2-3 0,1 0 0 0,3 0 0 16,6-1-8-16,-4-1 8 0,-2-1-8 0,-3 3 8 16,-4-1-19-16,1 1-4 0,-6-2-1 0,0 1 0 31,-3 1-118-31,-7 0-24 0,-2 2-5 0,3-2-1 0</inkml:trace>
  <inkml:trace contextRef="#ctx0" brushRef="#br0" timeOffset="51684.159">21695 9065 1698 0,'-3'-14'48'0,"3"9"11"0,3 0-47 0,0-3-12 15,0 0 0-15,3 3 0 0,6-1 50 0,3-2 8 16,-3 0 2-16,8 1 0 0,1 1-45 0,0 1-15 16,0 2 9-16,-3 1-9 0,12-1 0 0,-10 3 0 15,4 3 0-15,0 2 0 0,0 3-11 0,0 2 11 16,0 4-8-16,2-1 8 0,1 5 0 0,0 1 0 16,0 2 0-16,-4 0 0 0,4 6 0 0,3-3 0 15,-3 2 0-15,0 1 0 0,-1-4 0 0,-5 1 0 16,-3 3 0-16,6-1 8 0,-9-2 0 0,-6 2 0 0,-6 1 0 15,6 2 0-15,-6-3 3 0,-6 3 1 0,-6-2 0 16,3-1 0-16,-6 3 12 0,-6-2 4 16,-3-1 0-16,0 3 0 0,-3-2-28 0,4-1 0 0,-10 1 0 0,3-3 0 31,0-1-26-31,4 1-7 0,2-5-2 0,3-1-829 0</inkml:trace>
  <inkml:trace contextRef="#ctx0" brushRef="#br0" timeOffset="52267.853">22773 9210 1646 0,'-6'0'47'0,"6"0"9"0,0 0-44 0,-6 5-12 16,3 3 0-16,0 0 0 0,3 3 50 0,0 2 8 16,0 3 2-16,3 0 0 0,0 2-40 0,3 1-8 15,0-1-2-15,0 6 0 0,-1 3-10 0,4 4 0 16,-3 1 0-16,6 3 0 0,-3-4 0 0,0 6 0 16,-3-2 0-16,0-1 0 0,3-2-12 0,-9 0-8 15,6-1-2-15,-3-4 0 0,0-6 0 0,-3 0 0 16,0-5 0-16,0 0 0 0,0-3 22 0,0-2 0 15,0-3 0-15,0 0 0 0,0-3 0 0,0-5 13 0,0 0-1 0,-3 0-1 16,0-3 11-16,3-2 2 0,-6-6 1 0,6 1 0 16,0-9-25-16,0 1 0 0,-3-6 0 0,-3-2 0 31,0-4-25-31,-3-7-4 0,0-2-1 0,-3-6 0 0,0-6 10 0,-2 1 1 0,-1-3 1 0,0 3 0 16,6 0 18-16,-3 5 0 0,0 0 0 0,3 5 0 15,-3 6 0-15,0-1 16 0,3 6-4 0,0 3 0 16,6 5 16-16,-3-1 4 0,1 1 0 0,2 5 0 15,3 0-6-15,0 3-1 0,0 3 0 0,8-4 0 16,7 1-14-16,-3 0-3 0,3 2-8 0,6 1 12 16,3-1-12-16,0 1 0 0,-1 2 0 0,4 0-10 15,-3 2 10-15,3 4 0 0,0-1 0 0,-1 6-8 16,-5-1 8-16,3 4 12 0,0 2-2 0,-3 0-1 16,0 2 7-16,-1 1 2 0,-5-1 0 0,-3 1 0 15,0 2-1-15,-6 6 0 0,0-3 0 0,-6 2 0 0,0 1 3 16,-3-1 0-16,-3 1 0 0,0 2 0 0,-6-3-9 0,-3 1-2 15,0-1 0-15,-2 1 0 0,-4-1-9 0,3 1 0 16,-6-3 0-16,3 0-636 16,0 0-128-16</inkml:trace>
  <inkml:trace contextRef="#ctx0" brushRef="#br0" timeOffset="52599.077">23660 8403 1310 0,'0'0'37'0,"0"-2"8"0,-6 2-36 0,0 2-9 0,-3 1 0 0,0-1 0 16,-3 6 44-16,-3 3 6 0,-3 5 2 0,0 0 0 15,-3 5-19-15,-2 3-3 0,-1 5-1 0,3 3 0 16,-3 2-21-16,-3 3-8 0,7 3 0 0,-1-3 9 15,-3 2 9-15,3 1 2 0,0 0 0 0,0 2 0 16,7 3 18-16,-4-3 4 0,0 3 1 0,3-5 0 16,3 0-24-16,3-3-5 0,0-3-1 0,3-2 0 15,3-3-1-15,3-2 0 0,3-4 0 0,3-4 0 16,6-1-3-16,3-2-1 0,3-5 0 0,3-6 0 16,2-2 3-16,7-3 0 0,3-5 0 0,3-6 0 15,5-5-28-15,4-2-6 0,6-6-1 0,-1-5-819 16</inkml:trace>
  <inkml:trace contextRef="#ctx0" brushRef="#br0" timeOffset="53065.581">23776 8811 2044 0,'-15'-6'45'0,"15"4"10"0,0 2 1 0,0 0 1 0,0 0-45 0,0 0-12 16,0 0 0-16,0 0 0 0,0 0 51 0,0 0 8 0,0 0 1 0,9 0 1 16,0-3-20-16,3 0-4 0,-1-2-1 0,10 0 0 15,-3 0-15-15,3-3-3 0,6-3-1 0,-3 0 0 16,5 1-8-16,-2-1-1 0,0 1-8 0,-3-1 12 16,0 1-12-16,-4 4 8 0,1-2-8 0,0 3 0 15,0 5 0-15,-6 0 0 0,-3 0 0 0,-3 5 0 16,0 1-8-16,-4 2-8 0,-5 5-2 0,-2 0 0 31,-7 5-14-31,0 4-2 0,-6-1-1 0,-3 3 0 16,-9 2-23-16,3 1-5 0,-2 2-1 0,-1 0 0 0,-3-3 10 0,3 1 2 15,-3-1 0-15,1 1 0 0,2-6 38 0,0 3 14 0,0-6-9 0,0 1 9 16,4-4 28-16,-1 1 10 0,3-2 2 0,3-4 1 16,6-2 11-16,0 0 3 0,3-5 0 0,3 2 0 15,6-5-13-15,0 0-2 0,0 0-1 0,0 0 0 16,15-5-18-16,0-1-3 0,15-2-1 0,-3-2 0 0,6-6-8 0,2-3-1 15,7 1-8-15,3-3 12 0,-4 2-12 0,7 1 0 16,0-3 0-16,-1-1 0 0,-8 4 0 0,2-3-21 16,-2 2 3-16,0-2 1 15,-6 3-131-15,2-4-25 0,-5 4-6 0</inkml:trace>
  <inkml:trace contextRef="#ctx0" brushRef="#br0" timeOffset="53332.636">24124 8244 1857 0,'-18'-5'40'0,"18"5"9"0,0 0 2 0,0 0 2 0,0 0-42 0,0 0-11 0,15 0 0 0,0 3 0 16,6-1 33-16,5-2 5 0,-2 3 1 0,6 0 0 15,9 5-21-15,-1-3-4 0,4 6-1 0,3-1 0 16,-1 3-5-16,1 6 0 0,-3-3-8 0,5 5 12 15,-8 3-12-15,-3 0 0 0,2 2 0 0,-2 3 0 16,-9 3 12-16,3 0-4 0,-9 2-8 0,2 0 12 16,-8 1-3-16,-6-3-1 0,-6 2 0 0,-3 0 0 15,-3 1 2-15,-9 2 0 0,-9-3 0 0,-5 1 0 16,-4 4-1-16,-6 1 0 0,-11 2 0 0,-7 1-655 16,-12 4-131-16</inkml:trace>
  <inkml:trace contextRef="#ctx0" brushRef="#br0" timeOffset="54451.487">22874 10155 1526 0,'-3'0'33'0,"3"0"7"0,0 0 2 0,0-3 2 0,-3 3-36 0,3 0-8 16,0 0 0-16,0 0 0 0,0 0 24 0,3 8 4 15,0 0 0-15,0 3 0 0,0-1-28 0,6 1 0 0,-6 2 0 0,3 3-11 16,-3 2 11-16,5 1 0 0,-2-1 0 0,0 4 0 16,-3-4 0-16,3 3 0 0,0 0-9 0,-3-2 9 15,-3 2 0-15,0-5 13 0,3-3-1 0,-3 3-1 16,0-5 1-16,0 2 0 0,0-8 0 0,0-5 0 15,3 8 16-15,-3-8 3 0,0 0 1 0,0 0 0 16,0 0-2-16,0 0 0 0,6-5 0 0,0-3 0 16,0-5 3-16,6-1 1 0,0 1 0 0,0 0 0 15,3-3-34-15,3 0-17 0,-1 0 1 0,1 0 1 16,3 1 23-16,6 1 4 0,0-2 0 0,5 1 1 16,-2 1-25-16,0 1-4 0,9 0-2 0,-7 2 0 15,4-2 18-15,0 3 0 0,2-1-8 0,4-2 8 16,9 5 0-16,-1-3 0 0,1 1-8 0,6-1 8 15,-7 0-10-15,4 1 2 0,-1-1 0 0,-2 1 0 0,-1-1 8 16,1 1-8-16,6-1 8 0,-10 3-8 16,1-5 8-16,-3 5-8 0,-4 0 8 0,-2 0-8 0,-3 0 38 0,-1 3 8 15,-2-3 2-15,0 2 0 0,-3 1-10 0,-1 0-2 16,-8 2 0-16,6 1 0 0,-3-4 7 0,-3 1 1 16,-4 0 0-16,4 2 0 0,-9 0-20 0,6 1-3 15,-6-3-1-15,0 2 0 0,3-2-3 0,-9-1-1 16,3 4 0-16,0-6 0 0,0 2 8 0,-6-2 2 15,2 3 0-15,-2 0 0 0,-3 0 6 0,6-3 0 16,-6 2 1-16,0-2 0 0,3 0-25 0,0 1 8 16,-3-4-8-16,6 3 0 0,-3 0 11 0,3 0-3 15,-3-2-8-15,-3-1 12 0,9 3-26 0,-6-3-6 0,6 1 0 16,0-1-1-16,-6 1 21 0,6-1 12 0,-3 1-2 0,-3-1 0 16,3 0-10-16,0-2 0 0,-6 0 9 0,9 0-9 15,-9-3 0-15,9 0 0 0,-9 0 0 0,3-2 0 16,3-6 24-16,-4 0 1 0,-2 0 0 0,9-5 0 15,-9 0 11-15,6 0 3 0,0 0 0 0,-6 0 0 16,9-1-26-16,-9 1-5 0,9 3 0 0,-6-1-8 16,-3 6 16-16,9 3-3 0,-9-1-1 0,0 3 0 15,6 3-12-15,-6 0 0 0,3 2 0 0,-3 3 0 16,0 0-9-16,0 1-2 0,0 1 0 0,0 1-807 16,6-3-162-16</inkml:trace>
  <inkml:trace contextRef="#ctx0" brushRef="#br0" timeOffset="63692.412">22400 8734 1573 0,'0'0'34'0,"3"-5"7"0,3-6 2 0,0 0 2 0,0-2-36 0,-3 3-9 0,6-1 0 0,-3 6 0 15,0-3 28-15,0 3 3 0,0-1 1 0,3-2 0 16,0 3 14-16,3-3 3 0,3 3 1 0,0-3 0 15,-1 3-22-15,4-3-5 0,6 2-1 0,-3-4 0 16,9-1-11-16,-1 1-3 0,4-4 0 0,3 1 0 16,3-5-8-16,-1 2 0 0,10-5 9 0,-3-1-9 15,5-1 0-15,4-1 0 0,2-3 0 0,7 3 0 16,-4 1 0-16,-2 2 0 0,-3-3 0 0,-4 3-8 16,1 2 16-16,-4 0 4 0,-2 6 1 0,-3 0 0 0,-4 0-5 15,4 2-8-15,-6 1 11 0,-3-1-11 0,-4 6 22 16,1-3-2-16,0 0-1 0,-6 0 0 0,5 0-9 0,-2 0-2 15,-3 0 0-15,3 0 0 0,-3-2-8 0,-4-1 0 16,10 0 0-16,-9 1 0 0,6-1 0 0,-6 1 0 16,-1 2 8-16,-8-3-8 0,9 1 13 0,-3-1-2 15,-6 6-1-15,0-1 0 0,-3-2 6 0,3 3 0 16,-3 3 1-16,0-4 0 0,-3 4-2 0,-1-1-1 16,4 0 0-16,0 3 0 0,-3-2-14 0,-6 2 8 15,0 0-8-15,6 0 0 0,3 0 0 0,-9 0 0 16,0 0 0-16,6 0 0 0,0 2 0 0,-6-2 8 15,0 0-8-15,6 3 0 0,-3-3 0 0,-3 0 0 0,0 0 0 16,0 0 0-16,0 0 0 0,9 5 0 0,-3-2 0 0,-6-3 0 16,0 0 0-16,6 5 0 0,3-2 0 0,0 2 0 15,-6 0 9-15,3 1-1 0,-3-1 0 0,9 0 0 16,-7 3-8-16,-2-2 8 0,6 1-8 0,0-1 8 16,-6 2 1-16,6-3 0 0,3 0 0 0,-3 1 0 15,0-1-9-15,3 3-11 0,6-3 3 0,-6 3 0 16,6 0 8-16,-7 0 0 0,10 2 0 0,-12 4-8 15,3 2 8-15,6-3 0 0,0 5 0 0,-3-2 0 16,6 3 0-16,-4-3 0 0,1-1 0 0,0 1 0 16,-3 0 0-16,6-3 0 0,-9 1-9 0,6-1 9 15,-6-5-27 1,-4 2-1-16,4-2 0 0,-3-2-648 0,-3-1-131 0</inkml:trace>
  <inkml:trace contextRef="#ctx0" brushRef="#br0" timeOffset="68514.332">22490 10012 522 0,'0'0'11'0,"6"-8"2"0,-3-3 1 0,6-2 2 0,0 0-16 0,0 0 0 0,-4-3 0 0,1 0 0 16,0 3 43-16,0-1 5 15,0 1 2-15,-3 5 0 0,0 0 46 0,-3 8 10 0,3-8 2 0,0 0 0 16,-3 3-12-16,0 5-1 0,0 0-1 0,0 0 0 16,0 0-24-16,0 0-5 0,0 0-1 0,0 0 0 15,-3 8-20-15,-3 0-4 0,3 0 0 0,3 0-1 16,-3 0 9-16,0 2 1 0,0 1 1 0,0 2 0 16,3 0-1-16,0 3 0 0,-3 3 0 0,3-1 0 15,0 1-1-15,0-1 0 0,3 1 0 0,0-1 0 16,-3 1-11-16,3 2-2 0,3 0-1 0,-3-2 0 15,3 2-18-15,-3 0-4 0,3-2-1 0,-3-1 0 16,-3 1-11-16,6-1 0 0,-3 1 0 0,-3-3 8 16,3 0-8-16,-3-1 10 0,0 1-10 0,-3-5 10 15,3-1 6-15,-3-2 2 0,-3 0 0 0,6-8 0 16,0 8 11-16,-3-5 3 0,3-3 0 0,-3 3 0 16,-3-1-3-16,0-2 0 0,0 0 0 0,-3 0 0 0,0 0-16 15,1 0-3-15,-1-2-1 0,-3 2 0 0,0 0-9 16,-6 0 0-16,3 2-12 0,-3 1 12 0,-3-1-22 0,-2 4 3 15,-1-4 1-15,0 4 0 0,-3 2-4 16,-3 0-1-16,-2 2 0 0,-4 1 0 16,-6 5-17-16,1 0-4 0,-1 5-1 0,-3 0 0 15,-2 0-19-15,-7 3-3 0,-6 0-1 0,1 2 0 16,-4 1 26-16,1 2 5 0,-1 2 1 0,-2 1 0 0,-4 0 22 0,-2 2 5 16,-3 6 1-16,-4 0 0 0,4-3 8 0,-4 0 0 15,1 0-9-15,0 0 9 0,-1 0-8 0,1-3 8 16,-1 1-10-16,4-1 10 0,0 0-19 0,-1-2 3 0,4 3 0 15,-1-6 0-15,4 0 5 0,-1-3 2 0,-2-2 0 16,0 0 0-16,2-3 9 0,1 3 0 0,5-6 10 0,1 1-10 16,2-3 35-16,1 2 1 0,-1-2 0 0,3-3 0 15,1 1-1-15,2-1 0 0,1-3 0 0,5 1 0 16,3 0-25-16,4-3-10 0,-1 0 8 0,3-1-8 16,-2 1 10-16,5-2-10 0,0-1 12 0,1-2-12 15,-1 2 9-15,0 0-9 0,6 0 0 0,1-2 9 16,-1 5 3-16,0-3 0 0,3 3 0 0,1-2 0 15,2 2 6-15,-3-3 2 0,0 0 0 0,0 0 0 16,4 1 0-16,-1-1 0 0,0 3 0 0,-3-3 0 16,0 3-28-16,7 0-6 0,-1-3-1 0,0 3 0 15,3-2 15-15,3-1 0 0,-3 3 0 0,6-3 0 16,0 0 10-16,3-2-2 0,1 0 0 0,-1 2 0 16,0-5 6-16,3 3 1 0,3-3 0 0,3 0 0 0,0 0-3 15,0 0-1-15,0 0 0 0,0 0 0 0,0 0-11 16,0 0 8-16,0 0-8 0,0 0 8 0,3-8-8 0,0-3 10 15,0 1-10-15,3-4 10 0,-3 1-2 0,3-3 0 16,0 0 0-16,-3-2 0 0,-1-3 0 0,1-1-8 16,3 1 12-16,-6 0-4 0,-3 0 3 0,0-3 0 15,3 3 0-15,-3-3 0 0,1 0 2 0,-4 1 1 16,-3-4 0-16,0 3 0 0,-3 0-6 0,0 1-8 16,0-1 11-16,-3 3-11 0,0 2 12 0,0 1-12 15,-3 2 12-15,4 0-12 0,2 3 0 0,-6 2 0 16,3 1 0-16,3 2 0 0,-3 0-23 0,3 2-1 0,0 1-1 15,3 0-782 1,0 2-156-16</inkml:trace>
  <inkml:trace contextRef="#ctx0" brushRef="#br0" timeOffset="80238.337">17951 9647 1292 0,'-6'-6'28'0,"6"6"7"0,-3-2 1 0,-3-1 0 0,3-2-36 0,3 2 0 0,0 3 0 0,0 0 0 16,0 0 90-16,0 0 11 0,0 0 3 0,0 0 0 16,0 0-55-16,-3 8-10 0,6 0-3 0,0 3 0 15,0 5-36-15,3 2 0 0,3 3 0 0,-1 6 0 16,-2-1 0-16,6 9 8 0,0 4-8 0,0 6 0 15,-3 3 0-15,3 5 0 0,-3 2 0 0,0 4 0 16,-3 1 8-16,0 4-8 0,0 2 8 0,-3 0-8 16,-3-2 0-16,3-1 9 0,-3-5-9 0,0-5 0 15,0 0 8-15,3-3-8 0,-3-5 0 0,3-5 0 16,0 0 9-16,-3-6-9 0,3-2 0 0,-3-3 9 16,2-2-9-16,-2-6 0 0,3-3 0 0,-3-5 0 15,3-5-108-15,-3-8-20 0,0 0-4 16,6-13 0-16</inkml:trace>
  <inkml:trace contextRef="#ctx0" brushRef="#br0" timeOffset="81303.54">18043 9610 1360 0,'0'0'30'0,"0"0"6"0,0 0 2 0,0 0 0 0,0 0-30 0,0 0-8 0,0 0 0 0,0 0 0 16,0 0 63-16,0 0 11 0,0 0 2 0,0 0 1 16,6-3-40-16,0-2-8 0,0-1-1 0,0 4-1 15,3-3-4-15,-1 2-1 0,4-2 0 0,0-3 0 16,3 0-8-16,3 0-2 0,0 0 0 0,0 0 0 15,3-3-12-15,-1 3 11 0,4-5-11 0,0 5 10 16,0-2-10-16,3 2 0 0,-1-6 0 0,4 1 0 16,0 3 0-16,3-1 8 0,5 0-8 0,4-2 8 15,6 0-8-15,-4 2 0 0,4 1 0 0,0-3-11 16,-1 2 11-16,7-2 0 0,-4-3 0 0,7 0 0 16,5 0 0-16,1-2 0 0,-1-1 0 0,4 1 0 15,-1-6 0-15,4 0 0 0,-1 0 0 0,1 3 0 16,-4 0 0-16,-2 2 0 0,-4 1 0 0,-5-1 8 0,0 3 0 15,-4 1 1-15,1-1 0 0,-4 2 0 0,1 4 23 16,0-1 4-16,-4 1 0 0,1 2 1 0,-3 2-25 0,-1-1-12 16,-2 1 10-16,3-2-10 0,2 0 8 0,1 0-8 15,-3 0 0-15,2-2 9 0,1 2-9 0,0 0 0 16,-4 0 0-16,1 0 0 0,0-2 0 0,-1 2 0 16,1-3 9-16,3 0-9 0,-4 1 0 0,1-3 0 15,-3 2 0-15,-4-2 0 0,-2 5 0 0,0-3 8 16,-3 1-8-16,-4-1 0 0,1 3 0 0,-3-2 0 15,-3 2 0-15,0 0 0 0,2 0 0 0,-5 3 0 16,-3-1 0-16,3-2 8 0,3 3-8 0,-3 2 0 16,0-2 8-16,-1 2-8 0,-2 1 8 0,0-1-8 0,0-2 8 0,3 0-8 15,3 2 0-15,0 0 0 0,2-2 0 0,-2 2 0 16,0 1 0-16,3-4 0 0,0 1 0 0,2 0 0 16,1-3 0-16,0 0 0 0,0-3 0 0,0 3 0 15,-1 0 0-15,4-2 0 0,-3 2 0 0,3 0 0 16,0 3 0-16,-7-1 0 0,1-2 0 0,-3 3 0 15,-3 0 0-15,6 2 8 0,-1 1-8 0,-5-1 0 16,0 0 9-16,0 1-9 0,-3-1 12 0,3 0-12 16,-3 1 8-16,0-1-8 0,2 0 0 0,4 1 0 15,-3-1 0-15,0 0 0 0,0 1-10 0,0-1 10 16,0 1 0-16,-4-1 13 0,4 3 0 0,0-3 0 16,-3 1-13-16,0 2 0 0,-6-3 0 0,3 3 0 15,-3 0 0-15,0 0 0 0,-3 0 0 0,-6 0 0 16,0 0 0-16,6 5 0 0,-6-5 0 0,0 0 0 0,0 0 0 0,2 8-16 15,4-3 3-15,-3 3 1 0,0-2 12 16,-3-6 10-16,0 0-2 0,6 10 0 0,0-2-8 0,-6 0 0 16,6 0 0-16,-3 3 0 0,3-3 0 0,-3 0 0 15,0 2 0-15,0-2 0 0,0 3 0 0,3-1 0 16,-3 1 0-16,-3 2 0 0,3 3 0 0,3-3 0 16,-6 0 0-16,3 3 0 0,-3 0 0 0,3 0 0 15,0 0 0-15,0 2 0 0,-3 1 0 0,-3-1 0 16,6 4 0-16,0-1 0 0,0-3 0 0,0 1 0 15,-3 5 0-15,3-1 0 0,3-1 0 0,-3 1 0 16,-3 4 8-16,6 2-8 0,0 3 0 0,-3-3-17 16,3 0 4-16,-3 0 1 0,-1-2 20 0,4-1 5 0,0 0 1 15,-3 4 0-15,3-4-14 0,-3 0 0 0,-3 1 0 0,6-1 0 16,-3 1 0-16,-3 2 0 0,0 3 0 0,0-3 0 16,-3 3 8-16,-3 2-8 0,6-2 0 0,-3 2 0 15,-3-2 18-15,0 0-2 0,0 2-1 0,1-2 0 16,2-1-15-16,0 1-13 0,0-3 2 0,0 3 1 15,0-3 10-15,3-2 0 0,0-4 0 0,3 4 0 16,0-6 0-16,0 0 0 0,0-2 0 0,2-3 8 31,1 0-34-31,0-3-6 0,0-3-2 0,0-2-921 0</inkml:trace>
  <inkml:trace contextRef="#ctx0" brushRef="#br0" timeOffset="91775.561">16287 6194 1177 0,'-18'-11'25'0,"9"9"6"0,0-1 1 0,0 0 2 0,0-2-34 0,0 5 0 0,3-3 0 0,6 3 0 15,0 0 90-15,0 0 11 0,0 0 3 0,-3 6 0 16,0 2-60-16,6 0-11 0,3 5-2 0,3 3-1 16,0 5-19-16,3 5-11 0,0 3 12 0,6 3-12 15,0 3 16-15,2 4-3 0,-5 1-1 0,3 2 0 16,3-2-12-16,-6 2 0 0,3-2 8 0,-3-3-8 15,-4 0 0-15,1 0 8 0,0-2-8 0,0-1 0 0,-3-2 8 0,0-3-8 16,0-3 0-16,0-2 0 16,-3-3-44-16,0-5-14 0,-3 0-3 0</inkml:trace>
  <inkml:trace contextRef="#ctx0" brushRef="#br0" timeOffset="92108.475">16123 6056 1866 0,'-21'-23'52'0,"12"15"13"0,0-3-52 0,-3 3-13 0,3-3 0 0,3 1 0 15,0-1 60-15,4-2 8 0,-4 2 3 0,6 1 0 16,3-3-53-16,0 2-10 0,2 1-8 0,1-1 9 16,6 0-9-16,-3 3 0 0,6 0-10 0,3 1 10 15,3-1-11-15,6 0 11 0,2 0-12 0,10 0 12 16,3 2-9-16,2-1 9 0,4 1 0 0,0 1-9 15,-1 2 9-15,4-2 0 0,5 5 0 0,-8 0 0 16,-9 5 0-16,-1 1-8 0,4 2 8 0,-6 2-8 16,-9 3 8-16,-4 6 0 0,-2-1 0 0,-6 9 0 15,0-3 0-15,-12 7 0 0,-9 1 10 0,3 5-10 16,0 0 0-16,-12 0 0 0,-12 0-8 0,-2 3 8 16,-1 2-49-16,0-2-3 0,-6 5-1 15,1-5 0-15,-4-1-40 0,6-2-8 0,3-2-2 0</inkml:trace>
  <inkml:trace contextRef="#ctx0" brushRef="#br0" timeOffset="92413.898">17120 5456 1843 0,'-6'0'40'0,"6"0"9"0,0 5 2 0,-3 3 1 0,-6 0-42 0,0 5-10 15,6 0 0-15,0 6 0 0,-3 2 17 0,0 3 2 0,-3 2 0 0,4 1 0 16,8 2-19-16,-6 3 10 0,0 2-10 0,0 0 8 16,6 1-8-16,3-1 0 0,-6 3 0 0,2 3 0 15,4 0 0-15,0-1 0 0,-3-2 0 0,-3-2 0 16,0-1 0-16,6-2 0 0,9-3 0 0,0-5 0 15,-6 0 8-15,0-3-8 0,9-3 12 0,0 1-4 32,5-6-32-32,1 0-8 0,0-5 0 0,3-2-1 15,6-6-35-15,-1-3-6 0,-8-8-2 0,9-2-662 0</inkml:trace>
  <inkml:trace contextRef="#ctx0" brushRef="#br0" timeOffset="92714.149">17489 5868 1764 0,'-6'0'39'0,"3"0"8"0,3 0 1 0,-9-2 1 0,0 2-39 0,3-3-10 16,6 3 0-16,0 0 0 0,3-2 24 0,-3-4 4 16,6 1 0-16,3-3 0 0,6 0-20 0,-3 0-8 15,-3-2 0-15,9 2 8 0,3-3-8 0,-3 3 10 16,-1 3-10-16,1 0 10 0,0-3-10 0,3 5 10 15,3 0-10-15,-6 1 10 0,-1-1-10 0,4 6 0 16,3-1 0-16,-3 4 0 0,-3-4 0 0,-3 6 0 16,3 3 0-16,-4-1 0 0,-2 4 0 0,-3-1-11 15,-3 5 11-15,-3 1-12 0,0 2 2 0,-3 3 0 0,-6 0 0 16,0 2 0 0,0-2-14-16,0 2-4 0,-3-2 0 0,-5 0 0 15,2-6-18-15,0 4-4 0,3-4-1 0,0-5-437 0,-3-2-87 0</inkml:trace>
  <inkml:trace contextRef="#ctx0" brushRef="#br0" timeOffset="92978.237">17954 5665 1850 0,'-27'8'40'0,"18"-3"9"0,-6 0 2 16,3 3 1-16,-3 3-41 0,0 2-11 0,-3 3 0 0,3 2 0 15,4 1 29-15,-1-1 4 0,0 4 1 0,0-1 0 0,-3 3-17 0,9-1-3 16,6-1-1-16,3-1 0 0,-3 0-13 0,3 0-12 16,9-2 3-16,3-4 0 0,0 1 9 15,3-5 0-15,5 0 0 0,1-6 0 0,6-5 8 0,3-3 1 16,5-5 0-16,1-5 0 0,6-3-9 0,-1-2-12 16,4-9 2-16,-3 1-881 15</inkml:trace>
  <inkml:trace contextRef="#ctx0" brushRef="#br0" timeOffset="93378.258">17251 5718 1382 0,'0'0'30'0,"0"-6"6"0,6 1 2 0,-6 0 2 0,-3-1-32 0,6-1-8 0,6-1 0 0,3 0 0 16,-3 0 57-16,3 0 11 0,-3 3 1 0,5-3 1 0,4 0-32 15,0 0-6-15,-6 0-2 0,6-3 0 0,3 3-21 0,0-2-9 16,-4-1 8-16,4 0-8 0,0-2 0 0,6 5 0 16,0-5 0-16,0 3 0 15,-13-1-33-15,7 0 1 0,6-2 0 0,-3 5 0 16,-6-2-27-16,0 2-5 0,-1 0 0 0,4 2-380 15,-6-2-75-15</inkml:trace>
  <inkml:trace contextRef="#ctx0" brushRef="#br0" timeOffset="93561.415">17552 5437 1687 0,'-9'3'48'0,"9"-3"10"0,0 0-46 0,0 0-12 0,0 0 0 0,0 0 0 16,0 0 37-16,0 0 6 0,9 2 1 0,0 1 0 16,-9-3-34-16,12 5-10 0,-1-2 0 0,7 0-525 15,6-1-111-15</inkml:trace>
  <inkml:trace contextRef="#ctx0" brushRef="#br0" timeOffset="93862.314">17843 5130 1534 0,'0'0'44'0,"0"0"8"0,3 8-41 0,3 0-11 16,0 3 0-16,3-1 0 0,3 1 46 0,3 2 7 15,3 3 2-15,0 0 0 0,3 0-14 0,5 0-2 16,1 2-1-16,6 1 0 0,-3 2 7 0,2 0 2 16,4 3 0-16,0 0 0 0,-3 2-4 0,-1 1-1 15,-2 2 0-15,0-3 0 0,0 1-18 0,-4 2-4 16,-2 0-1-16,-3-3 0 0,-3 1-10 0,-3 2-1 16,0 0-8-16,-6 3 12 0,-6-3-3 0,-6 5-1 0,-3 6 0 0,-6 2 0 31,-6 3-135-31,-6 5-27 0,-6 1-6 0</inkml:trace>
  <inkml:trace contextRef="#ctx0" brushRef="#br0" timeOffset="104935.779">18290 11491 1033 0,'0'0'22'0,"0"0"5"0,0 0 1 0,6 5 2 0,0-2-30 0,-6-3 0 0,6 8 0 0,-3-6 0 16,3 1 88-16,0 2 12 0,-6-5 3 0,0 0 0 16,9 3-13-16,-4-3-2 0,4 0-1 0,0 0 0 15,0-3-23-15,6-2-5 0,-3 0-1 0,3-3 0 16,3-5-29-16,3 2-5 0,5-5-2 0,1 3 0 15,6-6-14-15,0 1-8 0,2-1 10 0,4 1-10 16,6-1 0-16,-1 1 0 0,4-6 0 0,3 3 0 16,2-3 0-16,7 3 0 0,-1-3 0 0,4 3 0 15,2 0 0-15,1-3 12 0,-1 3 0 0,7-6 0 16,2 6 9-16,-2-3 2 0,-1 3 0 0,3-3 0 16,1-2 9-16,2-3 1 0,7 0 1 0,-4 2 0 15,0-2-5-15,4 0-1 0,-4-3 0 0,0 0 0 16,4 3 7-16,-4 3 1 0,-3-3 0 0,1 0 0 15,-4 2-17-15,1 1-3 0,-1-1-1 0,-5 3 0 16,-1-2 1-16,-3 0 1 0,1-1 0 0,2 1 0 16,4-1-9-16,-7 3-8 0,1 3 12 0,-4-3-12 0,1 1 8 0,-4 1-8 15,7-1 0-15,-4 4 0 0,-2-5 8 0,-1 6-8 16,-5 2 0-16,-6-3 0 0,-10 6 0 16,4-3 0-16,-3 3 0 0,-7 2 0 0,-2-2 0 0,-6 5-9 15,-3 3-1-15,-3-3 0 0,-6 5 18 0,-3 1 3 16,-3 2 1-16,-6 0 0 0,0 0-12 0,0 0-17 15,0 0 4-15,-6 2 1 0,-3 4 12 0,0-1 0 16,3 3 0-16,-3 0 10 0,0-3-27 0,0 3-6 16,0-3-1-16,0 1 0 15,3 2-15-15,0 0-3 0,3-3-1 0,0 3-681 16,3-3-136-16</inkml:trace>
  <inkml:trace contextRef="#ctx0" brushRef="#br0" timeOffset="109096.086">22651 8483 1314 0,'-12'-3'28'0,"12"3"7"0,0 0 1 0,0 0 1 0,0 0-29 0,0 0-8 16,0 0 0-16,0 0 0 0,9 5 59 0,-1-2 10 15,1-1 3-15,-9-2 0 0,18 3-12 0,3-3-3 16,0 0 0-16,3-3 0 0,3 1-20 0,2-3-4 0,4-1-1 0,3-4 0 16,2-1-10-16,7-2-2 0,0 0-1 15,14-3 0-15,-2-3-6 0,2 1-1 0,-2-3 0 16,8-1 0-16,4-4-2 0,-1 2-1 0,4-2 0 0,-1-1 0 16,4 1-9-16,-1 2 0 0,0 0 0 0,-2 0-11 15,-4 3 11-15,1 0 0 0,-7 2 0 0,-5 4 8 16,-10-1 10-16,4 2 2 0,-12 4 1 0,2 2 0 15,-2-3-1-15,-9 6-1 0,-3 0 0 0,-3-1 0 16,-4 1-11-16,1 3-8 0,-9 2 12 0,6-3-12 16,-9 0 8-16,0 3-8 0,-6 0 0 0,-3 0 0 15,12-2 0-15,-3-1 0 0,-3-2 0 0,-6 5 0 16,0 0 0-16,6-3 0 0,-1-2 0 0,-5 5 0 16,3-6 0-16,-3 6 0 0,0 0-10 0,9-2 10 15,-9-1-14-15,0 3 2 0,0 0 0 0,0 0 0 16,6-2 12-16,-6 2 0 0,0 0 0 0,0 0 0 0,0 0 0 15,0 0 0-15,0 0 0 0,-6-6 0 0,6 4 0 0,0 2 0 16,0 0 0-16,-9-3 0 0,4 0 0 0,-1 3 0 16,-3 0 0-16,0-2 0 0,3 2 0 0,-9 2-12 15,3-2 3-15,-6 6 1 0,3-4-8 0,-6 4 0 16,-5-4-1-16,5 3 0 0,0 3 3 0,-6 3 1 16,-6 0 0-16,4-1 0 0,-4 3 13 0,-6 1 0 15,0 1-10-15,-2 4 10 0,-1 0 0 0,0 4 8 16,-5-2 0-16,2 6 0 0,-2-3-8 0,2 2-16 15,-3-2 4-15,-2 2 1 0,-4 1 11 0,-2-1-8 16,2 1 8-16,3-3-8 0,4-1 8 0,-4 1 0 16,9-3 0-16,-2 1 0 0,-1-4 16 0,4 3 0 0,2 0-1 15,-3-5 0-15,6 3 2 0,1-6 1 0,5 3 0 0,6-3 0 16,-3 0-10-16,7-5-8 0,8 0 12 16,-6 0-12-16,6-2 10 0,3-1-10 0,3-3 8 0,6-2-8 15,0 0 0-15,-6 6 0 0,6-6 8 0,0 0-8 16,0 0 0-16,0 0 10 0,0 0-10 0,6-6 10 15,0 1-10-15,9-3 0 0,-9 0 0 0,12 0 0 16,-6 0 0-16,8-2 0 0,-2 2-8 0,6-3 8 16,0-2 0-16,3 0 0 0,2 0-9 0,1-3 9 15,9 0 0-15,-6 0 0 0,8-2-8 0,4-4 8 16,0 1 0-16,5-3 0 0,1 1 0 0,8-1 0 16,1-3 0-16,-7-2-8 0,7 3 8 0,-1-3 0 15,-5 0 0-15,6 2-8 0,2-2 8 0,-5 0 0 16,-4 5 0-16,-2 0-8 0,-4 3 8 0,-2 0 0 15,-6 2 0-15,-3 3 0 0,-1 1 0 0,-5 1 9 0,0 1-1 16,-9 3 0-16,-4 2 0 0,-2 0 0 0,0 0 2 16,-6 2 0-16,-3 1 0 0,0 3 0 0,-3-1-10 0,-3 3 12 15,-9-3-12-15,3 6 12 0,-9 0-24 0,-6 2-5 16,1 0-1-16,-4 3 0 16,-6 0-8-16,-6 3-2 0,7 2 0 0,-13 0 0 0,0 0 13 0,-8 3 3 15,-1 0 0-15,-3 3 0 0,-2 2 12 0,-4 0 0 16,-2 3 0-16,-1 2-9 0,-5-2 9 0,2 2 0 15,-2 1 8-15,5-1-8 0,4 1 24 0,-1-6 0 16,1 0 0-16,8-2 0 0,-2-3-4 0,2-1 0 16,3 4 0-16,1-6 0 0,2 0-12 0,6 1-8 15,7-1 8-15,-4-3-8 0,6 1 0 0,3-3 8 0,4 0-8 16,-1-3 0-16,3 0 0 0,0 1 0 16,9-1 0-16,0-2 0 0,0 2 0 0,-2-2 0 0,5-1 0 0,0 4 0 15,9-6 0-15,-12 2 0 0,0-2 0 0,12 0 0 16,0 0 0-16,-12 8 0 0,0-3 0 0,0 1 0 15,3-1 0-15,0 0-8 0,0 1 8 0,0-1 0 16,6-2 0-16,3-3-10 0,0 0 10 0,0 0 0 16,0 0-15-16,12 5 4 0,3-3 1 0,3-2 0 15,3 0 10-15,6-5-10 0,-3 3 10 0,14-4-10 16,-5-2 10-16,9 0 0 0,2 0 0 0,7-5 0 16,2 0 0-16,4 0-10 0,0-6 10 0,8 3 0 15,-8-2 0-15,11-1 0 0,-5-2 0 0,8-3 0 16,0 3 0-16,1-3 0 0,-4 1 0 0,4 1 0 15,-1-1 0-15,1-1 11 0,-4 5 0 0,-5-2 0 16,5 5-11-16,-8 0 12 0,-7-2-12 0,7 5 12 0,-7-1-12 16,-2 4 0-16,-6-1-10 0,-4 3 10 0,-2 3 0 15,-12 0 18-15,2-3-2 0,-8 2-1 0,0 4-15 16,-12-1 11-16,0 0-11 0,-9 3 10 0,0 0 3 0,0 0 1 16,0 0 0-16,-9 3 0 0,0 2-14 0,-12 1 0 15,0 2 0-15,-8-3-668 16,2 0-132-16</inkml:trace>
  <inkml:trace contextRef="#ctx0" brushRef="#br0" timeOffset="125451.883">4732 11390 1058 0,'0'0'23'0,"6"-2"5"0,0-1 0 0,2 0 3 0,1-2-31 0,0 2 0 0,0-2 0 0,0 3 0 16,0-4 65-16,0 4 7 0,0-4 2 0,0 1 0 15,-3 2-25-15,0 1-5 0,3-4 0 0,0 4-1 16,-3-1-21-16,0 0-4 0,0 1-1 0,-1-1 0 15,-5 3-17-15,6-2 8 0,0-4-8 0,3 6 0 0,-3-2 0 0,3 2 0 16,-6-3 0-16,6 3 0 16,3-3 8-16,-3 3-8 0,3-2 0 0,3 2 0 0,3-3 36 0,-1 3 1 15,1 0 0-15,3 3 0 0,-3-1 9 0,3 1 2 16,0-3 0-16,2 3 0 0,-2-1 1 0,3 1 1 16,0-3 0-16,0 3 0 0,3-1-15 0,2 1-3 15,1-1-1-15,3 1 0 0,3 0-3 0,-4 2 0 16,1 0 0-16,0-2 0 0,-1 0-28 0,1-1 0 15,0-2 0-15,0-2 0 0,-4-1 0 0,4 3-13 16,0-5 1-16,-3-1 0 0,0 4 21 0,-4-4 5 16,4 4 1-16,-3-1 0 0,-3 3 4 0,-4 0 1 15,-2-2 0-15,0 2 0 0,-3-3 1 0,0 3 1 0,-3 0 0 16,-3 0 0-16,-3 0-2 0,-6 0-1 0,6 3 0 0,-6-3 0 16,0 0-19-16,6 2 0 0,-6-2-11 0,0 0 11 15,0 0 0-15,0 0 0 0,0 0 0 0,6 5 0 16,-6-5 0-16,0 0 0 0,0 0 0 0,0 0 0 15,0 0 0-15,0 0 0 0,0 0 8 0,0 0-8 16,0 0 9-16,0 0-9 0,0 0 8 0,0 0-8 16,0 0 8-16,0 0-8 0,-3-2 0 0,3 2 8 15,0 0-8-15,0 0 0 0,-3-5 0 0,3 5 0 32,0 0-100-32,-3-6-24 0,3-2-6 0,0 8-1 0</inkml:trace>
  <inkml:trace contextRef="#ctx0" brushRef="#br0" timeOffset="127735.673">2743 11009 1170 0,'0'0'25'0,"0"0"6"0,0 0 1 0,-3-2 1 0,3 2-33 0,0 0 0 16,0 0 0-16,0 0 0 0,0 0 60 0,0 0 4 16,0 0 2-16,0 0 0 0,6 2-45 0,3-2-9 15,6 3-1-15,-6 0-1 0,6-1 26 0,0-2 4 16,3 0 2-16,-1 0 0 0,4 0-24 0,3 0-5 0,3 0-1 0,3 0 0 16,-1 0 8-16,7-2 2 0,0 2 0 0,3-3 0 15,-1 3-5-15,4-3-1 0,-3 1 0 16,2-4 0-16,4 1-7 0,-3 0-1 0,2-3-8 0,1 3 12 15,0-3-4-15,-1 2 0 0,1 1-8 0,0 0 12 16,-4 2-12-16,-2-2 11 0,0 0-11 0,-7 2 10 16,4-2 2-16,-3 2 0 0,3-2 0 0,-4 2 0 15,-2 0-1-15,-6 3 0 0,3-2 0 0,-7 2 0 16,1 2-3-16,-3-2 0 0,-3 0 0 0,0 3 0 16,-6 0-8-16,0-3 10 0,-9 0-10 0,0 0 10 15,0 0 1-15,0 0 0 0,0 0 0 0,0 0 0 16,0 0-11-16,0 0 12 0,0 0-12 0,0 0 12 15,0 0-12-15,-12 0 12 0,3-3-12 0,-3 0 12 16,3 3-12-16,-3-2 8 0,-6-1-8 0,6 0 8 16,-2 1-8-16,-1 2 12 0,-6 0-12 0,3 0 12 15,-6 2-12-15,3-2 0 0,0 3 0 0,-5 0 0 0,-1-1 0 0,0-2 0 16,-3 3 0-16,1 0 0 0,-4-1 0 0,-3 1 0 16,0 0 0-16,-2 2 8 0,-1 0-19 0,0 0-4 15,-2 1-1-15,5-4 0 0,-3 4 16 0,1-4-9 16,-1-2 9-16,0 3-8 0,-3-3 8 0,7 3 0 15,-1-3 0-15,0 2 0 0,4 1 0 0,5 0 0 16,0-3 0-16,3 0 0 0,0 2 12 0,4 1 4 16,2-3 0-16,3 3 1 0,0-1-7 0,3 1-2 15,0-3 0-15,6 2 0 0,0 1-8 0,6-3 0 16,0 0 0-16,-6 0 0 0,6 0 0 0,0 0 0 16,0 0 0-16,0 0 0 0,0 0 0 0,9 0 0 0,3 0 0 15,0 0 0-15,3 0 0 0,6 0 0 0,0-3 0 0,2 3 0 16,4-2 0-16,0 2 0 0,6 0 0 0,-1 0 0 15,4 0-9-15,-3 0 9 0,3 0 0 0,-1 0 0 16,-2 0 0-16,0-3 0 0,0 3 0 0,2-2 0 16,4 2 0-16,-3-3 0 0,-1 3 0 0,1-3 0 15,0 3 0-15,3-2 0 0,-10-1 8 0,1 0-8 16,3 1 9-16,0-1-9 0,-4-2 8 0,1-1-8 16,3 1 10-16,-3-3-10 0,2 3 12 0,-2-3-12 15,0 0 8-15,-6 3-8 0,2-1 0 0,-2 1 0 16,-3 0 8-16,0 0-8 0,-3-1 0 0,-6 1 0 15,0 2 10-15,-3 1-10 0,-4-4 8 0,-5 6-8 16,0 0 20-16,0 0 0 0,-5-8-1 0,-1 6 0 16,-3-3-32-16,-3 2-7 0,-6 0 0 0,-3 3-1 15,-6 0-11-15,0 0-1 0,1 3-1 0,-4 0 0 16,-3-3 5-16,0 2 1 0,1 1 0 0,-1-1 0 0,0-2 19 0,-5 0 9 16,-1 0-8-16,0 0 8 0,-6 3 0 0,4 0 0 15,-1-1 0-15,-3 1 0 0,4 0 0 0,-4 2 0 16,3-5 0-16,-2 5 8 0,2-2 9 0,0 0 3 15,1-1 0-15,-1 1 0 0,3 2-10 0,4 0-2 16,2-2 0-16,6 2 0 0,-3-2-8 0,7 0 0 16,2 2 0-16,3-2 0 0,3-1 0 0,3 1 0 15,0 0 0-15,9-1 0 0,-6 1 0 0,9-3 0 16,0 0 0-16,0 0 0 0,0 0 0 0,0 0-11 16,0 0 3-16,9 2 0 0,6 1-12 0,0-3-1 0,6 0-1 15,-6 0 0-15,6-3 10 0,2 3 1 0,4-2 1 0,6 2 0 16,0 2 10-16,-1-2 0 0,4 3 0 0,-3 0 0 15,6-1 0-15,-4 1 0 0,1 0 0 0,3-1 0 16,-1-2 0-16,4 3-8 0,-3-3 8 0,-4 0-8 16,10 0 8-16,-6 0 0 0,0 3 0 0,-4-3 0 15,-2 2 0-15,-6 1 0 0,0-3 8 0,-1 0-8 16,-5 0 16-16,0 0-2 0,0-3 0 0,-3 3 0 16,0-2 2-16,-4 2 0 0,1 0 0 0,-3-3 0 15,-3 3-6-15,0-3-1 0,-3 1 0 0,0-1 0 16,0 3-9-16,-6 0 0 0,0 0 0 0,0 0 0 15,0 0 0-15,0 0 0 0,0 0 11 0,-6-3-11 16,-3 1 0-16,-3 2 8 0,-3-3-8 0,0 3 0 16,-2 0 0-16,-4 0 0 0,0 0 0 0,-3 0 0 15,0 3 0-15,-6-3 0 0,1-3 0 0,-4 3 0 16,-3 0 0-16,4 0 0 0,-10 0 0 0,6 0 0 0,0 0 0 16,-2 0 0-16,2 0 0 0,0 0 0 0,4 0 0 0,-4-3-12 15,3 1 12-15,0-1-13 0,1 1 13 0,-1-1 0 16,6 3 0-16,0 0 10 0,3 0-10 0,1 3 0 15,5-3 0-15,0 0 0 0,6 0 0 0,0 2 0 16,0-2-12-16,3 3 12 0,3-1 0 0,6-2 0 16,0 0 0-16,0 0 8 0,0 6-8 0,0-6-9 15,6 8 9-15,3 0-13 0,0 0 13 0,6-3 0 16,3 0 0-16,9 0-9 0,-9-2 9 0,8 2 0 16,4-2 0-16,-3 2 0 15,3-5-23-15,-4 3-9 0,4-3-1 0,0 3-1 0,3-3 34 0,2 0 0 0,1-3 0 0,0 3 0 16,6-3 0-16,-4 3 0 0,1-2 0 0,0 2 0 15,-1 0 9-15,1 0-9 16,0-3 8-16,-4 3-8 0,-2 0 26 0,3 0 0 0,0 0 0 0,-7 0 0 16,1 0-26-16,0 0 0 0,-3 0 0 0,-4 0 0 15,-2 3 0-15,-3-3 12 0,-3 0 0 0,-3 0 0 16,-6 2-12-16,-6-2 8 0,0 0-8 0,0 0 8 16,-3 0 0-16,3 0 0 0,-12 3 0 0,-6 0 0 31,-9-1-51-31,1 4-10 0,-7-4-3 0,-3 1-532 0,-3-1-106 0</inkml:trace>
  <inkml:trace contextRef="#ctx0" brushRef="#br0" timeOffset="128352.365">2642 10089 1041 0,'6'2'29'0,"-6"-2"7"0,0 0-28 0,0 0-8 0,0 8 0 0,0 3 0 16,3-3 52-16,0 2 10 0,-3 1 2 0,3 2 0 16,0 3-27-16,6 0-5 0,-9 0 0 0,3 5-1 0,0 0-7 0,3 3 0 15,-3 5-1-15,3 0 0 0,3 3-4 0,-6 2-1 16,0 1 0-16,0 2 0 0,0 0 0 0,0-3 0 15,-3 0 0-15,0 1 0 0,-3-3-18 0,3 2 0 16,0-5 0-16,-3 3 0 0,0-6 0 0,0-2 0 16,0-3 0-16,-3 0 0 0,6 1 0 0,-6-4 10 15,3-5-10-15,3 1 8 0,-3-4 0 0,3 1 0 16,-3-6 0-16,3-5 0 0,0 0-8 0,0 0-17 16,0 0 4-16,0 0-455 15,0 0-90-15</inkml:trace>
  <inkml:trace contextRef="#ctx0" brushRef="#br0" timeOffset="129121.089">2752 9975 1141 0,'0'0'24'0,"3"-3"6"0,3-2 1 0,-6 5 2 0,9 0-33 0,3-3 0 0,0-2 0 0,0 5 0 15,6-3 34-15,-1 3 0 0,4-2 0 0,3-1 0 16,0-2-22-16,6 2-12 0,2 0 12 0,1 1-12 16,3-1 8-16,3 0-8 0,-4-2 0 0,4 3 0 0,0-1 0 15,-4 0 0-15,1 3 0 0,3 0 0 16,0 0 12-16,-4 0-4 0,4 0 0 0,0-2-8 0,-1 2 28 15,-2 0-2-15,6 0 0 0,-4 0 0 0,4 2 0 0,-6 1 0 16,3-3 0-16,-4 0 0 0,4-3-7 0,0 3-2 16,-4-2 0-16,7-1 0 0,-3 0 0 0,-1 1 0 15,-2-1 0-15,0-2 0 0,0 2-6 0,-4 0-2 16,-2-5 0-16,0 6 0 0,-3-1 2 0,-1-2 0 16,-5 0 0-16,0 2 0 0,0 0 5 0,-3-2 2 15,0 5 0-15,-3-5 0 0,-4 5 7 0,4-3 2 16,-3 0 0-16,0 1 0 0,-3 2-7 0,0-3-2 15,-3 3 0-15,0-2 0 0,3 2-18 0,0 0 0 0,-9 0 0 16,9 2 0-16,0-2 0 0,-9 0 0 0,6 0 0 0,3 0 0 16,-4 0 10-16,-5 0-2 0,0 0 0 0,0 0 0 15,0 0-8-15,6 0 8 0,-6 0-8 0,0 0 8 16,0 0 16-16,0 0 4 0,0 0 0 0,0 0 0 16,0 0-10-16,0 0-2 0,0 0 0 0,0 0 0 15,0 0-16-15,0 0 0 0,0 8 0 0,0 0 0 16,0 0 0-16,0 0 0 0,0 2 0 0,-3-2 0 15,3 3 0-15,-3 2-12 0,-2 0 12 0,2 3-12 16,3 0 12-16,-3 0 0 0,0 3 0 0,0-1-9 16,-3 3 9-16,3 0 0 0,0 1 0 0,3 1 0 15,-6-1 0-15,6 1 0 0,-3 1 0 0,0-3 0 16,3 6 0-16,0-1 0 0,3 1 0 0,-3-3 0 16,3 2 0-16,-3 3 0 0,0 0 0 0,0-2 0 15,3 4 0-15,0-1 0 0,-6 1 0 0,3-4 0 0,-3 2 0 16,6-3 11-16,-3 1-3 0,-3-3 0 0,0 2-8 15,3 1 0-15,0-4 0 0,0 4 8 0,-3-6-8 0,0 0 0 16,0 0 0-16,0 3 0 0,0-3 0 0,0 0 0 16,-3-2 12-16,3-3-4 0,-3 2 16 0,3-4 4 15,-3 1 0-15,0-1 0 0,3-4-14 0,-3 1-2 16,0-3-1-16,0 0 0 0,3-3 5 0,0 0 2 16,3-5 0-16,0 0 0 0,-3 3-1 0,3-3 0 15,0 0 0-15,-6 0 0 0,0 3-17 0,3-3 10 16,-2 0-10-16,-4-3-712 15,3 3-148-15</inkml:trace>
  <inkml:trace contextRef="#ctx0" brushRef="#br0" timeOffset="129885.698">4976 9647 1130 0,'0'0'24'0,"0"0"6"0,0 0 1 0,0 0 1 0,0 0-32 0,9 2 0 0,0 1 0 0,2 2 0 15,-11-5 40-15,9 3 0 0,0 2 1 0,0 1 0 16,0-1-1-16,-3 3 0 0,0 0 0 0,0 2 0 16,0 1 5-16,0 2 1 0,-3 3 0 0,3 0 0 15,0 2-15-15,-3 6-3 0,3 3-1 0,0 2 0 16,0 0 2-16,-3 5 1 0,0 3 0 0,0 3 0 16,-3 2 6-16,0 1 0 0,0-1 1 0,0 3 0 15,-3 5-7-15,3 0-2 0,-3 6 0 0,0-3 0 16,-3 3-6-16,3-1-2 0,-3-2 0 0,0 0 0 0,0 2-9 15,0 1-3-15,-3 0 0 0,0-3 0 0,3-1-8 0,0 1 0 16,0-5 0-16,0-3 0 0,0 0 8 0,3 0 0 16,-3-5 0-16,6 2 0 0,-3 0-8 0,3-2 0 15,0 0 0-15,0-3 0 0,3-3 0 0,-3-2 0 16,6-3 0-16,-3-5 0 0,0 0 0 0,0-3 0 16,0-5 0-16,0-1 0 0,3-4 8 0,-6-3 0 15,3 0 0-15,-3-8 0 0,0 0 4 0,0 0 0 16,0 0 0-16,0 0 0 15,3-5-55-15,0-6-10 0,-3-7-3 0,-3-1 0 0</inkml:trace>
  <inkml:trace contextRef="#ctx0" brushRef="#br0" timeOffset="131022.856">4994 9657 966 0,'0'-8'27'0,"0"8"7"0,0 0-34 0,-3-5 0 15,3 0 0-15,3 2 0 0,0-2 85 0,2 0 11 16,-2-1 1-16,6 4 1 0,0-4-61 0,0 1-12 16,0 0-2-16,3-1-1 0,0 1-6 0,0 0-2 15,3 0 0-15,0 2 0 0,0 0 6 0,2-5 2 16,1 3 0-16,3-3 0 0,-3 3 5 0,3 0 1 15,3-3 0-15,2 2 0 0,-2 1-20 0,6 0-8 16,0-1 0-16,0 1 8 0,2 0 1 0,-2 2 0 0,0 3 0 16,3-2 0-16,-4-4-9 0,1 4 8 0,-3-4-8 15,3 4 8-15,-1 2 10 0,-2-6 2 0,3 4 0 0,-6-4 0 16,0 4 0-16,-1-1 0 0,1-5 0 0,-6 3 0 16,3 5-10-16,0-3-2 0,-3-2 0 0,-1 5 0 15,-2-3 7-15,-3 3 1 0,0 3 0 0,-3-3 0 16,0 0-7-16,-3 3-1 0,-6-3 0 0,9 2 0 15,-3 1 20-15,0 0 3 0,0 2 1 0,-3 0 0 16,-3-5-32-16,0 0 0 0,0 5 0 0,0-2 0 16,0-3 0-16,0 0 0 0,6 8 0 0,-3-3 0 15,-3 1 12-15,0-6-3 0,0 0-1 0,6 2 0 16,-6-2-8-16,0 0 0 0,6 6 0 0,-1-1 0 16,-5-5 0-16,6 0 0 0,-6 0 0 0,9 2 0 15,-9-2 12-15,0 0 0 0,0 0 0 0,6 3 0 16,0 2-12-16,-6-5 0 0,0 0 0 0,6 6 8 0,-3-1 2 15,-3-5 0-15,3 5 0 0,0 3 0 0,-3-2-10 16,0 1 0-16,0 1 0 0,-3 3 0 0,0 0 12 0,3 2 0 16,-3 0 0-16,0 0 0 0,3 0-12 0,-3 1 0 15,0 2 0-15,0-1 0 0,-3 1 13 0,3 0 7 16,-3 0 2-16,0 3 0 0,1-1-22 0,-1 3 0 16,0-2 0-16,-3 2 0 0,0 3 0 0,-12-6 0 15,-3-4 0-15,3 1 0 0,3-4 0 0,7 2 0 16,-1-2 0-16,-3 2 0 0,6-2 0 0,0-1 0 15,0 3 0-15,6-2 0 0,-3 0 0 0,0 2 0 16,3 0 0-16,0 3 0 0,0 0 0 0,0 0 0 16,0 0 0-16,3-3 0 0,0 3 0 0,0-3 0 0,3 0 0 15,-3-2 0-15,0 2 0 0,0 0 0 0,3 0 0 16,0 14 0-16,0-14 0 0,-3 3 0 0,3 10 0 0,0 4 0 16,0 9 0-16,-3 11 0 0,0 3 0 0,-3 0 0 15,0 0-11-15,0-5-6 0,-3-3-2 0,0-3 0 16,-3-5 19-16,3-2 0 0,-3-1 0 0,3-8 0 15,-3 1 23-15,4-1 8 0,-1-2 1 0,0-3 1 16,0 6-21-16,0-6-12 0,0-2 12 0,3 4-12 16,0 4 10-16,0-3-10 0,3-1 8 0,0-1-8 15,-3 1 10-15,3-1-10 0,0-4 12 0,-3 1-12 16,6-4 18-16,-3 1-3 0,0-2-1 0,0-1 0 16,3 0 5-16,0 0 1 0,-3-2 0 0,3-1 0 15,-6 6-7-15,3-5-1 0,0-11 0 0,3 13 0 16,-3-2-3-16,0 2-1 0,0-13 0 0,0 11 0 15,3 2 4-15,-3-3 0 0,0 1 0 0,0-3 0 16,0-8 16-16,0 0 3 0,0 0 1 0,0 0 0 0,0 0-32 16,0 0 0-16,0 0 0 0,0 0 0 0,0 0 12 15,0 0-3-15,0 0-1 0,0 0 0 0,0 0-8 0,0 0 0 16,0 0 0-16,-3 0-11 0,-6 0 11 0,0 0 0 16,3-3 0-16,-3 1 0 0,-6-1-10 0,3-2 0 15,-3 2 0-15,-2-2 0 16,-4 2-14-16,-6 0-4 0,0-2 0 0,-3 2 0 15,-8 3-1-15,-4 0-1 0,-3 3 0 0,1 2 0 16,-1 6-98-16,3-3-20 0,1-3-4 0,2 3-493 16,3 0-99-16</inkml:trace>
  <inkml:trace contextRef="#ctx0" brushRef="#br0" timeOffset="133321.942">7452 10901 1364 0,'0'0'30'0,"0"0"6"0,0-5 2 0,-3 2 0 0,0-2-30 0,3 5-8 0,0 0 0 0,0 0 0 15,0 0 51-15,0 0 9 0,0 0 1 0,0 0 1 16,0 0-48-16,0 0-14 0,6 2 0 0,0 4 8 16,6-1-8-16,0-3 0 0,-3 4 8 0,9-4-8 15,3 4 22-15,2-4 0 0,4 1 0 0,0 0 0 16,6-3 7-16,2 5 2 0,10-2 0 0,0-1 0 15,-1 1-10-15,7-3-1 0,6 0-1 0,-4 0 0 16,1-3-2-16,5 3 0 0,4 0 0 0,-1 0 0 16,-2 0 1-16,-1-2 0 0,4-4 0 0,-4 1 0 15,-2 2 6-15,-1 1 2 0,-2 2 0 0,0-3 0 0,-7 0-2 16,-2 1-1-16,0-4 0 0,2 1 0 0,-5 3 0 0,2-1 0 16,-5-2 0-16,0 2 0 0,-3 3-11 0,-4 0-1 15,-5-3-1-15,-3 3 0 0,0 0-10 0,-3 0 8 16,-7 0-8-16,1 3 8 0,-3-3-8 0,-3 0 0 15,0 0 0-15,-3 0 0 0,-6 0 0 0,6 3 0 16,-6-3 0-16,0 0 8 0,0 0-8 0,0 0 0 16,0 0 9-16,0 0-9 15,-6 5-22-15,0 0-9 0,3 3-1 0,-6-3-966 16</inkml:trace>
  <inkml:trace contextRef="#ctx0" brushRef="#br0" timeOffset="133873.527">6119 11086 1677 0,'0'0'36'0,"0"0"8"0,-3-3 2 0,3 3 2 0,0 0-38 0,3-5-10 0,-3 5 0 0,3-3 0 16,0-2 35-16,3 3 5 0,-3-1 0 0,3 0 1 15,-1 3-29-15,4-2-12 0,0 2 11 0,6 0-11 16,0 0 0-16,0 0 0 0,6-3 0 0,3 0 0 16,2 3 0-16,7 0 0 0,6 0 0 0,3 0 0 15,-1 0 9-15,4 0-9 0,2 0 8 0,4-2-8 16,3-1 8-16,2 3-8 0,-2-3 0 0,-1 3 8 16,-2 0-8-16,-3 0 0 0,-7 0 0 0,1 0 0 15,-9 0 0-15,2 3 0 0,-5-3 0 0,0 5 0 16,-9-2 0-16,-3 2-11 0,-9-2 11 0,-1 5-828 15</inkml:trace>
  <inkml:trace contextRef="#ctx0" brushRef="#br0" timeOffset="135090.168">4729 11591 1533 0,'0'0'33'0,"9"0"7"0,2 0 2 0,1 0 2 0,3 0-35 0,3 0-9 0,3 0 0 0,6 0 0 15,-3 0 44-15,-1 0 6 0,1 0 2 0,3-2 0 0,0-1-37 0,3 0-7 16,-1 3-8-16,-2-2 11 0,0-1-11 0,3 3 12 15,-1-2-12-15,1-4 12 0,3 4-12 0,3-4 0 16,-1 1 9-16,4 0-9 0,0-3 9 0,-1 2-9 16,1 4 12-16,-3-3-12 0,0 2 13 0,-4 0-4 15,-5-2-1-15,0 2 0 0,0 1-8 0,-4-1-12 16,-2 0 2-16,-3 1 1 0,-6 2 9 0,0-3 0 16,-6 3 0-16,0 0 0 0,-6 0 12 0,0 0-3 15,0 0 0-15,0 0 0 0,-9 3 3 0,-3 2 0 16,0-2 0-16,-3 2 0 0,-6-2-12 0,4 2 0 15,-7 0 0-15,-3 0 0 0,-6 1-20 0,0-1 0 16,-5 3 0-16,-4-3 0 16,3-2-9-16,-2 2-2 0,-1 1 0 0,6-1 0 0,-2-3 21 0,2 1 10 0,3 2-10 0,0-2 10 15,4 0 8-15,2-3 8 0,6 2 2 0,-3-2 0 16,6 0 19-16,7-2 4 0,-1 2 1 0,6 0 0 16,0 0-16-16,6 0-3 0,0 0-1 0,9-3 0 15,3 0-14-15,5 3-8 0,4-2 10 0,0-4-10 16,6 4 8-16,0-3-8 0,5-1 0 0,1 1 0 15,3-3 12-15,0 3-3 0,5-1-1 0,1-2 0 16,-3 3-8-16,2 0 0 0,1 0 9 0,-6 2-9 16,-4-2 0-16,1-1-12 0,-6 4 2 0,0-4 0 15,-3 4 10-15,-4-1 0 0,-5 3 0 0,0-2 0 16,-3 2 0-16,-6 0 8 0,-6 0-8 0,0 0 0 16,-3 5 0-16,-9 5-15 0,-6 1 3 0,-3 2-868 15</inkml:trace>
  <inkml:trace contextRef="#ctx0" brushRef="#br0" timeOffset="138979.082">5583 11716 1220 0,'9'-11'27'0,"-6"6"5"0,3-3 2 0,0-3 0 0,0 3-34 0,0 0 0 16,0 1 0-16,-3 1 0 0,3-2 84 0,-4 3 9 16,1 0 3-16,0-1 0 0,-3 6-82 0,3-5-14 0,0 0 0 0,-3 5-12 15,0 0 12-15,0 0-13 0,0-8 5 0,3 3 8 16,-3 5-24-16,0 0 2 0,0 0 1 0,0-6 0 15,0 6 12-15,0 0 9 0,0 0-12 0,-6-5 12 16,0 2-9-16,1 3 9 0,-1-2 0 0,0-1-9 16,-3 3 9-16,0 0 0 0,-3-3 0 0,-3 6 0 15,3 0 15-15,-6-1-2 0,0 1 0 0,-5 0 0 16,-1 2-4-16,-3 0-1 0,0 3 0 0,-3 0 0 16,1 0-8-16,-7 3 0 0,6-3 0 0,0 5-11 15,-2-3 11-15,2 4 0 0,-3-1 8 0,3 0-8 16,1 0 0-16,-1 1 0 0,-3 1 0 0,3 1-8 15,4 0 8-15,-1 0 0 0,3-3 8 0,0 3-8 16,3-3 0-16,3-2-15 0,1 0 3 0,5-1 0 16,3-2 12-16,3 0 10 0,0 0-2 0,6-8 0 15,0 0 11-15,6 5 1 0,3-2 1 0,6 0 0 16,2-1-21-16,4-2 0 0,0-2 0 0,6 2 8 0,0 0 0 0,5-3 0 16,-2 3 0-16,3-3 0 0,-3 1 4 0,2-1 2 15,1-2 0-15,0-1 0 0,3 1 2 0,-1-3 0 16,1 3 0-16,0-3 0 0,0 3-8 0,-1-1-8 15,-2 1 11-15,0 2-11 0,-7 1 0 0,1-1 0 16,-6 0 0-16,0 3 0 0,0 0 0 0,-3 0 0 16,-3 0 10-16,-4 3-10 0,-2 2 0 0,-3-2 0 15,0 2 0-15,-6 3 0 0,0 0 0 0,-3 0-14 16,-3 0 2-16,0 3 0 0,-6-1 12 0,1 1-9 16,-7 2 9-16,3 0-8 0,-6 1-7 0,-3-1-1 15,-3 0 0-15,1 0 0 0,-4 0 16 0,0 3 0 0,-6 0 0 0,1 0-9 16,-1 0 9-16,0 2 0 0,0-2 0 0,4 0 0 15,2 3 0-15,-3-3 0 0,-5 2 0 0,2 1 0 16,-3-1 0-16,3 1 8 0,1-1-8 0,2 1 8 16,3-1-8-16,0 1 9 0,4-3-9 0,-1 0 10 15,3-1-10-15,3-1 0 0,0-1 0 0,3-3 8 16,4-2-8-16,5 3 0 0,0-3 0 0,0 0 8 16,6-3-8-16,0 3 0 0,0-3 0 0,3-5 0 15,6 3 0-15,6 2 0 0,0-5 0 0,3 3 8 16,2 0 1-16,7-3 0 0,3-3 0 0,6 0 0 15,-1 1 13-15,7-1 2 0,3-2 1 0,3 2 0 16,-4 0 7-16,4-2 0 0,-4 0 1 0,7 2 0 16,0-2-1-16,-1 2 0 0,1 1 0 0,0-4 0 15,-7 6-16-15,1-2-4 0,-6-1-1 0,-1 3 0 16,-5 0-11-16,0 0 0 0,-6-3 0 0,0 3 0 0,-1 0 0 16,-2 0 0-16,0 0 0 0,-3 0 0 0,-3 0 0 0,-6 0-14 15,3 0 3-15,-6-2 1 16,0 2-109-16,-6 0-21 0,0 0-5 0</inkml:trace>
  <inkml:trace contextRef="#ctx0" brushRef="#br0" timeOffset="139993.674">6113 11872 954 0,'0'0'20'0,"0"0"5"0,0 0 1 0,0 0 2 0,0 0-28 16,0 0 0-16,0 0 0 0,0 13 0 0,0-2 26 0,0-1 0 0,0 3 0 0,0 3 0 16,0-2-8-16,0 4-2 0,0 1 0 0,0 2 0 15,0 0-6-15,0 0-2 0,0 3 0 0,-3 2 0 16,3 6 4-16,0 0 0 0,0 0 0 0,0-1 0 15,0-1-12-15,3-4 0 0,0 0 0 0,3-2 0 16,-3-3 8-16,0-2 0 0,3-3 0 0,0-3 0 16,2-2 23-16,-2-3 4 0,0-1 1 0,0-1 0 15,0-6 16-15,3 0 4 0,0-6 1 0,-3 1 0 16,0-3-24-16,-3 0-5 0,3-5 0 0,-3 0-1 16,0-3-57-16,0-3-11 0,-3-2-3 15,-3-3 0-15,0 1-40 0,-3-6-8 0,-3-1-1 0,0-1-1 16,0-4 11-16,-3 1 3 0,-3 0 0 0,1 2 0 15,-1 0 38-15,0 6 8 0,3-1 2 0,-3 3 0 0,3 0 86 0,3 6 18 16,3-1 3-16,-3 1 1 0,3 5-12 0,0-1-1 16,3 1-1-16,0 0 0 0,3 5-3 0,0-3-1 15,-3 4 0-15,6-4 0 0,0 3-22 0,3 0-5 16,0 0-1-16,3 0 0 0,0 0-18 0,3 0-3 16,0 3-1-16,3 0 0 0,0-3-8 0,3 3 0 15,-1-1 0-15,4 4 0 0,0-1 0 0,0 0 0 16,-3 3 0-16,3 3 0 0,-1-3 0 0,4 3 0 15,0 5 10-15,0-3-10 0,0 3 0 0,0 2 0 16,-4-2 0-16,1 3 0 0,-3 2 0 0,0-2 0 0,-3-1 0 0,0 1 0 16,-6 2 0-16,0-2-9 0,-3 2 9 0,-4 0 0 15,-2 0-10-15,-2 1 10 0,-4-1-12 0,-3 3 12 16,-3-3-8-16,-3 0 8 0,-3 3 0 0,-3-3 0 16,0 0 0-16,-5-2 0 0,2 2 0 0,-3-2 0 15,0-3-16-15,3 2 4 0,-2-2 1 0,-1 0 0 31,3 0-37-31,0-3-8 0,0 1-2 0</inkml:trace>
  <inkml:trace contextRef="#ctx0" brushRef="#br0" timeOffset="140331.15">6902 11396 1191 0,'0'0'26'0,"0"0"6"0,0 0 0 0,0 0 2 0,-3 5-34 0,3 3 0 16,-3-3 0-16,0 3 0 0,-3 0 39 0,0 3 1 16,-3-3 0-16,3 2 0 0,-3 3-26 0,0 1-5 15,0-1-1-15,0 0 0 0,0 3 7 0,0 0 1 16,-3 2 0-16,0 1 0 0,3-1 13 0,1 1 3 15,-4-1 1-15,3 1 0 0,0-1-12 0,-3 1-2 16,3 2-1-16,0 0 0 0,3 0-8 0,-3 1-2 0,3-1 0 0,6-3 0 16,-3 1-8-16,3-1 0 0,3-2 9 15,3-3-9-15,3 1 9 0,3-1-9 0,3-3 12 0,6-2-12 16,3 0 12-16,-1 0-4 0,4 0 0 0,3-2-8 31,0-1-72-31,2-3-22 0,1-2-4 0</inkml:trace>
  <inkml:trace contextRef="#ctx0" brushRef="#br0" timeOffset="140925.406">7104 11681 1249 0,'12'0'27'0,"-6"0"5"0,0 0 2 0,0-2 2 0,3-1-28 0,3 0-8 0,2 1 0 0,-5-1 0 16,-9 3 46-16,12-3 8 0,6 1 2 0,3 2 0 16,-3 0-21-16,0 5-4 0,0-5-1 0,-1 5 0 15,4-2-18-15,0 2-3 0,-6 3-1 0,3 3 0 16,-3-1-8-16,0 4 0 0,-7-1 0 0,1 0 0 16,-3 3 0-16,0 3 12 0,-3-1-12 0,-3 1 12 0,-6-1-12 0,0 1 0 15,0-1 0-15,-5 3 0 0,-7-5 0 16,3 3 0-16,-3-3 0 0,0 2 0 0,-6-2 11 0,0 0-3 15,1-3-8-15,-1 3 12 0,6-3-12 0,-6 0 0 16,0 1 0-16,1-4 0 0,2-2-16 0,6-3-4 16,-3-2 0-16,3 2-452 15,3-5-90-15</inkml:trace>
  <inkml:trace contextRef="#ctx0" brushRef="#br0" timeOffset="141228.479">7485 11560 1364 0,'-9'-8'30'0,"9"8"6"0,0 0 2 0,0 0 0 0,0 0-30 0,0 0-8 0,-3-6 0 0,3 6 0 16,-6 0 33-16,0 0 6 0,-3 3 1 0,0 0 0 16,3 2-20-16,-6 3-3 0,-2 0-1 0,2 2 0 15,0 1-6-15,0 2-2 0,-3 3 0 0,3 0 0 16,-3 0-8-16,3 0 0 0,3 2 0 0,0 1 0 15,-6-1 12-15,7 4-4 0,5-4 0 0,3 1 0 16,3-1-8-16,0-2 0 0,2 0 9 0,7-3-9 16,3 0 11-16,3-2-3 0,-3-1 0 0,6 1 0 15,3-6 2-15,2 1 0 0,1-6 0 0,3 0 0 16,0-3-10-16,3-2 12 0,2-1-12 0,-2-2 12 16,-6-2-56-16,3 2-12 0,5-3-1 0</inkml:trace>
  <inkml:trace contextRef="#ctx0" brushRef="#br0" timeOffset="141528.66">7893 11449 933 0,'-6'-8'26'0,"6"8"6"0,0 0-32 0,0-3 0 16,0-2 0-16,0-1 0 0,0 4 80 0,0 2 8 15,3-6 3-15,-3 6 0 0,0 0-22 0,0 0-4 16,0 0-1-16,0 0 0 0,0 0-24 0,0 8-4 0,0 0-2 0,-3 3 0 16,3 2-8-16,0 3-2 0,-3 3 0 0,0-4 0 15,3 4-6-15,-3-1-2 0,0 6 0 0,-3 0 0 16,3 0-6-16,0 2-2 0,-6 3 0 0,3 1 0 16,0 1-8-16,-3 1 0 0,0-3 0 0,0 0 0 15,0-2 12-15,3-1 0 0,3 1 0 0,0-6 0 16,-2-3-12-16,2 1-17 0,6-1 4 0,0-2 1 31,-1-3-18-31,4 1-3 0,-3-4-1 0,6-2-465 0,3 0-93 0</inkml:trace>
  <inkml:trace contextRef="#ctx0" brushRef="#br0" timeOffset="141931.449">8083 11613 1026 0,'0'0'28'0,"-6"0"8"0,-6 0-28 0,6 0-8 16,0 0 0-16,1 0 0 0,-4 0 52 0,3 0 10 15,6 0 2-15,0 0 0 0,0 0-16 0,0 0-4 16,0 0 0-16,0 0 0 0,9 5-19 0,-1-2-4 16,-2-1-1-16,6-2 0 0,6 0 39 0,-3 0 7 15,-3 3 2-15,6-3 0 0,3 2-23 0,2 1-4 16,1 2-1-16,3-2 0 0,-3 0-16 0,-3 2-3 15,0 0-1-15,-4 3 0 0,1-3 10 0,-3 3 2 16,-6-2 0-16,0 2 0 0,-6 0-32 0,-3 2 0 16,0 1 0-16,-3-1 0 0,-6 4 0 0,-3-1 0 15,0 3 0-15,-3-3 0 0,1 3 0 0,-7-3 0 0,-3 3 0 16,0 0 0-16,0 0 0 0,0-3 0 0,4 3 0 0,-1-3 0 16,-6 0 0-16,3 0 0 0,12-5 0 0,0 3 0 15,0-3 0-15,1-3 0 0,5 3 0 0,6-8 0 16,0 5 0-16,0-5 0 0,0 8 0 0,6-5 0 15,11 0 0-15,-5-1 0 0,-3-2 0 0,6 3 0 16,6-3 16-16,3-3-4 0,-3 1 0 0,2-1 0 16,1 3-3-16,3-3-1 0,-6-2 0 0,3 2 0 15,-1-2-8-15,-2 0-11 0,-3-3 3 0,0 3-609 16,3-3-122-16</inkml:trace>
  <inkml:trace contextRef="#ctx0" brushRef="#br0" timeOffset="142262.433">8464 11351 1119 0,'-21'-8'24'0,"12"8"6"0,4-3 1 0,-4 0 1 0,3 3-32 0,-3 0 0 15,3 0 0-15,-3 0 0 0,9 0 24 0,-3 6-2 16,-6-4 0-16,6 6 0 0,0-2-8 0,0 2-2 15,3-1 0-15,3 4 0 0,0 2 15 0,3 0 2 16,3 1 1-16,3 2 0 0,3-1 24 0,2 1 5 16,1 6 1-16,3-4 0 0,0 1-40 0,0 2-7 15,0 0-1-15,-1 3-1 0,1-3-2 0,-3 3 0 0,0-1 0 0,0 1 0 16,-3 3-9-16,-6-1 0 0,0 1 0 16,-3-4 8-16,-3 1-8 0,-6-3 8 0,-3 1-8 0,-3-4 8 15,-3 1 2-15,0-6 0 0,-3 0 0 16,0 0 0-1,0 1-30-15,0-4-7 0,-2 1-1 0,2-1 0 0</inkml:trace>
  <inkml:trace contextRef="#ctx0" brushRef="#br0" timeOffset="142944.774">9024 11615 1292 0,'0'0'28'0,"0"0"7"0,0 0 1 0,-3-5 0 0,0 2-36 0,3 3 0 16,0 0 0-16,0 0 0 0,0 0 67 0,0 0 6 16,0 0 2-16,-6 8 0 0,3 3-45 0,0 2-9 15,-3 3-1-15,-3 2-1 0,6 4 5 0,-6 4 2 16,0 6 0-16,0 0 0 0,0 2 2 0,-3 3 0 0,4 0 0 0,-1 0 0 16,0 3-28-16,0-3 0 0,0 2 0 0,0 1 0 15,3 0 0-15,0 0 0 0,0-9 0 0,3 1 0 16,0-3 0-16,3-2 0 0,0-6 0 0,0-5 0 15,3 2 0-15,-3-5 0 0,6-2 0 0,0-3 0 16,0 0 20-16,3-5-2 0,0-3 0 0,0-3 0 16,0-2 16-16,3-3 3 0,-4-6 1 0,1-1 0 15,-3-4-30-15,0-5-8 0,3-8 0 0,-3 1 0 16,-6-4 0-16,6 4 0 0,-3-9 0 0,-3 0 0 16,0 0 0-16,0-4 0 0,-6 1 0 0,3-2 0 15,-3 3 0-15,-3 0 0 0,3 4 0 0,-3 4 0 16,0 2-21-16,1 6 1 0,-1-1 0 0,0 4 0 15,0 1 8-15,3 7 1 0,0-1 1 0,0 5 0 16,3 1 10-16,0 2 0 0,0 0 0 0,3 2 0 16,0 1 0-16,0 5 11 0,0 0-3 0,0 0 0 15,0 0-8-15,6-3 0 0,3 3 0 0,3 3 0 0,0 0 0 0,3 2 0 16,2 3 0-16,-2-3 0 0,9 3 0 0,-3 3 0 16,3-3 0-16,3 5 8 0,-1 0 12 0,-2 0 1 15,0 1 1-15,3-1 0 0,-6 0-22 0,-1 3 0 16,1-3 0-16,-6-2 0 0,0-1 0 0,-3 1 0 15,-3 0 0-15,-6-4 0 0,0 1 0 0,-3 0 0 16,-3 0 0-16,-6 0 0 16,-3-3-21-16,0-2-9 0,-6 2-2 0,-6-2 0 15,4 0 0-15,-7-1-1 0,0 1 0 0,0 0-514 16,0 2-102-16</inkml:trace>
  <inkml:trace contextRef="#ctx0" brushRef="#br0" timeOffset="143245.003">9574 11435 1303 0,'6'-2'28'0,"3"-6"7"0,0-3 1 0,0 3 0 0,3-2-28 0,-3-4-8 0,-3 4 0 0,0-1 0 15,0 6 44-15,-6-3 7 0,3 3 1 0,-3 5 1 16,0 0-25-16,0 0-4 0,-9 0-2 0,0 0 0 15,-6 5-22-15,0 3 8 0,-3 5-8 0,1 0 0 16,-1 6 16-16,-3 5 0 0,-3 0-1 0,3 2 0 16,-3 3 1-16,4 0 0 0,-1 3 0 0,0 0 0 0,0-1 10 0,6 4 2 15,0-1 1-15,3 1 0 0,3-4-29 0,3-2-12 16,4 1 1-16,2-7 0 0,0 1 11 0,5-5 9 16,4-1-1-16,0-2-8 0,3-3 12 0,3 1-4 15,3-1 0-15,3-5-8 0,0-3 14 0,5-2-4 16,1-1-1-16,0-2-549 15,3-2-111-15</inkml:trace>
  <inkml:trace contextRef="#ctx0" brushRef="#br0" timeOffset="143678.782">9768 11636 1332 0,'0'0'29'0,"0"0"7"0,0 0 0 0,0 0 1 0,-3 0-29 0,3 0-8 0,0 0 0 0,-6 0 0 16,6 0 61-16,0 0 11 0,0 0 3 0,0 0 0 16,0 0-31-16,0 0-5 0,0 0-2 0,0 0 0 15,6-5-4-15,0 2-1 0,3-2 0 0,6 3 0 16,0-1 0-16,2-2-1 0,4 2 0 0,3 0 0 16,0 1-11-16,3 2-1 0,0 0-1 0,-1-3 0 15,-2 3-9-15,0 3-1 0,-3-1-8 0,0 4 12 16,-7-1-12-16,1 0 0 0,-6 3 0 0,-3 3 0 15,-3-3 0-15,-3 5 0 0,-3-3 0 0,-6 1 0 16,-6 2 0-16,-2 0 0 0,-4 3 0 0,-3-2 0 16,0 4 0-16,-3-2 0 0,-2 2 0 0,-1 1 0 15,-3 0 0-15,6-1 0 0,0-2 0 0,4 0 0 0,-1-3 0 16,3-2 0-16,3 2 0 0,6-5 0 0,0 0 9 0,3-3-9 16,0 3 8-16,7-5-8 0,2-3 0 0,0 0 0 15,0 0 0-15,8 2 0 0,7 1 9 0,3-3-9 16,3-3 10-16,9 1-10 0,6-4 18 0,-1-2-2 15,7 3-1-15,-3 0 0 0,5-1-7 0,-5-1-8 16,0-1 11-16,-4 0-11 0,-2-3 8 0,-3 3-8 16,3-2 0-16,-10-1 0 15,4 0-18-15,-3 1-7 0,0-3-2 0,-3 2-599 16,-6 0-120-16</inkml:trace>
  <inkml:trace contextRef="#ctx0" brushRef="#br0" timeOffset="143979.298">10113 11499 1090 0,'3'-19'24'0,"3"9"4"0,-3-1 2 0,3 1 2 0,3-4-32 0,0 4 0 0,3-1 0 0,-3-2 0 16,3 2 70-16,3 3 8 0,-4-2 2 0,4-1 0 15,0 3-8-15,0 3 0 0,0 0-1 0,3-1 0 16,0 4-5-16,0 4-1 0,-4 4 0 0,7 2 0 15,-3 5-39-15,0 5-8 0,3 1-2 0,-3 2 0 16,0 3-6-16,-4 0-2 0,1 2 0 0,-3 1 0 16,-3 2-8-16,0-3-17 0,-3 6 4 0,-3 0 1 15,-6 2 35-15,0 0 7 0,-3 1 2 0,-3-1 0 16,-6 1-10-16,0-1-2 0,-5 0 0 0,-4-2 0 0,-3-3-4 0,-3 0-2 16,-2-2 0-16,-4-1 0 0,0 1-14 15,-6-1 0-15,-5 1 8 0,-4 2-645 16,-2 0-129-16</inkml:trace>
  <inkml:trace contextRef="#ctx0" brushRef="#br0" timeOffset="145064.493">12200 10819 1060 0,'0'0'30'0,"0"0"6"0,0 0-28 0,0 0-8 0,0 0 0 0,-3 2 0 16,-6-2 90-16,0 6 17 0,-3-6 3 0,-3 5 1 15,-3-2-43-15,0-3-8 0,-2 0-1 0,-1 0-1 16,0 0-27-16,-3-3-6 0,0 0-1 0,1 1 0 16,-4-4 11-16,0-1 1 0,-6-4 1 0,0 3 0 15,1-5 7-15,-4 0 2 0,-6-1 0 0,1 4 0 16,2-1-10-16,-3-2-3 0,1 2 0 0,-7-2 0 16,-3 3-15-16,-5 2-3 0,-1 0-1 0,-2 2 0 15,-1-2 5-15,1 6 1 0,-4-4 0 0,1 1 0 16,-4 3-32-16,1-1-5 0,2 3-2 0,4-3 0 15,5 3 31-15,3-2 5 0,4-1 2 0,5 3 0 16,1-3-31-16,5 1-5 0,6-1-2 0,6 0 0 16,6 1 19-16,6-4 0 0,1 4 11 0,5-3-11 15,6-1 0-15,6 1 0 0,2 0-15 0,4-1 5 16,3 1-116-16,6 0-23 0,-3 2-5 0</inkml:trace>
  <inkml:trace contextRef="#ctx0" brushRef="#br0" timeOffset="145397.198">10917 10522 2041 0,'-12'-21'44'0,"9"11"10"0,-3-1 2 0,3 3 2 0,0 0-46 0,3 0-12 16,-3 0 0-16,0 3 0 0,0 0 52 0,0 2 9 15,-6 1 2-15,9 2 0 0,-15 0-49 0,-5 0-14 16,-1 2 0-16,-6 3 8 0,0 1-20 0,-3-1-3 15,1 0-1-15,-4 1 0 0,0-1-3 0,-3-2-1 0,1-3 0 0,-1 2 0 16,0 1 20-16,1-3-12 0,5 3 12 0,-3-1-10 16,3-2 10-16,3 3 0 0,4-1 0 0,2 1-8 15,3-3 8-15,6 3 14 0,0-1-3 0,6 1-1 16,3 2-10-16,0 1 12 0,3-1-12 0,3 3 12 16,3 0-12-16,6 2 0 0,0 1 0 0,3 0 8 15,3 2 8-15,-3 3 2 0,5 0 0 0,-2 2 0 16,0 1-26-16,-3 2-6 0,3 0-1 0,-6 0 0 15,0 3 0-15,-6 2 0 0,0 1 0 0,-3 5 0 16,0-1-65 0,-3 6-14-16,-9 0-2 0,0 3-1 0</inkml:trace>
  <inkml:trace contextRef="#ctx0" brushRef="#br0" timeOffset="156255.039">2642 11017 1302 0,'-21'3'36'0,"12"0"10"0,0-1-37 0,-3 1-9 0,1-1 0 0,2 1 0 15,0 0 76-15,0 2 12 0,3-2 4 0,-6 2 0 16,6-2-28-16,0-1-4 0,6-2-2 0,0 0 0 16,0 0-35-16,0 0-7 0,0 0-2 0,9-2 0 15,0-1 10-15,3-2 3 0,6-1 0 0,8 1 0 16,1 2-7-16,6-2-2 0,3 3 0 0,-1-4 0 15,7 6-4-15,-6-2-1 0,2 2 0 0,4 2 0 16,6-2-13-16,-4 6 0 0,1-1 0 0,6 3 0 16,-7 0 0-16,4 2 0 0,-6 1 0 0,2 2 0 15,-2 0 0-15,3 1-13 0,-1-1 4 0,1-3 1 16,0 4 8-16,-1-6 0 0,7 2 0 0,-7-5 0 16,4 3 11-16,-6-2 1 0,2-6 0 0,1 0 0 15,0 0 4-15,-1-3 2 0,-2 0 0 0,0 1 0 0,-1-4-18 16,-2 4 10-16,-3-1-10 0,-4 0-631 15,-5 3-131-15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2:06:55.7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20391 953 1677 0,'-24'0'36'0,"16"5"8"0,-1-5 2 0,0 0 2 0,-6 0-38 0,3 5-10 0,3-5 0 0,-3 3 0 16,-3 2 92-16,3 0 16 0,3-5 3 0,-3 3 1 15,1 2-66-15,-1-5-13 0,0 0-2 0,-3 0-1 16,3 6-5-16,-3-6-1 0,0 0 0 0,0 0 0 16,-3 0-6-16,1 2-2 0,-4 3 0 0,-3 9 0 15,-3 4-7-15,-9-2-1 0,-5 13-8 0,-4 6 12 16,-3 2-12-16,-5 10-15 0,-7-2 3 0,-2 13 1 16,-4 1-13-1,4 2-4-15,2 2 0 0,7-5 0 0,5-5 7 0,12 0 1 0,1 0 0 0,11-13 0 16,3-3-50-16,12 2-10 0,0 1-1 15,9-13-1-15,6-1-32 0,6-13-6 0,3-7-2 0,9-6 0 16</inkml:trace>
  <inkml:trace contextRef="#ctx0" brushRef="#br0" timeOffset="200.572">20085 1394 1149 0,'18'-5'32'0,"-9"0"8"0,2 5-32 0,4 0-8 16,-3 0 0-16,0 0 0 0,0 0 107 0,0 0 19 15,-3 5 4-15,3-5 1 0,-6 5-57 0,0-2-11 16,0 2-3-16,0 1 0 0,-3 2-19 0,-3-3-4 15,-3 3-1-15,-3 2 0 0,-3 6 11 0,-3 3 1 0,-9-1 1 0,-3 9 0 16,-9-6-9-16,-2 11-1 16,-10-1-1-16,-3-4 0 0,-2 5-17 0,-4 2-3 0,4-2-1 15,-4-1 0-15,0 4-6 0,1-3-2 0,-1 2 0 0,7 3 0 16,-1-3-9-16,3 1 0 0,7-6 9 0,5 0-9 16,3-2 0-16,6-4 0 0,7-1 0 0,5-4-696 15,3 1-135-15</inkml:trace>
  <inkml:trace contextRef="#ctx0" brushRef="#br0" timeOffset="869.449">20424 1341 1627 0,'0'0'36'0,"0"0"7"0,0 0 1 0,-6-5 2 0,3 5-37 0,3 0-9 16,-6-5 0-16,3-3 0 0,-3 3 74 0,6-3 13 15,-3 2 2-15,3-2 1 0,-3-5-55 0,6 8-11 0,0-8-3 0,6-1 0 16,-3 1-7-16,6 0-2 16,0 0 0-16,3 2 0 0,0-2-12 0,0 5 8 0,2 0-8 0,1 3 0 15,0-6 10-15,0 9-10 0,0 2 10 0,0 0-10 16,0 2 0-16,-1 1 8 0,-2 5-8 0,3 0 0 16,-3 2 0-16,0 4 0 0,-3 1 0 0,3 4 0 15,0-6 0-15,-3 6 0 0,-1-1 0 0,-2 3 0 16,0-7 0-16,0 7 0 0,0-3 0 0,-6 6 0 15,-3-3 0-15,-3-2 9 0,3 2-9 0,-6 0 12 16,-6 3 1-16,0 2 1 0,-5 1 0 0,-4-1 0 16,0 1-1-16,-3-3 0 0,-3 2 0 0,-5 1 0 15,-1-9-5-15,-3 3-8 0,-3 3 11 0,7-3-11 16,-4 0 15-16,3-2-4 0,3-1-1 0,7-4 0 16,-1 4-10-16,6-2-9 0,6 3 9 0,0-6-13 15,3 0 13-15,6 0 0 0,0-5 0 0,6 3 0 0,0-3 0 16,3 0 0-16,6-3-11 0,3 0 11 15,6-2 0-15,0 0 14 0,2-3-1 0,4 0 0 0,3 0 5 16,3 0 1-16,-1 2 0 0,4-2 0 0,-3 0 10 0,3-2 3 16,-1-1 0-16,-2 0 0 0,3 3-12 0,0 0-3 15,-1 0 0-15,1 0 0 0,0 0-8 0,-4 0-1 16,1 0-8-16,-3 3 12 0,0 0-12 0,-4 4 8 16,-2-7-8-16,0 6 0 0,0-6 9 0,-3 0-9 15,3 0 8-15,-1 2-8 0,-2-4 0 0,3 2 0 16,0 0 8-16,0 0-772 15,-4 0-153-15</inkml:trace>
  <inkml:trace contextRef="#ctx0" brushRef="#br0" timeOffset="7869.838">19936 2910 1720 0,'0'0'48'0,"0"0"12"0,0 0-48 0,0 0-12 0,0 0 0 0,0 0 0 16,12-2 48-16,0-1 8 0,-3 0 0 0,6 3 1 16,-1 0-35-16,1 0-7 0,3 0-2 0,3 3 0 15,0-3-13-15,0 3 0 0,-1-3 8 0,1 0-8 16,3 0 0-16,-3 2 0 0,0 4 0 0,0-6 0 15,-1 5 0-15,1-2 0 0,0 2 0 0,0-2 0 16,0-1 25-16,0 6 3 0,-3-5 0 0,-1-1 0 16,1 4-16-16,3-4-2 0,-3 1-1 0,0 2 0 15,-3-2-9-15,0 2 0 0,-1-2 0 0,1 2 0 16,-6 1 12-16,0-1 0 0,-3 0 0 0,3 0 0 16,-6 3 2-16,3 0 1 0,-3 3 0 0,-3-6 0 15,3 6 5-15,-3-3 2 0,0 5 0 0,0 3 0 16,-3 2-10-16,3-2-1 0,0 8-1 0,0-6 0 15,0 6-10-15,0 5 8 0,3 1-8 0,-3 1 8 16,3 6-8-16,0-8 0 0,-3 8 0 0,3 0 0 0,-3 3 0 16,3 0 0-16,0 0 0 0,0 5 0 0,0 2 0 15,0 1 0-15,0 2 0 0,3 0 0 0,0 1 0 16,3-4 0-16,-3 3 0 0,-3 3 0 0,2 3 0 0,1 0 0 16,3-4 0-16,-3 4 0 0,0 2 0 0,0-5 0 15,0 3 0-15,-3-1 0 0,0 3 17 0,-3-2 5 16,0 2 1-16,0 0 0 0,-3-2 17 0,0 0 3 15,-3-1 1-15,0 1 0 0,0-1-13 0,0-2-3 16,-3 0 0-16,0-5 0 0,4-3 4 0,-4-8 0 16,-3-3 0-16,3-2 0 0,0-6-13 0,0-2-3 15,0-3 0-15,0-5 0 0,0-5 5 0,0-1 1 0,-3-4 0 16,0-4 0-16,-5-2-1 0,-1-2 0 0,0-4 0 16,-3-2 0-16,-6-5-13 0,-3-3-8 0,1 3 10 15,-4-3-10-15,0 0 0 0,-6 3-8 0,1 0-1 16,-4 0 0-16,0-3-11 0,-2 5-3 0,-1 1 0 0,0 4 0 31,4 4-11-31,2-1-2 0,3 3-1 0,4 3-785 0,2 2-157 0</inkml:trace>
  <inkml:trace contextRef="#ctx0" brushRef="#br0" timeOffset="9171.709">11625 2783 1620 0,'0'0'46'0,"0"0"10"0,0 0-45 0,0 0-11 0,0 0 0 0,0 0 0 0,-3-5 52 0,3 5 9 15,-6-3 2-15,0 3 0 0,-2-2-23 0,-1 2-5 16,0-3-1-16,0 3 0 0,-6 5-2 0,0 1 0 16,-3-1 0-16,-3 0 0 0,-6 3-32 0,1 3-17 15,-1 2 1-15,-6 0 1 0,3 3 15 0,1 0 0 16,-1 0-10-16,3 2 10 0,0-4 8 0,3 2 7 15,1-3 1-15,2 0 0 0,3 0-24 0,3 3-5 16,0 0-1-16,0 0 0 0,6-3 14 0,0 3 0 16,4 0 0-16,2 0 0 0,0 2 8 0,6 1-8 15,0 2 0-15,5 0 0 0,-2 0 13 0,6 3-4 16,3 3-1-16,0-1 0 0,0 3-8 0,0 0 0 16,0 3 0-16,3 0 0 0,-4 2 0 0,1 3-17 15,-3-2 4-15,0 4 1 0,-3 4 12 0,-3 4 0 0,-3 3 0 16,0 3 0-16,-6 3 0 0,3 0 0 0,-6 2 8 0,0 0-8 15,-3 3 0-15,3 2 0 0,-3 1 0 0,-3 2 0 16,3 3 12-16,1-3-2 0,-1 3 0 0,0-3 0 16,0 3 15-16,-3-3 3 0,6-3 1 0,-3 1 0 15,0-1 4-15,0 1 1 0,-3-1 0 0,3 1 0 16,-3-1-34-16,0 1 0 0,1-6 0 0,-4 0 0 16,0 0 10-16,-3 1-2 0,0-1 0 0,0-3 0 15,3-7-8-15,-3-3 12 0,7 0-12 0,-1-5 12 16,0-9-3-16,3-2 0 0,3-7 0 0,6-1 0 15,0-5-9-15,6-3 8 0,3-2-8 0,6-4 8 16,2-4-8-16,4-3 10 0,3-5-10 0,9 0 10 16,6-3-10-16,2-6 0 0,7 1 0 0,2-5 0 15,7 2 0-15,0 0-16 0,2 0 3 0,4-3-680 16,5-2-136-16</inkml:trace>
  <inkml:trace contextRef="#ctx0" brushRef="#br0" timeOffset="196036.392">11569 5569 757 0,'12'0'21'0,"-3"-2"6"0,3-1-27 0,2 6 0 0,4-3 0 0,3 0 0 16,0 2 40-16,6-2 4 0,-3 6 0 0,2-1 0 15,4-2-29-15,0 2-6 0,0 3-1 0,2-3 0 16,1 1-8-16,3-1 0 0,3-3 0 0,-1 4 0 15,10-4 0-15,-1 4 0 0,4-1 0 0,3-2 0 16,-1 2 0-16,4-2 0 0,-4-1 0 0,10 1 0 16,2 0 16-16,7-3 2 0,-4 2 0 0,1-2 0 15,2 0 16-15,4 0 3 0,-1-2 1 0,3-1 0 16,1 3-14-16,-4 0-4 0,4 0 0 0,-1 0 0 16,0-3 12-16,4 3 1 0,-1 0 1 0,0 0 0 0,1 0-9 15,-1-2-1-15,1 2-1 0,2 0 0 0,-3 0-8 0,7 0-2 16,-4 0 0-16,3 0 0 0,7 0-5 15,-7 0-8-15,3 0 11 0,0-3-11 0,10 3 0 0,-1 0 0 16,0 0 0-16,3 0 0 0,1 0 0 0,5 0 0 16,-3 0 0-16,3 0 0 0,0-5 8 0,-3 2-8 15,1 0 0-15,-1 3 0 0,-3-2 0 0,0 2 0 16,3-3 0-16,-3 3-12 0,-8 3 12 0,5-3 0 16,6 0 0-16,-3 0 0 0,-11 0 28 0,5 2 8 15,6 1 1-15,0-3 1 0,1-3-10 0,2 3-3 16,0-2 0-16,-3-1 0 0,3 0-11 0,3 1-2 0,-2-1-1 15,-1 0 0-15,6 1-3 0,-3-1 0 0,-3-2 0 16,0 2 0-16,1 1 4 0,-1-1 1 0,-3 0 0 0,-3 1 0 16,0-1-13-16,-2 0 0 0,-4 1 0 0,-6 2 0 15,1-3-8-15,-4 0-5 0,-3 3-1 0,-2-2 0 16,-7 2 14-16,-2 0 0 0,-4 0 12 0,-2 0-12 16,-4-3 15-16,1 3-4 0,-1 0-1 0,-2 0 0 15,-1 0-2-15,-5 0-8 0,-3 0 12 0,-1 0-4 16,-2-3-8-16,-4 3 10 0,-5-2-10 0,0-1 10 15,-6 1-10-15,-1 2 8 0,1 0-8 0,-6 0 8 16,-9 0-8-16,0 0 0 0,-3-3 0 0,0 3 0 16,-6 0-12-16,-6 0-4 0,0 0 0 0,3 3-793 15</inkml:trace>
  <inkml:trace contextRef="#ctx0" brushRef="#br0" timeOffset="197112.868">11542 3167 1375 0,'0'0'30'0,"0"-8"6"0,0 3 2 0,3 0 1 0,-3-1-31 0,0 6-8 0,0 0 0 0,0-5 0 16,3 5 64-16,-3 0 12 0,0 0 3 0,0 0 0 0,0 0-51 0,0 0-9 15,6 0-3-15,0 8 0 0,-3 0 4 0,3 2 0 16,0 4 0-16,3-1 0 0,3 5-28 0,-4 1-6 15,4 2-1-15,3 6 0 0,-3 4 15 0,3-2 0 16,0 8 0-16,0 0 0 0,3 1 16 0,-3 1-1 16,-4 4 0-16,-2 2 0 0,3 0-7 0,3 5-8 15,0 0 11-15,-3-2-11 0,0 2 31 0,3-2-1 16,0-1 0-16,0 3 0 0,-1-2-4 0,4 2-1 16,0 1 0-16,0-1 0 0,0-2 3 0,0-1 1 15,0-2 0-15,2 3 0 0,1-6-2 0,0 3-1 16,0 0 0-16,0 0 0 0,0 3-7 0,-4-3-2 15,1-3 0-15,-3 3 0 0,0-5-4 0,-3-1-1 16,3-2 0-16,-9 0 0 0,0 0-4 0,0 0 0 0,-3-2-8 16,0-1 12-16,0 1 0 0,-3-1 0 0,-6-2 0 15,3-3 0-15,3-3-12 0,-6-2 0 0,0 0 8 0,3-5-8 16,0-1 0-16,3-2 9 0,-3-3-9 0,3-5 8 16,3 0-8-16,-3-8 0 0,0 0 0 0,0 0-11 31,0 0-12-31,0 0-2 0,6-3-1 0,-6 3 0 15,3-8-98-15,3-2-20 0,6-3-4 0</inkml:trace>
  <inkml:trace contextRef="#ctx0" brushRef="#br0" timeOffset="197578.762">12584 3212 961 0,'-6'-16'20'0,"6"6"5"0,-3-1 1 0,-3 3 2 0,0-3-28 0,-3 4 0 16,0-4 0-16,0 3 0 0,0-3 59 0,-3 4 5 15,3-1 2-15,-3 2 0 0,4-7-30 0,-4 5-5 16,6-2-2-16,-3 2 0 0,0 0 3 0,3-3 1 15,3 3 0-15,-3 3 0 0,3-3 15 0,-3 3 4 16,3-3 0-16,3 2 0 0,0 6-12 0,-3-5-3 0,3 5 0 0,0 0 0 16,0 0-18-16,-6 5-4 0,3 1-1 0,0 7 0 15,-3 3-14-15,0 5 0 0,0 5 0 0,0 6 0 16,0 5 8-16,0 3 1 0,0 5 1 0,-2 2 0 16,2 4-1-16,0 4 0 0,0 4 0 15,-3 1 0-15,0 4 1 0,-3 2 0 0,0 3 0 0,-3 0 0 16,3-1 57-16,-6 6 11 0,-2-2 2 0,-1 5 1 31,-3-1-96-31,-3-2-19 0,-3-2-4 0,4 2-1 0,-1 0 62 0,0 0 12 0,-3-2 2 0,0-6 1 16,1 0 0-16,2-5 0 0,-3-3 0 0,3 3 0 15,-2-6-7-15,5 1-2 0,0-3 0 0,3-6 0 16,3-2-9-16,0-5-3 0,4-5 0 0,2-1 0 16,0-5-29-16,0 0-5 0,3-2-2 0,3-4-705 15,-3-4-142-15</inkml:trace>
  <inkml:trace contextRef="#ctx0" brushRef="#br0" timeOffset="204923.025">17031 3127 1213 0,'0'0'34'0,"0"0"8"0,-9 0-34 0,9 0-8 0,0 0 0 0,9 3 0 16,3 0 44-16,-3 2 8 0,3-5 0 0,5 0 1 15,4 0-25-15,6 0-6 0,0 0-1 0,3-5 0 16,2-1-13-16,7 4-8 0,9-9 8 0,-4 3-8 16,-2 0 0-16,9-2 0 0,-1-1 0 0,1 3 0 15,2 0 0-15,-2 3 0 0,0 0 0 0,-4-1 0 16,4 4 0-16,-4-1 14 0,-2 3-3 0,3 0-1 16,2 0 26-16,-2 0 6 0,2 3 1 0,1-1 0 15,0 1-5-15,-1 2-1 0,-2-2 0 0,0 0 0 16,2 2-17-16,1-2-3 0,2-1-1 0,-2 3 0 15,0-2-5-15,-1 0-2 0,-2-1 0 0,-4 1 0 16,1 0-1-16,-3-3-8 0,-1-3 12 0,-2 3-4 16,0 3 2-16,-6-1 0 0,-1-4 0 0,-5 2 0 15,-3-3-2-15,0 0 0 0,-3 3 0 0,-7 0 0 16,1 0-37-16,-6 0-8 0,-3 0-2 16,-6 0 0-16</inkml:trace>
  <inkml:trace contextRef="#ctx0" brushRef="#br0" timeOffset="207581.305">18846 2786 907 0,'3'-8'20'0,"-3"8"4"0,0 0 0 0,3-5 2 0,0-3-26 0,3 3 0 0,0-1 0 0,3 1 0 16,0-3 76-16,0 0 11 0,3 0 1 0,0 3 1 16,0 0 2-16,6-3 0 0,-3 0 0 0,2 2 0 15,4-1-20-15,0-1-4 0,3-3-1 0,3 6 0 16,-3-3-15-16,2 2-3 0,1-1-1 0,3 1 0 16,-3-2-7-16,5 3 0 0,-2-3-1 0,3 3 0 15,0-6-18-15,2 9-3 0,4-6-1 0,0 5 0 16,-1 0-9-16,1 1-8 0,0-1 12 0,-3 3-12 15,-4 0 0-15,1 0 0 0,-3 3 0 0,-3-3-9 16,-1 2 9-16,1 1 0 0,-3-6 0 0,0 6 0 16,3 0 0-16,-4-3 0 0,-2 0 0 0,0 0 0 15,0 0 0-15,-3 0 0 0,0-3 0 0,-1 3 0 16,-2-3 0-16,0 3-10 0,-3-2 1 0,3-1 0 16,-3-2-23-16,-3 2-4 0,0-2 0 15,0 5-576-15,-3-8-116 0</inkml:trace>
  <inkml:trace contextRef="#ctx0" brushRef="#br0" timeOffset="207848.678">19951 2416 1612 0,'-9'-11'45'0,"9"11"11"0,0 0-44 0,-3 3-12 15,3-3 0-15,0 0 0 0,-6 5 13 0,6-5 1 16,0 0 0-16,9 5 0 0,0-2 28 0,-9-3 6 15,0 0 0-15,15 11 1 0,0-4-13 0,-4 7-2 0,4-9-1 16,-3 3 0-16,0 3 8 0,3-1 2 0,0 1 0 16,-3 2 0-16,0-5-14 0,0 2-2 0,0-2-1 15,-4 6 0-15,4-6-18 0,-3 2-8 0,-9-10 8 0,6 11-8 16,-3-1 0-16,-3 1 0 0,-3 2 8 0,-3-2-8 16,-3-1-9-16,-6 3-4 0,-2 1-1 0,-4-4 0 31,-3-2-31-31,-6 5-7 0,-3 1 0 0,-2-6-836 0</inkml:trace>
  <inkml:trace contextRef="#ctx0" brushRef="#br0" timeOffset="208781.898">20546 2244 1018 0,'0'0'28'0,"0"0"8"0,0 0-28 0,0 0-8 0,0 0 0 0,0 0 0 15,0 0 80-15,0 0 14 0,0 0 3 0,0 0 1 16,6 8-59-16,0 0-12 0,-3-3-3 0,-3 5 0 16,3 4 12-16,0-1 1 0,0-5 1 0,0 5 0 15,0 8-6-15,0 3-2 0,0-5 0 0,0 7 0 16,-3-5-2-16,0 3 0 0,0-3 0 0,0 3 0 16,0-3-9-16,0 6-3 0,-3-9 0 0,3 3 0 15,3-2-16-15,-3-1 10 0,3 3-10 0,-3-7 8 16,3 2-8-16,0-6 0 0,0 1 0 0,0-1-11 15,-3 1 11-15,3-6 0 0,-3-5 0 0,0 0 8 16,0 0-8-16,0 0 0 0,0 0 0 0,0 0 0 16,0 0 0-16,0 0 0 0,0 0 0 0,3-5 0 15,-3-3-39-15,0 3-5 0,3-9-2 0,-3 4-722 16</inkml:trace>
  <inkml:trace contextRef="#ctx0" brushRef="#br0" timeOffset="209180.022">20501 2289 1235 0,'6'-19'35'0,"-6"19"8"0,3-8-35 0,0 3-8 0,3-3 0 0,-3 3 0 16,3-9 34-16,-3 7 5 0,3 1 1 0,0 1 0 16,3-3-11-16,0 3-1 0,-3 2-1 0,3-2 0 15,0-1-8-15,0 1-2 0,-3 3 0 0,0-1 0 16,0 0-1-16,0 3 0 0,-6 0 0 0,5 0 0 15,1 0 13-15,-6 0 3 0,0 0 0 0,6 0 0 16,0 0-15-16,-6 0-2 0,6 6-1 0,3 1 0 16,-3-7 6-16,3 6 0 0,3-1 1 0,-3 3 0 15,0-3-21-15,3 3 0 0,0 5 0 0,0-7 0 16,-3 2 0-16,5 5 0 0,-2 0 0 0,-3-5 0 16,0 3 0-16,3 2-15 0,-3 3 3 0,-3-3 0 15,3 0 12-15,-3-2 16 0,-9 2-3 0,0 0-1 16,-3-7-12-16,0 7 9 0,-3 0-9 0,-3 0 8 15,0-5 21-15,0 0 4 0,-3 3 1 0,1 2 0 16,-4-8-6-16,0 3-2 0,-3 0 0 0,3 3 0 16,-3-9-26-16,0 4 0 0,1-1 0 0,2 0 0 15,0 3-16-15,3-5-8 0,-3 2-1 0,6 0-559 16,0-5-111-16</inkml:trace>
  <inkml:trace contextRef="#ctx0" brushRef="#br0" timeOffset="209730.977">21070 2233 1360 0,'0'0'30'0,"0"0"6"0,0 0 2 0,0 0 0 0,0 5-30 0,-3 1-8 16,3-6 0-16,-9 0 0 0,6 5 42 0,-3 3 7 15,6-8 2-15,-6 0 0 0,0 0-11 0,0 3-3 16,0 2 0-16,0 3 0 0,-3-6-17 0,-2 6-4 15,2 0-1-15,-3 8 0 0,0 0 1 0,0 3 1 16,-6-1 0-16,3 3 0 0,0-2 7 0,0 7 2 16,3-5 0-16,1 3 0 0,-1-3-9 0,0 3-1 15,3-3-1-15,6 1 0 0,3 1 7 0,-3-4 2 16,3 2 0-16,3-5 0 0,0 2-24 0,6-2 0 0,0 0 0 16,3-5 0-16,-3 2 0 0,2-2 0 0,1-1 0 15,6-5 0-15,0 3 0 0,0-8 0 0,0 0 8 0,0 0-8 16,-1 0-10-16,-2 0-6 0,3-5-2 0,-3 2-574 15,0 1-114-15</inkml:trace>
  <inkml:trace contextRef="#ctx0" brushRef="#br0" timeOffset="210328.511">21174 2381 1072 0,'0'0'24'0,"0"0"4"0,0 0 2 0,0 0 0 0,0 0-30 0,-6 6 0 15,3-6 0-15,3 0 0 0,-6 0 56 0,6 0 4 16,0 0 2-16,-3 2 0 0,3-2 0 0,0 0 0 16,0 0 0-16,0 0 0 0,0 0-14 0,0 0-4 15,0 0 0-15,6-2 0 0,0 2 1 0,0 0 0 16,-6 0 0-16,9-6 0 0,0 6-16 0,0 0-3 16,3 0-1-16,0 0 0 0,-3 0-9 0,3 0-3 0,2 0 0 0,1 0 0 15,0 0-13-15,0 0 0 0,-3 6 0 0,3-4 0 16,-3 1 0-16,3 5 0 0,-6-8 0 0,0 5 0 15,2 3 8-15,-5-3-8 0,-6-5 0 0,9 8 0 16,-3-2 0-16,-6-6 0 0,0 7 0 0,0 7 0 16,-3-1 10-16,-3-2-10 0,0 2 10 0,-3 0-10 15,1 0 0-15,-4 0 0 0,-3 1 0 0,3-1-10 16,-3 0 10-16,0-2-13 0,-3 5 5 0,0-3 8 16,3 0-17-16,1 0 4 0,-1-7 1 0,0 7 0 15,3-3 12-15,3-2-11 0,0 0 11 0,0-2-10 16,3-4 10-16,3 3 0 0,3-5 0 0,0 0 8 15,0 0 3-15,0 0 1 0,0 0 0 0,6 0 0 16,0 0 0-16,6 0 0 0,-3 0 0 0,6 0 0 16,0-7-4-16,0 4-8 0,-1 0 12 0,4 1-4 15,-3 2 1-15,3-3 0 0,0-2 0 0,0 2 0 16,-3 0-1-16,0 3-8 0,-1 0 12 0,1 0-4 16,0-2-8-16,-3 2 0 0,0 0 0 0,3 0 0 15,-3-8-30-15,-3 8-11 0,0-3-3 0</inkml:trace>
  <inkml:trace contextRef="#ctx0" brushRef="#br0" timeOffset="210716.817">21573 2217 1404 0,'0'0'31'0,"6"0"6"15,-3 6 2-15,-3-6 0 0,3 7-31 0,-3 1-8 0,3 0 0 0,0 3 0 16,0 2 69-16,0 0 13 0,-3-2 2 0,3 5 1 16,0 2-41-16,0-2-8 0,0 0-1 0,0 5-1 15,-3-8-16-15,3 6-3 0,0-6-1 0,0 6 0 0,-3-6-6 0,3 3 0 16,0 0-8-16,0-3 12 16,-3 0-12-16,0 0 11 0,3-2-11 0,-3 0 10 0,0 2-22 15,0-5-4-15,0 2 0 0,0-2-1 16,0 3-101-16,0-11-20 0,0 0-4 0,3 8-1 0</inkml:trace>
  <inkml:trace contextRef="#ctx0" brushRef="#br0" timeOffset="211316.823">21969 2265 952 0,'0'0'27'0,"0"0"5"0,6-5-32 0,0 2 0 0,-6 3 0 0,6-8 0 16,-6 8 63-16,6-3 5 0,-6 3 2 0,0 0 0 16,0 0 22-16,0 0 4 0,0 0 0 0,0 0 1 15,0 0-35-15,0 0-7 0,0 0-2 0,-3 6 0 16,-3-1-17-16,0-2-3 0,0 7-1 0,0 3 0 16,0-2-16-16,0 5-3 0,0 2-1 0,0 4 0 15,0-1-12-15,0 0 9 0,0-5-9 0,3 2 8 16,0 3-8-16,0-2 8 0,-3-6-8 0,3 6 8 15,3-6-8-15,-3 0 0 0,0 0 0 0,3 1 0 16,-3-1 0-16,3-5 8 0,6 2-8 0,-3-2 8 16,-3 0 4-16,3 3 0 0,3-6 0 0,0 3 0 15,-6-8 2-15,9 5 1 0,0-2 0 0,0 2 0 16,0-5-3-16,0 0 0 0,3 0 0 0,0-5 0 16,0 2 1-16,3 1 0 0,-4-1 0 0,1-8 0 15,3 9-13-15,-3-9 0 0,0 1 0 0,0 2 0 0,-3-6 0 16,0 4 11-16,3-3-11 0,-6-1 10 0,-6-1-10 0,3-1 12 15,6 2-12-15,-6-4 12 0,-6-1-12 0,0 4 10 16,6-1-10-16,-6 0 10 0,0-3-10 0,-6-2 0 16,3 3 0-16,-3 4 0 15,0 1-28-15,0 0-7 0,-6 2-1 0,3 3-1 16,-3 0-3-16,3 6-1 0,-3-1 0 0,1-2 0 16,-1 5-1-16,0 5 0 0,0-5 0 0,3 3 0 0,-3-1 19 0,3 12 4 0,3-6 1 15,3 2 0-15,-3-2 18 0,3 5 11 16,1-5-2-16,5 6 0 0,0-1 6 0,2-3 1 0,1 4 0 15,6-7 0-15,3 4 2 0,3-3 1 0,-6-5 0 0,6-1 0 16,0 6-6-16,3-8-1 0,0-8 0 0,-1 6 0 16,1-1-12-16,3 3 0 0,6-8 8 0,-6 3-8 31,-6-3-27-31,6-3-8 0,2 3-1 0,1-5-758 0</inkml:trace>
  <inkml:trace contextRef="#ctx0" brushRef="#br0" timeOffset="211581.05">22118 2127 1436 0,'15'0'32'0,"-3"6"6"0,-12-6 2 0,8 0 0 0,1 5-32 16,3-3-8-16,6 4 0 0,0-1 0 15,-6-2 65-15,0 5 12 0,9 2 3 0,-4-2 0 0,1 3-42 16,0 2-8-16,-3 0-2 0,6 0 0 0,-3 1-3 0,-6 2-1 15,3-1 0-15,-1 7 0 0,1 1 0 16,-3-1 0-16,-6-1 0 0,0 3 0 0,0-3-6 0,0 0-2 16,0 3 0-16,-3-6 0 0,-6 1-4 0,0 2-2 15,3-3 0-15,-3-2 0 0,-6 3 0 0,0-9 0 16,-3 12 0-16,3-9 0 0,-6 0-10 0,-2 0 10 16,-1 0-10-16,-3-5 10 0,0 3-20 0,0 0-4 15,-9-3-1-15,4-1-924 0</inkml:trace>
  <inkml:trace contextRef="#ctx0" brushRef="#br0" timeOffset="212341.353">22749 2217 1494 0,'0'0'32'0,"0"0"8"0,0 0 0 0,0 0 3 0,0 0-35 0,0 0-8 16,0 0 0-16,0 6 0 0,0 1 60 0,0-1 11 15,0 7 1-15,0-2 1 0,-9-1-36 0,3 3-7 16,9 6-2-16,-3-1 0 0,-9 4-18 0,6 4-10 16,6-5 10-16,-3 3-10 0,0 2 0 0,6-7 0 15,-6 0 0-15,6 2 0 0,3-8 9 0,0 3-9 16,-12-6 8-16,3-10-8 0,12 14 0 0,-12-14 0 16,0 13 0-16,-3-8 0 0,-3-2-15 0,6-1 5 15,0-2 1-15,0 3 0 16,-9-3-28-16,9-3-6 0,0 3-1 0,-3-2-476 15,-3-4-95-15</inkml:trace>
  <inkml:trace contextRef="#ctx0" brushRef="#br0" timeOffset="212700.212">22606 2146 1558 0,'0'0'34'0,"0"0"7"0,15-6 2 0,0 4 1 0,2-3-35 0,-17 5-9 0,0 0 0 0,0 0 0 15,0 0 37-15,0 0 6 0,15-6 1 0,-6 4 0 16,0-4-8-16,-9 6 0 0,18-8-1 0,-3 3 0 16,-15 5-23-16,9 0-4 0,9-5 0 0,-3 2-8 15,-3 3 20-15,-1 0-2 0,-11 0-1 0,15 0 0 16,0 0 3-16,-3 3 1 0,-12-3 0 0,12 5 0 16,0-5-7-16,-12 0-2 0,0 0 0 0,9 8 0 15,-6-3-12-15,6 3 0 0,-3 3 8 0,-3-3-8 16,-3-3 0-16,6 3 9 0,3 0-9 0,-6 0 8 15,-6 2-8-15,6-4 0 0,0 2-10 0,-3 0 10 0,0 2-12 16,0 3 12-16,-3-7-13 0,0 4 5 0,0 6 8 16,-3-5 0-16,-9-1 0 0,3-4 0 0,0-1 0 0,-6 3 0 15,0 0 10-15,0 2-10 0,1-2 10 0,2 6-10 16,3-9 10-16,-3 3-10 0,-6-6 0 0,9 4-12 16,9-1 1-16,-3-2-593 15,-3-1-120-15</inkml:trace>
  <inkml:trace contextRef="#ctx0" brushRef="#br0" timeOffset="213036.541">23255 2154 1782 0,'0'0'39'0,"0"0"8"0,0 0 1 0,0 0 3 0,-9 5-41 0,3-5-10 0,-3 0 0 0,0 3 0 15,0 2 60-15,0 3 9 0,-3 2 3 0,3-2 0 16,-3 3-45-16,6-3-9 0,-5 3-2 0,5 2 0 16,-9 0-16-16,3 3 0 0,3 2 0 0,-3-4 0 15,-6 4 8-15,6 9-8 0,-6-1 9 0,12 6-9 16,-8-6 11-16,5-5-11 0,0 3 12 0,3 3-12 15,0-6 9-15,6 3-9 0,-3-3 0 0,0-5 9 16,6 2-9-16,0-2 0 0,-3-3 0 0,6 1 8 16,0-1-8-16,3-5 0 0,0 2 0 0,2-7 0 0,-11-3-18 0,21 5 1 15,3-2 0-15,0-3-610 16,-9-3-121-16</inkml:trace>
  <inkml:trace contextRef="#ctx0" brushRef="#br0" timeOffset="213434.113">23204 2252 1101 0,'30'-6'24'0,"-21"6"4"0,0 3 2 0,0-6 2 0,-9 3-32 0,6-2 0 0,-6 2 0 0,9 0 0 15,-3-6 80-15,-6 6 8 0,8 0 3 0,-2 6 0 16,3-6-14-16,-9 0-2 0,0 0-1 0,9 2 0 16,0 1-18-16,-6 0-3 0,6 2-1 0,0-2 0 15,-3 7-18-15,0-5-4 0,3 3-1 0,0 3 0 16,-6 2-18-16,6 0-11 0,3 1 12 0,-6-1-12 16,-3-3 8-16,8 1-8 0,-5-6 0 0,-3 9 0 15,3-1 9-15,-6-8-9 0,-6 6 0 0,6-1 9 16,-3 3-9-16,-3-5 10 0,-5 3-10 0,5 0 10 15,-9-3-10-15,6-1 10 0,-6 1-10 0,0 0 10 16,-6 3-10-16,6-8 0 0,0 2 9 0,-5 0-9 16,11 0 0-16,-3-2 0 0,0 2 0 0,3 1 0 15,9-6-42-15,0 0-10 0,0 0-1 0,0 0-813 16</inkml:trace>
  <inkml:trace contextRef="#ctx0" brushRef="#br0" timeOffset="213648.327">23424 2302 1677 0,'12'3'36'0,"-3"-3"8"0,-9 0 2 0,0 0 2 0,0 0-38 0,0 0-10 0,0 0 0 0,3 10 0 16,-6-2 83-16,3 0 14 0,0 3 3 0,-3-6 1 16,-3 5-53-16,6 1-10 0,-3 2-2 0,-3-5-1 15,6 5-18-15,-3 3-3 0,0-2-1 0,0-1 0 16,3 3-13-16,-3-6 9 0,1 3-9 0,-4 1 8 15,6-1-8-15,0-5 0 0,0 5 9 0,0-2-9 16,6-1 8-16,-4 1-8 0,4-3 8 0,0-3-8 16,-6 0-16-16,9 1-7 0,3 2-1 0,-3-8-629 15,3 2-126-15</inkml:trace>
  <inkml:trace contextRef="#ctx0" brushRef="#br0" timeOffset="213901.995">23609 2511 1067 0,'0'0'30'0,"9"0"7"0,3 0-29 0,3 0-8 15,-6 0 0-15,-3 0 0 0,-6 0 78 0,0 0 14 16,0 0 4-16,0 0 0 0,-3 5-12 0,0 3-3 16,0-3 0-16,0 3 0 0,0 0-35 0,-3 3-7 15,3-3-2-15,-3 2 0 0,0 1-17 0,3 0-3 16,0 2-1-16,0-5 0 0,3 2-16 0,0 1 8 15,-6-1-8-15,6-4 0 0,0 2 8 0,6-3-8 16,-3 0 0-16,-3-5 0 0,0 0 0 0,3 6 0 0,3-4 0 16,-3 4 0-1,-3-6-22-15,9-3-5 0,3 3-1 0,-3-5-774 0</inkml:trace>
  <inkml:trace contextRef="#ctx0" brushRef="#br0" timeOffset="214232.582">23630 2400 1650 0,'-63'-11'47'0,"54"11"9"0,27 0-44 0,-6 0-12 0,-3-2 0 0,-3-4 0 16,-6 6 50-16,0 0 8 0,0 0 2 0,0 0 0 16,0 0-10-16,0 0-2 0,0 0 0 0,0 0 0 15,0 0-28-15,0 0-7 0,0 0-1 0,0 0 0 16,0 0-12-16,0 0 0 0,-3 6 0 0,3-1 0 15,0 3 0-15,0-8 0 0,0 0 0 0,3 5 0 16,3 3 0-16,-6-8 0 0,0 0 0 0,9 5 0 16,0-2-10-16,-6 2 2 0,6-5 0 0,-9 0 0 0,0 0 8 15,9 0-10-15,0-8 10 0,-6 6-10 16,3-6 10-16,-6 8 0 0,3-8 0 0,-3 8 0 0,2-8 0 16,-4-3 8-16,2 3-8 0,-3 3 8 0,-3-6-8 0,3 9 0 15,-3-6 0-15,0 3 0 0,0 5 0 0,3-6-8 16,-3 1 0-16,6 2-869 15</inkml:trace>
  <inkml:trace contextRef="#ctx0" brushRef="#br0" timeOffset="214651.656">23892 2119 1645 0,'0'0'36'0,"0"0"7"0,0 6 1 0,0-6 4 0,0 0-39 0,0 10-9 16,0 1 0-16,0 2 0 0,0 0 57 0,0 0 10 15,0-2 1-15,0 2 1 0,0 8-47 0,-3-5-10 16,-3 0-1-16,6 5-1 0,0 3-10 0,0 0 8 16,0 0-8-16,0-3 8 0,-3 3-8 0,3-3 0 15,0 0 0-15,-3-2 8 0,3-1-8 0,-3 1 0 16,3-3 0-16,0-1 0 0,0-1 0 0,0-1 0 15,-3 0 0-15,3 0 0 16,3 1-28-16,-3-6-8 0,3-1-2 0,0 4-518 16,0-8-103-16</inkml:trace>
  <inkml:trace contextRef="#ctx0" brushRef="#br0" timeOffset="-214347.024">23978 2238 982 0,'36'6'21'0,"-21"-1"5"0,-9-5 1 0,3 3 1 0,-9-3-28 0,3 0 0 0,2 5 0 0,-2-5 0 15,-3 0 119-15,6 0 17 0,-3 5 4 0,3-5 1 16,-3 8-62-16,3-8-13 0,-3 0-2 0,0 3-1 16,9-1-17-16,-3-2-3 0,0 3-1 0,0 2 0 0,-3 1-19 0,0-6-4 15,3 2-1-15,-3 1 0 16,0 5-18-16,0-8 8 0,-3 0-8 0,8 5 0 0,-11-2 0 0,9 5 0 16,-9 2 0-16,9-4 0 0,-9 2 0 0,3 0 0 15,0-3 0-15,0 3-9 16,-3 0-14-16,0 2-2 0,0-4-1 0,-3-1 0 15,3 3-22-15,-3 0-5 0,-3 2-1 0,0-2 0 16,-3 5 6-16,-2-7 2 0,2 2 0 0,0 5 0 0,-6-8 27 0,-3 3 6 16,9 0 1-16,-12 3 0 0,9-6 12 0,-6 3 0 15,4 5 0-15,-1-10 0 0,0 7 12 0,3-7 6 16,-3 8 1-16,9-9 0 0,-3 4 9 0,3-1 1 0,-3-3 1 16,9-2 0-16,0 6-6 0,0-6-2 0,0 0 0 15,0 0 0-15,6 8 0 0,-3-6 0 0,9 4 0 16,-3-6 0-16,0 8 2 0,0-8 0 0,3 0 0 0,3-6 0 15,-3 4-10-15,2 2-2 0,4 0 0 0,0-3 0 16,-3 0-2-16,3 1-1 0,-6-1 0 0,6 3 0 31,-6-3-35-31,-1 3-7 0,4 0-2 0</inkml:trace>
  <inkml:trace contextRef="#ctx0" brushRef="#br0" timeOffset="-214110.195">24305 2506 1519 0,'0'0'43'0,"0"0"9"0,0 0-41 16,0 0-11-16,0 0 0 0,0 0 0 0,0 0 85 0,0 0 15 16,9 0 4-16,-9 0 0 0,0 0-22 0,0 0-4 15,3 5-1-15,-3 0 0 0,0 6-46 0,0-1-10 16,-3-4-1-16,-3 4-1 0,-2 1-9 0,5 2-2 15,-6-2 0-15,0-1 0 0,3 1-8 0,-3 2 0 16,3 0 0-16,-3-7 0 16,3 1-40-16,0 1-9 0,-3 0-3 0,9 0 0 0</inkml:trace>
  <inkml:trace contextRef="#ctx0" brushRef="#br0" timeOffset="-213479.386">24550 2244 914 0,'17'-6'20'0,"-14"12"4"0,6-6 0 0,-9 0 3 0,0 0-27 0,3 0 0 0,-3 0 0 0,-3 2 0 16,0 4 84-16,3-1 12 0,-6-2 3 0,6-1 0 15,-9 6-26-15,9-3-5 0,-3 3 0 0,-2-2-1 16,-7-1 1-16,12 6 0 0,-9-1 0 0,6 3 0 16,-6 1-34-16,6-1-6 0,-3 0-2 0,6 0 0 15,-6 0-18-15,3 1-8 0,0 4 8 0,3-2-8 16,-3 0 0-16,3 0 0 0,-6-3 0 0,6 3 0 16,6-3 0-16,-3 0 0 0,-3 1 0 0,3-1 0 0,0-3 0 15,3-2 0-15,0-2 8 0,-3 2-8 0,3 0 8 0,0-3-8 16,3 3 12-16,3-8-4 0,-4 5 17 0,1-5 3 15,3 3 1-15,6-3 0 0,-6-3-5 0,-3 3 0 16,3-3-1-16,6 1 0 0,-6-3-6 0,3 2-1 16,-4-2 0-16,1-1 0 0,0 1-5 0,-3 0-2 15,3-6 0-15,-3 6 0 0,3-6-9 0,-3 1 8 16,0-4-8-16,-3 1 8 0,0 0 1 0,3-3 0 16,0-2 0-16,-6 2 0 0,5-8-9 0,-8 0 0 0,9 6 9 15,-9-1-9-15,6-5-9 0,-6 8-7 0,-6 3 0 16,6-5-1-1,-9 4-34-15,1 4-6 0,-4-1-2 0,0 6 0 16,-6-3-21-16,3 5-5 0,-3 3-1 0,-3 3 0 16,0 5 48-16,-5-5 10 0,5 7 1 0,0-5 1 0,-3 9 26 0,3-1 0 0,1 0 0 0,-4 0 0 15,9 3 10-15,-3 0 7 0,0 0 2 0,6 0 0 16,3 0 1-16,6-3 0 0,0 0 0 0,3 0 0 16,6-2 6-16,-6-3 2 0,9 0 0 0,3 2 0 15,3-4 7-15,0 2 1 0,6-8 1 0,-3 0 0 16,2 0 3-16,1 0 0 0,6-8 0 0,-3 5 0 15,-3 0-27-15,0-7-5 0,5-3 0 0,-2 5-8 16,-3-6-16-16,3 1-11 16,0 0-1-16,-4-8-875 0</inkml:trace>
  <inkml:trace contextRef="#ctx0" brushRef="#br0" timeOffset="-213111.229">24806 1963 1848 0,'0'0'52'0,"0"0"12"0,0 0-52 0,0 0-12 0,0 0 0 0,6 0 0 15,-4 3 21-15,13 0 2 0,-9 4 0 0,3-1 0 16,3 2 21-16,6 2 5 0,-6 3 1 0,6 1 0 15,-6-1-34-15,3 3-8 0,-1 2 0 0,4 1-8 16,0-1 18-16,-3 4-3 0,-3-4-1 0,6 3 0 16,-6 0-3-16,6 3-1 0,-7-5 0 0,-2 7 0 15,0 3-2-15,-6 3 0 0,6 0 0 0,-9 0 0 16,0-1-8-16,0-2 0 0,0 1 0 0,-9 4 0 16,6-8 0-16,-6 3 0 0,-8 1 0 0,5-4 0 15,0 0 0-15,-6-2 0 0,-3-3 0 0,0-2 0 16,-3 2 12-16,-2-5 0 0,8 3 0 0,-3-4 0 15,0-1-12-15,0-1 0 0,-3 0 0 0,-2-2 8 16</inkml:trace>
  <inkml:trace contextRef="#ctx0" brushRef="#br0" timeOffset="-209550.368">1877 6980 1825 0,'0'0'40'0,"0"0"8"0,0 0 1 0,0 0 3 0,0 0-41 0,0 0-11 0,0 0 0 0,0 0 0 0,0 0 94 0,0 0 17 16,12 0 3-16,-3 0 1 0,3 2-51 0,-3-2-9 16,-3 3-3-16,3-3 0 0,3 0-21 0,2 3-5 15,-5-3-1-15,3 2 0 0,0 1-13 0,6 0-2 16,-6-1-1-16,6-2 0 0,-6 0-9 0,6 3-17 16,2-3 4-16,-5 0 1 15,3 0-131-15,0-3-25 0,-9 3-6 0</inkml:trace>
  <inkml:trace contextRef="#ctx0" brushRef="#br0" timeOffset="-209379.395">1847 7210 1713 0,'-6'0'48'0,"6"0"12"0,0 0-48 0,0 0-12 0,0 8 0 0,0-8 0 16,0 0 81-16,9 8 15 0,3 0 2 0,0-3 1 15,6-2 11-15,0-1 2 0,0-2 1 0,6 0 0 16,-1-2-53-16,1-1-12 0,0 0-1 0,0 1-1 15,3-6-27-15,-1 2-6 0,1-1-1 0,-6 1-784 16,3 1-156-16</inkml:trace>
  <inkml:trace contextRef="#ctx0" brushRef="#br0" timeOffset="-208384.139">3913 6398 1551 0,'-3'-11'34'0,"3"11"7"0,0 0 2 0,0-3 1 0,0-5-36 16,0 3-8-16,0 0 0 0,0 5 0 0,0 0 120 0,0 0 21 15,0 0 5-15,0 0 1 0,0 0-46 0,0 0-9 16,0 0-1-16,0 0-1 0,0 0-44 0,0-3-9 16,-6 1-1-16,0 4-1 0,-3 1-23 0,-6 0-4 15,3 4 0-15,-5 1-8 0,-4 3 9 0,-6 0-9 16,-3 2 0-16,0 0 9 0,-8 0-9 0,-1 6 0 15,0-6 0-15,-2 3 0 0,2 0 13 0,0-3-2 16,1 3-1-16,5 0 0 0,0-3 2 0,6-2 1 16,1-1 0-16,5-2 0 0,3 3-1 0,3-6 0 15,6 0 0-15,3 3 0 0,3-3-12 0,3-5 0 16,6 8 0-16,6-2 0 0,3-1 0 0,6-2 0 16,5 2 8-16,4-2-8 0,0-1 0 0,9 1 0 0,2 2 0 15,4-5 0-15,3 3 0 0,-1-1 8 0,-2 1-8 0,0-3 0 16,2 3 0-16,-5-1 0 0,-3-2 0 0,-7 6 0 15,-2-4 0-15,-6 4 0 0,-3-1 0 0,-6 3 0 16,-4 0 0-16,-5 2 0 0,-6 1 8 0,-8 5-8 31,-7 0-20-31,-6 5-6 0,-3 3-2 0,-3 2 0 0,-6 3 3 0,1-2 0 0,-7 2 0 0,0-3 0 32,-5 3-7-32,-1-2 0 0,-6 2-1 0,4-3 0 0,-1 1 18 0,1-1 4 0,2 1 1 0,-3-3 0 15,7 2 31-15,2-2 7 0,3-3 0 0,3 0 1 16,4-2 6-16,5-1 1 0,3-5 0 0,6 3 0 15,6-5-10-15,3 2-2 0,0-5 0 0,12 3 0 16,0-1-7-16,6 1-1 0,6-3-1 0,3 0 0 0,6 0-15 16,2-6 0-16,4 1 0 0,0 0 0 0,9-3 0 15,-1-3 0-15,7 0 10 0,-1 1-2 16,1-1-8-16,3 0 0 0,-4 1 0 0,-2-1 0 0,3 0 0 16,-4-2 9-16,4 2-9 0,-6 1 10 0,-4 2 1 0,1-3 0 15,-6 3 0-15,-1 0 0 0,-5 0-11 16,-6 0-16-16,-3-2 4 0,-3 4 1 15,-6 1-76-15,-3-3-15 0,-6 0-3 0,-3 5-1024 16</inkml:trace>
  <inkml:trace contextRef="#ctx0" brushRef="#br0" timeOffset="-207351.116">3080 7758 1990 0,'0'0'44'0,"0"0"8"0,0 0 3 0,0 0 1 0,0 0-44 0,0 0-12 16,0 0 0-16,0 0 0 0,9-6 60 0,-1-2 11 16,1 6 1-16,3-4 1 0,6 4-31 0,0-1-6 15,3 0-2-15,-3 1 0 0,3 2-12 0,-1 2-2 16,1-2-1-16,3 3 0 0,-3 2-6 0,0 1-1 16,0-1 0-16,-1 0 0 0,1 3-12 0,-3 0 8 15,0-3-8-15,-3 3 0 0,0 3-9 0,-3-3-8 16,-3 3-2-16,-3-1 0 15,-1 1-17-15,-5 2-4 0,-5 0-1 0,-1 3 0 16,-6 0 11-16,0 0 2 0,-6 0 1 0,0 0 0 0,-3 2 27 0,-3-2 0 0,4 0 9 16,-1 0-9-16,-3 0 29 0,-3-3-1 0,3 3 0 0,3-3 0 15,1-3 6-15,2 1 1 0,3 0 0 0,0-6 0 16,6 3-1-16,3-6 0 0,6-2 0 0,0 0 0 16,0 0-18-16,12 8-4 0,6-2-1 0,-3-4 0 15,3-2 2-15,5-2 1 0,1-1 0 0,0 0 0 16,3-2-5-16,3 2-1 0,-1-2 0 0,4-3 0 15,-3 3-8-15,0-3 12 0,-1 3-12 0,1-1 12 16,-3 1-12-16,-3 0 12 0,0 0-12 0,-7-1 12 16,1 4-126-1,-3-1-25-15,0 3-5 0</inkml:trace>
  <inkml:trace contextRef="#ctx0" brushRef="#br0" timeOffset="-206449.534">4839 6649 1907 0,'0'0'54'0,"-6"-3"12"0,0 1-53 0,3-1-13 15,-3-2 0-15,3-1 0 0,-6 1 75 0,3 0 12 16,0-3 2-16,-3 3 1 0,0-6-22 0,3 3-5 16,-3 0-1-16,0 0 0 0,1 3-33 0,-4-3-6 15,3 3-2-15,-3-1 0 0,0 6-11 0,-3-2-2 16,3 2-8-16,-6 2 12 0,3 1-3 0,-5 2-1 16,2 3 0-16,0 3 0 0,-6 5-8 0,3 2 8 15,0 3-8-15,0 6 8 0,7-1-8 0,2 6 0 16,0 3 0-16,0 2-11 0,3 0 11 0,3 0 0 15,3 2 0-15,9-4 0 0,3 2-8 0,3-5 0 16,3-3 0-16,3 0 0 0,2-5-7 0,1-1-1 0,3-4 0 16,0-6 0-16,0 0 16 0,2-7 0 0,1-1-10 15,0-2 10-15,3-3 10 0,0-3 6 0,-1-2 2 0,1-6 0 16,3-2-4-16,-3-3-1 0,-4 0 0 0,1-2 0 16,0-6 7-16,-3 0 0 0,-6-3 1 0,2-2 0 15,-2-2-1-15,-6-4-1 0,0-4 0 0,-3 1 0 16,-6 4-8-16,0-3-2 0,-6 5 0 0,-3-2 0 15,-3 2-9-15,-6 6 0 0,-3-1 9 0,-2 3-9 16,-7 6-12-16,-3 2-6 0,-3 5-2 0,-2-2 0 16,-1 8 7-16,0 2 1 0,-3 3 0 0,7 0 0 15,-4 6 1-15,0-1 1 0,6 3 0 0,1 5 0 16,5 0 10-16,3 6-8 0,6-1 8 0,3 3-8 16,9 3 8-16,3 3-13 0,9 2 5 0,3-3 8 15,3 1 0-15,9-1 0 0,0 1 0 0,2-1 0 16,4-2 13-16,3-3-2 0,-3 0-1 0,2 0 0 0,4-5-10 15,-3 3 8-15,0-3-8 0,-4 0 8 0,4-1-8 16,-6-1 10-16,-3-1-10 0,-3 0 10 0,-1-2-10 0,1-1 0 16,-3 1 9-16,0-6-9 15,-6 3-72-15,0 0-18 0,0-3-4 0,-3 1-976 16</inkml:trace>
  <inkml:trace contextRef="#ctx0" brushRef="#br0" timeOffset="-206182.691">5375 6900 1690 0,'-12'0'48'0,"12"0"11"0,0 0-47 0,-3 0-12 0,-3 3 0 0,0 0 0 16,0-1 64-16,0 4 12 0,0-1 1 0,0 5 1 15,0 1 14-15,3 2 2 0,0 3 1 0,0 0 0 16,0 0-54-16,0 2-10 0,0 1-3 0,3-1 0 15,0 1 8-15,3-1 0 0,-3-2 1 0,3 3 0 16,0-6-23-16,3 3-5 0,0-3-1 0,0-2 0 16,0-3 4-16,0-3 1 0,0 0 0 0,-6-5 0 15,0 0-5-15,15 0 0 0,-3-5-8 0,2-3 12 16,-2-2-75-16,3-4-15 0,3-2-3 0,-6-2-987 16</inkml:trace>
  <inkml:trace contextRef="#ctx0" brushRef="#br0" timeOffset="-206049.009">5270 6728 2224 0,'-17'0'49'0,"11"0"11"0,0 0 1 0,0 0 1 0,6 0-50 0,-3 0-12 16,-3-2 0-16,6 2 0 0,0 0 68 0,0 0 10 16,0 0 2-16,0 0 1 15,6 2-113-15,3-2-22 0,5-2-5 0,4-1-999 0</inkml:trace>
  <inkml:trace contextRef="#ctx0" brushRef="#br0" timeOffset="-205744.403">5854 6488 2376 0,'-12'-6'52'0,"6"4"12"0,-3-4 1 0,3 6 1 0,-3 3-53 0,0 0-13 0,0-1 0 0,-3 1 0 15,3 0 22-15,0 5 2 0,-2-3 0 0,2 5 0 16,0 1-12-16,0 5-1 0,0 0-1 0,0 2 0 16,0 3-10-16,0 1 0 0,3 1-10 0,0 4 10 15,0 5 0-15,-3-1 0 0,3 4-8 0,3-3 8 16,-3 2 0-16,3-2 0 0,-3-1 0 0,3 1 0 16,3-5 0-16,3-1 0 0,0-5 0 0,0 3-9 15,3-5 9-15,-3-1 0 0,3 1 0 0,3-6 0 16,0 0 0-16,3-2 0 0,3-3 0 0,0 0 0 15,3-3 0-15,3 0 0 0,-1-5 10 0,4-3-10 16,0 1-17-16,3-6-10 0,-3-3-1 0,2-2-1049 16</inkml:trace>
  <inkml:trace contextRef="#ctx0" brushRef="#br0" timeOffset="-205341.989">6059 6649 2372 0,'-12'-3'52'0,"6"3"12"0,0 3 1 0,0-3 1 0,-3 3-53 0,6-3-13 0,-2 2 0 0,-1-2 0 16,6 0 86-16,0 0 14 0,0 0 4 0,0 0 0 15,0 0-74-15,11 6-14 0,-2-4-4 0,6 1 0 16,0 2-4-16,0-2-8 0,3-1 11 0,0 1-11 16,3 0 10-16,-1 2-10 0,1 0 8 0,0-2-8 15,0 0 0-15,-3 2 0 0,0 0 8 0,-3-2-8 16,-1 2 0-16,1 0 0 0,-6 1 0 0,-9-6 0 15,0 0 0-15,6 10 0 0,0-2 0 0,-6-2 0 16,-9 4 0-16,0-2 0 0,-3 0-11 0,-2 5 11 16,-4 0-10-16,-3 3 10 0,-3-2-12 0,0 1 12 15,-3 1-19-15,4 0 3 0,-1 0 1 0,0 0 0 16,6 0 15-16,0-3-9 0,0-2 9 0,6-1-8 16,1 1 8-16,5 2 9 0,0-5-1 0,3 0-8 15,6 0 10-15,3 0-10 0,3-3 8 0,2-2-8 16,1-1 17-16,6 1-1 0,3-3-1 0,0-3 0 15,6 1-3-15,-3-4-1 0,2 1 0 0,4-3 0 0,6 0-11 16,-3 0 0-16,-4-2 0 0,1-1 0 16,0 1-30-16,-3-1-8 0,-1-5-2 0,1 3-781 15,-3-3-157-15</inkml:trace>
  <inkml:trace contextRef="#ctx0" brushRef="#br0" timeOffset="-205080.199">6324 6316 2156 0,'0'0'48'0,"6"5"9"0,0 0 3 0,3-2 0 0,0 5-48 0,3 0-12 0,3 2 0 0,2 1 0 15,4-1 34-15,3 1 5 0,-3 2 1 0,6 3 0 16,3 3-7-16,-1-3-1 0,-2 5 0 0,3-3 0 16,0 6-5-16,-1-3-2 0,1 3 0 0,0-3 0 15,0 6-9-15,-4-1-1 0,-2 1-1 0,-6-4 0 16,-3 6-14-16,3 3 9 0,-6 3-9 0,-3-4 8 15,-3 1-8-15,-3 0 10 0,-6 0-10 0,0-6 10 16,-6 3-10-16,0-2 12 0,-3-4-12 0,-6 1 12 16,-3-3-2-16,-3 1 0 0,1-4 0 0,-4 1 0 15,-6 2-41 1,-3-3-8-16,-2 1-1 0,-4 2-1 0</inkml:trace>
  <inkml:trace contextRef="#ctx0" brushRef="#br0" timeOffset="-203952.13">7396 7080 1242 0,'0'0'35'0,"0"0"9"0,0 0-36 0,0 0-8 0,0 0 0 0,0 0 0 0,0 0 98 0,0 0 18 16,3-2 3-16,3-4 1 0,-3 1-3 0,8-3 0 15,-2-5 0-15,6 0 0 0,-3-6-55 0,3 1-11 16,3-4-3-16,-3-1 0 0,0-4 4 0,3-2 1 15,-4-3 0-15,1 1 0 0,0-4-17 0,-6-2-4 16,3 0-1-16,0 3 0 0,0-3-15 0,-3 2-2 16,-9 1-1-16,6 2 0 0,-3 0-1 0,-3 6 0 0,-3 2 0 15,-3 6 0-15,0 2-12 0,-3-3 0 16,3 6 0-16,-6 2-10 0,0 6 34 0,-3 0 6 0,3-1 2 0,0 6 0 31,-2 3-52-31,-1 2-9 0,3 3-3 0,3 3 0 0,0 7 32 0,0 4 0 0,3 1 0 16,0 7 0-16,3-4-13 0,0 6 3 0,3-1 1 15,0 4 0-15,0-1 9 0,3 1 0 0,0-1 0 0,3-2-8 16,-3 2 8-16,6-7 0 0,3-1 0 0,0 1 0 16,0-4 0-16,0-4-10 0,8-1 10 0,-2-4 0 31,6-4-50-31,3-2-3 0,0-3-1 0,2-5-669 0,4-2-133 0</inkml:trace>
  <inkml:trace contextRef="#ctx0" brushRef="#br0" timeOffset="-202981.451">7952 6750 1818 0,'0'0'40'0,"-3"-6"8"0,0-2 1 0,0-2 3 16,-3-1-42-16,3 1-10 0,0 2 0 0,-3-3 0 0,-2 0 102 0,2 4 18 16,0-1 4-16,0 0 1 0,-6 0-37 0,3 2-7 15,3 1-1-15,-3 0-1 0,3 2-46 0,-3-2-9 16,3 5-1-16,0 0-1 0,0 5-22 0,0 0 0 16,-6 1 0-16,6 4 0 0,-3-2 0 0,1 6 0 15,-1 1-10-15,-3 4 10 0,3-1-10 16,-3 6 10-16,0-3-8 0,3 6 8 0,3-1 0 0,-3 3-8 15,6-2 8-15,0-1 0 0,3-2 0 0,6 0-10 16,3 0 10-16,0-6 0 0,3-4-12 0,0-1 4 16,3-3 8-16,0-2-13 0,2-5 13 0,-2 0-12 15,3-6 12-15,0 0-12 0,0-2 12 0,-3-3 0 0,-3-3 0 16,0-2 0-16,0-3 10 0,-1 0-2 0,-2-2 0 16,-3-3 0-16,0 0 2 0,-3-1 0 0,-3-1 0 0,0-1 0 15,-6-3-10-15,0 6 12 0,-3 0-12 0,0 0 12 16,-2 2-12-16,-1 1 0 0,0 5-12 0,-3 5 12 15,3-3-13-15,-6 6 5 0,3 2 8 0,-3 3-13 16,0 3 2-16,1 2 1 0,-1 0 0 0,3 6 0 16,3-3 0-16,3 5 0 0,0-2 0 0,6-1 0 15,3 1 2-15,9 2 0 0,3 0 0 0,6-2 0 16,-3 0 8-16,9-4-13 0,-1-1 5 0,4-4 8 16,3-4 0-16,0 2 0 0,2-6 0 0,-2 4 0 15,6-3 0-15,-6-3 0 0,-1 0 14 0,-2 0-4 16,0 2-2-16,-3-2 0 0,0 1 0 0,-4 1 0 15,-2-2 7-15,0 3 1 0,-3 0 0 0,0-1 0 16,-3 4 8-16,-3-1 3 0,0-2 0 0,0 2 0 16,-3 1-10-16,-6 2-1 0,0 0-1 0,0 0 0 15,6-3-1-15,-6 3 0 0,0 0 0 0,0 0 0 0,0 0-2 16,0 0 0-16,0 0 0 0,0-5 0 0,-3-1-12 16,3 1 0-16,-3 0 0 0,-3-1 0 0,0 1 8 0,0 0 0 15,-3-3-8-15,0 3 12 0,-3-1-12 0,0 4 0 16,0-1 0-16,0 3-10 0,-3-3 10 0,0 3 0 15,-5 3-9-15,2 0 9 0,3 2 0 0,0 0 0 16,3 1 0-16,-3 2 0 0,6-1-10 0,0 1-1 16,3 0 0-16,6 0 0 0,-3 3 11 0,6-3-10 15,-3 0 10-15,3 0-10 0,-3 0 10 0,9 0-13 16,3-6 5-16,3 1 8 0,0-1-15 0,0-2 5 0,6 0 1 16,-3-2 0-16,2-3 9 0,-5-1 0 0,0-2 0 15,3 3 0-15,-3 0 0 0,0-1 0 0,-3 1 0 16,0-3 0-16,0 3 9 0,-7 0 1 0,1-1 0 0,0 4 0 15,-3-4 0-15,-3 6 0 0,0 0 0 0,0 0 0 16,0 0 0-16,0 0 0 0,0 0 0 0,-3 0 0 16,-3 3-2-16,6-3-8 0,-3 8 12 0,-2 0-4 15,5 5-8-15,-3-2-16 0,3 5 4 0,3-1 1 16,2-1 11-16,1 4 0 0,0 1-9 0,0 2 9 16,3 5 0-16,0-2 0 0,0 3-9 0,-3 2 9 15,3-3 0-15,0 3 0 0,0 0 0 0,0 1 0 16,-3-1 0-16,-3 2 0 0,3 1 0 0,-3 0 0 15,0 2 0-15,-3 1 0 0,0-1 0 0,-3-2 0 16,-3 0 0-16,0-3-13 0,-6-3 2 0,3-2 1 16,-6-3-1-16,0 0 0 0,-3-5 0 0,-3 0 0 15,4-3 11-15,-7 0-10 0,-3-5 10 0,-3 0-10 0,0-2 10 16,1-1 0-16,-1-2 0 0,3-3 0 0,-6-3 0 16,7-2 0-16,-1-3 0 0,6-6 0 15,3 1 12-15,3 0-3 0,3-6 0 0,6 1 0 0,3-3 3 0,3-3 0 16,6-5 0-16,3-3 0 0,6-2-12 15,3-1 0-15,-3 4 0 0,6-1 0 0,9 3-9 0,-4 0-4 16,1 5-1-16,0 3 0 16,0 2-82-16,2 3-16 0,1 3-3 0,0 0-981 15</inkml:trace>
  <inkml:trace contextRef="#ctx0" brushRef="#br0" timeOffset="-202131.566">9122 6416 1566 0,'-9'-5'34'0,"9"5"7"0,0 0 2 0,0 0 1 0,0-3-35 0,-6-2-9 0,3 0 0 0,3 5 0 16,0 0 83-16,0 0 14 0,-3 0 3 0,3 0 1 16,0 0-17-16,-3 5-3 0,3 6-1 0,-3 2 0 15,0 3-45-15,3 5-10 0,3 3-1 0,-3 2-1 16,0 3 2-16,0 6 1 0,0-4 0 0,-3 6 0 16,3-2-2-16,3 2 0 0,-3 0 0 0,3 0 0 15,-3 0-24-15,0 0 0 0,0 0 0 0,3-5 0 16,3-3 0-16,-3-3 0 0,-3-2 0 0,3-5 0 15,3-3 0-15,-3-6 0 0,0 1 0 0,-3-11 0 16,0 0 8-16,0 0-8 0,6-3 12 0,0-2-4 16,0-6 6-16,0-2 1 0,0-3 0 0,0-8 0 15,-3-2-2-15,3-6 0 0,-6-5 0 0,0-3 0 0,0-2-13 16,-3-3-8-16,0 0 8 0,-3 0-13 0,0 0-2 0,0 3 0 16,0 2 0-16,-3 3 0 0,0 3 15 15,3 7 0-15,0 3 0 0,0 6 0 0,0 2 0 0,3 3 12 16,3 2-4-16,3 1-8 0,0-1 0 0,3 6 0 15,6-3 0-15,3 2 0 0,6 1-13 0,3 2 3 16,2 1 1-16,7-1 0 0,-3 3 9 0,6 3-8 16,-1-1 8-16,-2 6-8 0,-3-2 8 0,0 4 0 15,-4-2-9-15,-2 3 9 0,-3 5 0 0,-9 0 0 16,0-3 0-16,-6 5 0 0,-6 1 0 0,-3 2 10 16,-9 3-10-16,-3-3 10 0,-6 5 3 0,0-2 1 15,-5 3 0-15,-1-3 0 0,-3-1-14 0,3 1-16 0,0-3 3 16,4 0-738-16,-1 1-147 15</inkml:trace>
  <inkml:trace contextRef="#ctx0" brushRef="#br0" timeOffset="-201866.015">9961 6247 2430 0,'0'0'69'0,"-11"-3"15"0,-7 3-68 0,6 3-16 0,-3-3 0 0,0 5 0 16,-3 3 36-16,-3 3 3 0,0 2 1 0,4 3 0 16,-1 2-15-16,0 3-2 0,0 6-1 0,3 2 0 15,0 3-12-15,3-1-2 0,-3 4-8 0,4-1 12 16,2 6-12-16,-3 0 0 0,6-1 0 0,-3-2 0 16,3 3 0-16,3-6 0 0,3 1 0 0,-3-6 0 15,3 0 0-15,3-2 0 0,3-4 0 0,0-1 0 0,3-4 0 16,3-2-8-16,0-6 8 0,2-2-13 15,4-2-31-15,3-6-5 0,6-6-2 0,0-2-679 16,5-7-136-16</inkml:trace>
  <inkml:trace contextRef="#ctx0" brushRef="#br0" timeOffset="-201498.354">9932 6607 1792 0,'-12'-3'40'0,"12"3"8"0,0 0 1 0,0 0 1 0,0 0-40 0,0 0-10 0,0 0 0 0,0 0 0 16,0 0 54-16,12-3 9 0,0 1 1 0,2 2 1 15,4 0-1-15,0 0 0 0,3 0 0 0,0 2 0 16,0 1-42-16,-3 0-9 0,2-3-1 0,1 5-1 16,3-5 11-16,-6 5 2 0,0-2 1 0,3 2 0 15,-7 0-15-15,-2 1-10 0,0 2 12 0,-6 0-12 16,0 0 14-16,-3-3-4 0,-6 5-1 0,0 4 0 15,-6 2 1-15,-6-1 0 0,-2 1 0 0,-4 5 0 16,-3 1-81-16,-6 1-16 16,-3-1-3-16,4 1-1 0,-4-1 25 0,3-1 5 15,0-3 1-15,1 1 0 0,5-3 49 0,3-3 11 0,6 0 0 0,0-5 0 16,6 3 41-16,3-6 6 0,6-5 1 0,0 0 0 16,6 5 0-16,3 1 0 0,6-4 0 0,0 1 0 15,6-6-7-15,3 1-1 0,2-1 0 0,1 0 0 16,3-2-9-16,0-3-3 0,-4 0 0 0,4 3 0 0,0-3-20 15,0 3-8-15,0-6 0 0,-1 3 9 16,-2 0-86-16,0-2-18 0,0-1-3 0,-6 0-933 16</inkml:trace>
  <inkml:trace contextRef="#ctx0" brushRef="#br0" timeOffset="-201256.751">10673 6337 2217 0,'0'0'63'0,"0"0"13"0,0 0-60 0,0 0-16 0,0 0 0 0,0 0 0 15,0 0 73-15,0 5 12 0,0 0 3 0,0 6 0 16,0 2-32-16,0 3-5 0,3 3-2 0,0 4 0 16,-3 1-28-16,0 3-5 0,0-1-2 0,0 3 0 15,0-2-2-15,-3-4 0 0,0 4 0 0,3 2 0 16,-3-2-3-16,0-1-1 0,0-2 0 0,0 0 0 15,0-3-43-15,0 3-9 16,0-6-1-16,3-2-743 0,0-3-149 0</inkml:trace>
  <inkml:trace contextRef="#ctx0" brushRef="#br0" timeOffset="-200748.061">11149 6506 2156 0,'-9'-10'48'0,"6"4"9"0,3-2 3 0,-3 3 0 0,0 0-48 0,0-1-12 16,0 1 0-16,-3 0 0 0,3 0 28 0,0 5 4 15,-3-3 1-15,3 6 0 0,-3-1-4 0,1 3-1 16,-1 6 0-16,0 0 0 0,0 2-28 0,0 3 0 16,0 2 0-16,0 3 0 0,-3 1 0 0,6-1 8 15,-3 0-8-15,0 3 0 0,0 2 13 0,6-2-3 0,-3-3-1 16,3 3 0-16,0 0-9 0,3-3 0 15,3-2 0-15,0-4 0 0,0 1 8 0,3-3 0 0,-3-2 0 16,3 0 0-16,3-6 21 0,0 0 4 0,2-2 1 16,-2 0 0-16,3-6 10 0,0 0 1 0,0-2 1 0,0 0 0 15,3-3-15-15,0-3-3 0,-7 1-1 0,4-1 0 16,-3-2-10-16,3-3-1 0,-3 0-1 0,0-3 0 16,0-2-7-16,0 3-8 0,-6-3 11 0,0-3-11 31,-6 0-14-31,0 0-10 0,-6 3-1 0,0 0-1 0,-3 0-34 15,-3 2-8-15,0 3 0 0,-6 3-1 0,-3 2-17 0,-2 6-3 16,-4 3-1-16,0-1 0 0,0 3 24 16,0 3 5-16,1-1 1 0,2 3 0 0,3 1 42 0,3 4 9 0,0-2 9 0,6 6-13 15,0-4 13-15,3 3 16 0,4-2-3 0,5 2-1 16,5-2 34-16,1 2 6 0,6-2 2 0,0-1 0 16,3-2-5-16,6 0-1 0,3-3 0 0,-3-2 0 15,2 0-20-15,4-3-5 0,3-6-1 0,0 1 0 16,2 0-22-16,1-6 0 0,0 1 0 0,-3-4-731 15,2-2-153-15</inkml:trace>
  <inkml:trace contextRef="#ctx0" brushRef="#br0" timeOffset="-200499.933">11268 6149 2168 0,'0'0'61'0,"0"0"15"0,9 8-61 0,0 0-15 0,-3 0 0 0,9 2 0 15,0 1 17-15,3-1 1 0,2 1 0 0,4 2 0 16,0 3 37-16,3 0 7 0,0 3 2 0,-1-1 0 16,-2 6-20-16,6 0-3 0,-3-3-1 0,0 5 0 15,-1 1-9-15,-2-1-3 0,0 3 0 0,-6-2 0 16,-3 5-4-16,-3-3-2 0,-6 2 0 0,0 1 0 16,-1 0-6-16,-2 0-2 0,-6 2 0 0,-5-2 0 15,-4 0 2-15,-3-1 0 0,0-2 0 0,-6 1 0 16,0-4-16-16,0-2 0 0,-2 0 8 0,-1-3-8 31,-3-3-102-31,0 1-23 0,-6-1-5 0</inkml:trace>
  <inkml:trace contextRef="#ctx0" brushRef="#br0" timeOffset="-199679.741">11837 6514 1242 0,'9'-13'27'0,"-3"8"5"0,0-3 2 0,-1 0 2 0,1-3-36 0,3-2 0 0,-3 0 0 0,0-3 0 16,0 0 100-16,0 3 12 0,-3-1 4 0,0 6 0 16,3 1-30-16,-6 4-6 0,0 3 0 0,0 0-1 15,0 0-24-15,0 0-5 0,-3-3-1 0,3 3 0 16,0 0-15-16,-6 6-3 0,3-1-1 0,0 5 0 15,0 4-15-15,3 2-3 0,0 2-1 0,0 3 0 16,-3 6 5-16,6-1 2 0,0 3 0 0,-3 0 0 0,3 0-1 16,0 3 0-16,0 3 0 0,3-1 0 0,-6 0-5 0,3 1-2 15,0-3 0-15,3 2 0 0,-3-8-10 0,3 1 8 16,-3-3-8-16,0-3 8 0,0-8 2 0,0 0 0 16,0-5 0-16,0 0 0 0,-3-8 22 0,0 0 5 15,0 0 1-15,0 0 0 0,3-5 12 0,-3-6 2 16,3-2 1-16,-3-5 0 0,0-4-29 0,0-4-5 15,0-6-2-15,0 0 0 0,-3-5-17 0,-3-2 0 16,0 2 0-16,0-6 0 0,-3 4 0 0,-3 2-16 0,0-6 4 16,0 4 0-16,-3 1 12 0,0 4-11 0,1 2 11 15,-1 6-10-15,0-1 10 0,3 6 0 0,3 3 0 0,3 5 0 16,0-1 0-16,3 6 0 0,6-2 0 0,3-1 0 16,0 6 0-16,6 0-12 0,3-1 4 0,6 1 0 15,2 0 8-15,1 2 0 0,0 0 0 0,6 3-8 16,-3 3 8-16,2 0 0 0,1-1 0 0,0 6 0 15,-3-2 0-15,-1 4 0 0,-5-2 8 0,0 3-8 16,-9-1 0-16,3 4 0 0,-6-1 0 0,-3 3 0 16,-9-1 0-16,0 1 11 0,-3 0-3 0,-6 3 0 15,-3 2-8-15,-6 0 10 0,0 0-10 0,1-2 10 16,-4-1-20-16,3 1-4 0,0-6-1 0,0 3 0 16,3-3-103-16,4-2-21 15,-1-3-4-15,6-3-593 0,3 0-118 0</inkml:trace>
  <inkml:trace contextRef="#ctx0" brushRef="#br0" timeOffset="-199396.842">12614 6228 2257 0,'0'0'49'0,"0"-5"11"0,3 0 1 0,-6-1 3 0,0 1-51 0,0 0-13 15,-6 0 0-15,0 2 0 0,-3 3 50 0,-3 0 7 16,0 5 2-16,0 0 0 0,-3 6-16 0,3 0-3 15,-5 2-1-15,2 5 0 0,-3 6-7 0,3 5-2 0,0 0 0 16,0 6 0-16,3 2-14 0,-2 0-4 16,5 0 0-16,-3 0 0 0,6 3 4 0,0-3 0 0,6 0 0 0,0-3 0 15,3 1-16-15,6-4 0 0,3-2 0 0,3-2 0 16,3-3 0-16,3-3 9 0,-1-3-9 0,4-4 8 16,0-4-8-16,3-5 0 0,3-2 0 0,2-3-839 15,4-8-167-15</inkml:trace>
  <inkml:trace contextRef="#ctx0" brushRef="#br0" timeOffset="-198781.837">13009 6453 1743 0,'0'0'49'0,"3"-8"11"0,3 3-48 0,0-3-12 0,3 0 0 0,0 0 0 16,0 3 107-16,-3-3 18 0,3 5 4 0,-9 3 1 16,0 0-19-16,15-5-4 0,0 2-1 0,3 3 0 15,2 0-58-15,1 0-12 0,-3 3-3 0,3 2 0 16,0 3-19-16,-3 3-4 0,3-1-1 0,-7 4 0 15,1-1-9-15,-6 0 10 0,0 3-10 0,-3 0 10 16,-6 0-10-16,-3 0 0 0,-3-1 0 0,-3 4 0 16,-6-3 11-16,-3 0-3 0,1 0-8 0,-7-1 12 15,-6 1-12-15,6-2 0 0,3-4 8 0,-2 1-8 0,-1-3 0 16,3 0 8-16,0 0-8 0,3-1 0 16,3-4-32-16,3 0-12 0,4-1-2 0,8-2-739 15,0 0-148-15</inkml:trace>
  <inkml:trace contextRef="#ctx0" brushRef="#br0" timeOffset="-198582.868">13343 6376 2052 0,'0'0'45'0,"0"0"10"0,0 0 1 0,-6 6 1 0,0-1-45 0,0 6-12 0,-6-3 0 0,3 2 0 16,0 3 89-16,-3 1 16 0,0 1 3 0,-3 4 1 15,4 0-42-15,-1 2-9 0,3 0-2 0,0 3 0 16,0-6-26-16,3 3-6 0,0 1 0 0,3-1-1 15,3 0-15-15,3-3-8 0,0-2 8 0,0 3-8 16,3-6 8-16,3 0-8 0,0-2 10 0,3-3-10 16,3 0 0-16,2-3-10 0,1-5 0 0,3 0 0 15,-3-3-111 1,6-2-23-16,0 0-4 0,-4-3-569 0,4 0-115 0</inkml:trace>
  <inkml:trace contextRef="#ctx0" brushRef="#br0" timeOffset="-198357.061">13521 6654 1582 0,'0'0'44'0,"0"0"12"0,0 0-45 0,0 0-11 16,0 0 0-16,0 0 0 0,0 0 136 0,0 0 24 15,0 0 6-15,0 0 1 0,0 0-62 0,0 8-12 16,0 0-2-16,0 3-1 0,0-1-42 0,3 4-8 16,-3-1-1-16,3-3-1 0,0 6-14 0,-3-3-2 15,0-2-1-15,3 2 0 0,0 1-6 0,0-1-2 16,0 0 0-16,0 0 0 0,0-2-13 0,0-1 11 15,3-2-11-15,-3-2 10 0,6-1-10 0,-9-5 0 16,0 0 0-16,12 0 0 16,3-3-132-16,0 1-23 0,0-6-4 0,-4 2-551 15,1-2-110-15</inkml:trace>
  <inkml:trace contextRef="#ctx0" brushRef="#br0" timeOffset="-198091.208">13560 6578 1947 0,'3'0'43'0,"-3"0"9"0,0 0 1 0,0 0 2 0,0 0-44 0,0 0-11 0,0 0 0 0,0 0 0 15,0 0 87-15,3 2 15 0,-6 3 3 0,0 1 1 16,0-4-47-16,3 4-10 0,-6-1-1 0,3 0-1 16,0 1-32-16,0-1-7 0,0 0 0 0,3 3-8 15,-3-3 8-15,3-5-8 0,0 0 0 0,0 6 0 16,3-1 9-16,-3-5-9 0,0 0 0 0,0 0 9 15,0 0-9-15,0 0 0 0,9 0 0 0,0-3 8 16,3 1-16-16,0-4-4 0,-12 6-1 0,9-5 0 16,0 0-13-16,-9 5-2 0,6-5-1 0,-6-1 0 15,0 1-85-15,0 5-17 0,0 0-3 0,-3-5-1 16</inkml:trace>
  <inkml:trace contextRef="#ctx0" brushRef="#br0" timeOffset="-197748.939">12887 6287 1146 0,'0'0'32'0,"0"0"8"0,0 0-32 0,0 0-8 0,0 0 0 0,6-3 0 15,0-2 113-15,3 2 22 0,-3 0 4 0,3 3 1 16,0 0-20-16,0 0-4 0,6 0-1 0,0 0 0 16,3 3-31-16,2 0-5 0,1-1-2 0,3 1 0 15,3 0-19-15,0-3-4 0,-1 0-1 0,7 0 0 16,-3 0-29-16,0 0-5 0,-1 0-2 0,-2-3 0 16,-3 0-5-16,3 1-2 0,-6 2 0 0,0-3 0 15,-4-2-42 1,-2 2-9-16,0-2-2 0,-3 2 0 0,-6-2-123 0,0 2-25 0,-6 3-5 15,-3-5 0-15</inkml:trace>
  <inkml:trace contextRef="#ctx0" brushRef="#br0" timeOffset="-197577.476">13221 6207 1840 0,'0'0'52'0,"0"0"12"0,0 0-52 0,0 0-12 15,0 0 0-15,9-5 0 0,0 2 88 0,3 1 14 16,-1 2 3-16,1 0 1 0,0 0-27 0,6 0-6 15,0 0-1-15,0 0 0 0,0 2-44 0,3-2-8 16,-4 0-3-16,1 3 0 0,0 2-17 0,-3-2 10 16,-3 2-10-16,-3 0 8 0,-3 1-8 0,-3-1 0 15,-3 0 0-15,-3 6 0 16,-3-3-70-16,0 5-16 0,-6 0-3 0,0-2-928 16</inkml:trace>
  <inkml:trace contextRef="#ctx0" brushRef="#br0" timeOffset="-197292.343">13950 6226 2310 0,'-18'-16'65'0,"15"13"15"0,6-2-64 0,-3 5-16 0,0-5 0 0,0-1 0 16,0 6 44-16,0 0 4 0,0 0 2 0,0 0 0 15,0 0 11-15,0 0 3 0,3 8 0 0,3 0 0 16,0 5-47-16,0 1-9 0,-3 4-8 0,0 1 12 16,0 2 8-16,0 5 1 0,-3 1 1 0,0 2 0 15,0 0 6-15,0 3 2 0,-3 2 0 0,3-2 0 16,-3 0-13-16,0-1-2 0,0 1-1 0,3 0 0 16,-3-3 0-16,3-3 0 0,0 1 0 0,0-1 0 15,0-5-48-15,3-2-10 0,0 0-1 0,3-6-801 16,3-3-160-16</inkml:trace>
  <inkml:trace contextRef="#ctx0" brushRef="#br0" timeOffset="-196876.238">14194 6461 2444 0,'-15'-5'54'0,"9"2"11"0,0 1 3 0,0-1 0 0,6 3-55 0,0 0-13 0,0 0 0 0,0 0 0 16,0 0 16-16,0 0 0 0,6-3 0 0,6 3 0 16,-3-2 4-16,9-1 2 0,-3 0 0 0,3 3 0 15,0 0-22-15,2 0 9 0,1-2-9 0,0 2 0 16,6 0 0-16,-3 2 0 0,-3-2 0 0,2 0 0 16,-2 3 0-16,-3 0 0 0,-3-3 0 0,-3 2 0 15,0 4 0-15,-3-1 0 0,-3 3 0 0,-6-8 0 16,3 5 0-16,-3 6 0 0,-3-3 0 0,-6 0 0 15,0 5 8-15,-3 0-8 0,0 0 0 0,-6 0 0 16,0 3-12-16,-3 0-5 0,1 0-2 0,-1 0 0 16,3 0 19-16,-3 2-12 0,3-4 12 0,0 1-10 15,3-1 10-15,1-1 0 0,-1-3 0 0,3 1-8 16,3-3 28-16,6 0 7 0,-3-3 1 0,6-5 0 16,0 0 17-16,6 3 4 0,0 0 1 0,3-1 0 0,3-4-18 15,3-1-4-15,-1 0-1 0,7-5 0 0,6 0-14 0,0 0-2 16,3 0-1-16,2 1 0 0,1-1-28 0,-3 0-6 15,0 0 0-15,-1 0-1 16,1 3-150-16,-6-1-29 0,0 1-7 0</inkml:trace>
  <inkml:trace contextRef="#ctx0" brushRef="#br0" timeOffset="-196675.046">14849 6599 2041 0,'0'0'44'0,"0"0"10"0,6 0 2 0,-6 0 2 0,0 0-46 0,0 0-12 0,9 0 0 0,-9 0 0 16,0 0 72-16,3 8 12 0,-3-3 2 0,0 3 1 15,0 0-25-15,-6 2-5 0,0 1-1 0,-3 0 0 16,-3-1 0-16,0 3 0 0,-3 1 0 0,0-1 0 16,1 0-36-16,-1 0-7 0,3 3-1 0,-3 0-836 15,3-3-166-15</inkml:trace>
  <inkml:trace contextRef="#ctx0" brushRef="#br0" timeOffset="-196215.466">15319 6310 2516 0,'24'-5'56'0,"-24"5"11"0,0 0 2 0,0 0 1 0,-6-5-56 0,0 2-14 15,0-2 0-15,-6 2 0 0,0 3 88 0,3-2 14 16,-2 4 3-16,2 1 1 0,-3 5-70 0,3 0-15 16,0 2-2-16,0 6-1 0,3 3-18 0,-3-1 0 15,0 3-8-15,0 3 8 0,3 0-8 0,0 2 8 16,0-2 0-16,0 3-9 0,6-3 9 0,-6-1 0 16,6-2 0-16,0 3 0 0,0-5 0 0,3-1 0 15,0-2 0-15,3 0 0 0,0-3 0 0,3 1 0 16,0-7 0-16,3 1 0 0,0-2 0 0,0-4 0 0,6-2 10 15,0-2-10-15,2-1 9 0,1-5-9 0,3-2 8 0,3-4-8 16,0 1 0-16,-4-3 0 0,-5 0-14 0,0-5 5 31,0 0-15-31,-6-3-2 0,0 0-1 0,-6-2 0 16,-3-1-11-16,-3 1-2 0,-3 0-1 0,-9 4 0 0,-6 4 16 0,0 2 3 0,-3 0 1 0,-2 3 0 16,-7 2 1-16,3 3 1 0,0 6 0 0,3 2 0 15,4-3 19-15,-1 6 11 0,-3 5-2 0,6 0 0 16,3 2-9-16,3 1 0 0,0 2 0 0,9 0 0 15,0 0 0-15,6 3 0 0,0 0 0 0,6 0 8 16,3-3-8-16,3-2 8 0,6-3-8 0,3 0 8 16,2 0-8-16,4-3 0 0,6-5 0 0,6 0 0 15,-4-5-141-15,4-1-21 0,-3-4-4 16</inkml:trace>
  <inkml:trace contextRef="#ctx0" brushRef="#br0" timeOffset="-195929.874">15525 5937 2362 0,'-30'6'67'0,"30"-6"15"0,9 10-66 0,3 3-16 16,3 1 0-16,-4 1 0 0,4 1 16 0,6 6-1 16,3 1 0-16,0-2 0 0,6 3 43 0,-1-3 9 0,7 3 1 0,0 0 1 15,2 0-41-15,1 2-8 0,-3 6-1 0,-3-3-1 16,2-2-1-16,-5-1 0 0,-6 3 0 0,-3-2 0 15,0-1-6-15,-6 1-2 0,-10-4 0 0,4 4 0 16,-9-3-1-16,-3 0-8 0,-3-1 12 0,-8-2-4 16,-10 3 5-16,-3 0 1 0,-3-3 0 0,-6 3 0 15,-8 3-14-15,-4-1 0 0,1 0 0 0,-4 4-838 16,-6-7-161-16</inkml:trace>
  <inkml:trace contextRef="#ctx0" brushRef="#br0" timeOffset="-194795.383">9009 7284 1612 0,'-21'5'45'0,"12"-2"11"0,0 0-44 0,0-3-12 0,3 0 0 0,6 0 0 15,0 0 61-15,0 0 11 0,0 0 1 0,0 0 1 16,6-3-53-16,-6 3-10 0,12 0-3 0,6 0 0 16,9-3 40-16,-3 1 7 0,5-1 1 0,4 3 1 15,0 0 11-15,3 0 1 0,-1 0 1 0,1 0 0 16,6-3-32-16,-4 3-6 0,7 0-2 0,0 3 0 16,2 0-8-16,4-1-2 0,0 1 0 0,2 2 0 15,7 1-36-15,2-1-7 0,4 3-1 0,5-3-1 16,4 0 2-16,5 1 1 0,0-6 0 0,7 2 0 15,2 1 10-15,3-6 3 0,-3 1 0 0,10-4 0 16,-1 1-2-16,0 0 0 0,-3-1 0 0,1 4 0 16,-1-3 11-16,0-1 0 0,-3 4-9 0,4-1 9 15,-4 3 0-15,0 0 0 0,3 0 10 0,-5 0-10 16,-1 3 31-16,-3-1-1 0,1-2 0 0,-1 3 0 16,3 0-20-16,-2-3-10 0,-7 0 10 0,3-3-10 0,7 0 0 15,-4 3 8-15,-3 0-8 0,4-2 0 0,-4-4 0 0,3 1 0 16,-2 0 8-16,2-3-8 0,-6 2 0 0,4-1-12 15,-1 4 3-15,-3-5 0 0,4 0 32 0,-1 3 6 16,-6-1 2-16,1 1 0 0,-1 2 11 0,-2-2 2 16,2-3 1-16,-6 6 0 0,1-4-8 0,-1 6-1 15,-2-5-1-15,-1 2 0 0,7 1-19 0,-4-1-3 16,-5 0-1-16,2 1 0 0,-2-3-3 0,2 2-1 16,3 0 0-16,-2 1 0 0,-1-1-8 0,-2 3 0 15,-1-3 0-15,-5 3 0 0,-1 0 10 0,-2-2 0 16,0 2 0-16,-4 0 0 0,1-3 10 0,-4 0 1 15,-5 1 1-15,-3 2 0 0,-4 0-22 0,-5-3 0 0,-3 0 0 16,-3 3 0-16,-4-5 0 0,-2 2 0 0,-6 1 0 16,-3-1-8-16,0 1 8 0,-3-1 16 0,-3-2-4 15,3-1-1-15,-3 4-3 0,0 2-8 0,3-6 12 0,-3 4-4 32,-1-4-72-32,1 4-14 0,-3-1-3 0,-3 3-1170 0</inkml:trace>
  <inkml:trace contextRef="#ctx0" brushRef="#br0" timeOffset="-194023.244">11325 7408 1918 0,'0'0'42'0,"-3"0"9"0,-6 0 1 0,3-2 3 0,0-1-44 0,-3 0-11 0,-3 1 0 0,0-1 0 15,-3 3 79-15,3 3 13 0,-3-1 4 0,4 1 0 16,-7 0-46-16,6-1-9 0,-3 6-1 0,0-2-1 15,3 2-21-15,-3 2-4 0,0 1-1 0,3 2 0 16,-2 5-2-16,-1 4-1 0,0 1 0 0,3 4 0 16,0 5-10-16,0-1 0 0,3 4 9 0,3-1-9 15,0 3 0-15,3-2 0 0,6-1 0 0,0-2 0 16,6-3 0-16,3 0 0 0,0-5 0 0,6 0 0 16,0-6 0-16,3-2 0 0,-1 0 0 0,4-3 8 15,0-5 4-15,3 0 2 0,0-3 0 0,2-5 0 16,1-5 17-16,3 0 3 0,-3-3 1 0,2 0 0 15,1-5-5-15,-6-1-1 0,0-4 0 0,-4 2 0 16,1-3-7-16,-3-2-2 0,-3-5 0 0,-3-1 0 0,-3 1-6 16,0-3-2-16,-6-3 0 0,0 0 0 0,-9 1-12 15,0 1 0-15,0 1 8 0,-9 5-8 0,0 1-9 0,-3 4-5 16,-3-2-1-16,-3 5 0 0,-6 3-5 0,-5 2-2 16,-4 3 0-16,3 3 0 0,-5 2 2 0,-1 3 1 15,3 3 0-15,0 2 0 0,7 1 7 0,-1 4 0 16,6-2 1-16,6 3 0 0,0 2 3 0,6 3 0 15,4 2 0-15,2-2 0 0,6 0-3 0,3 5 0 16,6 3 0-16,2-3 0 0,4 0 11 0,3 3 0 16,6-5 0-16,0 2 0 0,6 3 0 0,-1-3 0 0,4 0 0 15,3-2 0-15,-3-1 15 0,-1-2 8 0,1 0 1 16,-3-3 1-16,-3 0-3 0,-4 1-1 0,1-1 0 0,-6-3 0 16,0 1-11-16,-3-3-2 0,0 2-8 0,-3-2 12 15,-4-2-12-15,-2-1 0 0,3 3 0 0,-3-3 0 31,-3-2-147-31,-3-3-32 0,0 0-6 0</inkml:trace>
  <inkml:trace contextRef="#ctx0" brushRef="#br0" timeOffset="-193744.41">11852 7837 1839 0,'0'0'40'0,"0"0"9"0,-6-3 2 0,6 3 1 0,0 0-42 0,0 0-10 15,-3-2 0-15,-6 2 0 0,3 0 83 0,6 0 14 16,-6 5 3-16,0 0 1 0,0 3-25 0,0 3-6 16,3-1-1-16,0 4 0 15,3-1-26-15,0 3-6 0,0 0-1 0,0-1 0 0,3 1 2 0,0 0 0 16,0 0 0-16,6 0 0 0,-3 2-26 0,0-4-4 16,0 2-8-16,3-3 11 0,0 0-11 0,-1-2 0 15,1-6 0-15,3 3 8 0,-3-6 0 0,3 1 0 16,0-3 0-16,0-3 0 0,0 1-8 0,0-6-16 15,-3 0 4-15,3-3 1 16,-3-4-133-16,-1-1-26 0,1-3-6 0</inkml:trace>
  <inkml:trace contextRef="#ctx0" brushRef="#br0" timeOffset="-193608.378">11727 7736 2217 0,'0'0'48'0,"0"0"11"0,0 0 1 0,0 0 4 0,0 0-52 0,0 0-12 0,0 0 0 0,0 0 0 16,0 0 43-16,0 0 5 0,11 0 2 0,-11 0 0 16,15 0-126-1,0 0-26-15,3 0-5 0</inkml:trace>
  <inkml:trace contextRef="#ctx0" brushRef="#br0" timeOffset="-193292.834">12233 7482 2012 0,'0'0'57'0,"0"0"12"0,0 0-55 0,0 0-14 15,-3-2 0-15,3 2 0 0,0 0 88 0,-9 0 14 16,0 2 3-16,0 4 1 0,3-4-33 0,-3 4-6 16,3 2-2-16,-3 2 0 0,0-2-33 0,0 5-8 15,0-2 0-15,3 5-1 0,-3 0-3 0,6 2 0 16,-3 3 0-16,3 1 0 0,0 1-20 0,3 4-8 15,-3-1 0-15,1 1 0 0,4 2 8 0,1-3 14 16,-3 1-3-16,3-1-1 0,0 1-10 0,3-1 0 16,0-5 0-16,0 3 0 0,3-5 0 0,0-1 10 15,0-2-1-15,-3-3 0 0,6-2-9 0,0-1 10 0,6-2-10 16,0-2 10-16,2-6-10 0,1-3 0 0,3-2 0 0,0-6-823 16,6 1-157-16</inkml:trace>
  <inkml:trace contextRef="#ctx0" brushRef="#br0" timeOffset="-192912.38">12441 7644 2595 0,'0'0'57'0,"0"0"12"0,0 0 3 0,-3 2 0 15,-3-4-57-15,6 2-15 0,0 0 0 0,0 0 0 16,0 0 56-16,0 0 9 0,0 0 2 0,9 2 0 15,3 1-39-15,-3 2-8 0,3-2-2 0,6 0 0 16,-4 2-7-16,4-2-2 0,0-1 0 0,3 4 0 16,0 2 2-16,-6-1 0 0,3-1 0 0,-4 2 0 0,1 0-11 0,0 0 0 15,-3 2 0-15,-6 1 0 0,-3 2 0 0,-3-2 0 16,-3-1 0-16,0 3 0 0,-9 1 0 0,3-1 0 16,0 3 0-16,-6 0 0 0,1-1-16 0,-7 1-6 15,3-2-1-15,-3 1 0 0,3-1 7 0,0-4 0 16,-3 1 1-16,4 2 0 0,-1-5 15 0,6 3 0 15,-3-6 0-15,3 3-9 0,6-3 9 0,-3 0 11 16,9-5-3-16,0 0 0 0,0 0 4 0,6 3 0 16,0 2 0-16,3-2 0 0,6-3 0 0,3-3 0 15,6 1 0-15,2-1 0 0,4-2-12 0,3-1 0 0,3-2 0 16,-1 6 8-16,4-6-8 0,0 0 0 0,-1 0 0 0,-2-3 0 31,0 4-104-31,-3-1-19 0,-1-6-4 0,-2 4-669 16,-3-3-135-16</inkml:trace>
  <inkml:trace contextRef="#ctx0" brushRef="#br0" timeOffset="-192696.613">12858 7448 2340 0,'0'0'52'0,"6"5"10"0,3 6 2 0,2-1 1 0,4 1-52 0,0 0-13 0,6-1 0 0,3 3 0 16,6 1 42-16,-4 2 6 0,7-1 0 0,-3 7 1 15,3-4 12-15,-4 3 3 0,1 3 0 0,0 3 0 16,-3 2-7-16,0 0-1 0,-4-3 0 0,-2 6 0 16,0-3-16-16,-3 3-3 0,-3-3-1 0,-3 0 0 15,-3 0-18-15,-6 0-4 0,-3 0-1 0,-3 3 0 16,-9 5-44-16,-3-2-9 0,-6 2-1 16,-3 0-859-16,-12 0-172 0</inkml:trace>
  <inkml:trace contextRef="#ctx0" brushRef="#br0" timeOffset="-185301.246">11777 6080 1350 0,'0'0'29'0,"0"0"7"0,0 0 0 0,0-5 3 0,0 0-31 0,0-1-8 0,0 1 0 0,0 0 0 0,3-1 48 0,-3 6 8 16,0-5 1-16,3 0 1 0,0 2-27 0,0-2-6 16,-6 0-1-16,3-1 0 15,0 6 14-15,0 0 2 0,0 0 1 0,-3 0 0 0,-3-5-41 0,6 5 0 16,0 0 0-16,-6 0 0 0,0 3-9 0,6-3 9 16,0 0 0-16,-3 5 0 0,0 3-20 0,0 0 4 15,0 0 0-15,3-3 0 16,3 3-11-16,-3 0-1 0,0 2-1 0,0-2 0 15,6 3-10-15,-3-3-1 0,-3 3-1 0,0 2 0 16,0 0 5-16,0 0 2 0,3 3 0 0,-3 0 0 0,0 0 11 16,0-3 3-16,3 0 0 0,-3 1 0 0,0 1 4 0,6 1 2 15,-3-2 0-15,3-4 0 0,3 3 14 0,-3 1-9 16,0-1 9-16,3-3-361 16,3 1-67-16</inkml:trace>
  <inkml:trace contextRef="#ctx0" brushRef="#br0" timeOffset="-185120.537">11825 6567 932 0,'0'0'20'0,"0"5"5"0,-3 1 1 0,3-1 0 0,0 3-26 0,-3-3 0 0,0 3 0 0,3 0 0 15,-3 3 12-15,-3-1-4 0,-3 3 0 0,3 1 0 16,-6-1-17-16,0 3-4 0,0 0-1 0,0-1-262 15,-2 1-53-15</inkml:trace>
  <inkml:trace contextRef="#ctx0" brushRef="#br0" timeOffset="-184973.64">11744 6959 939 0,'-20'5'20'0,"11"-3"5"0,0 4 1 0,0-4 1 0,3 1-27 0,0 0 0 16,0-1 0-16,3 1 0 0,3-3 0 0,0 0 0 16,0 0 0-16,0 0-273 15,0 0-60-15</inkml:trace>
  <inkml:trace contextRef="#ctx0" brushRef="#br0" timeOffset="-184578.473">12515 7141 914 0,'0'0'20'0,"9"0"4"0,0 0 0 0,0 0 3 0,-3 0-27 0,6-3 0 16,0 3 0-16,0 0 0 0,0 0 42 0,0 0 3 16,5-2 1-16,-2 4 0 0,0-2-29 0,6 0-5 15,0 0-2-15,0-2 0 0,3-1-10 0,-1 1 0 16,1-4 0-16,6 4 0 0</inkml:trace>
  <inkml:trace contextRef="#ctx0" brushRef="#br0" timeOffset="-184400.629">13242 7101 1191 0,'0'0'26'0,"0"0"6"0,9 3 0 0,2-6 2 0,1 1-34 0,3-1 0 0,0 3 0 0,6-3 0 16,-3 1 16-16,3-1-3 0,-3 1-1 0,2 2 0 31,1 0-48-31,0 0-9 0,0 0-3 0,0 0-288 0,-6 0-59 0</inkml:trace>
  <inkml:trace contextRef="#ctx0" brushRef="#br0" timeOffset="-184271.786">13780 7096 745 0,'18'-3'16'0,"-6"1"3"0,0-1 1 0,3 3 2 0,0-2-22 0,6-1 0 16,-4 0 0-16,4 1 0 0,0-1 46 0,0 3 5 16,3-3 1-16,0 3 0 0,-1-2-26 0,-2 2-5 15,0 0-1-15,0-3 0 0,0 3-35 0,0 0-7 16,-1-3-2-16,1 1 0 0</inkml:trace>
  <inkml:trace contextRef="#ctx0" brushRef="#br0" timeOffset="-184071.418">15025 7088 874 0,'0'0'19'0,"8"5"4"0,4-2 1 0,3 0 1 0,-3-3-25 0,3 0 0 0,0 0 0 0,3 0 0 16,0-3 0-16,-3 3-20 0,5-3 3 0</inkml:trace>
  <inkml:trace contextRef="#ctx0" brushRef="#br0" timeOffset="-183905.249">15668 7056 921 0,'17'3'20'0,"-8"0"4"0,0-3 0 0,3-3 4 0,3 3-28 0,0 0 0 0,6 3 0 0,0-3 0 0,-1-3 12 16,1 3-2-16,3 0-1 0,-3 0 0 0,3 0-9 0,-3 0 0 15,-1-3-12-15,1 3 12 16,0 3-62-16,-3-3-5 0,-3 0-1 0</inkml:trace>
  <inkml:trace contextRef="#ctx0" brushRef="#br0" timeOffset="-183670.104">16162 7062 604 0,'12'0'13'0,"-4"0"3"0,-2-3 1 0,0 3 0 0,3 0-17 0,0 0 0 15,-3-3 0-15,3 3 0 0,-3 0 30 0,0-2 2 16,0-1 1-16,-6 3 0 0,0 0-9 0,9 3-3 16,-3-3 0-16,0 0 0 0,-6 0 4 0,6 0 1 15,3 0 0-15,-3 0 0 0,0 0-26 0,-6 0 0 0,9 0 0 16,2-3 0-16,-5 3 0 0,-6 0 0 15,6-2 0-15,3-1 12 0,-9 3-12 0,3-3-14 0,-3 3 3 0,0 0 1 16,0 0 10-16,6-2 0 0,-6 2 0 0,0-6 0 16,0 1 0-16,-3 0 0 0,0-1 0 0,3 6 0 15,-3-5 0-15,3 0-12 0,0-3 4 0,-3 0 0 16,3 0 8-16,0 0 11 0,6 0-3 0,3 0 0 16,-3-2-21-16,3-1-5 0,0-2-1 0,0 0-348 15</inkml:trace>
  <inkml:trace contextRef="#ctx0" brushRef="#br0" timeOffset="-183495.791">16438 6570 1436 0,'-11'-16'32'0,"5"5"6"0,0 1 2 0,-3-1 0 0,3-5-32 0,0 0-8 0,0 0 0 0,0-2 0 0,3-1 60 16,3 1 10-16,-3-1 2 0,3-2 1 0,3 0-38 0,0 2-8 15,0-4-2-15,0 1 0 0,-3 1-25 0,3-3 8 16,0 3-8-16,0 0 0 0,-3 3 0 0,-3-4 0 15,3 4 0-15,-6-3 0 16,3 2-48-16,-6 1-12 0,0-1-3 0,0 3-430 16,0 0-87-16</inkml:trace>
  <inkml:trace contextRef="#ctx0" brushRef="#br0" timeOffset="-183317.166">16254 5694 1659 0,'-12'-8'36'0,"6"3"8"0,0-3 2 0,-3 5 1 0,3-2-38 0,-3-1-9 0,0 4 0 0,3-1 0 16,-3 1 31-16,1-1 4 0,-1 0 1 0,0 3 0 15,3 0-36-15,-3-2-22 0,0 2 3 0,0 0 1 32,0 0-114-32,3 0-22 0,-3 0-5 0,0 0-1 0</inkml:trace>
  <inkml:trace contextRef="#ctx0" brushRef="#br0" timeOffset="-183244.872">15867 5659 626 0,'-18'0'13'0,"9"0"3"0,-3 0 1 0,-3 0 2 0,0 0-19 0</inkml:trace>
  <inkml:trace contextRef="#ctx0" brushRef="#br0" timeOffset="-183154.121">15191 5702 878 0,'-9'0'19'0,"-3"0"4"0,-5 0 1 0,-4 2 1 0,-3 1-25 0,0 0 0 16,-3-3 0-16,1 2-385 15</inkml:trace>
  <inkml:trace contextRef="#ctx0" brushRef="#br0" timeOffset="-183054.549">14617 5689 567 0,'-33'5'16'0,"18"-5"4"0,-3 0-20 0,-6 0 0 16,-2 0 0-16</inkml:trace>
  <inkml:trace contextRef="#ctx0" brushRef="#br0" timeOffset="-182863.354">13548 5757 691 0,'-33'0'15'0,"22"3"3"0,-4-3 1 0,0 0 1 0,-3 0-20 0,0-3 0 0,3 3 0 0,-3 0 0 16,0 0 0-16,4 0 0 0,-1 0-8 0,0-2 8 31,-6 2-56-31,3-3-4 0,-3 3-2 0,3 0 0 0,-2 3 30 0,-4-1 5 0,-9-2 2 0,6 3 0 16,0 0 53-16,-2-1 10 0,-4 1 2 0,3 0 1 15,-6 2-2-15,4 3-1 0,-1-3 0 0,-3 0 0 16,1 1-38-16,2-1 0 0,-3 3 0 0,0 0-192 16,1-6-33-16</inkml:trace>
  <inkml:trace contextRef="#ctx0" brushRef="#br0" timeOffset="-182694.96">12405 5829 644 0,'0'0'14'0,"-12"0"3"0,0 0 1 0,-5 0 0 0,-1 0-18 0,0 0 0 0,-3 0 0 0,-3 0 0 0,0 0 60 0,-2 2 9 16,-1 4 2-16,0-6 0 15,0 2-39-15,-3 1-7 0,4 0-1 0,2 2-1 0,-3-2-8 0,0-1-2 16,3 1 0-16,-2 2 0 0,-4 0 7 0,3 6 0 16,-6-3 1-16,1 3 0 0,-1-1-30 0,-3-2-7 15,0 3 0-15,-2 2-1 0,2 0 9 0,0 0 8 16,4 1-12-16,-1-1-447 16</inkml:trace>
  <inkml:trace contextRef="#ctx0" brushRef="#br0" timeOffset="-171861.165">919 10401 1526 0,'9'-11'43'0,"-9"9"10"0,8-4-42 0,-2 4-11 16,9-1 0-16,-6 0 0 0,3-2 20 0,3 0 1 0,3-1 1 0,0-1 0 15,-3 1-14-15,0 1-8 0,-1 0 8 0,4 2-8 16,0-2 0-16,-3 2 0 0,0 0-10 16,-3 1-451-16,6 4-91 0</inkml:trace>
  <inkml:trace contextRef="#ctx0" brushRef="#br0" timeOffset="-171699.628">820 10642 1846 0,'0'0'40'0,"0"0"9"0,0 0 2 0,0 0 1 0,0 0-41 0,6 2-11 0,3-4 0 0,6-1 0 15,0 0 42-15,9-2 6 0,3 2 2 0,-1 1 0 16,-2-4-50-16,9 1 0 0,0 0-14 0</inkml:trace>
  <inkml:trace contextRef="#ctx0" brushRef="#br0" timeOffset="-170617.176">3160 9652 1566 0,'0'0'34'0,"0"0"7"0,0 0 2 0,0 0 1 0,0 0-35 0,0 0-9 0,0-3 0 0,0 3 0 15,0 0 0-15,-9 3 0 0,-6 0 0 0,3 2-11 16,-9 3 11-16,1 0 0 0,-1 2-9 0,-6-2 9 16,0 6 0-16,-3-1 0 0,-2 0 12 0,-1 3-4 15,-3-3 10-15,-5 6 2 0,-1-1 0 0,-3 3 0 16,1 1-20-16,-1 1 0 0,-3-2 0 0,7 1 0 15,-4 1 0-15,3 1 10 0,4-3-10 0,-4-2 8 16,6 2 3-16,3-2 0 0,1-1 0 0,2-2 0 16,6-3 13-16,0 1 2 0,4-4 1 0,2 1 0 15,3-1 5-15,6-2 0 0,3 0 1 0,3 0 0 16,0 3 0-16,9-6 0 0,9 0 0 0,6 1 0 16,-1-4-4-16,4 3-1 0,9-2 0 0,3-3 0 15,2 0-11-15,7 0-2 0,3-3-1 0,2 1 0 16,4 2-1-16,2-3 0 0,1 3 0 0,3 0 0 15,-10 0-5-15,7 0-8 0,-13 0 11 0,4 3-11 16,-3 2 16-16,-4-2-4 0,1 2-1 0,-6 3 0 0,-10 0-11 16,-2 0 0-16,-6 0 0 0,-9 2 0 0,-6 1-11 15,-9 5-4-15,-9 0-1 0,-9 2 0 0,-2 6 16 0,-10 0 0 16,0 2 0-16,-6 1 0 0,1-1 0 0,-7 3 0 16,-2-5 0-16,-1 5 0 0,-3-2-11 0,1 2 11 15,-4-3-12-15,1 1 12 0,2-1-15 0,1 1 4 16,-1-4 1-16,3 1 0 0,-2 0 10 0,8-5-13 15,6 2 5-15,1-3 8 0,8-2 0 0,6 3 0 16,3-6 0-16,6-2 12 0,7-1-3 0,2-2 0 0,6 0 0 16,6-3 0-16,8 1 4 0,7-4 1 0,3-2 0 15,6-2 0-15,9 2 3 0,8-3 1 0,4-2 0 16,5-1 0-16,4-4 5 0,5 2 1 0,7-3 0 16,-1 1 0-16,4 2 3 0,-4-3 1 0,3 1 0 0,1-1 0 15,-4 3-16-15,-2 0-2 0,-4 0-1 0,-8 3 0 31,-7 0-47-31,-8 5-10 0,-6-3-1 0,-6 6-671 0,-7 2-133 0</inkml:trace>
  <inkml:trace contextRef="#ctx0" brushRef="#br0" timeOffset="-169971.209">2228 11189 1780 0,'0'-10'50'0,"0"10"12"0,0-6-50 0,0 6-12 0,0 0 0 0,6-8 0 16,3 0 72-16,-3 1 11 0,3 1 2 0,3 1 1 16,0 0-46-16,3 2-10 0,3-2-2 0,0-1 0 15,-4 6-13-15,7-2-3 0,-3-1-1 0,3 3 0 16,0-2 11-16,0 4 2 0,2 1 1 0,1-1 0 15,-9 4-25-15,6-1-9 0,-3 3 0 0,0 0 0 16,-9 0 1-16,-3 5 0 0,-3 0 0 0,-1 1 0 16,-4 4-32-16,-4-2-5 0,-6 0-2 0,-3 2 0 15,0 3 11-15,-3 1 3 0,-6-4 0 16,0 1 0-16,-2-1 19 0,-1-2 4 0,3 0 1 0,-6 0 0 0,-2-3 9 0,2-2 0 16,0-1 10-16,0-2-10 0,9 0 42 0,-2-3 2 15,8 1 1-15,3-4 0 0,12-2 9 0,0 0 2 16,0 0 0-16,0 0 0 0,15-2-26 0,5-1-5 15,7-2-1-15,3-1 0 0,3 1-8 0,3-3-1 16,5 0-1-16,1-2 0 0,8-1-14 0,1 1 9 16,0 2-9-16,2-3-708 15,-2 6-146-15</inkml:trace>
  <inkml:trace contextRef="#ctx0" brushRef="#br0" timeOffset="-168965.451">3973 9805 1555 0,'-3'-7'34'0,"3"7"7"0,-3-6 2 0,0 1 1 0,3 2-36 0,0 3-8 0,0 0 0 0,0-8 0 16,-3 3 0-16,-3-3-17 0,0 5 4 0,0 1 1 15,-3-1 12-15,-3 3 16 0,0-2-3 0,0 4-1 16,-3 1-24-16,3-1-6 0,-5 1-1 0,5 2 0 16,-6 1 38-16,3 2 7 0,0 0 2 0,-3 5 0 0,0 0-12 15,0 6-1-15,1 2-1 0,2 0 0 0,3 3 1 0,-3 2 0 16,3 6 0-16,6 0 0 0,0-1-5 0,0 4-1 16,6-6 0-16,0 5 0 0,0-2 8 0,3-3 2 15,3 3 0-15,6 0 0 0,-3-3-10 0,6-3-1 16,0 1-8-16,0-3 12 0,2-1 19 15,1-4 3-15,3-3 1 0,0-6 0 0,-3 1-2 0,6-6 0 16,-1-5 0-16,1 0 0 0,3-5-9 0,3-3-1 16,-3-3-1-16,-1-2 0 0,4-5-10 0,0-1-1 15,0-5-1-15,-7-2 0 0,4-1-2 0,-3-2-8 16,-3 0 12-16,0-3-4 0,-3 3-8 0,-4 0 0 16,-2-3 0-16,-6 1 0 0,0 2 0 0,-6 2 8 0,0 3-8 15,-6-2 0-15,-3 2 0 0,-2 6-12 0,-4-1 0 16,-6 0 1-16,-3 6-8 0,-3 0-1 0,-3 5-1 0,1 0 0 15,-1 3 1-15,-3 2 0 0,0 1 0 0,1 2 0 16,-1 0 4-16,0-3 0 0,3 6 1 0,4 2 0 16,2 3 15-16,0 0-11 0,3 2 11 0,0 1-10 15,6-1 10-15,1 4 0 0,2-1 0 0,6 0 0 16,3 6 19-16,3 2-1 0,3 0 0 0,3 3 0 16,3-3-5-16,2 3-1 0,4 2 0 0,3-2 0 15,3 0 4-15,3 0 0 0,0 0 0 0,2-1 0 16,4 4-8-16,-3-1-8 0,3-2 11 0,0 3-11 15,-4-6 8-15,1 3-8 0,0-1 0 0,0-2 0 16,-6 3 8-16,2-5-8 0,1-1 0 0,-3 1 0 16,0-6-76-16,0 0-23 15,0-5-4-15</inkml:trace>
  <inkml:trace contextRef="#ctx0" brushRef="#br0" timeOffset="-168721.853">4455 10245 831 0,'9'0'18'0,"-9"0"4"0,0 0 1 0,0 0 1 0,3 5-24 0,-3-5 0 0,3 11 0 0,0 2 0 16,0 0 100-16,0 6 16 0,-6-4 4 0,3 4 0 15,6 2-16-15,-3 0-2 0,-3 0-1 0,3 1 0 16,0 1-57-16,-1-1-11 0,4-1-2 0,-3 0-1 15,3-3-17-15,-3-2-3 0,3-2-1 0,3-1 0 16,-6-3 4-16,6-2 1 0,-6-2 0 0,-3-6 0 31,12 0-32-31,-3-3-6 0,-3-5-2 0,3 0-756 0</inkml:trace>
  <inkml:trace contextRef="#ctx0" brushRef="#br0" timeOffset="-168595.241">4410 10044 882 0,'0'0'19'0,"0"0"4"0,6 5 1 0,3 0 1 0,-3 0-25 0</inkml:trace>
  <inkml:trace contextRef="#ctx0" brushRef="#br0" timeOffset="-167985.428">5127 9708 1465 0,'-11'0'32'0,"11"0"6"0,-6 0 2 0,-3 5 2 0,-3-2-34 0,3-1-8 16,-3 3 0-16,0 3 0 0,-3 3 0 0,0 0 0 16,0-1 0-16,1 6 0 0,-1 3 31 0,-3-1 4 15,0 3 1-15,3 0 0 0,0 1-7 0,0 4-1 16,0 0 0-16,1 6 0 0,-1-3 0 0,3-2-1 16,3 2 0-16,0 0 0 0,3 0-15 0,0-2-2 15,6-1-1-15,3 0 0 0,0-4 3 0,6 1 0 16,3-1 0-16,3-1 0 0,2-3 0 0,4-2 0 15,3-3 0-15,3-2 0 0,0-3-12 0,2-3 0 0,-2 1 0 16,3-4-564-16,-3-2-116 16</inkml:trace>
  <inkml:trace contextRef="#ctx0" brushRef="#br0" timeOffset="-167620.996">5148 10044 1146 0,'-3'-14'32'0,"3"14"8"0,0 0-32 0,0 0-8 0,0 0 0 0,6-2 0 15,0-1 20-15,3-2 4 0,0-1 0 0,3 4 0 0,3-3 63 0,0 2 13 16,3 0 2-16,5 1 1 0,1 2-41 0,3 0-8 16,3 0-2-16,0 5 0 0,-1-2-24 0,1 2-6 15,0 0-1-15,-6 3 0 0,0 3-10 0,-7-3-3 16,1 2 0-16,-6 3 0 0,-3-2-8 0,-6 2 0 15,-3-2 0-15,-6 2-11 0,0 0-1 0,-9 0-1 16,-3 1 0-16,-2-1 0 0,-7 0 13 0,0 0 0 16,-6 1 0-16,3-4 0 0,-2 1-8 0,-1-1 8 15,3 1-13-15,3 0 5 0,1-4 28 0,2 1 7 16,6 0 1-16,3 0 0 0,0 0-13 0,6-2-3 16,3-4 0-16,3 6 0 0,3-3-12 0,0 1 0 15,6-4 0-15,9 1 0 0,3-3 27 0,3 0 2 16,6-3 1-16,5 1 0 0,4-6-22 0,3 2-8 15,3-1 0-15,-4-1 0 16,4-3-87-16,0-2-23 0,-4 0-5 0,4-3-1 0</inkml:trace>
  <inkml:trace contextRef="#ctx0" brushRef="#br0" timeOffset="-167355.939">5508 9633 1591 0,'0'0'35'0,"0"0"7"0,3 6 2 0,6 2 0 0,0-3-35 0,3 6-9 0,3-1 0 0,3 3 0 15,6-2 54-15,0 2 9 0,2 0 1 0,4 6 1 16,6-1-13-16,3 4-4 0,-4-1 0 0,4 3 0 16,0 5 2-16,-1 2 0 0,-2 1 0 0,0 0 0 0,-6 2-30 15,-4 1-5-15,-5-3-2 0,-3 2 0 0,-3 0-13 16,-3-2 9-16,-9 0-9 0,-3 0 8 0,-9-1 0 15,0 1 0-15,-6-3 0 0,-6 3 0 0,-3-3-8 0,-8-3 0 16,-1 1 0-16,-6-3-670 16,-2 0-136-16</inkml:trace>
  <inkml:trace contextRef="#ctx0" brushRef="#br0" timeOffset="-165947.664">6488 10403 1198 0,'0'0'26'0,"0"0"6"0,9-2 0 0,-3-4 3 0,0 1-35 0,3 0 0 16,2-3 0-16,-2 0 0 0,0-3 106 0,0 1 14 15,3-3 4-15,0 2 0 0,-3-5-52 0,3 0-11 16,0 0-1-16,0 1-1 0,0-7-32 0,0 1-7 16,-1-3 0-16,4-2-1 0,-3-1-11 0,3-4-8 15,-3-1 9-15,-3-5-9 0,-3 3 0 0,3-3-20 16,0-6 4-16,0 3 0 15,-3 3-10-15,0 0-2 0,-3 0 0 0,-3 3 0 16,3 0 2-16,-3 2 0 0,-3 5 0 0,0 4 0 0,3 1 26 0,-3 4 9 16,0 5 0-16,3 2 0 0,-6 3 15 0,0 3 2 0,0 2 1 15,-6 3 0-15,3 3-27 0,-3 2 0 0,-3 3 0 0,0 0 0 16,3 5 0-16,-3 6 0 0,1-1 11 0,-1 6-11 16,0 3 18-16,0 2-2 0,0 2-1 15,3 4 0-15,0 4 10 0,0-1 3 0,3 4 0 0,0 0 0 16,4-2-8-16,-1 2-2 0,0-5 0 0,6 0 0 15,0 0-10-15,0-2-8 0,6-1 9 0,3-2-9 16,-1-3 11-16,7 0-11 0,0-8 12 0,6 0-12 16,3-5 8-16,9-2-8 0,-1-4 0 0,4-2-616 15,3-5-129-15</inkml:trace>
  <inkml:trace contextRef="#ctx0" brushRef="#br0" timeOffset="-164933.849">7256 9959 1242 0,'-30'-8'35'16,"21"8"9"-16,3 3-36 0,-6-3-8 0,-9 0 0 0,1 2 0 0,5 4 41 0,-6-1 7 15,0 3 0-15,3-3 1 0,-3 3-19 0,0 0-4 16,1 0-1-16,2 2 0 0,0 1-13 0,3-3-2 16,3 3-1-16,0 2 0 0,0-3 8 0,0 1 2 15,3 2 0-15,3-2 0 0,1 2 5 0,-1 0 2 16,3-2 0-16,0 2 0 0,6 0 9 0,0 1 1 15,0-1 1-15,3 0 0 0,-1 0-29 0,4 0-8 16,0-2 0-16,3 0 0 0,-3-1 0 0,3 1 9 16,3-6-9-16,0 0 0 0,-6 1 12 0,6-4-4 15,5-2 0-15,-2 0-8 0,-3-5 12 0,0 2-4 0,-3-5 0 16,6 0-8-16,0 1 0 0,-6-4 0 0,-3-2 0 0,-3 0 0 16,8-3-11-16,-5-3 11 0,-15 1-12 0,3-1 12 31,-3-2-34-31,3 0 0 0,-5 0 0 0,-4-1 0 15,-6 4-13-15,-3 2-2 0,6 5-1 0,-6 1 0 0,-3 5 23 0,1-1 5 0,-4 4 1 0,3 2 0 16,3 2 21-16,-6 1 0 0,4 2 0 0,-4 0 0 16,6 3 41-16,0 3 7 0,3 0 0 0,3-1 1 15,3 1-12-15,4 2-2 0,2-5-1 0,6 3 0 16,0-4-10-16,8 4-3 0,1-3 0 0,9-3 0 16,0-2 11-16,3 2 3 0,3-5 0 0,3 0 0 15,-1-2-24-15,4-4-11 0,0 1 10 0,6-3-10 16,-1-3 8-16,-2 1-8 0,0-3 0 0,0-1 9 0,8 4-9 15,-5-3 0-15,-12-1 0 0,6 4 8 16,-4-1-8-16,-2 1 0 0,-3 2 0 0,-6 0 0 0,3 0 0 16,-6 0 0-16,0 3 0 0,-4-1 0 0,-8 1 16 0,6 2-1 15,0 1-1-15,-6 2 0 0,0 0 17 0,0 0 3 16,0 0 1-16,0 0 0 0,0 0-22 0,-3 8-4 16,-6-3-1-16,6 0 0 0,3 3-8 0,-5-3 0 15,-4 1 0-15,3-1 8 0,3 0-8 0,-3 1 0 16,-3-4 0-16,0-2 0 0,0 3 0 0,3-3 8 15,0-3-8-15,-6 1 0 0,-3-4 8 0,3 1-8 16,6 2 8-16,-3-2-8 0,-2 2 0 0,-4-2 8 16,6 3-8-16,3-1 0 0,0 3 0 0,-3 0 0 0,0 0 0 15,3 3 0-15,6-3 0 0,0 0 0 0,-9 0-8 0,9 0 8 16,0 0 0-16,0 0-9 0,-3 5 9 16,3-5 0-16,-6 8 0 0,3 0-8 0,3 0 8 15,0 0 0-15,-3-1 0 0,9 1 0 0,0 0-8 0,3-2 8 16,0-1 0-16,0 0-8 0,6 1 8 0,0-1 0 15,0-3-16-15,-1-2 4 0,-2 0 1 0,3 0 0 16,6 0 11-16,-9-2-10 0,0-3 10 0,0-1-10 16,0 1 10-16,-3 0 0 0,0-1 0 0,-4 1 0 15,-2-3 0-15,3 3 8 0,3 0-8 0,-9 5 11 16,0 0-3-16,0 0 0 0,6-3 0 0,-6 3 0 16,0 0-8-16,0 0 0 0,0 0 0 0,-3 8 8 15,3 5-8-15,0 0 0 0,-9 1 9 0,6-1-9 16,6 5 0-16,-6 1 0 0,-3-1 0 0,3 1 0 15,0 2 0-15,1 0 0 0,2 3 0 0,0 5 0 0,-3-2 0 16,6 2 0-16,-1 0 0 0,1 3 0 0,-3-1 0 16,3 1 0-16,3-3 0 0,0 0 0 0,-3-2 0 0,-3-1 0 15,3-5 0-15,0 3 0 0,0-5 12 0,-3-1 5 16,-3-5 1-16,0 3 0 0,0-3-29 0,-6-2-5 16,0-3-2-16,-5 0 0 0,-1 0 10 0,0-5 8 15,-3-1-12-15,-6 1 12 0,-9-1-12 0,7-2 4 16,5-2 8-16,-6-1-13 0,-6-2 13 0,3 0-9 15,7-1 9-15,2-2-8 0,0 0 8 0,6-2 0 16,-3-1 10-16,6-2-10 0,6 0 35 0,3-3 1 16,0-3 0-16,9-2 0 0,12-3-10 0,3 1-2 15,3-6 0-15,6-1 0 0,5 7-13 0,7-1-3 16,3 0-8-16,-1 0 12 0,-2 6-12 0,9-1-8 0,5 1 8 16</inkml:trace>
  <inkml:trace contextRef="#ctx0" brushRef="#br0" timeOffset="-163926.587">7920 9673 1650 0,'-3'13'47'0,"3"-13"9"0,0 0-44 0,0 0-12 0,0 0 0 0,0 0 0 16,0 0 80-16,0 0 15 0,0 0 2 0,0 0 1 15,0 8-27-15,3 3-6 0,-3 0-1 0,0 4 0 16,2 4-25-16,-2-1-6 0,3 4-1 0,0 1 0 16,0 7-4-16,-3-1 0 0,-6 5-1 0,6 0 0 15,-3 1-1-15,1 2 0 0,-4-3 0 0,0 1 0 16,3-1-13-16,0-2-2 0,0-3-1 0,0 0 0 15,0-3-10-15,0-2 8 0,-3-3-8 0,3 1 8 16,3-7-8-16,-6 4 0 0,6-6 0 0,-3-2 8 16,-3-1-17-16,6-2-4 0,-3-5-1 0,3-3 0 15,0 0-35-15,0-5-7 0,0-3-2 16,3-3 0-16,-3-2-89 0,6-3-17 0,-3-2-4 0,3-4-406 16,-3 1-81-16</inkml:trace>
  <inkml:trace contextRef="#ctx0" brushRef="#br0" timeOffset="-163640.531">7809 9813 1497 0,'-9'-15'32'0,"3"7"8"0,1 0 0 0,-1-3 4 0,0 0-36 0,0 1-8 16,6 2 0-16,-6-3 0 0,6 3 93 0,-3 1 17 15,3-4 3-15,3 3 1 0,6 0-16 0,-3 0-3 16,0 0-1-16,2 0 0 0,7 0-34 0,-3-2-6 0,3 2-2 0,3 2 0 16,0-4-17-16,3 2-4 0,3-3-1 0,-1 3 0 15,1 3-18-15,3 0-3 0,3 0-1 16,-3 5 0-16,-1 2-8 0,-2 4 0 0,-3-1 0 15,0 5 0-15,0 1 0 0,-4 2 0 0,-5-2-11 16,3 5 11-16,-6 0 0 0,0-1 0 0,-3 1 0 0,0 0-8 16,-6 0 8-16,0 3 0 0,0-1-9 0,-6 1 9 15,-3-1 0-15,-3 3 0 0,0-2 0 0,0 2 0 16,-5-3 0-16,-4 4 0 0,0-4 0 0,0 1 0 16,0 2 0-16,-3-3 0 0,4 1 0 0,-1-6 8 15,0 6-8-15,0-6 0 0,3-3 0 0,-3 1 0 31,6-3-20-31,4-3-10 0,-4 3-2 0,6-5-706 0,6-3-142 0</inkml:trace>
  <inkml:trace contextRef="#ctx0" brushRef="#br0" timeOffset="-163176.661">8893 9581 1450 0,'-12'0'32'0,"6"2"6"0,-3-2 2 0,0 0 1 0,0 3-33 0,-3 0-8 0,0 2 0 0,-2 0 0 16,-1 0 72-16,-3 6 12 0,-3 0 2 0,3 2 1 15,-3 5-20-15,0 1-4 0,1-1-1 0,2 6 0 16,-3-3-15-16,6 6-3 0,-3-1-1 0,0 6 0 15,-3 5 0-15,7 0 0 0,-1 0 0 0,3 3 0 16,0-1-23-16,0 1-4 0,3 3 0 0,0-6-1 16,3 0-15-16,3 0 8 0,0-6-8 0,3 1 0 15,3-3 0-15,3-5 8 0,0 3-8 0,3-6 0 16,6-5 0-16,-3-1 0 0,6-4 0 0,-1-3-10 16,4 0-17-16,3-8-3 0,6-3-1 15,-3-5-647-15,-1-2-130 0</inkml:trace>
  <inkml:trace contextRef="#ctx0" brushRef="#br0" timeOffset="-162741.149">9051 9877 1694 0,'0'0'48'0,"0"0"11"0,9-3-47 0,-4-2-12 0,4 5 0 0,0-3 0 16,0 1 89-16,6 2 16 0,-3-3 3 0,6 3 1 16,-3 3-40-16,3 2-8 0,0-2-1 0,-4 2-1 15,4 3-32-15,0 0-7 0,-3 0 0 0,-3 2-1 16,0 1-10-16,0 2-1 0,-6 0-8 0,0 1 12 16,-3 4 0-16,-3-5 0 0,-3 3 0 0,0 0 0 15,-3-3 0-15,0 3-1 0,-3 0 0 0,0 0 0 0,0-3-3 0,-9 6-8 16,0-1 12-16,0-2-4 0,1-3 4 15,-1 3 0-15,-3-5 0 0,0-1 0 16,3-2-52-16,3-2-9 0,0-1-3 0,0 0-652 16,4-5-132-16</inkml:trace>
  <inkml:trace contextRef="#ctx0" brushRef="#br0" timeOffset="-162504.458">9441 9803 2098 0,'0'0'60'0,"-6"2"12"0,0 1-58 0,-3 2-14 16,0 1 0-16,0 2 0 0,-3 0 69 0,0 5 11 0,-3 0 3 0,3 3 0 15,-3 5-7-15,0 0 0 0,1 0-1 0,2 6 0 16,0-1-53-16,3 1-10 0,3-1-3 0,3 1 0 16,0-1-9-16,3 1 0 0,3-4 0 0,0 1 0 15,3-3 0-15,0-5 0 0,3 0 0 0,-3-3 0 16,3 1-21-16,0-1-3 0,-1-3-1 0,4-2 0 15,0 0-35 1,3-2-6-16,0-1-2 0,-3-2-640 0,6-6-129 0</inkml:trace>
  <inkml:trace contextRef="#ctx0" brushRef="#br0" timeOffset="-162253.873">9634 10176 2084 0,'0'0'46'0,"-3"5"10"0,0 0 1 0,3 1 1 0,0-6-46 0,-3 8-12 16,3 0 0-16,0-3 0 0,0 3 81 0,0 2 15 15,0-2 2-15,0 3 1 0,3 0-39 0,-3-1-8 16,3 3-2-16,-3-2 0 0,3 2-9 0,-3-2-1 16,3 2-1-16,0-2 0 0,-3-1-25 0,6 1-5 15,-3-3-1-15,0 2 0 0,3-2-8 0,-3-5 0 16,3-1 0-16,0 1 0 0,0-6-14 0,3 1-5 15,0-3-1-15,-1-3 0 16,4 0-172-16,0-11-36 0,0 3-6 0</inkml:trace>
  <inkml:trace contextRef="#ctx0" brushRef="#br0" timeOffset="-162021.166">9634 10065 1868 0,'0'0'41'0,"-6"0"9"0,0 2 2 0,-3 1 0 0,3 0-42 0,0 2-10 0,0-2 0 0,-3-1 0 15,6 6 84-15,-3-2 16 0,3-1 2 0,-2 0 1 16,2 0-57-16,0 1-11 0,3 2-3 0,0-3 0 16,0 3-24-16,0-3-8 0,0-5 0 0,-1462 8 0 15,2935-5 0-15,-1473-3 0 0,0 0 0 0,9 2 0 16,0-2 0-16,0 0 0 0,0-2 0 0,0-1 0 16,0-2-14-16,0-1-3 0,-3 1-1 0,0 0 0 15,0 0 7-15,-3 2 2 0,-3 3 0 0,0 0 0 16,0 0-5-16,-3-5-1 0,-3 2 0 0,0 3-645 15,0 0-128-15</inkml:trace>
  <inkml:trace contextRef="#ctx0" brushRef="#br0" timeOffset="-161708.457">9202 9734 1594 0,'0'0'35'0,"0"0"7"0,0 0 2 0,0 0 1 0,0 0-36 0,0 0-9 0,3-3 0 0,-3 3 0 16,6-2 98-16,3 2 18 0,-3 0 3 0,6 2 1 15,-3-2-40-15,3 0-8 0,3 0-2 0,0 0 0 16,3 0-10-16,-4 0-3 0,4 0 0 0,0 0 0 15,0 0-35-15,0-2-7 0,0 2-2 0,0-3 0 16,-1 0-1-16,-2 3-1 0,-6 0 0 0,6 0 0 16,-3 0-11-16,3 0 10 0,-3 0-10 0,-3-2 10 15,3 2-102-15,0-3-21 16,-3 3-4-16,2-2-915 0</inkml:trace>
  <inkml:trace contextRef="#ctx0" brushRef="#br0" timeOffset="-161508.769">9342 9589 1954 0,'0'0'43'0,"0"0"9"0,0 0 1 0,9-3 3 0,3 0-45 0,0 1-11 15,6 2 0-15,3-3 0 0,-3 0 76 0,2 3 12 16,1 0 4-16,6 3 0 0,-3 0-29 0,-3 5-6 16,3-3-1-16,-7 0 0 0,1 0-19 0,-3 3-4 15,0 0-1-15,0-2 0 0,-6 4 0 0,0 1 0 16,-3-3 0-16,-3 2 0 15,-6 3-51-15,-3 1-10 0,-3-1-3 0,-6 3-1144 16</inkml:trace>
  <inkml:trace contextRef="#ctx0" brushRef="#br0" timeOffset="-158951.102">10188 9581 1540 0,'0'0'34'0,"0"0"7"0,0 0 2 0,0 0 0 0,3-6-35 0,-3 6-8 0,0 0 0 0,0 0 0 16,0 0 108-16,0 0 19 0,-3-2 4 0,3 2 1 16,0 0-52-16,0 0-11 0,0 0-1 0,-3 8-1 15,3 5-25-15,0 0-5 0,0 3-1 0,-3 5 0 16,3-2 0-16,0 4 0 0,0 1 0 0,0 5 0 16,0 3-21-16,3-3-5 0,-3 6-1 0,0-1 0 15,0 0-9-15,0 3 10 0,0-2-10 0,-3-1 10 16,3 1-10-16,0-6 0 0,-3 0 9 0,0-3-9 15,3-2 0-15,0 0 9 0,-3-3-9 0,3-2 0 16,0-1 0-16,0-2 0 0,0 0 0 0,0-6 0 16,0-2-70-16,3 0-14 0,-3-8-4 0,0 0-624 15,0 0-124-15</inkml:trace>
  <inkml:trace contextRef="#ctx0" brushRef="#br0" timeOffset="-158245.33">10438 9882 1575 0,'0'0'44'0,"0"0"11"0,0 0-44 0,0 0-11 16,0 0 0-16,0 0 0 0,0 0 103 0,0-5 18 15,0 5 4-15,0 0 1 0,0 0-22 0,0 0-4 16,0 0 0-16,9-5-1 0,0 2-59 0,2-2-12 16,1 2-3-16,3-2 0 0,3 2-7 0,0 3-2 15,0-5 0-15,3 5 0 0,-3-3-8 0,2 1-8 16,1 2 12-16,3-3-12 0,-3 3 8 0,0 0-8 16,0-3 0-16,-4 3 0 0,1 3 0 0,-6 0 0 15,-3-3-8-15,0 5 8 16,-3-3-32-16,-6 6 0 0,-3 3 0 0,-3 2 0 0,-6 3 20 0,-3 0 3 0,-6 2 1 15,1 4 0-15,-1-4 8 0,0 1-10 0,-3 2 10 16,0-3-10-16,0 1 10 0,1-3 0 0,2 0 0 0,0 0 0 16,6-3 12-16,-3-3 4 0,0 1 0 15,9-1 1-15,0-2 8 0,4-2 2 0,-1 2 0 0,6-8 0 16,0 0-15-16,0 5-2 0,0-5-1 0,9 5 0 16,2-2-9-16,4 0 0 0,0-3 0 0,0-3 0 15,3 0 0-15,3-2 0 0,-3 0 0 0,5-1 0 16,-2 1-28-1,0 0-2-15,3-1 0 0,0 1 0 0,3 0-102 0,-1 0-20 16,-2-1-4-16,6 1-460 0,-6 0-92 0</inkml:trace>
  <inkml:trace contextRef="#ctx0" brushRef="#br0" timeOffset="-158078.123">10991 10025 2008 0,'0'0'44'0,"0"0"10"0,0 0 2 0,0 0 0 0,-3 3-45 0,3-3-11 15,0 0 0-15,-6 2 0 0,0 4 91 0,3-1 16 16,-5 0 3-16,2 1 1 0,-3-1-58 0,0 3-11 16,-6 0-2-16,3 2-1 0,0 1-25 0,-3 2-5 15,-3-2-1-15,3 2 0 0,1 0-20 0,-1 0-5 16,3 1-1-16,0-1-735 16,0 0-147-16</inkml:trace>
  <inkml:trace contextRef="#ctx0" brushRef="#br0" timeOffset="-157515.111">11551 9684 1868 0,'-6'-11'41'0,"6"11"9"0,0 0 2 0,-3-8 0 0,0 3-42 0,-3 0-10 0,0-1 0 0,0 1 0 15,-3 2 95-15,0 1 17 0,0-4 3 0,0 6 1 16,-2 0-44-16,-1 3-8 0,0 0-1 0,-3 5-1 16,0-3-37-16,0 3-7 0,0 3-2 0,3-1 0 15,-3 1-4-15,3 5-2 0,-2-1 0 0,2 1 0 16,3 3-10-16,-3 2 8 0,3 3-8 0,3-3 8 16,3 0-8-16,-3 3 0 0,6-3 0 0,-3 3 0 15,3-3 0-15,0 0 0 0,3 0 0 0,-3-5 0 0,6 3 0 16,-3-6 0-16,9 0 0 0,-3 1 0 0,3-4 0 15,0-2-9-15,3-3 9 0,-1 1-13 0,1-4 13 0,3-2 0 16,0 0 9-16,0-5-9 0,3-3 0 0,0 0 0 16,-4-2 0-16,4-4 0 0,0 1 0 0,0 0 0 15,-3-6 9-15,0 3-9 0,-4-5 12 0,1 3-4 16,0-1 0-16,-6 1 0 0,3-3 10 0,-6 2 2 16,0 1 0-16,-3-4 0 0,-3 4-20 0,0-1 0 15,-6 3 0-15,0-2 0 0,-3 2-12 0,0 0-7 16,-3 3-1-16,-3 0 0 15,1 5-19-15,-4 0-4 0,-3 3-1 0,0-1 0 16,0 6-8-16,-6 0-3 0,4 8 0 0,-4-3 0 0,3 9 36 0,-3-4 7 0,6 6 2 16,-2 0 0-16,-1 0 10 0,9 2 0 0,6-2 0 0,0 3 0 15,3-3 17-15,3-3 3 0,9 0 0 0,3-2 0 16,6 2-4-16,3-5 0 0,3-3 0 0,2-5 0 16,4 0 8-16,0 0 0 0,0-5 1 0,5-3 0 31,1 0-42-31,0-5-9 0,6 0-2 0,-7-3 0 0,1-3-100 15,3 1-21-15,-3-1-4 0,-7-2-1 0</inkml:trace>
  <inkml:trace contextRef="#ctx0" brushRef="#br0" timeOffset="-157230.442">11622 9372 1893 0,'0'0'41'0,"0"0"9"0,6 7 2 0,0-1 2 0,0 2-43 0,0-3-11 16,3 3 0-16,6 3 0 0,0-4 80 0,0 4 15 16,3-3 2-16,2 5 1 0,1 3-50 0,3 3-11 15,0-4-1-15,-3 7-1 0,3 1 4 0,-1 1 1 16,-2 3 0-16,3-3 0 0,-3 2-13 0,0-2-3 16,-3 2 0-16,2 1 0 0,-2-1-4 0,3 1-2 15,-9-1 0-15,3-2 0 0,-9 0-3 0,3 0-1 16,-9-3 0-16,0 3 0 0,-6-3-14 0,-3 3 0 15,-3-3 0-15,-9-3 0 16,-3 3-144-16,-5 1-32 0,-4-4-7 0,-6 1-1 0</inkml:trace>
  <inkml:trace contextRef="#ctx0" brushRef="#br0" timeOffset="-156467.424">8277 10679 1868 0,'15'-3'41'0,"-9"3"9"0,-1 0 2 0,4 0 0 0,3 0-42 0,0 0-10 0,0 0 0 0,3 0 0 15,3 0 24-15,0 3 4 0,3-3 0 0,2 2 0 16,4 1 14-16,3 0 3 0,9-1 1 0,2 1 0 16,4-1-17-16,6 1-3 0,2-3-1 0,7 0 0 15,8-3 2-15,7 1 0 0,2-3 0 0,3-1 0 16,7 1 13-16,-1 0 2 0,6-1 1 0,-2-2 0 16,2 3-24-16,0-3-5 0,3 3-1 0,1-3 0 15,-1 5 11-15,0-2 3 0,-3 0 0 0,1 5 0 16,-1-3-8-16,-3 3-2 0,-8 0 0 0,2 0 0 0,0 3-4 15,-2-3-1-15,-4 2 0 0,-3-2 0 0,-5 3-12 16,-4-3 9-16,-2 3-9 0,-1-3 8 0,-5 0-8 0,-1 2 12 16,-2-2-12-16,-6 3 12 0,-4 0-12 0,-2-3 10 15,-3 2-10-15,-4-2 10 0,-2 0-10 0,-3 0 8 16,3 0-8-16,-4 0 8 0,1 0-8 0,-3 3 0 16,-6-6 9-16,0 3-9 0,-3 0 8 0,-1 0-8 15,1 0 8-15,-3 0-8 0,-3-2 0 0,-6 2 8 16,3-3-8-16,-9 3 0 0,0 0 0 0,6 0 8 15,-6 0-8-15,0 0 0 0,0 0 0 0,0 0-15 16,6-3 3-16,0-2 0 16,-3 0-93-16,6-1-19 0,3 1-3 0,-6-3-622 0,2-2-125 15</inkml:trace>
  <inkml:trace contextRef="#ctx0" brushRef="#br0" timeOffset="-155347.109">13370 9581 1724 0,'0'0'38'0,"-3"-3"8"0,0 0 2 0,3 3 0 0,0 0-39 0,-3 0-9 0,3-5 0 0,0 5 0 0,0 0 80 0,0 0 13 16,0 0 3-16,0 0 1 0,0 8-25 0,0 3-6 16,3 2-1-16,-3 0 0 0,3 5-5 0,-6 4-2 15,3 1 0-15,0-1 0 0,-3 4-33 0,3-2-6 16,-3 2-2-16,3 1 0 0,-3-1-17 0,3 1 10 15,0-1-10-15,0-5 8 0,-3 1-24 0,0-4-4 16,6-2-2-16,-6-3 0 16,3-2-124-16,6-3-25 0,-3-6-5 0</inkml:trace>
  <inkml:trace contextRef="#ctx0" brushRef="#br0" timeOffset="-155182.244">13069 9813 2134 0,'0'0'47'0,"0"0"9"0,0 0 3 0,6-2 1 0,3-1-48 0,0-2-12 0,6 0 0 0,3-3 0 15,5 2 26-15,4-2 2 0,3-2 1 0,6-1 0 16,-1 1 3-16,4-4 0 0,0 4 0 0,-1-1 0 16,4 1-32-16,-3 2 0 0,5 2 0 0,-2-2-693 15,3 6-143-15</inkml:trace>
  <inkml:trace contextRef="#ctx0" brushRef="#br0" timeOffset="-154515.068">14700 9091 2286 0,'0'0'50'0,"0"0"10"0,0 0 3 0,3-5 1 0,0-3-51 0,-3 8-13 15,0 0 0-15,3-3 0 0,-3 3 43 0,0 0 5 16,6-5 2-16,-6 5 0 0,0 0-24 0,0 0-5 16,0 0-1-16,0 0 0 0,0 0-10 0,-6 5-2 0,-3 3-8 0,-3 0 12 15,-3 3-12-15,-6-1 9 0,1 6-9 0,-7 0 8 16,0 0-8-16,-9 2 0 0,1 1 0 0,-1-1 0 15,-3 4 0-15,1-4 0 0,2 1 0 0,-3 2 0 16,3-3 0-16,4 1 0 0,-1-3 0 0,3 0 0 16,6-1 16-16,4-1 0 0,2-1 1 0,6-2 0 15,0-1 4-15,6 1 1 0,6-1 0 0,3 1 0 16,6-6-22-16,3 0 0 0,6 3 0 0,8-2 0 16,1-1 0-16,6 0-18 0,0-2 3 0,2 0 1 15,7-3 14-15,3-3 16 0,-4 6-3 0,4 2-1 16,0-3-25-16,-4 4-6 0,1-4-1 0,-3 6 0 15,-7-2 20-15,1-1 0 0,-3 0 0 0,-3 3 0 16,-6 0 0-16,-4 0 0 0,-5 3 0 0,0-1 0 16,-9 1-11-16,-6 2 11 0,-3 0-10 0,-3 3 10 0,-9 3-12 15,-2-1 12-15,-7 1-13 0,-3 2 5 16,-3 0-21-16,-5 3-4 0,-7 2-1 0,0-2 0 16,-5 3 3-16,2-1 1 0,-2 3 0 0,2-2 0 15,-3-4 30-15,4 4-9 0,2-6 9 0,-3 3 0 0,7-3 24 0,2 0 11 16,9-2 1-16,6-3 1 0,4-3-15 0,5 0-3 15,3-2-1-15,9-3 0 0,3-1-18 0,6 1 0 16,6-5 0-16,6 0 0 0,11-1 0 0,4-2 0 16,0-2 0-16,6 2 0 0,5-6 0 0,1 4 8 15,2-4-8-15,1 1 0 0,3-3 9 0,-1 3-9 16,4 2 0-16,-4-2 9 0,-2-3 4 0,-3 3 1 0,-1-3 0 16,-5 0 0-16,0 3-6 0,-7 2-8 15,1-5 11-15,-9 5-11 16,3-2-65-16,-12 2-20 0,-3 1-4 0,-12 2-997 0</inkml:trace>
  <inkml:trace contextRef="#ctx0" brushRef="#br0" timeOffset="-153335.969">14063 10475 1839 0,'0'0'40'0,"0"0"9"0,-3-3 2 0,0-2 1 0,3 5-42 0,-3-3-10 16,-3-2 0-16,6 5 0 0,0 0 90 0,0 0 16 15,3-5 3-15,-3 5 1 0,9-6-55 0,6 4-11 16,0-1-3-16,3-2 0 0,3 2-11 0,-1 1-2 16,7-1-1-16,-3 0 0 0,3 1-7 0,3-1 0 15,-4 3-1-15,4-3 0 0,-6 6-19 0,0-3 10 16,3 5-10-16,-7-2 8 0,-2 2-8 0,-3 3 0 15,-6 3 0-15,-3 2 0 0,-9-2-20 0,0 4 0 16,-3 4 0-16,-6-1 0 16,-3 4-41-16,-5-4-8 0,-1 3-2 0,-3-2 0 15,0 2 31-15,0-5 5 0,0 2 2 0,-2 1 0 0,-1-1 33 0,0-2 11 16,3 0 0-16,3-3 0 0,4-2 36 0,-1 0 7 16,3-4 2-16,6-1 0 0,3 2-12 0,3-3-3 15,3-5 0-15,0 0 0 0,9 0-29 0,3 0-12 0,6 0 8 16,2-3-8-16,1-2 9 0,3 0-9 0,3-1 10 0,0 1-10 15,-3-3 11-15,5 3-11 0,-2-3 12 0,0 0-12 16,0 0 12-16,-1 0-12 0,4-2 12 16,0 2-12-16,0-3 10 0,-3 3-10 0,-1 0 8 15,-5-2-772-15,0 2-154 0</inkml:trace>
  <inkml:trace contextRef="#ctx0" brushRef="#br0" timeOffset="-152464.81">15602 9305 1566 0,'3'-13'34'0,"-3"13"7"0,3-8 2 0,3 0 1 16,-3-2-35-16,3-1-9 0,-3 3 0 0,0-2 0 16,0-1 88-16,0 3 16 0,-3 3 4 0,-3 0 0 15,0-1-1-15,0 4 0 0,0-4 0 0,-3 1 0 16,-3 2-44-16,0 1-9 0,0 2-2 0,-3 2 0 0,-3 4-24 0,0 2-6 16,1 2-1-16,-4 3 0 0,-3 1-21 15,3 4 0-15,-6 1 0 0,3 7 8 0,3 3-8 0,-2 3 0 16,2 2 0-16,3 3 0 0,-3 6 0 0,6-4 0 15,3-2-10-15,3 3 10 0,3-3-9 0,3-2 9 16,6-6 0-16,0 0-9 0,6-3 9 0,3-2-8 16,9-5 8-16,0-1-8 0,2-5 8 0,1-2-8 15,3-6 8-15,3 1-8 0,-4-9 8 0,1-2 0 16,3-1 0-16,-3-4 0 0,2-4 0 0,1 1 0 16,-3-5 10-16,-3-1-10 0,3-2 12 0,-7 0-3 15,-2-8-1-15,-3 0 0 0,0-3 0 0,-3-2 0 16,-3-4 0-16,-3 4 0 0,-6 0-8 0,-3 2 0 15,0 0 9-15,-9 6-9 0,-3 2 0 0,0 3-10 0,-6 0 1 0,-3 5 0 16,-6 0-3-16,1 5-1 0,-4 3 0 0,-3 0 0 16,0 3 13-16,-2 2 0 0,-1 3 0 0,0 0-9 15,0 6 9-15,4-1 0 0,-1 3 0 0,6 3 0 16,3 2 0-16,4 0 16 0,8 3-4 0,0 2-1 16,6 6-11-16,3 0-9 0,9 2 9 0,6-2-13 15,3 3 13-15,2 2 0 0,4 0 0 0,6 0 0 16,0-2 0-16,0-1 10 0,-1-2-2 0,4 0 0 15,0-3-8-15,0 0 8 0,-1-5-8 0,4 0 8 16,0-3-8-16,-3 0 10 0,2-2-10 0,-2-3 10 16,-3 0-10-16,3 0 0 0,-6-3 0 0,2 0 8 15,-5 0-87-15,0 1-17 16,0-4-4-16</inkml:trace>
  <inkml:trace contextRef="#ctx0" brushRef="#br0" timeOffset="-152164.578">16156 9692 2053 0,'0'0'58'0,"0"0"13"0,0 0-57 16,0 0-14-16,0 0 0 0,0 0 0 0,0 0 38 0,0 0 5 0,0 0 1 0,0 5 0 15,-3 3 9-15,0 0 3 16,3 0 0-16,0 2 0 0,-3 1-37 0,3 5-7 15,-3-3-2-15,3 3 0 0,3 0-1 0,-3 2 0 0,3 1 0 0,-3 2 0 16,3 0-9-16,0-2 0 0,0-6 9 0,0 0-9 16,3 3 10-16,0-5-2 0,-1-6-8 0,1 3 12 15,3-3-4-15,0-2-8 0,3-3 11 0,-3-3-11 16,3-2-11-16,3-3-9 0,0-5-1 16,0-1-696-16,0-4-139 0</inkml:trace>
  <inkml:trace contextRef="#ctx0" brushRef="#br0" timeOffset="-152045.518">16081 9549 2082 0,'-9'0'59'0,"9"0"13"16,0 0-57-16,0 0-15 0,-3-3 0 0,3 3 0 0,0 0 29 0,0 0 3 16,0 0 1-16,0 0-648 15,0 0-129-15</inkml:trace>
  <inkml:trace contextRef="#ctx0" brushRef="#br0" timeOffset="-151242.211">16897 9075 1634 0,'-12'-2'36'0,"6"-1"7"0,-6 0 1 0,3 1 3 0,9 2-38 0,-9 0-9 0,-9-3 0 0,9 3 0 16,0 3 128-16,-2-1 23 0,-4 4 5 0,-3-1 0 16,6 8-104-16,-6 0-22 0,3 3-4 0,0 5-1 15,-3 3 11-15,4 3 3 0,-1 2 0 0,3 5 0 16,0 1-11-16,0 2-1 0,3 2-1 0,3 1 0 16,3 5-10-16,0 0-3 0,3-5 0 0,0-1 0 15,9 1-13-15,-3-6 8 0,3-2-8 0,3-3 0 16,3-2 8-16,0-4-8 0,2 1 0 0,1-8 9 15,6-3-9-15,3-2 0 0,-6-6 0 0,0-2 0 0,2-6-18 16,4-5-6-16,3-5 0 0,-3-3-729 16,0-2-146-16</inkml:trace>
  <inkml:trace contextRef="#ctx0" brushRef="#br0" timeOffset="-150895.483">17013 9411 2257 0,'0'0'49'0,"-6"0"11"0,0 0 1 0,6 0 3 0,0 0-51 0,0 0-13 16,0 0 0-16,0 0 0 0,6 3 21 0,0 0 2 0,3-1 0 0,6 1 0 15,0-3 35-15,2 2 7 0,-2 1 2 0,6 0 0 16,0-3-23-16,0 2-5 0,0 4-1 0,3-4 0 16,-4 4-30-16,-2-1-8 0,3 0 0 0,-3 1 0 15,-3-1 0-15,0 0 0 0,-6 0 0 0,2 1 0 16,-5 2 0-16,-3 2 11 0,-6 1-1 0,-3 2 0 15,1 0-10-15,-10 3-11 0,-12-3 3 0,3 6 0 32,-3-3-37-32,0 0-7 0,-2-1-2 0,2 4 0 0,0-6 28 0,3 3 6 0,1-3 0 0,2-2 1 15,0 0 34-15,3-4 6 0,6-1 2 0,3-1 0 16,0 0 6-16,3 1 2 0,3-1 0 0,3-5 0 16,0 0-18-16,0 0-3 0,15 0-1 0,0-3 0 15,3 1-9-15,3-4 12 0,0 1-12 0,2 0 12 16,7-6-12-16,0 1-16 0,0-6 4 0,2-3-782 15,1 3-157-15</inkml:trace>
  <inkml:trace contextRef="#ctx0" brushRef="#br0" timeOffset="-150616.371">17296 9001 2504 0,'0'0'71'0,"-6"3"16"0,0-1-70 0,6-2-17 0,-9 6 0 0,9 2 0 15,0-3 24-15,3 3 2 0,-3 2 0 0,9 1 0 16,6 2 3-16,2 3 1 0,10 3 0 0,-3-1 0 16,6 1-17-16,0-1-3 0,-1 1-1 0,1 2 0 15,0 0-9-15,0 0 8 0,-1 0-8 0,-2 3 8 16,-6 0 2-16,3 0 0 0,0 0 0 0,-6-1 0 16,-4 1 3-16,-5-3 1 0,-3 3 0 0,-3-3 0 15,0 3-4-15,-6-3-1 0,-9-2 0 0,-2 2 0 16,2 0-9-16,-9-2 12 0,-6 2-12 15,0 0 12 1,0 0-113-16,4 0-23 0,-4-2-4 0</inkml:trace>
  <inkml:trace contextRef="#ctx0" brushRef="#br0" timeOffset="-150195.154">18165 9649 2553 0,'-18'0'72'0,"12"3"16"0,0 0-70 0,0 2-18 15,0-5 0-15,3 3 0 0,0-1 46 0,3-2 6 16,0 0 0-16,0 0 1 0,0 0-9 0,12-5-3 16,-3 0 0-16,6-3 0 0,3-6-41 0,0 1 0 15,2-3-8-15,1-2 8 0,0-3-20 0,0-3 3 16,-3-5 1-16,0 2 0 15,-3-2-13-15,-1-3-3 0,-2 1 0 0,0-9 0 0,0 0 17 0,0-2 3 16,-3-8 1-16,0-3 0 0,0-3 2 0,0 1 0 16,-3 2 0-16,0 8 0 0,0 8 9 0,-3 8 9 0,-6 7-1 15,3 7-8-15,0 4 36 0,0 3 1 0,-3 3 0 0,0 2 0 16,-3 3-21-16,0 5-4 0,-3 6 0 0,0 0-1 16,0 4 1-16,-3 9 1 0,0 0 0 0,-3 5 0 15,0 6-4-15,4 2-1 0,-4 0 0 0,0 2 0 16,3 1-8-16,3 0 0 0,-3-6 0 0,3 3 8 15,3 3-8-15,3-6 0 0,3 1 0 0,3-4 0 16,0-1 0-16,3-4 8 0,3 0 0 0,0-2 0 16,3-5-8-16,3-3-11 0,0-8 3 0,2-3 0 15,4 0-7-15,3-5-1 0,6-5 0 0,3 0 0 16,2-6-147-16,1 0-29 16,3-4-7-16,-1-1-1 0</inkml:trace>
  <inkml:trace contextRef="#ctx0" brushRef="#br0" timeOffset="-149128.774">18963 9290 1601 0,'0'0'45'0,"0"0"11"0,0 0-45 0,0 0-11 15,-6-3 0-15,0 3 0 0,0-3 95 0,3 1 17 16,-3-1 3-16,3 0 1 0,-3-2 7 0,0 2 1 16,3 1 1-16,-3-1 0 0,0 0-54 0,0 1-11 0,0-1-3 0,0 3 0 15,0-3-14-15,-3 3-3 0,0-2-1 0,0 4 0 16,-3-2-13-16,1 6-2 0,-4-1-1 0,3 0 0 16,-3 3-11-16,0 3-3 0,-3 2 0 0,3 0 0 15,0 6-1-15,1-1-8 0,-1 1 12 0,3 2-4 16,0-2-8-16,6 2 0 0,0 0 0 0,3-3 0 15,0 1-9-15,6-3 9 0,3 0-12 0,3-3 12 16,0 3-19-16,0-8 3 0,3 0 1 0,2-3 0 16,1-2 0-16,-3-1 0 0,3-4 0 0,-3-1 0 15,3-2 2-15,-3-6 0 0,0-2 0 0,0 0 0 16,0-1 13-16,-1-4-11 0,-2-3 11 0,3-3-10 16,-3-3 0-16,-3 1 0 0,0-6 0 0,0 3 0 15,-6-3-25-15,0 1-5 16,0 4 0-16,-3 3-1 0,-6-2 13 0,0 5 4 0,-3 5 0 0,0 3 0 15,-5 5 15-15,-1 0 9 0,0 5-10 0,0 3 10 16,0 3 0-16,3 2 0 0,0 3 11 0,1 0-3 0,5 3 0 16,3-1 0-16,3 3 0 0,3 1 0 0,3-1-8 15,6-3 0-15,2 1-11 0,4-3 11 0,6-3-15 0,0-2 3 16,3-3 1-16,0 0 0 16,-4-3-13-16,4-2-2 0,3 0-1 0,-3-3 0 15,-3 0 15-15,0 0 4 0,2-3 0 0,-2 6 0 0,0-3 8 0,-6 3 8 16,0 2-8-16,-3 0 11 0,3 3 20 0,-1-2 4 15,-5 2 1-15,3 0 0 0,-3 2-11 0,3-2-1 16,0 0-1-16,-3 3 0 0,0 0-11 0,0-1-1 16,3 1-1-16,-3-3 0 0,-9 0 1 0,0 0 0 15,9 0 0-15,-9 0 0 0,3-3-1 0,6 1 0 16,-7-4 0-16,4 1 0 0,-6 0 1 0,0 0 0 16,-3-6 0-16,0 6 0 0,3-3-3 0,-2 0 0 0,-10 0 0 0,3 3 0 15,0-3-8-15,-3 2 0 0,0 1 0 0,0 2 0 16,-3 3 0-16,3 0 0 0,0 3 0 15,0 0 0-15,-2 2 0 0,-1 3 0 0,0 0-11 0,3 2 11 16,-3 4 0-16,3-4-8 0,3 3 8 0,3 3 0 16,6-2 0-16,-3 1-8 0,0-1 8 0,6-1 0 15,3 0 0-15,0 0 0 0,-3-5 0 0,3 3 0 16,0-3 0-16,3-3-13 0,3-2 5 0,0 2 8 16,-6-5-8-16,6 0 8 0,0 0 0 0,-4-3 0 15,4-2 0-15,-3 2 0 0,0 1 0 0,0-6 8 16,0 3-8-16,3-3 10 0,-3 5-10 0,0 0 10 15,-3-2-10-15,0 2 12 0,-6 3-12 0,0 0 12 16,9 0-1-16,-9 0 0 0,0 0 0 0,9 3 0 16,-6 2-11-16,3 1 0 0,-1 2 0 0,1 2 0 0,-3 6 0 15,0 0 0-15,3 5 9 0,0 0-9 0,-3 6 0 16,3 2 0-16,0 3 0 0,-3 2 0 0,6 3 0 0,-3 0 0 16,-3-5 0-16,0 2 0 0,0 3-17 0,0 0 1 15,0 0 1-15,-3-2 0 0,0-1-1 0,-3-2 0 16,0 2 0-16,0-2 0 0,0-6 16 0,-3-2 0 15,-3-3 0-15,3-2 0 0,-6-6 0 0,3 0 0 16,-6-5 9-16,1 0-9 0,-1-8 12 0,-3 0-3 16,-3-2-1-16,0-4 0 0,-3-4-8 0,-2-1 0 15,-4-5 0-15,3-2 0 0,3-1 9 0,0-5 3 0,4 1 1 16,5 1 0-16,3-1-13 0,3 2 0 16,6-3 0-16,3 3-10 0,3 2 22 0,6 0 5 0,3-2 1 15,3 5 0-15,2 1-18 16,7-1 0-16,3-3 0 0,6 1 0 15,5 2-57-15,4-3-6 0,0 1-1 0,14-9-711 0,-2-2-142 0</inkml:trace>
  <inkml:trace contextRef="#ctx0" brushRef="#br0" timeOffset="-147637.89">19981 9020 1292 0,'0'0'28'0,"0"0"7"0,0 0 1 0,0-6 0 0,0 6-36 0,0-5 0 0,-3 0 0 0,3 5 0 15,-3-6 112-15,3 1 15 0,0 5 3 0,-3-2 1 16,3-4-21-16,0 6-4 0,0 0-1 0,0 0 0 15,0 0-25-15,0 0-4 0,0 0-2 0,0 0 0 16,-6 11-35-16,3 2-7 0,3 6-2 0,-3 4 0 16,3 9-18-16,-3 0-3 0,3 2-1 0,0 3 0 15,0 0 0-15,3-13-8 0,0 5 12 0,0 0-4 16,3-2-8-16,-3 2 0 0,0-3 0 0,0 1 0 16,0-3 0-16,-1-3 0 0,1-3 0 0,-3 1 0 15,3-9 0-15,0 1 0 0,-3 0 0 0,0-3 0 16,0-3 0-16,0-5 0 0,0 0 0 0,0 0 0 15,0 0 20-15,0-5-2 0,0-1 0 0,0-2 0 16,-3-5-18-16,3-5-16 0,0 2 4 0,-3-3 0 16,3-5-9-16,-3-2-2 0,1-3 0 0,-1-6 0 15,0 1 3-15,-3-6 1 0,3 3 0 0,-3-2 0 16,3 4 19-16,-3 3 11 0,3 3-2 0,-3 3 0 0,3 2-9 0,0 3 0 16,0 2 0-16,0 4 8 0,3-1-8 0,-3 2 0 15,3 4 0-15,0-1 0 0,0 1 0 0,3 2 0 16,0-3 0-16,3 3 8 0,0 0 0 0,6 3-8 15,0 0 12-15,2 2-4 0,4-2-8 0,3 2-14 16,3 0 3-16,3 1 1 0,0 2 10 0,-1 0 0 16,1 0 0-16,0 5 0 0,-3 0 0 0,-3 1 9 15,-4-1-1-15,1 0-8 0,-3 3 18 0,-3 0-3 16,-3 3-1-16,-3-1 0 0,0-2 2 0,-3 6 1 16,-6-1 0-16,-3 0 0 0,0 0-9 0,-3 3-8 15,-6 3 9-15,0-4-9 0,-3 1 0 0,1 0-12 16,-7 0 1-16,0 0 0 15,0 0-87-15,0 0-18 0,1 2-3 0,2-2-914 0</inkml:trace>
  <inkml:trace contextRef="#ctx0" brushRef="#br0" timeOffset="-147352.342">20793 8808 1998 0,'-3'-11'44'0,"3"11"8"0,0 0 3 0,-6-5 1 16,3-3-44-16,-3 6-12 0,0-1 0 0,0 3 0 16,-3 0 54-16,-2 3 9 0,-1-1 1 0,-6 6 1 0,3 5-11 0,-3 1-2 15,-3 1-1-15,-3 4 0 0,1 2-19 16,2 3-4-16,-3 8-1 0,0-1 0 0,3 6-18 0,3 3-9 16,1 3 10-16,2 1-10 0,3-4 10 0,3 3-10 15,3-4 10-15,0-4-10 0,6-4 8 0,0 1-8 16,3 0 0-16,6-3 0 0,0-8 10 0,0 3-10 15,6-6 10-15,-1 1-10 0,7-6 0 0,0-2 8 16,0-1-8-16,3-4 0 0,3-9-14 0,-1 0-6 16,1-5 0-16,0-2-1105 15</inkml:trace>
  <inkml:trace contextRef="#ctx0" brushRef="#br0" timeOffset="-146916.749">20832 9059 1954 0,'0'0'43'0,"0"0"9"0,0 0 1 0,6-5 3 0,0 0-45 0,0 2-11 0,0 3 0 0,3 0 0 16,-3-5 96-16,5 5 18 0,-2 0 3 0,3 0 1 15,3 0-52-15,0 0-10 0,0 5-3 0,3 0 0 16,0-5-9-16,-3 3-3 0,2 2 0 0,4 1 0 15,-3-1-33-15,-3 3-8 0,0 0 0 0,0 0 0 16,-3-3 0-16,-3 3 12 0,-1 3-12 0,-2-1 12 16,-3-2-12-16,-3 0-12 0,-3 3 2 0,-3 2 1 15,-5-3 0-15,-1 6 0 0,-6 0 0 0,0-3 0 16,-3 3-8-16,-3 0-2 0,-2 0 0 0,2 0 0 0,0 0 19 16,0-3-10-16,3 0 10 0,0 0-8 0,4-2 8 15,-1 2 0-15,6-5 0 0,0 0 0 0,3 0 8 16,3-3 0-16,0 3 0 0,3-5 0 0,3-3-8 0,0 0 0 15,9 5 8-15,0-2-8 0,3-6 23 0,3 3 0 16,3-2 0-16,2-1 0 0,4 0-23 0,0-2 0 16,3 5 0-16,0-3 0 0,2 1 20 0,-2-4-1 15,0 4 0-15,0-4 0 0,0 1-10 0,-4 3-1 16,1-4-8-16,3-2 12 0,-6 6-12 0,3-4 0 16,-4 1 0-16,-2 0 0 15,0 2-45-15,-6 1-12 0,0-1-3 0,-3 0-736 0,0 1-148 16</inkml:trace>
  <inkml:trace contextRef="#ctx0" brushRef="#br0" timeOffset="-146633.999">21689 8795 2383 0,'0'0'52'0,"0"0"12"0,0 0 1 0,0 0 2 16,0 0-54-16,0 8-13 0,-3 0 0 0,3 2 0 0,0 3 40 0,0 3 4 15,0-2 2-15,-3 4 0 16,3 3-14-16,-3 6-4 0,0-1 0 0,3 3 0 0,-3 0-16 0,0 3-4 16,3 3-8-16,-3-4 12 0,0 1-12 0,0 0 11 15,3-3-11-15,-3 0 10 0,3-3-10 0,-3 1 0 16,3-6 9-16,0 0-9 0,0-5-12 0,3 0-6 15,0-3-2-15,0-2-768 16,6-6-155-16</inkml:trace>
  <inkml:trace contextRef="#ctx0" brushRef="#br0" timeOffset="-146065.459">22314 8959 2134 0,'0'0'47'0,"0"0"9"0,0 0 3 0,0 0 1 0,0 0-48 0,0 0-12 0,0 0 0 0,0 0 0 15,-6-3 56-15,6 3 9 0,-3 3 2 0,-3-1 0 16,3 1-42-16,-3 2-8 0,0 3-1 0,-6 0-1 16,10 0-4-16,-7 3-1 0,3 5 0 0,-3 0 0 15,0-1 5-15,3 4 1 0,-3 2 0 0,6 3 0 16,-3 0-6-16,3 0-1 0,3-3 0 0,0 3 0 15,3-3-9-15,0-3 12 0,3 1-12 0,0-3 12 16,0-1-4-16,3-1 0 0,3-1 0 0,-3-2 0 16,-1-1 7-16,10-2 1 0,-6-3 0 0,3 1 0 15,0-4 9-15,3 1 3 0,-3-6 0 0,6 3 0 16,-4-2-9-16,4-4-2 0,3-2 0 0,0-2 0 16,0-3-9-16,-3-1-8 0,-1 1 9 0,1-3-9 0,-3-2 0 15,6-3 0-15,-9 2-13 0,-3-2 4 0,6 0-6 16,-10 0-1-16,1 5 0 0,-6 0 0 15,0-5 4-15,-3 2 0 0,-3 6 0 0,0-3 0 0,-6 0 2 16,1 3 1-16,-1 0 0 0,-3 2 0 0,0 0 9 16,-3 1-10-16,3 2 10 0,-6 0-10 0,0 3-7 0,0-1-2 15,-2 1 0-15,-1 3 0 16,-3-1-11-16,0 0-2 0,0 6-1 0,1-3 0 16,-1 3-4-16,0-1-1 0,0 6 0 0,3-3 0 0,0 3 21 0,4 0 4 15,-1 0 1-15,3 3 0 0,3-1 12 0,0 1 0 16,3 0 0-16,3-1-9 0,3 1 9 0,3-3 8 15,3 0-8-15,6 0 11 0,3-3 9 0,0 0 3 0,6 0 0 16,3-2 0-16,5-3 0 0,-2 0 0 16,6 3 0-16,-3-6 0 0,0-2-8 0,-1-1-2 0,4 4 0 0,-3-6 0 15,-3 3-13-15,-3-1 9 0,5 1-9 0,-2-3 8 16,-3 0-8-16,0-2 0 0,0 2 0 0,-1-3-755 16,-2 0-145-16</inkml:trace>
  <inkml:trace contextRef="#ctx0" brushRef="#br0" timeOffset="-145721.161">22651 8588 2572 0,'0'0'73'0,"0"0"15"0,0 0-70 0,0 0-18 15,2 6 0-15,1-1 0 0,-3-5 11 0,3 5-2 16,3 6 0-16,0 2 0 0,0-2 18 0,6 5 3 16,-3 2 1-16,3 1 0 0,3 2-17 0,0 0-3 15,6 3-1-15,-3 0 0 0,2-1-10 0,1 4 8 16,0-3-8-16,0 2 8 0,3 1-8 0,-1-1 8 16,-2 3-8-16,0 0 8 0,-3 0-8 0,0 0 0 15,-3 3 0-15,3-3 0 0,-9 3 0 0,-1 0 0 16,-2-3 0-16,-3 3 8 0,-6-6 8 0,0 3 0 15,-5-2 1-15,-7-1 0 0,-3-5-5 0,-6 6 0 16,-6-3-1-16,-6-3 0 16,-2-3-87-16,-4 3-18 0,0 1-3 0</inkml:trace>
  <inkml:trace contextRef="#ctx0" brushRef="#br0" timeOffset="-145254.75">20248 9729 2149 0,'24'-3'47'0,"-9"0"9"0,3 1 3 0,3-1 2 0,0 1-49 0,8-1-12 16,4-2 0-16,3 2 0 0,3 0 92 0,2 3 16 15,4 0 4-15,-9 0 0 0,8 0-43 0,1 0-8 0,8 0-1 0,7 0-1 16,6 0-36-16,2 3-7 0,3-3-2 16,37-3 0-16,-1 3-14 0,-6-2 11 0,-6-1-11 15,3 0 10-15,1 1-10 0,-1-1 0 0,-3 0 0 0,-3 3 0 16,-5-2 0-16,-1 2 0 0,-3 0 8 0,-2 0-8 16,-7-3 0-16,-5 0 0 0,-10 3 0 0,1-2 0 15,-4-1-8-15,-2-2 8 0,-4 2-10 0,-2-2 10 16,-3 0-18-16,-7-1 2 0,-5 1 1 0,-3-3-810 15,-9 3-163-15</inkml:trace>
  <inkml:trace contextRef="#ctx0" brushRef="#br0" timeOffset="-144529.286">20823 10097 2142 0,'-9'-8'60'0,"9"8"15"0,-6-6-60 0,0 1-15 0,0-3 0 0,0 3 0 16,-3-3 60-16,0 3 8 0,3-3 3 0,-3 2 0 16,0 1-6-16,1 2-1 0,-1 1 0 0,-3 2 0 15,-3 2-43-15,-3 4-9 0,-3 2-1 0,-3 2-1 16,1 3-10-16,-4 3-16 0,-3 3 4 0,3 2 1 15,0 3 11-15,4 0 0 0,-1 2-9 0,6 1 9 16,3-1 0-16,3 3 16 0,6 0-2 0,0 0-1 16,6-2-13-16,6 2 0 0,3-3-9 0,3-2 9 15,9 3-8-15,3-4 8 0,2-1 0 0,1-4-9 16,6-5 9-16,-3 1 0 0,2-4 0 0,1-2 0 16,0-5 0-16,-3-3 14 0,-1-3-2 0,4-2 0 15,0-3 27-15,3-3 5 0,2 1 0 0,-2-4 1 16,3 1 4-16,-6 0 1 0,-1-3 0 0,-2 0 0 15,-3 0-31-15,-6-5-7 0,0 3 0 0,-7-4-1 0,-2 4-11 16,-6-1-12-16,0-4 2 0,-9 1 1 16,-3 1-71-16,-9 0-13 0,-2 0-3 0,-7 0-1 15,-6 0 18-15,-3 2 4 0,-5-2 1 0,2 2 0 16,-3 4 1-16,3-1 0 0,1 5 0 0,-1-2 0 0,3 0 73 16,-3 2 0-16,1 6 0 0,5-3 14 0,0 5 21 0,3 3 4 15,4 0 1-15,5 0 0 0,3 3 22 0,6 2 5 16,0 0 1-16,9 3 0 0,0 0-49 0,9 3-10 15,0-1-1-15,3 4-8 0,6-1 16 0,3 3-3 16,-1 0-1-16,4 0 0 0,0-1-2 0,0 4-1 16,0-3 0-16,-1 2 0 0,1 1 22 0,3-3 4 15,-6 0 1-15,3 2 0 0,2 1-15 0,-2-3-2 0,-3-1-1 16,6 1 0-16,-3-3-3 0,-3 1-1 0,-1-1 0 16,4-2 0-16,-6-4 14 0,0 1 4 0,0-2 0 0,-3-1 0 31,0-2-77-31,-1-1-15 0,1-2-4 0,-3-2-771 0,0-1-154 0</inkml:trace>
  <inkml:trace contextRef="#ctx0" brushRef="#br0" timeOffset="-144263.92">21359 10380 1940 0,'0'0'43'0,"-6"2"9"0,3 4 1 0,-3-4 1 0,0 3-43 0,3 3-11 16,0-2 0-16,0 2 0 0,0 0 100 0,0 2 17 16,3 1 4-16,0 2 1 0,0 0-22 0,3 0-5 15,0 1-1-15,0 2 0 0,-3-1-66 0,6 1-12 16,-3 0-4-16,3 0 0 0,0-3 4 0,0 3 0 16,-3-3 0-16,6-2 0 0,-3 2-16 0,2-5 9 15,-2 0-9-15,3 0 8 0,-3-3 4 0,3-2 0 16,-3 0 0-16,0-3 0 0,0-3-27 0,3 0-5 15,-3-2 0-15,3-3-820 16,-3-3-163-16</inkml:trace>
  <inkml:trace contextRef="#ctx0" brushRef="#br0" timeOffset="-144106.62">21353 10231 2322 0,'-15'3'51'0,"6"0"10"0,0-1 3 0,0 4 1 0,0-4-52 0,0 4-13 0,0-4 0 0,3 4 0 15,3-1 52-15,3-5 7 0,0 0 1 0,6 5 1 16,3 0-139-16,3-2-28 0,3-3-6 16,6 0-572-16,0-3-116 0</inkml:trace>
  <inkml:trace contextRef="#ctx0" brushRef="#br0" timeOffset="-143830.054">21796 10128 1929 0,'0'-8'42'0,"0"8"9"0,9-5 1 0,-9 0 4 16,3-3-45-16,-3 3-11 0,0 5 0 0,0-6 0 0,-3 1 132 0,-6 0 24 16,6 2 4-16,-6 3 2 0,0 0-58 0,0 0-12 15,-2 5-3-15,-1 1 0 0,-3 2-45 0,3 2-10 16,0 3-2-16,0 1 0 0,0 4-11 0,3 1-2 16,-3 2-1-16,3 3 0 0,0-1-5 0,4 4-1 15,-4 2 0-15,3 0 0 0,0 5-12 0,0 1 0 16,3-3 8-16,0-1-8 0,3-2 0 0,3-2 9 15,3-3-9-15,0 0 8 0,0-3-8 0,3-3 0 16,2-5 0-16,1 1 0 0,3-4-11 0,0-4 3 16,3-4 0-16,3-2 0 15,3-2-15-15,-1-4-2 0,1-2-1 0,9-2 0 16,-3-3-123-16,0-6-25 0,2 0-5 0,1 1-1 0</inkml:trace>
  <inkml:trace contextRef="#ctx0" brushRef="#br0" timeOffset="-143381.485">22052 10221 2743 0,'-18'0'60'0,"9"0"13"0,1 0 3 0,2 3 0 0,-3-1-60 0,6 1-16 0,3-3 0 0,0 0 0 16,0 0 13-16,0 0 0 0,3 5 0 0,6 0 0 0,2-2 24 0,7 2 5 15,-3-2 1-15,3 0 0 16,3-1-34-16,-3 1-9 0,0 0 0 0,2 2 0 15,-2-3 0-15,3 1 0 0,-3 0 0 0,0-3 0 16,0 5 0-16,-6-2-10 0,3-1 10 0,-4 4-13 16,-2-4 13-16,0 4 8 0,-3-4 0 0,3 4-8 0,-3-1 20 15,-6-5-4-15,0 0 0 0,0 5 0 0,0 3-2 0,0 0-1 16,-6-3 0-16,0 3 0 0,-3 0-5 0,-3 3-8 16,-3-3 11-16,-2 2-11 0,-4-2 0 15,0 5-19-15,-3-2 3 0,0 2 0 0,1-2 4 0,-1-1 0 16,0 4 1-16,0-1 0 0,3-3 11 0,0 1 0 15,4 0 0-15,5-1 0 0,0 1 15 0,3-1 5 16,0-2 0-16,6 0 1 0,3 0-4 0,3 0-1 16,6-3 0-16,0 1 0 0,6-1 3 0,5-2 0 15,1-1 0-15,0-2 0 0,3-2-19 0,0-1 0 0,3-2 0 16,2-1 0-16,1-2 0 0,3 1 0 16,0-4 0-16,-1 3 0 0,4-3-17 0,-3 1-4 0,-3-3-1 15,-1-1 0-15,4-1 2 0,-3-1 0 0,-3-3 0 0,-1-2 0 31,1 0-132-31,-3-3-27 0,3-2-5 0,-3-1 0 0</inkml:trace>
  <inkml:trace contextRef="#ctx0" brushRef="#br0" timeOffset="-143133.518">22466 10017 2198 0,'0'0'62'0,"0"0"14"0,0 0-60 0,0 0-16 0,0 0 0 0,0 0 0 16,0 8 31-16,3 0 3 0,3 0 1 0,6 3 0 15,0-4 54-15,3 4 11 0,2 0 3 0,1-1 0 0,0 6-69 0,0 0-14 16,3-3-2-16,0 6-1 0,3 2 6 16,2-3 1-16,-2 4 0 0,0 1 0 0,0 1 5 15,0 3 2-15,-1-4 0 0,-5 4 0 0,-3 2-12 0,-3-3-3 16,-3 1 0-16,-3-1 0 0,-3 1 13 16,-12-1 3-16,3 1 0 0,-9-3 0 0,0-1 10 0,-9-1 2 15,1-1 1-15,-1 3 0 0,-3-3-17 0,-3 0-4 16,3 0-1-16,-5 0 0 15,-1 3-76-15,-6-3-15 0,-5 0-4 0,8-5-1320 16</inkml:trace>
  <inkml:trace contextRef="#ctx0" brushRef="#br0" timeOffset="-134352.266">23332 8210 2146 0,'0'0'60'0,"0"0"15"0,0 0-60 0,0 0-15 15,0 0 0-15,0 0 0 0,0 0 44 0,9 0 7 16,0 0 1-16,3-3 0 0,0-2-34 0,0-3-6 16,9-2-2-16,-1-1 0 0,7-2-10 0,-3-3 12 15,12 0-12-15,-4 0 12 0,1 3-4 0,6-3-8 16,-6 3 12-16,-4 0-4 0,1 2 4 0,-3 3 1 16,-3 0 0-16,-3 3 0 0,-7 0 0 0,1 2 0 15,0 0 0-15,-9 6 0 0,9 0-2 0,-9 2-1 16,0 3 0-16,-3 0 0 0,3 2-10 0,-3 6 12 15,-3 3-12-15,0 7 12 0,-3 3-12 0,-3 3 12 0,-3 5-12 16,9 0 12-16,-6 3-12 0,0 2 0 0,-3 3 0 16,0 0 0-16,-3 8 0 0,9 3 0 0,-3 2 0 0,-5 0 0 15,2 0 0-15,3 6 0 0,0 2 0 0,-3 3 0 16,0-1 0-16,-3 4 8 0,3 2-8 0,6 0 0 16,-3 5 16-16,-6 1-3 0,3 2 0 0,6 2 0 15,-6-4-2-15,6-1-1 0,-3 1 0 0,0-1 0 16,1 3-2-16,2 0-8 0,-3-5 12 0,6-1-4 15,-6 1-8-15,6-5 0 0,0 2 0 0,0-6 8 16,3-4-8-16,0-3 0 0,3-3 0 0,2-2 8 16,-2-6 0-16,3-5 0 0,3-5 0 0,-3-3 0 15,3-6 5-15,-3-2 1 0,0-2 0 0,0-6 0 16,0 0 0-16,-6-5 0 0,3-3 0 0,-3 3 0 0,-3-5 0 16,-3-1 0-16,-3-2 0 0,3 0 0 15,-6 3 5-15,-3-3 1 0,-6 0 0 0,-3-3 0 0,-6 3-8 16,-5-3 0-16,-4 1-1 0,-3-4 0 0,1 1-11 0,-1-1-12 15,-3-2 2-15,-2 0 1 16,-1 0-28-16,-6 0-6 0,1 0-1 0,-1 3 0 16,7-3-16-16,2 3-3 0,0-3-1 0,9 0-711 15,1 0-142-15</inkml:trace>
  <inkml:trace contextRef="#ctx0" brushRef="#br0" timeOffset="-133186.986">14051 8464 2156 0,'-18'3'48'0,"9"-3"9"0,3 2 3 0,6-2 0 0,-8 3-48 0,2-3-12 15,-3 0 0-15,3 0 0 0,6 0 52 0,0 0 8 16,0 0 1-16,0 0 1 0,0 0-62 0,0 0 0 16,0 0 0-16,6-3-10 0,3 3 10 0,-9 0-8 15,0 0 8-15,0 0-8 0,0 0 8 0,0 0 0 16,-9 3-9-16,3 0 9 0,-3-1 0 0,-3 1 0 16,-3 2-9-16,-3 0 9 0,-3 3-13 0,0 0 1 15,-2 3 0-15,2 2 0 0,-3 0 4 0,6 1 8 16,0 4-13-16,0-5 5 0,7 3 21 0,2 0 5 15,0 0 1-15,6 3 0 0,3-1-2 0,3 1 0 16,0 2 0-16,3-3 0 0,0 3-6 0,5 1-2 0,-2-4 0 16,3 3 0-16,-3 0-9 0,3 3 8 0,0 0-8 15,-3 0 8-15,0 0-8 0,0 5 0 0,-3 3 9 16,-3-1-9-16,0 1 8 0,-6 2-8 0,-3 3 8 16,0-2-8-16,-3 2 9 0,-3 0-9 0,0 3 12 0,0-1-12 15,0 1 10-15,-3 2-10 0,4 1 8 0,-1-1-8 16,0 3 19-16,0-3-2 0,3 1 0 0,-3-1 0 15,3 3 1-15,-3-3 0 0,0 6 0 0,0 0 0 16,3-1-10-16,-6 3-8 0,4 6 12 0,-7 0-12 16,0-1 23-16,0 1-3 0,-3 7 0 0,-3 3 0 15,-2 1-20-15,2-1-18 0,-3 2 3 0,0-1 1 16,0-1 14-16,1 0 0 0,-1 0 0 0,3-2-9 16,0-4 9-16,3-4 0 0,3-6 0 0,1-2 0 15,-1-3 0-15,6-3 0 0,0 0 0 0,6-2 0 16,0-5 0-16,6-4 9 0,3-2-1 0,3-5-8 0,3-3 13 15,3 1-4-15,-3-7-1 0,9 1 0 16,-4-2 0-16,1-4 0 0,6 1 0 0,-3-3 0 0,3 0-8 0,0 0 0 16,0-1 9-16,-1 1-9 0,4 0 0 15,0 0 0-15,3-2 0 0,0 2 0 16,-1-3-71-16,4 3-15 0,6-6-3 0,0 1-1040 16</inkml:trace>
  <inkml:trace contextRef="#ctx0" brushRef="#br0" timeOffset="-111200.668">12212 13496 1598 0,'0'0'35'0,"0"0"7"0,0 0 2 0,0 0 1 0,0 0-36 0,6-8-9 0,-3 1 0 0,0-1 0 0,-3 2 65 0,6 1 11 15,-3 2 3-15,3 1 0 0,-4-1 19 0,-2 3 4 16,6-3 1-16,-6 3 0 0,0 0-55 0,9 0-10 16,0 0-2-16,3 3-1 0,0 0-3 0,0-1-1 15,0 1 0-15,3-3 0 0,3 3-5 0,0-1-1 16,-1-2 0-16,1 0 0 0,3-2-7 0,0-1-2 16,0 0 0-16,0-2 0 0,-1 0-3 0,1 2-1 15,3-2 0-15,-6 0 0 0,0-1 4 0,-3 4 1 16,0-4 0-16,-1 4 0 0,-2-1 2 0,0 3 0 15,-6 0 0-15,-6 0 0 0,9-3-10 0,-9 3-1 16,0 0-8-16,0 0 12 0,0 0-12 0,0 0 0 16,0 0 0-16,0 0 0 15,0 0-58-15,0 0-18 0,0 0-3 0,-3 3-714 0,0-3-143 0</inkml:trace>
  <inkml:trace contextRef="#ctx0" brushRef="#br0" timeOffset="-110560.315">13316 12922 864 0,'0'0'19'0,"0"0"4"0,0 0 1 0,0 0 0 0,0 0-24 0,0 0 0 0,0 0 0 0,3-2 0 16,-3 2 84-16,0 0 12 0,6-6 2 0,-3 1 1 15,-3 5 13-15,0 0 4 0,0 0 0 0,3-5 0 16,-3 5-35-16,0 0-6 0,0 0-2 0,0 0 0 16,0 0-22-16,0 0-5 0,0 0-1 0,3 10 0 15,0 1-18-15,0 2-4 0,-3 0-1 0,3 9 0 16,-3 7-8-16,0 0-2 0,-3 2 0 0,-3 4 0 15,3 2-12-15,-3 0 8 0,0 0-8 0,0 0 0 0,-3 0 10 16,3 3-10-16,-3-1 10 0,3-1-10 0,-3-4 0 0,3 0 0 16,0 1 0-16,-2-4 0 0,-1-1 11 15,3-1 2-15,0-6 1 0,3 1 0 0,-3-5-14 0,3-1 0 16,0-2 0-16,0-3 0 0,3-2-16 0,0-3-5 16,0-5-2-16,0-3-632 15,6-3-126-15</inkml:trace>
  <inkml:trace contextRef="#ctx0" brushRef="#br0" timeOffset="-110149.126">13715 13062 2016 0,'0'0'44'0,"0"0"10"0,0 0 2 0,6 6 0 0,0-1-45 0,-6-5-11 0,0 0 0 0,0 0 0 15,6 8 10-15,-3 0 0 0,0 0 0 0,-3-8 0 16,0 8 10-16,-3 2 3 0,0 1 0 0,-6-3 0 16,3 3-10-16,-3-1-1 0,0 1-1 0,-9-1 0 15,3 3 0-15,-3-2 0 0,-2 2 0 0,-1-2 0 16,-3 2-1-16,3 0 0 0,-3-2 0 0,3 2 0 16,4 0-10-16,-4 1 0 0,6-4 0 0,0 1 0 15,3-1 0-15,3 1 0 0,0-3 0 0,3 0 0 16,0 2 0-16,6-2-9 0,0 3 9 0,0-11-13 15,6 11 13-15,3-4 0 0,3 4 0 0,3 0 0 0,6-1 0 16,-3 1 16-16,5-1-3 0,4 1-1 0,0 2 5 16,3 0 1-16,0-2 0 0,-1 0 0 0,-2 2-7 15,3 0-2-15,-6-2 0 0,-3-1 0 0,-1 1 19 0,-2-1 3 16,-3-2 1-16,0 3 0 0,-6-3-10 0,3 0-2 16,-6 0 0-16,0 0 0 0,-3 0-6 0,-3-8-2 15,-3 8 0-15,0-3 0 0,0 3-12 0,3-8-10 16,-3 5 2-16,-3-2-756 15,6-3-152-15</inkml:trace>
  <inkml:trace contextRef="#ctx0" brushRef="#br0" timeOffset="-109728.951">14123 13055 2482 0,'0'0'70'0,"0"0"16"0,0 0-69 0,0 0-17 0,0 0 0 0,0 0 0 16,0 0 0-16,0 0 0 0,0 0 0 0,0 0 0 16,0 0 9-16,0 0 8 0,0 0 2 0,9 7 0 15,-3 1-9-15,-3 3-2 0,0 2 0 0,-3 0 0 16,0 3-8-16,0 6 0 0,-6-1 0 0,3 2 8 16,-3 4 0-16,0-1 0 0,-3 1 0 0,0 2 0 15,-3 0-8-15,0 3 0 0,0-3 0 0,0 3 0 16,0-3 0-16,3 3 0 0,0-3 0 0,3 0 0 15,1-3 0-15,-1-2 0 0,0 0 0 0,6-6 8 16,-3-2-8-16,3 3 0 0,-3-6 0 0,6 0 0 16,3-5 0-16,3 0 0 0,-7 0 0 0,7-5 8 0,0 2 1 15,6-5 0-15,0-3 0 0,6 1 0 16,-3-1-1-16,3 0-8 0,2-2 12 0,1 2-4 0,-3 1-8 16,0-4 0-16,3 6 0 0,-3-2 0 0,-1 2 0 0,4 0 12 15,-3 0-12-15,-3 0 12 0,0 0 2 0,0 0 1 16,-6 0 0-16,2 2 0 0,-2 1-5 0,0 0-1 15,-6-3 0-15,3 2 0 16,0-2-49-16,-3 0-11 0,0 0-1 0,3 0-1094 16</inkml:trace>
  <inkml:trace contextRef="#ctx0" brushRef="#br0" timeOffset="-109158.069">15313 12835 1731 0,'0'0'38'0,"0"0"8"0,0 0 2 0,0 0 0 0,0 0-38 0,0 0-10 0,0 0 0 0,-6 3 0 16,-3-1 0-16,-5 4-11 0,2-1 3 0,-6 5 0 15,0 1 32-15,-3 2 6 0,0 3 2 0,-3 0 0 16,1 2-24-16,-1 6-8 0,-3 0 0 0,0 0 0 15,0 5 0-15,1 3 0 0,-4 2 0 0,3 1 0 16,0 2 0-16,3 0 0 0,1 0 0 0,2 2 0 16,3-2 14-16,6 3 3 0,0 0 1 0,6-1 0 15,3 1 11-15,6-3 3 0,3 0 0 0,6-2 0 16,6-4-5-16,-3 1-1 0,9-5 0 0,2-1 0 16,7-5-6-16,3 0-2 0,3-5 0 0,-4-2 0 15,4-4-6-15,0-2 0 0,-1-5-1 0,4-6-981 16</inkml:trace>
  <inkml:trace contextRef="#ctx0" brushRef="#br0" timeOffset="-108431.032">15944 13137 1926 0,'0'0'42'0,"0"0"9"0,0 0 1 0,0 0 3 0,-3-6-44 0,0 1-11 0,-6 0 0 0,6-3 0 16,-2 0 28-16,-1 0 3 0,0 3 1 0,0-1 0 15,0 1 20-15,0 0 4 0,-3-1 0 0,3 1 1 16,-3 2-35-16,3-2-7 0,-3 0-2 0,3 2 0 16,-3 1 2-16,0-4 0 0,0 4 0 0,0 2 0 15,-3-3-15-15,1 0 0 0,-4 6 0 0,3 0 0 16,0 2 0-16,-3 0 8 0,0 1-8 0,0 1 0 16,-3 7 0-16,3-1-8 0,-2 0 8 0,2 3-13 15,-3 3 4-15,3 2 1 0,3-3 0 0,-6 3 0 16,6 1 8-16,0-1 0 0,3 3 0 0,1-1 0 15,2 4 0-15,3-3-8 0,0-1 8 0,6 4-8 16,0-1 8-16,3-2 0 0,0 0 0 0,2 2 0 16,4-4 0-16,0 1 0 0,3-4 0 0,3-1 0 15,3-2 0-15,0-5 0 0,0 0 0 0,5-6 0 0,1 0 0 16,3-2 0-16,0-3 8 0,-1-3-8 0,7-2 9 16,0-3-9-16,0-5 12 0,-4-1-12 0,-2-4 12 0,0-1-12 15,0-4 12-15,-1-4-12 0,-5 1 13 16,-3-3-4-16,-3-3-1 0,0 0 0 0,-3-2 20 0,-6-3 3 15,-4 2 1-15,1 3 0 0,-9 1-32 16,3-1 0-16,-6 3 0 0,-2 2 0 0,-4 4 0 0,-3-4 0 16,0 6 0-16,-3 0 0 0,0 2 0 0,-3 3 0 15,3 3 0-15,-5 5 0 0,-1-2-10 0,0 4-8 16,0-2-2-16,0 6 0 0,1 2 9 0,2 5 2 16,-3-2 0-16,3 5 0 0,3 2 1 0,0 1 0 0,1 2 0 15,5 3 0-15,0 2-1 0,3 6 0 0,6-3 0 16,3 6 0-16,3 2 9 0,6 0-12 0,3-2 12 15,3 4-12-15,-1 1 12 0,7-3 8 0,6 3-8 0,0-3 11 16,3 0-11-16,-1 3 10 0,1-6-10 0,0 1 10 16,0-3-1-16,-1-1 0 0,-2 1 0 0,3-5 0 15,-3-3 19-15,-3-3 3 0,-1 0 1 0,1-2 0 16,0-3-32-16,0 0 0 0,-6-3 0 0,0 0-731 16,-1-5-152-16</inkml:trace>
  <inkml:trace contextRef="#ctx0" brushRef="#br0" timeOffset="-108113.758">16781 12914 1825 0,'-27'-2'40'0,"18"2"8"0,-3 2 1 0,3 6 3 0,-3-2-41 0,-3 1-11 15,-2 1 0-15,-1 3 0 0,0 5 0 0,0 0-12 16,-6 2 2-16,3 1 1 0,3 5 9 0,-2-1 0 16,-1 4-9-16,3-1 9 0,-3 1 0 0,3 2-11 15,-3-3 11-15,4 3-8 0,-1 1 8 0,3-1 0 16,0 0 0-16,6 0 0 0,-3 0 0 0,6 0 14 16,0-2-2-16,3-1 0 0,3 0 4 0,3 1 1 15,-3-6 0-15,6 3 0 0,3-3-2 0,3-2-1 0,0-6 0 16,0 0 0-16,6-2-3 0,-3-3-1 0,5-6 0 15,-2-2 0-15,3-2-10 0,3-6 0 0,3-3-10 0,-7-2-855 16</inkml:trace>
  <inkml:trace contextRef="#ctx0" brushRef="#br0" timeOffset="-107563.642">16194 13399 1404 0,'0'0'31'0,"0"0"6"0,0 0 2 0,0 0 0 0,0 0-31 0,0 0-8 0,0 0 0 0,0 0 0 16,0 0 67-16,0 0 12 0,0 0 2 0,0 0 1 16,0 0-21-16,0 0-4 0,0 0-1 0,9 7 0 15,-6 1-35-15,-3-8-7 0,0 0-2 0,6 11 0 16,0 0-12-16,-3-1 8 0,0 1-8 0,-3-1 0 15,0-2 13-15,0 3-3 0,-3-1-1 0,3 1 0 16,-3-3 2-16,0 5 0 0,0-5 0 0,3 5 0 16,-3-2-3-16,0 2 0 0,0-2 0 0,3-1 0 15,0-2-8-15,0 0 0 0,0 0 0 0,0-8 0 16,3 8-43-16,-3-8-7 16,6 3-2-16,3-3-524 0,0 0-106 0</inkml:trace>
  <inkml:trace contextRef="#ctx0" brushRef="#br0" timeOffset="-107329.597">16236 13343 1206 0,'0'0'26'0,"-6"-3"6"0,0 1 0 0,6 2 3 0,-3-3-35 0,3 3 0 16,-6 0 0-16,6 0 0 0,0 0 0 0,0 0 0 0,0 0 0 15,0 0 0-15,0 0 26 0,0 0-2 0,0 0 0 0,0 0 0 16,0 0 5-16,3 8 1 0,3 0 0 0,0 0 0 15,0-3-13-15,0 0-2 0,-3-2-1 0,-3-3 0 16,6 5-14-16,0 3 0 0,0-5 0 0,-6-3 0 16,0 0 0-16,0 0 0 0,0 0 0 0,0 0 0 31,0 0-23-31,0 0-7 0,3-3-2 0,-3-2-378 0,-3 0-76 0</inkml:trace>
  <inkml:trace contextRef="#ctx0" brushRef="#br0" timeOffset="-106789.807">16793 13208 1954 0,'0'0'43'0,"0"0"9"0,0 0 1 0,0 0 3 0,15 3-45 0,-10 2-11 0,-5-5 0 0,0 0 0 16,15 0 48-16,-3 0 8 0,-3 3 2 0,0-3 0 15,3-3-22-15,0 3-4 0,0 0 0 0,-3-3-1 16,-9 3-22-16,9 3-9 0,6-3 8 0,-4-3-8 16,-11 3 0-16,9 0 8 0,0 0-8 0,-9 0 0 15,9 0 0-15,-9 0 0 0,0 0 8 0,0 0-8 16,9 6 0-16,-6 2 0 0,-6-1 0 0,0 1 0 16,0 0-10-16,-3 3-1 0,-3 0 0 0,-3 2 0 31,1 0-43-31,-1 3-9 0,0-3-1 0,-3-2-1 0,-12 5-15 15,9-3-2-15,6 0-1 0,-6 0 0 0,-2 3 51 0,2-3 9 0,3-5 3 0,3 0 0 16,3 0 20-16,0 0 0 0,-3-3 12 0,9 1-4 16,6 2 31-16,-3-8 5 0,0 0 2 0,3 2 0 15,6 1-1-15,6-3 0 0,0 3 0 0,0-6 0 16,6 0 2-16,2-2 0 0,7 0 0 0,-3-1 0 16,0 1-17-16,0 0-3 0,5-6-1 0,1 3 0 0,0 0-26 0,-3-2 8 15,2-3-8-15,1 2-670 16,3-2-138-16</inkml:trace>
  <inkml:trace contextRef="#ctx0" brushRef="#br0" timeOffset="-106529.997">17004 12856 1825 0,'0'0'40'0,"6"5"8"0,6-2 1 0,0 2 3 0,0 3-41 0,8 3-11 0,4-1 0 15,3 4 0-15,-6 2 31 0,9 2 4 0,5 1 1 0,-2 2 0 16,0 5 9-16,0 1 3 0,-4 2 0 0,1 0 0 16,0 3-11-16,-3 2-1 0,-9-5-1 0,2 0 0 15,4 3-21-15,-6-3-4 0,-6 0-1 0,-3 0 0 16,-3 3-9-16,-3-3 8 0,-9 0-8 0,-3-2 8 16,-6 2 4-16,-3-5 0 0,0-1 0 0,-5-1 0 15,-7-4-4-15,-3 3 0 0,3-5 0 0,-5 0-707 16,-4 0-141-16</inkml:trace>
  <inkml:trace contextRef="#ctx0" brushRef="#br0" timeOffset="-105877.693">18049 12639 2052 0,'0'-13'45'0,"0"8"10"0,0-1 1 0,0 6 1 0,0 0-45 0,0 0-12 0,0 0 0 0,0 0 0 0,0 0-8 0,0 0-4 15,0 0-1-15,3 6 0 0,3 2 13 0,-3 5-12 16,-3 5 12-16,3 3-12 0,0 3 12 0,0 0 0 16,-3 5 0-16,3 0 0 0,0 3 0 0,0 2 15 15,-1 1-3-15,-2 5-1 0,0-1 9 0,-2 6 3 16,2-2 0-16,-3 4 0 0,-3-2-10 0,3 3-1 16,-3-3-1-16,3 2 0 0,0-2-11 0,-3 3 0 15,-3-3 9-15,6 0-9 0,-3-3 8 0,3-2-8 16,-3-3 10-16,0-5-10 0,0 0 0 0,3-6 0 15,3-2-11-15,-3-6-629 16,3-2-127-16</inkml:trace>
  <inkml:trace contextRef="#ctx0" brushRef="#br0" timeOffset="-105628.895">18427 12684 1900 0,'0'0'54'0,"0"0"11"0,0 0-52 0,0 8-13 0,0 5 0 0,0 3 0 16,0 3-23-16,-3-1-7 0,3 6-2 0,0 0 0 15,-3 2 20-15,0 6 12 0,0 2-13 0,0 3 5 16,0 8 29-16,0 0 7 0,-3 3 0 0,0 0 1 16,0-1 3-16,0 1 0 0,0-3 0 0,0 3 0 15,0 2 14-15,3-3 3 0,0 4 1 0,-3-4 0 0,3-2-20 16,0-2-4-16,0-4-1 0,0-4 0 0,0-4-4 15,3-1-1-15,0-4 0 0,0-5-678 16,0-2-136-16</inkml:trace>
  <inkml:trace contextRef="#ctx0" brushRef="#br0" timeOffset="-104912.748">19227 12771 1739 0,'0'0'49'0,"0"0"11"0,0 0-48 0,0 0-12 0,0 0 0 0,0 0 0 15,0 0 10-15,0 0-1 0,-3 8 0 0,3 3 0 16,0 0 24-16,-2 4 5 0,2 1 1 0,0 3 0 15,0-1-9-15,0 6-2 0,0 0 0 0,2 2 0 16,-2 4-10-16,0 1-2 0,0 4-1 0,0-4 0 16,0 4-3-16,0-3-1 0,0-1 0 0,0-2 0 15,0 3-3-15,0-5 0 0,0-4 0 0,-2 4 0 16,2-3 0-16,0-3-8 0,0 0 12 0,0 0-4 16,0-2-18-16,0-3-4 0,0-3-1 0,0-5-597 15,0 0-120-15</inkml:trace>
  <inkml:trace contextRef="#ctx0" brushRef="#br0" timeOffset="-104577.382">19183 12681 1494 0,'-3'-15'32'0,"3"7"8"0,-3 0 0 0,3 0 3 0,3 0-35 0,-3 3-8 15,0 5 0-15,3-8 0 0,3 5 0 0,-6 3-14 16,9-5 3-16,0-1 1 0,3 6 23 0,-1 3 5 0,4 0 1 0,0 2 0 16,6 0 2-16,0 3 1 0,0-2 0 0,6 1 0 15,2 4 3-15,4 2 1 0,-3 0 0 0,3 1 0 16,-1 2-4-16,-2-3-1 0,0 3 0 0,0 0 0 16,-7-1-5-16,-2-1-2 0,-3 4 0 15,0-2 0-15,-9 3-14 0,0-4 9 0,-6 4-9 0,-3 0 8 16,-3-1-16-16,-6 3-4 0,-6 0-1 0,-3 1 0 15,-3-1 13-15,-3-3 0 0,-5 1 12 0,-4-1-12 16,0 1 12-16,0-1-4 0,1-2 0 0,-1 0-8 16,0 3 0-16,6-6-14 0,-2 0 1 0,5-2-792 15</inkml:trace>
  <inkml:trace contextRef="#ctx0" brushRef="#br0" timeOffset="-104285.2">20123 12684 2239 0,'-3'-13'49'0,"3"13"11"0,-3-5 1 0,-2 2 2 0,-1 0-51 0,-3 3-12 16,-3 0 0-16,0 3 0 0,-3 0-8 0,-3 2-5 16,-6 3-1-16,3 5 0 0,1 3 6 0,-4 2 8 15,0 4-13-15,3 1 5 0,-3-1 8 0,6 1-10 16,1 4 10-16,-1-1-10 0,3 1 10 0,0 5 0 15,3-1-9-15,-3 6 9 0,3 0 0 0,3-2 0 16,-3 2 0-16,4 0 0 0,2-3 0 0,0 1 0 16,3-4 10-16,0 4-10 0,0-3 13 0,6-3-4 15,0 5-1-15,0-5 0 0,3-2 1 0,2-1 0 16,1-5 0-16,6 0 0 0,-3-2 2 0,3-1 0 0,3-4 0 16,0-1 0-16,3-5 1 0,-1-6 0 0,7-2 0 15,-3-2 0 1,6-6-88-16,0 0-16 0,-1-5-4 0</inkml:trace>
  <inkml:trace contextRef="#ctx0" brushRef="#br0" timeOffset="-103786.761">20171 13047 2146 0,'0'0'60'0,"0"0"15"0,0 0-60 0,0 0-15 15,3-8 0-15,3 2 0 0,0-2 13 0,0 3 0 16,3-3 0-16,3 3 0 0,0 0 23 0,3 2 5 15,-1-2 1-15,4 2 0 0,3 3-7 0,0 0-2 16,0 0 0-16,3 3 0 0,-7-1-13 0,4 4-4 16,0-1 0-16,0 0 0 0,-3 1-5 0,-3-1-2 15,0 5 0-15,-1-4 0 0,-5 2-9 0,0 2 8 16,-6-2-8-16,0 5 8 0,-3-2-8 0,-3 0 0 0,-3-1 0 0,-6 3 0 16,1-2 0-16,-7 2 0 15,0 0-12-15,-3 1 12 0,0-1-13 0,-3 0 5 0,-2 3 8 16,-1-3-13-16,3 0 13 0,-3 1-9 0,0-1 9 15,4-3-8-15,2 4 18 0,3-4 4 0,0 1 1 0,3-1 0 16,6-2-15-16,0 0 0 0,3-2 0 0,6-6 0 16,0 0-12-16,6 5-6 0,3 0-1 0,3-2 0 15,9-3 31-15,3-3 7 0,3-2 1 0,5 0 0 16,7-1-20-16,0-2 0 0,5 0 0 0,1-2 0 16,0-1 0-16,-1 1 0 0,-2-4 0 0,0 4 0 31,-4-6-17-31,1 3-7 0,-3-3-2 0,-1 3-695 0,-2-3-139 0</inkml:trace>
  <inkml:trace contextRef="#ctx0" brushRef="#br0" timeOffset="-103502.756">20978 12692 2156 0,'6'-16'48'0,"-3"11"9"0,3 0 3 0,0-1 0 0,-1 4-48 0,4-1-12 16,-6 0 0-16,3 1 0 0,-6 2 0 0,0 0-11 16,0 0 3-16,6 8 0 0,-3 2 28 0,0 3 7 0,0 3 1 0,-3 3 0 15,0 5 0-15,0 0 0 0,-3 5 0 16,0 2 0-16,0 1-15 0,0 3-2 0,-3 2-1 16,0-3 0-16,0 3 4 0,1 3 1 0,-1-3 0 0,0 0 0 15,0 0 2-15,0-5 1 0,0 2 0 16,0-8 0-16,0 1-18 0,0-3 0 0,3-3 0 0,0 0 0 31,0-5-16-31,3 0-11 0,0-6-1 0,0-2-1049 0</inkml:trace>
  <inkml:trace contextRef="#ctx0" brushRef="#br0" timeOffset="-102838.076">21764 12771 1692 0,'5'-7'37'0,"-5"7"8"0,-3-6 2 0,3 6 0 0,-2-2-38 0,-4-4-9 16,-3 1 0-16,3 2 0 0,-3 3 0 0,0-2 0 15,0 2 0-15,0 0 0 0,-3 2 9 0,3 6 0 16,-3 0 0-16,0 0 0 0,-3 3-1 0,4 2-8 16,-1 3 12-16,-3 2-4 0,-3 1 4 0,3 2 1 15,0-2 0-15,0-1 0 0,0 9-13 0,0-4 0 0,1 4 0 16,-1 2-10-16,3-3 10 0,3 3 9 0,3 1-1 15,0-4-8-15,6 3 14 0,0-2-4 0,0-1-1 0,6 1 0 16,3-4 11-16,3 1 1 0,0-3 1 0,0 0 0 16,5-2 16-16,1-3 3 0,3 0 1 0,0-3 0 15,0-5-7-15,3 3-2 0,2-6 0 0,4 0 0 16,0-5 2-16,3-3 0 0,-4-2 0 0,1 0 0 16,0-6-10-16,-3-2-1 0,-3 0-1 0,-1-3 0 15,-2-3-8-15,0-2-2 0,-3 0 0 0,0-3 0 16,-6 0 6-16,0 1 1 0,-4-6 0 0,-2 2 0 15,0 1-20-15,-6-3-9 0,0-1 1 0,0 7 0 16,-6-4-22-16,-2 6-4 16,-1 2-1-16,-3 6 0 0,-3 0 2 0,-6 0 0 0,0 2 0 15,-3 3 0-15,-2 0-4 0,-4 3-1 0,-3 2 0 16,0 1 0-16,-2-1 12 0,5 6 2 0,0 2 1 0,3 0 0 16,0 1 3-16,7 2 1 0,-1 2 0 0,0 1 0 0,6-1 10 0,3 4 9 15,3-1-13-15,3 5 5 0,3-2 8 16,6 3 16-16,0-3-4 0,6-1-1 0,3 1 14 0,6-2 3 15,0-1 1-15,6-3 0 0,5-2 11 0,4-2 1 16,6-1 1-16,0-5 0 0,2 0-10 0,1 0-1 16,-6 0-1-16,2-5 0 0,-2-3-13 0,0-6-2 15,-1-1-1-15,4-4-714 16,-3 0-142-16</inkml:trace>
  <inkml:trace contextRef="#ctx0" brushRef="#br0" timeOffset="-102508.243">22022 12637 2203 0,'12'-6'48'0,"-3"4"11"0,0 2 1 0,3 0 2 0,3 2-50 0,3 1-12 0,0 2 0 0,0 0 0 16,2 3 0-16,-2 3 8 0,3 2-8 0,-6 3 0 15,0 3 22-15,0-1-2 0,0 3 0 0,3 0 0 16,-7 6 5-16,1-3 1 0,0 2 0 0,0 1 0 16,0 2-18-16,-3 2-8 0,-3-4 8 0,0 2-8 15,3 3 10-15,-6 0-10 0,0-3 12 0,0 2-12 16,0-1 23-16,-6-1-3 0,0-3 0 0,-3-5 0 16,-3 3-20-16,0-3 0 0,0-2 0 0,-9-1 0 0,0 1 0 15,-6-3 0-15,7 0 0 0,-7-3 0 16,0 3-87-16,-6 0-18 0,0-6-4 15</inkml:trace>
  <inkml:trace contextRef="#ctx0" brushRef="#br0" timeOffset="-101725.883">22537 12142 1980 0,'6'-16'44'0,"0"8"8"0,-3 3 3 0,9-3 0 0,-3 0-44 0,6 2-11 0,0 1 0 0,6 0 0 16,-3 0-10-16,5-1-4 0,-2 4-1 0,3-1 0 15,0 3 15-15,0 0 16 0,-3 3-3 0,8-1-1 16,-8 4 5-16,6-1 1 0,-3 3 0 0,-3 0 0 16,-4 2-10-16,4 1-8 0,-3 0 12 0,-6 2-12 15,0 0 10-15,0 3-10 0,-6 2 8 0,-3 4-8 16,-3 1 20-16,0 1-2 0,0 3 0 0,0 4 0 16,-6 1 4-16,-3 0 1 0,0 5 0 0,0 3 0 15,-3-1-8-15,0 9-2 0,-3 0 0 0,6 2 0 16,-3 0-3-16,-2 3-1 0,-1 0 0 0,6 0 0 15,-3 0 3-15,3 5 1 0,-3 0 0 0,3 0 0 16,0-2 4-16,3 2 1 0,-3-2 0 0,0 2 0 16,0 0-5-16,6 0-1 0,-2-2 0 0,2-1 0 15,0 4-1-15,3-6-1 0,-3-3 0 0,3 0 0 16,3-5 2-16,-3 0 0 0,3-3 0 0,0-2 0 16,5-3-12-16,-5-2 0 0,0-4 0 0,3-2 0 0,-6-2 8 15,9-6-8-15,-9-5 12 0,0 0-4 0,-3-6 4 16,-3-2 1-16,6-5 0 0,-9 0 0 0,-2-3 15 15,2-6 4-15,-6 1 0 0,-3-3 0 16,-3-3-48-16,-3-2-8 0,0-3-3 0,-2 0 0 16,-1 1 12-16,-3-4 3 0,0 3 0 0,1-2-758 15,-4 2-151-15</inkml:trace>
  <inkml:trace contextRef="#ctx0" brushRef="#br0" timeOffset="-99158.872">15212 12859 1157 0,'-21'0'32'0,"15"2"8"0,-3-2-32 0,0 0-8 0,-2 3 0 0,2-3 0 0,0 0 80 0,0 0 13 15,0 3 3-15,0-3 1 0,0 0-5 0,3 0 0 16,0 0-1-16,3 0 0 0,-3-3-41 0,6 3-8 16,0 0-2-16,0 0 0 0,0 0-2 0,0 0-1 15,0 0 0-15,0 0 0 0,0 0-21 0,0 0-4 16,0 0 0-16,0 0-1 0,0 0-11 0,0 0 10 15,0 8-10-15,0-3 10 0,-3 3 2 0,3 0 1 16,-3 0 0-16,-3 0 0 0,-3 3-1 0,3-1 0 16,0 6 0-16,-3 3 0 0,-2-1-4 0,2 3-8 15,3 3 11-15,-3 3-11 0,0 2 11 0,0-3-11 0,0 1 10 16,0 2-10-16,0 0 0 0,3 0 0 16,-3 0 0-16,0 0 0 0,3 3 0 0,-3-6 0 0,0 3 0 0,4 1 0 15,-7 1 0-15,3-2 8 0,3 0-8 0,-3 3 9 16,0 0 5-16,0 0 1 0,3-3 0 0,-3 0 0 15,0 0-7-15,3 0-8 0,0 0 11 0,0-2-11 16,0-3 9-16,0-1-9 0,0 1 0 0,0 0 9 16,3-3-9-16,3 0 0 0,-3-5 9 0,3 0-9 15,0-3 9-15,0 0-9 0,3-2 12 0,0-3-12 16,6-3 25-16,0 1-1 0,3-1-1 0,6-5 0 16,6 0-1-16,3-3 0 0,-1-2 0 0,7 2 0 15,3-2-14-15,0 0-8 0,-1-1 10 0,1-2-767 16,3 3-154-16</inkml:trace>
  <inkml:trace contextRef="#ctx0" brushRef="#br0" timeOffset="-97105.564">1981 11996 975 0,'0'0'21'16,"9"-2"5"-16,-6-4 1 0,6 4 1 0,0-1-28 0,0 0 0 0,6-2 0 0,0 2 0 0,6-2 56 0,5 0 7 15,7 0 1-15,0-1 0 0,3 4-4 0,8-4 0 16,-8-2 0-16,9 3 0 0,-1 0-10 0,4-3-2 15,2 0-1-15,-5 3 0 0,6-6-17 0,-1 3-3 16,-2 3-1-16,0-3 0 0,-7 5-17 0,-2-2-9 16,0 0 10-16,-10 5-511 15,1-3-103-15</inkml:trace>
  <inkml:trace contextRef="#ctx0" brushRef="#br0" timeOffset="-95989.645">6982 11009 1104 0,'0'0'31'0,"6"-2"8"0,0-1-31 0,0-5-8 16,0 3 0-16,3 0 0 0,3-3 75 0,2 2 13 16,7-2 4-16,-3-2 0 0,-3 2-14 0,6-3-2 15,9 1-1-15,5 2 0 0,-5-3-26 0,3 3-5 16,-3 0 0-16,5 0-1 0,1 0-24 0,3 0-5 16,-7 1-1-16,10-1 0 0,6 2-13 0,-1 1 0 15,-5 0 0-15,3 2 0 0,-1 0 0 0,7 3 9 16,3 3-9-16,-1-3 8 0,-2 0-8 0,8 3 10 0,7-1-10 15,2 1 10-15,-2 2-10 0,2-2 0 0,1 0 0 16,-1-1 8-16,1 1-8 0,-1 0 0 0,0 2 0 16,1-3 0-16,-7 1 0 0,4-3 8 0,2-3-8 15,-2 3 0-15,2 0 0 0,-2 0 0 0,-4-2 0 0,4-1 0 16,-1 1 0-16,-2-4 8 0,2 4-8 0,1-1 0 16,-4 3 8-16,1-3-8 0,-4 1 0 0,1-1 8 15,2 0-8-15,1 1 0 0,-4 2 0 0,1 0 0 16,-1 0 0-16,-5-3-9 0,0 0 9 0,-4 1-13 15,-2-4 13-15,2 4 15 0,1-3-3 0,0-1-1 16,-1 4 8-16,1-4 1 0,-4 1 1 0,1 0 0 16,0-1 3-16,-4 1 1 0,1 0 0 0,0 0 0 15,-4 2-11-15,1-2-2 0,-9-1-1 0,-1 1 0 16,1 2-3-16,-6-2 0 0,-3 0 0 0,-6 2 0 16,0 1 0-16,-1-1 0 0,-5 0 0 0,3 1 0 15,-6 2-8-15,3-3 0 0,0 3 9 0,-3 0-9 0,3 0 12 0,-6 0-3 16,3 3 0-16,0-3 0 0,0 2-23 0,2 1-5 15,-2-3-1-15,0 5 0 16,0-2-19-16,3-1-4 0,-3 1-1 16</inkml:trace>
  <inkml:trace contextRef="#ctx0" brushRef="#br0" timeOffset="-90796.598">1829 13301 784 0,'0'0'22'0,"0"0"5"0,0 8-27 0,0 2 0 15,3 1 0-15,3-1 0 0,-6 4 57 0,0-1 7 16,3 5 0-16,0-2 1 0,3 3-1 0,3 2 0 16,-9-3 0-16,9 4 0 0,-6 1 0 0,0 1 0 15,0-3 0-15,3 3 0 0,-6 0-16 0,6-3-3 16,-6 3-1-16,0 0 0 0,0 0-19 0,0-1-4 0,0 1-1 0,-6 0 0 15,0 2-9-15,0 1-3 0,3-1 0 0,-6 1 0 16,0 2 1-16,0-3 0 16,6 1 0-16,-9-1 0 0,4 1-9 0,-1-6 12 0,-3 3-12 0,6-3 12 15,-3-3-12-15,3-2 10 0,-3 0-10 0,9 0 10 16,0-3-10-16,0-2 10 0,0-1-10 0,0-2 10 16,0 0-10-16,3-2 0 0,-3-6 0 0,6 2-535 15,-6-2-104-15</inkml:trace>
  <inkml:trace contextRef="#ctx0" brushRef="#br0" timeOffset="-90294.69">1779 13232 903 0,'0'0'25'0,"0"0"7"0,0 0-32 0,0 0 0 0,-3-3 0 0,3 3 0 15,0 0 43-15,0 0 2 0,0 0 1 0,0 0 0 16,0 0-16-16,0 0-3 0,0 0-1 0,0 0 0 16,0 0 25-16,0 0 5 0,12 0 0 0,-3 0 1 15,3 0-10-15,-3 0-3 0,-3 0 0 0,8 0 0 16,-5 0-3-16,6-2-1 0,-3-1 0 0,6 0 0 15,3 1-3-15,-3-1-1 0,0-2 0 0,2 2 0 16,4-2-2-16,-3-1-1 0,6-2 0 0,-3 1 0 16,2 1-7-16,4-2-2 0,-3 0 0 0,-3-2 0 15,3 2-4-15,-4 0 0 0,-2 3-1 0,0-1 0 16,-9 1-9-16,6 0-2 0,-3 2 0 0,-3 0 0 16,-3 1-20-16,-1 2-5 0,-8 0-1 0,0 0-585 15,0 0-117-15</inkml:trace>
  <inkml:trace contextRef="#ctx0" brushRef="#br0" timeOffset="-89895.484">1779 13660 1177 0,'0'0'25'0,"0"0"6"0,0 0 1 0,0 0 2 0,0 0-34 0,0 0 0 0,0 0 0 0,9 0 0 16,-3 0 68-16,-6 0 6 0,9 0 2 0,6 0 0 15,-9 0-20-15,-6 0-4 0,8 0-1 0,1 0 0 16,0 0-10-16,0 0-1 0,0 0-1 0,0 0 0 15,3 0-2-15,-6 0 0 0,3 0 0 0,0 0 0 16,3 0-8-16,3 0-1 0,-6 0-1 0,5 0 0 16,-2 0-13-16,6 0-2 0,0 0-1 0,-3 0 0 15,3-2-11-15,3-1 10 0,-1 1-10 0,7 2 10 16,-6 0-10-16,3-3 0 0,-3 0-12 0,0 1 12 16,2-1-48-16,-8 3-3 15,6-3 0-15,-6 3 0 0,0 0-24 0,-3 0-5 0,-3 0 0 16,-9 0-422-16,0 0-84 0</inkml:trace>
  <inkml:trace contextRef="#ctx0" brushRef="#br0" timeOffset="-89527.865">1773 14205 1263 0,'0'0'28'0,"0"0"5"0,-3 0 2 0,3 0 1 0,0 0-36 0,-3 3 0 0,3-3 0 0,0 0 0 16,0 0 72-16,-9 5 8 0,9-5 2 0,0 6 0 15,-6-1-38-15,6-5-7 0,0 8-1 0,0-8-1 16,0 5 1-16,6 3 1 0,-6-3 0 0,0-5 0 15,9 6-1-15,3-1-1 0,0-2 0 0,6-1 0 16,-1-2 24-16,4 0 5 0,3 0 0 0,0-2 1 16,3 2-10-16,0-3-3 0,2 0 0 0,4 1 0 15,-3-4-9-15,0 1-3 0,2 0 0 0,7 0 0 16,-9-3-28-16,3 2-12 0,-1 1 8 0,-2-3-8 16,0 3 0-16,0-3 0 0,-4 3-9 0,1-3-736 15,-3 2-147-15</inkml:trace>
  <inkml:trace contextRef="#ctx0" brushRef="#br0" timeOffset="-88357.182">4431 12745 1206 0,'-15'3'26'0,"15"-3"6"0,-6 2 0 0,-3 1 3 0,0 2-35 0,0-2 0 0,0 2 0 0,0 0 0 0,1-2 46 0,-1 2 2 15,0 1 1-15,3-1 0 0,0 0-30 0,3 1-7 16,-3 1 0-16,0 1-1 0,3-2-11 0,0-1 0 16,0 3 0-16,0 0 0 0,0-3 0 0,0 3 0 15,3-3 0-15,0 3 0 0,0-2 19 0,0 2 1 16,0 2 1-16,0-2 0 0,0 0 7 0,3 3 2 16,0-1 0-16,0 3 0 0,0 3-15 0,0-2-3 15,0 1-1-15,0 1 0 0,0 3-11 0,-3 2 12 16,0 0-12-16,0 3 12 0,0 2-12 0,-3 1 0 15,-3 2 0-15,3 0 0 0,-3 3 12 0,0 0 0 16,0-1 0-16,-3 4 0 0,3 2 15 0,0 2 3 0,-3 1 1 16,3 2 0-16,0-2-15 0,0 2-2 15,1 1-1-15,-1-3 0 0,0-1-13 0,0-2 9 16,3 3-9-16,-3 0 8 0,3-1-8 0,-3 1 0 0,3-3 0 16,0 3 0-16,0-6 0 0,0 1 0 0,0-6 0 0,0 0 8 15,-3-3-8-15,0-2 8 0,0-3-8 0,0-2 8 16,0-6-8-16,-3 3 12 0,0-6-12 0,3-2 12 15,3 0 12-15,-3-2 4 0,3-1 0 0,-2-3 0 16,2 1-28-16,3-3 0 0,0 0 0 0,0 0 0 16,0 0 12-16,0 0-4 0,0 0 0 0,0 0 0 15,0 0-8-15,5-5 0 0,-2-3 0 0,0 5 0 16,3-2 0-16,-6 5 0 0,0 0 0 0,6-5 0 16,3 2 0-16,-3-2 0 0,3 5 0 0,0-3 0 15,0 3 0-15,3 0 0 0,-3 0 12 0,0 0-4 16,3 0-8-16,3-3 12 0,-1 3-12 0,4-2 12 15,3-1-12-15,3 0 0 0,0-2 0 0,3 0 0 16,-1 0-28-16,7-1-5 16,3 1-1-16</inkml:trace>
  <inkml:trace contextRef="#ctx0" brushRef="#br0" timeOffset="-87493.42">4991 13798 1609 0,'-3'-8'35'0,"0"5"7"0,3-2 2 0,-3 3 2 0,3-1-37 16,0 0-9-16,0-2 0 0,0 5 0 0,0 0 19 0,3-5 1 0,0-3 1 0,0 2 0 16,0 1 19-16,-3-3 3 0,0 3 1 0,3-3 0 15,2 0-5-15,1 3-1 0,0-1 0 0,0-2 0 16,0-2-10-16,3-1-3 0,0 1 0 0,-3-3 0 15,3-1-5-15,0-2-2 0,3 1 0 0,0-7 0 16,-3 1-10-16,0-3-8 0,3-2 12 0,-4 2-12 16,1-2 9-16,0-1-9 0,0-2 0 0,0 3 9 15,0-3-9-15,-3 2 0 0,0 1 9 0,-3-1-9 16,3 1 0-16,-3 2 0 0,0 0 0 0,-3 3 0 16,0 0 0-16,0 0 8 0,-3 2-8 0,3 1 0 15,-3 7 0-15,0 0 0 0,3 1 0 0,-3 2 0 16,0 3-8-16,3 5 0 0,-6-3 0 0,-3 3 0 15,0 5-7-15,-3 0-1 0,3 3 0 0,-3 0 0 16,1 6 5-16,-1-1 1 0,0 3 0 0,0 5 0 0,3 0 10 16,0 0-12-16,-3 3 12 0,0 2-12 0,0-2 12 15,3 5 8-15,0-2-8 0,0-1 11 0,1 6-19 16,2 0-4-16,0-6-1 0,3 6 0 0,0 0 13 16,3 0 0-16,0-3 9 0,6 2-9 0,-3-2 0 0,3 1 0 15,0-4 0-15,2 0 0 0,7 1 0 0,0-6 8 16,0-2-8-16,3-1 0 0,3-2 8 0,6-5-8 15,-4 2 0-15,4-8 9 16,3-2-28-16,0-6-5 0,2 0-2 0,1-2-564 16,-3-3-113-16</inkml:trace>
  <inkml:trace contextRef="#ctx0" brushRef="#br0" timeOffset="-86436.122">5601 13422 1265 0,'-3'-13'36'0,"3"13"8"0,0 0-36 0,-6-5-8 0,0 0 0 0,0-1 0 16,6 6 12-16,-6-8 0 0,0 6 0 0,0-4 0 16,-3 1 7-16,3 2 1 0,-3 1 1 0,0 2 0 15,0 0 17-15,0 2 3 0,1 1 1 0,-1 0 0 16,0-1 8-16,0-2 2 0,0 6 0 0,0-4 0 16,-3 4-4-16,3-1 0 0,0 0 0 0,0 3 0 15,0 0-15-15,3 5-3 0,0 0-1 0,0 1 0 16,0 2-29-16,1 5 0 0,-4 0 0 0,6 3 0 15,0 0 0-15,-3-1 0 0,0-1 0 0,3 1 0 16,0-4 0-16,3-1 0 0,0 1 0 0,3-3 0 16,-3-3 0-16,3 0 0 0,3-5 0 0,3 3 0 0,0-3 19 15,2-3-3-15,-2-2 0 0,6-3 0 0,0-3 0 16,3-2 0-16,0-1 0 0,-3-2 0 0,0-2-6 16,-1-1-2-16,1-2 0 0,-6-3 0 0,3 0-8 0,-3-2 0 15,-3-3 0-15,0-3 0 0,0 3 0 0,-3-1-17 16,0 4 4-16,-6-1 1 0,0 6-6 0,0 0-1 15,-3 0 0-15,-3 2 0 0,3 3-4 0,-3-2-1 16,-3 4 0-16,0 1 0 16,1 0-1-16,-1 5-1 0,-3 2 0 0,3 1 0 0,0 2 12 15,-3-2 2-15,3 0 1 0,0 2 0 0,3 0 11 0,3 1 0 16,0-4 0-16,0 3 0 0,3 3 0 0,3-8-8 16,6 3 8-16,3 0 0 0,0 2 0 0,6-5 0 0,3 0 0 15,3 0 0-15,0-3 11 0,0 1-3 0,2-1 0 16,1-2 0-16,0-1-8 0,3-1 0 0,-6-1 0 0,2 0 0 15,-2-3 0-15,0 0 0 0,0 1 0 0,-3 2 0 16,0-3 28-16,-3 1 8 0,-1 2 0 0,-8-3 1 16,3 3 14-16,-3-2 2 0,0 4 1 0,0-1 0 15,-9 1-13-15,3 1-2 0,0 0-1 0,0 5 0 16,0 0-24-16,0 0-5 0,-6-6-1 0,-3 4 0 16,9 2-8-16,0 0 0 0,-6 0 0 0,0 0 0 15,6 0 0-15,0 0 0 0,-9 0 0 0,9 0 0 16,0 0 0-16,0 0-14 0,0 0 3 0,-5 0 1 15,-1 0 10-15,6 0 0 0,0 0 0 0,-9 2 0 16,0-2-25-16,3 3 0 0,-3 0 0 0,3-1 0 16,0 4 13-16,0-1 4 0,-3 0 0 0,3 0 0 15,-3 3 8-15,3 0 0 0,-3 0 0 0,0 0 0 16,3 0 0-16,0 0 0 0,-3 0 0 0,7-3-8 0,-4 1 8 16,3 2-12-16,3-8 12 0,0 0-12 0,0 0 12 0,0 0 0 15,0 0 0-15,0 0 0 0,6 0 8 0,2 0-8 16,1-3 8-16,3 0-8 0,0-2 0 0,0 0 8 15,0-1-8-15,0 1 0 0,0 0 11 0,-3-3-3 16,3 3 0-16,-3-1 0 0,0 1-8 0,-4 2 10 16,4-2-10-16,-6 0 10 0,3 2 17 0,-6 3 3 15,0 0 1-15,0 0 0 0,0 0-20 0,0 0-11 16,0 0 12-16,0 0-12 0,0 0 0 0,3 8 0 16,0 0 0-16,0 3 0 0,3 2 0 0,0 3-11 0,-3 0 11 15,6-1-10-15,0 7 10 0,-3-1 0 0,3 3 0 16,0-1 0-16,3 4 0 0,-3 2-8 15,0-3 8-15,0 4 0 0,-1-1 0 0,1 0 0 0,0 0 0 0,-3 0 11 16,-3 3-11-16,0-1 0 0,0 1-10 0,-3 3 10 16,-3-1 0-16,0 0 0 0,0 1 0 0,0-1 10 15,0-2-10-15,-3-3 0 0,-3 3 0 0,0-6 0 16,1 1 0-16,-4-4 0 0,-3-1 0 0,3-1 0 16,-3-3 0-16,-3-4-11 0,3-4 3 0,-3-2 0 15,1 0 8-15,2-5-10 0,-3-6 10 0,0-2-10 16,0-1 10-16,0-4 0 0,-3-3 0 0,4-3 0 15,-1 0 0-15,0-5 9 0,3-6-9 0,0 3 0 16,3-5 0-16,0-2 0 0,3-1 0 0,6 0 0 16,0-2 0-16,3-1-11 0,6 4 0 0,0-1 0 15,3 3-5-15,3 2 0 0,6 1-1 0,0 5 0 16,0 2 5-16,5-2 2 0,7 2 0 0,-3 1 0 16,3 2-67-16,3 0-14 0,2 0-2 15</inkml:trace>
  <inkml:trace contextRef="#ctx0" brushRef="#br0" timeOffset="-86041.022">6229 13047 1198 0,'0'26'26'0,"-3"-13"6"0,3 6 0 0,-3 2 3 0,0 3-35 0,-3 2 0 0,6 3 0 0,-3 0 0 16,-3 1 79-16,3-1 9 0,0 2 1 0,3-1 1 15,3-1-34-15,0 0-6 0,-3-3-2 0,3-2 0 16,0 2-9-16,0 1-3 0,0-3 0 0,0 0 0 16,0-3-19-16,3-3-4 0,-3 1-1 0,0-1 0 0,0-4-12 15,0-1 9-15,-3-3-9 0,3-2 8 16,0 0 2-16,-3-8 0 0,0 0 0 0,0 0 0 16,0 0-29-16,0 0-5 0,0 0-2 15,-6-5-801-15</inkml:trace>
  <inkml:trace contextRef="#ctx0" brushRef="#br0" timeOffset="-85728.932">6140 13033 1780 0,'0'-15'50'0,"0"7"12"0,0 2-50 0,3-2-12 16,-1 0 0-16,4-2 0 0,-3-1 38 0,3 3 5 0,3-2 1 15,0-1 0-15,-3 1-28 0,6 2-6 0,-3 0-1 0,3 0 0 16,0 0-9-16,0 3 0 0,0-3 0 0,0 2 0 15,5 4 28-15,1-4 3 0,-3 6 1 0,3 0 0 16,-3 0-16-16,3 3-2 0,-3 0-1 0,0-3 0 16,2 5 5-16,1-2 1 0,-3 2 0 0,3 3 0 15,0 0-11-15,-3 2-8 0,3-2 9 0,-7 3-9 16,1-1 8-16,0 4-8 0,0-4 0 0,-3 3 0 16,0 1 0-16,0 2 0 0,-3-3 0 0,-3 3 0 15,-3 0 0-15,0-1 8 0,0 4-8 0,-6-1 0 16,0 1 8-16,-6 0-8 0,-3-1 11 0,0-2-11 15,-3 0 15-15,-2 2-4 0,-1-2-1 0,-3 3 0 16,0-6-10-16,3 3 0 0,-2-3-10 0,5-2-647 16,-3 2-130-16</inkml:trace>
  <inkml:trace contextRef="#ctx0" brushRef="#br0" timeOffset="-85406.687">7024 12811 1717 0,'0'0'37'0,"0"0"8"0,0 0 2 0,0 0 2 0,0 0-39 0,-3-5-10 16,3 0 0-16,0 5 0 0,0 0 0 0,0 0 0 16,-6 0 0-16,3 2 0 0,-3 1 0 0,3 5 0 0,-3 0 0 0,0 2 0 15,-3 4 0-15,-3 1 0 0,0 1 0 0,0 5 0 16,-3 3 15-16,0 0 7 0,1 3 2 0,2-1 0 15,-6 6-4-15,3-1 0 0,-3 1 0 0,3 0 0 16,0 0 4-16,0-1 0 0,0 1 0 0,1 0 0 16,5 2 2-16,0-2 1 0,-3-3 0 0,6 0 0 15,0 3-11-15,6-5-3 0,-3-1 0 0,6-2 0 16,0 0-1-16,3-3 0 0,0 0 0 0,3 0 0 16,3-5 0-16,0 3 0 0,2-6 0 0,1-3 0 15,6-2 6-15,-3-2 1 0,6-4 0 0,0-2-678 16,-1-2-135-16</inkml:trace>
  <inkml:trace contextRef="#ctx0" brushRef="#br0" timeOffset="-85008.16">7134 13115 1340 0,'-12'-8'38'0,"12"8"8"0,3-5-37 0,-3 5-9 16,6-5 0-16,-3 0 0 0,0 2 60 0,6-2 9 15,3 5 3-15,-4-3 0 0,-8 3-4 0,12-3-1 0,3 3 0 0,0 3 0 16,-6 0-26-16,3 2-5 0,0 0 0 0,6 3-1 15,0 3-4-15,-7-1-1 0,4 4 0 0,-3-1 0 16,3 0-14-16,0 3-4 0,-9-3 0 0,0 3 0 16,3 0 4-16,-3 0 0 0,-3 0 0 0,-3 0 0 15,-3-1-16-15,0 4 0 0,0-3 8 0,-3 0-8 16,-3 2 29-16,-3 1 3 0,0-3 1 0,-6 2 0 16,-3-5-25-16,1 1-8 0,-1-1 0 0,3 0 0 15,0-2 10-15,-3-1-2 0,-6-2 0 0,7 0 0 31,2 0-94-31,0-3-19 0,0-2-4 0,3 0-1 0</inkml:trace>
  <inkml:trace contextRef="#ctx0" brushRef="#br0" timeOffset="-84737.526">7488 13084 1198 0,'0'0'26'0,"0"0"6"0,0 0 0 0,0 0 3 0,-6 8-35 0,-3-3 0 16,-3 3 0-16,3 2 0 0,3 1 61 0,-6 0 6 16,-3-1 1-16,4 3 0 0,5 3-22 0,0-3-4 15,-3 6-1-15,-3 0 0 0,6 2-10 0,0-3-3 16,3 3 0-16,0-2 0 0,-3 2 0 0,3-2 0 16,6 2 0-16,0 0 0 0,-3 0-2 0,3-2-1 15,0-1 0-15,6 3 0 0,-3-5-9 0,3 0-3 16,-3-3 0-16,3 1 0 0,3-4-5 0,-4-2 0 0,4 0-8 15,0-5 12 1,3 2-101-16,-3-5-21 0,0-3-4 0</inkml:trace>
  <inkml:trace contextRef="#ctx0" brushRef="#br0" timeOffset="-84466.294">7583 13401 1022 0,'21'8'22'0,"-21"-8"5"0,0 0 1 0,0 0 1 0,9 5-29 0,-9-5 0 0,0 6 0 0,0-6 0 16,0 0 98-16,0 13 14 0,0-3 2 0,-3 4 1 0,-6 2-35 0,6-1-8 16,6-1 0-16,-6-1-1 0,-9 0-19 0,6 0-3 15,6 1-1-15,0-1 0 0,-3-3 4 0,3 1 0 16,-3 0 0-16,6-3 0 0,6-1-30 0,-3-1-6 15,-9-1 0-15,3-5-1 0,12 5-3 0,-3-2 0 16,-9-3 0-16,0 0 0 0,0 0-12 0,9-3 0 16,0 1 0-16,-6-4 0 15,-6-2-110-15,6 1-22 0,9-7-4 0,-6 1-680 16</inkml:trace>
  <inkml:trace contextRef="#ctx0" brushRef="#br0" timeOffset="-84180.449">7553 13279 1440 0,'0'0'40'0,"0"0"11"0,0 0-41 0,0 0-10 0,0 0 0 0,0 0 0 16,6-2 57-16,-6 2 10 0,0 0 1 0,0 0 1 16,0 0-46-16,0 0-10 0,6 8-1 0,-6 0-1 15,-6 0-3-15,3 2-8 0,6-2 12 0,-3 3-4 16,-3-3 14-16,0 2 2 0,6 1 1 0,0-6 0 15,3 3-15-15,-3-3-10 0,-3-5 12 0,0 0-12 16,12 3 28-16,-6 0-2 0,-6-3 0 0,0 0 0 16,6-3 3-16,-6 3 1 0,6-3 0 0,-6-2 0 15,0-3-15-15,3 0-3 0,3 0-1 0,-6 0 0 16,-9 0-11-16,3 3-11 0,12 0 3 0,-9-1 0 31,-6 4-32-31,0-1-5 0,3 1-2 0,0 2-807 0</inkml:trace>
  <inkml:trace contextRef="#ctx0" brushRef="#br0" timeOffset="-83805.481">7131 12967 1346 0,'-15'6'29'0,"15"-6"7"0,9 0 0 0,0 0 3 0,-9 0-31 0,9-3-8 0,3 3 0 0,5 0 0 16,4-3 78-16,-6 3 14 0,0-2 4 0,0-1 0 15,9 3-29-15,0 0-6 0,-7-3-1 0,1 3 0 16,0-2-21-16,3-1-5 0,0 3-1 0,-6-3 0 16,0 3-13-16,-1-2-2 0,1 2-1 0,-3 0 0 15,-12 0-9-15,6-3-8 0,3 0 9 0,-3 1-9 16,-6 2 0-16,6 0 0 0,-6 0 0 0,6-6 0 16,3 6-36-1,-9 0-9-15,0 0-3 0,0-7-838 0</inkml:trace>
  <inkml:trace contextRef="#ctx0" brushRef="#br0" timeOffset="-83582.548">7416 12840 1302 0,'-14'3'36'0,"14"-3"10"0,0 0-37 0,0 0-9 15,-6 0 0-15,6 0 0 0,0 0 83 0,0 0 14 16,0 0 3-16,0 0 1 0,0 0-65 0,0 0-12 16,0 0-4-16,0 0 0 0,0 0-10 0,9 5-2 15,2 0-8-15,-2 1 12 0,-3 2 5 0,3-3 1 16,3 0 0-16,-3 1 0 0,3-1 6 0,-3 3 2 15,0 0 0-15,3 0 0 0,0 0-6 0,-3 0-2 0,-6-3 0 16,-3 3 0-16,6-3-8 0,-6-5-2 16,0 8 0-16,-3 3 0 0,-3-3-8 0,0 2 12 15,0 1-12-15,-6-3 12 16,-3 2-34-16,6 3-6 0,0-2-2 0</inkml:trace>
  <inkml:trace contextRef="#ctx0" brushRef="#br0" timeOffset="-82907.388">8161 12761 817 0,'-12'-8'23'0,"12"8"5"0,6-3-28 0,0 1 0 0,-6 2 0 0,6-6 0 16,0 1 32-16,-1 0 1 0,1 2 0 0,-6 3 0 16,0 0 63-16,0 0 13 0,0 0 3 0,3 8 0 15,-3 0-26-15,-3 3-5 0,3 2-1 0,0 3 0 16,0 2-8-16,-3 1-1 0,-5 2-1 0,5 5 0 15,3-2-17-15,-3 5-3 0,-6 0-1 0,3 3 0 16,3 0-12-16,3 2-2 0,-6 1-1 0,0-1 0 0,-3-2-5 16,0 2-1-16,9-2 0 0,0-3 0 0,-9 0-28 15,3-5 8-15,9 0-8 0,-3 0 0 0,-3-3 10 0,0-3-1 16,3-4 0-16,6 1 0 0,0 1-1 0,-3-5-8 16,-6-3 12-16,6 2-4 15,9-4-63-15,-3-1-13 0,-6-5-2 0,6-3-1 0</inkml:trace>
  <inkml:trace contextRef="#ctx0" brushRef="#br0" timeOffset="-82468.649">8479 13039 1807 0,'0'0'40'0,"0"0"8"0,0 0 1 0,0 0 2 0,6 0-41 0,0 0-10 0,-6 0 0 0,9-6 0 15,0 4 78-15,-3 2 14 0,3-3 2 0,-9 3 1 16,12 0-40-16,0 0-8 0,-1-3-2 0,1 3 0 16,6 0-25-16,0 3-4 0,3 2-2 0,-3-2 0 15,0-3-14-15,2 5 9 0,-2 1-9 0,3 2 8 16,-6-3-8-16,0 5 0 0,-3-2 9 0,0 0-9 15,-3 3 0-15,-3-1 8 0,0 1-8 0,-3 2 0 16,0-2 8-16,-6 2-8 0,0 3 8 0,-6-3-8 16,0 6 9-16,-3-3-9 0,-3-1 12 0,-3 4-12 0,-3-3 0 15,-3 2 0-15,1 1 0 0,-1-1-9 0,-3 1-2 16,-3-3 0-16,3-3 0 0,1 3 0 0,2-3 11 0,0 0 0 16,3-2 0-16,3 0 0 0,3-4 0 0,4 1 0 15,2 0 0-15,0-2 0 0,9-6 0 0,0 0 0 16,0 0 8-16,9 2-8 0,3 1 8 0,2-3-8 15,7 0 10-15,3-5-10 0,0 2 24 0,3-2 0 16,5-1-1-16,1-2 0 0,3 1-23 0,-3-1 0 16,-4 2-12-16,4-2 4 0,-6 0 8 0,3 3 0 0,-4 0-9 15,-2 0-720-15,3-1-144 16</inkml:trace>
  <inkml:trace contextRef="#ctx0" brushRef="#br0" timeOffset="-82242.622">9060 13322 1213 0,'14'-6'34'0,"-8"4"8"0,0 2-34 0,-6 0-8 0,12-3 0 0,-3 1 0 16,-3-4 102-16,-6 6 18 0,0 0 4 0,0 0 1 15,0 0-32-15,0 0-6 0,-3 8-2 0,-6-3 0 16,-3 3-39-16,-3 3-8 0,-2 2-2 0,-4 3 0 0,-3-3-12 0,0 3-4 15,-3 0 0-15,3 0 0 16,1 0-20-16,-1 0 0 0,6 0 0 0,0 2-629 16,3-2-126-16</inkml:trace>
  <inkml:trace contextRef="#ctx0" brushRef="#br0" timeOffset="-81586.604">9455 13041 1360 0,'0'0'30'0,"0"-5"6"0,-3-3 2 0,3 0 0 0,0 0-30 0,0-2-8 0,0 2 0 16,3-3 0-16,-3 1 53 0,3 2 10 0,0 0 1 0,0 2 1 16,-3 4-36-16,0 2-7 0,0 0-2 0,0 0 0 15,0 0 12-15,0 0 3 0,0 0 0 0,0 0 0 16,-6 2-21-16,-3 6-4 0,1-2-1 0,-1 4 0 15,0 1 3-15,0 5 0 0,0 0 0 0,-3 2 0 16,0 1-12-16,-3 4 10 0,6 1-10 0,-3 3 10 16,3-1-1-16,-3 3 0 0,6-5 0 0,1 2 0 15,2 1 4-15,0-1 1 0,3-2 0 0,3-3 0 16,0 3 2-16,5-3 0 0,1-2 0 0,0-1 0 16,3-2 11-16,3 0 2 0,0-3 1 0,3 1 0 15,0-6 8-15,3-1 2 0,-1 1 0 0,1-2 0 16,3-4-4-16,-3-2 0 0,3-2 0 0,-3-4 0 15,2 1-7-15,-2-3-1 0,0-2-1 0,0-4 0 16,0 1-3-16,-3-3 0 0,2 0 0 0,-2 1 0 16,3-7-6-16,-3 4-2 0,-3-3 0 0,0-1 0 15,3 1 3-15,-7-2 0 0,1 1 0 0,0 1 0 0,-3 0-19 0,-3 0-9 16,0-3 1-16,-3 6 0 0,0-1 8 0,-3 3 0 16,0 0 0-16,0 0 0 0,-3 3-13 0,-3 3-1 15,0-1 0-15,-3 0 0 16,0 1-13-16,-3-1-2 0,1 1-1 0,-1 2 0 15,-3-3-6-15,-3 3 0 0,0 3-1 0,-3 2 0 16,-3-2-6-16,-2 2-1 0,-1 3 0 0,-3 0 0 16,0 6-12-16,-2-1-2 0,-4 3-1 0,3 0 0 15,0 0 14-15,1 2 2 0,2 1 1 0,-3-1 0 0,6 4 22 16,3-1 5-16,4 0 1 0,2 0 0 0,3 1 14 0,3-1 0 16,6 0 0-16,0-2 0 0,6-1 23 0,3 1 1 0,3-1 0 15,3-2 0-15,6 0 16 0,3-2 4 0,5 1 1 16,1-4 0-16,6 0 10 0,3-3 1 0,3 0 1 0,-1 0 0 15,1-6-30-15,0 4-7 0,-1-3 0 0,-2-1-1 16,0 1-8-16,0-3-2 0,-4-3 0 0,1-2 0 31,-3 0-81-31,3 0-17 0,-4-3-3 0,-5 3-1 0</inkml:trace>
  <inkml:trace contextRef="#ctx0" brushRef="#br0" timeOffset="-81252.539">9827 12594 1450 0,'0'0'32'0,"3"11"6"0,3-1 2 0,6 6 1 0,0 3-33 0,3-1-8 16,0 3 0-16,6 3 0 0,0 3 79 0,2-3 13 16,1-1 4-16,0 4 0 0,3-1-20 0,-3 1-4 15,-3 2-1-15,-1 0 0 0,1 0-5 0,-3 0-1 16,3 3 0-16,-6 0 0 0,0-3-22 0,0 2-5 0,-4-1-1 16,4 1 0-16,-3-4-9 0,-3 2-1 0,-3-5-1 15,-3 5 0-15,3-3-18 0,-6 3-8 0,-6-2 8 16,0 5-8-16,-3-3 17 0,-9 2-1 15,-2 1-1-15,-7 0 0 16,-9 0-68-16,-6-1-14 0,-11-1-2 0,-4-1-1008 0</inkml:trace>
  <inkml:trace contextRef="#ctx0" brushRef="#br0" timeOffset="-80451.904">10262 12332 1148 0,'-12'-13'25'0,"6"8"6"0,3-1 1 0,3 6 0 0,0-5-32 0,3-3 0 0,0 0 0 0,6 0 0 16,3 0 0-16,3 3-20 0,0 0 4 0,6 0 0 16,5-1 82-16,-2 4 17 0,6-1 3 0,0 3 1 15,0 0 17-15,2 0 4 0,-5-3 1 0,3 3 0 0,-3 3-30 16,-1-3-7-16,-2 0 0 0,3 0-1 16,-6 3-12-16,3-1-3 0,-4-2 0 0,1 6 0 0,-6-4-39 0,0 6-8 15,-3 0-1-15,-3 3-8 0,0 2 8 16,-6 3-8-16,0 2 0 0,-6 3 0 0,-3 3 8 15,-3 3-8-15,0 2 0 0,-3 5 0 0,-3 6 13 0,-3 2-4 16,3 8-1-16,-2 1 0 0,-1-1 0 0,0 3 0 16,3 0 0-16,0 0 0 0,0 2-8 0,3 4 0 15,3-1 0-15,0 0 0 0,7-5 0 0,-4 0 0 16,6 0 0-16,0-6 0 0,6 4 0 0,-4-1 8 16,1 0 0-16,3 0 0 0,3-2-8 0,0-6 0 15,0-2 0-15,3 0 0 0,0-6 20 0,0 3 12 16,0-5 3-16,3-3 0 0,-3 0-23 0,3 0-4 0,-7-2 0 15,7-3-8-15,-3-3 9 0,-3-3-9 0,0-2 0 16,-3 0 9-16,3-5 0 0,-3-1 0 0,-6-5 0 16,0-5 0-16,0 0 13 0,-9 3 2 0,-3-3 1 0,-6 0 0 15,-3-3 3-15,-5 1 0 0,-1-1 0 0,-12 0-829 16,-3 1-166-16</inkml:trace>
  <inkml:trace contextRef="#ctx0" brushRef="#br0" timeOffset="-78536.632">2490 14171 1058 0,'0'0'23'0,"-6"0"5"0,6 0 0 0,-6-3 3 0,0 1-31 0,0-1 0 16,0 3 0-16,-2-2 0 0,2 2 67 0,0-3 7 15,0 3 2-15,0 0 0 0,-3 0-11 0,6 3-1 16,-6-3-1-16,3 0 0 0,0 2-35 0,6 1-8 16,-9-1 0-16,9-2-1 0,-3 3 3 0,0 0 1 15,-3-1 0-15,6-2 0 0,0 0-3 0,-3 6 0 16,3-1 0-16,-3 0 0 0,0 3-3 0,-3 0-1 16,3 0 0-16,-3 3 0 0,0-3-4 0,0 5-2 15,-2 0 0-15,-1 0 0 0,-3 3-10 0,3 3 0 16,3-3 0-16,-3 5 8 0,0 3-8 0,3-3 0 15,0 3 0-15,0-3 0 0,0 2 0 0,3-1 0 16,-3-1 0-16,6 0 0 0,0-2 0 0,-6-4 0 0,6-1 0 16,6 1 0-16,-6-1 17 0,0-1 2 0,3-2 0 15,3 2 0-15,0-5 1 0,3 2 0 0,0-4 0 16,0 2 0-16,3-3-5 0,6 0-1 0,-9-2 0 0,5-1 0 16,1 1-2-16,0-3 0 0,0 0 0 0,0-3 0 15,3 1 4-15,-6-1 1 0,6-2 0 0,-6 0 0 16,2-3 4-16,-2-3 1 0,3 3 0 0,3-3 0 15,-9-2-2-15,6 3 0 0,-3-4 0 0,3-1 0 16,-9 1-4-16,6-2 0 0,-1 1-1 0,-5-1 0 16,0 0-5-16,3 0-1 0,-6 0 0 0,0 0 0 15,-3 3 8-15,3 0 2 0,0-3 0 0,-3 3 0 16,0 2-19-16,0 0 0 0,-3-2 0 0,0 0 0 16,3 2 10-16,-3-2-10 0,0 0 8 0,-6 2-8 15,3 1 9-15,0-1-9 0,0 1 10 0,1 2-10 16,2 0 0-16,-3-3 0 0,-3 6 0 0,3-3 0 0,3 3-8 15,-3-1 8-15,0 1 0 0,-6 0 0 0,0 2-12 16,6 0 12-16,-9-2-12 0,9 5 12 0,-9 0-9 0,3 0 9 16,-2 0 0-16,5 3-9 0,-6-1 9 0,0 1 0 15,3 2 8-15,3-2-8 0,-6 2 0 0,3 3-16 16,0-2 2-16,6-1 1 0,0 3 13 0,-3 0-11 16,7 2 11-16,-1 1-10 0,0 0 2 0,3 2 0 15,0-3 0-15,3 4 0 0,0-1 8 0,-1 0 0 16,7 0-9-16,-6 3 9 0,6 0 0 0,0 0 0 15,0-3 0-15,0 3 0 0,3 0 0 0,-3-3 0 16,6 0 0-16,0 1 0 0,-3-1 0 0,0-3 8 16,5 4-8-16,-2-4 8 0,-3 1 0 0,3-1 0 0,0-2 0 15,0 0 0-15,0 0 8 0,0 0 0 0,-4-3 1 0,4 3 0 16,0-2-17-16,-3-4 0 0,0 4 0 0,-3-6 0 16,3 5 0-16,-3-3 8 0,3-2 1 0,-3 3 0 31,3-3-102-31,-3 0-21 0,-4 0-4 0</inkml:trace>
  <inkml:trace contextRef="#ctx0" brushRef="#br0" timeOffset="-78233.564">2833 14515 966 0,'0'0'27'0,"0"0"7"0,0 0-34 0,0 0 0 15,0 0 0-15,0-5 0 0,0 5 32 0,0 0-1 16,0 0 0-16,0 0 0 0,0 0 48 0,0 0 9 16,0 0 3-16,0 0 0 0,0 0-24 0,3 8-5 15,-3 0-1-15,0-8 0 0,0 8 16 0,0 2 3 16,0-2 1-16,0 3 0 0,-3-1-29 0,3 1-7 16,0-3-1-16,0 5 0 0,0-2-22 0,0-3-5 15,0 2-1-15,3-2 0 0,0 0-8 0,-3 3-8 16,5-3 9-16,-5-3-9 0,3 3 10 0,-3-8-10 15,3 5 10-15,-3-5-10 0,0 0 12 0,6 3-3 16,-6-3-1-16,0 0 0 0,9 0-8 0,-3-6 0 16,0-2 0-16,0 1-642 0,0-1-126 15</inkml:trace>
  <inkml:trace contextRef="#ctx0" brushRef="#br0" timeOffset="-78095.88">2785 14351 1699 0,'-9'-5'37'0,"3"5"8"0,6-3 2 0,-6 3 1 0,-3 0-39 0,6 0-9 0,0 0 0 0,3 0 0 16,0 0 28-16,0 0 4 0,0 0 1 0,0 0-556 15,9-3-111-15</inkml:trace>
  <inkml:trace contextRef="#ctx0" brushRef="#br0" timeOffset="-77792.612">3080 14219 1653 0,'-18'-6'47'0,"18"6"10"0,0 0-45 0,-6 0-12 15,0-2 0-15,6 2 0 0,0 0 44 0,-6-3 6 16,0 0 2-16,6 3 0 0,0 0 3 0,0 0 1 16,0 0 0-16,0 0 0 0,-6 6-46 0,6-6-10 15,0 8 0-15,0-3 0 0,-3 3 8 0,3 0 1 16,0 0 1-16,0 2 0 0,0 4-18 0,-3 2-4 15,3-1-1-15,-3 4 0 0,3-1 21 0,0 1 4 16,-6 2 0-16,6 0 1 0,0 6-13 0,0-6 0 16,6-3-9-16,-6 4 9 0,0-4 0 0,0 1 0 15,3-6 0-15,6 3 0 0,-3-3 12 0,3-2 1 0,0 2 1 16,6-5 0-16,-6 0-14 0,3 0 9 0,2-3-9 16,1-2 8-16,0-1-8 0,6-4-17 0,-6-1 4 0,3-2-895 15</inkml:trace>
  <inkml:trace contextRef="#ctx0" brushRef="#br0" timeOffset="-77389.364">3220 14290 1176 0,'0'0'33'0,"0"0"7"0,0 0-32 0,0 0-8 0,0 0 0 0,0 0 0 0,0 0 98 0,0 0 18 15,0 0 3-15,0 0 1 0,0 0-14 0,0 0-2 16,0 0-1-16,0 0 0 0,0 0-59 0,8 0-11 16,1 0-2-16,-9 0-1 0,9 3-11 0,0-1-3 15,3 1 0-15,0-3 0 0,0 3-4 0,0-3-2 16,0 2 0-16,-3-2 0 0,3 3-10 0,-3 0 0 16,2-1 9-16,-2 4-9 0,0-4 0 0,-6 4 0 15,3-1 0-15,-3 3 0 0,3-3 0 0,-6-5 0 16,-3 8 0-16,0 5 0 0,0-2 11 0,-3-1-3 15,-3 4 0-15,-3 2 0 0,4-3-8 0,-4 3 0 16,0-3 0-16,0 0 0 0,-3 0 0 0,6-2-9 16,-3 2 0-16,3-5 0 0,3 3 1 0,-3-3 0 15,3-3 0-15,3-2 0 0,0 2 8 0,3-5 0 16,0 0 0-16,0 0 0 0,0 0 0 0,6 0 14 0,3 0-3 0,0 0-1 16,3-5 12-16,3 2 2 0,3-2 1 15,0-1 0-15,0-2-25 0,2 3-14 0,1-3 2 16,3-2 0-1,-3-1-32-15,3 0-7 0,-1 1-1 0,1-1-569 0,0-2-115 0</inkml:trace>
  <inkml:trace contextRef="#ctx0" brushRef="#br0" timeOffset="-77140.404">3449 13996 1368 0,'0'0'30'16,"-6"0"6"-16,0 0 2 0,3 3 0 0,-3 0-30 0,6-3-8 0,0 0 0 0,6 8 0 0,0 5 57 0,3-2 11 16,6 2 1-16,2 3 1 0,4-1 18 0,3 1 4 15,6 3 1-15,0-1 0 0,-1 4-45 0,7-1-8 16,-9-3-3-16,6 3 0 0,-4 1 3 0,4 1 1 16,-6 1 0-16,3-3 0 0,-6 3-13 0,-1-3-4 15,-5 1 0-15,-6 4 0 0,0 0-9 0,-9 1-3 16,-3-1 0-16,-9 1 0 15,-3 2-62-15,-6 3-13 0,-8-1-2 0,2-7-1 0</inkml:trace>
  <inkml:trace contextRef="#ctx0" brushRef="#br0" timeOffset="-70651.231">475 3889 2044 0,'0'0'45'0,"0"0"10"0,-3-5 1 0,-6 2 1 0,0 1-45 0,6-1-12 0,-6 1 0 0,6 2 0 16,-3 0 70-16,6 0 12 0,0 0 2 0,0 0 1 15,-3 5-53-15,-2 3-10 0,5 2-2 0,0 1-1 16,0 2-7-16,0 6-2 0,-3 2 0 0,3 5 0 16,-9 3 6-16,6 6 0 0,-6 2 1 0,0 3 0 15,0 4-5-15,0 1-2 0,-3 0 0 0,3 3 0 16,-6 0-10-16,6-3 0 0,0 0 0 0,-3 0 0 16,4-3 0-16,-4-5 0 0,12-3 0 0,-6-2 0 0,3-5 0 15,3-4-9-15,3-1 9 0,3-7-13 16,-6-1-79-16,3-6-15 0,6-3-3 0,-1-5-902 15</inkml:trace>
  <inkml:trace contextRef="#ctx0" brushRef="#br0" timeOffset="-70352.099">365 3958 2070 0,'0'0'45'0,"0"0"10"0,0 0 1 0,0 0 3 0,-6-8-47 0,6 6-12 0,-6-4 0 0,6 6 0 16,0-5 74-16,0 5 13 0,0 0 2 0,0 0 1 15,6-3-42-15,0-2-8 0,3 2-1 0,0 1-1 16,0-4-16-16,9 4-3 0,-6-3-1 0,5-1 0 16,4 1 5-16,0 2 1 0,0-2 0 0,3 0 0 15,3-1-6-15,-4 4-1 0,4-3 0 0,-3 2 0 16,3-2-17-16,-3 5 0 0,2 0 0 0,4 0 0 15,-6 2 0-15,-3 1 0 0,0 2 0 0,-1 0 0 16,-5 1-32-16,-3-1-4 0,0 3-1 16,-3 0 0-16,0 0-109 0,-6 0-22 0,3 0-4 0,-6 2-812 15</inkml:trace>
  <inkml:trace contextRef="#ctx0" brushRef="#br0" timeOffset="-70172.815">222 4421 1839 0,'-15'3'40'0,"15"-3"9"0,0 0 2 0,0 0 1 0,0 0-42 0,9 5-10 16,-3 0 0-16,9-5 0 0,6 0 86 0,3 0 15 15,2-5 3-15,4 2 1 0,3-2-24 0,6-3-5 16,-7 0 0-16,7 0-1 0,-6 0-40 0,6-2-8 16,-1-1-2-16,-5 1 0 0,-3-1-16 0,2 1-9 0,1 2 10 0,3 0-776 31,-12 0-155-31</inkml:trace>
  <inkml:trace contextRef="#ctx0" brushRef="#br0" timeOffset="-69769.88">1300 3810 1717 0,'0'0'37'0,"-9"0"8"0,0-5 2 0,-3 2 2 0,3 3-39 0,-6 0-10 16,3 0 0-16,-3 8 0 0,6-8 76 0,-3 5 14 16,4 3 2-16,-10 0 1 0,9 0-19 0,-3 5-4 15,0 1-1-15,3-1 0 0,-3 5-36 0,3 1-7 16,-6-1-2-16,3 4 0 0,3 1 2 0,-2 4 0 15,-1 2 0-15,3 5 0 0,-3 3-26 0,0 0 0 16,3 3 8-16,3 0-8 0,-3-3 8 0,6 0 0 16,3 0 0-16,-3-3 0 0,3 1 0 0,3-4-8 15,0 1 12-15,3 0-4 0,3 0-8 0,0-3 0 16,3-5 9-16,-3-1-9 0,3-1 0 0,5-4 8 16,-2-2-8-16,6-3 0 0,0-2 0 0,6-6-13 15,3-2 1-15,8-9-739 16,-5 1-148-16</inkml:trace>
  <inkml:trace contextRef="#ctx0" brushRef="#br0" timeOffset="-68479.308">1526 4043 1450 0,'0'0'32'0,"-6"0"6"0,3-3 2 0,0 3 1 0,-3 3-33 0,6-3-8 0,0 0 0 0,0 0 0 16,0 0 78-16,0 0 14 0,0 0 2 0,0 0 1 15,-3 0-63-15,-6 2-13 0,6 1-3 0,3 2 0 16,-6 3 9-16,3 3 2 0,-6 2 0 0,0 0 0 16,6 6 8-16,-6-1 1 0,0 1 1 0,1 2 0 15,-1 3 10-15,0-3 1 0,3 0 1 0,0 3 0 16,-3 0-35-16,3 0-14 0,6-3 11 0,0 0-11 15,0 0 8-15,0-2-8 0,6-3 0 0,3-1 9 16,0 4-9-16,3-6 0 0,3 0 0 0,-1-2 0 16,1 0 8-16,6-1-8 0,-6-4 0 0,6-1 8 15,0-3 0-15,0 1-8 0,2-3 12 0,-2-3-4 16,0-2-8-16,3 0 0 0,3-3 0 0,-7 3 0 16,-2-3 11-16,3-3-3 0,-6 1-8 0,3-1 12 15,-3 0 16-15,0-2 2 0,-6 3 1 0,2-6 0 16,-2 0 31-16,-3 0 6 0,-3-3 2 0,3 1 0 15,-6-1-42-15,0-4-9 0,-3-1-2 0,-3 0 0 0,0 3-8 16,-3-3-1-16,-2 0-8 0,2 3 12 0,-6 2-12 0,3 1 0 16,-3 2 0-16,0 3-10 0,-6 0-11 0,6 2-3 15,-3 3 0-15,1 0 0 0,2 3 24 0,-6 2 0 16,0 1 0-16,3 2 8 0,6 2-23 0,-3 1-5 16,1 2 0-16,-1 0-1 0,3 3 13 0,-3 0 8 15,0 0-10-15,0 0 10 0,6 0-23 0,-9 5 2 16,6 1 0-16,1-1 0 15,2 0-19-15,-6 0-4 0,9 3-1 0,-6-3 0 0,3 1 25 0,9-1 6 16,-9 0 1-16,9 0 0 0,0-2 13 0,3 2 0 16,3-5 0-16,-6 0 0 0,6 0 10 0,3 0 5 0,0-3 1 15,0 3 0-15,3-5 7 0,-1-1 1 0,4 1 1 16,0-3 0-16,0 0-11 0,6 0-2 0,0-3-1 0,0-2 0 16,-6 2 2-16,8-2 1 0,-2 0 0 0,3 0 0 15,-3-1-14-15,6 1 11 0,-7-3-11 0,-2 3 10 16,6-1 0-16,0 1 0 0,-3 0 0 0,-3 0 0 15,2-1-10-15,-5 1-9 0,6-3 9 0,-6 3-13 16,-3-1-111 0,3 4-21-16,-6-1-5 0</inkml:trace>
  <inkml:trace contextRef="#ctx0" brushRef="#br0" timeOffset="-68086.534">2094 4416 1956 0,'0'0'56'0,"0"0"11"0,0 0-54 0,0 0-13 0,0 0 0 0,0 0 0 16,0 0 34-16,0 0 4 0,0 0 1 0,0 10 0 15,0-2 21-15,-3 3 5 0,-6 0 1 0,-2-1 0 16,2 3-38-16,-6-2-8 0,0 2-2 0,3 0 0 16,-9 3-7-16,0-2-2 0,3 4 0 0,1 1 0 15,-1-6-26-15,3 0-6 0,-3-2-1 0,3-1-1001 16</inkml:trace>
  <inkml:trace contextRef="#ctx0" brushRef="#br0" timeOffset="-67313.64">2586 4022 1963 0,'0'0'56'0,"-3"-3"12"0,-6 0-55 0,3 1-13 15,-3-1 0-15,3 0 0 0,0 1 56 0,-3-1 9 16,3 1 2-16,0-1 0 0,0 3 6 0,3-3 2 0,-3 3 0 0,0 0 0 15,0 0-51-15,3 3-11 0,-6-3-1 0,3 0-1 16,0 3 9-16,0-1 1 0,-3-2 1 0,-2 3 0 16,2-1-7-16,0 4-2 0,0-1 0 0,3 0 0 15,-9 3 0-15,3 0 0 0,0 3 0 0,0-1 0 16,0 1-5-16,-3 0-8 0,4 2 11 0,-1 3-11 16,0 0 0-16,3-1-12 0,-3 7 0 0,3-4 0 15,3 1 12-15,3 2 13 0,-3-3-2 0,3 3-1 16,0 1-10-16,3-4-14 0,0 1 3 0,6-1 1 15,0 1 10-15,3-1 0 0,0-2 8 0,3 0-8 16,-6-3 0-16,3 3-13 0,0-3 1 0,3-2 1 16,2 2 0-16,-8-5 0 0,9 3 0 0,-6-3 0 15,0 0 11-15,3-3 0 0,0-3 0 0,0 1 0 16,0-3 0-16,3 0 0 0,-6-5 10 0,5 0-10 16,1-1 18-16,3-2-2 0,-3-2-1 0,3-1 0 15,-6-2 2-15,3-3 1 0,0 0 0 0,5-2 0 16,-5 2-6-16,0-3-2 0,0-2 0 0,-3 0 0 15,-3 2 10-15,3 1 1 0,-3-1 1 0,-3-2 0 16,3 3 10-16,-9-1 3 0,0-2 0 0,0 2 0 0,-6 6-13 16,0-5-2-16,3-1-1 0,-6 1 0 0,3 2-19 0,-9 0 0 15,3-3 0-15,0 6 0 16,-6 3-37-16,3-1-8 0,4 3-2 0,-4 3 0 16,0-1 20-16,0 4 4 0,0 2 1 0,6 2 0 0,-6-2 8 0,3 3 2 15,3 2 0-15,0-2 0 0,3 2 12 0,0 1-12 16,1-4 12-16,-1 4-12 0,3 1-5 0,3 1-1 15,-6 0 0-15,0 0 0 0,6-2 18 0,-3 2 0 16,0-1 0-16,3 7 0 0,-3-1 0 0,3 0 9 16,0-2-9-16,-3 2 8 0,3-2-8 0,-3 2 0 0,3 0-12 15,0-2 12-15,0-1-8 0,0 3 8 0,3-2 0 16,0 0 0-16,3 2 0 0,0-3 0 0,3 4 0 0,-3-1 0 16,2 0-12-16,1 0 12 0,3-2-12 0,-3-1 12 15,3 1 0-15,-3 0 0 0,3-3 0 0,-3 0 0 16,6 5 0-16,-6-3 0 0,6 1 0 0,-3-1 0 15,2-2 0-15,-8 0 0 0,3 0 11 0,0 0-11 16,-3 0 8-16,6 0-8 0,-3-3 0 0,-6 1 9 16,3-1-9-16,0 0-14 0,0 1 3 0,-6-6 1 15,0 0-174 1,9 0-34-16,0 0-7 0,3 0-2 0</inkml:trace>
  <inkml:trace contextRef="#ctx0" brushRef="#br0" timeOffset="-67074.126">2833 4405 1265 0,'0'0'36'0,"0"0"8"0,0 0-36 0,0 0-8 16,0 0 0-16,0 0 0 0,0 0 77 0,0 0 14 16,0 0 2-16,-3 3 1 0,0 0 5 0,0 2 1 15,0 0 0-15,3 0 0 0,-6 3-40 0,6-2-7 16,-3 2-1-16,0 0-1 0,3 0-4 0,-3 2-1 15,3 1 0-15,-3-3 0 0,0 2-3 0,0-2-1 16,3 3 0-16,0-1 0 0,0-2-14 0,0 0-2 16,0-8-1-16,0 11 0 0,3-1-25 0,-3 1 0 0,6-3-9 15,-3 0 9-15,3-6-27 0,0 1 2 16,-6-3 0-16,6-5-697 16,3 0-139-16</inkml:trace>
  <inkml:trace contextRef="#ctx0" brushRef="#br0" timeOffset="-66907.116">2821 4329 2041 0,'0'0'44'0,"-6"0"10"0,-3 0 2 0,3-3 2 0,0 0-46 0,0 3-12 0,3-2 0 0,3 2 0 16,0 0 0-16,0 0 12 0,0 0-12 0,0 0 12 15,3-6-92-15,3 1-19 0,0 2-3 0</inkml:trace>
  <inkml:trace contextRef="#ctx0" brushRef="#br0" timeOffset="-66579.483">2770 3879 2271 0,'0'0'50'0,"-6"-3"10"0,0 1 3 0,6 2 1 0,0 0-52 0,0 0-12 16,0 0 0-16,0 0 0 0,0 0 0 0,12 0 0 16,-3 0 0-16,3 5 0 0,3-3 0 0,0 4 0 15,0-1 11-15,-1 3-11 0,1 0 0 0,3 2 0 0,0 1 0 16,3 2 0-16,-9-2 0 0,3 5 0 0,3 2 0 0,-4 1 0 16,4-3 0-16,-3 2 13 0,0 3-2 0,3 6-1 15,0-6 4-15,-6 5 1 0,0 1 0 0,-1 2 0 16,-2-3-15-16,0 6 0 0,-3 0 8 15,-6 0-8-15,3-1 10 0,-3 1-1 0,-3 3 0 0,3-4 0 16,-15 4 11-16,6-1 3 0,-2 3 0 0,-4-2 0 16,-12 2-23-16,3 0 0 0,0-3 0 0,0 0 0 15,-2 1 8-15,-7-1-8 0,-3 3 8 0,6-13-1117 16</inkml:trace>
  <inkml:trace contextRef="#ctx0" brushRef="#br0" timeOffset="-64015.688">564 13705 1893 0,'0'0'41'0,"0"0"9"0,0 0 2 0,0 0 2 0,0 0-43 0,3-2-11 16,-3-4 0-16,6 4 0 0,-6-1 76 0,0 3 14 15,0 0 2-15,9-5 1 0,0 2-46 0,-6 1-10 16,6-4-1-16,3 4-1 0,0-4-22 0,3 1-4 16,6 0-1-16,-1-3 0 0,4 0-8 0,3-3 0 15,6 3 0-15,6-2 0 0,-4-1 0 0,10 1 0 16,0-1-9-16,-4-2 9 16,4 2-38-16,5-2-1 0,-5 0 0 0,3 2 0 15,-13 1-19-15,4 2-4 0,0 5-1 0,-6-2 0 16,-4 2-15-16,-2 0-3 0,-6 6-1 0,-3 0-461 0,-3-1-92 15</inkml:trace>
  <inkml:trace contextRef="#ctx0" brushRef="#br0" timeOffset="-63799.257">532 14171 2296 0,'0'0'51'0,"0"0"10"0,0 0 3 0,0 0 0 0,9-3-52 0,-3 3-12 0,8 0 0 0,1-2 0 15,12 2 12-15,-3-3 0 0,12-2 0 0,5 0 0 0,-2-3-1 0,12 0-1 16,-1 0 0-16,4 0 0 0,5-3-10 0,1 1 0 16,5-6 0-16,4 3-707 15,-1-1-136-15</inkml:trace>
  <inkml:trace contextRef="#ctx0" brushRef="#br0" timeOffset="-58967.663">514 2728 1659 0,'0'0'36'0,"-3"5"8"0,-6-5 2 0,9 3 1 0,-9-1-38 0,9-2-9 0,0 0 0 0,0 0 0 16,3 8 52-16,3-2 8 16,3 2 1-16,-3-3 1 0,9 0-24 0,0 6-5 0,2-1-1 15,4 4 0-15,6-6-17 0,-6 5-4 0,3-3-1 0,2 6 0 16,-2 0-10-16,-3 5 0 0,-3-2 0 0,0 5 8 15,-6-3-8-15,0 3 0 0,-3-1 9 0,0-4-9 16,-9 2 0-16,8-2-10 0,-5-1 1 0,0 3 0 16,3-7-7-16,-6-7-2 0,3 4 0 0,3-3 0 15,-6 0 30-15,0-8 5 0,0 0 2 0,3 3 0 16,-3-3 2-16,0 0 1 0,3-6 0 0,0 1 0 16,3-8 7-16,0-8 2 0,3-1 0 0,-6-1 0 15,6-4-22-15,0-2-9 0,-6-3 8 0,0 6-8 16,3-3 12-16,-3 2-4 0,-3 1 0 0,-3 7 0 15,3-2-8-15,-3 5 0 0,-3 3 0 0,3 2 0 16,3-2 0-16,0 8 0 0,-6 0 0 0,6 5 0 16,0-6 0-16,0 6 0 0,0 0 11 0,6 6-11 15,0-4 0-15,3 4 0 0,0-1-8 0,3 5 8 16,2 4 0-16,-2 2 0 0,6 2 0 0,-6 1 0 0,0 2 0 16,-3 0 0-16,3 5 0 0,-6-2 0 0,-3 3 0 15,0-1 0-15,-3 1 0 0,0-1 0 0,-3-2 0 0,0 2 8 16,-3 1-8-16,3-3 9 0,-6-3 3 0,3 0 0 15,3-3 0-15,0-2 0 0,-3-5-3 0,3-1 0 16,-3-7 0-16,6-3 0 0,-6-3 6 0,6-4 1 16,0-4 0-16,0-2 0 0,0-6-16 0,3-7 0 15,0-1 0-15,6-4 0 16,0-4-22-16,0-2-4 0,3-3-1 0,0 3 0 16,3 3 13-16,-3 0 2 0,5-1 1 0,-5 11 0 0,0 6 11 0,0-3 8 15,3 10-8-15,-3 0 11 0,-3 9 3 0,0-1 1 16,3 3 0-16,-3 5 0 0,3 3-15 0,-3 3 11 0,-4 2-11 15,1 0 10-15,3 3-10 0,-9 6 0 0,-6-4 0 16,6 8 0-16,0-7 0 0,-6 5 0 0,3 0 0 16,-2-3 0-16,5 3 0 0,0-6-11 0,2 1 1 0,-2-3-685 15,3-3-137-15</inkml:trace>
  <inkml:trace contextRef="#ctx0" brushRef="#br0" timeOffset="-58284.489">1678 2797 2286 0,'-9'-19'50'16,"6"14"10"-16,-3-6 3 0,3 3 1 0,3 0-51 0,-6 0-13 0,3 3 0 0,0-3 0 0,3 3 24 0,-9 0 1 16,9 5 1-16,-6-3 0 15,-3 0-43-15,3 3-9 0,-9 0-2 0,3 3 0 16,-3 0-44-16,1 5-8 0,-1-6-3 0,-6 6 0 15,3 5 19-15,-3 1 4 0,0 1 1 0,1 1 0 0,-7-2 28 0,6 4 6 16,3 3 1-16,3-2 0 0,0 2 38 0,9 3 8 16,-3-3 2-16,0 3 0 0,9-6 3 0,3 3 1 15,6 1 0-15,0-9 0 0,3 3 0 0,0-6 0 16,3 1 0-16,0-1 0 0,3-4-7 0,0-1-1 16,-4-2 0-16,1-3 0 0,6-3 1 0,-9 0 0 15,6-2 0-15,-9-3 0 0,6 0-6 0,-6-2-2 16,0-1 0-16,0-2 0 0,-3 0-5 0,-1-1-8 0,-2-7 11 15,3 3-11-15,-6-1 13 0,3 1-4 0,-3-1-1 0,6-2 0 16,-6 2 10-16,0 4 2 0,0 4 0 0,3 3 0 16,-3 0-12-16,0 8-8 0,3-5 12 15,-3 5-12-15,0 0 0 0,0 0 0 0,0 0 0 0,-6 13 0 16,6-8 8-16,-9 6-8 0,0 2 0 0,4 0 0 16,-1 3 0-16,-3-3 0 0,-3 3 0 0,6-5 0 31,-3 2-31-31,3-2 0 0,3-3 0 0,3 0 0 15,0-8-24-15,0 0-5 0,6 2 0 0,6-2-1 0,0-5 17 16,6-6 3-16,2-2 1 0,7-5 0 0,-6-1 25 0,3-2 6 0,3-3 1 0,-7 0 0 16,-2 6 8-16,-3-6 9 0,3 5-1 0,-9 6-8 15,-3 0 67-15,0 2 6 0,-3 6 2 0,3-3 0 16,-6 6-7-16,0 2-2 0,0 0 0 0,0 0 0 16,0 0-51-16,0 5-15 0,0 3 0 0,0 2 8 0,0 4-8 15,3-4-15-15,0 3 4 0,3 1 1 0,3 7-6 16,0-5 0-16,5 0-1 0,-2 2 0 0,3 3 17 0,-3-2-10 15,6 2 10-15,-9-3-8 0,12 1 8 0,-9 0 11 16,3-1-3-16,2-2 0 0,1 0 25 0,0 0 5 16,3 0 1-16,0-1 0 0,0 1 6 0,-1 0 2 15,10-3 0-15,-6 1 0 0,3-1-29 0,3 0-6 16,-1-2 0-16,-2-1-1 0,0-2 17 0,0 5 3 16,0-7 1-16,-4 2 0 15,1-8-60-15,0 2-12 0,-3-2-3 0,3-2-737 16,-4-4-147-16</inkml:trace>
  <inkml:trace contextRef="#ctx0" brushRef="#br0" timeOffset="-58105.499">2297 2693 2559 0,'0'0'56'0,"0"0"12"0,0 0 3 0,0 0 1 0,0 0-58 0,3 14-14 0,-3-1 0 0,3 8 0 15,-3 3 0-15,-3 8 0 0,-3 7-12 0,-3-2 12 16,-3 8-16-16,-3 3 4 0,-9 2 1 0,-5 3 0 16,-4 8-61-16,-6 0-12 0,0 2-2 0,-2 4-602 15,-1-7-120-15</inkml:trace>
  <inkml:trace contextRef="#ctx0" brushRef="#br0" timeOffset="-49633.311">1627 14737 846 0,'0'0'18'0,"0"0"4"0,0 0 1 0,0 0 1 0,0-5-24 0,0 5 0 0,0 0 0 0,0 0 0 16,9-3 71-16,0 6 9 0,-9 0 1 0,0-3 1 15,12 5 6-15,-12 3 2 0,0 0 0 0,3 2 0 16,3 1-20-16,-6 2-4 0,0 0-1 0,-6 3 0 15,3 5-31-15,3 1-6 0,-12 1-2 0,6 1 0 16,3 0-14-16,-3 0-4 0,0 0 0 0,0-3 0 16,3 0-8-16,-6 0 0 0,3 0 0 0,3 1 0 15,0-1 0-15,-3-5 0 0,3-1 0 0,3 1 0 16,0 0 0-16,0-3 8 0,-6 1-8 0,6-4 0 16,6-2 0-16,-6 0 0 0,0 0 0 0,0-8 0 15,0 0 0-15,3 5 8 0,3-2-8 0,-6-3 0 16,12 3 11-16,-3-1-3 0,0-2-8 0,6-2 12 0,3 2-12 15,-3-3 11-15,3 3-11 0,2-3 10 0,7 3-10 0,3-2 0 16,-6-1 0-16,3 3 0 0,2 0 0 0,4-3 0 16,0 3 0-16,-3-2 0 0,2 2 0 0,4 0 0 15,0-3 0-15,2 3 0 0,1 0 15 0,3 0-3 16,5 0 0-16,4-3 0 0,-6 1 8 0,5 2 0 16,1-3 1-16,5-2 0 0,1 2-6 0,6 1-2 15,-1-4 0-15,4 4 0 0,-4-1-13 0,3 0 8 16,1 1-8-16,2-1 0 0,4 0 8 0,5 1-8 15,-8-1 0-15,-1-2 9 0,4 2-9 0,-1 1 0 16,9-1 0-16,-5 0 8 0,2 3-8 0,-2 0 0 0,2-2 0 16,3 2 0-16,4-3 0 0,2 3 0 0,0 0 0 15,-2 0 0-15,2 0 0 0,6 0 0 0,-2 0 0 0,2 0 0 16,3-3 0-16,-3 3 0 0,7-2 0 0,-7 2 0 16,3 0 8-16,0 0-8 0,4 0 8 0,-4 0-8 15,-3 2 0-15,-3-2 0 0,1-2 0 0,-1 2 0 16,3 0 8-16,1 0-8 0,-4 0 0 0,0 0 8 15,1-3-8-15,-1 3 0 0,0-3 0 0,3 3 0 16,-2-2 8-16,2-1-8 0,0 0 8 0,3 3-8 16,-5-2 0-16,5-1 0 0,0 1 0 0,-2-1 0 15,-7 0 0-15,3 1 8 0,3-4-8 0,4 1 0 16,-4 0 0-16,0 2 0 0,0-2 0 0,1-3 0 16,2 3 0-16,-3-1 0 0,-5-2 0 0,-1 3 0 15,-3-3 0-15,-2 3 0 0,-4 0 0 0,-3-1 0 16,-5 1 0-16,-1 2 0 0,-2-5 0 0,-4 3 0 0,4 0 0 15,-4-1 8-15,-2 4-8 0,-1-1 0 0,-2-2 0 0,0 0 0 16,2-1 8-16,-2 1-8 0,2 0 0 0,1-1 0 16,-1 4 0-16,-5-1 0 0,-1-2 0 0,1 2 8 15,0-2-8-15,-4 2 0 0,1 1 0 0,-4 2 0 16,1-3 0-16,0 3 0 0,-7 3 0 0,-2-3 0 16,-6 2 0-16,2-2 0 0,-5 0 0 0,0 0 0 15,-3-2 0-15,3 2 0 0,-4-3 0 0,1 0 8 16,-3 1-8-16,3-1 12 0,2 0-12 0,-2 1 8 15,0-1-8-15,0 0 8 0,0 3-8 0,-1-2 0 16,-5 2 0-16,3-3 0 0,-6 3 0 0,0-2 0 16,-3-1 0-16,-3 0 0 0,-1 3 0 0,-2-2 0 0,-3-1 0 15,0-2 0-15,0 2 0 0,-3 0 0 16,0-2 12-16,0 0-4 0,-3 5 6 0,3-6 1 0,-3 1 0 16,6-3 0-16,-3 0-7 0,0 0-8 0,3-2 11 15,3 2-11-15,0-3 0 0,-3 1 0 0,6-4 0 0,-3 1 0 16,3 0 9-16,-3 0-9 0,2-3 0 0,1-3 9 15,-6 3 2-15,3 1 0 0,0-1 0 0,0-3 0 16,0 1 19-16,-3-3 4 0,0-1 1 0,0-1 0 16,0-4-4-16,3 1-1 0,-6-3 0 0,3-1 0 15,-3-1-12-15,0-1-2 0,3 0-1 0,0 3 0 16,-1-3-7-16,4 1-8 0,-3-4 11 0,0 3-11 16,0-2 24-16,3 2-1 0,-6 6-1 0,3-1 0 15,0 6-22-15,0 0-20 0,-3 5 4 0,-3 0 1 16,6 6 15-16,-6-1 0 0,-3 3-10 0,0 3 10 15,3 5-93-15,0 0-15 0,-6 8-2 16,-3 5-610-16,-3 6-121 0</inkml:trace>
  <inkml:trace contextRef="#ctx0" brushRef="#br0" timeOffset="-48931.616">8744 15613 1497 0,'0'0'32'0,"3"-5"8"0,0-3 0 0,0 0 4 0,0 0-36 0,0 3-8 16,0-1 0-16,0-2 0 0,0 3 80 0,-3 5 15 0,0 0 2 0,0 0 1 15,0 0-67-15,0 0-14 0,3 5-2 0,0 3-1 16,-3 6-14-16,-3 1 0 16,0 4 8-16,0 2-8 0,0 11 15 0,-3 2 0 0,-3-2 0 0,3 8 0 15,0-3-4-15,0 5-1 0,0-2 0 0,-3 2 0 16,6 0-10-16,-3-4 10 0,0 1-10 0,0-2 10 15,0-2-10-15,3 4 0 0,-2-7 0 0,2 2 8 16,3-4-8-16,-3-4 0 0,3 1 0 0,0-6 0 16,0 2 0-16,0-4 0 0,0-3 0 0,3-3 0 15,-3 0 0-15,3-2 0 0,0-8 0 0,-3-3 0 32,0 0-108-32,0 0-26 0,0 0-6 0</inkml:trace>
  <inkml:trace contextRef="#ctx0" brushRef="#br0" timeOffset="-48548.538">8452 15981 1436 0,'0'0'32'0,"0"0"6"0,3-5 2 0,0 2 0 0,3-2-32 0,0 2-8 16,3-2 0-16,-3-1 0 0,3-2 80 0,0-2 16 15,3 2 2-15,-3-3 1 0,6-2-40 0,0-3-8 16,2-2-2-16,1-1 0 0,0 1-6 0,0-3-2 16,-3-3 0-16,3 0 0 0,0 0-13 0,-4-2-4 15,1 2 0-15,-3 0 0 0,3 0-7 0,-3 3-1 0,0 2-1 0,-3 1 0 16,0-1 0-16,0-2 0 0,0 8 0 16,0 2 0-16,-3-2 7 0,-1 5 2 0,1-2 0 15,-3 4 0-15,3-2 1 0,-3 6 1 0,3-3 0 16,-3 2 0-16,-3 3-14 0,6 0-2 0,-6 0-1 0,6 5 0 15,0 3-9-15,-3 0 0 0,3 3 0 0,-3-1 0 16,0 3 0-16,0 3 0 0,-3-2 0 16,0 4 0-16,0-2 0 0,0 2 0 0,0-2 0 0,3 0 0 15,-3 3 0-15,6-1 0 0,-3 1 0 0,0-1 0 16,3 1 0-16,0-6 0 0,0 6 8 0,-3-1-8 31,3-2-20-31,0 0-7 0,6 0-1 0,-1-3-704 0,1 0-142 0</inkml:trace>
  <inkml:trace contextRef="#ctx0" brushRef="#br0" timeOffset="-47111.563">13173 13774 1404 0,'-12'3'31'0,"6"-6"6"0,0 3 2 0,-3-2 0 0,3 4-31 0,-2-4-8 16,-1 2 0-16,9 0 0 0,0 0 69 0,-6 2 13 15,6-2 2-15,0 0 1 0,-6 6-55 0,6 1-11 16,-3 1-3-16,3 0 0 0,-3 3 4 0,3 2 0 16,0 0 0-16,0 3 0 0,-3 3 3 0,0-3 1 15,3 0 0-15,0 5 0 0,0-3-10 0,-3 3-2 0,3-2 0 0,-3-1 0 16,-3-2-4-16,3 0-8 0,0 0 11 15,3-3-11-15,0 0 15 0,3-2-4 0,0 0-1 16,0-3 0-16,3 2-2 0,3-2-8 0,3-3 12 0,0 1-4 16,2-4-8-16,4 1 0 0,0-3 0 0,3 0 0 15,0 0 8-15,0 0-8 0,-1-3 8 0,1 1-8 16,0 2 0-16,3-3 0 0,0 3 0 0,-3 0 0 16,2 0 0-16,1 0 0 0,0 3-8 0,3-1 8 15,3 1 0-15,-1 0 0 0,4-1 0 0,-3 1 0 16,6 2 0-16,-1-2 0 0,-2 0 0 0,6-1 0 15,-1 1 0-15,4-1 0 0,3-2 0 0,-1 0 0 16,4 0 0-16,6 0 0 0,-4 3 0 0,4 0 0 16,2-3 0-16,1 2-14 0,5 1 5 0,1-3 1 15,2 3 8-15,1-3 0 0,-4 2 0 0,4 1 0 16,-1 0 0-16,4-1 0 0,2-2 0 0,1 3 0 0,5 0 0 16,3-1 0-16,1 1 0 0,8-1 0 0,3-2 0 15,4 3 0-15,2 0 0 0,6-1 0 0,3 1 0 0,0 0 0 16,4-3 0-16,2 2 0 0,3 1-8 15,0 0 0-15,3-3 0 0,-6 2 0 0,0-2 8 0,0 0-10 16,0 0 10-16,0 3-10 0,3-3 10 0,-2 0 0 16,-10 0 0-16,6 0 0 0,0 0 47 0,-3-3 11 15,-3 3 2-15,4-2 1 0,-4-1-49 0,3-2-12 16,-3 5 0-16,0-3 0 16,3 0-46-16,-2 3-12 0,2-2-2 0,-3 2-1 0,0-3 50 0,3 3 11 15,-3-3 0-15,4 3 0 0,-4 0 0 0,0 0 0 16,-3 0 0-16,0 0 0 0,-5 0 0 0,2 0 11 0,0 3-11 15,0 0 10-15,-5-1-10 0,2-2 12 0,-6 3-12 16,3 0 12-16,1-3-12 0,-4 2 10 0,0 1-10 0,1 0 10 16,-1-1-10-16,-3 1 0 0,-3-3 9 0,1 5-9 15,-1-2 0-15,1 0 0 0,-4-1 0 0,-3 3 0 16,-2-2 0-16,-7 2 0 0,-2 1 0 0,-1-1 0 16,1-2 0-16,-4 5 0 0,-2-3 0 0,-10 0 0 15,1 3 0-15,-4-3 0 0,-5 3 0 0,0 0 0 16,-3 0 0-16,2-5 0 0,1-1 0 0,-3 4 0 15,-4-1 8-15,1-2-8 0,-3 2 8 0,-4-2-8 16,4-1 0-16,-3 4 0 0,-3-4 0 0,-3 4 0 16,-1-4 0-16,1 1 0 0,-3-1 0 0,0 1 8 15,-6 0-8-15,3-3 0 0,-3 0 0 0,-1 0 8 16,-2-3-8-16,0 0 9 0,0 3-9 0,-3-2 10 16,0-1 4-16,0 1 1 0,-3-1 0 0,3-2 0 15,-3 2-7-15,0 0 0 0,-6-2-8 0,9 0 12 0,-6-1 8 0,3 1 0 16,-3 0 1-16,0-3 0 0,-3 0-5 0,2 0 0 15,1 0-1-15,0-5 0 0,-3 5 5 0,3-3 2 16,0 3 0-16,0-2 0 0,0-1-7 0,0 1-2 16,0-4 0-16,-3 4 0 0,9-1-5 0,-6 1 0 15,3-4-8-15,0-1 12 0,3 1-3 0,0-2-1 16,-6-2 0-16,3 2 0 0,-6-2 0 0,6-4 0 16,-3 1 0-16,0-3 0 0,0 3-8 0,-3 3 0 15,-3-1 0-15,3-2 0 0,-3 8 0 0,3-3 0 16,0 3 0-16,-9-1 0 0,6 1 0 0,0 3-12 15,3 2 4-15,-6 2 8 16,0 1-119-16,6 5-16 0,0 0-3 0,-6 0-829 16</inkml:trace>
  <inkml:trace contextRef="#ctx0" brushRef="#br0" timeOffset="-46563.516">23853 13862 1544 0,'0'0'34'0,"0"0"7"0,0 0 2 0,0 0 0 0,0 0-35 0,0 0-8 0,0 0 0 0,0 0 0 16,0 0 44-16,0 7 8 0,0 4 0 0,6 0 1 15,-3 5-3-15,-3 2-1 0,0 3 0 0,9 0 0 16,-6 6 7-16,3-1 0 0,-3 3 1 0,6-2 0 16,-3 5-19-16,0-3-4 0,3 2-1 0,-3 1 0 15,2 3-20-15,-2-1-4 0,0 0-1 0,0 1 0 16,-3-1-8-16,0 1 0 0,-3-4 9 0,0-4-9 15,-3-1 0-15,0-2 0 0,0-3 0 0,-6-2 0 16,6-3 0-16,-3-3 0 0,1-3 0 0,-1 1 0 16,-3-6-16-16,6 3 1 0,-6-5 1 0,0-3 0 15,6 0-126 1,-3-3-24-16,-6 1-6 0,9-6-1 0</inkml:trace>
  <inkml:trace contextRef="#ctx0" brushRef="#br0" timeOffset="-46394.824">23487 14401 1382 0,'0'0'30'0,"9"6"6"0,0-4 2 0,3 4 2 0,0 1-32 0,8 1-8 16,1 3 0-16,6-3 0 0,3 5 63 0,-3 0 11 16,5 1 2-16,-2-1 1 0,3-3-17 0,-3 4-4 15,-7-1-1-15,7-3 0 0,0 1-7 0,-3 0 0 0,-3-3-1 0,-4-1 0 16,1 1-47-16,-3 0-15 0,-6 0 0 0,3-2-871 15</inkml:trace>
  <inkml:trace contextRef="#ctx0" brushRef="#br0" timeOffset="-46180.122">24228 14364 1652 0,'0'0'36'0,"0"0"8"0,0 0 2 0,0 0 0 0,0 0-37 0,0 0-9 0,0 6 0 0,-12 4 0 16,3-2 44-16,-12 5 8 0,10 1 0 0,-10 4 1 15,0 1-24-15,-6 2-5 0,6 0 0 0,-3 3-1 16,-2 0-15-16,5-1-8 0,6-2 10 0,-6 3-10 16,6 3 8-16,-3-1-8 0,0 1 0 0,4 4-573 15,2-1-119-15</inkml:trace>
  <inkml:trace contextRef="#ctx0" brushRef="#br0" timeOffset="-9186.382">4949 14351 1310 0,'-9'-8'37'0,"6"5"8"0,3-2-36 0,3 0-9 0,-6-3 0 0,3 0 0 16,-3 3 84-16,6-1 16 0,3-2 2 0,-3 3 1 15,0 0-61-15,3 0-12 0,-3 2-2 0,-3 3-1 16,9-5-16-16,0 2-3 0,0 0-8 0,3 1 12 15,-1-1-1-15,4 0-1 0,-3 6 0 0,3-3 0 16,0 3-10-16,3-1-14 0,0 4 3 0,0-1 1 16,2 3 10-16,7-3 0 0,0 3 0 0,0-3-8 15,6 1 8-15,2 2 0 0,7 0 0 0,3-3-8 16,-1 3 8-16,7-3 9 0,-4 0-1 0,7-2-8 16,3 0 38-16,2-3 1 0,7 0 0 0,-1 0 0 15,6-3 1-15,7 0 1 0,-1-2 0 0,7 0 0 16,2-3-13-16,0 3-2 0,1-3-1 0,5 0 0 15,3 0-14-15,0-3-3 0,1 3-8 0,5-2 12 16,6 4-12-16,-6-2-10 0,-6 0 2 0,4 3 0 16,8 0 16-16,-6 2 3 0,-9-2 1 0,1 2 0 15,-4 1-12-15,3-1 0 0,6 3 0 0,-2-3 0 0,-1 3-9 16,0-2-4-16,0-1-1 0,1 0 0 16,-1 1 22-16,0-1 5 0,0-2 1 0,-2 0 0 0,2-1 11 15,0-2 3-15,-6 0 0 0,4-2 0 0,-1 2 1 0,0-3 1 16,-2 3 0-16,-1-2 0 0,-3-3-3 0,-3 2-1 15,4-2 0-15,-4-1 0 0,-5 4-11 16,-4-1-3-16,-6-2 0 0,-2 0 0 0,-7 2-12 0,-2 1 0 16,-6-1 8-16,-4 3-8 0,-8-2 0 0,-3 4 8 15,-7-2-8-15,-5 3 0 0,-6 2 0 0,-6-2 8 16,-3 2-8-16,0 1 0 16,-3 2-72-16,-6 0-18 0,0 0-3 0,0 0-947 15</inkml:trace>
  <inkml:trace contextRef="#ctx0" brushRef="#br0" timeOffset="-7957.304">3014 16484 1519 0,'-15'-6'33'0,"9"4"7"0,0 2 2 0,0 0 1 0,-3 0-35 0,4 0-8 16,-4 0 0-16,0 0 0 0,0 5 91 0,0-2 16 15,0 2 3-15,3 3 1 0,0 5-38 0,-3 0-7 16,6 0-2-16,-3 1 0 0,3 10-36 0,-3-3-7 16,3 5-1-16,-3 1-1 0,3 2-4 0,-3-3-1 15,3 1 0-15,0-1 0 0,-3 1 1 0,3-6 0 16,-3 5 0-16,1 1 0 0,-1-4-5 0,0-1-1 15,0 4 0-15,-3-2 0 0,3-3-9 0,-3 0 12 0,3-2-12 16,0-1 12-16,0-5-12 0,3 1 0 0,0-6 0 0,0-3 8 31,3 6-55-31,6-9-11 0,0-4-2 0,0-9-939 0</inkml:trace>
  <inkml:trace contextRef="#ctx0" brushRef="#br0" timeOffset="-7731.6">2877 16555 1591 0,'0'0'35'0,"-3"-5"7"0,0 2 2 0,3-2 0 0,0-1-35 0,0 6-9 0,0 0 0 0,3-2 0 16,6-1 52-16,3 1 8 0,0-4 1 0,3 4 1 0,0-1-28 0,3 0-6 16,-1-2 0-16,1 5-1 0,3-5-3 0,0 2 0 15,0-2 0-15,3-1 0 0,-1 4 1 0,1-3 0 16,-6 5 0-16,3-3 0 0,-3-2-15 0,3 2-10 15,-6 3 12-15,-1-3-12 0,-2 3 0 0,0-2 0 16,-6 2 0-16,-6 0 0 16,9 2-37-16,-9-2-15 0,0 0-2 0,0 0-538 15,0 0-107-15</inkml:trace>
  <inkml:trace contextRef="#ctx0" brushRef="#br0" timeOffset="-7471.327">2839 16841 1692 0,'0'0'37'0,"-6"2"8"0,3 6 2 0,0-2 0 0,0-1-38 0,3-5-9 0,0 0 0 0,0 0 0 16,0 0 35-16,6 5 5 0,3 0 0 0,2-2 1 16,4-3-26-16,-3 0-6 0,6 0-1 0,-3-3 0 15,3 1-8-15,3-1 8 0,2-2-8 0,-5 0 8 16,6 5-8-16,0-6 0 0,-3 4 0 0,0 2 0 15,-1-6 0-15,4 6 0 0,-12 6 0 0,3-6 0 32,-3 2-43-32,0 1-4 0,-12-3-1 0,0 0 0 0,0 8-36 15,3-3-7-15,-6 0-1 0,3 3-357 0,-15 0-71 0</inkml:trace>
  <inkml:trace contextRef="#ctx0" brushRef="#br0" timeOffset="-7312.376">2836 17137 1504 0,'0'0'43'0,"0"0"9"0,0 0-42 0,8 0-10 16,-2 0 0-16,6 0 0 0,0 0 116 0,6-3 20 16,0-2 5-16,3 0 1 0,0 0-49 0,5-3-9 15,4 2-3-15,3-2 0 0,3 3-49 0,-1-5-11 16,1-1-1-16,0-2-700 16,0 7-139-16</inkml:trace>
  <inkml:trace contextRef="#ctx0" brushRef="#br0" timeOffset="-7072.593">3484 16870 2329 0,'0'0'66'0,"0"0"14"0,-6-3-64 0,6 3-16 0,0 0 0 0,0 0 0 15,0 0 18-15,0 0 0 0,0 0 0 0,9 8 0 16,0-3 25-16,0 3 5 0,3 6 0 0,-3-4 1 15,3 3-40-15,0 3-9 0,0-2 0 0,0-1 0 16,0 5 0-16,-3 6-13 0,-1-8 4 0,1 2 1 16,0 1-4-16,-3-3-1 0,-3 0 0 0,3 0 0 31,-6-3-33-31,3 5-6 0,-6-4-2 0,6-1-627 0,-3 0-126 0</inkml:trace>
  <inkml:trace contextRef="#ctx0" brushRef="#br0" timeOffset="-6889.735">3654 16828 2163 0,'0'0'48'0,"-3"2"9"0,-12 3 3 0,3 1 0 0,-6-4-48 0,1 9-12 16,-1-3 0-16,0 2 0 0,-3 1 47 0,3 2 6 15,3 1 2-15,0 1 0 0,1-1-42 0,-1 2-13 16,3 2 8-16,3 3-8 15,0-2-59-15,0 7-15 0,3-7-3 0,0 2-899 16</inkml:trace>
  <inkml:trace contextRef="#ctx0" brushRef="#br0" timeOffset="-6034.018">4011 16753 2150 0,'-9'-2'61'0,"9"2"13"0,0 0-59 0,-6 5-15 0,0-2 0 0,0 7 0 15,-5-2 56-15,5 5 8 0,0 1 1 0,0-1 1 0,0 5 0 0,0 4 0 16,3-4 0-16,0 9 0 0,3-1-51 0,0 1-15 16,-3 4 0-16,3-4 8 0,6 4-8 0,-6-4 0 15,3 7 0-15,-3-2 8 0,0-5-8 0,0 4-10 16,3-4 10-16,0 4-13 0,-6-7-1 0,0 0 0 16,3-5 0-16,0-1 0 0,-3 1-5 0,3-6-1 15,-3 0 0-15,3-5 0 0,0-8 32 0,0 0 7 16,0 0 1-16,0 0 0 0,-6-3-12 0,3-7-8 15,0-3 9-15,0-6-9 0,3 3 0 0,0-8 0 16,0-5 0-16,0-2-10 0,-3-6 10 0,3-3-10 16,0-5 10-16,0 3-10 0,-3-1 18 0,0 3 4 15,0 1 1-15,3 7 0 0,-3 0 0 0,0 3 0 0,3 5 0 16,0 3 0-16,0 3 6 0,6 2 1 16,-3 0 0-16,3 3 0 0,3 5 0 0,0-3 0 0,3 3 0 0,0 3 0 15,3 2-32-15,5 3-7 0,4 0-1 0,0 3 0 16,-3 2 20-16,6 6-10 0,-4-3 10 0,-2 0-8 15,0 2 0-15,-3-2 0 0,0 5 0 0,-3 1 0 32,-3-1-21-32,-3 0-4 0,0 0-1 0,-7 1 0 15,-2-4-6-15,-2 3-2 0,-1-5 0 0,-9 3 0 16,3 0 8-16,-6-6 2 0,0 0 0 0,-6 3 0 16,3-8-8-16,-6 8-2 0,1-5 0 0,-1-1 0 0,0-2-13 15,0 0-2-15,3 0-1 0,3 0 0 0,4-2 29 0,2 4 5 0,12-2 2 0,0 0 0 16,0 0 50-16,0 0 9 0,9-5 3 0,5 2 0 15,4-2 0-15,6 5 1 0,3-8 0 0,6 0 0 0,-1-2-4 16,4 2-1-16,0-3 0 0,0-2 0 0,2 0-13 16,1-3-3-16,0-3-1 0,-1 1 0 0,-2-9-11 0,-3 9-8 15,0-9 12-15,-1 6-12 0,-5-11 19 16,-6 6-3-16,0-9-1 0,-6 4 0 0,-3-6 1 0,-3 5 0 16,-4-2 0-16,-2 7 0 0,-6 1 9 0,-2-1 3 15,-4 3 0-15,-3 3 0 0,0 3-13 0,-3 2-3 16,-3 3 0-16,-3 2 0 0,3 8-4 0,0 1-8 15,-2 4 11-15,5 1-11 0,-3 8 9 0,0 2-9 16,3 3 0-16,0 7 9 0,0-1-9 0,3 9 0 16,1 1 0-16,-1 3 8 0,3 4-8 0,0 6 10 15,0 0-10-15,6 0 10 0,0 0-10 0,3-3 8 0,3 1-8 16,0-3 8-16,6-1-8 0,0-4 0 0,6 4 0 16,-1-7 0-16,1-6 0 0,9 1 0 0,3-1 10 0,3-2-10 31,2-8-89-31,4-5-25 0,3-3-5 0,0-3-924 0</inkml:trace>
  <inkml:trace contextRef="#ctx0" brushRef="#br0" timeOffset="-5012.45">5068 16838 2361 0,'-9'-10'52'0,"3"4"10"0,0 1 2 0,-6 0 4 0,0-3-55 0,0 2-13 0,-2-2 0 0,-4 6 0 16,0-3 100-16,3-1 18 0,-6 4 3 0,3-1 1 15,0 3-71-15,1 0-15 0,-1 0-2 0,0 3-1 16,0-1-25-16,0 4-8 0,0 1 0 0,3-1 0 0,0 2 0 15,1 2 0-15,2-2 0 0,3 0 0 0,-3 5 0 0,3 1-11 16,3 1 11-16,0 1-13 0,0-2 3 0,3-1 1 16,0 5 0-16,3 1 0 0,3 2-1 0,3-8 0 15,0 8 0-15,3-5 0 0,0-2-3 0,6-4-1 16,0 1 0-16,-1-6 0 0,4-2-6 0,0 2-2 16,3-5 0-16,0-5 0 0,-6-3 11 0,3 0 3 15,-4-3 0-15,1-2 0 0,-6 0 17 0,0-1 4 16,0-4 1-16,-3 2 0 0,-3-2-14 0,-3-1 11 15,0 6-11-15,-3-3 10 0,3-3 20 0,-6 1 4 16,0 7 1-16,0 1 0 0,0-1-6 0,0 3-1 16,3 0 0-16,-3 3 0 0,6 5-20 0,0 0-8 15,0 0 0-15,0 0 9 0,0 0-9 0,0 8-9 16,-3-3 9-16,3 3-13 0,3 5 13 0,0 1-12 16,3-1 12-16,3 3-12 0,0 0 1 0,6-3 1 0,-3 5 0 15,3-2 0-15,0 0-11 0,3 3-3 0,2-4 0 0,-2-1 0 31,0-1-16-31,0-5-3 0,0-3-1 0,-3 0 0 0,0-2 19 0,-3-6 3 0,-4-4 1 16,1-4 0-16,0 3 21 0,-6-3 0 0,3-2 8 0,-3-3-8 16,0 3 24-16,-3-5 0 0,0-1 0 0,3 3 0 15,-3-8 8-15,0 8 0 0,-3-2 1 0,3-1 0 16,0 1-6-16,0-1-2 0,-3 4 0 0,3 1 0 16,0 4-9-16,0 2-1 0,0 0-1 0,-3 3 0 15,3 5-14-15,0 0 8 0,0 0-8 0,0 0 0 16,0 7 0-16,3 7 0 0,0 2-13 0,0-3 4 15,0 3 9-15,0 2-10 0,3 1 10 0,0-3-10 16,3 2 10-16,-3 3 0 0,0-2 0 0,3-1-8 16,3-2 8-16,-3 0-8 0,3-3 8 0,-1-5-8 0,4 3-7 15,0-3-1-15,-3-6 0 0,3 1 0 0,0-6 7 16,-3 1 1-16,0-4 0 0,0-7 0 0,3 0 8 0,-4 0 0 16,1 2 0-16,-3-5 0 0,0-2 0 0,3 2 0 15,-3-3 10-15,-3 1-10 0,0 5 8 0,3-6-8 16,-6 6 0-16,3 0 9 0,0 5 3 0,0-5 0 15,-3 2 0-15,3 3 0 0,3 3-12 0,-3-1 12 16,-1 4-12-16,4 2 12 0,0 2-12 0,-3 1 0 16,0 0 0-16,3 7 0 0,0-2 0 0,-3 3 0 15,0 2-9-15,0 0 9 0,0 3 0 0,-3-3-10 16,0 1 10-16,0-1-8 0,0 3-8 0,-3-3 0 16,0-2-1-16,-3-1 0 0,3-2 2 0,0-8 1 0,0 0 0 15,0 0 0-15,0 0 14 0,0 0 16 0,-3-5-3 0,0-3-1 16,0-5-12-16,6 5 9 0,-3-6-9 0,6-4 8 15,-3 5-8-15,6-6 0 0,3-2 0 0,0 2 0 16,-4 1-20-16,10-1 4 0,-3 4 1 0,3-4 0 16,-3 6 3-16,3 0 0 0,0 5 0 0,-3 2 0 15,2 4 3-15,-2-1 1 0,-6 3 0 0,3 3 0 16,0-1 8-16,-3 12-8 0,-6-6 8 0,3 5-8 16,0 3 8-16,-3-1 9 0,-3-1-1 0,0 4-8 15,0 3 16-15,0-2-4 0,3 2-1 0,-3-2 0 16,0-4-3-16,6 1 0 0,-3-2 0 0,0 4 0 15,3-5-8-15,-3-5 0 0,0 3 9 0,0-3-9 16,0 0 0-16,-3-8 0 0,0 0 0 0,0 0 0 16,0 0 0-16,0 0 8 0,0 0-8 0,0 0 0 0,9 0 11 15,2-3-3-15,-2-2 0 0,-3 5 0 16,0-5-8-16,0 2 0 0,-6 3 0 0,6-3 0 0,-6 3 0 0,9 0-12 16,-9 0 4-16,9 0 8 0,0 3-15 0,-9-3 5 15,6 3 1-15,3-3 0 0,-3 5-8 0,-6-5-2 16,0 0 0-16,6 0 0 15,0 5-69-15,0-2-15 0,3-3-2 0,-9 0-619 16,3 0-124-16</inkml:trace>
  <inkml:trace contextRef="#ctx0" brushRef="#br0" timeOffset="-4738.454">5005 16515 2602 0,'0'0'57'0,"0"0"12"0,0 0 3 0,0 0 1 0,0 0-58 0,0 0-15 0,0 0 0 0,15 0-1154 16</inkml:trace>
  <inkml:trace contextRef="#ctx0" brushRef="#br0" timeOffset="-3783.749">6967 16484 2491 0,'-18'0'55'0,"9"0"11"0,0 0 2 0,0 0 2 0,3 5-56 0,0-3-14 0,-2 4 0 0,-1 4 0 15,0 1 0-15,3 7-8 0,0 4 8 0,0 1-13 16,0 9 13-16,6 3 0 0,-3-4 0 0,3 9 0 16,0 0 0-16,0-1 0 0,0-2 0 0,0 0 0 15,3 1 0-15,0-1-9 0,0-3 9 0,0 3-8 16,0-5-24-16,3-6-4 0,0-5 0 0,3 3-1 16,0-8 0-16,-4-5 0 0,4-3 0 15,3-8 0-15,0-6 25 0,0 4 12 0,0-9-12 0,3-7 12 0,3-6 0 0,0-5 0 16,-6 0 0-16,2-3 0 0,1-5-15 0,3-3 2 15,-6 6 0-15,0-3 0 0,-9 5 13 16,6-3-12-16,6 4 12 0,-9 4-12 0,-6 6 38 0,0 3 8 16,6 2 2-16,3 0 0 0,-3 13 19 0,-3-2 4 15,-3 5 1-15,0 0 0 0,8 5-30 0,-5 3-6 16,-11 5 0-16,8 6-1 0,2 2-14 0,-2-2-9 16,-5 2 12-16,-1 8-12 0,0-3 8 0,0-2-8 15,3 0 0-15,-3 2 0 0,-3 1 0 0,3-1 0 0,6 1 0 16,-6-3 0-16,3-3 0 0,-3 0 8 0,3-5-8 15,3-8 0-15,3 5 0 0,-3-8 0 0,0-5-15 16,3 3 5-16,3 0-11 0,3-9-3 0,0-4 0 0,6-6 0 16,5 0 7-16,-2-5 1 0,-3 5 0 0,0-3 0 15,3 1 0-15,3-1 0 0,0 3 0 0,-1 1 0 16,-8 1 4-16,6 4 0 0,0-1 1 0,0 3 0 16,-6 3 11-16,0 0 0 0,0 5 0 0,0 5 0 15,-1-5 29-15,-5 8 2 0,3-3 0 0,0 6 0 16,0-1 4-16,-3 1 1 0,-3 2 0 0,3-5 0 15,0 5-14-15,0 1-2 0,-3 4-1 0,0-5 0 16,0 0-9-16,3 1-2 0,6-4 0 0,-6-2 0 16,0 0 0-16,3-8-8 0,6 0 12 0,-1-2-4 15,-2-9 5-15,0 6 1 0,-3-6 0 0,6-2 0 16,0 0 0-16,-6-3 0 0,-3 0 0 0,6 0 0 16,3-5-14-16,-6 5 0 0,-4 0 0 0,-2-5 0 0,3 8 0 15,0-1 8-15,-6 1-8 0,0 5 0 0,-6-2 0 0,3 7 0 16,3 3 0-16,-6-3-10 0,-5 3 1 0,-1 3 0 15,12-3 0-15,-6 11 0 0,-12-1 9 0,3 3-8 16,0 3 8-16,3 0-8 0,3 0 0 0,0 3 0 16,-3-1 0-16,9 3 0 0,6-2 8 0,-3 5-10 15,0-3 10-15,3-3-10 0,6-4 10 0,6-1-13 16,0 0 5-16,3-5 8 0,3 0-11 0,0-3 11 16,8-5-8-16,-2 5 8 0,-3-10-16 0,0-3 1 15,3-5 1-15,-1-3-754 16,-2-5-152-16</inkml:trace>
  <inkml:trace contextRef="#ctx0" brushRef="#br0" timeOffset="-3618.07">6657 16804 2430 0,'0'0'69'0,"12"0"15"0,9 0-68 0,6 0-16 0,3 0 0 0,8 0 0 15,4-3-28-15,9-2-8 0,8-1-3 0,4 1-964 16</inkml:trace>
  <inkml:trace contextRef="#ctx0" brushRef="#br0" timeOffset="-3089.4">8461 16999 1130 0,'9'-7'24'0,"-6"-1"6"0,0-3 1 0,3 3 1 0,-6-2-32 0,3 2 0 16,0-6 0-16,-3 6 0 0,3-2 159 0,-6 2 25 15,0 0 4-15,-3-3 2 0,0 6-71 0,-3-3-15 0,-3 5-2 0,0-2-1 16,-2-5-13-16,-1 7-4 0,0-2 0 0,0-1 0 15,0 6-28-15,-3-2-7 0,6-1-1 0,-3 0 0 16,-3 3-32-16,4 3-6 0,2 0-2 0,0-1 0 16,0 4-8-16,0 2-11 0,0-3 3 0,3 5 0 31,6 4-17-31,-6-1-3 0,0 3-1 0,0 2 0 0,9-2 9 0,-3 3 3 0,-6 7 0 0,6-7 0 16,1 5 1-16,2-9 1 0,0 4 0 0,0-1 0 15,0 1 2-15,5-6 0 0,1 0 0 0,3-5 0 16,3 0 1-16,0-8 0 0,3 0 0 0,0-2 0 15,0-4 12-15,3-7 0 0,0 0 12 0,-1-6-12 16,1-2 16-16,0-5-3 0,-3 2-1 0,0-5 0 16,3-3 17-16,-3 0 3 0,-3-2 1 0,-4-3 0 15,1-3-6-15,0-5-2 0,-6 0 0 0,0 3 0 0,0-6-13 16,-6 6-4-16,3 0 0 0,-6 5 0 16,3 7 7-16,-6 7 1 0,3 2 0 0,1 5 0 15,-4 8 4-15,3-3 2 0,0 11 0 0,0 0 0 0,-3 5-22 16,6 9 8-16,-3 2-8 0,0 5 0 0,0 2 0 15,3 7 0-15,3-1 0 0,3 8 0 0,-3 5-10 0,6 0 10 16,0-2-12-16,3 2 12 0,3 1-16 0,0-4 4 16,2-4 1-16,4 5-799 15,0-3-160-15</inkml:trace>
  <inkml:trace contextRef="#ctx0" brushRef="#br0" timeOffset="-2454.25">8830 16999 2311 0,'-6'-13'51'0,"6"5"10"0,-3-5 3 0,0 0 0 0,0 2-51 0,0-2-13 0,-2-5 0 0,-1 2 0 16,0-3 99-16,-3 6 17 0,6 0 3 0,-6-1 1 16,0 1-68-16,0 0-12 0,0 2-4 0,-3 1 0 15,0-1-36-15,0 11-10 0,-3-2-1 0,1 2 0 16,-1 2 11-16,0 9 0 0,0-3 8 0,3 5-8 16,0 6 0-16,0-4-10 0,3 4 1 0,0 5 0 15,6-3 9-15,-3 0 0 0,6 3-9 0,0 2 9 16,6-5-10-16,0 1 10 0,3-4-13 0,6-5 5 15,-3 1-5-15,3-4-1 0,0-2 0 0,3 0 0 32,-1-5-10-32,1-6-1 0,3-5-1 0,-3 0 0 0,-3-10 9 0,0 4 1 0,0-4 1 0,-3-1 0 15,-3 4 15-15,-4-4 0 0,-2-2 0 0,3-3 0 16,-6 6 20-16,-3-4-2 0,-3 9-1 0,3-5 0 16,-5 4 11-16,2 6 1 0,-3 1 1 0,0 1 0 0,0 1-12 15,3 0-2-15,-3 7-1 0,3 1 0 0,0-3-15 0,0 8 0 16,6-3 0-16,0 8 0 0,0 1 0 15,3-1-8-15,3 3 8 0,0 0 0 0,3-3 0 16,3 5 0-16,0-4-8 0,3-1 8 0,2 5-16 0,4-2 0 16,0-3 0-16,0-2 0 15,3-3-17-15,0-3-3 0,-1-5-1 0,1 0 0 16,0-5 15-16,0 0 3 0,-3-3 1 0,-1-6 0 0,1 1 18 0,-6-5 0 16,3 2 11-16,-3-3-11 0,0-2 17 0,-3-3-3 15,-3-2-1-15,0-1 0 0,0-4 23 0,-1-1 5 16,-2-8 1-16,0 1 0 0,-3-6 9 0,0 5 1 15,3 3 1-15,-6 0 0 0,0 0-29 0,0 8-5 0,0 5-2 16,0 3 0-16,-3 2-5 0,0 1 0 0,0 10-1 16,3 0 0-16,-3 2-11 0,3 6 0 0,0 0 9 15,-6 8-9-15,3 6 0 0,-3-1-12 0,1 11 2 0,-1 2 0 16,0 6 10-16,0 2 0 0,0 6 0 0,3 0-8 16,0-1 8-16,-3 6-10 0,3-5 10 0,0 5-10 15,0-5 10-15,3-3 0 0,3-3 0 0,0 6 0 16,3-6 0-16,0-2 0 0,0 0 0 0,3-8-8 15,0-3 8-15,2-3 0 0,1 1 0 0,3-9 0 16,0 1-8-16,0-6 8 0,0-7-8 0,0-1 8 31,3-5-48-31,-3-5-5 0,2-3-1 0,-2-5-794 0,-3 0-160 0</inkml:trace>
  <inkml:trace contextRef="#ctx0" brushRef="#br0" timeOffset="-2342.504">8997 16642 1900 0,'0'0'54'0,"-3"3"11"0,3-3-52 0,0 0-13 16,3 8 0-16,3 0 0 0,3 0 32 0,3 0 3 16,6 0 1-16,5 0 0 0,4 2-16 0,9-2-2 15,0 0-1-15</inkml:trace>
  <inkml:trace contextRef="#ctx0" brushRef="#br0" timeOffset="-1937.871">9679 16843 2306 0,'-12'-2'65'0,"6"-1"15"0,0 0-64 0,0-2-16 0,-3-3 0 0,3 3 0 16,-3-3 124-16,3 3 20 0,0-9 5 0,0 7 1 15,0-4-70-15,3-2-13 0,0-1-3 0,0 7-1 16,-3-7-47-16,3 4-8 0,-3-1-8 0,3 1 9 16,-5 2-9-16,-1 2-11 0,-3 4 3 0,0 2 0 31,-3 2-24-31,3 6-4 0,-3 3 0 0,0 5-1 0,0 2 20 0,0 3 4 0,-2 1 1 0,5-1 0 15,-3 5 12-15,6-5-12 0,0 8 12 0,0-7-12 16,6-1-4-16,3 5 0 0,3-7 0 0,6 2 0 31,-3-3-36-31,6-4-7 0,3-4-1 0,3-7-1 0,2-3-5 16,1-3-1-16,0-7 0 0,0 2 0 0,0-11 23 0,0 6 5 16,-1-8 1-16,-2 2 0 0,-3 1 46 0,-3-9 8 0,0 1 3 0,-6 2 0 15,0 0 34-15,0-5 7 0,-3 0 2 0,0 3 0 16,-3-1 9-16,-3 3 1 0,3 6 1 0,-3 5 0 0,-3-1-10 15,3 6-3-15,-3 3 0 0,6 5 0 0,-6 11-35 16,0-1-7-16,3 9-2 0,-3-1 0 0,3 9-16 0,3-1 0 16,3 6 0-16,0 0 0 0,3 0 0 0,6-3 0 15,3 8 0-15,3-3 0 16,6-2-89-16,5 5-12 0,10-8-3 0</inkml:trace>
  <inkml:trace contextRef="#ctx0" brushRef="#br0" timeOffset="-899.47">9324 13758 1116 0,'-11'-5'24'0,"8"5"6"0,-3-3 1 0,0 3 0 0,0 0-31 0,3-2 0 0,0-1 0 0,3 3 0 16,0 0 61-16,0 0 7 0,0 0 0 0,9-3 1 15,0 1-45-15,5-1-10 0,4 3-2 0,3-2 0 16,3 2-12-16,6-3 0 0,-6 3 0 0,5 0 0 16,1 0 0-16,0 0 0 0,0 0 10 0,-4 0-2 15,-2 0 25-15,0 3 6 0,0-3 1 0,-3 0 0 16,-3 0-32-16,-1 0-8 0,-2-3 0 0,3 3-463 15,-6 0-93-15</inkml:trace>
  <inkml:trace contextRef="#ctx0" brushRef="#br0" timeOffset="2644.882">2178 14880 759 0,'0'0'16'0,"0"0"4"0,0 0 1 0,9 0 1 0,-3-2-22 0,-6 2 0 0,0 0 0 0,0 0 0 15,12 0 56-15,-4 2 6 0,-8-2 2 0,0 0 0 16,0 0 0-16,15 3 0 0,-6-1 0 0,0 4 0 16,3-4 0-16,0 1 0 0,0 0 0 0,0 2 0 15,3-2-18-15,3-1-3 0,-1-2-1 0,7-2 0 16,3 2-26-16,-3-3-4 0,9-2-2 0,2-1 0 15,7-2-2-15,0 1 0 0,5 1 0 0,-2-2 0 16,6 3 7-16,-1 0 1 0,-2-3 0 0,-1 0 0 16,1 3 0-16,0-3 0 0,-1 2 0 0,-2 1 0 15,0 2 0-15,-7 1 1 0,1 2 0 0,-6 0 0 16,-4-3-1-16,-2 3 0 0,-3 0 0 0,-3 0 0 16,-3 3-8-16,0-1-8 0,-4-4 9 0,-2 4-9 15,-3 1 8-15,0-3-8 0,-3 0 0 0,-6 0 9 0,0 0-9 16,6 3 8-16,-6-3-8 0,0 0 8 0,0 0-8 15,0 0 0-15,0 0 0 0,3 2 8 0,-3-2-20 0,0 0-4 16,0 0 0-16,0 0-552 16,0 0-111-16</inkml:trace>
  <inkml:trace contextRef="#ctx0" brushRef="#br0" timeOffset="4925.741">8548 13727 634 0,'0'0'17'0,"0"0"6"0,0 0-23 0,0 0 0 0,0 0 0 0,0 0 0 15,0 0 64-15,0 0 8 0,3-3 1 0,0-2 1 16,2 2-8-16,-5 3-2 0,0 0 0 0,3 0 0 16,6-3-24-16,-3 3-6 0,3-2-1 0,0 2 0 15,6 0-18-15,-3 0-4 0,3 0-1 0,0 0 0 16,0 0-10-16,2 0 0 0,1 2 0 0,0 1 0 16,0-3 0-16,0 0 0 0,-3 0 0 0,0 0 0 15,0 0 18-15,-1 0 2 0,-2 0 0 0,0 0 0 16,-3-3-31-16,0 3-5 0,-3 0-2 0,-6 0 0 15,0 0 18-15,0 0 11 0,0 0-2 0,0 0 0 0,-6 0-1 16,-3 0 0-16,0 0 0 0,0 0 0 0,-3 0-8 16,1 3 0-16,-1-3 0 0,0 0-11 0,-3 0 11 15,3 0-13-15,0 3 5 0,0-3 8 0,0 0-14 0,3 2 5 16,-3-2 1-16,3 0 0 0,1 0 0 0,-4 0 0 16,3 0 0-16,3 0 0 0,-6-2 8 0,6 2-12 15,-3-3 12-15,3 3-12 0,0 0 12 0,6 0 8 16,0 0-8-16,-6-3 11 0,3 3-11 0,3 0 0 15,0 0 0-15,0 0 0 0,0 0 0 0,0 0 0 16,0 0 0-16,0 0 0 0,0 0 0 0,0 0 0 16,0 0 0-16,6-2 0 0,0 2 0 0,0 0 0 15,3 0 0-15,3 2-11 0,-3-2 11 0,3 3 0 16,3-3 0-16,-4 0 0 0,4 3 9 0,0-1-9 0,0-2 12 0,-3 3-12 16,3-3 0-16,0 0 0 0,-3 0 0 0,0 0 0 15,-1 0 0-15,-2 0 0 0,-9 0 0 0,9 0 0 16,-9 0 8-16,0 0-8 0,0 0 0 0,0 0 0 15,0 0 22-15,0 0-2 0,0 0-1 0,-6 0 0 16,0-3-3-16,0 3-1 0,-2-2 0 0,-4-1 0 16,3 3-15-16,-3 0 0 0,0-3 0 0,-3 3 0 15,3 0 0-15,0 0 0 0,-3 0 0 0,0 0 0 16,1 0 0-16,2 0 0 0,0 0 0 0,0 0 0 16,0 0 0-16,3 0 0 0,3 0 0 0,6 0 0 15,0 0 0-15,0 0 0 0,0 0 0 0,0 0 0 16,0 0 0-16,0 0 0 0,6 3 0 0,3 0-10 15,3-3 10-15,0 2-8 0,3-2 8 0,-1 0-8 16,4 3 8-16,0-6 0 0,0 3 8 0,-3 0-8 16,0 0 0-16,3 0 0 0,-3-2 0 0,-4 2 0 0,4 0 0 15,-6 0 0-15,3 0 0 0,-6 0-12 0,0 2 12 0,-6-2-12 16,0 0 12-16</inkml:trace>
  <inkml:trace contextRef="#ctx0" brushRef="#br0" timeOffset="21011.432">15081 15722 1052 0,'12'2'29'0,"-12"-2"8"0,9 3-29 0,-3 2-8 0,3 0 0 0,0 3 0 16,-3 0 80-16,0 0 14 0,0 0 3 0,0 3 1 16,-3 2 2-16,0 0 1 0,0-2 0 0,-6 5 0 15,0 2-31-15,3 1-6 0,-3-1-2 0,0 3 0 16,-3 1-16-16,3-4-3 0,-3 9-1 0,0-4 0 16,0 4-12-16,-3-1-2 0,3 1-1 0,0-1 0 15,-3 1-15-15,0 4-2 0,3-1-1 0,-3-1 0 16,0-3-9-16,3-2 0 0,0-3 9 0,0 0-9 15,6-8-25-15,-3 6-10 0,3-11-1 16,0 0-608-16,0-8-120 0</inkml:trace>
  <inkml:trace contextRef="#ctx0" brushRef="#br0" timeOffset="21716.618">15078 15560 1956 0,'-12'-18'56'0,"9"7"11"0,-3 6-54 0,6-3-13 15,-3 0 0-15,3 0 0 0,3 0 42 0,0 0 6 16,6 0 0-16,0 0 1 0,6-2-16 0,3 2-3 0,3 0-1 0,6 2 0 16,2 1-29-16,1 0 0 0,3 2 0 0,0 1 0 15,5 4 0-15,-2 4-8 0,0 1-1 0,-1 1 0 16,-8 8 9-16,3 0 12 0,-9 3-2 0,-3 2-1 16,-6 5-9-16,-4 1 0 0,-5 4 9 0,-3 4-9 15,-6 2 13-15,-5 5-1 0,-10-5-1 0,0 8 0 16,-6-5-1-16,0 0 0 0,-5-3 0 0,-1-3 0 15,-3-2-10-15,3-6 8 0,1-2-8 0,2-3 8 16,0-5-8-16,3 3 0 0,1-6 9 0,2-8-9 16,0 0 9-16,6-2-9 0,3-3 12 0,0-3-12 15,6-4 0-15,3-4 0 0,9 0 0 0,3-2 0 32,3 0-25-32,6-3-9 0,3 3-2 0,3 0 0 0,3 5 14 0,2-3 2 0,-2 6 1 0,3-1 0 15,0 4 9-15,0 2 2 0,-1 0 0 0,1 5 0 16,-3 0 8-16,0 3 0 0,0 0 0 0,-7 0 0 15,1 3 0-15,0-3 12 0,-3 5-2 0,0 6-1 0,-3-1 3 16,0-2 1-16,0 2 0 0,0 4 0 16,-3 1 3-16,2-1 0 0,-2 1 0 0,6-1 0 0,-3-1-4 15,-3 0-1-15,3-5 0 0,0 2 0 0,0-2 2 0,3-3 1 16,-3-2 0-16,2-3 0 0,-2 2-1 0,3-4 0 16,3-4 0-16,-3-2 0 0,3-2 3 0,0-4 1 15,0-4 0-15,2 5 0 0,-2-9-17 0,0 4 0 16,0-3 0-16,0 2 0 0,-3-2 0 0,0 2 0 15,-3 1-10-15,-1-1 10 0,-2 6 0 0,0-3 0 16,-3 2 0-16,0-1 0 0,-3 4 0 0,3-2 0 16,-3-1 0-16,-3-2 0 0,6 0 0 0,-3 3 15 15,0-3-3-15,0 0 0 0,0-2 1 0,0-1 0 16,3-2 0-16,-3 5 0 0,3-11-2 0,-3 6-1 0,0-5 0 16,-3 2 0-16,6-8-10 0,-6 8 0 0,-6-8 0 15,6 6 0-15,-6 2 0 0,0-3 0 0,-6 6 0 0,0 0 0 16,0 5 0-16,-3-3 0 0,-3 9 0 0,-5-1-11 15,-1 3 3-15,3 5 0 0,-3 6 0 0,3 2 0 16,-3 3 8-16,4 0-13 0,-1 5 5 0,3 0 8 16,0 3-11-16,6 3 11 0,3-1-8 0,3 0 8 15,0 6 0-15,6-3 0 0,3 0 0 0,6 1 0 16,3-4 0-16,3-5 11 0,3 0-3 0,6-5 0 16,5 3 3-16,1-6 0 0,3-5 0 0,6-3 0 15,2-5-1-15,4-5 0 0,0 0 0 0,-1-6-758 16,4-7-151-16</inkml:trace>
  <inkml:trace contextRef="#ctx0" brushRef="#br0" timeOffset="22843.978">16340 15949 1788 0,'0'0'51'0,"0"0"10"0,-6-3-49 0,3 1-12 15,3 2 0-15,0 0 0 0,0 0 91 0,-6-8 15 16,3 5 3-16,3-2 1 0,0 0-50 0,0 5-11 15,-3-6-1-15,0-2-1 0,3 8-31 0,0 0-5 16,-9 0-2-16,1 0 0 0,-4 6-9 0,-3 2-12 16,0 2 2-16,0 1 1 0,0-1 9 0,0 4-8 0,0-1 8 0,3 3-8 15,3 0 8-15,1-1 0 0,2 1 0 0,3-2 0 16,3-1 0-16,3 0 0 0,3-5 0 0,2 5 0 16,1-2 0-16,6-3-15 0,3-3 3 0,3-2 0 15,3-3 12-15,0 0 0 0,2-3 0 0,-2-2 0 16,3-3-10-16,-6-3 1 0,3 3 0 0,-3-2 0 15,-4-1 9-15,-2 1 0 0,-3-1 0 0,0 0 0 16,-3 1 0-16,-3 2 9 0,0 3 0 0,-6-3 0 16,0 8 21-16,0 0 4 0,3-6 1 0,-3 6 0 15,0 0-4-15,0 0-1 0,0 14 0 0,3-1 0 16,0 0-21-16,0 8-9 0,0 3 8 0,0 0-8 16,3 5 0-16,0 3 0 0,0-1 0 0,-3 4 0 15,0 2 0-15,3-3 0 0,5 1 0 0,-5 2 0 16,0-3 0-16,-3 3 0 0,0 0 0 0,0-2 8 15,-6-1-48 1,0 6-11-16,0-9-1 0,0 1-1 0,-6-5-15 0,0-6-2 16,-2-3-1-16,-4 1 0 0,-3-6-4 0,0-5-1 0,-6-3 0 15,0-5 0-15,4-2 37 0,-4-9 7 0,0-2 2 16,0-6 0-16,3-2 53 0,3-5 10 0,4-3 3 0,2-1 0 0,3-1 29 0,3-1 7 16,6 5 0-16,3-4 1 0,3 4-13 0,3 1-2 15,2-1-1-15,7 1 0 0,6 5-32 0,0-3-6 16,0 3-2-16,6 0 0 0,-1-3-17 0,4 8 10 15,-3 0-10-15,3-3 8 0,2 4-8 0,-2 1 10 16,-3 1-10-16,-6 3 10 0,-1-4-10 0,1 1 10 16,-3 8-10-16,0-3 10 0,-12-5 3 0,6 5 1 15,0-11 0-15,-3 6 0 0,-7-3-1 0,1 0 0 0,3-5 0 16,-6 3 0-16,3 2 3 0,-6 0 0 16,-6 3 0-16,6 2 0 0,0 0 9 0,-3 1 3 0,-9 2 0 15,4 0 0-15,2 3-12 0,0 5-1 0,-6 0-1 16,3 0 0-16,-6 8-14 0,9-3 9 0,0 5-9 15,-3 4 8-15,-6 2-8 0,9-1 0 0,9 1 0 0,3-2 0 16,3 4 0-16,-6 3 8 0,-3-2-8 0,6-3 0 16,9-6 0-16,-3 3 0 0,-3 1-9 0,6-1 9 15,5-8 0-15,1 3-8 0,-9-3 8 0,6-5 0 16,0 0 0-16,0-5 0 0,0 2-8 0,-6-7 8 16,-1 2 0-16,4-5 0 0,-3-6 0 0,0 3 0 15,-9-5 0-15,3 0 0 0,3 0 0 0,-3 0 9 16,-3-3-9-16,-3 5 0 0,0-2 0 0,0 3 8 15,3 2-8-15,-3 0 0 0,-6 5 0 0,3 1 0 16,3-1 12-16,-3 3-2 0,-3 6-1 0,3-4 0 16,3 6 5-16,0 0 1 0,-6 6 0 0,0-4 0 15,-3 11-15-15,9-2 0 0,3 0 0 0,3 4 0 16,-6 1 0-16,3 3 0 0,6-1 0 0,0 1 0 0,3 2 0 16,0-2 0-16,0 2-8 0,6 0 8 0,8-3 0 0,-2 1 0 15,0-1 0-15,3-4 0 0,3-1 0 0,-1-5-8 16,-5-3 8-16,3 0 0 0,0-2-9 0,2-3 9 15,-5-8 0-15,0 0-9 0,-3-2 9 0,0-9 0 16,3-2 0-16,-7-3 8 0,-2-2-8 0,-3-3 12 16,6-6-4-16,-6-2 0 0,0-5 0 0,-3-1 1 15,0-4 0-15,0-1 0 0,-3-2-9 0,-6 2 12 16,-6 1-12-16,3 2 12 0,0 5-12 0,-3 0 0 16,-3 3 0-16,-6 3 0 0,0 5 0 0,3 2 0 15,0 4 0-15,-3 7 8 0,-2 0-8 0,2 5 0 0,3 3 9 16,0 8-9-16,-3 0 0 0,3 8 0 0,3 11 0 0,0-1 0 15,3 14 0-15,-3 0 0 0,0 2 0 0,6 6-12 16,3 0 12-16,0 5 0 0,-3-3 0 0,6 5 0 16,3 1 0-16,3-3 0 0,0 3 0 0,3-3 0 15,0-3 0-15,6-2 0 0,0-6 0 0,3 3 0 16,-4-2 0-16,7-9 0 0,6 0 0 0,0-4 0 31,-3-1-93-31,2-8-14 0,4-2-2 0,3-6-1039 0</inkml:trace>
  <inkml:trace contextRef="#ctx0" brushRef="#br0" timeOffset="23245.482">18070 15825 2174 0,'-9'-6'48'0,"3"4"9"0,0-3 3 0,-3-3 1 0,0 2-49 0,0-2-12 16,0 3 0-16,-3-3 0 0,0 0 98 0,0 0 17 16,3 0 3-16,0 6 1 0,-2-4-72 0,2 1-15 15,0 5-2-15,0-3-1 0,3 6-29 0,-3-3 0 16,0 5 0-16,3-2 0 0,-3 2 0 0,3 6 0 15,-3-1 0-15,3 4 0 0,0 2-11 0,-3 2 11 16,3-2-10-16,0 8 10 0,0-3-9 0,1 3 9 16,-1 0-8-16,3-1 8 0,3 1 0 0,0-3-8 15,0 1 8-15,3 1 0 0,6-1 0 0,-4-7-8 16,4 1 8-16,0 0 0 0,0-5-17 0,3-3 1 0,0-3 1 16,0-2 0-16,0-3 3 0,0-3 1 15,-3-5 0-15,0-3 0 0,0 3 11 0,0-5 0 0,-4-3 8 16,1-2-8-16,-3-1 8 0,3 1-8 0,-6-6 8 15,3 3-8-15,-3-6 8 0,0 1-8 0,0 2 8 0,0 3-8 16,-3-3 0-16,-3 8 9 0,3-2-9 0,-3 5 0 16,3 7 16-16,1-2-4 0,-4 6-1 0,6 2 0 15,0 0-2-15,-6 5 0 0,0 6 0 0,3-1 0 16,0 3-9-16,0 3 0 0,3-3 0 0,0 6 0 16,0-1 0-16,3 4 0 0,3-4 0 0,3 3 0 15,0-2 0-15,5-1 0 0,1 1 0 0,6-3 0 16,0-3 8-16,3 3 4 0,6-6 0 0,5 1-812 15,7-6-163-15</inkml:trace>
  <inkml:trace contextRef="#ctx0" brushRef="#br0" timeOffset="24803.406">17995 16105 2072 0,'0'0'59'0,"0"0"12"0,0 0-57 0,0 0-14 0,6 0 0 0,0-5 0 16,3 0 16-16,3-1 0 0,6-4 0 0,0 2 0 16,5-3 30-16,4-2 6 0,3 0 2 0,0-3 0 15,0 0-54-15,-1 0 0 0,-2-2 0 0,0-1-8 16,-3 1 8-16,2-4 0 0,-5 7 0 0,-6-1 8 15,3-3-8-15,-6 6 0 0,-6 0 0 0,0-1-8 16,-3 1 8-16,0 3 0 0,-9-1 0 0,3 3 0 16,-6 3 0-16,0 0 0 0,0-1 0 0,-3 6 0 15,-3 3 0-15,0 0-12 0,1 2 12 0,-4 3-12 16,3 2 4-16,0 1 0 0,3 0 0 0,3 2 0 16,0 0 8-16,3 0-12 0,3 3 12 0,6-3-12 0,0-2 12 15,6-1 0-15,0-2-9 0,6-2 9 0,0-4 0 16,3-2 0-16,3 0 0 0,2-2 0 0,-2-4 0 15,3 6 8-15,0-5-8 0,0 2 12 0,-4-2-12 0,-2 3 0 16,3-1 0-16,-3 0 0 0,-3 1 0 0,0 2 0 16,-3-3 0-16,0 3 0 0,-4 0 8 0,1 3-8 15,-3-1 0-15,0 1 8 0,-6-3-8 0,0 0 10 16,0 5-10-16,0 3 10 0,0-3-10 0,0 3 12 16,0-2-12-16,3 2 12 0,-3-8-12 0,3 5 0 15,0 3 0-15,3-3 0 0,0 3 0 0,6-3 0 16,-3-2 0-16,3-3 0 0,0-3 0 0,3 3 0 15,0-2 0-15,2-4 0 0,-5 1 0 0,0-3 0 0,3 0-9 16,-3-2 9-16,0 2 0 0,0-6 0 16,-3 1 0-16,-3 0 0 0,0-3 0 0,0 0 0 0,-3-2 0 0,-3 5 0 15,0 2 23-15,0-2-2 0,0 2 0 16,-3 1 0-16,0 4 19 0,3 6 3 0,0 0 1 0,0 0 0 16,-9 8-20-16,3 3-4 0,3 2-1 0,-3 6 0 15,3-1-3-15,0 3-1 0,3 3 0 0,3-3 0 16,0 3-3-16,0 0-1 0,0 0 0 0,3-1 0 15,0-7-11-15,0 8 10 0,3 0-10 0,0-3 10 16,-1-5-10-16,4-3 10 0,-3 0-10 0,6 1 10 16,0-9-2-16,3-5-8 0,0-5 12 0,3 2-4 15,-1-8-73 1,1-4-15-16,-3-7-4 0,6-1-1022 0</inkml:trace>
  <inkml:trace contextRef="#ctx0" brushRef="#br0" timeOffset="24959.49">18718 15597 2091 0,'0'0'46'0,"0"0"10"0,0 0 1 0,0 0 2 0,6 0-47 0,3-2-12 16,0-1 0-16,6 3 0 0,0-3 10 0,6 3 0 16,3-2 0-16,5 2-636 15,4 0-127-15</inkml:trace>
  <inkml:trace contextRef="#ctx0" brushRef="#br0" timeOffset="25804.48">19085 15737 2206 0,'-18'-5'63'0,"18"5"13"0,-9 0-61 0,0-5-15 0,3 5 0 0,6 0 0 16,0 0 105-16,0 0 19 0,0 0 3 0,0 0 1 15,9 0-60-15,3 0-11 0,6 0-2 0,2 5-1 16,4-2-42-16,3 2-12 0,0-5 0 0,-3 8 8 15,2-3-8-15,-2 6 0 0,0-3 0 0,-6-3 0 16,0 3 0-16,-6 0 0 0,-3-3 0 0,-3 6 8 16,-3-3-8-16,-3 0 0 0,-6 5-8 0,-3 0 8 15,-6 3-23-15,-3 0 1 0,-3 0 0 0,-6 2 0 16,1 1-8 0,-4-6-2-16,0 8 0 0,0 0 0 0,0-5 12 0,7 5 3 0,-1-2 0 0,6-6 0 15,3 3 17-15,3-3-10 0,6-5 10 0,0 0-8 16,3 0 8-16,6-3 0 0,6 3 0 0,6-2 0 0,0-6 0 15,6-3 0-15,6 3 0 0,2-5 8 0,4-1 4 16,3-2 2-16,0 1 0 0,2-1 0 0,1 0-2 0,0 0-1 16,2-3 0-16,-5 1 0 0,3-1-22 0,-4-2-4 15,-5 5-1-15,0 0 0 16,-6-3-31-16,-3 6-6 0,-1-3-2 0,-5 3 0 16,-3-1-49-16,-3 4-9 0,0-1-3 0,-9 3 0 15,0 0-6-15,0 0-2 0,0 0 0 0,0 0 0 16,-9 0 71-16,0 0 13 0,0-2 4 0,-3 2 0 0,3 0 83 15,4 0 17-15,-4 0 3 0,3 0 1 0,6 0 38 0,-3-3 8 0,0-2 2 16,3 5 0-16,3-6-43 0,0-2-8 0,3 0-1 16,3-2-1-16,-1-3-43 0,4 5-9 0,0-8-2 15,0 3 0-15,-3-3 1 0,3-3 0 0,-3 6 0 0,-3-3 0 16,0 0 29-16,-3 3 5 0,0 0 2 16,-3 0 0-16,-3 5-18 0,0 0-3 0,-3-3-1 0,0 6 0 15,-3 2-12-15,0 3-4 0,-6 0 0 0,0 3 0 16,0 2-8-16,-2 0 0 0,-1 3 0 0,3 8 0 15,-3-3 28-15,3 3 3 0,3-2 1 0,0 7 0 16,0-3-32-16,3 1 0 0,6-1 0 0,0 1 0 16,3-3 0-16,3 2 0 0,3-2 0 0,3 0 0 15,0-3 9-15,9 0-9 0,-3-5 8 0,3 3-8 16,6-8 12-16,-1 4-4 0,1-4 0 0,3-3 0 16,3-3 0-16,-6-4-8 0,2 1 12 0,1-2-4 15,0-5-8-15,-3 0 0 0,0 0 0 0,-1-6 0 16,-2 6 10-16,0-6-10 0,-6-2 12 0,0-3-12 0,0 1 12 15,-6-1-12-15,0-3 12 0,-3 1-12 0,-3 5 10 16,0-3-10-16,-6 11 8 0,0-1-8 0,-3 1 0 16,-3 5 0-16,0 0 0 0,0 6 0 0,-6 2 0 0,3 2 0 15,-6 4 0-15,3 2 0 0,0 2 0 0,4 3-11 16,2 1 1-16,0 4 0 0,3 1-3 0,3-1-1 16,3-2 0-16,6 3 0 15,0-6-24-15,6 0-5 0,2 0-1 0,7-2 0 0,0-3 25 16,6 0 5-16,0-3 1 0,-1 0 0 0,4-2 13 0,-3 2 0 15,-3 0 0-15,0-2-9 0,-3 2 9 0,-7 1 12 16,4 2-2-16,-6-3-1 0,0 3 23 0,-3 5 5 16,0 0 1-16,-3 1 0 0,0 1-18 0,0 1-4 0,-3 3-1 15,0 2 0-15,0 5-3 0,0-2-1 0,3 3 0 16,0-1-1255-16</inkml:trace>
  <inkml:trace contextRef="#ctx0" brushRef="#br0" timeOffset="27592.95">15638 14126 1474 0,'0'0'41'0,"6"-5"11"0,-6 0-42 0,6-3-10 0,0 2 0 0,3 1 0 16,2-3 66-16,4 3 11 0,6-3 3 0,3 3 0 16,3-1-35-16,3 4-6 0,2-4-2 0,7 6 0 15,6 0-24-15,-4 3-5 0,1 0 0 0,6-1-8 16,2 1 20-16,1 2-4 0,2 0 0 0,4 1 0 16,2 2 9-16,1 0 2 0,-3 0 0 0,2 0 0 15,4-3-11-15,-1 3-1 0,-2-3-1 0,2 3 0 16,4-3-2-16,-4 1-1 0,-8-4 0 0,-1 4 0 15,1-4-11-15,-4 1 0 0,1-3 0 0,-12 2 8 0,-4-2-8 16,-2 0 8-16,-3 0-8 0,-3 0 8 0,-6-2 12 16,-7-1 1-16,1 1 1 0,-6 2 0 0,0-3 2 15,-6 0 0-15,-3 3 0 0,0 0 0 0,0-8-4 16,-9 3 0-16,-3 0 0 0,-3-1 0 0,4 1-11 0,-10 0-9 16,-12 2 12-16,-3 1-12 0,1-1 0 0,-1 0 0 15,-6 1 0-15,0-4-9 0,-8 4 9 0,2-1-13 16,1 0 5-16,-7-2 8 0,-8 2-10 0,-1 3 10 15,6-2 0-15,1-1-9 0,-4 0 9 0,-2 1 0 16,2-1 0-16,-2 1 0 0,2 2 0 0,7-3 0 16,5 0-9-16,0 1 9 0,7 2 0 0,5-3 0 15,0 0 0-15,4 1 0 0,2-4 12 0,6 1-2 0,6 2-1 16,3-2 0-16,6 3 7 0,0-1 0 0,4 0 1 16,5 3 0-16,0 0-6 0,0 0-2 0,0 0 0 0,8-5 0 15,1 2-9-15,6 1 0 0,3-1 0 0,0 0 0 16,0 1 9-16,6 2-9 0,-1-6 10 0,7 4-10 15,0-1 0-15,3 0 0 0,8 1-8 0,1-1 8 16,3 3 0-16,2 0 9 0,1 0 1 0,0 3 0 16,-1 2-2-16,4-5 0 0,2 0 0 0,4 3 0 15,-3-1-8-15,-4 1 0 0,7 2 0 0,-7 1 0 16,1-1 0-16,-3-2 0 0,-4-1 9 0,1 1-9 16,5-3 0-16,-11 0 8 0,-6 0-8 0,0 0 0 15,-1 0 0-15,-5 0 0 0,-6 0 0 0,-3 0 8 16,-6 0-8-16,0 0 0 0,-3 0 0 0,-9 0 8 15,0 0-8-15,0 0 0 0,-6-5 0 0,-3 2 0 16,-12-2-13-16,0 5 2 0,-3-3 1 0,-3 0 0 0,1 1-6 16,-7 2 0-16,-3 0-1 0,0 0 0 0,1-3 8 15,-7 3 9-15,-6-3-13 0,-2-2 5 0,-1 2-4 16,-5 1 0-16,-4-1 0 0,1 1 0 0,-1-1-5 0,1-5-2 16,-4 3 0-16,4-1 0 0,-4 1 8 0,6 2 2 15,1 1 0-15,5-4 0 0,4 4 9 0,2-1 0 16,0 1-9-16,10-4 9 0,-1 4 0 0,6-1 0 15,3 3 0-15,7 0 8 0,2 0 1 0,6 0 0 16,3 0 0-16,6 3 0 0,3-3-9 0,0 0 0 16,6 5 0-16,9-2 8 0,3-1 0 0,5 3 0 15,4-2 0-15,3 2 0 0,3-2-8 0,5 0 0 16,1-1 0-16,6-2 0 0,5 3 0 0,4-3 0 0,-1 3 0 16,4 2 0-16,0-5 0 0,-1 3 0 15,1-3 0-15,5 0 0 0,1 2 0 0,-1 1 0 0,-8 2 0 16,-1 3 0-16,-5-3 0 0,0 1 0 0,-4-1 0 0,-2-2 0 15,-9 2 0-15,2 0 0 0,4-2 0 0,-9 2 0 16,-9 0 0-16,0-2 10 0,-1 0-2 0,-2-1-8 16,-6-2 0-16,-3 0 0 0,-9 0 0 0,6 0 0 15,0-5 0-15,-6 5 0 0,-12-3 10 0,0-2-10 16,3 0 0-16,-9 0-19 0,-8 2 3 0,-1-2 1 16,-3-1-5-16,6 1 0 0,-6 0-1 0,-2-1 0 15,-7 1 5-15,3 0 2 0,1-3 0 0,-10 3 0 16,-6 2 14-16,-2-2-12 0,5-1 12 0,-2 4-12 15,-1-4 12-15,-3 1 0 0,1 0 0 0,-4 2-9 16,1-2 9-16,-4 2 0 0,4-2 0 0,2 5 0 16,0-3 0-16,7 1 0 0,-1-4 0 0,4 6 0 0,2-2 11 15,6 2 4-15,3-3 1 0,4 1 0 0,5 2 1 16,6 0 1-16,0 0 0 0,6 0 0 0,3 0-8 16,9 0-2-16,0 0 0 0,9 0 0 0,3 0-17 0,6 2-4 15,3 1-1-15,9-1-1007 16</inkml:trace>
  <inkml:trace contextRef="#ctx0" brushRef="#br0" timeOffset="29339.104">19775 13856 1479 0,'12'-2'32'0,"-12"2"8"0,3-3 0 0,6 0 2 0,-3 3-34 0,0-2-8 15,3-1 0-15,0 0 0 0,-3 3 68 0,3 0 11 16,0 0 2-16,-1 0 1 0,1 0-30 0,6 3-5 15,0 0-2-15,0-3 0 0,6 0-10 0,0 2-3 16,6-2 0-16,2 3 0 0,4-3 0 0,3 3 0 16,2-3 0-16,4 0 0 0,6 0-17 0,5 0-4 15,4 0-1-15,5 0 0 0,7 2-10 0,2 1 0 16,7-3 9-16,2 3-9 0,0-3 8 0,4 5-8 16,-4-3 10-16,0 1-10 0,4 0 0 0,-1 2 0 15,3-2 0-15,-5-1 0 0,-7 4 0 0,1-6 0 0,-4 2 0 16,1-2 0-16,-4 0 0 0,-5 0 0 0,-7 0 0 15,-8 0 0-15,-7-2 9 0,-5-1-1 0,-3 0 0 0,-6 1 0 16,-4-4-8-16,-2 1 0 0,-6 0 0 0,-3 0 0 16,-3-3 0-16,-3 0 10 0,-3 0-10 0,-6 2 10 15,0-2-10-15,-3 3 0 0,-3-3-10 0,-3 3 10 16,-3 0-17-16,-3-1 2 0,1 1 1 0,-4 2 0 16,0 1-5-16,-6-1-1 0,-6-2 0 0,-2 5 0 15,-1 0 20-15,-6 0 11 0,-2-3-2 0,2 3 0 16,-3 0-9-16,4 0 0 0,-7 0 0 0,0 0 0 15,-2 0 0-15,-4 0 0 0,1 0 8 0,-1 0-8 16,0 0-8-16,4 0-8 0,2 0 0 0,-2 0-1 16,-1 0 0-16,-3 0 0 0,4 0 0 0,-4 0 0 15,1 3 3-15,-1-3 1 0,4 3 0 0,-1-3 0 16,0 0 13-16,1 2-12 0,2 1 12 0,0-1-12 0,-2-2 1 16,5 3 1-16,1-3 0 0,5 3 0 0,0-1 10 0,3 1-8 15,4 0 8-15,-1-1-8 0,3 1 8 0,3 0 0 16,1 2-9-16,5-2 9 0,0-1 0 0,6 1 0 15,3-3 0-15,0 0 8 0,6 0 4 0,6 0 0 16,0 0 0-16,0 0 0 0,6 0 3 0,6 0 1 16,3-3 0-16,6 3 0 0,0-5-16 0,8 2 9 15,1 1-9-15,6-4 8 0,0 4-8 0,5-1 8 16,1 0-8-16,9 1 8 0,-1-1 7 0,4 3 1 16,-1-3 0-16,4 3 0 0,0 0-4 0,2 0-1 15,1 0 0-15,2 0 0 0,4 3-11 0,-4-3 12 16,-2 3-12-16,2-1 12 0,1-2-12 0,2 6 10 0,1-4-10 15,-4 1 10-15,-2 0-10 0,-7 2 0 0,-2-2 0 16,-1 2 8-16,1 0-8 0,-6-2 0 0,-1 2 0 0,1-2 0 16,-6 2 0-16,-4 0 0 0,-5 1 0 0,3-1 0 15,-6-2 0-15,-4 2 0 0,-2-3 0 0,0 1 0 16,-3 0 0-16,0-1 0 0,-3 1 0 0,-6-3 0 16,0 3 0-16,-3-3 0 0,-6 0 0 0,6 0 0 15,-12 0 8-15,6 0-8 0,-3 0 0 0,-3-3 8 16,-6 3-8-16,-3-3 0 0,-6 1 0 0,-3 2 0 15,-3-6 0-15,-8 4-11 0,-7-3 11 0,-3 2-12 16,-2 0 12-16,-4 1-10 0,1-1 10 0,-7 0-10 16,-3-2 10-16,-5 2 0 0,-3 1 0 0,2-1-8 15,-2 0 8-15,2 1 0 0,-2-1 0 0,-7 3 0 16,1 0 0-16,-4-3 0 0,4 3 0 0,0 0 0 0,-1 0 0 16,1 0 0-16,2-2 0 0,1 2 0 15,8 0 0-15,-2 0-8 0,8 0 8 0,1 0 0 0,5 0 0 0,4 2 0 16,2-2 0-16,6 3 11 0,6-3-2 15,4 0 0-15,8 0 0 0,0 0 0 0,9 0-9 0,0 3 12 16,6-1-12-16,6-2 12 0,0 0-12 0,0 0 0 16,9 3 0-16,3-3 0 0,6 3 0 0,3-1 0 15,3-2 0-15,5 0 0 0,1 0 0 0,9 0 0 16,-3-2 0-16,5-1 0 0,4 3 0 0,2 0 0 16,4 0 0-16,9 0 0 0,2-3 0 0,4 1 0 15,2 2 0-15,4 2 0 0,2 1 0 0,3 0 0 16,1-1 11-16,-1 4-11 0,-5-1 9 0,5 0-9 0,-3 3 8 15,4 0-8-15,-4-3 8 0,1 3-8 0,-7 0 0 16,-3 3 8-16,-2-3-8 0,-3 0 0 0,-1 2 0 16,-5-2 8-16,-7 3-8 0,-5-3 0 0,-9 0 0 15,-4 0 0-15,-8-3 0 0,-3 0 8 0,-6-2-8 0,-3 0 0 16,-9-3 0-16,0 0 0 0,0 0 0 0,-9 2 0 31,-9 1-24-31,-6-1-11 0,-11 1-1 0,-4-3-948 0</inkml:trace>
  <inkml:trace contextRef="#ctx0" brushRef="#br0" timeOffset="44434.232">7155 14097 1138 0,'26'-8'32'0,"-17"3"8"0,0-1-32 0,-3 1-8 0,-3 0 0 0,3 0 0 15,-12-1 69-15,6 6 13 0,9-5 2 0,-9 5 1 16,0 0-54-16,0 0-11 0,6-3-3 0,-6 3 0 0,9 0-17 0,-9 0 0 16,0 0 0-16,0 0-9 0,9 3 9 0,0-3 0 15,0 3 8-15,3-3-8 0,5 2 8 0,4-2-8 16,3 0 8-16,3-2-8 0,0 2 0 0,5-6 0 16,10 6 0-16</inkml:trace>
  <inkml:trace contextRef="#ctx0" brushRef="#br0" timeOffset="58766.104">6485 13965 777 0,'0'0'16'0,"0"0"4"0,0 0 1 0,0 0 3 0,6 2-24 0,3 1 0 15,-3 0 0-15,3-3 0 0,0 0 33 0,2 0 3 16,7 0 0-16,-3 0 0 0,6 0 6 0,0 0 2 16,6 0 0-16,-1 2 0 0,7 1 21 0,0-3 5 15,0 0 1-15,5 0 0 0,4 3-28 0,6-3-6 16,-4-3-1-16,4 0 0 0,-3 1-7 0,-1-1-1 15,10-2-1-15,-4 5 0 0,1-3-35 0,0 3-8 16,-4 0 0-16,-2 0-656 16</inkml:trace>
  <inkml:trace contextRef="#ctx0" brushRef="#br0" timeOffset="61213.358">20135 14044 1116 0,'33'3'24'0,"-12"-3"6"0,3-3 1 0,8 0 0 0,4 1-31 0,6-1 0 0,5 3 0 0,1 0 0 15,6 3 37-15,5-1 2 0,1-2 0 0,2 3 0 0,4-3-23 16,-4 0-5-16,1 0-1 0,-1 3 0 16,-5-3-1-16,-1 2 0 0,-2-4 0 0,0 2 0 0,-4-3 19 15,4 3 4-15,-4-3 1 0,1 1 0 0,-3-1-6 0,-4 3-2 16,1 0 0-16,-6-2 0 0,-1-4-8 0,4 1-1 16,3 0-1-16,-4-1 0 0,7 1-15 15,-6 0 0-15,-10 2-12 0,10-2 12 0,-12 2 0 0,-1-2 0 16,-8 5 12-16,0-3-3 0,0 1-9 0,-6-1 0 15,-3 0 0-15,-3 3 0 0,-9 0 12 0,6-2 0 16,-6 2 0-16,0 0 0 0,0 0-12 0,0 0 12 16,-6 0-12-16,-6 0 12 0,-3 0-12 0,-3 2-12 15,-3-2 2-15,-6 3 1 16,-5-3-17-16,2 5-3 0,-3-2-1 0,0 2 0 16,1-2 2-16,-7-1 1 0,3 1 0 0,1 0 0 0,-4-1 9 0,-3-2 2 15,-2 0 0-15,-4-2 0 0,-3 2 2 0,-2-3 1 0,-1 3 0 16,4 0 0-16,2-3 21 0,-3 1 4 0,-2-3 0 0,-4 2 1 15,1 0 6-15,-1 1 1 0,1-1 0 0,-4-2 0 16,6 2 2-16,-2-2 1 0,-4-1 0 0,7 1 0 16,-1-3-1-16,-2 0 0 0,2 3 0 0,0 0 0 15,7-3 3-15,-4 0 1 0,7 0 0 0,2-3 0 16,3 3-1-16,3 0 0 0,7 0 0 0,2 3 0 16,6-3-5-16,3 6 0 0,6-4-1 0,6 4 0 15,0-1-19-15,6 3 0 0,6 3 0 0,3-1 0 31,9 1-30-31,6 0 0 0,3-1 0 0,6 4 0 0,-1-4 3 0,7 1 1 16,3 2 0-16,-1-2 0 0,7 5 13 0,0-3 2 0,2 0 1 0,1 3 0 16,2 0 10-16,4 0 0 0,-1-3 0 0,7 1-8 15,-1 2 27-15,7 0 5 0,-4-1 2 0,-2 1 0 0,-1 0 10 16,4 0 1-16,2-5 1 0,1 5 0 0,-7 0-8 0,1 2-2 16,-7-2 0-16,1 0 0 0,-6 0 0 15,-1 0 0-15,1-3 0 0,-1 1 0 0,-2-4-28 0,-9 6-8 16,-4-2-1-16,-5-4 0 0,-3 4 9 0,-6-4 0 15,-3 1 0-15,-6-3 0 0,-4 0-20 0,-2 0 2 16,-6 0 0-16,0 0 0 0,0 0 18 0,0 0 0 16,0 0 0-16,0 0 0 0,0 0-20 0,-6-3 0 15,-2-2 0-15,-4 0 0 16,-3 2-12-16,-6-2-4 0,-12-1 0 0,-3 4 0 16,1-1 0-16,-7-2 0 0,0 2 0 0,-5-2 0 15,-1 0 0-15,-11-1 0 0,-4 4 0 0,-2-4 0 16,-4 4 4-16,1-1 0 0,-1-2 0 0,-5-1 0 0,-1 1 32 0,4 3 17 0,-3-1-1 0,5 0-1 15,1-2 40-15,2 2 8 0,-2 1 1 0,5 2 1 16,4 0-13-16,2 2-2 0,4 1-1 0,5 0 0 16,0 2-21-16,7-5-5 0,5 3-1 0,3-1 0 15,6 3-14-15,4-2-8 0,5 2 8 0,6 1-8 16,3 2 9-16,9 0-9 0,3 2 12 0,12-2-12 31,6 5-39-31,8-5-14 0,13 0-3 0</inkml:trace>
  <inkml:trace contextRef="#ctx0" brushRef="#br0" timeOffset="67042.705">15060 17063 968 0,'0'0'21'0,"-6"3"5"0,0-6 1 0,6 3 0 0,0 0-27 0,0 0 0 16,0 0 0-16,0 0 0 0,0 0 32 0,6 0 0 15,3 0 1-15,3-5 0 0,3 5 58 0,-3-6 11 16,6-2 2-16,3-5 1 0,5 5 19 0,1-5 4 0,9 2 1 16,6-2 0-16,5 0-33 0,7 0-6 0,2 2-2 0,10 1 0 15,2-1-37-15,13-2-8 0,8 0-2 16,9-1 0-16,3 6-13 0,13-2-2 0,11-3-1 15,3 5 0-15,8-3-25 0,7 3 0 0,15-5 8 0,3 5-8 16,6 3-10-16,-1-1-4 0,1-2-1 0,3 6 0 16,2-9 24-16,-2 11 5 0,-3-5 1 0,2 2 0 15,1-2-24-15,0 5-5 0,-4-5-1 0,-2 5 0 16,-6 0 15-16,-9 0 12 0,-7 5-3 0,-11-5 0 16,-9 0 18-16,-8 0 3 0,-7 0 1 0,-12 5 0 15,-12-2-8-15,-11 0-2 0,-13-1 0 0,-8-2 0 16,-7 0-12-16,-8 0-9 0,-3 0 12 0,-6 0-12 15,-9 0 8-15,-7 0-8 0,1 0 0 0,-6 0 0 16,-6 0-11-16,0 0-9 0,0 0-1 0,-6-2-1 16,0-4-42-1,-5 1-9-15,-1 5-2 0,-3-5 0 0,0 5-73 16,-3 0-16-16,0 0-2 0,0-3-425 0,0 3-85 0</inkml:trace>
  <inkml:trace contextRef="#ctx0" brushRef="#br0" timeOffset="68174.674">2553 17579 1594 0,'18'-11'35'0,"-9"11"7"0,8-2 2 0,4-4 1 0,3 1-36 0,6 2-9 15,-3-2 0-15,8 0 0 0,1 2 20 0,3-2 1 16,-1 0 1-16,10 2 0 0,3 0-13 0,5 1-9 16,4-4 12-16,2 6-12 0,7 6 0 0,-1-6 0 15,4 0 0-15,2 2 0 0,6 1 0 0,1 0 0 16,2 2 0-16,3 0 0 0,7-2 19 0,5-3 9 15,3 5 3-15,6-5 0 0,6 0-31 0,6 0 0 0,1 0-11 16,8 0 11-16,8 0 0 0,1-5 0 0,3 5 12 0,6-3-4 16,0 3 0-16,6 0 0 0,6 0 0 0,2 0 0 15,4 0 23-15,3 0 4 0,-4 3 1 0,7 2 0 16,0 0-9-16,2 3-2 0,-5 0 0 0,3-2 0 16,-1 4-5-16,1-2 0 0,-6 0-1 0,-1 3 0 15,-5-3-10-15,0 0-1 0,-6 2-8 0,-3 3 12 16,-12-5-3-16,-7 6-1 0,1-7 0 0,-9-1 0 15,-11 4 16-15,-7-2 2 0,-6-2 1 0,-12 2 0 16,-8-3-7-16,-13 3 0 0,-5-3-1 0,-13 3 0 16,-5-3-11-16,-6-2-8 0,-9 2 9 0,-4 3-9 15,-5 3-21 1,-3-9-11-16,-3 9-1 0,-6-3-643 0,-3 2-129 0</inkml:trace>
  <inkml:trace contextRef="#ctx0" brushRef="#br0" timeOffset="72711.48">454 2220 1512 0,'0'0'33'0,"-3"0"7"0,-3 0 2 0,6 0 0 0,0 0-34 0,0 0-8 0,0 0 0 0,0 0 0 16,9-3 32-16,9 3 4 0,-6 0 0 0,6-8 1 16,3 6 4-16,3-1 1 0,2-5 0 0,4 3 0 15,-6-1-14-15,6-1-4 0,-1 1 0 0,4 1 0 16,3 0 12-16,-3 2 1 0,5-5 1 0,1 5 0 15,-3 1-29-15,2-6-9 0,1 5 0 0,0 1 0 16,3-6 0-16,-4 2 0 0,10-2 0 0,2 3 0 16,1-5 0-16,3 2 0 0,2 0 0 0,1-6 0 0,5-1 0 0,1-1 0 15,5 2 0-15,-5 1 0 0,5 3 0 16,-5 2 0-16,5-6 0 0,-8 4 0 0,2-1 10 0,-2 6-10 16,2-3 8-16,-11 3-8 0,-1 5 0 0,-5 0 0 15,-6-6 0-15,-3 6 0 0,-4 0 0 0,-8 6 0 16,3-6 0-16,-9 0 0 0,-3 0 8 0,2 2 2 15,-11 1 1-15,3 0 0 0,0 2 11 0,-3-5 2 16,-3 5 1-16,3-2 0 0,-6-3-5 0,6 5-2 16,0 1 0-16,-6-6 0 0,3 7-6 0,0-1-2 15,3 2 0-15,-6-8 0 0,6 5-2 0,0 3 0 16,0 2 0-16,3-2 0 0,-3 6-8 0,0-6 0 0,0 2 0 16,3 1-11-16,-1-1 11 0,-2 4 0 0,0-1 0 15,3-3 0-15,-3 4 0 0,3-1 0 0,0 0 0 16,-3 0 0-16,0 1 0 0,3-1 0 0,3 0 0 0,-3 0 0 15,0-5 0-15,3 5 0 0,-3 1 0 0,2-1 0 16,-2 0 0-16,3 3 8 0,0-3-8 0,0 0 11 16,-3 9-11-16,3-7 0 0,-3 4-12 0,-3-1 12 15,3 4 0-15,-3 1 0 0,0-1 0 0,0 1 0 16,-3 4 0-16,3-1-11 0,-3 3 11 0,2 1-8 16,-5 1 8-16,3 4 0 0,0-4 8 0,3 9-8 15,-3 0 0-15,-3 5 0 0,3-5 0 0,6 4 0 16,-6-1 0-16,3 2 0 0,3 0 0 0,-3 0-8 15,3 2 8-15,0 1 0 0,0 0 8 0,0-1-8 16,3 4 0-16,0-4 0 0,0 3 0 0,-1-5-8 16,4 3 8-16,-3 2 0 0,0-2 10 0,-3 2-10 15,3 3 0-15,0-8 0 0,-3 8 0 0,6-5 0 0,-9 2 0 16,3 0 0-16,-3-2 0 0,-1 2-10 0,-2 0 10 16,3 3 0-16,-6 0 0 0,3 0 0 0,0-5 0 0,-6 2 9 15,3-5-1-15,0 0-8 0,3 0 0 0,6-3 0 16,-9 1 0-16,6-1 0 0,-3 0 0 0,6-5 0 15,0-2 0-15,0-1 0 0,0-2 0 0,0 0 0 16,3-6 0-16,0 3 0 0,0-2 0 0,-4-1 0 16,4 1 0-16,-3-1 0 0,-3-5 0 0,0 3 0 15,3 0 8-15,-3-3-8 0,0-3 12 0,-3 1-2 16,3-3 0-16,-6 0 0 0,6-3 8 0,-6 3 2 0,3-6 0 16,0 4 0-16,-3-6 1 0,3 2 1 0,0-2 0 15,-3-8 0-15,0 0-13 0,3 5-9 16,-3-5 12-16,3 8-12 0,-3-8 12 0,0 0-12 0,0 0 12 15,0 0-12-15,0 0 16 0,0 0-4 0,0 0-1 16,0 0 0-16,0 0 7 0,0 0 2 0,0 0 0 0,-6 3 0 16,-3-3-8-16,0 3-2 0,-3-3 0 0,-3 0 0 15,-6 0-10-15,1 0 0 0,-4 0 0 0,-6 2 0 16,-9 4-14-16,1-1-5 0,-1 0-1 0,-3 3 0 16,-2 0 2-16,-4 0 0 0,-6 3 0 0,-2-1 0 15,-7-2 7-15,1 3 2 0,2-1 0 0,-8 3 0 16,5-2 9-16,-2 0 0 0,-4-1 0 0,4-2 0 15,-1 0 0-15,7-3 0 0,-4 1 0 0,7 2 0 16,-4 0 0-16,1-3 0 0,-4 0 0 0,1 0 8 16,8 3-8-16,-5 3 0 0,2-3 8 0,-2 0-8 15,2 0 0-15,-9 0 0 0,4 2 0 0,-4 1 0 16,7 2 0-16,-1 0 0 0,4 1 0 0,2-4 0 0,1-2 0 16,2 0 0-16,0 0 0 0,4-3 0 0,8 1 0 15,3-4 9-15,-2 3-9 0,-1-2 0 0,9 0 8 0,1-1-8 16,5-2 0-16,-3 3 0 0,3 0 0 15,3-3 0-15,0 0 8 0,1-3-8 0,2 3 0 0,0 0 0 16,3 0 0-16,6-3 0 0,0 1 0 0,0 2 0 16,0-3 8-16,6 0-8 0,-3 1 12 0,6-1-2 15,-6-2 0-15,6 5 0 0,-6-3-1 0,3 1 0 16,3-1 0-16,0 3 0 0,0 0-9 0,-8-3 8 16,2 1-8-16,6 2 8 0,-3-8-8 0,0 2 0 0,3 1 9 15,0-3-9-15,-6-2 8 0,3-1-8 0,3 0 8 0,0-2-8 16,0 3 0-16,3-6 0 0,-3 0 0 15,0-3 8-15,0 1-8 0,0-3 0 0,0 0 0 0,-3-1 8 16,-3 1-8-16,0 0 8 0,-3 2-8 0,-6-2 8 16,3-2 0-16,-3-1 1 0,0 0 0 0,0 0 0 15,-2-2-9-15,5-1 0 0,0 1 0 0,-3-3 0 16,0-1 10-16,6-1-10 0,-3-4 12 0,-3 4-12 16,6-4 9-16,3-2-9 0,0-3 0 0,3-2 9 15,-2-3-9-15,2-2 0 0,3-1 0 0,0-2 0 16,0-3 0-16,3 2 0 0,2 1 0 0,-5-3 0 15,0 3 0-15,0-3 0 0,-5 0 0 0,5 0 0 16,-3 3 0-16,0 2 0 0,-6 1 0 0,3-1 0 16,3 0 0-16,-6 1 0 0,6-6 0 0,-6 3 0 15,0 2 8-15,6 3-8 0,-6 0 8 0,3 0-8 16,3 0 0-16,-3 3 0 0,6-3 0 0,-3 0 0 0,3 0 0 16,3-3 0-16,-3 3 0 0,6 0 0 0,-3 0 0 0,3 3 0 15,3 2-9-15,-6 1 9 0,0 2 0 0,3 2 0 16,-6-2 0-16,3 3 0 0,-3 2 0 0,0 0 0 15,0-2 0-15,-3 5 0 0,-3 0 0 0,3 5 0 16,0 3 0-16,-3-6 0 0,-3 6 0 0,6 2 0 16,-6-2 0-16,6 3 9 0,-6-1-9 0,9-2 0 15,-6 3 9-15,6-4-9 0,0 7 0 0,0-4 0 16,0 3 0-16,6 3 0 0,-3-6 0 0,3 6 0 16,-6 0 0-16,6 0 0 0,0-1-8 0,3 7 8 15,-6 1-8-15,6-4 8 0,0-1-10 0,0 6 10 0,3-3-12 16,-3 3 12-16,3-1-10 0,-1-7 10 0,7 5-8 15,-6 3 8-15,9-3-8 0,-3 3 8 0,6-9-8 16,3 6 8-16,2-5 0 0,7 3 0 0,0 2 0 0,5-8 0 16,1 0 0-16,6-3-18 0,2 4 3 0,4-4 1 15,8-5 14-15,7 3 0 0,-1-3 0 0,4 0 0 16,-7 1 0-16,4-1 0 0,2 0 0 0,-2 5 0 16,-1-2-10-16,-2 11 10 0,2-9-10 0,-8 6 10 31,-4 0-131-31,1-3-20 0,-4 5-4 0</inkml:trace>
  <inkml:trace contextRef="#ctx0" brushRef="#br0" timeOffset="75020.205">3898 4800 1504 0,'0'0'43'0,"0"0"9"0,0 0-42 0,0 0-10 0,0 0 0 0,0 0 0 0,0 0 58 0,0 0 10 16,0 0 1-16,0 0 1 0,9 5-56 0,0-3-14 16,-3 4 0-16,3-1 0 0,3-2 0 0,3-1 0 15,0 4 8-15,2-4-8 0,4 1 0 0,3 2-10 16,-3-2 2-16,9 0 0 0,-4-1 8 0,4 1 11 16,3-1-3-16,3-2 0 0,2 0 6 0,1 0 1 15,9-2 0-15,-1-1 0 0,7 3-3 0,0-2 0 16,2 2 0-16,4-6 0 0,-1 4 0 0,4-1-1 15,-1 0 0-15,4 1 0 0,-1-1 9 0,1 3 1 16,-1 0 1-16,-2-3 0 0,2 1-2 0,1 2 0 0,5 0 0 16,-6 2 0-16,4-2 0 0,-1 0 0 0,1 0 0 15,-1 3 0-15,4 0-3 0,-4-3-1 0,4 0 0 16,-4 2 0-16,4 1-16 0,-4 0 0 0,0-1 8 0,1-2-8 16,-1 3 0-16,1-3 10 0,-10 0-10 0,4 0 8 15,-4 3-8-15,-2-3 12 0,0 0-12 0,-7 0 12 16,-2 0 7-16,-7 0 1 0,-2 2 1 0,-3-2 0 15,-6 3-11-15,-4-3-2 0,-5 0-8 0,0 0 12 16,-3 2 16-16,-3-2 4 0,-3 0 0 0,-6 0 0 16,0-2 3-16,0 2 1 0,0 0 0 0,-6 0 0 15,0 0-11-15,0 0-1 0,5-3-1 0,-5 3 0 16,0 0 8-16,0-2 1 0,6-4 1 0,-3-2 0 16,0 3-20-16,0 0-4 0,-3-1-1 0,3-2 0 15,0 1-8-15,0-1 0 0,-6-6 0 0,3 4 0 16,0-3 0-16,0-1 8 0,0-4-8 0,-3-1 8 0,0 1-8 15,0-3 0-15,6-3 0 0,-6-3 0 0,-3 1 0 0,6-3 12 16,3 0-12-16,-3 0 12 0,0-1-12 0,0-1 0 16,3-4 0-16,-3-2 0 0,6 3 8 0,-6-6 0 15,-6 1 0-15,6-4 0 0,3 1-8 0,-3 0 12 16,-3-1-12-16,0 1 12 0,0 0 16 0,0-3 3 16,-2-3 1-16,-1 3 0 0,-3-3-16 0,3 1-4 15,-3-1 0-15,0 3 0 0,0 3-4 0,0-1 0 16,3 1-8-16,-3 0 12 0,0-3-12 0,3 2 0 15,3 1 0-15,-3 0 0 0,6 2 0 0,-3 0 0 16,3 1 0-16,0 4 0 0,0 4 0 0,0-1 0 16,3-3 0-16,-3 6 0 0,0 3 0 0,3-6 0 0,-3 6 0 0,0-1 0 15,3 1 0-15,-3 5 0 0,0-1 0 16,0 7 0-16,-3-4 0 0,3 6 0 0,0 0 0 0,-3-1 0 16,0 6 0-16,0-2 0 0,-3 4 0 0,3 1 0 15,-3 3 0-15,3-4 0 0,-5 4 0 0,2-4 0 16,-6 6 0-16,0-2 0 0,-3 2-13 0,-3-3 4 15,-6 6 9-15,0-3 0 0,-5 0 0 0,-4 2 0 16,0-2 0-16,-9 6-12 0,1-4 12 0,-4 4-12 16,-5-4 12-16,-7 3-13 0,-3 1 5 0,-5 4 8 15,-1-4-10-15,-5 2 10 0,0 5 0 0,-7-8-9 16,-2 8 9-16,-3-5 0 0,2 6 0 0,1-7 0 16,-4 1 0-16,-2 3 0 0,3 0 0 0,-1-1 11 15,4 3-11-15,0-2 0 0,-4 2 0 0,1-5 0 0,3 3 0 16,2-1 0-16,1-2 0 0,5 0 0 15,1 0 0-15,6 0 0 0,-4-3 0 0,10 1 0 0,5 2-12 16,3-3-5-16,4 0-1 0,5 3 0 0,6-3 18 0,4-2 0 16,8 0-8-16,0 2 8 0,6 0 0 0,3-2 0 15,6 2 0-15,0 0 0 0,3 3-10 0,3 0 2 16,0 0 0-16,3 0 0 0,0 0-4 0,3 3 0 16,0 2 0-16,-3-5 0 0,6 5 12 0,-3 0-8 15,0 3 8-15,0 0-8 0,0 3 8 0,0 2 0 16,0 0 0-16,-3 8 0 0,0-2 0 0,0-4 0 15,0 6 0-15,0 3-8 0,-6-3 8 0,-3 6 0 16,0-1 0-16,-3 6 0 0,1-3 0 0,-7 5 0 0,0 0 0 16,-3 6 0-16,0 0 0 0,0 2-8 0,1 3 0 15,-4 0 0-15,3 0-7 0,3 2-1 0,0 1 0 16,0 2 0-16,3-2 16 0,6 2-9 0,1-5 9 0,2 0-8 16,3 0 8-16,3 0 11 0,3-3-3 0,3 0 0 15,0 0-8-15,2-2-17 0,1-3 4 0,0-5 1 16,3 2 12-16,-3-2 16 0,-3-1-3 0,3-2-1 31,3-2-32-31,-6-6-6 0,-3 3-2 0,0-6 0 16,-3 3-30-16,0-2-6 0,0-1-2 0,-3-2-670 0,-3 0-133 0</inkml:trace>
  <inkml:trace contextRef="#ctx0" brushRef="#br0" timeOffset="115755.667">18980 12248 1843 0,'0'0'40'0,"0"0"9"0,6-6 2 0,-3-2 1 0,3 3-42 0,-3-3-10 16,3 0 0-16,0 3 0 0,-3 0 24 0,-3 5 4 15,0 0 0-15,6-6 0 0,-3 4-19 0,-3 2-9 16,0 0 10-16,6 2-10 0,0 1 24 0,0 0-2 15,3 5 0-15,-3-3 0 0,6 0-6 0,3 3-2 16,2-3 0-16,1 3 0 0,6-2-14 0,3-4 8 16,3 1-8-16,5-3 0 0,7-3 13 0,9 1-3 15,2-4-1-15,10-2 0 0,2 0-1 0,7-2 0 16,2-1 0-16,4-2 0 0,8 0-8 0,0 0 12 16,3-1-12-16,1 4 12 0,-4-1 4 0,6 1 2 0,-2 2 0 15,2-3 0-15,-3 6-18 0,-2-1 0 0,-1 4 0 16,-6-1 0-16,1 3 0 0,-10 0 0 0,-3 5 0 0,-2-2 0 15,-4 2 12-15,1 3 1 0,-3-2 1 16,-1-1 0-16,-5 0 2 0,2-2 0 0,-5 2 0 0,-1 3 0 16,1-5-16-16,0 2 0 0,-1-2 8 0,-2-1-8 15,-4-2 21-15,-2 0 2 0,-6 0 0 0,-6-2 0 16,-4-1-3-16,-2 0 0 0,-3 1 0 0,-3 2 0 16,-6-3-5-16,-3-2-2 0,0 2 0 0,-6-2 0 15,0-3 11-15,-3 3 3 0,-3-3 0 0,0-3 0 16,0 3-11-16,-3-2-1 0,-3 2-1 0,0 0 0 15,3 2-25-15,0 1-5 0,3 0 0 0,-3 2-1 16,0-2-111 0,6 5-21-16,3-3-5 0,0-2-1 0</inkml:trace>
  <inkml:trace contextRef="#ctx0" brushRef="#br0" timeOffset="139147.46">7116 13817 417 0,'0'0'8'0,"-6"0"3"0,0-3 0 0,-3 3 2 0,-3 0-13 0,3 0 0 0,3 0 0 0,0 0 0 16,-3 0 0-16,0 0 0 0,3-3 8 0,0 3-8 15,-2 0 44-15,5 0 7 0,3 0 1 0,-6 0 0 16,3 0 27-16,3 0 5 0,-6 0 2 0,6 0 0 16,0 0-20-16,0 0-4 0,0 0-1 0,6 3 0 15,0 0-28-15,3-1-5 0,5 1-2 0,-5-3 0 16,0 5 12-16,6-5 2 0,6 0 1 0,-3 3 0 15,-6-3 3-15,6 2 1 0,11-2 0 0,-2 3 0 16,-3-3-9-16,0 0-1 0,-3-3-1 0,-1 3 0 16,10 0-9-16,-6 0-1 0,-3 0-1 0,0-2 0 15,0 2-7-15,-1-3-2 0,-2 3 0 0,-6 0 0 16,-6 0-4-16,3 0-1 0,6 0 0 0,-9 0 0 16,-6 0-9-16,0 0 0 0,12 0 9 0,-12 0-9 15,0 0 10-15,0 0-2 0,0 0-8 0,0 0 12 0,0 0-12 16,-9 3 9-16,-3-1-9 0,0 1 8 0,3-3-8 0,-3 3 0 15,-6-3 0-15,-2 2 0 0,-1 1 0 0,3 0 0 16,3-1 0-16,-6 4 0 0,-6-6 8 0,4 2-8 16,5 1 0-16,0 0 8 0,-6-3-8 0,0 2 0 15,3 1 0-15,0-3 0 0,-2 0-8 0,5 0 8 16,3 0 0-16,3 2 0 0,0-2 0 0,-3 0 0 16,3 0-9-16,3 3 9 0,3-3 0 0,0 3-8 15,1-3 8-15,5 0 0 0,-6 2-12 0,6-2 4 16,0 0 8-16,0 0-13 0,0 0 5 0,11 0 8 15,1-2-13-15,6-1 5 0,0 0 8 0,6 1 0 0,9-1 0 16,-7 1-8-16,-2-4 8 0,3 4 0 0,9-1 0 0,-3 0 0 16,-4-2 0-16,-5 2 0 0,0-2 0 0,0 2 8 15,0 1 8-15,-4-1 3 0,-5 0 0 0,-3 1 0 16,0-1-3-16,-3 1 0 0,-3-1 0 0,-6 3 0 16,0 0-2-16,0 0-1 0,0 0 0 0,-3 0 0 15,-9 0-13-15,-3 0 9 0,-3 0-9 0,-8 3 8 31,-7-1-29-31,0 1-7 0,-3 2 0 0,4-2-1 16,-1 2 2-16,0 0 1 0,-6 1 0 0,7-4 0 0,8 4 15 0,3 2 11 0,0-3-13 0,6 0-519 16,3 0-104-16</inkml:trace>
  <inkml:trace contextRef="#ctx0" brushRef="#br0" timeOffset="146923.733">9470 13679 1148 0,'0'0'25'0,"0"0"6"0,0 0 1 0,0 0 0 0,0 0-32 0,0 0 0 0,0 0 0 0,0 0 0 16,0 0 51-16,0 0 4 0,0 0 1 0,0 0 0 15,-6 0-23-15,3 0-4 0,3 0-1 0,-6 0 0 16,-3 0-28-16,4 0 0 0,-1 0 0 0,0 0 0 16,-6 3 8-16,6-1 1 0,0 1 1 0,0 0 0 15,6-3-19-15,0 0-4 0,-6 2-1 0,6-2 0 16,0 0-38-16,0 0-8 15,0 0-2-15,9 0 0 0,3 0 26 0,0 0 6 0,6-2 1 0,-1-1 0 16,-2 0 29-16,6 3 15 0,3-2-2 0,0 2 0 16,-3 0 26-16,-1 0 5 0,1 0 0 0,3-3 1 0,-6 3-1 0,3 3-1 15,-3-3 0-15,-4 0 0 0,1 0-12 0,0 0-3 16,-3 0 0-16,0 0 0 0,0 0-7 0,0-3-1 16,0 3-1-16,0 0 0 0,3-3-10 0,-4 3-1 15,1-2-8-15,0-1 12 0,-6 0-12 0,3 1 0 16,-6-1 8-16,-3 3-8 0,0-5 0 0,-3 0 0 15,-3 2 0-15,-6 0 0 16,0 1-29-16,-5 2-3 0,-4 0 0 0,-3 0 0 0,0 0 15 0,0 2 2 16,-3 1 1-16,1 0 0 0,2 2 14 0,-3-3 0 15,3 4 0-15,0-4 0 0,4 1 0 0,2 0 0 0,6-1 0 16,3 1 0-16,9-3 13 0,-6 0 6 0,6 0 1 0,0 0 0 16,0 0-20-16,6 0 0 0,0 0 0 15,6-3 0-15,3 1 12 0,0-1-2 0,2 0 0 0,-2 1 0 16,3-4 0-16,0 1 0 0,0 0 0 0,-3 0 0 15,3 2 11-15,-4-2 3 0,1-1 0 0,-3 4 0 16,3-1-13-16,0 0-3 0,-3-2 0 0,0 2 0 16,0 1-8-16,-3-1 0 0,3 1 0 0,-3 2 0 15,-1 0 0-15,1 0 0 0,-6 0 0 0,-3 0 0 16,0 0-10-16,0 0 10 0,0 0 0 0,-3 5-9 16,-6 0-2-16,-2-2 0 0,-1 2 0 0,-6 0 0 15,-3-2 11-15,0 2-12 0,0-2 12 0,0 0-12 16,-2 2 12-16,2 0 8 0,3-2-8 0,0-1 11 15,6-2-11-15,0 3 0 0,3-3 0 0,9 0 0 0,0 0 0 16,0 0 0-16,0 0 0 0,0 0 0 16,9 0-16-16,3-3 0 0,3 1 1 0,3 2-475 15,0-3-95-15</inkml:trace>
  <inkml:trace contextRef="#ctx0" brushRef="#br0" timeOffset="148096.169">2222 14885 932 0,'0'0'20'0,"-6"0"5"0,-3-2 1 0,9 2 0 0,-8 0-26 0,-4 0 0 16,0 0 0-16,0 0 0 0,0 0 24 0,3 0-1 16,0 0 0-16,3-3 0 0,0 3-23 0,0-2 8 15,3-1-8-15,3 3 0 0,0 0 8 0,0 0-8 0,3-5 8 16,3-1-8-16,-6 6 12 0,6-2-1 0,3-1-1 0,3-2 0 16,3 2 15-16,-6 0 3 15,0 1 1-15,3 2 0 0,0 0 3 0,-1 0 0 0,4 2 0 0,-3 1 0 16,0 0 0-16,3 2 0 0,-3-2 0 15,3 2 0-15,3-2-10 0,0-1-2 0,-1 4 0 0,1-6 0 16,3 5 2-16,6-3 0 0,-6-2 0 0,2 3 0 16,-2-3 0-16,0 0 0 0,3 0 0 0,-3-3 0 15,0 3 0-15,-3 0 0 0,-1-2 0 0,4 2 0 16,-3 0 0-16,0 0 0 0,-3 0 0 0,-3 0 0 16,0 0-14-16,-3 0-8 0,-3 0 10 0,-6 0-10 15,0 0 16-15,0 0-4 0,-9 2 0 0,3 4 0 16,-15-4-2-16,3 4-1 0,-3 2 0 0,-6 0 0 15,-5 2-17-15,-1-2-4 0,3 3-1 0,-6-3 0 16,7 2-2-16,-4-2 0 0,9 0 0 0,-6 0 0 16,9-3 15-16,1 1 13 0,2-1-2 0,6-2-1 15,-3-1-10-15,6 1 0 0,3-3 0 0,0 0 0 0,0 0 0 16,6 0 0-16,0 0 0 0,0 0 0 0,0 0 0 16,12 0 13-16,-3 0-1 0,12 0-1 0,-6 0-11 0,6-3 0 15,-1 1 0-15,1 2 0 16,3-3-25-16,0 3-7 0,3 0-2 15,-7-3-758-15</inkml:trace>
  <inkml:trace contextRef="#ctx0" brushRef="#br0" timeOffset="155079.222">1044 3276 1058 0,'-12'0'23'0,"12"0"5"0,-3 2 0 0,-6-2 3 0,6 0-31 0,-6 3 0 0,0-1 0 0,3 1 0 16,0 0 9-16,0 2-9 0,3-5 8 0,3 0-8 15,-6 3 0-15,3-3 0 0,3 0 0 0,0 0 0 0,0 0 11 0,0 0 9 16,0 0 3-16,0-3 0 16,0 3 43-16,0 0 9 0,0 0 1 0,0 0 1 0,0 0-2 0,-3-5-1 15,3 5 0-15,-9 0 0 0,9 5-43 0,-6-5-9 16,-3 5-2-16,3 3 0 0,1 0-20 0,-4 5 0 15,3 3 0-15,-3 0 0 0,-3 0-16 0,6 0-2 16,-3 2 0-16,0 1 0 0,3 0 7 0,6-1 2 16,-6-2 0-16,6 5 0 0,-3-8 9 0,6 3-8 15,3 0 8-15,0 0-8 0,3-3 28 0,3 0 5 16,3-2 2-16,-6 2 0 0,6-7 25 0,2-1 4 16,1 0 2-16,3 0 0 0,-6-2-4 0,3 2-1 15,3-5 0-15,0 3 0 0,-4 0-22 0,-2-1-5 16,3-2-1-16,0 0 0 0,-9-2-6 0,3 2-2 0,0 0 0 15,0 0 0-15,3-3-17 0,-10 0 0 0,4 1 0 16,-3-1 0-16,3 0 0 0,3-2 0 0,-9 0 11 0,3 0-3 16,0-1 0-16,0-2 0 0,3-2 0 0,-6-1 0 15,3-2-8-15,0 0 0 0,0 2 0 0,-3-5 0 16,3 3 0-16,-6 0 0 0,0-3 0 0,0 3-8 16,0-3 8-16,-6 3-10 0,3-1 10 0,-9 4-10 15,3-4 10-15,-3 1 0 0,-3 3 0 0,0-1 0 16,-6 3 0-16,4 0 0 0,-4 0 0 0,0 3 0 15,0 2 0-15,-3 1-10 0,-3-1 10 0,7 0 0 16,2 3-8-16,-3 0 8 0,3 0 0 0,0 3 0 16,3-3-10-16,3 5 10 0,3-2-8 0,-5 2 8 15,2 1 0-15,3 2-10 0,-3-3 10 0,0 3 0 16,3 2-10-16,0 1 10 0,0-3-8 0,3 2 8 16,0-2 0-16,3 3 0 0,3 0 0 0,0-1 0 0,-6-2 0 15,6 0 0-15,6 3 0 0,-6-3 0 0,6 2 0 16,-3-7 0-16,-3-3 0 0,12 10-8 0,-3-7 8 15,6 0 0-15,0 2 0 0,0-5 8 0,3 0 5 0,2 0 2 16,4 0 0-16,-3 0 0 0,3 0-5 0,0-3-1 16,2 1 0-16,-2-1 0 0,3 0-9 0,0 3 10 15,0-5-10-15,-1 2 10 0,-2 3-19 0,0-2-4 16,0 2-1-16,-3-3 0 16,3 3-102-16,-4 0-20 0,7-5-4 0</inkml:trace>
  <inkml:trace contextRef="#ctx0" brushRef="#br0" timeOffset="155448.835">1547 3490 1717 0,'0'0'37'0,"0"0"8"0,0 0 2 0,0 0 2 0,0 0-39 0,0 0-10 15,0 0 0-15,0 0 0 0,0 0 41 0,0 0 7 16,0 0 0-16,0 0 1 0,0 0-25 0,0 0-6 16,0 0-1-16,0 0 0 0,-3 5-6 0,-3 3-2 15,-3 0 0-15,-3 3 0 16,0-1-28-16,-6 6-5 0,-3 0-2 0,-2 0 0 16,-4 0-46-16,3 2-8 0,-6-5-3 0,3 3 0 15,7 0-18-15,-1-3-4 0,3 1-1 0,12-6 0 0</inkml:trace>
  <inkml:trace contextRef="#ctx0" brushRef="#br0" timeOffset="156099.196">1969 3286 2180 0,'-9'-8'62'0,"9"8"13"0,-6-5-60 0,6 5-15 0,-2-3 0 0,-4 1 0 16,6 2 30-16,-3-3 3 0,0 3 1 0,-6 3 0 16,3-3-34-16,0 5 0 0,0-2 0 0,3 2 0 15,-6 0-10-15,3 3-9 0,3-8-1 0,0 5-1 16,-9 3-19-16,6 0-4 0,-3 0-1 0,6 3 0 16,-9-6 5-16,3 6 2 0,-3-3 0 0,4 0 0 15,-1 2 26-15,0-2 12 0,0 5-10 0,0-2 10 0,3-1 0 0,0 1 0 16,3 2 0-16,3 0 0 0,0-2 16 15,0 0 4-15,0-1 0 0,3 6 0 0,3-8-4 0,6 3 0 16,-6-3 0-16,9 2 0 0,-6-2-4 0,5 0 0 16,1 0-1-16,6-3 0 0,-12 1-3 0,6-1-8 15,3-5 12-15,-6 2-4 0,6-2 0 0,-6-2 0 16,-1 2 0-16,4-5 0 0,-3-3 0 0,3 0 0 16,0 0 0-16,-6-6 0 0,3 1 0 0,0-3 0 15,-3-2 0-15,0-1 0 0,-3 1 0 0,-1-6 0 16,4 0 0-16,-9 0 0 0,0 1-8 0,0-1 12 15,0 3-12-15,-6 2 12 0,-2-2-12 0,2 2 8 0,-3 1-8 16,-6 5 8-16,3-1-8 0,-3 4 0 0,-9-1 0 16,3 6 0-16,0 2 0 0,-2 1 0 0,-4 4-12 15,-3-2 12 1,3 6-28-16,1-1 1 0,-1 0 1 0,0 3 0 0,6 3 1 0,-3 2 0 0,9 0 0 16,4 0 0-16,2 1 10 0,-3-1 3 0,9 3 0 0,3 0 0 15,6-1 12-15,3-1 0 0,2 2 0 0,7-1 0 16,3-1 24-16,0 4 0 0,3-5 1 0,3-2 0 15,-4 2-7-15,4 0-2 0,3-5 0 0,-6 3 0 16,3 2-8-16,2-2-8 0,-5-1 9 0,3 1-9 16,-6 0 8-16,0-1-8 0,-1 3 0 0,4-5 9 15,-3 3-9-15,0-1 0 0,-6 1 0 0,-3-3 8 16,6 5-8-16,-9-2-11 0,2-1 3 0,-2 1 0 16,-6 0-24-16,3-1-5 15,0 1-1-15,0 2 0 0,0-5-28 0,0 0-6 0,3 0 0 16</inkml:trace>
  <inkml:trace contextRef="#ctx0" brushRef="#br0" timeOffset="156337.756">2222 3545 1874 0,'0'0'53'0,"0"0"11"0,0 0-51 0,0 0-13 0,6-5 0 0,-6 5 0 15,9-5 48-15,0 2 8 0,-3 1 0 0,-6 2 1 16,0 0-33-16,0 0-6 0,0 0-2 0,12 7 0 16,-6 1-16-16,-3 0 0 0,0 3 0 0,3 0 0 15,-3-1 0-15,0 1-16 0,3 2 4 0,-6 0 0 32,3 3-32-32,3-3-7 0,0 3-1 0,0-3 0 15,-3 1-10-15,3-4-2 0,0 1-1 0,-1-3 0 16,4 0 11-16,-3-3 2 0,0-2 1 0,3-3-394 0,-3-3-79 0</inkml:trace>
  <inkml:trace contextRef="#ctx0" brushRef="#br0" timeOffset="156467.1">2213 3474 2127 0,'-20'-5'47'0,"14"-1"9"0,0 4 3 0,6 2 1 15,0 0-48-15,0 0-12 0,0 0 0 0,12 5-628 16,0 0-128-16</inkml:trace>
  <inkml:trace contextRef="#ctx0" brushRef="#br0" timeOffset="164437.376">2252 14944 990 0,'0'0'21'0,"0"0"5"0,-6 0 1 0,3 0 1 0,-6 0-28 0,9 0 0 0,-6 0 0 0,0 0 0 16,0-3 84-16,3 3 10 0,-3-3 2 0,6 3 1 15,0 0-29-15,0 0-5 0,6-5-2 0,-3 0 0 16,3 0-37-16,3-1-8 0,-3 1-2 0,0 2 0 15,3 1-6-15,3 2-8 0,-6 0 11 0,3 0-11 16,6 2 8-16,-9 1-8 0,3 2 0 0,3 1 0 16,0-1 0-16,2 0 0 0,4 0-10 0,-9 1 10 15,12-1-11-15,0 0 11 0,-3-2-8 0,3 2 8 16,-1-5 0-16,7 0 0 0,3 0 0 0,6-5 0 16,-4 2 13-16,7 1 2 0,0-6 0 0,2 0 0 15,4 0 34-15,-3-3 7 0,-1 1 2 0,1-4 0 16,6 1-5-16,-4 0-1 0,1 2 0 0,-3 1 0 15,2-1-19-15,1 3-4 0,-3 0-1 0,-1-2 0 16,1 2-8-16,3 0-3 0,-1-5 0 0,-2 5 0 0,-3-3-6 16,-1 3-2-16,1 0 0 0,-3 3 0 0,0-3-9 15,-10 0 0-15,1 3 0 0,-3-3 0 0,-6 3 0 0,-3-3 0 16,-3 2 0-16,-4 1 8 0,1 0 4 0,0-1 0 16,-6 1 0-16,-3 5 0 0,0 0 1 0,0-5 1 15,0 2 0-15,0 3 0 0,-6-5-14 0,-3 5 9 16,1-3-9-16,-4 6 8 0,-3-3-8 0,0 3-9 15,-3-1 9-15,0 4-13 0,-3-1-2 0,-3 0 0 16,-2 3 0-16,-4 0 0 0,0 0 1 0,0-3 0 16,-2 3 0-16,-1 0 0 0,-3 3 5 0,-3-3 1 15,1 2 0-15,-4 1 0 0,0-1-2 0,1-2 0 0,-4 0 0 16,3 0 0-16,-2 3-2 0,-1-3 0 0,6 0 0 16,4 0 0-16,-4-3 12 0,0 0-13 0,4-2 5 15,-1 2 8-15,0-2 0 0,3 2 0 0,-2-2 0 0,2 2 0 16,3 0-8-16,6-2 8 0,-5 2 0 0,8 0 0 15,-9-2 0-15,9 2 0 0,0 1 0 0,4-4 0 16,5 1 0-16,-6 2 0 0,9-2 0 0,0-3 0 16,3 3 0-16,0-1-9 0,6-2 9 0,0 0 0 15,0 0-15-15,0 0 4 0,0 0 1 0,6 8 0 16,6-5 10-16,-6-1 0 0,6 1 0 0,3 0 0 16,2-1 0-16,1-2 9 0,3 0 0 0,6-2 0 15,-3 2 10-15,6-3 1 0,2 0 1 0,-2 3 0 16,0 0-12-16,3-2-9 0,-1-1 12 0,1-2-12 15,0 2 16-15,2-2-4 0,1 0-1 0,0-3 0 16,0 0 6-16,5-3 2 0,1 1 0 0,3 2 0 16,-1 0-19-16,-2-3 0 0,0 1 0 0,-1 2 0 0,-2-3 9 15,3 0-1-15,-1 1-8 0,-5-1 12 0,-3 1 0 0,-3-1-1 16,-1 3 0-16,1 0 0 0,-9-2 4 0,3 4 1 16,-6 1 0-16,-4 0 0 0,4-1 4 0,-9 1 2 15,0 3 0-15,0-4 0 0,-9 6-11 0,0-2-3 16,0 2 0-16,0-3 0 0,0 0-8 0,0 3 8 15,-12 0-8-15,-3 0 8 0,0 0-8 0,-2 0-9 16,-1 3 9-16,-6 0-13 0,0 2 2 0,-6 0 1 16,4 3 0-16,-4-3 0 0,-3 3-1 0,0 0 0 15,1 3 0-15,-7-1 0 0,3-2 11 0,-3 6-8 16,-2-4 8-16,-4 1-8 0,3 5 8 0,1-3 0 0,-1 3 0 16,-3 2-8-16,4-4-2 0,2 1 0 0,-3-1 0 15,-2-1 0-15,2 0 18 0,3 0 3 16,-2-2 1-16,5 2 0 0,-3 0-12 0,7-2-11 0,2-3 3 0,0 0 0 15,3-3 8-15,3 3 0 0,7-5 0 16,-1-1 0-16,6 1 0 0,0-3-8 0,3 0 8 0,6 0 0 16,-3 0 0-16,6 0 0 0,0 0 0 0,0 0 0 15,9-3-8-15,3 1-7 0,3-1-1 0,6-2 0 16,2-1-4-16,4 4-2 0,9-3 0 0,0 2-655 16,2 0-131-16</inkml:trace>
  <inkml:trace contextRef="#ctx0" brushRef="#br0" timeOffset="165673.031">9854 13758 1026 0,'0'0'22'0,"3"-2"5"0,0-4 1 0,-3 6 1 0,3-5-29 0,0 2 0 0,0-2 0 0,-3 3 0 16,0-4 78-16,0 6 10 0,0 0 1 0,0 0 1 15,-6-2-51-15,0-1-11 0,0 3-1 0,0-3-1 16,-3 1-26-16,3 2 8 0,-2 0-8 0,-4 2 0 16,0-2 0-16,0 3 8 0,-3-3-8 0,3 3 0 15,-6-1 13-15,0-2-2 0,0 3-1 0,-2 0 0 16,-1-1 8-16,-3 3 2 0,0-2 0 0,0 0 0 15,-2-1-10-15,-1 4-2 0,3-4 0 0,3 4 0 16,-3-4 3-16,6 1 0 0,1 0 0 0,2 2 0 16,3-2-11-16,3-1 10 0,3 1-10 0,6-3 10 15,0 0-10-15,0 0 0 0,0 0 0 0,6 0 0 16,6 0 0-16,0 0 0 0,6-3 10 0,2 1-10 0,4-1 8 16,3 0-8-16,0-2 0 0,3 0 0 0,-1-3 10 15,1 2-2-15,0-2 0 0,3 1 0 0,-4-1 16 16,4-3 2-16,0 3 1 0,0 0 0 0,-7 0-2 0,4-2 0 15,-6-1 0-15,0 3 0 0,-3 0 7 0,-1 0 2 16,-5 0 0-16,0 0 0 0,-3 3-24 0,-3 0-10 16,-3-1 8-16,0 4-8 0,-6 2 0 0,0 0 0 15,0 0 0-15,-3-5 0 16,-6 2-39-16,3 0-13 0,-6 1-2 0,3 2-1 16,-3 0 3-16,-3 5 0 0,1-2 0 0,-1-1 0 0,-3 1 34 0,-3-1 7 15,3 4 2-15,-6-1 0 0,3 0 9 0,1 1 11 0,-1-1-3 16,0 0 0-16,0 1 8 0,0-1 2 0,3 3 0 15,1-3 0-15,-4 0 6 0,6-2 2 0,-3 2 0 0,6 1 0 16,0-4-26-16,3 1 0 0,0-1 0 0,3-2 0 16,6 0 0-16,0 0 0 0,0 0 0 0,0 0 0 15,0 0 16-15,12 0-3 0,0-5 0 0,3 3 0 16,3-1 3-16,0-2 0 0,6-1 0 0,-4 1 0 16,7 0-8-16,-3-3-8 0,6 3 11 0,-3-3-11 15,-4 2 9-15,-2 1-9 0,0 0 0 0,0 2 9 16,0 0-9-16,-6 1 0 0,0-1 0 0,-7 3 8 15,1 0-8-15,-3 0-9 0,-6 0 9 0,0 0-13 16,0 0-16 0,-6 8-3-16,-3-3-1 0,-2 3 0 0,2-2-19 0,-3 2-4 15,0-1-1-15,-3 1 0 0,3 0-20 0,0 0-4 0,3 0-1 0,0-3-542 16</inkml:trace>
  <inkml:trace contextRef="#ctx0" brushRef="#br0" timeOffset="170502.827">2472 14915 846 0,'0'0'18'0,"0"0"4"0,0 0 1 0,0 0 1 0,0 0-24 0,0 0 0 0,0 0 0 0,0 0 0 0,0 0 57 0,0 0 7 16,0 0 0-16,0 0 1 0,0 0-29 0,0 0-5 16,0 0-2-16,12 2 0 0,0-4-18 0,9 2-11 15,-6-3 12-15,9-2-12 0,0-1 13 0,5 1-4 16,1-3-1-16,6 0 0 0,3 0 23 0,-1 0 4 15,4-2 1-15,3-4 0 0,5 4-2 16,7-3 0-16,-4 2 0 0,7 1 0 0,-1-1-4 0,4 0-1 16,-7 1 0-16,4 2 0 0,-4-3-13 0,-2 3-2 15,-3 0-1-15,-4 0 0 0,-2 3 9 0,-12 0 2 16,-1 0 0-16,-2 2 0 0,-9-2 12 0,0 2 4 16,-9-2 0-16,0 5 0 0,-3-6-21 0,-9 6-4 0,0 0-1 15,0 0 0-15,0 0-14 0,9-2 11 0,-9 2-11 16,0 0 10-1,0 0-33-15,5-3-6 0,-5 3-2 0,9-3-524 0,-3 1-105 0</inkml:trace>
  <inkml:trace contextRef="#ctx0" brushRef="#br0" timeOffset="172777.895">1919 11840 567 0,'0'0'16'0,"0"0"4"0,0 0-20 0,9-3 0 0,-9 3 0 0,12 0 0 16,-9-2 65-16,0-1 10 0,-3 3 1 0,3-2 1 15,-3 2-6-15,0 0-2 0,0 0 0 0,0 0 0 16,0 0-21-16,0 0-4 0,0 0 0 0,0 0-1 16,0 0-30-16,-6 2-5 0,3 1-8 0,-6 2 11 15,6 0-11-15,3-5 0 0,0 0 0 0,0 6 0 16,3 2 0-16,0-3 0 0,6 3 0 0,0-3 8 15,2 0 21-15,4 1 4 0,0-4 1 0,6 4 0 16,6-4 14-16,3-2 4 0,-7 0 0 0,10 3 0 16,3-3 4-16,0 3 2 0,-1-3 0 0,1 0 0 15,0 0-13-15,2 0-2 0,-2-3-1 0,3 3 0 16,-3-3-14-16,5 3-4 0,-2-2 0 0,0 2 0 16,-4-3-10-16,4 3-2 0,-3-3-1 0,-1 3 0 0,1 0-11 15,0 0 12-15,-3-2-12 0,2-4 12 0,1 4-4 0,-3-3-8 16,3 2 12-16,-4-2-4 0,4 2-8 0,0-2 0 15,-7-1 0-15,-2 1 0 0,-3 0 8 0,3-1 0 16,-12 4 0-16,0-1 0 0,0-2-8 0,-7 2 0 16,1 1 0-16,-9 2 0 0,0 0 15 0,0 0 1 15,0 0 0-15,3-3 0 0,-3 3 7 0,0 0 1 16,0-8 1-16,0 8 0 0,0-3-13 0,0 3-2 16,-3-5-1-16,3 0 0 0,0-1-9 0,0 6 8 15,-3-5-8-15,3-3 8 0,0 3-8 0,0 0 0 16,0-3 9-16,0 2-9 0,0-1 0 0,3-1 9 0,-3 0-9 15,3 0 0-15,0-3 12 0,-3 3-12 0,3-5 12 16,-3 2-12-16,3-2 14 0,0 0-4 0,0 0-1 16,0 2 0-16,0-2 1 0,-3 0 0 0,3-1 0 0,0 4 0 15,0-6 4-15,0 3 1 0,0-3 0 0,3 3 0 16,-3-3-15-16,-3 3 0 0,6-6 0 0,-6 3 0 16,3-2 8-16,-3-1 0 0,0 1-8 0,0-4 12 15,-3 4 2-15,3-3 0 0,-3 0 0 0,0-3 0 16,0 5 1-16,-3 1 0 0,3-3 0 0,0-1 0 15,0 1-3-15,0-3 0 0,0 3 0 0,3 0 0 16,-3-3 4-16,3 3 0 0,0 0 0 0,0-3 0 16,3-2-16-16,-3-1 0 0,3-5 0 0,-3 6 0 15,0-3 0-15,0 0 0 0,3 2 0 0,-3 1 0 16,-3-3 12-16,0 2 0 0,3 3 0 0,-3 1 0 16,0-4-3-16,-3 3-1 0,-3 1 0 0,3-4 0 0,0 1-8 15,0-1 12-15,-2 1-12 0,2-3 12 0,0 2-12 16,-3 1 0-16,6-1 0 0,-3 1 0 0,3-1 0 0,0 1 0 15,0 2 0-15,3-2 0 0,0 2 0 16,0-3 0-16,0 4 8 0,0-1-8 0,0 0 0 0,-6 0 0 16,6 0 0-16,6-2 0 0,-6 2 0 0,0-2 0 15,0-1 0-15,0 6 0 0,6-3 0 0,-3 3 0 16,-3 2 0-16,0-2 0 0,3 3 0 0,0-3 0 16,-3-1 0-16,3 1 0 0,-3 3 0 0,0-1 8 15,0 3-8-15,3-2 8 0,-3 2 0 0,-3 0 0 16,3 0 0-16,0-2 0 0,3-1-8 0,-3 3 0 15,0-2 0-15,0-1 0 0,0 3 0 0,3-2 0 0,-3-1 0 16,0 3 8-16,0 1-8 0,0-1 0 0,0 0 0 0,0 0 0 16,0 3 0-16,0 2 0 0,-3 1 0 0,3-1 0 15,0 0 0-15,-3-2 0 0,3 3 0 0,0-1 0 16,-3 6 0-16,0-3 0 0,0 0 0 0,3 0 0 16,-3 3 0-16,-3-1 0 0,0 1 0 0,3 0 0 15,0-1 0-15,3 6 0 0,-9-2 0 0,3-1 0 16,0 0 0-16,0 1 0 0,0-1-12 0,0 1 12 15,-9 2-16-15,6-3 5 0,-2 3 1 0,-1 0 0 16,-6 3 10-16,-3-3-8 0,6 2 8 0,-9 1-8 16,0-3 8-16,-2 5-10 0,-1-2 10 0,0 2-10 15,3-2 10-15,-11-1-13 0,2 4 5 0,0-4 8 16,-3-2-12-16,1 6 12 0,-4-4-10 0,3 3 10 16,-2 1 0-16,-1-4-9 0,3 1 9 0,-3 0 0 0,1 2 0 15,2 3 0-15,3-3 0 0,-5 1 0 16,-1-4 0-16,6 3 0 0,0 1 0 0,-2-1 0 0,2-2 0 15,3 2 0-15,3-2 0 0,1 2-8 0,2 0 8 0,6 3 0 16,0-3 0-16,0 3 0 0,3-2 0 0,0-1 0 16,6 0 12-16,1 1-4 0,2-1-16 0,-3 0-4 15,3 0 0-15,3 3 0 0,0-2 12 0,3 4-8 16,-6-2 8-16,6 0-8 0,0 0 8 0,6 0 11 16,-6 0-3-16,0 3 0 0,3 2-8 0,0 0 0 15,-3-2 0-15,3 2 0 0,-3 0 0 0,3 0 0 16,-3 0 0-16,0 3 0 0,0 6 0 0,-3-4 0 15,3 1 0-15,0 4 0 0,-3-1-11 0,3 1-4 16,0 1-1-16,-3 3 0 0,3 2 16 0,-3 0 0 0,3 0 0 16,3 0-9-16,-3 0 9 0,3 3 0 0,-3-3 0 15,3 3 0-15,-3-1 0 0,3 1 0 0,-3 3 0 16,-3-1-8-16,3 3 8 0,-3 0 0 0,-3 3 0 0,6 2-8 16,-6 0 8-16,-3 1 0 0,0-1 0 0,-3 0 0 15,3-2 0-15,-3 5 0 0,-6 0 0 0,3 3 0 16,-2 2-11-16,-1 0 0 0,0-2 0 0,0 2 0 15,0-2 11-15,0-1 14 0,3-2-3 0,4 0-1 16,-4 0-10-16,0-2 0 0,0-1 0 0,9 0 0 16,-3-2 0-16,3-3 0 0,-3-3 0 0,6-2 0 15,3-3 0-15,0 0 0 0,0-5 0 0,0 0 0 16,3 0 0-16,0 0 0 0,-3-6 0 0,3-2 0 16,0-3 0-16,3 3 0 0,-6-3 0 0,0-2 0 15,0 2 0-15,0 0 8 0,0-2-8 0,0 2 8 0,0 1-8 16,0-1 0-16,0-3 9 0,-6-2-9 15,6 3 0-15,-3-1 0 0,0-2 0 0,3 0 8 0,0 0-8 0,0-8 0 16,0 0 0-16,0 0 0 0,-3 8 0 16,3-8 8-16,0 0-8 0,0 0 0 0,0 0 0 0,0 0 0 15,9 3 0-15,-3-3 8 0,3 0-8 0,3-3 0 16,3-2 0-16,0 0 0 0,5-1 0 0,-2 1 0 16,3 0 0-16,6-3 0 0,0 2 0 0,5-1 0 15,-2 1 0-15,6-4 0 0,6 2 0 0,-4 0 0 16,10 3 0-16,-3-3-8 0,5 2 8 0,-5 1 0 15,2 0 0-15,-2 2 0 0,0 0 0 0,-4 3 0 16,1 0 0-16,-3 0 0 0,-4 0-22 0,4 0 1 0,0 3 0 16,0 2 0-1,2 6-111-15,-5 0-21 0,3 4-5 0</inkml:trace>
  <inkml:trace contextRef="#ctx0" brushRef="#br0" timeOffset="176233.872">8443 13766 1026 0,'0'0'28'0,"0"0"8"0,0 0-28 0,0 0-8 0,0 0 0 0,9-2 0 15,-3-1 62-15,-6 3 11 0,6-5 3 0,0 2 0 16,0 0-40-16,3 3-7 0,0-2-1 0,-3 2-1 15,6-3-11-15,-3 3-3 0,0 0 0 0,3 3 0 16,0-3-13-16,-1 0 0 0,1 2 0 0,3-2 0 16,3 0 0-16,-3 0 0 0,3 3 0 0,0-3 0 15,0 0 0-15,-1 0 0 0,1-3 0 0,-3 3 0 16,0 0 0-16,3-2 0 0,-3-1 0 0,0 0 0 16,-3 1 0-16,2-1 14 0,-2 1-4 0,0 2-1 15,0-3 28-15,-3 0 6 0,0 3 1 0,0-2 0 16,-3-1-20-16,3 3-3 0,-6-3-1 0,-3 3 0 15,0 0-3-15,0 0-1 0,0 0 0 0,0 0 0 16,-3-2 3-16,-3-1 0 0,-3 3 0 0,-3-3 0 16,0 3-40-16,-3 0-8 15,-3 3-2-15,1 0 0 0,-4 2-29 0,0-2-7 0,0-1-1 16,-6 4 0-16,3 1-3 0,-2-1-1 0,2-1 0 16,-3 3 0-16,3-5 14 0,0 5 2 0,1-3 1 0,5-2 0 15,0-1 55-15,3 3 8 0,6-2 4 0,3-3 0 0,6 0 18 0,0 0 4 16,0 0 1-16,0 0 0 0,6 3 22 0,6-3 5 15,0 0 1-15,3-3 0 0,3 3 13 0,5-3 2 16,1 1 1-16,3-1 0 0,0 1-27 0,3-1-4 16,-1 0-2-16,-2-2 0 0,0 2-28 0,3-2-6 15,-4 0 0-15,1-1-1 0,3 4-11 0,-3-4 10 16,-3 1-10-16,-4 0 10 0,4 0-10 0,-3-1 0 16,0-2 0-16,-6 3 0 0,3 0 0 0,-6-1 0 0,0 1 0 15,-4 0-11-15,-2 0 3 0,-3-1 0 0,0 1 0 16,-3 0 0-16,0 5 8 0,-6-3-10 0,0-2 10 0,0 5-10 15,-2-3 10-15,-4 1-13 0,-3 2 5 16,-3 0 8-16,-3 0-18 0,3 2 4 0,-6 1 1 0,4-1 0 16,-4 4 13-16,0-1 0 0,0 0 0 0,0 1-9 15,-2-1 18-15,2 3 4 0,0-3 1 0,0 3 0 16,3-3-14-16,-3 1 0 0,4 2 0 0,2-3 0 16,0 0 0-16,0-2 0 0,3 2 0 0,6-2 0 15,-3-1 0-15,6 1 0 0,0 0 0 0,6-3 0 16,0 0 0-16,0 0 0 0,0 0 0 0,0 0 0 15,6-6 0-15,3 4 0 0,6-4 0 0,0 4 0 16,3-3 8-16,0 2 1 0,0 0 1 0,-1 1 0 16,1-4-10-16,3 4 0 0,-6-1 0 0,3-2 0 15,0 2 0-15,-3 0 0 0,3 1 0 0,-4-1 0 16,4 3 0-16,-3-3 0 0,-3 3 0 0,0-2 0 0,3 2 0 16,-6-3 0-16,-3 3 0 0,0 0 0 0,0 0 0 0,-6 0 0 15,0 0 0-15,0 0 0 0,0 0-9 0,-9 3 9 16,-3-1 0-16,-3 1 0 0,0 2 0 0,0 1 0 15,0-1 0-15,-3 0 0 0,1-2 0 0,-1 2 0 16,0 3 0-16,3-5 9 0,-3 2-9 0,6 0 0 16,-3-2 0-16,6 0 0 0,0 2 0 0,3-2 0 15,-2-3 0-15,2 2 0 0,6-2 0 0,0 0 0 16,0 0 0-16,0 0 0 0,0 0 0 0,0 0-11 16,0 0 3-16,0 0 0 0,6 3 8 0,-6-3 0 15,8 0 0-15,-2 0 0 0,0 3 0 0,3-1 0 0,-3 1 0 16,-6-3-534-16,6 5-105 0</inkml:trace>
  <inkml:trace contextRef="#ctx0" brushRef="#br0" timeOffset="180667.466">7137 13772 705 0,'-27'2'15'0,"18"1"3"0,3 0 1 0,-3-1 2 0,3 3-21 0,-3-2 0 0,0 0 0 0,3-1 0 16,3-2 16-16,3 0-2 0,0 0 0 0,0 0 0 15,0 0-14-15,12 3 0 0,6-3 0 0,6-3 0 16,6 3 13-16,-1-5 0 0,-5 2 0 0,6 1 0 16,9-3 67-16,-4-1 12 0,-2 1 4 0,-3 0 0 15,3-3 16-15,-4 2 3 0,7 1 1 16,-6 0 0-16,0 2-44 0,-4-2-9 0,1 0-2 0,-3-1 0 15,-12 1-42-15,3 2-9 0,6 1-2 0,-3-1 0 16,-9 0-8-16,-4 3 0 0,-5 0 0 0,0 0 0 31,0 0-21-31,-8 3-7 0,-10 0 0 0,-3-1-1 16,3 1-7-16,-6 5-2 0,0-3 0 0,-2 1 0 0,-7 1 18 0,3 1 3 0,3 0 1 0,-3 3 0 16,-5-3 8-16,5 2 8 0,3-2-12 0,-6 0 12 15,-2 3 0-15,5-3 0 0,3 2 0 0,6 1 0 16,4-3-10-16,2 3 10 0,3-6-8 0,0 3 8 15,9-3-8-15,0 3 8 0,3-8-8 0,3 3 8 16,-3-3-14-16,15 0 2 0,3-3 1 0,2 3 0 16,-2 0 11-16,0-3 0 0,9-2 0 0,0 0 8 0,-6-3 4 15,5 0 2-15,4 3 0 0,0-1 0 0,-6 1-14 0,-3 0 0 16,-4 2 0-16</inkml:trace>
  <inkml:trace contextRef="#ctx0" brushRef="#br0" timeOffset="-159907.081">2243 14034 1094 0,'6'-14'24'0,"-3"9"4"0,-3-3 2 0,-3 0 2 0,3-2-32 0,-3-1 0 16,0 0 0-16,3 3 0 0,0 0 92 0,0 3 12 16,0 0 2-16,0 5 1 0,0 0-44 0,0-5-9 15,0 5-2-15,0 0 0 0,0 0-33 0,-9-3-7 16,6 6-2-16,3-3 0 0,-6 5-10 0,3 3 0 16,-6 2 0-16,3 1 0 0,-2 5 0 0,2 0 0 15,-3 5 0-15,3 0 0 0,0 3-14 0,-3 2 2 16,-6 1 0-16,9 5 0 0,-6-1 12 0,3 4 0 0,0 4 0 15,-6 1 0-15,9 2 0 0,-8 1 0 0,8-1 9 0,-3 0-9 16,-3-2 13-16,6 0-3 0,-3-3-1 0,3 0 0 16,3-3-1-16,-3 1 0 0,0-1 0 0,3-2 0 15,-6 0 8-15,3-1 0 0,0 1 1 0,0-3 0 16,0-2-17-16,0-1 0 0,3-2 0 0,-6-6 0 31,1 4-32-31,-1-4-6 0,6-2-2 0,-9 0-466 0,3-6-94 0</inkml:trace>
  <inkml:trace contextRef="#ctx0" brushRef="#br0" timeOffset="-158686.825">2091 14161 864 0,'0'0'19'0,"0"0"4"0,0 0 1 0,-6-6 0 0,0 1-24 0,4-3 0 0,-1 3 0 0,0-3 0 15,3 2 28-15,0-1 0 0,0 1 1 0,0-2 0 16,0 3 23-16,0 0 5 0,0-1 1 0,3 1 0 15,2 0-9-15,1 0-1 0,3-3-1 0,0 2 0 16,0 1-18-16,3 0-3 0,0-1-1 0,0 1 0 16,3 0-17-16,-3 2-8 0,0 1 8 0,0-1-8 15,2 3 0-15,1 0 0 0,0 0 0 0,6 0 0 16,-6 0 30-16,6 0 1 0,-3 0 0 0,2 0 0 16,1 0-10-16,3-3-1 0,0 1-1 0,3-4 0 15,-1 1 5-15,10 2 2 0,-6-5 0 0,6 1 0 16,-1-1-6-16,4 0 0 0,0 0-1 0,0 0 0 15,-1-3-8-15,-2 3-2 0,-3-2 0 0,2-1 0 16,-2 1 7-16,0 2 2 0,-3-3 0 0,2 0 0 16,-2 1 0-16,0 2 0 0,0 0 0 0,-1 0 0 15,1 0 2-15,-3 0 0 0,-6 3 0 0,3 0 0 16,-1-1-20-16,1 4 0 0,-3-4 0 0,0 1 0 16,-3 2 0-16,0 3 0 0,-3-5 0 0,2 5 0 0,-5-3 0 15,0 3-12-15,3 0 12 0,-3 0-12 0,0 0 12 16,0 0 0-16,0 0 0 0,-3-2 0 0,0 2 0 0,2 0 0 15,-5 0 0-15,3 0 0 0,3 0 0 0,-6 0 0 16,0 0 0-16,-6 0 0 0,12 2 14 0,-6-2-4 16,0 0-1-16,-6 0 0 0,0 0-9 0,0 0 8 15,0 0-8-15,9 3 8 0,-3-3-8 0,-3 3 0 16,-3-3 0-16,9 2 0 0,-3 4 0 0,-6-6 0 16,6 5 0-16,0 0 0 0,-3-2 0 0,-3-3 0 15,0 0 0-15,12 8 0 0,-7-6 0 0,1 4 0 16,0-1 0-16,-6-5 0 0,6 5 0 0,3 3 0 0,-3-2 0 15,-6-6 8-15,6 8 0 0,3-3-8 0,-3 3 12 16,0-3-4-16,0 3-8 0,-6-8 8 0,6 3-8 0,-3 2 8 16,3 3-8-16,-3-3 8 0,3-2-8 15,0 5 8-15,-6-8-8 0,6 5 0 0,-3 0 9 0,6 3-9 16,-3-2 0-16,2 1 9 0,1-1-9 0,0-1 0 16,0 3 8-16,0 0-8 0,3 0 0 0,-3 0 0 15,3 0 8-15,-3 2-8 0,3 1 0 0,-3 2 0 16,0 0 0-16,3-2 0 0,-1 2 0 0,-2 0 0 15,0 3 0-15,0-2 0 0,0 1 0 0,0 1 0 16,0-2 0-16,0 4 0 0,0-2 0 0,0 2 0 16,0 1 0-16,-3 2 0 0,0 0 0 0,-3 3-9 15,0-3 9-15,0 0 0 0,3 3 0 0,-6 0 0 16,2 3 0-16,-4-4 0 0,2 1 0 0,2 0 8 16,-2 2-8-16,0-4 0 0,-2 1 0 0,4 1 0 15,-2 0 0-15,0-5 8 0,0 2-8 0,-2 0 0 0,-1-3 9 16,0 1-9-16,0-1 12 0,0 1-12 0,3-3 0 0,-3-6 0 15,0 6 0-15,0 0 0 0,0-3 0 0,0 1 0 16,3-4 0-16,-3 1 0 0,3-1 15 0,0-2-4 16,0 0-1-16,0-8 0 0,-3 6-2 0,3-6-8 15,0 0 12-15,0 0-4 0,0 0 2 0,-6 7 0 16,6-7 0-16,-6 0 0 0,0 0 6 0,-3 0 2 16,3-2 0-16,0-1 0 0,-3 1-2 0,-3-4-1 15,3 1 0-15,0 0 0 0,0-3-1 0,-2 0 0 16,2 2 0-16,-3-1 0 0,-3 1-4 0,0-2-1 15,3 3 0-15,-3-3 0 0,-3 0-9 0,0 3 0 0,-2 0 9 16,-1-1-9-16,-6 4 0 0,0-1 0 0,-3 0 0 0,-2 3 0 16,2 0 0-16,-12 0 0 0,1 0 0 0,-4 3 0 15,-3 0 0-15,-2-1 0 0,-4 4 0 0,-5-1 0 16,-4 0 0-16,1 3 0 0,-1 0 0 0,-2-3 0 16,-1 3 0-16,1 0 0 0,2-3 0 0,-2 1 0 15,2 4 8-15,1-4-8 0,8-4 8 0,0 1-8 16,4 0 9-16,-1-1-9 0,4-4 12 0,2 2-12 15,9 0 16-15,1-3-3 0,5 3-1 0,0 0 0 16,3-3-12-16,3 3 9 0,4 0-9 0,2 0 8 16,0 0-8-16,3 0 0 0,6 0 0 0,-3 0 8 15,3 3-77-15,0 2-16 16,3 1-3-16,0 1-626 0,6 4-125 0</inkml:trace>
  <inkml:trace contextRef="#ctx0" brushRef="#br0" timeOffset="-156534.744">6884 13880 772 0,'0'0'21'0,"0"0"7"0,0 0-28 0,3-5 0 15,0-3 0-15,3 3 0 0,0-1 72 0,-1 1 8 16,1 2 3-16,3-2 0 0,0 0 7 0,3-1 2 0,-3 1 0 0,6 2 0 16,0 1-5-16,0-3-1 0,-3 2 0 0,6 0 0 15,5 1-32-15,1-1-6 0,-6-2-2 0,6 2 0 16,6 0-26-16,-1 3-4 16,-2-2-2-16,3-1 0 0,-3 3-6 0,5 0 0 0,1 0-8 15,-3 0 12-15,-6-3-23 0,3 3-5 0,2 0 0 0,-2 0-1 16,0 0 17-16,-6 0-10 0,-3 3 10 0,2-3-8 15,4 3 8-15,-9-1 0 0,-6-2 8 0,0 0-8 16,6 3 24-16,-6-3 0 0,-9 0 0 0,0 0 0 16,0 0-4-16,0 0 0 0,0 0 0 0,0 0 0 15,-12 0-8-15,3 3-3 0,9-3 0 0,-9 2 0 16,-9-2-1-16,3 3-8 0,0-3 12 0,4 3-4 16,-7-3-8-16,0 0 0 0,-6 2 0 0,3 1 0 15,0 0 0-15,-3 2 0 0,-5-5 0 0,2 5 0 16,6-2-14-16,-6 2 5 0,4-2 1 0,-1-1 0 15,0 1 8-15,3 2-8 0,6-2 8 0,-3 0-8 0,-3-1 8 16,4 1 0-16,8 0 0 0,3-3 0 16,-6 0 0-16,6 2 0 0,6-2 0 0,0 0 0 0,0 0 0 0,0 0-8 15,0 0 8-15,9 0 0 0,6-2 0 16,-6 2 0-16,0 0 0 0,5-3 0 0,10 0 0 0,-3 1 9 16,0-1-9-16,3 0 10 0,0 1-10 0,5-1 0 15,4 0 0-15,0-2 0 0,0 2 8 0,2 1-8 16,7-1 0-16,0 0 8 0,-7 1-8 0,4 2 0 15,0-3 0-15,-1 1 0 0,-2 2 0 0,-6 0 8 16,-6 0-8-16,-3 0 8 0,2 0-8 0,-8 0 0 16,-9 0 0-16,3 0 0 0,-9 0 0 0,0 0 10 15,0 0-10-15,0 0 10 0,-9 5-2 0,-6-3 0 0,3 1 0 16,-3 0 0-16,-11-1-8 0,2 1 0 0,6 2-10 16,0-2 10-16,-9 0-22 0,7-1 2 0,-1 4 0 0,0-1-590 15,9 0-118-15</inkml:trace>
  <inkml:trace contextRef="#ctx0" brushRef="#br0" timeOffset="-140664.083">4115 1140 1191 0,'-11'0'26'0,"2"0"6"0,0-5 0 0,-3 5 2 0,-6 0-34 0,3 0 0 0,0 0 0 0,-3 0 0 16,-3 5 80-16,-2 1 10 0,-1 2 2 0,0-3 0 15,-3 3-63-15,0 5-12 0,-2 0-2 0,2 1-1 16,-3-1-6-16,0 0 0 0,-5-2-8 0,-1 10 12 15,-6-3-12-15,1 3 0 0,-1 6 0 0,-3-3 0 16,1 10 0-16,-1-2 0 0,-6 0 0 0,1 7 0 16,-4-7 0-16,-2 5 0 0,-1 0 0 0,4 0 0 15,-1-2 0-15,3-4 0 0,7-2 0 0,-1 0 0 16,3 1 0-16,4-4 0 0,2 1 0 0,6-4 0 16,6-4 10-16,4-6-1 0,2 6 0 0,3-6 0 15,9-3-35 1,3-4-7-16,3-6-2 0</inkml:trace>
  <inkml:trace contextRef="#ctx0" brushRef="#br0" timeOffset="-140455.903">2877 1532 1624 0,'-27'0'46'0,"16"0"10"0,-1 0-45 0,-6 5-11 15,6-2 0-15,-3 2 0 0,3 3 37 0,-3 3 6 16,0 2 1-16,3 8 0 0,3-2-34 0,-5 2-10 15,2 3 0-15,3 2 0 0,0 1 0 0,3-1 0 0,-3 0 0 0,6 6 0 16,3 0 0-16,3 2 0 0,6-2 0 16,3-3 0-16,9 0 0 0,5 0-9 0,4-5 9 0,3 3 0 15,9-11 9-15,5-1 7 0,10-1 2 0,5-1 0 16,7-5-10-16</inkml:trace>
  <inkml:trace contextRef="#ctx0" brushRef="#br0" timeOffset="-123781.686">2056 14129 1101 0,'0'0'24'0,"6"-6"4"0,-6 1 2 0,0-3 2 0,3 3-32 0,-3-3 0 0,6 0 0 0,-6 0 0 15,0 3 67-15,0-3 6 0,0 3 2 16,0-1 0-16,0 1-15 0,0 5-4 0,0-3 0 0,0 3 0 16,0 0-20-16,0 0-4 0,6-5 0 0,-4 2-1 15,10 1-31-15,-6 2 0 0,3 0 0 0,6 0 0 16,-6-3 0-16,9 3 0 0,6 0 0 0,-9-2 0 16,11-1 0-16,-2 3 0 0,3-3 0 0,3-2 0 15,3 2 0-15,5-2 0 0,-2-3 0 0,3 0 0 16,-4-2 0-16,10-1 0 0,-3 3 10 0,2-3-2 15,4 3 16-15,-3-2 3 0,-1 2 1 0,-2 0 0 16,-3 0-28-16,2 0 0 0,-5 0 0 0,3 0 0 16,-4 0 11-16,1 0-3 0,-3 3-8 0,-3 0 12 15,-1 2-12-15,1-2 0 0,-3 0 0 0,-3 2 0 16,-3 0 9-16,-1 1-9 0,-2-4 8 0,0 6-8 16,-3-2 0-16,0 2 0 0,0-3 8 0,-3 3-8 15,0-3 0-15,0 1 8 0,-4 2-8 0,1 0 8 0,0 0-8 16,-3 0 0-16,0-3 0 0,0 3 8 0,0 0-8 15,0 0 0-15,0-3 0 0,0 1 0 0,0-1 8 16,0 3-8-16,0 0 8 0,0-2-8 0,0-1 0 16,3 3 0-16,0 0 0 0,0-3 0 0,2 1 0 0,1-1 0 15,0 0 0-15,0-2 0 0,0 2 8 0,3 1-8 16,0-1 8-16,-3-2-8 0,0 2 0 0,0-2 0 16,-1 2 0-16,-2-2 0 0,0 2 0 0,-3 1 0 15,3-1 0-15,-9 3 0 0,3-5 0 0,-3 5 0 16,0 0 0-16,12 0 0 0,-12-3 8 0,0 3-8 15,0 0 8-15,9 0-8 0,0-3 0 0,-9 3 0 16,9 0 0-16,0 0 0 0,-3 0 0 0,0 0 0 16,-6 0 0-16,0 0 0 0,0 0 8 0,9 0-8 0,-9 0 8 15,0 0-8-15,0 0 0 0,6 3 0 0,-6-3 0 16,6 3 0-16,-6-3 0 0,6 5 0 0,-6-5 0 16,5 8 0-16,-2-3-8 0,3 3 8 0,-3 0 0 0,3 5 0 15,-3-5 0-15,3 5 0 0,0 1-9 0,0-1 9 16,3 0 0-16,0 3 0 0,-3-3 0 0,3 3 0 15,3 0 0-15,-3 0 0 0,6 0 0 0,-3 0 0 16,-1 2 0-16,1-2 0 0,3 0 0 0,-3 5 0 16,-3-2 0-16,0-1 0 0,0 1 0 0,0-1 0 15,-3 3 0-15,3 1 0 0,-3-1 0 0,3 2 0 16,-3 1 10-16,0 0-10 0,-1-3 10 0,-2 3-10 16,0 3 0-16,3-1 0 0,-3 3-8 0,3 0 8 15,0 0 0-15,-3 0 9 0,0-2 1 0,3 2 0 16,-3-3-10-16,3-2 0 0,-3 0 9 0,0 0-9 15,0-3 0-15,0 0 0 0,0-2 0 0,0 2 0 0,0-3 0 16,0 1 0-16,-3-3 0 0,3 0 0 0,0-3 0 16,0 3 9-16,-3-3-9 0,0 0 10 0,0 3-10 0,-3-5 0 15,0 2 9-15,0-2-9 0,3-1 0 16,-3 1 9-16,0-6-9 0,0 3 0 0,0-3 15 0,3-5-4 16,-3 6-1-16,3-6 0 0,0 0-2 0,-6 5 0 15,0-3 0-15,6-2 0 0,0 0 0 0,-9 0 0 16,0 0 0-16,0-2 0 0,3-1 4 0,0 1 0 15,-2-4 0-15,-1 4 0 0,3-1-12 0,-6-2 10 16,3 2-10-16,-6 0 10 0,0 3-10 0,-3 0 0 16,-3 3 0-16,-2-3 0 0,-1 3 0 0,-6 2 0 0,0-2 0 15,-6-1 0-15,-2 6-25 0,-7-3 2 0,-3 6 1 16,1 0 0 0,-4-1-6-16,-2 1 0 0,-1-1-1 0,-2-2 0 0,-4 3 18 0,-2 2 11 15,-7 0-12-15,7 1 12 0,-4-1-9 0,7 0 9 0,-7 0 0 0,1 3-9 16,-4 0 9-16,4 0 0 0,-4 0-9 0,7-3 9 15,-4 3-12-15,4-3 3 0,-1 0 0 0,4 1 0 16,-1-4 9-16,4 3 0 0,5-2-9 0,3-3 9 16,7 2 0-16,-1-2 0 0,3-2 0 0,4-1 0 15,8 0 0-15,-3-5 0 0,3 3 0 0,6-3 0 16,4 0 15-16,2-3-3 0,3 1 0 0,6-1 0 16,3 0-4-16,-3-2 0 0,6 5-8 0,0-8 12 15,6 3-12-15,-6 0 0 0,6-3 0 0,0-3 0 16,3 3 0-16,0 0 0 0,-3 0-10 0,-1-2 10 15,4 2 0-15,-6-6 0 0,0 4 0 0,0-3 0 0,0-1 0 16,0 1 0-16,-3-3 8 0,-3 0-8 0,0-5 8 16,0 3-8-16,0-3 10 0,0-3-10 0,-6-3 20 15,1-2-1-15,5-3-1 0,-6 1 0 0,3-4-5 0,0 1-1 16,6 0 0-16,-3-1 0 0,3-5-12 0,0 6 0 16,3-3 0-16,-3 0-10 0,3 3 10 0,0-3 0 15,3 2 0-15,-3 3 0 0,3-2 0 0,-6 5 0 16,0-3 0-16,6 3 0 0,-4 3 0 0,1-4 9 15,0 7-1-15,-3-4-8 0,6 3 17 0,-6 3-3 16,0 0-1-16,3 3 0 0,-3-4-2 0,0 4-1 16,0 2 0-16,0 3 0 0,0-1-10 0,0 7 0 0,3-4 9 15,-3 6-9-15,3-1 0 0,-3 6 0 16,3-5 0-16,-3 5 0 0,0 0 0 0,9 0-10 0,-6-3 10 0,6 3-10 16,3 3 10-16,0-3 0 0,6 0 0 15,0 0 0-15,3-3 0 0,2 1-8 0,7-3 8 0,6 2 0 16,0-5 0-16,2 3 0 0,10-3 0 0,2 0 0 15,1 0 0-15,3-3 0 0,5 1 0 0,4-4-8 16,-1 1 8-16,7 3 0 0,-4-1 0 0,1 0 0 16,-4 1 0-16,1-1 0 0,-4-2 0 0,1 5 0 15,-4-2 0-15,1 2 0 0,-7 0 0 0,-2 0 0 16,-3 0 0-16,-7 5 0 0,-2-2 0 0,0 2 0 16,-6 1 0-16,-4-1 0 0,-2 0 0 0,-3 1 0 15,-3 2-8-15,-3 0-7 0,0 2-1 0,-3 1-608 16,-4 0-123-16</inkml:trace>
  <inkml:trace contextRef="#ctx0" brushRef="#br0" timeOffset="-113338.572">6026 12496 1101 0,'0'0'24'0,"-6"-2"4"0,1-4 2 0,5 6 2 0,0 0-32 0,-3-5 0 0,3 5 0 0,0 0 0 15,8-3 50-15,1 1 3 0,3 2 1 0,0 0 0 16,6 2-28-16,0 1-6 0,3 2 0 0,0 1-1 15,2 2-19-15,-2 2 0 0,0 1-11 0,-3 7 11 16,0-2 0-16,-6 3 0 0,0 2 0 0,-3 5 0 16,2 3 0-16,-5 0 0 0,-6 3 0 0,0 0 0 15,0 0 0-15,-3 2 0 0,-3 3 8 0,-2 0-8 16,2 0 15-16,-3 3-3 0,0 0-1 0,0 2 0 16,0 3-2-16,3-3 0 0,0-2 0 0,0 2 0 15,3 1-1-15,3-1 0 0,3 0 0 0,0 1 0 16,3-1 12-16,0-2 1 0,3 2 1 0,-3-2 0 15,0-1 2-15,3-2 0 0,0-2 0 0,2-1 0 0,4-2-24 16,-6 0 8-16,0-1-8 0,0-1 0 0,-3-1 0 0,3-3 0 16,-6-2 0-16,3 0-12 15,-6-3-44-15,3 0-8 0,-3-2-3 16,0-6 0-16</inkml:trace>
  <inkml:trace contextRef="#ctx0" brushRef="#br0" timeOffset="-111557.265">6145 12465 869 0,'0'0'24'0,"0"0"7"0,-5-3-31 0,5 3 0 0,-6-3 0 0,6 3 0 0,0 0 52 15,0 0 5-15,0 0 1 0,0 0 0 0,0-5-34 0,0 5-6 16,3-5-2-16,-3 5 0 0,0 0-16 0,6-3 8 16,-1-2-8-16,1 2 0 0,0-2 0 0,3 2 0 15,0-2 0-15,3 5 0 0,0-3 9 0,0 3-9 16,3-2 0-16,0-1 9 16,6 3-39-16,-1-3-8 0,-2 3-2 0,6 0 0 0,0 0 16 0,0 0 4 15,5 0 0-15,-2 0 0 0,3 0 20 0,3 0-9 16,-1-2 9-16,7 2 0 0,-3 0 13 0,3 0 10 15,2 0 1-15,4 0 1 0,0 0 6 0,-4-3 1 16,4 3 0-16,0-3 0 0,-4 3-32 0,7-2 0 16,5 2 0-16,-5-3-10 0,0 0 10 0,-1 1 0 15,4-1 8-15,2 3-8 0,-5-3 8 0,3 1-8 16,-4-1 8-16,7-2-8 0,5 2 0 0,-5 1 0 0,-6-4 0 16,2 4 8-1,1-4-39-15,-7 4-7 0,-5-1-2 0,0 0 0 16,-6 1 8-16,2-1 0 0,-2 3 1 0,0-3 0 0,-6 1 21 0,2-1 10 0,4 3-10 0,6 0 10 15,-6 0 0-15,-1 0-9 0,4 0 9 0,3-2 0 16,-4 2 0-16,7-3 0 0,-3 3 0 0,2-3 0 16,4 3 0-16,-6-2-8 0,2 2 8 0,-2-3 0 15,-3 3-21-15,0 0 1 0,-1-3 0 0,-2 1 0 16,-3-1 20-16,-3 0 0 0,2 1 8 0,1-1-8 16,0 0 8-16,0-2-8 0,-1 2 8 0,1-2-8 15,0 5 20-15,0-5 0 0,0 2-1 0,-1 1 0 16,1-1-9-16,0 0-2 0,0 1 0 0,-4 2 0 15,4-6-8-15,-3 4-14 0,0-1 3 0,-1 0 1 16,1-2-4-16,0 3-1 0,0-1 0 0,0 0 0 0,-4 1 15 16,1 2-12-16,-3-3 12 0,3 3-12 15,-3-3 12-15,0 3 0 0,-4-2 0 0,4 2 0 0,-3-3 0 0,3 3 0 16,-3-5 0-16,0 2 0 0,0 0 9 0,2 1-1 16,-2-1-8-16,3 0 12 0,-3 1-12 0,0-1 0 15,3 1 8-15,-3-4-8 0,-4 4 0 0,1 2-12 16,0-3 3-16,-3 0 0 0,0 3 0 0,0 0 0 15,-6 0 0-15,3 0 0 0,-9 0 9 0,3 0 0 16,3 0 0-16,-6 0-8 0,0 0 8 0,0 0 0 16,0 0 10-16,6 0-10 0,-6 0 13 0,0 0-3 15,6-2-1-15,0 2 0 0,-3 0-9 0,-3 0 0 16,0 0 0-16,8 0 0 0,-2-3 0 0,-6 3 0 0,6-3 0 16,3 3 0-16,-3 0 0 0,-6 0 0 0,6-5 0 0,-6 5 8 15,9-3-8-15,-9 3 0 0,6-2 0 16,-6 2 0-16,0 0 0 0,0 0 0 0,6-6 0 0,-6 6 0 15,0 0 0-15,0 0 0 0,0 0 0 0,3-2 8 16,-3 2 4-16,0 0 0 0,0 0 0 0,0 0 0 16,0 0-12-16,0 0 10 0,0 0-10 0,0 0 10 15,0 0-10-15,9-3-9 0,-3 3 9 0,-6 0-13 16,0 0-8-16,12 3-2 0,-3-3 0 0,0 2 0 16,-3 1 4-16,-6-3 1 0,9 3 0 0,-4 2 0 15,4-5 18-15,-9 0-10 0,0 0 10 0,0 0-8 16,0 0 8-16,6 5 0 0,-6-5 8 0,0 0-8 15,6 8 22-15,-3-2 0 0,-3-6 0 0,6 8 0 16,-6-1-13-16,3 1-9 0,-3-8 12 0,0 8-12 0,3 0 9 16,-3-8-9-16,3 8 0 0,0 0 9 0,0 3-9 15,3-3 0-15,-3-3 0 0,3 3 0 0,-3 0 0 16,3 0 0-16,0 0 0 0,-3 0 0 0,0 0-9 0,0 2 9 16,0-2 0-16,3 0 0 0,-3 0 0 0,3 3 0 15,-3-1 0-15,0 1 0 0,0 2 0 0,0-2 0 16,0 2 0-16,3 0 0 0,-3 0 10 0,2 3 2 15,-2-3 1-15,3 3 0 0,0 3 3 0,0 2 1 16,3-5 0-16,-3 2 0 0,3 1-8 0,0 2-1 16,0-2-8-16,0 2 12 0,3-3-12 0,0 1 0 15,-3-1 8-15,3 3-8 0,-1-2 0 0,-2 2 0 16,3-2 8-16,-3 2-8 0,0 0 0 0,0 0 0 16,-6-2 0-16,0 2 0 0,0 3 0 0,-3-1 0 0,3 1 0 15,-6-3 0-15,0 3 0 0,0 3 9 0,-3-1-9 0,0 1 8 16,0-1 4-16,0 1 0 0,6-1 0 0,-3 0 0 15,3 1-12-15,0-1 0 0,0-2 0 0,0 0 0 16,0 0 0-16,0 0 0 0,0-3 0 0,0 3 0 16,3-3 10-16,0 3-10 0,0-3 12 0,0 0-12 15,0 0 16-15,3 0-3 0,-3-2-1 0,0 2 0 16,3-3 4-16,-3 1 1 0,3-3 0 0,0 2 0 16,-3-4-17-16,3 1 10 0,-3-1-10 0,0-1 8 15,0 0-8-15,0 0 0 0,-3-2 0 0,3 0 0 16,-3 2 0-16,0-3 8 0,-3-2 0 0,3 3 0 15,-3-3-8-15,0 0 0 0,0-3 0 0,-3 3 0 16,3-3 0-16,0 1 8 0,-3-1-8 0,-3 0 8 0,9-5 5 16,-6 3 1-16,-3 2 0 0,0-5 0 0,-3 0 20 15,0 3 4-15,3-3 1 0,1 0 0 0,-4 2-19 16,3-2-4-16,-3 0-1 0,0 3 0 0,3-3-7 16,-3 3-8-16,0-3 11 0,-3 0-11 0,3 2 0 0,-3-2 0 15,1 0 0-15,-1 0 0 0,-3 0-20 0,0 0-4 16,-3 0 0-16,0 0-1 15,-3 0-11-15,1 0-3 0,-4 0 0 0,-3 0 0 16,-3 0 13-16,1 0 2 0,2 0 1 0,-3 0 0 0,0-2 23 0,1 2 0 16,-4 0-9-16,0 2 9 0,0-2 0 0,-2 3 0 15,-4 0-8-15,0-3 8 0,-2 2 0 0,-1 4 0 16,1-4 0-16,-4 1 0 0,0-1 0 0,1 1 0 16,-4 0 0-16,0-1 0 0,-5 1 0 0,-1 2 0 0,4 1 8 15,-4-4-8-15,4 4 8 0,-4-4 0 0,1 4-8 0,-4-4 12 16,-6 1-12-16,1 2 9 0,0 3-9 15,-4-3 8-15,1 1-8 0,-1-1 0 0,1-2 0 16,-1 2 0-16,-5 0 0 0,5 3 0 0,4-3 0 0,-1 1 8 16,7-1-8-16,-4-2 12 0,-5 2-12 0,5 0 12 15,13-2 1-15,-1 2 1 0,-2-5 0 0,5 0 0 16,6 0-5-16,1 0-1 0,2-3 0 0,0 3 0 16,-2 0-8-16,5 0 0 0,9 0 0 0</inkml:trace>
  <inkml:trace contextRef="#ctx0" brushRef="#br0" timeOffset="191579.108">6509 11631 649 0,'0'0'18'0,"0"0"5"0,0 0-23 0,0 0 0 0,0 0 0 0,6-3 0 16,-6 3 34-16,0 0 2 0,0 0 1 0,3-5 0 15,-3 5 7-15,0 0 0 0,0 0 1 0,0 0 0 16,0 0-10-16,0 0-3 0,0 0 0 0,0 8 0 16,0-3 4-16,-6 3 1 0,0 0 0 0,-3 0 0 15,0 0 11-15,0-3 3 0,-3 1 0 0,0-4 0 16,3 4 3-16,0-4 1 0,0 4 0 0,-3-4 0 16,3 1-9-16,0 0-2 0,1-3 0 0,-1 2 0 15,3-2-9-15,6 0-3 0,-6 3 0 0,6-3 0 16,0 0-22-16,-9 0-10 0,3 0 8 0,6 0-8 15,0 0 0-15,-9 0 0 0,0 0 0 0,3 2 0 16,-3 1 0-16,-3 2 0 0,3 1 0 0,0-1 0 16,-6 3-10-16,1 0 10 0,2 2 0 0,-3 1-9 15,-3 0 9-15,3 2 0 0,0 3 0 0,0-3 0 16,-3 3 0-16,7-3 0 0,-4 3 0 0,6-3 0 16,-3 0 0-16,6 3 0 0,0-3 0 0,0 1 0 0,3-1 0 15,3 0 0-15,0-2 0 0,6-1 0 0,0-2 0 0,3 3 11 16,6-3-11-16,0 0 12 0,2-3 3 15,7 0 1-15,0-2 0 0,-3 0 0 0,3-3 16 0,-1-3 3 16,1 0 1-16,3-2 0 0,-3 0-25 0,-3-3-11 16,0 3 10-16,-4-3-10 0,-2-3 26 0,-3 3-1 15,-3-3 0-15,-3-2 0 0,0 0 7 0,-3-3 2 16,-3 0 0-16,-3-2 0 0,0-1-16 0,-3-5-3 16,0 1-1-16,0-1 0 0,0-3-4 0,3 1-1 15,-3 2 0-15,6-2 0 0,0-1-9 0,0 1 0 0,0 2 0 16,3 5 0-16,3 1 0 0,-3-1 0 15,3 1 0-15,0 5 0 0,0-3 0 0,0 2 0 0,0-1 0 16,3 1 0-16,-6 4 0 0,3-1 0 0,-3 1 0 0,3 4 0 16,-3 1 0-16,-3 0 0 0,0 5 0 0,0 0 0 15,0 0 0-15,0 0 0 0,0 0 0 0,0 0 0 16,0 0-9-16,0 0 9 0,0 0 0 0,0 10 0 16,-3 1-8-16,0 2 8 0,0 3 0 0,0 0 0 15,3 0 0-15,-3 2-8 0,3 1 8 0,3 2 0 16,-3-3 0-16,3 6 0 0,3-3 0 0,3 6 0 15,-3-3 0-15,3 2 0 0,3-5 0 0,2 1 0 16,1-1 0-16,3-3 0 0,0 1 0 0,3-1 0 16,0-5 0-16,0 3 0 0,-1-5 0 0,4 0 0 15,-6-1 0-15,3-5 0 0,-3 1 0 0,3-4 0 16,-1 1 8-16,1-3 0 0,-3-3-8 0,-3-2 12 16,0 0 0-16,-3-3 0 0,3 0 0 0,-3-3 0 0,-4-2 3 15,4-3 0-15,-3 0 0 0,-3 0 0 0,3-5-6 16,0 0-1-16,0 0 0 0,-6 0 0 0,3 0-8 15,-3 2 0-15,0 1 0 0,-3 2 8 0,-3 2-8 0,0 1 0 16,-3 3 0-16,0-1 0 0,-3 3 0 0,0 3 0 16,0 2 0-16,-3 1 0 0,-2 4 0 0,-4-2 0 15,0 3 0-15,3 2 0 0,-3 3 0 0,0 3 0 16,3-1 0-16,3 3 0 0,0 1-11 0,4-1 11 16,2 5-8-16,0 1 8 0,6-1 0 0,3 4-10 15,3-1 10-15,0 0 0 0,5-3-9 0,4 4 9 16,3-4 0-16,6 1-9 0,0-3 9 0,3-1 0 15,-1-4 0-15,4 2 0 0,0-2 0 0,3-6 9 0,8 3-9 16,-8-3 10-16,-6-2-2 0,3 0 0 0,8-3 0 0,-8 2 0 16,-3-2-8-16,0 0 0 0,-4 0 0 0,-2-2 0 15,0-1 0-15,-6-2 0 0,-3-1 0 16,-3-2 0 0,3 1-44-16,-3-1-7 0,-6-3-1 0,3 3-650 0,-3-5-130 0</inkml:trace>
  <inkml:trace contextRef="#ctx0" brushRef="#br0" timeOffset="191844.388">7411 11660 1270 0,'0'0'28'0,"0"0"5"0,0-2 2 0,-3-1 1 0,3 3-28 0,0-5-8 0,0-1 0 0,0 4 0 16,-3-4 62-16,3 6 11 0,0 0 3 0,0 0 0 0,-6-2-21 0,6 2-4 16,-6 0-1-16,0 0 0 0,-3 2-25 0,0-2-5 15,-3 6 0-15,0-4-1 0,3 4-8 0,-6 2-2 16,-6-1 0-16,9 4 0 0,1 0-9 0,-1-1 10 15,-9 3-10-15,3 1 10 0,3 2-10 0,6 2 0 16,6-2 0-16,-3 2 8 0,-3 4-8 0,9-4 0 16,9 1 0-16,6 2 8 0,0-5-8 0,3 0 10 15,3-1-10-15,5 1 10 0,4-2-10 0,3-1 0 16,0-3 9-16,5 1-9 0,10 0-10 0,-6-3-6 16,-4-3-2-16,4 3 0 15,6-6-137-15,-10 1-27 0,-2-3-6 0</inkml:trace>
  <inkml:trace contextRef="#ctx0" brushRef="#br0" timeOffset="193260.069">7774 11806 1436 0,'-9'-11'32'0,"3"6"6"0,-3-3 2 0,-3 0 0 0,-3 0-32 0,6 3-8 0,3-3 0 0,-3 0 0 16,-3 3 58-16,3-1 10 0,9 6 3 0,0 0 0 15,-6-8-26-15,6 8-5 0,0 0 0 0,0 0-1 16,0 0-13-16,0 0-2 0,0 0-1 0,0 0 0 15,0 0-23-15,-3 8 0 0,-8 3 0 0,5 2 0 16,3 3 0-16,-3 0 0 0,0 0 0 0,-3 2-8 16,0-2 8-16,3 3 0 0,9-1 0 0,0-2 8 15,-9-3-8-15,12 3 0 0,6-3 0 0,0-2 0 16,0 0 0-16,0-4 0 0,2 1 10 0,7 0-10 16,0-2 12-16,0-4-3 0,-3-2-1 0,3 0 0 0,-1 0 1 15,1-2 0-15,0-1 0 0,-3-5 0 16,0 3-9-16,0-3 12 0,0-5-12 0,-4 2 12 0,-5-5 0 0,3 0 1 15,0-2 0-15,-3-1 0 0,-9-2-13 16,0-3 0-16,3 3 0 0,-6-3 0 0,-6 6 0 0,0-3 0 16,-3 5 8-16,-3 0-8 0,1 3 0 0,-7 2-13 15,-3 0 2-15,0 6 1 0,0-3 2 0,-3 6 0 16,-2 2 0-16,-4 2 0 0,3 3 8 0,0 3 0 16,1 0-9-16,2 3 9 0,0 2 0 0,6-2-11 15,9-1 11-15,0 4-8 0,1-1 8 0,8-3 0 16,3 4-9-16,6-4 9 0,5-2-8 0,4 0 8 15,3-3-10-15,9-2 10 0,9 0 0 0,-1-3 0 16,-2 0 0-16,3-3 0 0,6-2 0 0,-4-1 0 0,1-4 0 16,0-1 0-16,2-2 0 0,-2 0 0 0,3-3 0 0,-7 0 0 15,-5 3 0-15,0 2 0 0,-3-2 8 16,-1 2-8-16,-8 1 16 0,0-1-1 0,-3 3 0 0,-3 0 0 16,0 0 14-16,-3 1 3 0,0 1 1 15,0 1 0-15,-9 5-8 0,9 0-1 0,-3-3-1 0,-6 3 0 16,0 0-23-16,6 0 8 0,-6 0-8 0,8 3 0 15,-2 0 0-15,3 2 0 0,-9-5 0 0,6 3 0 16,3 2 0-16,-3 0 0 0,-6-5 0 0,0 0 0 16,6 3 0-16,-6-3 0 0,0 0 0 0,6 2 0 15,-6-2 0-15,0 0 9 0,0 0-9 0,0 0 0 16,0 0 12-16,0 0-12 0,6-5 12 0,-3 0-12 16,-6 0 12-16,3 5-12 0,-3-6 12 0,0-2-12 15,-3 3 9-15,-3-3-9 0,3 3 0 0,-3-1 9 16,0 4-9-16,-3-1 0 0,1 1 0 0,-4 2 8 0,-3-3-8 15,0 3 0-15,-3-3 0 0,0 6 0 0,3 2-10 16,-5 0 10-16,-4 1 0 0,0 2-9 0,6 0 9 0,-3 2 0 16,1 1 0-16,2 2-8 0,3 0 8 0,6 3 0 15,0 0-9-15,3 3 9 0,0-1 0 0,6 1-9 16,3-4 9-16,6 1 0 0,0 0-9 0,6 0 9 16,9-3 0-16,3 1-9 0,-3-4 9 0,2 1 0 15,4-3 0-15,3 0 0 0,0-3 0 0,-1-2 8 16,-2-1-8-16,-3-4 11 0,0-1-3 0,-3-2 0 15,3-3 0-15,-7-3 0 0,1-2 2 0,0-3 0 16,-3 0 0-16,0-5 0 0,-6 0 8 0,0 0 2 16,-3-6 0-16,-3 3 0 0,0-2-8 0,-6-1-2 0,0 1 0 15,0-3 0-15,-3 2 5 0,0-2 1 0,3 3 0 16,-3-3 0-16,0 0-16 0,0-1 0 0,3 1 0 0,0 3 0 16,0-1 0-16,0 6 0 0,3 3 0 0,0 2 0 15,0 3-9-15,0 2-5 0,0 3-1 0,3 0 0 16,-3 8 15-16,0 0 0 0,0 0 0 0,0 0 0 15,0 0-11-15,0 0 11 0,0 0-12 0,-3 11 12 16,3-1-15-16,0 6 4 0,-3 3 1 0,0 2 0 16,0 3 10-16,0 0 0 0,0-1 8 0,0 4-8 15,3-1 0-15,0 1 0 0,0-3 0 0,3-1 0 16,0 1 0-16,6 0 0 0,-3 2 0 0,6-4-8 16,3 1 8-16,3-1 0 0,-3-4 0 0,8 3 8 15,1-2-8-15,0-3 0 0,3-3 0 0,-3 3 0 16,5-3 0-16,1-5 0 0,-3 0-10 0,0 0 10 15,-3-6 0-15,-1-2 16 0,1-2-2 0,-3-3 0 0,-3-3-14 16,0-3 11-16,0-2-11 0,-7-3 10 0,4-3-10 16,-6 1 10-16,0-1-10 0,-3-2 10 0,-3-3-10 0,0 3 10 15,-3-3-10-15,-3 6 10 0,-3-1-10 0,0 3 0 16,-3 3 0-16,-3 3 0 0,0 2 0 0,-2 0 10 16,-4 3-10-16,0 2 10 0,-3 3-10 0,0 3 0 15,0 2 0-15,1 3 0 0,-1 2-13 0,3 1-5 16,3 2-1-16,3 3 0 0,3-3 19 0,3 8-8 15,3-2 8-15,3-1 0 0,6 4-9 0,6-1 9 16,0 0 0-16,6 0-9 0,0 3 9 0,5 0 0 16,1-6 0-16,3 1 0 0,0-6 0 0,6-2 0 0,-1-1 0 15,4-5 8-15,0-2-8 0,2-3 11 0,1-3-11 16,3 1 12-16,-3-3-2 0,-4-3 0 0,1-3 0 16,-9-2 0-16,0-3-2 0,-1-3-8 0,-5-2 12 0,0 0-4 15,-6-3-8-15,0 3 12 0,-3-3-12 0,-3 0 12 16,-3 6-12-16,-3-1 0 0,-3 1 9 0,0 5-9 15,-6-1 0-15,-3 6 0 0,0-2 0 0,-3 5 8 16,0-1-8-16,-3 1 0 0,0 5 0 0,-3 3 0 16,0 2 0-16,1 0 0 0,-1 1-12 0,3 4 4 15,0 1 8-15,3 2 0 0,3 0 0 0,3 3 0 16,3 0-8-16,0 2 8 0,6 4-8 0,0-1 8 16,6 0 0-16,3 3-10 0,3 0 10 0,3-3 0 15,0 0 0-15,2 0-8 0,1-2 8 0,3 2 0 16,0-3 0-16,0 1 0 0,3-1-8 0,-1-2 8 15,-2 3 0-15,3-1 0 0,-3 1 0 0,-3 2-732 16,2 3-146-16</inkml:trace>
  <inkml:trace contextRef="#ctx0" brushRef="#br0" timeOffset="194281.652">8491 13745 784 0,'9'-3'22'0,"-3"3"5"0,0-2-27 0,3-1 0 0,0 3 0 0,3 0 0 16,0-2 73-16,-4 2 10 0,4-3 1 0,3 0 1 16,3 3-10-16,0 3-3 0,3-3 0 0,0 0 0 15,-1 0-4-15,1 0 0 0,3 0-1 0,0 0 0 16,0 0-27-16,0 0-6 0,2 0-1 0,-2 0 0 16,0 0 6-16,3 3 1 0,-6-3 0 0,-4 0 0 15,1 0-40-15,-6 0 0 0,-6 0 0 0,0 0 0 16,-6 0 0-16,0 0 0 0,-15 0 0 0,0 2 8 15,-8 1-8-15,-4-1 12 0,-3-2-4 0,-3 3 0 16,-2 0-8-16,-7-1 0 0,0-2 0 0,-5 3 0 0,-1-3 0 16,0 3 0-16,1-1-11 0,2 1 11 0,6-3 0 15,4 3-9-15,2-1 9 0,9 1 0 0,3-3 0 16,3 3-8-16,9-3 8 0,3 0 0 0,6 0-9 0,0 0 9 16,15 2-10-16,6-2 10 0,6 3 0 0,6-3 0 15,5 0 0-15,4 0 0 0,3 0 0 0,2 0 12 16,1 0-1-16,-3-3 0 0,-7 6 1 0,-2-3 0 15,0-3 0-15,-3 3 0 0,-10-2-2 0,1 2 0 16,-9-3 0-16,0 3 0 0,-6 0 3 0,-9 0 1 16,0 0 0-16,0 0 0 0,-9-3 8 0,-3 3 2 15,-3-2 0-15,-3 4 0 0,0-2-24 0,-5 0 0 16,2 3 0-16,-6-3 0 0,0 3 0 0,0-1 9 0,4 1-9 16,-4 0 10-16,6-1-10 0,0 1 0 0,3-1 0 0,6 1-11 15,0 0 11-15,4-1 0 0,2-2 0 0,6 0 0 16,0 0 0-16,6 3-10 0,-1-3 10 0,4 3 0 15,6-1 0-15,6-2 0 0,-3 0 0 0,3 0 0 16,-3 0 0-16,3 0 0 0,-4-2 0 0,1 2-605 16,-3 0-124-16</inkml:trace>
  <inkml:trace contextRef="#ctx0" brushRef="#br0" timeOffset="195501.471">6896 13912 1177 0,'0'0'25'0,"0"0"6"0,9-3 1 0,-1 1 2 0,4-1-34 0,0 0 0 0,3 1 0 0,6-1 0 16,0 0 74-16,6 1 8 0,2-1 2 0,1 0 0 16,-3 1 7-16,6-4 1 0,8 4 1 0,-5-4 0 15,0 4-11-15,-3-1-2 0,2 1-1 0,-5-4 0 16,-3 4-42-16,-6 2-8 0,2 0-1 0,-5-3-1 15,0 0-27-15,-3 1 0 0,-9-1 0 0,0 3-650 16,-6 0-128-16</inkml:trace>
  <inkml:trace contextRef="#ctx0" brushRef="#br0" timeOffset="197882.61">2380 15322 1486 0,'-9'-13'32'0,"6"10"8"0,0-2 0 0,-3 0 3 0,0-1-35 0,0 1-8 0,3 2 0 0,-3-2 0 16,-2 2 71-16,2 1 12 0,6 2 2 0,-6 2 1 16,-3 4-50-16,0-1-9 0,3 6-3 0,-6-1 0 15,3 6-16-15,0 3-8 0,-6 2 8 0,0 0-8 16,-3 5 8-16,1 3-8 0,-1 1 8 0,-6 1-8 15,0 1 22-15,3 5-1 0,-6 0 0 0,-2 5 0 16,2 3-6-16,-3-2-2 0,3 2 0 0,1-6 0 16,-1 4-13-16,0-6 0 0,3 0 8 0,-3-3-8 15,4 3 0-15,-1-2 0 0,3-4 0 0,0 1 0 16,0 0 8-16,6 0-8 0,0-6 0 0,4 1 9 16,-4-1-9-16,6-5 10 0,0-2-10 0,0-6 10 15,0 0-10-15,6 0 12 0,-9 1-12 0,9-6 12 0,0-3-12 16,3-5 0-16,-3 5 0 0,3-5 0 15,0 0-32-15,0 0-6 0,0 0-1 0,0 0-557 16,-6 3-112-16</inkml:trace>
  <inkml:trace contextRef="#ctx0" brushRef="#br0" timeOffset="198301.08">1731 15513 1190 0,'-15'-8'33'0,"6"2"9"0,0 4-34 0,1-1-8 0,5 0 0 0,-6-2 0 16,3 2 104-16,0-2 18 0,6 0 4 0,0 5 1 16,0 0-30-16,3-3-5 0,6-2-2 0,3 0 0 15,-1-3-44-15,7 2-9 0,3 1-1 0,6-3-1 16,3 3-10-16,-1-3-1 0,4 3-1 0,0-6 0 15,0 0 5-15,2-2 2 0,-2 0 0 0,0 0 0 16,3 0-10-16,-4-1-3 0,-2 1 0 0,-3 3 0 16,-3-4-5-16,-3 6-2 0,-1 0 0 0,-2 3 0 15,-3-3-10-15,0 3 12 0,-6 5-12 0,0-3 12 16,-3 3-12-16,-6 0 0 0,0 0 0 0,6 6 8 16,0 1-8-16,-3 4 0 0,0 0 0 0,-6 2 0 15,3 3-9-15,-6 2 9 0,3 1 0 0,-3 2 0 16,0 0 0-16,-3 3 0 0,3-3 0 0,3 0 0 15,-3 3 0-15,0-5 0 0,3 4 0 0,3-1 0 16,0 1 0-16,0-1 0 0,3-1 0 0,9-3 0 0,-9 3 0 16,9-2 0-16,-3 2 0 0,6 3-703 15,-3-3-136-15</inkml:trace>
  <inkml:trace contextRef="#ctx0" brushRef="#br0" timeOffset="199284.199">642 16809 1213 0,'0'0'34'0,"0"0"8"0,0 0-34 0,0 0-8 0,0 0 0 16,0 0 0-16,0 0 73 0,0 0 13 15,0 0 2-15,0 0 1 0,12 3-28 0,-3-3-5 16,3-3-2-16,5-2 0 0,-2 2-5 0,3-8-1 15,0 4 0-15,-3-1 0 0,3-3 44 0,-6 0 9 16,0-2 2-16,-3 0 0 16,-1 0-115-16,1 0-24 0,-6-3-4 0,3 0 0 0,-3 0 40 0,-3 3 12 0,0 2 1 15,-3 0 0-15,3 1-13 0,-9 2-18 0,-3 0 4 0,4 5 1 32,-10 3-34-32,-3 3-6 0,0 5-2 0,0 0 0 0,0 5 29 0,-5 0 6 0,2 6 0 15,-3-1 1-15,3 4 19 0,6-1 0 0,-3-3-8 0,10 1 8 16,-1 2 0-16,3-3 11 0,0-4-2 0,9 4 0 15,0-2-9-15,0-3 0 0,9-2 0 0,0 2 0 16,5-5 0-16,4-3 0 0,0 3 0 0,3-5 0 16,3-3 12-16,3-3-2 0,-4-5-1 0,4 3 0 15,3-3 4-15,-6 0 1 0,3-5 0 0,-7 2 0 16,4-2-6-16,-6 0 0 0,3 0-8 0,-9-1 12 16,0-1-12-16,3-1 8 0,-9 0-8 0,0 0 0 15,2 0 16-15,-5-2-2 0,0 4-1 0,0 4 0 16,0-3 7-16,0 2 2 0,3-2 0 0,-3 2 0 15,-3 3-1-15,6 0 0 0,-3 3 0 0,6 0 0 0,-9 5-8 16,0 0-1-16,3-3-1 0,6 0 0 0,-3 6-11 16,6 0 12-16,-9 2-12 0,6 0 12 0,0 3-12 15,-6 0 0-15,6 5 0 0,-3-2 0 0,-3 0 0 0,6 4 0 16,-9-1 0-16,3 4 0 0,-3-2 0 0,0-3 0 16,5 0 0-16,-5 6 0 0,0-6 0 0,0 0 13 15,0-2-1-15,0 0-1 0,0-1-11 0,0-2 0 16,0-8 0-16,0 0 0 15,0 0-19-15,0 0-5 0,0 0-2 0,0 0 0 0,0 0 26 16,0 0 0-16,-8-5 0 0,8-3 0 0,0-5 0 0,0 5 0 16,0-5 0-16,3-6 0 0,2 6-11 0,1-6 11 15,0-2-13-15,3 3 5 0,0 2-2 0,3 0 0 16,-3 0 0-16,3 5 0 0,0-2 10 0,-3 0 0 0,0 5-9 0,0 3 9 16,-3-1 0-16,0 4 0 0,3-4 0 0,-9 6 0 15,0 0 0-15,0 6 0 0,5 2 0 16,-2-3 0-16,-3 3 0 0,0 5 0 0,0 0 0 0,3 6 0 15,0-3 0-15,-3 2 0 0,0 1 0 0,6-1 0 16,-3-2 0-16,3 3 0 0,0-6 0 0,3 0 0 16,3 0 0-16,3-2-14 0,0-3 3 0,0 0-605 15,6-3-120-15</inkml:trace>
  <inkml:trace contextRef="#ctx0" brushRef="#br0" timeOffset="199533.415">1493 16581 1382 0,'-21'-10'30'0,"15"7"6"0,-3-2 2 0,-3 2 2 0,4-2-32 0,-4 5-8 15,0-5 0-15,3 5 0 0,-3-3 57 0,3 3 11 16,-3 0 1-16,3 3 1 0,0 2-36 0,3 3-7 16,0-3-2-16,0 6 0 0,3-1-25 0,-3 1 0 15,0 2 0-15,3 3 0 0,1 0 0 0,2 0 8 16,0 0-8-16,2 0 0 0,1 2 9 0,9-2-9 15,-3 2 10-15,-3-4-10 0,9 4 8 0,-3-5-8 16,6 1 0-16,3-4 0 16,0 1-23-16,-1-6-10 0,4 0-3 0,3-2-708 15</inkml:trace>
  <inkml:trace contextRef="#ctx0" brushRef="#br0" timeOffset="200497.053">1809 16600 1458 0,'-12'-11'32'0,"3"3"6"0,-3 3 2 0,3-3 1 0,0 3-33 0,-3 0-8 0,-9-3 0 0,6 0 0 16,1 2 76-16,-7 4 12 0,6-1 4 0,0 1 0 16,-3 2-51-16,6 2-9 0,-3 3-3 0,3 1 0 15,0 2-29-15,4 2 0 0,-4-2 0 0,6 5 0 16,0-2 0-16,-3 0 0 0,3 2 0 0,3 0-10 16,0 3 10-16,3-3 0 0,-3-2 0 0,3-1-8 15,3 4 8-15,3-1 0 0,0-5 0 0,-3-3 0 16,3 6 0-16,6-9 0 0,-3 4 0 0,-1-4 0 15,4 1 0-15,0-3 0 0,0-3 0 0,0 1 0 16,-3-4 0-16,6-2-13 0,-3 3 5 0,-3-3 8 0,0-2-8 0,-3 2 8 16,0-6 0-16,-3 6 0 0,3-2 0 15,-1 2 0-15,-8-3 0 0,6 3 0 0,3-5 0 16,-6 5 8-16,0-5-8 0,-6 0 0 0,3 5 0 0,1-3 0 16,2 3 0-16,0-2 0 0,-6 2 0 0,3 0 0 15,-3 3 0-15,3-1 0 0,0-2 0 0,0 3 0 16,3 5 0-16,0 0 0 0,0 0 0 0,0 0-9 15,0 0 9-15,3 0-10 0,9 0 10 0,-3 0-13 16,2 0 5-16,-2 0 8 0,0 0-11 0,6 5 11 16,3-5-8-16,-3 0 8 0,6 3 0 0,-3 0 0 15,-1-3 0-15,1 0 0 0,-3 0 0 0,0 0 0 16,0-3 0-16,3 3 0 0,-9-3 0 0,3 3 0 0,0-5 9 16,-6 5-9-16,5-3 26 0,-8-2-2 0,3 0 0 15,0 5 0-15,-6 0 0 0,0 0 0 0,3-8 0 0,3 3 0 16,-6 5-7-16,6-6-1 0,-6 1-1 15,0 5 0-15,0 0-6 0,0-5-1 0,0-1 0 0,0 6 0 16,-9-5-8-16,3 0 10 0,0 0-10 0,6-3 10 16,-9 8-10-16,1-3 0 0,-1 0 9 0,6 3-9 15,-9 0 0-15,3 0 0 0,-6 3 0 0,3 0 0 16,-3 2-8-16,6 3 8 0,-9-3-8 0,6 6 8 16,-5-1-9-16,5 1 9 0,-3-3-10 0,3 5 10 15,6 6-9-15,-3-6 9 0,9 0-8 0,-6 3 8 16,6-6-9-16,0 4 9 0,6-1-10 0,0 0 10 15,0 0-17-15,3 1 2 0,0-4 1 0,3-2 0 16,0-3 14-16,5-5 0 0,-5 0 0 0,6 0 0 16,-9-5 0-16,9 0 8 0,-3-8 0 0,-3 5-8 0,0-6 20 15,0-4-4-15,2-1 0 0,-5-2 0 0,0 0 15 16,3-3 2-16,-6 3 1 0,3-5 0 0,-3 2 2 16,-3-5 1-16,3 0 0 0,-3-1 0 0,3-1-13 0,-6-1-2 15,0 0-1-15,0 0 0 0,3 6-21 16,-3 2 9-16,0 3-9 0,-3 0 0 0,3 8 9 15,-3 5-9-15,3-3 0 0,-3 3 9 0,3 8-9 0,0 0 10 16,-3 0-10-16,3 0 10 0,0 0-10 0,-6 11-11 16,3-1 3-16,-3 6 0 0,0 0 8 0,3 8-12 15,0-3 12-15,3 6-12 0,-3-1 12 0,3 0 0 16,-6 1-9-16,6 2 9 0,0 0 0 0,0 0-9 16,0 0 9-16,6 3 0 0,-3 0-12 0,3-3 4 0,6 0 8 15,-9-2-13-15,9-1 1 0,-3-5 0 0,3 0 0 16,3-2 0-16,0-3 12 0,-1-3-12 0,7-2 12 0,-3-6-12 15,3 0 12-15,0-2 0 0,0-1 9 0,-1-4-9 16,-2-6 9-16,0 0-9 0,-3-3 8 0,0-5-8 16,3 3 12-16,0-5-2 0,-9-4-1 0,2-1 0 15,-2-1-9-15,3 3 12 0,-3-6-12 0,-3 6 12 16,0 0-12-16,-3 2 0 0,-3 1 0 0,0 5 0 16,-3-1 0-16,0 4 0 0,-3 2 0 0,3 5 0 15,-9 1-16-15,3 4 4 0,-2 1 0 0,-1 7 1 31,-3 1-26-31,3 2-6 0,3 6-1 0,0-1 0 0,0 6-3 16,6 0-1-16,-3 2 0 0,12 1-557 0,-6 5-112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2:27:09.2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1565 2585 2275 0,'-9'-8'50'0,"0"5"10"0,6 3 3 0,3-2 1 0,0 2-52 0,0 0-12 15,0 0 0-15,0 0 0 0,6-3 45 0,9 3 7 16,5-3 0-16,10 1 1 0,0 2-41 0,12 0-12 15,2-5 0-15,13 2 8 0,-7-2-8 0,10-1 0 16,5 1 0-16,4 2-8 0,11-5-8 0,1 6-2 16,-1-1 0-16,6 3 0 0,7-5-2 0,5 2-1 15,6 6 0-15,0-3 0 0,9 5 7 0,6-5 2 16,3 5 0-16,6 3 0 0,6-2 12 0,3 2 0 16,3-3 0-16,9 3 0 0,6 0 0 0,5 0-11 15,7 0 2-15,9 0 0 0,8-6 9 0,10 1 0 0,5 0 10 16,10-3-10-16,8 0 0 0,3-3 0 0,3 0 0 0,7 1 0 15,2-4 0-15,6 1 0 0,-3 2 0 16,6 1 0-16,6 2 0 0,3 0 0 0,-6 0 8 0,0 2-8 16,0 1 15-16,3 2 0 0,4 3 0 0,-4 3 0 15,-3-3-3-15,3 5 0 0,0 0 0 0,3 0 0 16,0 1 16-16,3 2 4 0,3-3 0 0,3 0 0 16,3 0-32-16,3 0 8 0,6-2-8 0,5 0 0 15,13-9 12-15,3 4-1 0,-4-4 0 0,1 1 0 16,-3-3-11-16,0-3 12 0,-1 3-12 0,4-2 12 15,3-4-12-15,3 4 0 0,-1 2 0 0,-2-6 0 16,-6 6 9-16,-7 0-9 0,-2 0 10 0,0 0-10 16,-6 0 0-16,-3 6 0 0,0-6 0 0,0 2 0 15,-6 4 14-15,-6-1-3 0,-3 0-1 0,-3 3 0 16,0-3 24-16,-6 3 5 0,-6 6 1 0,-3-1 0 16,-3 0-21-16,-9-2-4 0,-2-1-1 0,-10 1 0 0,-9 2-2 0,-8-2 0 15,-4-4 0-15,-11 7 0 0,-9-6-12 0,-4 0 8 16,-5 2-8-16,-15-10 0 0,-9 5 9 0,-9-5-9 15,-6 3 8-15,-12-3-8 0,-18 3 0 0,-2-3-19 16,-16-3 3-16,-3 3-826 16,-8 0-166-16</inkml:trace>
  <inkml:trace contextRef="#ctx0" brushRef="#br0" timeOffset="1440.331">7714 4876 1490 0,'0'0'32'0,"0"0"8"0,-3-5 0 0,3 0 3 0,-3-3-35 0,-3 2-8 16,3 1 0-16,-3-3 0 0,3 3 125 0,0-3 23 15,0 3 5-15,-3-1 1 0,0 1-45 0,1 0-9 16,2 0-1-16,3 5-1 0,0 0-29 0,0 0-5 15,-3 2-2-15,3-2 0 0,0 8-54 0,0 5-8 0,3 3 0 0,0 3-10 16,-1 7 10-16,-2 9-8 16,3 4 8-16,-3 6-8 0,0 11 8 0,0 5 0 0,-3 7 0 15,-2 7 0-15,-4 1 8 0,3 6 1 0,0 6 0 0,3 2 0 16,3-3-9-16,0 0 8 0,-3 1-8 0,3-4 8 16,3-2-8-16,-3 0 12 0,0-2-12 0,-3-6 12 15,3 0 3-15,-3 0 1 0,-6-5 0 0,-3-3 0 16,3 0 8-16,3-3 3 0,0 1 0 0,-3-3 0 15,-3 0 7-15,0-6 2 0,0 1 0 0,1-3 0 16,-4 0-16-16,6-3-4 0,-3-5 0 0,6 0 0 16,0 0-16-16,3-5 10 0,-3-1-10 0,3-4 8 15,0-6-8-15,0 0 0 0,3-3 0 0,0-5 0 16,3 1-10-16,0-4-4 0,0-2-1 0,0-3 0 16,3-2-95-16,-3-3-19 15,3-6-4-15,-6-2-664 0,9-2-133 0</inkml:trace>
  <inkml:trace contextRef="#ctx0" brushRef="#br0" timeOffset="2389.256">7705 4614 1116 0,'0'0'24'0,"0"0"6"0,0 0 1 0,0 0 0 0,0 0-31 0,0 0 0 0,0 0 0 0,0-2 0 15,-3 2 92-15,3 0 13 0,0 0 3 0,0 0 0 16,0 2-29-16,0-2-6 0,0 0-1 0,9 0 0 16,-9 0-35-16,9 3-7 0,3 0-2 0,0 2 0 15,6 3-12-15,0 0-4 0,-4 5 0 0,7-2 0 16,3 2-1-16,0 3-1 0,3-3 0 0,3 5 0 15,8-2 4-15,1 3 1 0,6-1 0 0,2 1 0 16,4-1 7-16,2 1 2 0,4-1 0 0,-1 4 0 0,4-1 0 16,5 0 0-16,1 0 0 0,2 6 0 0,-2-4-10 15,-4 7-2-15,4-4 0 0,-1 0 0 0,1 4 6 0,-4-1 1 16,1 0 0-16,-4 0 0 0,1-3-9 0,-3 3-2 16,-7-2 0-16,4-1 0 0,-7-2 8 0,4 3 0 15,-6-4 1-15,-4-1 0 0,-5-1-5 0,3-3-2 16,-7 1 0-16,-2-3 0 0,-3 0-1 0,-3-1 0 15,-6-4 0-15,2 0 0 0,-8-6 10 0,0 3 1 16,-3-3 1-16,-3-2 0 0,-3-3-21 0,-3 0 9 16,0 0-9-16,0 0-744 0,-9-3-152 15</inkml:trace>
  <inkml:trace contextRef="#ctx0" brushRef="#br0" timeOffset="2923.025">9801 5424 1944 0,'0'0'43'0,"0"0"9"0,-3 8 1 0,0 0 1 0,3-3-43 0,0 8-11 16,-3 1 0-16,3 4 0 0,0 3 43 0,0 3 6 16,3 5 2-16,-3 6 0 0,0-1-10 0,0 6-1 0,0 2-1 0,-3 0 0 15,3 6-15-15,-3 2-2 0,3 1-1 0,-3-1 0 16,3 0 0-16,-3-2 0 0,6-1 0 0,-3-2 0 16,0-2 5-16,0-1 1 0,0 0 0 0,0-2 0 15,0 2-3-15,-3 1 0 0,0-4 0 0,3-2 0 16,0-2 1-16,0-1 0 0,0 1 0 0,0-4 0 15,-3 1-8-15,3-3-1 0,3-2-1 0,-3-1 0 16,0 1-15-16,3-4 11 0,3-1-11 0,-3-1 10 16,0-3-10-16,3-2 8 0,-3-5-8 0,0-1 8 15,0-2-8-15,-3 0 0 0,3-3-12 0,-3-5 12 16,0 0-135-16,0 0-19 16,6-8-4-16,-3-2-909 0</inkml:trace>
  <inkml:trace contextRef="#ctx0" brushRef="#br0" timeOffset="3391.328">9851 6964 2243 0,'-6'10'64'0,"6"-10"13"0,0 0-61 0,-12 6-16 0,-2-1 0 0,-1 0 0 16,-3 3 44-16,0-2 7 0,0 1 1 0,0 1 0 16,0 0 15-16,-5 0 3 0,-1 0 1 0,-6 3 0 15,-3-1-51-15,-8 4-9 0,-4-4-3 0,-9 9 0 16,1-1-8-16,-10 3 0 0,-2 6-10 0,-7-1 10 16,-11 9-11-16,0-1 11 0,-1 3-12 0,-5 5 12 15,-3 1 0-15,-1-1 0 0,1 3 0 0,3-3 0 16,3 3 28-16,-4 0 4 0,-2 3 0 0,9 0 0 15,5-1-1-15,7 1 0 0,-4-3 0 0,7-5 0 16,5-1-15-16,7-2-2 0,2-2-1 0,4-4 0 16,8 1-13-16,6-5 0 0,7-4 0 0,5-4 0 15,9 0-53-15,0-6-17 0,6-5-3 0,3-3-1135 16</inkml:trace>
  <inkml:trace contextRef="#ctx0" brushRef="#br0" timeOffset="3824.299">7518 7469 2127 0,'-21'32'47'0,"12"-16"9"0,0 8 3 0,0 7 1 0,-6 1-48 0,0 5-12 15,3 6 0-15,-3-1 0 0,4 5 45 0,-1-2 7 16,-3 0 2-16,6 0 0 0,0-2-34 0,0 2-6 16,0-6-2-16,0-2 0 15,3-2-84-15,3-6-18 0,0-3-3 0,0-7-864 16</inkml:trace>
  <inkml:trace contextRef="#ctx0" brushRef="#br0" timeOffset="4658.616">4705 6194 1560 0,'0'0'44'0,"0"-3"10"0,-3 1-43 0,0-4-11 0,0 1 0 0,0 0 0 15,3-1 88-15,3 1 16 0,-3 0 4 0,3-3 0 16,0 3-17-16,6-1-3 0,-3-2-1 0,6-2 0 16,3-1-44-16,2 1-9 0,4-1-2 0,3 3 0 15,-3 0-6-15,3 6-2 0,5-4 0 0,4 6 0 16,-3 3-12-16,3 2-2 0,-4 6-1 0,1-1 0 0,-6 6-9 0,3 0 0 16,-6 3 0-16,-1 2 0 0,-2 3 12 15,-3 2 1-15,-3 1 0 0,-3 2 0 0,-6 2-5 0,-3 1-8 16,-3 3 11-16,-3-1-11 0,-6 3 0 0,0-3 0 15,-6 1 0-15,1 2 0 0,-7-3 9 0,0 1-1 16,-6-4-8-16,-3 1 12 0,1 0-4 0,-1 0 0 16,-3-1-8-16,4-2 12 0,2-2-4 0,0-3-8 15,3-3 11-15,6-3-11 0,6-7 0 0,1-6-20 16,2-2 2-16,9-8-1111 16</inkml:trace>
  <inkml:trace contextRef="#ctx0" brushRef="#br0" timeOffset="4958.715">5407 5924 2167 0,'-26'5'48'0,"14"-2"9"0,-3 2 3 0,0 3 0 0,-3 0-48 0,0 3-12 0,-3 2 0 0,0 0 0 15,4 0 22-15,-1 3 2 0,3 0 0 0,0 0 0 16,3 5-7-16,3-2-1 0,0-1 0 0,3 3 0 15,0 1-16-15,3-1 0 0,0 3 8 0,3 2-8 16,0 3 19-16,0 0 0 0,3 3 0 0,0 0 0 16,0 2 7-16,0-2 2 0,3 0 0 0,0-1 0 15,0-2 4-15,0 3 2 0,0-3 0 0,6-2 0 16,-3-1-4-16,6-2-1 0,-3 0 0 0,5 0 0 16,1-6-4-16,0 1-1 0,3-1 0 0,6-2 0 0,-3-3-12 15,2-2-2-15,4-3-1 0,0-5 0 0,0-3 3 16,-1-3 1-16,4-8 0 0,0 1-860 15,-3-4-172-15</inkml:trace>
  <inkml:trace contextRef="#ctx0" brushRef="#br0" timeOffset="5326.708">5762 6607 1974 0,'0'0'56'0,"0"0"12"0,0 0-54 0,0 0-14 0,0 0 0 0,-6 0 0 16,3 0 88-16,3 0 14 0,0 0 3 0,0 0 1 15,0 0-32-15,0 0-6 0,0 0-2 0,0 0 0 16,-6 5-50-16,3 3-16 0,0 0 10 0,0 2-10 16,0 4 8-16,-3 4-8 0,0 3 8 0,0 0-8 15,6 3 12-15,-3 0-4 0,0 3 0 0,0-4 0 16,6 1 2-16,-3 3 0 0,0-1 0 0,3-5 0 16,3 0-10-16,0-5 0 0,3 0 0 0,0-3 0 0,0-2 0 15,5-6 0-15,1 1 0 0,6-9 8 0,-3 0-22 16,0-5-5-16,6-8-1 0,0-2-745 15,-1-6-150-15</inkml:trace>
  <inkml:trace contextRef="#ctx0" brushRef="#br0" timeOffset="5633.576">5619 6294 2064 0,'-12'-5'59'0,"9"5"12"0,0 0-57 0,3 0-14 0,0 0 0 0,-6-2 0 16,3 2 40-16,3 0 4 0,0 0 2 0,0 0 0 16,0 0 24-16,0 0 5 0,0 0 1 0,9 7 0 15,0 1-44-15,0 0-9 0,-3 3-2 0,3-3 0 16,2 2-9-16,-2-4-1 0,0 2-1 0,3-3 0 16,0 3-10-16,0-3 8 0,0-2-8 0,0 2 8 15,0-2-8-15,-3-3 0 0,3-3 9 0,-1 0-9 16,-2-2 0-16,3 0 0 0,-3-3 0 0,-3-3 8 15,-3 1-8-15,0-3 11 0,-6 2-11 0,3-2 12 16,0 0-4-16,-9-1-8 0,0 4 12 0,-3 4-4 16,0 1-27-1,-2 2-5-15,-4 6-2 0,0 0 0 0,-3 2-12 0,6 3-2 16,3-3-1-16</inkml:trace>
  <inkml:trace contextRef="#ctx0" brushRef="#br0" timeOffset="6492.095">11063 3956 1670 0,'0'0'36'0,"0"0"8"0,0 0 2 0,0 0 2 0,0 0-39 0,0 0-9 0,0 0 0 0,0 0 0 16,-3-6 128-16,0 1 23 0,3 5 5 0,0 0 0 15,0 0-70-15,-3 0-14 0,-3 0-4 0,0 5 0 16,-3 1-46-16,-3 1-10 0,0 7-1 0,-3-1-1 15,-3 5-10-15,-5 4 0 0,2 1 0 0,-6 7 8 16,-6 4-8-16,1 6 12 0,-4 2-12 0,-9 0 12 16,1 6-12-16,-4 0 0 0,0-3 0 0,1 5 8 15,-4-3-8-15,0 4 8 0,4-4-8 0,5-2 8 16,0 0-8-16,10-2 0 0,2-6 0 0,6 0 0 16,3-6 0-16,3 1 0 0,4-5 0 0,2-1 0 15,0-2 0-15,3-3 0 0,6-2 0 0,-3-1 0 16,3 1 0-16,0-3 0 0,3-3 0 0,0-3 0 0,0-4-10 15,0 2-4-15,0-6-1 0,0-2-737 16,0 0-147-16</inkml:trace>
  <inkml:trace contextRef="#ctx0" brushRef="#br0" timeOffset="6657.036">9917 4863 2174 0,'0'0'48'0,"0"0"9"0,-3 0 3 0,3 0 1 0,0 0-49 0,0 0-12 0,0 0 0 0,6 8 0 16,3 0 55-16,3 0 8 0,-6 2 1 0,5-4 1 16,-5 4-42-16,6-2-9 0,0 0-2 0,-3 0 0 15,3-3-4-15,-3 3 0 0,3-2-8 0,0-1 12 16,0 0-24-16,-3-2-6 0,3-3-1 0,-1 3-703 16,4-3-141-16</inkml:trace>
  <inkml:trace contextRef="#ctx0" brushRef="#br0" timeOffset="6860.371">10640 4815 2168 0,'-18'6'61'0,"9"-4"15"16,-3 4-61-16,-2-1-15 0,-7 6 0 0,-3-1 0 16,-3 1 67-16,-6 2 10 0,-2 3 3 0,-1 0 0 0,0 0-25 0,-3 5-5 15,1-3-1-15,5 3 0 0,-3 3-35 0,1-3-14 16,2 1 11-16,3-1-11 0,0-3-14 0,4-5-9 15,2 3-1-15,3-5-724 16,6-3-144-16</inkml:trace>
  <inkml:trace contextRef="#ctx0" brushRef="#br0" timeOffset="7393.116">10694 3315 1862 0,'0'0'52'0,"0"0"13"0,-3-5-52 0,3-3-13 0,0 3 0 0,0 5 0 16,0 0 89-16,-3-8 15 0,3 0 4 0,0 8 0 15,-6-3-20-15,0-2-3 0,0 5-1 0,-3 3 0 16,0-1-73-16,-3 6-11 0,0 0-11 0,-3 0 3 15,0 3 8-15,4-1 11 0,-4 3-3 0,6-2 0 16,0 2-8-16,3 0 0 0,-3 3 0 0,9 0 0 16,-3-3 0-16,6-2 0 0,3 5 0 0,3-3 0 15,0 0-16-15,6 1-3 0,-1-4 0 0,4 3 0 0,0 1 9 0,3 1 2 16,3-1 0-16,-3 2 0 0,5-3-1 0,-5 3 0 16,0-3 0-16,-3 0 0 0,-3 0 9 0,-3 3-13 15,-3-3 5-15,-3-2 8 0,0 2-9 0,-6 1 9 16,-6-4 0-16,-3 6 0 0,-3-3 0 0,-3-2 9 15,-3 2 1-15,-6 0 0 0,-3-2-2 0,1-1 0 16,-4 1 0-16,3-8 0 0,-3-1 0 0,4 1-8 0,-4-3 12 16,9-3-722-16,0-2-145 15</inkml:trace>
  <inkml:trace contextRef="#ctx0" brushRef="#br0" timeOffset="8462.545">11081 3410 1659 0,'0'0'36'0,"0"0"8"0,-3-5 2 15,0-3 1-15,3 0-38 0,-3 6-9 0,0-4 0 0,0 1 0 16,3-3 61-16,0 8 11 0,0-5 1 0,-3 0 1 15,-3 2-26-15,0 0-6 0,0 3-1 0,0 0 0 0,-3 3-12 0,-3 2-2 16,0 1-1-16,0-1 0 16,-3 5-13-16,4-2-2 0,-4 0-1 0,3 5 0 0,-3 1-10 15,3 2 0-15,0-1 0 0,3 4 0 0,0 0-8 16,6-1 8-16,-6 1-10 0,9-1 10 0,3 1 0 16,0-4 0-16,0-1 0 0,6-1 0 0,0 0 0 0,3 0 0 15,0-2 0-15,0-6 0 0,0-2 8 0,6-3 0 16,-4 0 1-16,1-3 0 0,0 1 3 0,0-6 1 15,0-3 0-15,-3 3 0 0,0 0-1 0,-3-5 0 16,-3-3 0-16,0 0 0 0,-3 0-1 0,-3 0-1 16,0 1 0-16,-3-4 0 0,-3 1-10 0,0 2 10 0,0 0-10 15,-3 3 10-15,-3 2-10 0,0 0-12 0,3 3 2 16,-3 6 1-16,-3-1-4 0,6 3-1 0,3 0 0 0,-3 0 0 16,6 5 4-16,3-5 1 0,0 0 0 0,3 8 0 15,3-2 1-15,3-1 0 0,0 0 0 0,9-5 0 16,-3 0 8-16,3-2 0 0,6-4-9 0,0-2 9 15,-1 0 0-15,1-5 15 0,0 0-3 0,0-5 0 16,-3 2-12-16,-4 0-18 0,4-5 4 0,-6 2 1 16,0-5 13-16,0 0 0 0,-3 1 0 0,-3-1 0 15,0 0 20-15,-3 3-4 0,0 0 0 0,-3 0 0 16,0 2 10-16,0 3 2 0,-3 3 0 0,0 0 0 16,-3 5 9-16,3 0 3 0,-3 0 0 0,3 8 0 15,0 0-15-15,0 0-2 0,-6 0-1 0,0 2 0 16,3 9-22-16,-3-6 8 0,3 6-8 0,-3 0 0 15,0 4 0-15,3 7 0 0,-3-1 0 0,0 0 0 16,-3 3 0-16,6 5 0 0,-3 8 0 0,3-5 0 16,0 7 0-16,0-4 0 0,-3 2 0 0,0 2 0 15,6-7 0-15,0 5 0 0,0-2 0 0,-3-1 8 0,3-2-8 0,0 0 0 16,3-1 0-16,-3-2-8 0,-3-2 8 0,6-3 8 16,3-1-8-16,-3-1 11 0,0-1-11 0,3-5 0 15,0-3-12-15,0-3 12 0,6 1 0 0,-3-6 0 16,3 3 0-16,0-8 12 0,0 0-12 0,0-5 0 15,-1 2 0-15,4-7 0 0,0-1 12 0,-3-5-4 16,0-2 0-16,0-3 0 0,-3-6-8 0,-3 6 10 16,3-3-10-16,-6 0 10 0,-3 3-10 0,-3 0 0 15,0 3 9-15,-6-1-9 0,0 3 0 0,-3 3 0 0,-3 0 0 16,-3 5 0-16,0 0-16 0,-5 2 1 0,2 4 1 16,3-1 0-16,3 3-2 0,-3 0 0 0,6 0 0 0,3 3 0 15,9-3 5-15,0 0 1 0,0 0 0 0,0 0 0 16,0 0 10-16,9 5-8 0,9-2 8 0,0-1-8 15,3-2-1-15,3-2 0 0,2-1 0 0,-2-2 0 16,3-3 9-16,-3-3 0 0,3 1 8 0,-4-3-8 16,1-6 12-16,-3 0-3 0,-3-2 0 0,3-5 0 15,-6-3 7-15,-1 0 2 0,1 0 0 0,-3 2 0 16,-6-5 12-16,0 6 2 0,-3 2 1 0,0 0 0 16,-3 3-10-16,-3 3-3 0,0-1 0 0,-3 6 0 15,-3-3 3-15,3 3 0 0,-3-1 0 0,0 4 0 16,1 2-6-16,2 3-1 0,0 2 0 0,6-2 0 15,0 5-16-15,0 0 0 0,-6 2 0 0,3 4 0 16,3 2 0-16,-3 2-9 0,3 3 1 0,-3 6 0 16,0 5 8-16,3 0-10 0,-3 5 10 0,3 5-10 0,-3 3 10 15,3 0-12-15,0 3 12 0,3-6-12 16,0 1 12-16,3-4 0 0,3-2 0 0,0-2 0 0,3-1 0 16,-1-2-8-16,7-3 8 0,-3-5 0 0,3 0 0 0,3-5 0 15,-3-3 0-15,3-6 0 0,2-2 0 0,-2-2 8 16,0-1-8-16,3-10 8 0,-3 0-17 0,-3-3-3 15,-1-3-1-15,-2-5-827 16,-3-2-166-16</inkml:trace>
  <inkml:trace contextRef="#ctx0" brushRef="#br0" timeOffset="8625.469">11459 3260 1573 0,'0'0'34'0,"0"0"7"0,6 2 2 0,0 1 2 0,0 0-36 0,5-1-9 0,1-2 0 0,6 0 0 16,0-2 62-16,6-1 10 0,0 0 3 0,5-2 0 16,4-3-53-16,0 0-10 0,0 3-3 0,2-6-561 15,-2 1-112-15</inkml:trace>
  <inkml:trace contextRef="#ctx0" brushRef="#br0" timeOffset="9160.432">11914 3170 1692 0,'0'0'37'0,"-6"2"8"0,-3 1 2 0,3 0 0 15,6-3-38-15,-6 2-9 0,-3 4 0 0,6-4 0 16,3-2 100-16,0 0 19 0,-3 8 3 0,3 0 1 0,3 3-54 0,3-1-10 16,0 4-3-16,3-1 0 0,0 5-11 0,0-2-2 15,3 5-1-15,-3-5 0 0,3 5-34 0,-3-2-8 16,0-1 0-16,-3 1 0 0,0-1 8 16,-3-2 0-16,0 0 0 0,-3-3 0 0,0 1-8 15,0-4 0-15,-3-2 0 0,0 0 0 0,-3-3 0 0,6-5 8 16,0 0-8-16,-3 0 8 0,-3 0 4 0,3-5 0 15,0 0 0-15,3-6 0 0,0 1-2 0,0-4 0 16,3-4 0-16,3-1 0 0,0 1-10 0,0-6 0 16,2-2 0-16,-2 2-11 0,0-3 11 0,0 6-12 15,0 0 12-15,0 5-12 0,0 3 12 0,0 0 0 16,-3 5 0-16,3 2 0 0,-3-2 0 0,3 8 9 0,0 0-1 16,3 3-8-16,-3 2 8 0,3 9-8 0,0-6 0 0,0 5 0 15,0 0 0-15,0 3 0 0,-4 0 0 0,1 2 0 16,3 3 0-16,-3-5 0 0,0 0 0 0,-3 0 0 15,0-3 0-15,-3 3 0 0,0-11 0 0,3 3 0 16,-3-8 0-16,0 0-12 0,0 0 12 0,0 0-12 16,0 0 12-16,0 0 10 0,-3-5-2 0,0-3 0 15,3-5-8-15,0 0 0 0,3-3 0 0,3-3 0 16,0-2 0-16,0 0-11 0,0-3 3 0,3 3 0 16,6 0-4-16,-3 0-1 0,3 2 0 0,0 3 0 15,-1 0 4-15,1 6 1 0,-3-1 0 0,0 6 0 16,-3-3 8-16,0 8 0 0,0 0 0 0,0 0 0 15,0 8 0-15,0-5 12 0,-3 5-2 0,3-3-1 16,-6 8 1-16,5-2 0 0,-2 2 0 0,0 5 0 16,0-4-10-16,0-1 0 0,0 5 9 0,3-4-9 15,-3 1 0-15,0 1 0 0,0 0 0 0,3-3 8 16,3 1-84-16,0-6-16 0,0 0-3 0,0-3-612 16,5-2-122-16</inkml:trace>
  <inkml:trace contextRef="#ctx0" brushRef="#br0" timeOffset="9666.594">12709 3167 2196 0,'0'0'48'0,"0"-5"11"0,-6-1 1 0,0-1 1 0,0-1-49 0,-6 5-12 15,0-8 0-15,-3 9 0 0,3-6 74 0,-3 5 12 16,-2 1 2-16,2 2 1 0,-6 0-63 0,3 0-13 16,6 5-2-16,-3 3-1 0,-3 0-10 0,3 0 0 15,4 5 0-15,-1 3 0 0,3 2-11 0,3 3 11 0,0 1-8 0,3-1 8 16,3 0 0-16,0 0-10 0,3-2 10 15,3-4 0-15,3 1 0 0,3-2-8 0,3-4 8 0,-4-2 0 16,7-3 0-16,-3-2 0 0,6-3 0 0,-3 0 0 16,0-8 0-16,0 0 0 0,-4-2 0 0,1-4 0 15,-3 4 0-15,0-3 0 0,-3-6 0 0,-3 3 0 16,0-2 0-16,-3-1 0 0,-3 6 0 0,3 0 0 16,0-9 0-16,-6 9 0 0,-3 0 0 0,3 2 0 15,0 1 0-15,0 2 0 0,-3 0 0 0,0 3 0 16,0-1 0-16,3 4 0 0,3-4 0 0,-6 4 0 15,3 2 0-15,3 0 0 0,0 0 0 0,0 0 0 16,0 0 0-16,0 0 0 0,0 8 0 0,0-8-10 16,3 0 10-16,-3 0 0 0,0 0 0 0,6 5 0 15,0 3 0-15,-6-8 0 0,0 0 0 0,9 3 0 0,0-1 0 16,3 1 0-16,-3 0 0 0,0-3 0 0,3 0 0 16,3 0 0-16,-4 0 0 0,-2 0 0 0,3 2 0 15,0 1 0-15,0-3 0 0,3 2 0 0,-3 4 8 0,3 2 3 16,0 0 1-16,6 2 0 0,-1-2 0 0,4 0 1 15,0 3 0-15,3-1 0 0,0 1 3 16,2-3 0-16,1-3 0 0,0 3 0 0,0-3-1 0,-1 1 0 16,-2-1 0-16,-3-2 0 0,0-1-2 0,-6-2 0 15,-3 0 0-15,-4-2 0 0,1-1-5 0,-6 3-8 16,0-8 11-16,-3 3-11 16,0-3-69-16,-6 0-21 0,0 0-4 0,0 0-671 15,-3-3-135-15</inkml:trace>
  <inkml:trace contextRef="#ctx0" brushRef="#br0" timeOffset="9795.49">13155 3098 1829 0,'-12'0'52'0,"12"0"11"0,0 0-51 0,0 0-12 0,3 14 0 0,-3-9 0 16,0 3 135-16,-3 5 24 0,3-5 5 0,-3 5 0 15,-3 3-46-15,3 5-10 0,-5 0-1 0,-1 3-1 16,0 3-64-16,-6 4-13 0,0 4-2 0,-6-3-855 16,3 2-170-16</inkml:trace>
  <inkml:trace contextRef="#ctx0" brushRef="#br0" timeOffset="12296.243">8571 5998 1474 0,'-17'-5'41'0,"11"2"11"0,3 3-42 0,-6-2-10 16,3 2 0-16,0-3 0 0,0 0 107 0,0 3 19 15,-3-2 4-15,0 2 1 0,3 0-25 0,-3 0-5 16,0 2-1-16,0 1 0 0,0 0-48 0,0 2-9 0,0 0-3 15,4 3 0-15,-1 3-8 0,0-1-1 0,-3 1-1 0,3 2 0 16,-3 0-30-16,0 3 0 16,3 0 0-16,-3 5 0 0,0-5 0 0,0 5 0 0,0 0 0 15,3 3 0-15,0-3 0 0,3 3-8 0,-3 3 8 0,3-1 0 16,0 1 0-16,3-4-8 0,3 1 8 0,0 0 0 16,6-3-8-16,-3 0 8 0,6 0 0 0,0-5 0 15,0 3 0-15,3-3 0 0,3-3 0 0,3-2 0 16,2-1 0-16,-2-2 0 0,0 0 0 0,6 0-10 15,0-3 10-15,2 1 0 0,-2-4 0 0,0 1 8 16,0-3-8-16,0 0 0 0,-4-3 8 0,1-5-8 16,-3 0 18-16,0-5-1 0,3 0 0 0,-1-6 0 15,1-2 12-15,0 0 3 0,0-3 0 0,-3 0 0 16,0-5-6-16,-4-2-1 0,-5-1 0 0,3 0 0 16,-3 0-12-16,-3 1-2 0,-6-1-1 0,0-3 0 15,-3 4 5-15,-3-1 1 0,-9 0 0 0,3 0 0 16,0 3-16-16,-6 3 9 0,0-1-9 0,-5 6 8 0,-4 0 0 15,3 5 0-15,-3 0 0 0,-3 6 0 0,1 2-8 16,-4 2 0-16,-3 1-10 0,3 8 10 16,-2-1-28-16,-1 4 0 0,3 2 0 0,0 2 0 15,6 4 8-15,1 1 3 0,2 4 0 0,3-1 0 16,3 4-88-16,0 1-18 0,3 1-3 0,6 0-601 16,0 2-120-16</inkml:trace>
  <inkml:trace contextRef="#ctx0" brushRef="#br0" timeOffset="12663.696">8717 5625 1929 0,'0'0'42'0,"0"0"9"0,0 0 1 0,0 8 4 0,-3-5-45 0,3-3-11 0,0 8 0 0,0-8 0 16,0 8 74-16,3 2 13 0,-3 1 2 0,3-1 1 15,0 1-38-15,-3 2-8 0,0 3-2 0,0 0 0 16,0 8-3-16,-3-3-1 0,0 5 0 0,3 1 0 16,-3 2-2-16,3 5-1 0,-3 3 0 0,0 3 0 15,0 0-8-15,0-1-2 0,0 4 0 0,0-1 0 16,0 3-14-16,-3 3-3 0,3 2-8 0,-2 0 12 0,-1 3-12 15,-3-3 8-15,3 1-8 0,-3-4 0 16,3 1 9-16,-3-3-9 0,0-3 8 0,6-2-8 0,-3-6 0 0,3 1 0 16,0-6 8-16,6-3-8 0,0-5-11 0,-3-2-4 15,3-3-1-15,0-3-807 16,0-2-161-16</inkml:trace>
  <inkml:trace contextRef="#ctx0" brushRef="#br0" timeOffset="14778.498">12706 5429 1190 0,'0'0'33'0,"0"0"9"0,0 0-34 0,0 0-8 0,0 0 0 0,3 0 0 0,3-2 130 0,-6 2 24 16,0 0 5-16,0-6 1 0,0 6-20 0,0 0-3 0,0 0-1 15,0 0 0-15,0 0-52 0,-9-2-10 16,-3-1-2-16,3 0-1 0,-3 3-31 0,-3 3-5 0,-6 0-2 0,1-1 0 16,-7 4-23-16,-3-1-10 0,-3 5 8 0,-2 4-8 15,-4 2 0-15,-9 2-19 16,-5 1 3-16,-4 4 1 0,-2 4 15 0,-4-1-12 0,3 1 12 0,4-1-12 15,-4-2 27-15,1 3 5 0,-1-4 2 0,10 4 0 16,5-6 23-16,0 3 5 0,7-3 1 0,8-3 0 16,3-2-35-16,9 0-6 0,3-3-2 0,4-5 0 31,5 0-75-31,6-2-15 0,0 2-3 0,9-3-699 0,5-10-139 0</inkml:trace>
  <inkml:trace contextRef="#ctx0" brushRef="#br0" timeOffset="15007.607">11828 5681 2064 0,'-21'0'59'0,"12"2"12"0,-3 1-57 0,-6 0-14 16,0 2 0-16,0 0 0 15,1 0 88-15,-4 3 16 0,0 3 2 0,3-3 1 0,-3 2-31 0,6 1-5 16,-5 2-2-16,5 1 0 0,3 1-33 0,3-1-8 16,0 1 0-16,0 1-1 0,6 0-27 0,-3 3 0 15,6-3 8-15,-3 0-8 0,6-1 0 0,0 1 8 16,0 0-8-16,6-3 8 0,-3-2-8 0,3 0-9 15,3-4 9-15,0-1-13 0,2-1 13 0,4-5 0 16,6 0 0-16,3-3 0 16,3-2-28-16,2 0-2 0,4 0-1 0,3-6-1145 15</inkml:trace>
  <inkml:trace contextRef="#ctx0" brushRef="#br0" timeOffset="15746.411">13629 5226 2138 0,'0'0'47'0,"-3"-8"9"0,3-3 3 0,0 0 1 0,0 1-48 0,-3-3-12 0,-3-3 0 0,3 3 0 15,0-3 86-15,-3 0 14 0,0 0 4 0,0 0 0 16,0 0-40-16,0-2-7 0,0 2-1 0,-9 0-1 16,0 3-23-16,3 2-5 0,3 0-1 0,-6 4 0 15,1 4-5-15,-7 0-1 0,6 1 0 0,-6 4 0 16,3 6-6-16,-3 3-2 0,1 7 0 0,-4 1 0 0,-3 5-12 16,-3-1 8-16,6 7-8 0,1-1 0 0,2 2 0 15,0 1 0-15,3 0 0 0,3-3 0 0,9 3 0 16,0-3 0-16,6-3 0 0,6 1 0 0,0-6-16 15,9 3 4-15,-3-6 1 0,6-2 0 0,-3-8-8 0,3 0-1 16,-1-5-1-16,-2-1 0 0,3-2 12 0,-3-5 9 16,0-3-12-16,0-3 12 0,0 1 0 0,-3-3 0 15,-1-1 0-15,1-4 0 0,-3-3 0 0,3 0 11 16,0-1-2-16,-3-4 0 0,0 0-9 0,3-4 0 16,-3 4 0-16,-3-1-11 0,3 4 11 0,-3-1 11 0,-3 3-3 15,3 5 0-15,-3 3 14 0,0 2 2 0,-3-2 1 16,2 5 0-16,-2 3 3 0,0-1 1 0,0 6 0 0,0 0 0 15,0 0-17-15,0 0-3 0,0 0-1 0,0 0 0 16,0 6 0-16,3 4 0 0,-3-2 0 0,3 5 0 16,0 3-8-16,0 3 0 0,0 2 0 0,0 3 0 15,0-1 0-15,-3 1 0 0,0 5 0 0,-3 1 0 16,3 1 0-16,0 1 0 0,0-3 0 0,0 6 0 16,3-1 0-16,-3 3 0 0,-3 0 0 0,3 3 0 15,0-3 9-15,0 0-9 0,0 0 10 0,-3 0-10 16,0-3 0-16,0-2 0 0,3 0 0 0,0-3 0 15,0 0 0-15,0-3 0 0,3-4 0 0,-3-4 0 16,-3 1 0-16,6-6 0 0,0 0 0 0,0-2 0 16,-3-3 0-16,6-3-8 0,0-2 8 0,3-3 0 15,0-3 0-15,3-2 0 0,-3-1-8 0,6-7 8 16,0-3 0-16,-3-8 0 0,3-2 0 0,-1-3 0 16,4-6 0-16,-3 1 8 0,3-3-8 0,0-5 9 0,-3-1-9 15,0-2 0-15,0-2 9 0,-4 7-9 0,1 0 0 16,0 6 0-16,-3 2 0 0,0 3 8 0,0 3-8 0,-3 2 0 15,-3 3 0-15,3 5 0 0,0 0 0 0,0 0 0 16,-6 3 0-16,3 0 0 16,3-1-20-16,-3 6-6 0,3 0-1 0,-3 3-879 15,3 0-176-15</inkml:trace>
  <inkml:trace contextRef="#ctx0" brushRef="#br0" timeOffset="16248.348">14188 5712 1814 0,'0'0'40'0,"3"-5"8"0,-3-6 1 0,0 4 3 15,0-4-42-15,0 0-10 0,-3 1 0 0,-3-1 0 0,3-2 83 0,-3 5 14 16,0 3 3-16,-3-3 1 0,3 3-40 0,-2 2-8 16,-1 0-1-16,-3 6-1 0,0 5-13 0,0 0-2 15,-3 2-1-15,0 4 0 0,3 1-7 0,0 4 0 16,-3-1-1-16,6 4 0 0,4-4-19 0,-4 3-8 15,6-2 0-15,0 2 8 0,6 0-8 0,0-2 0 16,6-3 0-16,-1-1 0 0,1-1 0 0,6-1 0 16,0-2-8-16,0-4 8 0,3-1 0 0,0-4 0 15,3-2-9-15,-4-2 9 0,1-4 0 0,0-1 9 16,0-1-1-16,-3-3 0 0,0 0-8 0,-3-2 10 16,-3-3-10-16,3-2 10 0,-4-1 2 0,1-2 0 15,-3-3 0-15,-3 0 0 0,0-2-1 0,-3 2 0 16,0 0 0-16,-3 1 0 0,-3-1-11 0,3 5 8 0,-6 3-8 15,1 0 8 1,2 6-99-16,0-1-20 0,-3 3-4 0,3 0-977 0</inkml:trace>
  <inkml:trace contextRef="#ctx0" brushRef="#br0" timeOffset="16482.837">14236 5405 2012 0,'0'0'44'0,"0"0"10"0,0 0 2 0,0 0 0 0,0 0-45 0,0 0-11 0,0 0 0 0,0 0 0 16,0 0 127-16,0 0 23 0,-3 6 5 0,-3-4 1 15,3 4-74-15,0 4-14 0,0 1-4 0,-3 5 0 0,3 0-9 0,-3 2-3 16,0 3 0-16,0 3 0 0,0 5-28 0,0 0-5 16,-3-2-2-16,3 7 0 15,-3-2-4-15,0 2-1 0,-2 1 0 0,2 2 0 16,3 0-12-16,0 0 0 0,0-3 8 0,3 1-8 0,0-1-9 15,0-2-5-15,0-6-1 0,3 1 0 16,0-4-90-16,3 1-19 0,0-8-3 0,3-3-699 16,0 1-140-16</inkml:trace>
  <inkml:trace contextRef="#ctx0" brushRef="#br0" timeOffset="16814.168">14935 4789 1818 0,'-12'-5'40'0,"12"5"8"0,-6-3 1 0,-3 0 3 0,7 3-42 0,-7 0-10 0,0 0 0 0,0 3 0 16,3 0 68-16,-6 2 11 0,3 0 2 0,0 3 1 15,-3 3-3-15,3 2-1 0,-6 0 0 0,3 6 0 16,3-1-27-16,-2 6-6 0,-4 5-1 0,3 3 0 15,0 2 2-15,3 6 0 0,-3 0 0 0,0 2 0 16,3 0-24-16,3 3-5 0,0-2-1 0,0-1 0 16,0 0-8-16,0 1-8 0,6-1 12 0,-3 0-12 15,6-2 8-15,-3-3-8 0,3-3 0 0,3-4 0 16,3-1 0-16,0-5 0 0,0-3 0 0,3 0 0 16,0-5-12-16,3-3-4 0,0-5 0 0,6 0 0 15,2-8-88-15,4-3-17 0,3-7-4 0,9-4-967 16</inkml:trace>
  <inkml:trace contextRef="#ctx0" brushRef="#br0" timeOffset="17248.284">15075 5120 2131 0,'-18'-6'60'0,"12"4"14"0,0 2-59 0,0-3-15 0,3 0 0 0,3 3 0 15,0 0 59-15,-5 0 9 0,5 0 1 0,0 0 1 16,0 0 4-16,0 0 1 0,8 0 0 0,1 0 0 16,3-2-62-16,3 2-13 0,3 0 0 0,0 0 0 15,0 2 0-15,3-2 0 0,-4 3 0 0,4 0 0 16,0-3 8-16,0 5 0 0,-3-2 0 0,3 2 0 16,-3-2-8-16,-4 2 8 0,1 3-8 0,3-3 8 15,-3 0-8-15,0 3 8 0,-6 3-8 0,0-3 8 16,0 0-8-16,0 2-12 0,-6 4 4 0,-6-4 0 15,0 6 22-15,-3-3 5 0,-3 1 1 0,-3 1 0 16,-6 4-10-16,0-1-2 0,0 1 0 0,-3 0 0 16,1-1-8-16,-4 1 0 0,3-4 0 0,3 7 0 15,-3-4 0-15,3 3 0 0,1-2 0 0,2-1 0 16,0-4 12-16,3-1-2 0,0 0-1 0,6-2 0 16,0-3 13-16,3-1 2 0,0-1 1 0,3-6 0 15,0 0-25-15,6 2 0 0,6 1 8 0,0-6-8 16,3 1 13-16,3-4 1 0,5-1 0 0,4-1 0 15,3-3-14-15,0 0 8 0,5-2-8 0,1 3 0 0,6-1 0 16,-3-2-8-16,2 0-1 0,-2-3 0 16,0 0-118-16,-1 0-23 0,1 3-5 15,3-3-961-15</inkml:trace>
  <inkml:trace contextRef="#ctx0" brushRef="#br0" timeOffset="17511.397">15897 4694 2170 0,'-3'-8'48'0,"0"2"9"0,0 4 3 0,0-1 1 0,0 3-49 0,0 3-12 0,0-3 0 0,3 0 0 16,0 5 102-16,-3 3 18 0,0 3 3 0,3 5 1 16,-3-1-60-16,0 7-12 0,0-1-3 0,3 5 0 15,-3 3-17-15,3 3-4 0,-3 0-1 0,3 5 0 16,-3 3-7-16,0 2-2 0,0-2 0 0,0 5 0 15,0-6-9-15,0 4-1 0,3-4-8 0,0 1 12 16,0 0-12-16,3-3 0 0,-6-6 8 0,6 4-8 16,3-6-52-1,-3 0-12-15,3-5-4 0,0-3-776 0,3-5-156 0</inkml:trace>
  <inkml:trace contextRef="#ctx0" brushRef="#br0" timeOffset="17812.805">16159 5001 2404 0,'-12'-6'68'0,"12"6"15"0,0 0-67 0,0 0-16 16,0 0 0-16,0 0 0 0,0 0 37 0,6 6 4 16,3-4 1-16,0 4 0 0,2-1-1 0,7 0 0 15,-3 3 0-15,3 0 0 0,3-3-29 0,0 3-12 16,-3 0 11-16,2 3-11 0,1 2 19 0,3 0-3 15,-3 0 0-15,0 1 0 0,0 2-8 0,-4-1-8 16,1-1 9-16,-3-1-9 0,0 3 9 0,-6 0-9 0,3 0 8 0,-6-1-8 16,0-1 12-16,-3 2-4 0,-3-1 0 0,-3 1 0 15,0-3 6-15,-9 1 1 0,0-4 0 0,-3 4 0 16,-6 1 0-16,0 1 0 0,-2-5 0 0,-4-1 0 16,0 1-15-16,3 0 0 0,0-3 0 0,1-1 0 31,2 1-128-31,6-5-24 0,0-3-6 0,6 0-1 0</inkml:trace>
  <inkml:trace contextRef="#ctx0" brushRef="#br0" timeOffset="18061.308">16644 5014 1866 0,'-12'3'52'0,"12"-3"13"0,0 0-52 0,0 0-13 15,0 0 0-15,0 0 0 16,0 0 93-16,3 2 16 0,0 3 3 0,-3 1 1 0,-3 4-8 0,0 1-1 15,-3-1-1-15,-3 4 0 16,3 4-35-16,0 1-8 0,-3-1 0 0,0 1-1 0,0 2-17 0,6 3-3 16,-3-6-1-16,0 3 0 0,3-2-19 0,0 2-4 15,3-2-1-15,0-1 0 0,0-2-14 0,3 0 0 16,6 2 8-16,0-4-8 0,0-1 0 0,3 0 0 16,0 0 0-16,9-5 0 15,3-2-59-15,0 2-14 0,-4-3-3 0,7 0-762 16,6-5-152-16</inkml:trace>
  <inkml:trace contextRef="#ctx0" brushRef="#br0" timeOffset="18272.396">16944 5334 2127 0,'15'-3'47'0,"-15"3"9"0,0 0 3 0,0 0 1 0,0 0-48 0,0 0-12 0,0 0 0 0,-3 3 0 15,0-3 106-15,3 0 19 0,0 0 4 0,0 8 1 16,-3 0-79-16,3 2-16 0,3-2-3 0,0 3-1 15,0 0-16-15,-3 2-3 0,3 3-1 0,0-3 0 16,3 3-11-16,0-3 10 0,-3 0-10 0,3-2 10 16,0 2-10-16,0 0 8 0,-3-2-8 0,3-3 8 15,0-3-8-15,0 0 0 0,0-2-10 0,0 0 10 16,0-6-164-16,3-5-26 0,3 0-6 16</inkml:trace>
  <inkml:trace contextRef="#ctx0" brushRef="#br0" timeOffset="18503.103">17007 5130 2034 0,'-27'-2'57'0,"15"4"14"0,3 1-57 0,-3-3-14 15,1 3 0-15,-1-3 0 0,0 2 106 0,0 1 18 16,0 0 4-16,3-1 1 0,6 1-71 0,0 2-14 16,-3-2-4-16,3 5 0 0,3-3-40 0,6 3 0 15,-3 0 0-15,0 0 0 0,3-3-11 0,3 0 3 16,0 1 0-16,-3 2 0 0,-6-8-12 0,9 2-3 15,0 1 0-15,0-3 0 0,-1 0 11 0,-2-3 1 16,3 1 1-16,0-1 0 0,0-2-11 0,-3-3-3 0,-3 0 0 0,3 0 0 31,3 0-82-31,-6 0-17 0,-3-5-3 0,0 2-1 0</inkml:trace>
  <inkml:trace contextRef="#ctx0" brushRef="#br0" timeOffset="18816.12">16971 4519 2296 0,'-15'-3'51'0,"12"3"10"0,3 0 3 0,9 3 0 16,0 0-52-16,0 2-12 0,-6 0 0 0,6 3 0 15,6 5 41-15,3 1 6 0,0-1 1 0,3 3 0 16,5 0-9-16,1 5-2 0,3 3 0 0,0-1 0 15,-1 9-19-15,4 0-4 0,3-3-1 0,-3 5 0 16,-7 1 9-16,4-1 2 0,0 6 0 0,-3 0 0 16,-6 2-2-16,-4 0 0 0,1 1 0 0,-3-1 0 0,-6-2-6 0,-3 2 0 15,-6-5-1-15,-6 3 0 0,3-3 1 0,-9 2 0 16,-6 1 0-16,-5-3 0 16,2-2-8-16,-6-1-8 0,-3-2 11 0,-3-1-881 15,-11-1-176-15</inkml:trace>
  <inkml:trace contextRef="#ctx0" brushRef="#br0" timeOffset="22015.428">19091 5083 1645 0,'3'-14'36'0,"-3"9"7"0,3-3 1 0,-1 0 4 0,1-2-39 0,3 2-9 16,-3 0 0-16,3 0 0 0,-3-3 138 0,-3 11 26 15,0 0 4-15,0 0 2 0,6 0-85 0,-6 0-17 16,3 11-3-16,-3 2-1 0,-3 8-44 0,0 6-10 16,3 2-2-16,-3 5 0 0,0 3 7 0,0 0 1 15,0 3 0-15,-3 2 0 0,-2 6-7 0,2 0-1 16,0-1 0-16,0 1 0 0,-3-1-8 0,3 1 0 0,0-3 0 15,3-3 0-15,0-2 0 0,0-6 0 0,0-2 0 16,0 0 0-16,3-6-24 0,0-2 2 0,0-3 1 16,0-5 0-1,0-2-35-15,0-1-6 0,0-8-2 0,6-2-643 0,-3-3-129 0</inkml:trace>
  <inkml:trace contextRef="#ctx0" brushRef="#br0" timeOffset="22257.227">19153 5003 2236 0,'-9'-16'64'0,"6"11"12"15,3-3-60-15,0 0-16 0,-3 3 0 0,6-3 0 16,0 0 69-16,6 0 11 0,-3 3 3 0,6 0 0 16,0-1-11-16,3 1-1 0,3-3-1 0,2 0 0 15,4 3-37-15,0 0-7 0,3-1-2 0,3 1 0 0,2 0 4 16,1-1 0-16,0 1 0 0,-3 2 0 0,2 1-14 0,1-1-2 15,-3 0-1-15,-3 1 0 0,-1-1-11 0,-2 3 0 16,0 0 9-16,-3 0-9 0,-6 0 0 0,0 0 0 16,-3 3 0-16,-1-1 8 15,-8 1-135-15,-3-3-26 0,0 5-6 0,-3 6-991 16</inkml:trace>
  <inkml:trace contextRef="#ctx0" brushRef="#br0" timeOffset="22439.716">19073 5567 2206 0,'9'5'48'0,"-9"-5"11"0,0 0 1 0,6-3 3 0,3 3-51 0,2-2-12 0,-2-6 0 0,9 3 0 16,3-1 116-16,3 1 21 0,0-6 4 0,5 1 1 16,1 2-99-16,3-3-20 0,3-2-4 0,-4 0-1 15,4 2-8-15,3 1-2 0,0-1 0 0,-1 1-837 16,-5-1-168-16</inkml:trace>
  <inkml:trace contextRef="#ctx0" brushRef="#br0" timeOffset="22633.767">19055 5950 2185 0,'0'0'48'0,"0"0"9"0,0 0 3 0,9 6 2 0,3-1-50 0,0 0-12 0,2-2 0 0,7 0 0 0,3-3 90 0,3-3 15 16,3-2 3-16,5-3 1 0,1-3-68 0,6 1-13 16,2-6-4-16,7 0 0 0,0-3-24 0,2 1 0 15,1-3-14-15,-4-1-772 16,1 1-154-16</inkml:trace>
  <inkml:trace contextRef="#ctx0" brushRef="#br0" timeOffset="23055.575">19731 5445 2487 0,'0'0'55'0,"0"0"11"0,2-3 2 0,-2 3 2 0,0 0-56 0,9 0-14 0,0 0 0 0,3 0 0 16,0 3 64-16,0 2 9 0,0 6 3 0,0 0 0 15,0 2-48-15,3 0-10 0,0 0-2 0,-4 6 0 16,1-1-4-16,0 1 0 0,0 2-1 0,3 0 0 15,-6 3-11-15,0-3 10 0,-3 3-10 0,0-3 10 16,-6-2-10-16,3 2 8 0,0-5-8 0,-6 0 8 16,-3-3-8-16,3 0 0 0,0-5 0 0,0-3-11 15,3-5 11-15,0 0 0 0,0 0 0 0,-3-5 0 16,-3 0 0-16,6-6 0 0,0 1 0 0,6-9 0 16,3 0-16-16,0-4-2 0,0-1 0 0,6-8 0 15,-1 0-8-15,4-2-2 0,0-3 0 0,0 5 0 16,-3 6 8-16,3-1 0 0,-3 6 1 0,0 5 0 15,-6 6 11-15,2 2 8 0,-2 2-12 0,0 4 12 0,-3-1 8 16,3 8 9-16,-3 1 2 0,0 2 0 0,-6-8 6 16,9 10 2-16,-3 9 0 0,0 2 0 0,0 0-13 15,0 3-2-15,0 0-1 0,0-1 0 0,0 4 0 0,3-3 0 16,0-3 0-16,2 0 0 0,4 0-11 0,-3 0 0 16,3-2 0-16,3-3 0 15,3-3-28-15,3-2 1 0,-4-3 1 0,4-6-804 16,-3 1-161-16</inkml:trace>
  <inkml:trace contextRef="#ctx0" brushRef="#br0" timeOffset="23281.601">20677 5302 2322 0,'-9'-10'51'0,"9"10"10"0,0 0 3 0,-3-3 1 0,-3 3-52 0,-3 0-13 0,0 0 0 0,0 5 0 16,0 3 80-16,-2 3 12 0,2-3 4 0,-3 8 0 15,-3 2-58-15,0 3-11 0,0 6-3 0,0-1 0 16,3-2-3-16,3 5-1 0,0 0 0 0,3 3 0 16,1-6-6-16,5 4-2 0,3-4 0 0,5 1 0 15,1-6-12-15,3 2 8 0,3-4-8 0,3 0 0 16,6-6 0-16,0-3-15 0,2-2 2 0,7-5-833 16,0-3-166-16</inkml:trace>
  <inkml:trace contextRef="#ctx0" brushRef="#br0" timeOffset="24492.031">21225 5281 2632 0,'-36'-3'75'0,"27"1"15"0,0 2-72 0,0-3-18 16,-3 3 0-16,-3 0 0 0,1 0 66 0,2 0 10 15,0 0 1-15,-3 3 1 0,3-1-22 0,-3 4-5 16,3-1-1-16,-3 6 0 0,3-3-42 0,0 7-8 0,1 1 0 0,-1 0 0 15,-3 5 0-15,6 3-9 0,0 0 9 0,3 2-8 16,0 1 8-16,3 2-8 16,3-3 8-16,3 1-8 0,-3-3 8 0,6 0-8 0,3-1 8 0,0-1-8 15,0-4 8-15,6-2-13 0,-3-3 5 16,-1 0 8-16,1-2-15 0,3-6 5 0,0 1 1 16,0-4 0-16,0-2 9 0,3-5 0 0,-3 0-9 0,0-6 9 15,-1 3 0-15,1-5 0 0,-6-6 0 0,3 1 0 16,0-6 0-16,-3 3 0 0,-3-8 0 0,-3 0 0 15,0-6 0-15,-3 1 0 0,0 2 0 0,-6 3 0 16,-3-3-13-16,0 6 5 0,-6 2 8 0,0 5-13 16,0 4 13-16,1 1 0 0,-4 6 0 0,3 3 0 15,0 2 0-15,3 3 0 0,-3 3 13 0,3 5-4 16,0-3-9-16,3 3 0 0,3 3 0 0,3-1 0 16,3 4 0-16,3 2 0 0,0-3 0 0,6 3 0 15,0-3 0-15,3-3-11 0,6 4 3 0,-3-6 0 16,3-6-10-16,3 1-2 0,-1 0 0 0,4-3 0 15,0-3-3-15,0-2-1 0,3-1 0 0,-4 1 0 16,-2-6 24-16,3 1-11 0,-3-1 11 0,0 1-8 0,0 2 17 16,-6-3 4-16,-1 3 1 0,1-2 0 15,-3 2 22-15,3 2 4 0,-6 4 0 0,3-4 1 0,0 1-13 16,0 0-4-16,0 2 0 0,0 3 0 0,-1-2-11 0,1-1-2 16,6 0-1-16,-6 3 0 0,0 0-10 0,3 0 0 15,3 0 0-15,-3 0 8 0,0 3-8 0,-4-3 0 16,1 0 0-16,3-3 0 0,3 3 0 0,-9 0 0 15,-9 0 9-15,3 0-9 0,6-2 10 0,-3-1-2 16,-6 3-8-16,0-5 12 0,-3-1 2 0,0 1 0 16,0-3 0-16,-3 3 0 0,-3-3-6 0,0-3 0 0,3 3-8 15,-3 3 12-15,-6 0-12 0,6 0 0 0,0-3 0 0,1 2 0 16,-1 4 0-16,-6-1-16 0,3 3 3 0,-3 0 1 16,0 5-8-16,-3 1-2 0,0-1 0 0,0 3 0 15,-2 5 10-15,-1 0 1 0,-3 6 1 0,6-1 0 16,0 4 10-16,3-1-10 0,1 3 10 0,2 2-10 15,3 3 1-15,3-5 0 0,6 2 0 0,6-4 0 32,0 1-16-32,3 1-3 0,2-3-1 0,4-5 0 0,3-3 5 0,-3-2 2 0,3 0 0 0,0-9 0 15,3 1 14-15,-3-6 8 0,-1-2-10 0,1-3 10 16,3 0 0-16,0-8 13 0,-3-2-1 0,0-3 0 16,-3-6 16-16,5 3 2 0,1-2 1 0,-3-3 0 15,-9-3 1-15,3-5 0 0,6-5 0 0,0 2 0 16,-6-8-10-16,-4-2-2 0,-2 0 0 0,0-1 0 15,-3 4-6-15,-3-1-2 0,0 6 0 0,0 5 0 16,3 5 8-16,-9 3 2 0,-6 2 0 0,4 6 0 16,2 3-1-16,-3 5 0 0,0 2 0 0,-3 3 0 0,6 3-9 15,-3 5-3-15,9 0 0 0,-9 10 0 0,-3 6-9 16,3 5 0-16,3 1-10 0,3 7 10 0,-6 0-10 0,6 8 10 16,3 2-10-16,0 4 10 0,0 2-8 0,3 0 8 15,6 0 0-15,3-3-9 0,0-2 9 0,3-3 0 16,-6-3 0-16,3-2 0 0,6 0 0 0,-1-3 0 15,1-3 0-15,0-2-8 0,0-3 8 0,0-2 0 16,3-6 0-16,-3 0 0 0,-1-2 8 0,1-6-8 16,0-2 8-16,0-9-8 0,3 1 8 0,-3-3-8 15,3-5 8-15,-1 0-8 0,-2 0 9 0,3-6-9 0,-9-2 12 16,6 0-12-16,6-6 10 0,-6-2-10 0,-10 3 8 16,1-1-8-16,0-2 8 0,-6 3-8 0,0-1 8 0,-6 9-8 15,0-1 0-15,-3 6 0 0,6 0 0 0,0 5 0 16,-6 2 0-16,3 1 0 0,3 5 0 0,0 0 0 15,-6 8-8-15,1 3-1 0,-1 2 0 0,9 0 0 16,0 6 1-16,2-1 0 0,-2-2 0 0,6 5 0 16,12-5 8-16,-6 3-13 0,-3-1 5 0,3-2 8 15,0 0-26-15,3-3 2 0,-1-2 1 0,-2-3 0 16,0-3-2-16,6 0-1 16,0-5 0-16,-3 0 0 0,-6-5 4 0,0 0 1 0,2-3 0 0,1 0 0 15,-6-5 9-15,0-1 1 0,-3 1 1 0,3 0 0 16,-3 2 10-16,-6 3 0 0,0-2 0 0,-3 2 8 15,6 0 16-15,-3 8 4 0,0 0 1 0,0 0 0 16,0 0-7-16,-3 8-2 0,3 2 0 0,3 4 0 16,-3-1-43-16,6 5-9 0,6 4-1 15</inkml:trace>
  <inkml:trace contextRef="#ctx0" brushRef="#br0" timeOffset="32598.122">9771 5625 1097 0,'15'-8'31'0,"-9"5"7"0,0-4-30 0,6-1-8 0,0 0 0 0,-1 0 0 15,1 0 90-15,3 0 17 0,-3 0 3 0,-3-3 1 16,0 6-58-16,0-3-11 0,0 3-2 0,-6-3-1 16,0 0-23-16,-3 8-4 0,0 0 0 0,3-8-1 15,0 0-11-15,-3 0 8 0,0 0-8 0,0 3 8 16,0-6-18-16,3 3-4 0,-3 6-1 0,6-4 0 15,-3 1 3-15,3-3 1 0,0 3 0 0,-3-3 0 16,3 0 11-16,2 3 0 0,-5-1 0 0,6-1 0 16,-9 7 0-16,6-3 0 0,-6 3 0 0,0 0 0 15,9-3 9-15,-9 3 4 0,0 0 1 0,6 3 0 0,-6-3 36 0,0 0 7 16,0 0 2-16,12 3 0 0,-6-1-18 0,-6-2-3 16,6 8-1-16,3-3 0 0,-9-5-7 0,6 6-2 15,3 2 0-15,-3 0 0 0,0 2-15 0,0-2-3 16,0 0-1-16,-3 3 0 0,0 2-9 0,0-3 0 15,2 6 0-15,-5-2 0 0,3 1 0 0,-3 1 8 16,0 0-8-16,0 0 0 0,0 3 0 0,0 2 0 16,0-3 8-16,0 3-8 0,0-2 0 0,-3-1 0 15,3 6 0-15,0-3 8 0,-2-2-8 0,-1 2 0 16,3 3 0-16,-3 0 8 0,6 0-8 0,-3-3 10 16,0 5-10-16,0-2 10 0,0 0-10 0,3 0 0 0,-1-1 0 15,1-1 0-15,0 1 29 0,0-1 1 0,3-4 0 16,-3 3 0-16,0 0-22 0,-3 1-8 0,3-4 0 0,-3 3 9 15,-3 0-9-15,3 3 0 0,-3 0 0 0,-3 3 0 16,0-4 10-16,0 1 0 0,-2 3 0 0,-1-1 0 16,0 1 5-16,3-1 1 0,0 0 0 0,3-2 0 15,0 0 0-15,0 0 1 0,3 0 0 0,3-6 0 16,3 3 3-16,0 1 1 0,3-4 0 0,0 1 0 16,0-1-21-16,2 1 0 0,-2-1 0 0,3-2 0 15,-3 3 11-15,0-4-3 0,0 1 0 0,-3 0 0 16,0-3-8-16,-3 3-9 0,-3-3 9 0,-3 3-13 15,0-2 21-15,0 1 5 0,-3-1 1 0,-3-1 0 16,0-2 1-16,0-1 0 0,-3 1 0 0,3-3 0 16,-2 2 15-16,2-2 3 0,0-3 1 0,3 1 0 15,-3-1-21-15,6 0-4 0,3-5-1 0,-6 6 0 0,6-6-8 16,0 0-9-16,0 0 9 0,-3 2-13 0,3-2 13 16,0 0 13-16,0 0-2 0,-3 6-1 0,3-6-10 0,0 0 0 15,0 0 0-15,-3 0 0 0,-3 2 0 0,0 1 8 16,0-3 2-16,-3 2 0 0,0-2-10 0,-3 3 0 15,-3 0 0-15,4-1 0 0,-4 1 0 0,0 0 0 16,0-3-14-16,0 5 5 0,0-2 9 0,0-1-8 16,3 1 8-16,0-3-8 0,3 3 8 0,-2-1 0 15,2 4 0-15,0-6 0 0,3 0 0 0,6 0 0 16,0 0 0-16,-6 2 0 0,6-2 0 0,-6 0 0 0,6 0 0 16,0 0 0-16,0 0 0 0,0 0 0 0,0 0 0 15,0 0 0-15,0 0 0 0,0 0 0 0,-3 0 0 16,-3-2 8-16,3 2-8 0,0-3 0 0,-3 0 0 15,-3 3 8-15,6-2-8 0,-3-1 8 0,0 3-8 16,0-3 8-16,3 1-8 0,-3-1 0 0,3 0 0 0,0 1 0 16,3-6 0-16,0 2 0 0,3-4 0 0,6-3 8 15,0-1-8-15,0-4 0 0,6-6 0 0,0 0 0 16,0-2 0-16,3-1 0 0,0-2 0 0,-1-2 0 16,1-1 0-16,-6 3 0 0,0-3 0 0,-3 3 0 15,-3 0 0-15,0-3 0 0,0 3 0 0,-6 0 8 16,0-3-8-16,-3 3 8 0,0 0-8 0,0 0 8 15,-6 0-8-15,0 2 12 0,3 1-4 0,-3 2 0 16,0 0-8-16,0 3 0 0,3-3 0 0,0 3 0 16,3-3 0-16,-3 3 12 0,1-3-2 0,2 0-1 15,0 0-9-15,3-2 0 0,0 2 0 0,0-2 0 0,0 5-8 16,0-3-1-16,0 0 0 0,0 0 0 0,0 3 9 16,0 0-12-16,0 0 12 0,0 2-12 0,-3 1 0 0,0 2-1 15,3 2 0-15,0-1 0 16,-3 1-19-16,0 1-3 0,0 0-1 15,0 2 0-15,3 6-122 0,0-3-25 0,0 0-5 0</inkml:trace>
  <inkml:trace contextRef="#ctx0" brushRef="#br0" timeOffset="33786.238">9572 5625 1767 0,'8'-18'39'0,"-2"10"8"0,3-3 1 0,3-5 2 0,0 3-40 0,3 0-10 0,3-3 0 0,-3 3 0 15,3-3 69-15,-4 2 12 0,4 4 3 0,-3-1 0 16,-3 3-56-16,0-2-12 0,-3 2-1 0,0 0-1 16,0 3-6-16,-3 2-8 0,0-2 11 0,-3 5-11 15,-3 0 8-15,3-3-8 0,3 0 0 0,-6 3 0 16,0 0 8-16,3-5-8 0,3 2 0 0,0 1 0 15,-1-1 0-15,4 1 0 0,0 2 0 0,6-3 0 16,-3 0 0-16,3 1 0 0,-3 2 0 0,-3-3 0 16,0 3 0-16,-3 0-9 0,0 0 9 0,-6 0-12 15,0 0 12-15,0 0 8 0,-6 11-8 0,0-1 11 16,-3 1 5-16,-6-1 2 0,0 1 0 0,0 2 0 0,-3 3 3 16,3 0 1-16,-2 2 0 0,2 1 0 0,-3-3-10 15,6 0-1-15,0-1-1 0,3-1 0 0,0-1-10 0,3-2 0 16,0-4 9-16,3 1-9 0,0 3 8 0,3-3-8 15,0-8 8-15,0 0-8 0,0 0 12 0,9 3-3 16,0-1 0-16,0-2 0 0,3-2 0 0,6-1 0 16,-3-5 0-16,6 3 0 0,-1-3-9 0,1 2 8 15,0-1-8-15,-3-1 8 0,3 0-8 0,-3 5 0 16,-6-2 0-16,2 2 8 0,-5 0-8 0,-3 1 8 16,-6 2-8-16,0 0 8 0,0 0 1 0,0 0 0 15,-6 2 0-15,-3 4 0 0,-2-1 1 0,-4 3 0 0,-3 3 0 16,3-4 0-16,-6 7-10 0,0-4 10 15,3 1-10-15,4-1 10 0,-1 4-10 0,6-4 0 0,3 1 0 16,3-3 8-16,0 2-8 0,6 1 0 0,3-3 0 0,6 0 0 16,5-3-9-16,1 0 9 0,6-2 0 0,0 2 0 15,6-2 0-15,0 0 0 0,2-3 0 0,-5 2 0 16,0-2-8-16,-3 6 8 0,-4-4 0 0,-5 4 0 16,0-1 0-16,-6 3 0 0,0-3 0 0,-6 3 0 15,-3-3 0-15,0 1 12 0,-6 1 0 0,0 4 0 16,-3-3 15-16,-3 5 2 0,-3-2 1 0,-2 2 0 15,-1 3-5-15,0-3-1 0,0 0 0 0,-3 1 0 16,3-1-15-16,3 0-9 0,4 0 10 0,2 3-10 16,0-3 0-16,3-2 0 0,3 0 0 0,0-1 0 15,6 1 0-15,0-3 0 0,3 0 0 0,0 0 0 16,3-3 0-16,-1-3 8 0,4 1-8 0,0 0 0 0,3-1 0 16,0-2 9-16,0-2-9 0,3 2 8 0,-3-3-8 15,0 3 0-15,-1-3 0 0,-5 3 8 16,6-2-8-16,-6 2 0 0,-9 0 0 0,6 0 0 0,-6 0 0 0,0 0 0 15,0 0 0-15,-3 8 0 0,-6 0-9 0,-3 0 9 16,-9 5-12-16,-2 0 12 0,-10 3-11 0,0 0 11 16,-5 0-10-16,2 0 10 0,0 2-13 0,3 1 3 15,1-3 1-15,5-1 0 0,3 1 9 0,6 3 0 16,0-6 0-16,9-2 0 0,0-1 0 0,6 1 0 16,3-3 0-16,3-3 0 0,3 0 0 0,3 1 9 15,3-4-9-15,6 1 10 0,-3-3-2 0,6-3-8 16,3 1 12-16,-4-1-4 0,1-2-8 0,-3 2 0 0,0-2 9 15,-3 2-9-15,-3 0 0 0,0 3 8 0,-3 0-8 16,-9 0 0-16,0 0 8 0,0 0-8 0,0 0 8 0,-3 8-8 16,-6 0 0-16,-3 0 9 0,-6 0-9 0,3 3 0 15,-3 2 11-15,3-2-11 0,3-1 10 0,3 1-10 16,1-1 9-16,5 4-9 0,3-7 8 0,3 4-8 16,2 0 0-16,7-3 0 0,6-3 0 0,0 0 0 15,6 0 0-15,3-2 0 0,0 0 8 0,2-3-8 16,-2 0 0-16,0-3 0 0,-3 3 0 0,-1 0 0 15,-5 0 0-15,-3 0 0 0,-3 3 0 0,-3-3 0 16,-9 0 0-16,0 8 0 0,-3 0 0 0,-6 2 0 16,-9 3-9-16,-3 1 9 0,-5-4 0 0,-4 6 0 15,0 3 19-15,-3-3 10 0,4-1 3 0,-1 1 0 16,3 3-32-16,9-1-8 0,3 1-1 0,6-3 0 16,3 2 9-16,9-5 0 0,3 1 0 0,3-1 0 0,6-2 0 15,3-1 0-15,6 1 0 0,3-3 0 0,2 0 10 16,1-1-2-16,-3-1-8 0,0-1 12 0,0 0-12 0,-7 1-8 15,1-1 8-15,-3 3-13 0,-3-3 13 0,-6 3-9 16,-3 3 9-16,-3-3-8 0,-3 5 8 0,-3 0 0 16,-6 3-9-16,-3 2 9 0,-6-2 0 0,3 3 0 15,-3-3 12-15,4 2-4 0,2-2-8 0,6 0 0 16,0 0 0-16,12-3 8 16,6 0-79-16,14-7-16 0,16-4-3 0,6-4-1 0</inkml:trace>
  <inkml:trace contextRef="#ctx0" brushRef="#br0" timeOffset="42136.833">13310 6517 1456 0,'-18'2'41'0,"6"1"9"0,3-3-40 16,-3 3-10-16,1-3 0 0,2 2 0 0,3-2 61 0,-3 0 11 16,6-2 1-16,3-4 1 0,3 1-47 0,3-6-10 15,0-2-1-15,6 0-1 0,2 0-15 0,1-3 0 16,0 0-12-16,0 0 12 0,0 3-9 0,0 2 9 16,0 3 0-16,0 0-9 0,-3 3 9 0,-1 3 0 15,-2-4 0-15,6 4 0 0,-6 2 21 0,3 0 7 16,3 2 0-16,-15-2 1 0,0 0-8 0,24 3-1 15,0-3-1-15,5 3 0 0,-2-3 1 0,6 0 0 16,6 0 0-16,-4-3 0 0,7 3-4 0,3-5-1 16,-1 2 0-16,10-2 0 0,5-1-5 0,4-2-1 0,2 3 0 15,7-3 0-15,2 0-1 0,4 3 0 16,2-6 0-16,0 1 0 0,4-1-8 0,-1 1 0 0,3-4 9 16,4 1-9-16,5-3 0 0,-3-5 9 0,3 3-9 0,4-1 0 15,-1-2 13-15,0 0-4 0,-3 0-1 0,1-1 0 16,2 1 8-16,-6 3 2 0,3-3 0 0,-2 5 0 15,-4 0 14-15,0 0 4 0,-2 3 0 0,-4 2 0 16,-6 3 11-16,-5 0 2 0,-10 3 1 0,4 2 0 16,2 1-35-16,-11 2-7 0,-10 0-8 0,-2 2 11 15,3-2 0-15,-7 6 0 0,-5-4 0 0,0 4 0 16,-9-4-3-16,5 1-8 0,1-1 12 0,-3 1-4 16,-9-3-8-16,5 0 0 0,4-3 0 0,3 1 0 15,-6 2 36-15,-3-3 3 0,-7 3 0 0,-2-2 0 16,3 2-15-16,-6 0-2 0,-6-3-1 0,3 0 0 15,0 1 19-15,0 2 3 0,-9 0 1 0,0 0 0 16,3-6-36-16,-3 1-8 0,-3-3 0 0,-6 3 0 0,0 2 0 16,3 1 0-16,0-4 8 0,-6 1-8 15,-6 2-48-15,6-2-16 0,3 0-2 0,0-1-768 16,-5 4-154-16</inkml:trace>
  <inkml:trace contextRef="#ctx0" brushRef="#br0" timeOffset="43042.592">8220 7011 2023 0,'0'0'57'0,"0"0"13"0,-3-5-56 0,3 3-14 16,0 2 0-16,0 0 0 0,0 0 101 0,0 0 18 16,0 0 3-16,9 2 1 0,9 1-74 0,3-1-14 15,3-2-3-15,2 3-1 0,10 0-17 0,9-1-3 0,11-2-1 16,7 0 0-16,8 3-10 0,10 0 0 16,8-6 9-16,9-2-762 0,9-1-153 15</inkml:trace>
  <inkml:trace contextRef="#ctx0" brushRef="#br0" timeOffset="84345.873">10866 7440 1908 0,'0'0'42'0,"-6"-3"9"0,-3-2 1 0,3 3 1 0,-2-1-42 0,2-2-11 0,-3-1 0 0,3 1 0 15,0 0 51-15,0-3 8 0,-3 0 1 0,0-3 1 16,0 1-21-16,0-4-5 0,0 1-1 0,-3 0 0 15,0-6-26-15,0 1-8 0,-2 2 0 0,-4-2 0 16,3-1 0-16,-3 3 0 0,-3-2-12 0,-3-1 3 16,0-2 9-16,1 5 0 0,-4 0 0 0,0-2 8 15,0 2 2-15,-2 0 1 0,-1 3 0 0,0-3 0 16,0 5 9-16,3-2 3 0,7 5 0 0,-1-3 0 16,-3 4-7-16,6 1 0 0,-3 1-1 0,3 0 0 15,4-1-15-15,2 1 0 0,-3 2-9 0,3 1 9 16,3-1-28-16,3 0 1 15,6 3 0-15,0 0 0 0,0 0-111 0,6 0-22 0,3-2-5 0,3-3-691 16</inkml:trace>
  <inkml:trace contextRef="#ctx0" brushRef="#br0" timeOffset="84683.143">10524 6723 2394 0,'-6'0'52'0,"-3"3"12"0,-3-3 1 0,-3 2 3 0,0 1-55 0,1 0-13 0,-1-1 0 0,3-2 0 16,3 3 41-16,-3 0 6 0,3-3 1 0,3 2 0 16,0 1-40-16,0 0-8 0,0 2 0 0,6-5 0 15,-3 5-12-15,0-2-1 0,-3 2-1 0,6-5 0 32,-6 8-22-32,3 0-5 0,-3 3-1 0,0-1 0 15,-5 1-7-15,2 2-2 0,-3-3 0 0,0 4 0 16,0-1 7-16,-3 0 0 0,-3 3 1 0,0 0 0 0,0 0 19 0,-2 0 3 0,-1 0 1 0,-6-1 0 15,3 1 32-15,-3 0 8 0,-2 3 0 0,5-6 1 16,-3 3-7-16,3 0-2 0,3 0 0 0,6-3 0 16,1 0 17-16,5 3 3 0,0-3 1 0,6 6 0 15,6-3-16-15,6 5-3 0,0 0-1 0,8 0 0 16,4 5-13-16,3 1 0 0,6-1 0 0,3 1 0 16,-1-1 8-16,4 1-8 0,-3-1 0 0,3-2-660 15,-1 0-137-15</inkml:trace>
  <inkml:trace contextRef="#ctx0" brushRef="#br0" timeOffset="85433.351">10947 7572 1551 0,'-6'-5'34'0,"6"5"7"0,0 0 2 0,-3-3 1 0,0 3-36 0,3 0-8 0,0 0 0 0,0 0 0 15,0 0 55-15,0 0 9 0,0 0 1 0,0 6 1 16,0 2-32-16,3 0-6 0,0 0-2 0,0 2 0 15,-3 1-2-15,3 5 0 0,3-1 0 0,-3 7 0 16,3-1-4-16,0 5-2 0,2-2 0 0,-2 3 0 16,3-1-10-16,-3 0-8 0,3 1 12 0,0-3-12 15,-3 2 0-15,3-2 0 0,-3 0 0 0,0-3 0 32,0-3-25-32,-3 1-12 0,0 0-3 0,0-1 0 0,-3-2-18 0,0-3-4 15,3 0-1-15,-3-5 0 0,0 3-92 0,0-3-18 16,0-8-4-16</inkml:trace>
  <inkml:trace contextRef="#ctx0" brushRef="#br0" timeOffset="85764.646">11274 7662 1911 0,'0'0'54'0,"-3"3"12"0,0 0-53 0,3-3-13 15,0 0 0-15,0 5 0 0,0-5 64 0,0 8 11 16,0-3 1-16,3 3 1 0,-3-3-43 0,0 3-9 15,3-2-1-15,-3 2-1 0,0-3-15 0,-3-3-8 16,0 4 8-16,0 2-8 16,-6-3-20-16,0 6-8 0,-3-3-1 0,0 2-1 15,1 1-50-15,-4 2-11 0,-6 0-1 0,3-2-1 16,0-3 14-16,-3 2 3 0,0 1 1 0,4-1 0 0,-1-2 57 0,0 0 18 0,3-2-10 16,3 2 10-16,3-6 40 0,3 3 12 0,0-2 4 0,6-3 0 15,0 0-7-15,3 8-1 0,3 0 0 0,3 0 0 16,6 0 6-16,3 0 1 0,3 2 0 0,0-2 0 15,5 3-8-15,1-3-2 0,0 2 0 0,0-2 0 16,5 0-26-16,-2 0-6 0,0 0-1 0,0 0 0 16,-3-3-4-16,-1 1-8 0,-2-4 11 0,-3 4-11 31,-3-1-70-31,-3-2-21 0,-3 2-4 0</inkml:trace>
  <inkml:trace contextRef="#ctx0" brushRef="#br0" timeOffset="88363.038">14810 7792 1670 0,'0'0'36'0,"0"0"8"0,0 0 2 0,0 0 2 0,0 0-39 0,9-3-9 0,-3 1 0 0,3-1 0 16,3 3 34-16,-12 0 5 0,12-3 1 0,6 1 0 15,0 2-21-15,2-3-4 0,1 3-1 0,6-3 0 16,3 3-14-16,0-2 0 0,2-3 0 0,4-1 0 16,-3 4 8-16,3-4-8 0,2-2 0 0,1 0 0 15,0 0 0-15,-1-2 0 0,4 2 0 0,-3 0 0 16,-1 3-12-16,-5-3-3 0,-3 8 0 0,-3-3 0 15,-7 3 15-15,1 3 0 0,-6-1 0 0,0 6 0 16,-6 3 0-16,-3 0-16 0,0 4 5 0,-6 4 1 16,-6 7 10-16,-3 1 0 0,-6 5 10 0,-3 5-10 15,-8 2-8-15,-4 6-8 0,-6 0-2 0,-6 3 0 16,1 5-55-16,-1 0-11 16,0-6-3-16,-2 1 0 0,5-3 55 0,-3-3 10 0,4 1 2 0,-1-6 1 0,0-6 86 15,1 1 17-15,-1 0 3 0,9-6 1 0,0 1 0 0,9-6 1 16,1-2 0-16,5-4 0 0,0-4-13 0,9 0-4 15,0-3 0-15,6-6 0 0,6 3-54 0,6-5-18 16,0-2 10-16,9-1-10 0,2 1 0 0,7-4 0 16,3-2 0-16,3 0-11 0,2 0 11 0,1 0 0 15,3 1 0-15,-1-1-8 0,4-3 8 0,3 3 0 16,-1-2 0-16,1 2 0 0,2 0 0 0,-5 2 0 16,0 1 8-16,-4-3-8 0,1 3 0 0,-3 2 0 15,-3-2 0-15,-1 0 0 0,1-1 9 0,-3 4-9 0,-1-4 12 16,-2 1-12-16,-3 2 9 0,0-5-9 15,0 3 0-15,-4 0 9 0,-2 0-23 0,0-1-5 0,0-2-1 16,-3 0 0 0,0-2-90-16,-1-1-18 0,1 1-4 0,-3-4-720 0</inkml:trace>
  <inkml:trace contextRef="#ctx0" brushRef="#br0" timeOffset="88871.595">16346 8149 1687 0,'-9'3'48'0,"9"-3"10"0,0 0-46 0,-6 2-12 16,6-2 0-16,0 0 0 0,-6-2 63 0,6 2 10 15,0 0 3-15,3-8 0 0,0-3-42 0,-3 3-8 16,3-5-2-16,3 5 0 0,-3-2-11 0,3 2-2 16,-3-6-1-16,3 4 0 0,3-3-10 0,0-1 12 15,0 4-12-15,0-3 12 0,3-1-12 0,0-2-9 16,2 3 9-16,1 0-13 0,-3-3 4 0,6 3 1 0,3-3 0 0,-3 5 0 15,-3 1 8-15,3 2 12 16,2 3-2-16,-2-1-1 0,0 1-21 0,0 5-4 0,0 0 0 0,3 5-1 16,2-2 17-16,-5 5 0 0,-6 0-8 0,3 2 8 15,3 1 0-15,-3 2 0 0,-6 1 0 0,-3 4 0 16,6-2 0-16,-3 2 0 0,0 4 0 0,-4-4 0 16,-2 3 23-16,6 0 1 0,3-2 1 0,0-1 0 15,0 1-3-15,0 0-1 0,6-1 0 0,0-5 0 16,-3 1 3-16,2-4 0 0,4 1 0 0,0-3 0 15,3-3-5-15,0-2-1 0,-3-3 0 0,2-6 0 16,7 1-7-16,3-3-2 0,-6-3 0 0,5-2 0 16,1-8-104-1,3 0-21-15,3-3-4 0</inkml:trace>
  <inkml:trace contextRef="#ctx0" brushRef="#br0" timeOffset="89346.067">18263 7459 1638 0,'-3'-11'36'0,"0"6"7"0,3-3 1 0,0 0 3 0,-6 3-38 0,6-1-9 0,-3-2 0 0,-3 0 0 15,0 0 61-15,0 3 11 0,-3 0 1 0,-3 0 1 16,1-1-32-16,-7 4-6 0,-3 2-2 0,0 0 0 31,-6 5-50-31,0 3-9 0,-2 0-3 0,-1 5 0 0,-3 0 7 0,0 3 1 0,1 0 0 0,-4 8 0 16,-3 0 20-16,1 2-11 0,8 6 11 0,0 2-8 15,-3 1 16-15,10-1 3 0,5 3 1 0,3 0 0 16,9 0 6-16,0 3 2 0,-3-6 0 0,12 1 0 16,9-4 0-16,3 1 0 0,-3-3 0 0,2-2 0 15,7-1-12-15,6-2-8 0,6-3 12 0,3-2-12 16,2-6 12-16,1 0-12 0,6-5 12 0,2-3-12 0,4-5 0 15,-1-2-12-15,1-4 0 0,0-4-595 16,-4-3-118-16</inkml:trace>
  <inkml:trace contextRef="#ctx0" brushRef="#br0" timeOffset="90117.661">18647 7818 2008 0,'0'0'44'0,"-6"0"10"0,0-2 2 0,0-1 0 0,3-2-45 0,0 0-11 0,-3-1 0 0,0 4 0 16,3-4 41-16,0 1 7 0,0-3 0 0,-3 3 1 16,6 0-39-16,0 5-10 0,-6-8 0 0,4 0 0 15,-4 0 17-15,3 0 2 0,-3 0 0 0,0 0 0 16,-3 0-30-16,0 3-5 0,3-3-2 0,-3 5 0 16,-3 0 18-16,-3 1 0 0,3 4 0 0,0 4 0 15,-6-1-17-15,4 6 3 0,-1 2 1 0,-3 5 0 16,3 4-3-16,-3-1 0 0,3 3 0 0,0-1 0 15,3 1 0-15,4 0 0 0,-1-3 0 0,6 0 0 16,0-2 6-16,6 2 1 0,3-5 0 0,0 0 0 16,2-3-1-16,4 0 0 0,3-5 0 0,3 0 0 15,0-5 10-15,3-3 14 0,0 0-3 0,2-3-1 16,1-2 22-16,-3-1 5 0,0-1 1 0,0-1 0 16,0-3-6-16,-4 0-2 0,1-2 0 0,-6 0 0 15,0 0-10-15,0-3-1 0,-3 3-1 0,-3-3 0 16,-3 3-5-16,0-1-1 0,-3 4 0 0,-3-1 0 15,0 3-2-15,0 0-1 0,-3 3 0 0,0 0 0 0,-3-1-9 16,0 6 0-16,0-2 9 0,0 4-9 0,0 1 0 0,3 0 0 16,-3 2 0-16,1 0 0 0,-1 3-12 15,6-3 2-15,0 3 1 0,0 0 0 0,3 0-3 0,0 0 0 16,3-2 0-16,3 1 0 0,3 1 0 0,2 0-1 16,4-2 0-16,6-1 0 0,-3-2 4 0,6-3 1 15,0 0 0-15,-1 0 0 0,4-3 8 0,-6 0 0 16,3-5 0-16,0 3 0 0,0-3 0 0,-4 0 0 15,4-5 0-15,0 2 0 0,3-2 12 0,-6 0 2 16,-1-6 0-16,-2 4 0 0,3-4 2 0,-6 0 1 16,0 1 0-16,-6-3 0 0,0-3 7 0,0 0 0 0,-6-2 1 15,3 2 0-15,-3 0-11 0,-6 0-2 0,3 0-1 0,-3 3 0 16,0 0-11-16,0 3 0 0,0-1 9 16,-3 3-9-16,3 0 0 0,-3 3 9 0,3 0-9 0,0 0 0 15,3 2 16-15,-3 0-4 0,-3 4-1 0,3-1 0 16,0 0-11-16,0 2 0 0,3 6 0 0,0-5 0 15,0 5 0-15,0 0 0 0,0 0 0 0,0 0 0 16,3 5 0-16,-3 3-9 0,3 3 9 0,0 2 0 16,3 3-15-16,-3 5 4 0,0 0 1 0,-3 6 0 15,3 2 10-15,-3 3 11 0,0 2-3 0,-3 3 0 16,3 0-8-16,0 5 0 0,0 1-12 0,0 2 12 16,3-6-8-16,-3 4 8 0,6-6 0 0,-3 0 0 15,3-3 0-15,0 1 0 0,3-4 0 0,0-1 0 16,-1-1-13-16,4-6 5 0,0-1 8 0,3-1-13 15,-3-5 13-15,0-3 10 0,3 0-2 0,0-5 0 0,3-3-8 16,-1-7 0-16,-2-4 0 0,6-7 0 16,0-8-125-16,0-8-31 0,0-6-5 15,0-4-2-15</inkml:trace>
  <inkml:trace contextRef="#ctx0" brushRef="#br0" timeOffset="90306.558">18766 7633 2026 0,'0'0'44'0,"6"3"10"0,0-3 2 0,6 0 1 0,6 0-45 0,0-3-12 0,5 1 0 0,7-4 0 16,6 1 15-16,6-6 1 0,-4 1 0 0,7-6 0 31,3 0-96-31,-1 0-20 0,1-2-3 0</inkml:trace>
  <inkml:trace contextRef="#ctx0" brushRef="#br0" timeOffset="90719.839">19861 7181 1818 0,'-26'2'40'0,"14"4"8"0,0-1 1 0,0 3 3 0,-6 3-42 16,3 2-10-16,-6 5 0 0,4 3 0 0,-4 6 17 0,0-1 2 0,0 9 0 0,-3 2 0 15,0 8-19-15,1 5 0 0,2 3 0 0,3 3 0 16,0-1 0-16,6 3 0 0,6 1 8 16,6-4-8-16,3-5 11 0,9 1-2 0,3-6 0 0,9-3 0 15,3-2-9-15,2-6 0 0,10-2 9 0,0-6-9 16,5-5 12-16,7-5-3 0,6-2 0 0,2-4 0 15,1-5-9-15,2-5 0 0,-5-2 0 0,2-11-580 16,4-6-120-16</inkml:trace>
  <inkml:trace contextRef="#ctx0" brushRef="#br0" timeOffset="91116.715">21091 6869 2034 0,'-12'0'57'0,"12"0"14"0,0 0-57 0,0 0-14 0,3 8 0 0,0-1 0 15,6 4 24-15,-3 0 1 0,6 5 1 0,3 2 0 16,-1 1-2-16,7 2-1 0,0 3 0 0,6 2 0 16,3 3 6-16,-1 3 2 0,4 2 0 0,3 3 0 15,0 0-31-15,-4 3 0 0,1 2 0 0,-3 3 0 16,-3-2 0-16,-7 2 8 0,-5 0-8 0,-3-3 12 31,-9 3-31-31,-9 3-6 0,-9 4-2 0,-8 1 0 16,-7 0-137-16,-21 0-28 0,-8 0-6 0</inkml:trace>
  <inkml:trace contextRef="#ctx0" brushRef="#br0" timeOffset="91574.063">20174 8014 2102 0,'0'0'46'0,"0"0"10"0,0 0 1 0,0 0 3 0,9 0-48 0,3 0-12 0,6 0 0 0,3-2 0 15,8-1 36-15,7-2 6 0,9-3 1 0,8 2 0 16,7-7-35-16,11 0-8 0,4-3 0 0,11-2-1001 15</inkml:trace>
  <inkml:trace contextRef="#ctx0" brushRef="#br0" timeOffset="93992.818">10756 8321 1162 0,'0'0'25'0,"-3"-2"6"0,0-1 1 0,-3 0 1 0,3 1-33 0,3 2 0 0,-3-6 0 0,3 4 0 16,-3-4 91-16,3 6 11 0,0-8 2 0,3 6 1 15,3-6-52-15,0 0-10 0,3 0-3 0,3 3 0 16,3-3-14-16,3-3-3 0,0 3-1 0,2 0 0 16,4 0-4-16,6 0-1 0,0 3 0 0,6 0 0 15,-1 0-2-15,4-3-1 0,3 0 0 0,5 0 0 16,4 5-14-16,-4 0 8 0,4 1-8 0,-3-1 0 15,2 3 0-15,-5-3 0 0,-3 3 0 0,-4 0 0 16,-2 3-8-16,-3-3-5 0,-6 3-1 0,-1-3 0 16,-5 2 2-16,-3 1 1 0,-3 0 0 0,-6-1 0 15,0-2 11-15,-3-2 0 0,-6 2 0 0,0 0 0 16,0 0 21-16,-6-3 0 0,-3-2 0 0,-3 2 0 16,-3 3-5-16,-6-3-2 0,-3 3 0 0,1 0 0 0,-7 3-14 15,-3 0 0-15,-6-1 0 0,1 1 0 0,-1-3 0 0,0 3 0 16,4-1 0-16,-1 1 0 0,6 0 0 15,0 2 11-15,4 0-11 0,5-2 10 0,3 0 10 0,6 2 3 16,0-3 0-16,9 4 0 16,-3-6-52-16,6 0-11 0,0 0-1 0,12 0-535 15,3 0-106-15</inkml:trace>
  <inkml:trace contextRef="#ctx0" brushRef="#br0" timeOffset="95418.779">9634 5411 1418 0,'0'0'31'0,"6"-3"6"0,0 0 2 0,0 1 1 0,0 2-32 0,-6 0-8 0,9 2 0 0,0 1 0 15,-3 2 51-15,0 3 8 0,-3 3 1 0,0 2 1 16,0 0-31-16,-1 1-6 0,-2 4-2 0,0-2 0 15,0 5-10-15,-2 0-3 0,-1 0 0 0,3 3 0 16,0-3-9-16,0 6 8 0,3-3-8 0,-3 0 8 16,2-1-8-16,4 4 0 0,-3-1 0 0,3 1 0 15,-3-1 9-15,6 1 0 0,-6 2 0 0,3 0 0 16,-3 0-9-16,0 3-12 0,-3-3 2 0,0 3 1 16,0-1 9-16,0 1 0 0,-3-3 0 0,-3 3 8 15,3 0 8-15,-3 2 1 0,-3-2 1 0,3 2 0 0,-5-2-5 16,2 5-1-16,3-3 0 0,-3 1 0 0,0-1-12 15,3 1 11-15,0-1-11 0,0-2 10 0,0-1-10 16,3 1 0-16,0-3 9 0,0-2-9 0,6 2 0 16,-3 0 8-16,3-5-8 0,3 2 0 0,0-5 0 0,3 1 0 15,-3-4 0-15,3 1 0 0,0-6 8 0,3 0 3 16,-1 0 1-16,-2-5 0 0,0-2-4 0,0-1-8 16,0 0 12-16,0-2-4 0,-9-3 2 0,6 2 0 15,0-2 0-15,-6 0 0 0,0 0 17 0,0 0 3 16,0 0 1-16,0 0 0 0,0 0 2 0,0 0 1 15,0 0 0-15,0 0 0 0,0 0-34 0,6 3-9 16,-3 2-1-16,6-2 0 0,0 2 10 0,3-2 0 0,0 0 0 16,5-3-8-16,1 0 8 0,3 0 16 0,3 0-4 15,6-3-1-15,-3 3-11 0,2-3 0 0,-2 3 0 0,0 0 8 16,0 0-16-16,-4 3-4 0,1-3-1 0,0 3 0 16,-3-3 21-16,3 0 4 0,-6 2 0 0,-1 1 1 15,-2 0-13-15,3-1 0 0,-6 1 0 0,0 2 0 16,0-2 0-16,0 2 0 0,-6-2 0 0,3-1 0 15,-9-2 0-15,6 3 0 0,0 0 0 0,-6-3 0 16,0 0 8-16,9 2-8 0,-1-2 11 0,-2 0-11 16,-6 0 11-16,3 0-11 0,3-5 10 0,-3 2-10 15,3-5 24-15,-3 0 0 0,-3 1-1 0,-3-1 0 16,6 2 6-16,-6-2 2 0,-3-2 0 0,-3-1 0 16,3 1-23-16,-2-4-8 0,2 4 0 0,-3-1 9 15,0 1-9-15,0-1 10 0,0-2-10 0,3 2 10 16,-3-2-10-16,3-3 0 0,3 0 0 0,0 0 8 0,-3-2-8 15,6-3 0-15,0 0 0 0,6-3 0 0,0-3 0 16,0-2 0-16,3-5 8 0,0 2-8 0,3-2 0 0,0-3 0 16,-3 0 0-16,0 0 0 0,-4-1 0 0,4 1 0 15,-3 3 0-15,0-3 0 0,-6 3 0 0,0-3 0 16,0 2 9-16,0-2-9 0,-3 0 21 0,0 0 0 16,0 3 0-16,0-3 0 0,0 7 11 0,0-1 3 15,0-1 0-15,3 0 0 0,0 3-24 0,0 0-11 16,0 3 10-16,0-4-10 0,3 1 12 0,0 0-3 15,-6 0-1-15,3 3 0 0,3-1-8 0,-3 1 0 16,0-1 0-16,0 4 0 0,0 1 0 0,-3 1 0 0,0 0 0 16,0 2 0-16,1 4 0 0,-4 1 0 15,0 1 0-15,0 0 0 0,-3 0 0 0,-3 5-9 0,0-3 9 16,0 3-13-16,0 0 5 0,-3 3 8 0,0 0-13 0,0 2 5 16,1-2 8-16,-4 5-12 0,3 0 12 0,-3 0-12 15,3 0 12-15,-3 0 0 0,0 2 0 0,3 4 0 16,-2-1-16-16,2 0-2 0,-3 3 0 0,0-2 0 15,3-1 3-15,-3 0 1 0,0 3 0 0,1 0 0 16,-4 0 14-16,-3 5 13 0,0-2-2 0,-6 2-1 16,1 0-10-16,-1 6 0 0,-3 2 0 0,-3 0 0 15,1-2 0-15,-1 2 0 0,0 0 0 0,3 0-11 16,4 0-57 0,5-2-11-16,6 2-2 0,6-3-1 0</inkml:trace>
  <inkml:trace contextRef="#ctx0" brushRef="#br0" timeOffset="99783.979">2401 10226 2098 0,'0'0'46'0,"-6"0"10"0,6 0 1 0,0 0 3 0,0 0-48 0,0-2-12 0,0 2 0 16,0 0 0-16,0 0 107 0,0 0 19 0,0 0 4 0,0 0 1 15,3-3-55-15,9 3-12 0,0-3-1 0,6-2-1 16,0 2-25-16,5 1-5 0,4-1 0 0,3-2-1 16,0 5-7-16,5-3-2 0,1 0 0 0,3 3 0 15,-3 0-11-15,-1 0-3 0,-2 3 0 16,0-3 0-16,-4 3-8 0,-2 2 0 0,0-2 0 0,-3 2 0 16,-3 3 0-16,-3 0 0 0,-7 0-14 0,-2 2 5 15,-3 1-12-15,-3 5-3 0,-9 0 0 0,-6 2 0 16,1 6 8-16,-7 2 2 0,-3 1 0 0,-6 2 0 15,-6 0 14-15,-2 0-9 0,-4 0 9 0,-3 3-8 16,1-3 8-16,-1 0 0 0,3-2 0 0,1 2 0 16,2 0 0-16,3-3 0 0,0 1 8 0,9-3-8 15,4-3 13-15,5 0-1 0,6-2-1 0,-3-1 0 16,9-2-3-16,3-3-8 0,3 0 12 0,9-2-4 16,-3 0-8-16,12-4 0 0,-7-4 0 0,10 0 0 15,9-6 11-15,-3 3-3 0,11-8-8 0,4 3 12 16,-3-6-2-16,2 3-1 0,7 0 0 0,-12-2 0 0,8 2 2 0,-2-3 0 15,0 1 0-15,-4 2 0 0,1-3-2 0,-6 6 0 16,-4-3 0-16,-5 3 0 0,-6-1-9 0,-3 4 12 16,-6-1-12-16,-3 3 12 0,-9 0-12 0,0 0-9 15,0 0 9-15,0 0-912 16,0 0-174-16</inkml:trace>
  <inkml:trace contextRef="#ctx0" brushRef="#br0" timeOffset="100520.165">4324 10226 1795 0,'0'0'51'0,"-3"-8"11"0,-3 0-50 0,-3 0-12 0,3 0 0 0,0-2 0 16,-3-1 75-16,3 1 12 0,-3-4 2 0,0 4 1 15,3-1 7-15,-3-2 2 0,1 2 0 0,2 1 0 16,0-1-36-16,-3 3-7 0,3 0-2 0,-3 0 0 15,0 3-10-15,-3 3-1 0,0-4-1 0,-3 6 0 16,-3 6-24-16,-3-1-5 0,1 3-1 0,-4 5 0 16,-6 6-12-16,0 2 0 0,1 5 0 0,-4 3 0 15,3 6-10-15,0 2 10 0,3 2-8 0,4 1 8 16,-1 0-8-16,6-3 8 0,3 0-8 0,6 0 8 16,3-3 0-16,0-2 0 0,9-3 0 0,0-2 0 15,3-4 0-15,6-1 0 0,0-4 0 0,3-2 0 16,3-3 13-16,3-2-1 0,2-1-1 0,1-4 0 15,3-4 5-15,3 1 2 0,-1-6 0 0,1 1 0 0,3-4-5 16,-3-2-1-16,0 0 0 0,-1-2 0 0,-2-1 0 0,-3 1 0 16,-3-1 0-16,-3-2 0 0,-1 0-12 0,-2 2-8 15,-3-2 8-15,-3 0-13 16,3-1-151-16,-3-1-29 0,-3 1-7 0</inkml:trace>
  <inkml:trace contextRef="#ctx0" brushRef="#br0" timeOffset="100745.101">3797 10491 2174 0,'0'0'48'0,"-6"2"9"0,-3 1 3 0,3 0 1 0,0-1-49 0,6-2-12 0,0 0 0 0,0 0 0 16,0 0 62-16,0 0 10 0,9 0 1 0,6-2 1 16,0-1-7-16,6-2-2 0,0-1 0 0,8-1 0 15,1-1-26-15,3-6-6 0,0 6-1 0,5-2 0 16,-2 2-11-16,0-3-2 0,-1 3-1 0,-2-2 0 15,0 2-10-15,3 0-8 0,-4 3 12 0,-2-1-12 32,0-2-126-32,0 3-32 0,-7 2-6 0</inkml:trace>
  <inkml:trace contextRef="#ctx0" brushRef="#br0" timeOffset="101083.211">4785 10025 1746 0,'0'0'49'0,"0"0"12"0,0 0-49 0,0 0-12 16,0 0 0-16,0 0 0 0,0 0 101 0,0 5 18 15,0 3 3-15,0 0 1 0,0 3-26 0,3-1-5 16,-3 4 0-16,3 2-1 0,-3-1-37 0,0 7-7 16,0-1-2-16,0 5 0 0,-3 1-7 0,0 10-2 0,0 0 0 0,-3 2 0 15,3 4-25-15,-6-4-11 16,3 1 8-16,0 0-8 0,-2-3 9 0,2-3-9 0,0 1 10 16,-3-4-10-16,6-2 0 0,-3-2 0 0,0-3 0 0,3 0 0 15,0-6 0-15,0-2-10 0,3-3 0 16,0-5 0-1,3 0-124-15,-3-8-25 0,0 0-5 0,9-5-890 0</inkml:trace>
  <inkml:trace contextRef="#ctx0" brushRef="#br0" timeOffset="101349.225">5050 9999 2376 0,'0'0'52'0,"-3"2"12"0,3-2 1 0,0 0 1 0,0 0-53 0,-3 6-13 15,-3-1 0-15,6 3 0 0,0 0 64 0,0 5 11 16,0 3 1-16,3 5 1 0,0 0-29 0,0 6-5 16,-3 2-2-16,0 0 0 0,3 3-24 15,-3 2-5-15,0 0 0 0,0 3-1 0,-3 0-11 0,3 0 0 16,-3 1 0-16,-3-1 0 0,3-3 12 0,3-5 6 16,-3-2 2-16,3-1 0 0,-3 0-20 0,0-2 10 15,3-3-10-15,-3 1 8 0,3-7-8 0,0 7 0 16,0-6 0-16,0-6 0 15,3 1-108-15,-3-11-23 0,0 0-5 0,0 0-646 16,9-8-130-16</inkml:trace>
  <inkml:trace contextRef="#ctx0" brushRef="#br0" timeOffset="101887.03">4979 10059 1937 0,'-9'-7'55'0,"6"4"12"0,-6-2-54 0,6-1-13 0,-3 1 0 0,0-3 0 16,-3-3 80-16,3 4 14 0,6-4 2 0,-3 3 1 16,0 0-8-16,3-5-1 0,0 2-1 0,0-2 0 15,6 0-30-15,0 0-5 0,0 2-2 0,3-2 0 16,0 2-26-16,6-2-4 0,-3 0-2 0,3 2 0 16,2 1-1-16,1 2 0 0,0-3 0 0,3 3 0 15,0-2-17-15,0 2 10 0,-1 5-10 0,4 0 8 16,-3 3-8-16,0 0 0 0,6 0 0 0,-3 3 0 15,-1 2 0-15,-2 1 0 0,-6 1 0 0,6 4 0 16,-6 0 0-16,0 2 8 0,-6 3-8 0,-3 0 0 16,-3 2 24-16,-6 1 0 0,0-1 0 0,-3 3 0 0,-9 3-24 15,3 0-16-15,-6 0 3 0,0 0 0 0,-6-1 13 16,3-1 0-16,1-1 0 0,-4-3 0 0,3 3 0 0,-6-2 0 16,3-1 0-16,-2-2 0 0,2 0 0 0,-3-3 0 15,3 1 8-15,-3-1-8 0,7-5 11 0,-1 0-2 16,3 0 0-16,9-3 0 0,0-2-9 0,3-1 0 15,6-2 0-15,0 0 0 0,0 0-16 16,12 6-3-16,3-1 0 0,0-2 0 0,6 2 19 0,-4 0-10 16,7 0 10-16,-3 1-8 0,3 2 8 0,0 2-12 15,-1 3 12-15,4-2-12 0,-3 2 12 0,6 0 0 16,0 1 0-16,-1 2 8 0,-2-1-8 0,0 1 12 16,0 3-4-16,0-6 0 0,-4 6 5 0,4-1 2 15,-6-2 0-15,0 3 0 0,-6-6 4 0,3 3 1 0,-4 0 0 0,1-3 0 16,-6 0-8-16,3 0-2 0,0-2 0 0,0-1 0 15,0 1-10-15,0-3 0 0,-3-3 0 0,3 3 8 32,-3-3-104-32,2-5-22 0,1 3-4 0,-3-6-1109 0</inkml:trace>
  <inkml:trace contextRef="#ctx0" brushRef="#br0" timeOffset="103403.674">5452 9290 1796 0,'0'0'40'0,"0"0"8"0,0-6 1 0,0-2 1 0,0 3-40 0,0-3-10 15,0 0 0-15,0 0 0 0,0 3 104 0,3 0 20 16,0-3 3-16,-3 8 1 0,0-6-52 0,0 6-9 0,0 0-3 0,0 0 0 16,0 0 0-16,0 0 0 0,0 0 0 0,3 8 0 15,0 6-43-15,0 1-9 0,-3 4-1 0,3 2-1 16,0 6 3-16,-3 4 1 0,-3 1 0 15,3 2 0-15,-3-2-3 0,3 3-1 0,3-1 0 16,-3 0 0-16,0-2-10 0,0-3 0 0,0-2 9 0,3-1-9 16,-3-5 0-16,3 1 9 0,0-7-9 0,-3 1 0 15,3-5 0-15,0-1 0 0,-3-2 0 0,6-2-12 32,-6-6-99-32,0 0-19 0,0 0-4 0,3-3-994 0</inkml:trace>
  <inkml:trace contextRef="#ctx0" brushRef="#br0" timeOffset="103744.856">5785 9398 1792 0,'0'0'40'0,"0"0"8"0,0 0 1 0,3 5 1 0,0 1-40 0,0-1-10 16,-3 0 0-16,0 3 0 0,0-8 88 0,-3 5 15 15,0 3 3-15,0 0 1 0,-3 0-38 0,0-2-7 16,-3 1-2-16,1 4 0 0,-7 0-40 0,0-1-9 15,0 1-2-15,0-1 0 0,-3 1-9 0,-3 0 0 16,3-1 0-16,1 3 8 0,-1-2-8 0,0 0 0 16,3-6 0-16,3 3 8 0,0-3-8 0,0 0 8 15,6 1-8-15,0-1 8 0,6-5-8 0,-3 3 0 16,3-3 0-16,6 5 8 0,3-3-8 0,6 4 0 16,0-6 0-16,6 5 0 0,3-2 18 0,2-1-2 15,4 1 0-15,0 0 0 0,0 2-2 0,3-2-1 0,-1 2 0 16,1 0 0-16,0 3 11 0,-3-3 1 0,-1 3 1 15,1 0 0-15,-6-2-3 0,-3-1-1 0,0 0 0 0,-4 0 0 16,-2 1-14-16,-3-1-8 0,-3-2 8 0,-3-1-823 16,0 4-164-16</inkml:trace>
  <inkml:trace contextRef="#ctx0" brushRef="#br0" timeOffset="118289.065">5193 11877 2168 0,'-3'-13'61'0,"3"13"15"0,-3-5-61 0,3 2-15 0,0-2 0 0,0 5 0 16,3-6 32-16,3 4 4 0,0-4 1 0,6 1 0 15,3 3-16-15,3-4-3 0,-1 4-1 0,1-1 0 16,3 3-9-16,6 0-8 0,0 0 12 0,2 0-12 16,4 0 15-16,0 3-4 0,0-3-1 0,-1 2 0 15,-2 1-10-15,0 0 0 0,0-1 9 0,-1 1-9 16,-2-1 0-16,0 1 9 0,-3 0-9 0,0-1 0 16,-3 4 0-16,-7 2 0 0,-2 0 0 0,0 2 0 15,-3 1 0-15,-6 2 0 0,-3 3 9 0,-3 2-9 16,-6 4 12-16,-3-1-4 0,0 5-8 0,-5 1 12 15,-4 2-3-15,0 2-1 0,-3 1 0 0,0 3 0 16,-3-1-8-16,-2 0 0 0,2 1 0 0,-6-3 0 0,0-1-9 0,-2-2 9 16,2 1 0-16,-3-1 0 0,6-6 0 0,1 4 0 15,-1-3 0-15,6-3 0 0,0-5 15 0,6 0 3 16,4-3 1-16,-1-3 0 0,6 1-11 0,0-3-8 16,6-3 9-16,0 1-9 0,3-1 9 0,0-5-9 15,9 2 8-15,3 1-8 0,0-3 10 0,5-3-10 16,7 1 12-16,3-1-12 0,6 3 13 0,0-5-4 15,5 0-1-15,4 2 0 0,-3-2 7 0,2 2 1 16,-2-2 0-16,3-1 0 0,-1 4 13 0,1-4 3 16,-6 4 1-16,-1-1 0 0,1-2-24 0,-3 0-9 15,-6 2 0-15,-1-2 9 0,-8-1-9 0,3 1-12 16,-6 2 2-16,0 1-801 0,-3-3-160 16</inkml:trace>
  <inkml:trace contextRef="#ctx0" brushRef="#br0" timeOffset="118773.31">6384 12295 1627 0,'0'0'36'0,"0"0"7"0,0 0 1 0,0-5 2 0,0-3-37 0,3 0-9 16,3-3 0-16,-3 1 0 0,2-1 64 0,1-2 12 15,3-3 1-15,-3 0 1 0,3 0-37 0,0 1-7 16,0-4-2-16,3 3 0 0,0 0-19 0,-3 0-4 15,0 3-1-15,3 3 0 0,-3-1 2 0,-3 0 0 16,2 3 0-16,1 1 0 0,-3 1 9 0,0 1 1 16,0 2 1-16,0 1 0 0,-6 2 10 0,6 0 1 15,3 0 1-15,-3 2 0 0,3 4-23 0,-3-1-10 0,0 3 8 0,0 2-8 16,6 1 12-16,-3 5-2 0,3-3-1 0,-3 0 0 16,-1 3 1-16,1 0 0 0,0-3 0 15,0 6 0-15,0-6 6 0,0 3 2 0,-3-3 0 0,0 0 0 16,0 1 10-16,-3-4 1 0,0-2 1 0,3 0 0 15,0-3-6-15,0 3 0 0,0-2-1 0,6-4 0 16,3 4-10-16,-4-6-1 0,4 0-1 0,3-3 0 16,3 0-11-16,3-2 8 0,3-6-8 0,2 1 8 31,4-3-87-31,3-6-17 0,0 1-4 0</inkml:trace>
  <inkml:trace contextRef="#ctx0" brushRef="#br0" timeOffset="119516.191">7747 11504 1706 0,'0'0'48'0,"0"0"11"0,12-3-47 0,-6 3-12 0,-6 0 0 0,9 3 0 16,6 0 52-16,-7 2 8 15,-2 0 1-15,0 3 1 0,-3 3 0 0,0 2 0 0,0 3 0 0,-6 5 0 16,0 6-13-16,0 2-2 0,0 2-1 0,-6 1 0 16,-2 3-8-16,-1 2-2 0,0-3 0 0,-3 6 0 15,0-6-6-15,0 3-2 16,-6 3 0-16,6-3 0 0,3-3-13 0,-5 1-3 0,-10 2-1 0,3-3 0 15,6 3 0-15,-3-2 0 0,-2-1 0 0,-4-2 0 16,6-3-11-16,0 0 12 0,0-5-12 0,3-3 12 16,-2 3-12-16,5-6 0 0,6-2-10 0,0-3 10 31,-3-5-136-31,6 0-20 0,6-8-5 0,0 0-819 0</inkml:trace>
  <inkml:trace contextRef="#ctx0" brushRef="#br0" timeOffset="119921.324">7643 11525 1997 0,'-12'-13'56'15,"12"13"13"-15,15-5-55 0,-9 2-14 0,-6 3 0 0,0 0 0 0,15 3 11 0,-7 2-1 16,1 3 0-16,-3 3 0 0,3 4 22 0,-3 4 5 16,3 7 1-16,-3 1 0 0,-3 2 11 0,6 3 3 15,6 5 0-15,-3 2 0 0,-3 4-29 0,3-4-6 16,2 1-1-16,1 0 0 0,6 2-5 0,-6-2-2 15,3 0 0-15,0-3 0 0,6 2-9 0,-4-2 10 16,-2 0-10-16,-3-5 10 0,9-3-10 0,-9-2 8 16,0-4-8-16,0-1 8 0,-6-4-8 0,3-5 12 15,-1 1-12-15,-5-6 12 0,-6-8 0 0,0 0 1 16,6 2 0-16,-6-2 0 0,-3-8 12 0,0-2 3 0,6-6 0 16,0-5 0-16,3-6-4 0,0-2-1 0,-6-5 0 15,3-1 0-15,9-4-7 0,-3-4 0 0,-9-2-1 16,3-5 0-16,6 0 1 0,0-3 1 0,0-5 0 0,-3 2 0 15,-3 3-4-15,6 0-1 0,3 0 0 0,-1 3 0 16,-2 0-12-16,0 5 9 0,0 0-9 0,0 5 8 16,0 3-8-16,-3 5 12 0,3 3-12 0,-3 5 12 15,3 3-12-15,-6 5-9 0,0 1 9 16,3 7-13 0,-3 0-118-16,-3 8-23 0,0 0-5 0</inkml:trace>
  <inkml:trace contextRef="#ctx0" brushRef="#br0" timeOffset="120324.415">8940 11202 940 0,'0'0'26'0,"0"0"7"0,-5 3-33 0,-1 2 0 16,3 1 0-16,-6-1 0 0,3 3 98 0,-3 0 13 0,0 2 2 0,-3 1 1 16,0 0 5-16,-3 2 1 0,0 3 0 0,-3 0 0 15,1 2-29-15,-1 3-6 16,-3 0-1-16,0 3 0 0,0 0-16 0,-3 3-3 0,-2 2-1 15,-1 2 0-15,3 4-42 0,-3 2-9 0,3 0-1 0,1 5-1 16,-1 6 2-16,3-3 1 0,3 5 0 0,3-2 0 16,-3-3 19-16,9 2 4 0,0-2 1 0,6 3 0 15,1-3 6-15,4 0 2 0,1 0 0 0,9-5 0 16,0-1-5-16,3-4-1 0,6 2 0 0,0-8 0 16,6 0-3-16,2-3-1 0,-2-2 0 0,6-5 0 15,3-3-22-15,2-3-5 0,1-3-1 0,6-4 0 31,2-6-51-31,1-3-10 0,5-5-3 0,-11-3 0 0</inkml:trace>
  <inkml:trace contextRef="#ctx0" brushRef="#br0" timeOffset="121323.882">9310 12224 1598 0,'0'0'35'0,"0"0"7"0,0 0 2 0,0 0 1 0,0 0-36 0,0 0-9 16,6 0 0-16,2-3 0 0,1 3 77 0,3-5 14 16,-3 0 2-16,3-1 1 0,3 1-26 0,-3-6-6 15,0 3-1-15,3-5 0 0,0 3-19 0,-1-4-4 16,4-1-1-16,-3-4 0 0,0 0 15 0,0-2 2 16,0-3 1-16,0-2 0 0,-3 2-28 0,3-5-6 15,-4-3-1-15,-2 1 0 0,0-4-6 0,0 3-2 16,0-5 0-16,0 6 0 0,-6-1-12 0,3 3 0 0,0 5 0 15,-3 3 0-15,0 2 0 0,0 3 0 0,0 6 0 16,-3-3 0-16,0 5 0 0,0 0 0 0,0 0 0 0,0 8 0 16,0 0 28-16,0 0 4 0,0 0 0 0,0 0 0 31,0 0-52-31,-3 10-9 0,3 6-3 0,-3 3 0 0,0 5 32 0,-3 2 0 0,3 6 0 0,3 0 0 16,-6 2 0-16,6 3 0 0,-3-3 0 0,3 1 0 15,3-1 0-15,-3 1 0 0,6-1 8 0,-3-2-8 16,0-1 0-16,6-4 0 0,-3-1 0 0,3-2 0 15,0-3 9-15,0-2-9 0,0-3 0 0,-1-6 9 16,4-2-1-16,-3-2 0 0,0-6 0 0,0-3 0 16,0-2 8-16,3-6 2 0,-3-5 0 0,3-2 0 15,-3-6-4-15,3-3-1 0,0-4 0 0,-3-1 0 16,2-2-5-16,1-1-8 0,0-5 11 0,-3 3-11 0,0-2 9 16,0-1-9-16,0 8 0 0,-3 1 9 0,0 1-9 15,0 7 0-15,0 1 0 0,-3 4 0 0,0 2-9 16,3 3 9-16,-3 2 0 0,-3 3 0 0,0 3 0 15,0 5-8-15,0 0 8 0,0 0 0 0,0 0-9 0,0 13 9 16,-6 3-13-16,3 5 5 0,0 3 8 0,3 3-12 16,-3 4 12-16,0 6-12 0,6 0 12 0,0 0 9 15,-3 0-1-15,3 0-8 0,3 1 12 0,3-1-4 16,-3-3 0-16,5 0-8 0,1 1 12 0,0-3-12 16,3-1 12-16,3-2-12 0,-3-2 12 0,3-6-4 15,0 0 0-15,-1-5-8 0,1-3 0 0,0-2 0 16,3-6 0-16,-3-5-836 15,3 0-171-15</inkml:trace>
  <inkml:trace contextRef="#ctx0" brushRef="#br0" timeOffset="122108.665">11045 12073 1954 0,'0'0'43'0,"-3"5"9"0,-6 1 1 0,3-1 3 0,0 0-45 0,0 6-11 15,-3-3 0-15,0 0 0 0,3 2 57 0,-6 3 10 16,3 1 1-16,1-1 1 0,-7 0-43 0,3 3-9 0,0 0-1 0,0 0-1 15,0 0-15-15,-3-1 0 0,0-1 8 0,0-1-8 32,1 0-112-32,2 0-24 0,0-2-6 0</inkml:trace>
  <inkml:trace contextRef="#ctx0" brushRef="#br0" timeOffset="123410.031">12277 11202 1692 0,'12'-7'37'0,"-6"4"8"0,3 0 2 0,3 1 0 0,-3-4-38 0,0 6-9 0,3-2 0 0,-3-1 0 16,-9 3 60-16,6-3 11 0,-6 3 1 0,0 0 1 16,0 0-34-16,0 0-7 0,-6 6-2 0,-3 2 0 15,-6 2-18-15,-3 1-3 0,-9-1-1 0,0 4 0 16,-5-1-8-16,-1 3 0 0,-3 2 9 0,-3 1-9 16,-2-1 20-16,-1 1 0 0,0-1 0 0,-2 1 0 15,2-3 12-15,0 0 3 0,4-1 0 0,2 1 0 16,-3 0-12-16,7 0-3 0,2-3 0 0,6 1 0 0,3 1-11 15,0-1-9-15,6-1 12 0,4-3-12 0,2 1 8 16,3 0-8-16,3-1 0 0,3 1 0 16,3-3 11-16,6 0-2 0,2 0 0 0,7-3 0 0,6 0 3 15,3 3 1-15,9-3 0 0,2-5 0 0,1 3-5 0,6 0 0 16,-1-3-8-16,-2 0 12 0,6 2-12 0,-4 1 0 16,4-3 0-16,-6 3 0 0,-1-3 0 0,-2 5 0 15,0-5 0-15,-7 5 0 0,-2 0 0 0,-3-2 0 16,-9 5 0-16,-3-3 0 0,-3 1 0 0,-6 2 0 15,-3 0 0-15,-9-1 0 0,-6 4 9 0,-6 2-1 16,-6 1 0-16,-6 4 0 0,-5 1-8 0,-4 2 12 16,0 5-12-16,-6-2 12 0,1 2-12 0,-4 1 0 15,1-1 0-15,-1 6 0 0,-3 0 0 0,4 0 0 0,-4-1 0 16,6 1 0-16,4 0 0 0,5 2 0 0,0-5 0 0,7 3 0 16,5-5-10-16,3-4 10 0,6 1 0 0,3-5-9 15,6-1 9-15,3-2 0 0,3 0 0 0,9-3-8 16,3-2 8-16,9-3 0 0,6 0 8 0,8-6-8 15,7 1 22-15,6 0 0 0,8-6 0 0,4 0 0 16,-1 1-5-16,7-4-1 0,-4 1 0 0,4-3 0 16,5 0-4-16,-5 3 0 0,-4-3-1 0,-8 3 0 31,-1-3-45-31,-5 0-9 0,0 0-1 0</inkml:trace>
  <inkml:trace contextRef="#ctx0" brushRef="#br0" timeOffset="129526.241">12742 10795 1177 0,'8'3'25'0,"1"2"6"0,6 3 1 0,0 2 2 0,3 4-34 0,3 2 0 0,-3 2 0 0,3 1 0 15,-4 4 68-15,1-1 6 0,3 1 2 0,0 4 0 16,-3-1 9-16,3 6 3 0,2-3 0 0,1 3 0 16,-3 2-17-16,3 3-3 0,0 3-1 0,3 2 0 15,-1 3-16-15,-2 3-3 0,0 2-1 0,0 1 0 16,-3-1-21-16,-4 0-4 0,-2 3-1 0,0 0 0 15,-6 2-9-15,-3 1-3 0,-3-3 0 0,-6 0 0 16,-3-3-9-16,-9 3 8 0,-6-3-8 0,-5 1 8 16,-7 2 0-16,-6-1 0 0,-5-1 0 0,-4-1 0 15,-3-5 0-15,-2 3-8 0,-4-3 12 0,-5 0-705 16,-1 0-142-16</inkml:trace>
  <inkml:trace contextRef="#ctx0" brushRef="#br0" timeOffset="130445.503">8068 13967 1436 0,'12'-8'32'0,"-12"8"6"0,0 0 2 0,0 0 0 0,0 0-32 0,6 11-8 0,3 2 0 0,-6 3 0 16,-3 5 8-16,0 3 0 0,6 5 0 0,-3 6 0 15,-3 4 50-15,0 6 10 0,0 3 3 0,0 7 0 16,6 6-5-16,-6 5-1 0,-3 3 0 0,3 3 0 16,9 2-13-16,-6 2-4 0,-9 4 0 0,3-1 0 15,6 1-15-15,-3-1-3 0,-3 0-1 0,0 3 0 16,-3-2-10-16,3 2-3 0,3-5 0 0,-3-1 0 15,-6 1 7-15,0 0 1 0,3-1 0 0,0-1 0 16,-6 1 14-16,4-2 3 0,-1-2 1 0,3-1 0 16,0 1-15-16,0-6-3 0,-6 5-1 0,6-7 0 15,0-3-11-15,0 2-1 0,-3-7-1 0,0-1 0 0,9-7-10 16,-6-3 8-16,3-6-8 0,0-1 8 0,0-9-8 16,3-6 10-16,3-1-10 0,0-9 10 15,-6-3-38-15,3-10-8 0,12 0-2 0,0-10-1114 16</inkml:trace>
  <inkml:trace contextRef="#ctx0" brushRef="#br0" timeOffset="130982.409">8128 13885 996 0,'0'0'28'0,"0"0"7"0,6-2-35 0,-6 2 0 0,0 0 0 0,0 0 0 0,3-3 119 0,-3 3 17 15,9-5 3-15,-3 5 1 0,-6 0-14 0,0 0-2 16,9-3-1-16,0 0 0 0,-1 3-54 0,4 3-10 16,-3-3-3-16,0 3 0 0,3-1-20 0,3 4-5 15,0-1-1-15,6 3 0 0,-3 3-9 0,5-1-1 16,4 1-1-16,6 2 0 0,3 3-10 0,-1 0-1 15,4 2-8-15,6 1 12 0,2 5-12 0,4-1 0 16,0-2 8-16,5 3-8 0,7-3 8 0,-1 3-8 16,7 0 11-16,2 0-11 0,-3 0 15 0,7 2-4 15,2-2-1-15,1 2 0 0,-1-2-10 0,-3 0 0 16,1 3 0-16,-1-1 0 0,-2 0 23 0,-4-2 5 16,4 3 2-16,-7-3 0 0,1 2-17 0,-10-2-3 15,-2 0-1-15,-7-3 0 0,1 3-9 0,-6-3 0 0,-4 0 9 16,-2-3-9-16,-3-4 9 0,-3 2-9 0,-4-1 12 0,1-1-12 15,-6-1 8-15,0-3-8 0,-3-4 0 0,-3 2 0 32,-1-6-40-32,-2 4-16 0,-3-9-2 0</inkml:trace>
  <inkml:trace contextRef="#ctx0" brushRef="#br0" timeOffset="131463.652">10527 14653 1489 0,'0'0'42'0,"0"0"10"0,0 5-42 0,3 3-10 16,-3 0 0-16,3 2 0 0,0 1 56 0,0 2 10 16,0 0 2-16,0 6 0 0,0-1 22 0,0 4 5 15,0-1 1-15,0 5 0 0,0 6-44 0,-3-3-8 16,0 3-1-16,0 2-1 0,0 1-2 0,0-1 0 0,0 0 0 16,0 3 0-16,0 1 5 0,0-1 1 15,0 2 0-15,3 1 0 0,0 2-19 0,3-2-4 0,-3-3-1 16,3-3 0-16,2 3-11 0,-2-5-3 0,0 0 0 15,3-3 0-15,-3 3-8 0,0-6 8 0,3 1-8 16,0-1 8-16,-3-2-8 0,0-3 0 0,3 3 0 0,-3-8 8 16,-3 8 0-16,3-6 0 0,-3 1 0 0,0-1 0 15,0-2-8-15,0 0 0 0,-3-3 0 0,3 3 0 32,-3-3-21-32,0 1-7 0,0-1 0 0,0 0-1 0,0-2 10 0,0-1 3 0,0 3 0 0,3-5 0 31,-3-2-10-31,3 2-2 0,0-3 0 0,-3-5 0 0,0 0 11 0,3 2 1 0,6 1 1 0,-4-6-682 15,4 1-137-15</inkml:trace>
  <inkml:trace contextRef="#ctx0" brushRef="#br0" timeOffset="131879.195">10738 16084 1544 0,'0'0'34'0,"0"0"7"0,0 0 2 0,0 0 0 0,0 0-35 0,0 0-8 0,-6-5 0 0,3 2 0 16,0 0 84-16,-3 3 14 0,-2 0 3 0,-1 6 1 15,-3-1-32-15,-3 3-6 0,-3 5-2 0,-6-2 0 16,-3 5-31-16,-8-3-7 0,-4 11 0 0,-9-3-1 16,-2 3-11-16,-7 2-1 0,-2 3-1 0,-7-2 0 15,-11 2-2-15,-7 0-8 0,-11 8 12 0,-3-3-4 16,-3 9 3-16,-6-1 0 0,-4-2 0 0,-2 2 0 15,3 0-3-15,0 3-8 0,-3-5 12 0,9-3-4 16,6-3 3-16,5-2 0 0,7-3 0 0,9-5 0 16,5 3-11-16,10-6 12 0,5-3-12 0,12 1-704 15,10-6-148-15</inkml:trace>
  <inkml:trace contextRef="#ctx0" brushRef="#br0" timeOffset="132666">5041 15264 1868 0,'0'-13'41'0,"3"5"9"0,0 2 2 0,3 1 0 0,3-6-42 0,6 1-10 0,-3-1 0 0,3 1 0 16,0 2 43-16,2-3 6 0,1 3 2 0,3 0 0 15,3 3 4-15,3 0 1 0,-3 2 0 0,5 3 0 16,4 3-35-16,0 2-6 0,0 0-2 0,-4 6 0 16,1 0-13-16,-3 4 0 0,-3 1 0 0,-4 0 0 15,-2 3 0-15,-3 4 8 0,-3 1-8 0,-6 0 0 16,0 3 12-16,-6-1-3 0,-3 0-1 0,-9 4 0 15,-3-1 4-15,-3 2 1 0,-5-4 0 0,-4 2 0 16,-6 0 12-16,0 0 3 0,-8-2 0 0,5-1 0 16,-3 1-16-16,4-4-4 0,-1-1 0 0,6-4 0 15,3-5-8-15,6 3 0 0,1-5 0 0,5-6 0 16,3 0-9-16,6-2-4 0,6-3-1 0,6-8-723 16,3-5-145-16</inkml:trace>
  <inkml:trace contextRef="#ctx0" brushRef="#br0" timeOffset="132946.567">5702 15142 1937 0,'-21'5'55'0,"15"-2"12"0,-3 2-54 0,0 3-13 16,-3 0 0-16,3 3 0 0,-2-1 59 0,-1 1 9 15,3 5 1-15,-3 0 1 0,3 2-2 0,-3 3-1 0,3 3 0 0,0 3 0 16,3 2-41-16,0-3-8 0,-3 3-2 15,0 0 0-15,0 1 0 0,3 1 0 0,4-2 0 0,-1 1 0 16,3 1 4-16,0-4 0 0,3-1 0 16,5-2 0-16,1 0-8 0,0 0 0 0,0-3-1 0,6-3 0 15,3 3-3-15,0-5 0 0,3 0 0 0,2-5 0 16,4-3-8-16,3-3 0 0,0-2 0 0,3-3-11 16,-1-3-1-16,4-2-1 0,-3-1 0 0,-1-1-751 15,1-4-149-15</inkml:trace>
  <inkml:trace contextRef="#ctx0" brushRef="#br0" timeOffset="133181.166">6041 15616 1677 0,'0'0'36'0,"0"0"8"0,0 0 2 0,0 8 2 0,0-8-38 0,0 5-10 0,0 6 0 0,0-4 0 0,0 1 90 0,3 6 16 16,0-4 3-16,-3 3 1 0,3 3-38 0,0 3-7 15,0-6-1-15,0 8-1 0,-3 0-15 0,3-2-2 16,0 2-1-16,0-5 0 0,0 5-10 0,3-2-3 16,-3-1 0-16,3-5 0 0,0 1-15 0,3-1-3 15,-3 0-1-15,3 0 0 0,-3-5-5 0,3 0 0 16,0 0-8-16,-1-5 12 0,1-1-12 0,3 1 0 16,-3-3 0-16,3-5 0 15,0-3-116-15,3-3-22 0,-3-2-5 0,0-3-554 16,0-5-111-16</inkml:trace>
  <inkml:trace contextRef="#ctx0" brushRef="#br0" timeOffset="133469.462">6122 15409 1659 0,'-15'-2'36'0,"9"2"8"0,3 0 2 0,-6 0 1 0,3 0-38 0,0 0-9 0,0 0 0 0,0 0 0 15,6 0 71-15,-6 2 12 0,0 4 2 0,3-1 1 16,-3 3-29-16,3-3-5 0,0 8-2 0,-3-2 0 15,3 0-25-15,3-1-5 0,-3 1 0 0,0-1-1 16,3 4 1-16,3-4 0 0,-3-2 0 0,3 0 0 16,0-3-3-16,3 6 0 0,3-6 0 0,-3 0 0 15,3-2-3-15,0-3-1 0,0-3 0 0,3 1 0 16,3-6 2-16,-3-3 0 0,0-2 0 0,-3 2 0 16,2-4-6-16,-2-1-1 0,-3-5 0 0,0-1 0 15,-6 4-8-15,-3-1 12 0,0 3-12 0,-3 3 12 16,-3 3-1-16,1-1 0 0,-1 3 0 0,-3 3 0 0,0 2-3 15,3 1-8-15,-3 2 12 0,6 5-768 16,0 0-153-16</inkml:trace>
  <inkml:trace contextRef="#ctx0" brushRef="#br0" timeOffset="134623.775">10188 15097 1339 0,'0'0'29'0,"0"0"7"0,0 0 0 0,0 0 2 0,0 0-30 0,6-3-8 0,-3-2 0 0,6 3 0 16,-1-4 87-16,7-2 16 0,0-2 3 0,6 2 1 15,0-5-38-15,3-1-7 0,2 1-2 0,10-5 0 16,0 2-15-16,6-5-3 0,-1-1-1 0,7-4 0 15,0-3 12-15,2 0 3 0,7 0 0 0,-1-3 0 16,4 0-13-16,-1-2-3 0,-2 2 0 0,2 0 0 16,-5-2-17-16,0-1-4 0,-7 1-1 0,1 2 0 15,-4 1 0-15,-2 1 0 0,0 4 0 0,-7 0 0 16,-5 2 15-16,0 3 3 0,-6-1 1 0,-3 4 0 16,0-1 4-16,-4 3 1 0,1 3 0 0,-3 0 0 15,-3 2-18-15,3 1-4 0,-6-1-1 0,3 3 0 16,-3 3-19-16,0 0 0 0,-3 2 8 0,-3 0-8 15,-1-2 0-15,-2 5 0 0,0 0 0 0,0 0 0 16,0 0 0-16,0 0 0 0,0 0-12 0,0 0 3 16,0 0-80-16,0 0-16 0,0 0-3 0,0 0-685 15,-5 5-137-15</inkml:trace>
  <inkml:trace contextRef="#ctx0" brushRef="#br0" timeOffset="134852.07">11408 14137 2026 0,'-18'-14'44'0,"12"12"10"0,0-3 2 0,-3-1 1 0,6 4-45 0,-3-1-12 16,3-2 0-16,3 5 0 0,0 0 65 0,9-6 11 0,0 4 3 0,3-1 0 16,9 0-43-16,-3 1-8 15,6 2-1-15,0 0-1 0,-1 2-26 0,4 1-9 0,0 0 0 0,3-1 0 16,-4 6 9-16,1-2 0 0,0 2 0 0,-6 2 0 16,0-2 0-16,-3 3 16 0,-4-1-3 0,-2 3 0 15,-3 1-13-15,-6-1-16 0,-6 3 3 0,0 0 1 16,-6 2 35-16,0 1 7 0,-8-1 2 0,-1 1 0 31,3-1-48-31,-6 1-10 0,3-1-2 0,-3 1-692 0,3-1-138 0</inkml:trace>
  <inkml:trace contextRef="#ctx0" brushRef="#br0" timeOffset="135455.202">12271 13279 1489 0,'0'0'42'0,"0"0"10"0,-3-2-42 0,3 2-10 15,-6 0 0-15,-3 0 0 0,-3 0 94 0,1 2 17 16,-1-2 3-16,0 6 1 0,0-4-43 0,0 4-9 15,-3 2-2-15,-3-3 0 0,6 3-34 0,-6 0-7 16,4 0-2-16,-1 0 0 0,0 0-2 0,0-3-1 16,0 3 0-16,0 0 0 0,0-3 1 0,3 0 0 15,0 3 0-15,-2-5 0 0,2 0 3 0,3 5 1 0,0-6 0 16,-3 3 0-16,3 1-7 0,3 2-1 0,3 0 0 0,0 0 0 16,0-1-12-16,6 7 0 0,0-1 0 0,0 0 0 15,6 3 0-15,3 3 0 16,-3-1 0-16,3 6 0 0,0-3 0 0,-1 0 0 0,4 3 0 0,-6 3 0 15,0-1-9-15,0 0 9 0,-3 4 0 0,-3 1-9 16,-3 4 19-16,0-1 4 0,-6 6 1 0,3-1 0 16,-3 4-4-16,0-1-1 0,0-2 0 0,-3 2 0 15,3-2-1-15,-3 0 0 0,-2-3 0 0,2 0 0 16,0 0 3-16,3 0 0 0,-3-3 0 0,-3 0 0 16,6-2-3-16,-3 0 0 0,0-3 0 0,3-5 0 15,0 0 0-15,0-3 0 0,3 0 0 0,3-8 0 16,-3 0-9-16,3-2 12 0,-3-3-12 0,6 3 12 15,0-6-4-15,-3-5-8 0,3 5 12 0,3 0-4 16,0-2 1-16,-6-3 0 0,6 0 0 0,6-3 0 16,-3 3-1-16,3-2-8 0,0-3 12 0,0 2-4 0,0 0-8 15,2-2 0-15,1 0 0 0,0-1 8 0,0 1-8 0,0 0 0 16,3-3 0-16,-3 3 8 0,0-3-8 0,-3 0 8 16,2 0-8-16,-2-3 8 15,0 1-28-15,-3-4-7 0,0 1-1 0,3-5-756 16,3 2-151-16</inkml:trace>
  <inkml:trace contextRef="#ctx0" brushRef="#br0" timeOffset="136074.927">11902 13367 1119 0,'0'0'24'0,"3"-3"6"0,0 0 1 0,3 1 1 0,0-3-32 0,3 2 0 0,0-2 0 0,6-1 0 15,-3 4 75-15,3-4 9 0,2-2 1 0,1 3 1 16,3 0 6-16,0 0 0 0,0-1 1 0,3 1 0 0,2 0-30 0,-5-1-7 15,0-2 0-15,0 6-1 16,0-3-1-16,-3-1 0 0,-1 1 0 0,1 2 0 0,-3 1-11 16,0-1-3-16,-3 3 0 0,0-3 0 15,-3 3-14-15,0 0-3 0,0 0-1 0,-9 0 0 0,9 3-22 0,0 0 0 16,-4-1 0-16,1 4 0 0,0 2 0 16,-3-1 0-16,0 4 0 0,0 0 0 0,0 2 24 0,-3 3 6 15,3 2 2-15,-3 1 0 0,0 5-32 0,3-1 0 16,-3 4 0-16,3 2 0 0,-3 0 0 0,0 3 0 15,3 0 0-15,-3-1 0 0,3 4 0 0,0-4 0 16,3 4 0-16,-3-1 0 0,0 3 0 0,0-2 0 16,0-1 0-16,3 0 0 0,0 4 0 0,0 1 0 15,-3-4 0-15,3 2 0 0,0-6 0 0,0 4 0 0,-3-6 0 16,3 0 0-16,0-3 12 0,-3-2-3 16,3 0-1-16,-4 0 0 0,1-3-8 0,3-2 0 0,-3-4 0 15,0 1 0-15,0-2 0 0,-3-1 12 0,3-3-12 16,-3-2 12-16,0 3-2 0,3-3 0 0,-3-3 0 0,0-5 0 15,0 5 2-15,-3 1 0 0,-3-1 0 0,6-5 0 16,-3 5 12-16,-6-2 4 0,4 0 0 0,-4-1 0 16,0 1-28-16,-3-3 0 0,0-3 0 0,0 3 0 15,-3 0 0-15,0 0 0 0,-3-2 0 0,-3-1 0 16,-5 3 0-16,2 0 0 0,-6 0 0 0,-6 0 0 16,4 3 0-16,-4-1 0 0,-3 1 0 0,-2 2 0 31,2 0-20-31,-3 1-10 0,3 2-2 0,4-3 0 0,5 0-80 15,6 3-16-15,3 0-3 0,9 0-1 0</inkml:trace>
  <inkml:trace contextRef="#ctx0" brushRef="#br0" timeOffset="136890.232">12697 13944 1335 0,'0'0'29'0,"0"0"7"0,0 0 0 0,9-3 2 0,0 0-30 0,-3-2-8 0,0 0 0 0,0-1 0 15,0-2 104-15,2 3 19 0,-5-3 4 0,6-2 1 16,-3-1-42-16,3 0-8 0,-3 1-2 0,3-1 0 15,-3-5-12-15,3 3-4 0,0-3 0 0,-3-2 0 16,3-1-28-16,0 1-7 0,0-6-1 0,-3 3 0 16,3-3-24-16,0 0 0 0,-6-2 0 0,2 2 0 15,4 0 31-15,-6 0 1 0,0 3 0 0,0 0 0 16,0 5-7-16,0 0-1 0,-3 3 0 0,3 0 0 0,-3-1-12 16,3 7-4-16,-3 1 0 0,0 1 0 0,0 0-8 0,0 5 0 15,0 0 0-15,0 0 0 0,-3 10 0 0,0 1 0 16,0-1 0-16,0 6 0 0,0 5 0 0,0 1 0 15,0 1 0-15,0 4 0 0,0-1 0 0,3 1 0 16,-3-1 0-16,3-2 0 0,3 0 0 0,0 0 0 16,3-3 0-16,0 0 0 0,0 3 0 0,6-6 0 15,0-4 0-15,0 1 0 0,-3 1 0 0,6-5 0 16,0-3 0-16,0-3 0 0,-4-2 0 0,4-3 0 16,0 0 0-16,0-5 0 0,-3-3 28 0,-3-3 3 0,-3-2 1 15,6-3 0-15,0 0-32 0,-6 0 0 0,0-5 0 16,-3 0 0-16,3-6 12 0,0 4-4 0,-4-1-8 15,1-3 12-15,0 1-12 0,0 2 0 0,0 3 0 0,-3 0 0 16,0 2 0-16,0 1 0 0,0 4 0 0,0 4 0 16,0-1 0-16,-3 1 0 0,0 2 0 0,0 0 0 15,-2 2 0-15,2 4 0 0,0 2 0 0,3 0 0 16,-3 2 0-16,0 9-8 0,0-3 8 0,-3 5-13 16,3 6 13-16,0 2 0 0,0 0 0 0,0 6 0 15,3 2 0-15,0 0 0 0,0 0 0 0,3 0 0 16,-3-3 0-16,6 4 0 0,3-4 0 0,0-2 0 15,-3 0 0-15,5 2 0 0,1-7 0 0,3 2 0 16,0-3 0-16,0-4 0 0,-3 1 0 0,6-4 0 16,-3 0 0-16,0-4 0 0,-1-1 0 0,4-4 0 15,0-2-28-15,0-2-4 0,0-4 0 16,0-4-1144-16</inkml:trace>
  <inkml:trace contextRef="#ctx0" brushRef="#br0" timeOffset="137740.193">13265 13838 1407 0,'0'0'31'0,"-3"-3"6"0,-3-2 2 0,6 5 1 0,0 0-32 0,-2-6-8 0,-4 4 0 0,6 2 0 16,0 0 103-16,0 0 19 0,0 0 4 0,6-8 1 16,-1 3-64-16,4 2-13 0,0 0-2 0,3 1-1 15,0-1-23-15,3 0-5 0,0 3-1 0,3-2 0 16,0 2 2-16,-1-3 1 0,1 3 0 0,0 0 0 16,0 0 1-16,-3 0 0 0,0 3 0 0,-3-1 0 15,-3-2-22-15,-3 3 0 0,0 2 0 0,-6-5 0 16,0 0 8-16,-3 6 1 0,-3 2 0 0,0-1 0 15,-6 4-9-15,-3-3 10 0,0 3-10 0,0 2 10 16,-3 0-10-16,3-2 0 0,3-1 9 0,-2 1-9 16,2 2 0-16,0-2 0 0,3-3 0 0,3-1 0 15,0 1 0-15,0-2 0 0,3-1 0 0,3-5 0 16,0 0-8-16,3 8 8 0,-3-8-8 0,6 5 8 0,3-2 0 16,0 2-8-16,3-5 8 0,0 3 0 0,0-3 0 15,-1 0 0-15,4 0 0 0,3-3 0 0,-3 6 0 16,0-3 0-16,3 0 0 0,-3 0 0 0,-3 0 0 0,-1 0 0 15,-2 0 0-15,3 0 0 16,0 0-80-16,-3 0-18 0,0 0-3 0</inkml:trace>
  <inkml:trace contextRef="#ctx0" brushRef="#br0" timeOffset="137945.129">13742 13795 1796 0,'-12'-5'40'0,"12"5"8"0,-6 0 1 0,0-3 1 0,0 6-40 0,6-3-10 0,0 0 0 0,-9 5 0 16,6 1 37-16,0-1 6 0,-3 3 1 0,6 0 0 15,0 2-13-15,0 1-3 0,3 5 0 0,3 0 0 16,-3 0-19-16,3 0-9 0,-3 2 8 0,3 1-8 16,-3-1 14-16,0 1-2 0,0-1-1 0,0 1 0 15,0-3-3-15,3-1-8 0,-6-1 12 0,3-1-4 16,0-3-8-16,-3 1-17 0,3 0 4 0</inkml:trace>
  <inkml:trace contextRef="#ctx0" brushRef="#br0" timeOffset="138211.908">13813 13772 1580 0,'-6'-8'35'0,"6"8"7"0,-6-6 2 0,6 6 0 0,-3-5-36 16,3 2-8-16,0 3 0 0,0 0 0 0,0 0 64 0,0 0 10 15,0 0 2-15,9 0 1 0,6 0-44 0,0 6-9 16,3-4-1-16,3 4-1 0,2 2 2 0,1 0 0 16,0-1 0-16,0 1 0 0,0 6-24 0,2-4 0 15,-2 1 0-15,-3 2 0 0,0-2 0 0,-3 2 9 16,-6 0-9-16,0-2 0 0,-3 2 13 0,-1-3-4 16,-8 4-1-16,0-1 0 0,-2 0 11 0,-7 0 1 15,0 1 1-15,-6-1 0 0,0 0-2 0,-3 0-1 16,0-2 0-16,-3 2 0 0,0-2-18 0,-2-3-9 15,2 2 1-15,0-5-640 16,3 1-128-16</inkml:trace>
  <inkml:trace contextRef="#ctx0" brushRef="#br0" timeOffset="138470.409">14269 13780 1443 0,'0'0'32'0,"-3"0"6"0,-6 0 2 0,0 0 0 0,0 2-32 0,0 1-8 0,-6 2 0 0,0 0 0 16,0 3 71-16,-3 3 12 0,0 5 2 0,4 2 1 15,-1 1-43-15,3 2-9 0,0-2-2 0,0-1 0 16,6 6 0-16,0-3 0 0,6 0 0 0,0 0 0 16,3 1-6-16,6-1-2 0,-3-3 0 0,6-2 0 0,0 0-6 15,3-3-2-15,2-2 0 0,4-3 0 16,-3-3-16-16,6 0 0 0,0-5 0 0,0 0-630 15,-1-5-125-15</inkml:trace>
  <inkml:trace contextRef="#ctx0" brushRef="#br0" timeOffset="138688.282">14379 14057 1067 0,'0'0'30'0,"0"0"7"0,0 0-29 0,3 6-8 0,3-1 0 0,0 0 0 16,-3 3 98-16,-1 0 18 0,1-3 4 0,0 6 1 16,0-3-17-16,-3 2-4 0,3-2-1 0,-3 3 0 15,6-3-24-15,-3 0-5 0,3 0-1 0,-3 0 0 16,3 0-29-16,0 0-5 0,0-3-2 0,3 0 0 16,-3-2-12-16,3-1-2 0,0-2-1 0,3 0 0 31,0-2-106-31,3-1-22 0,-4-2-4 0,1 0-1 0</inkml:trace>
  <inkml:trace contextRef="#ctx0" brushRef="#br0" timeOffset="138808.872">14391 13959 1940 0,'0'0'43'15,"0"0"9"-15,0 0 1 0,0 0 1 0,0 0-43 0,0 0-11 0,0 0 0 0,0 0-573 16,0 6-117-16</inkml:trace>
  <inkml:trace contextRef="#ctx0" brushRef="#br0" timeOffset="139890.58">10042 12216 1250 0,'0'0'35'0,"6"-3"9"0,0 1-36 0,-6 2-8 16,6-3 0-16,0 0 0 0,3 1 94 0,-4-1 17 15,1 0 3-15,-6 3 1 0,9-2-45 0,-3-1-9 16,-3 0-1-16,-3 3-1 0,9 0-28 0,0-2-6 16,0-1-1-16,-3 3 0 0,3 0 1 0,0 0 0 15,0-3 0-15,0 3 0 0,3 3-10 0,0-6-3 16,-1 3 0-16,1 3 0 0,-3 0-12 0,3-1 8 15,-6 4-8-15,3-1 0 0,-3 0 8 0,-3 1-8 16,-3-1 0-16,0 5 0 0,-3 1 12 0,-6 2-3 0,0-2-1 16,-6 2 0-16,0 0 4 0,-2 3 1 0,-1-3 0 15,-3 1 0-15,3-1-13 0,0 0 11 0,-3 0-11 16,0-2 10-16,4 2-10 0,2-2 0 0,0-1 0 0,3 1 0 16,0-3 0-16,3 0 0 0,3-3-12 0,3 0 12 15,3-5 0-15,0 6 0 0,0-6 0 0,0 0 0 16,6 5 0-16,6-2 0 0,0-3 0 0,0 0 0 15,6 0 0-15,-3-3 0 0,-1-2 8 0,4-1-8 16,-3 4 0-16,3-4-14 0,-6 4 2 0,0-1 0 31,3-2-16-31,-3 2-4 0,0-2 0 0,0 0-576 0,-4 2-116 0</inkml:trace>
  <inkml:trace contextRef="#ctx0" brushRef="#br0" timeOffset="140114.447">10402 12171 959 0,'0'0'27'0,"0"0"6"0,0 0-33 0,0 0 0 15,-6-3 0-15,0 3 0 0,0 0 80 0,6 0 10 16,0 0 2-16,0 0 0 0,0 0 3 0,-3 5 1 16,0 3 0-16,-3 0 0 0,3 0-41 0,0 3-8 15,0-1-2-15,-3 1 0 0,3 2-22 0,-3 1-5 16,6-1-1-16,-3 3 0 0,-3-3-9 0,3 3-8 15,3-3 12-15,-2 0-12 0,2 0 12 0,-6 1-12 16,6-4 12-16,-3 3-12 16,3-2-16-16,0 0-9 0,-3-3-3 0,0-3-774 0</inkml:trace>
  <inkml:trace contextRef="#ctx0" brushRef="#br0" timeOffset="140406.916">10331 12324 1033 0,'14'-2'22'16,"-5"2"5"-16,0 0 1 0,0 0 2 0,3-3-30 0,0 3 0 0,-3 3 0 0,3-3 0 15,0 0 90-15,-3 2 12 0,3 1 2 0,-1-3 1 16,-2 5-33-16,0-2-8 0,-3 0 0 0,0 2-1 15,-6-5-31-15,6 5-7 0,-3 3-1 0,0 0 0 0,-6 0-3 16,3 0-1-16,-6 2 0 0,0 1 0 0,-3 0-5 16,0-3-2-16,-2 2 0 0,-4 1 0 0,3-1 2 15,-3 1 0-15,0-1 0 0,0-2 0 0,3 6-27 0,0-6-4 16,3 0-2-16,0-1-807 16</inkml:trace>
  <inkml:trace contextRef="#ctx0" brushRef="#br0" timeOffset="140608.998">10491 12338 862 0,'0'0'24'0,"0"0"6"0,0 0-30 0,0 0 0 0,-3 2 0 0,0 3 0 16,0 1 89-16,0-1 12 0,0 3 3 0,3 0 0 15,-3 0-29-15,3 0-6 0,0 2-1 0,3 1 0 16,-3 0-21-16,0-1-5 0,3 1-1 0,0 2 0 15,0-2-25-15,0 2-4 0,-3-5-2 0,6 2 0 16,-3 1-10-16,3-3 0 0,0 0 0 0,3-3-726 16</inkml:trace>
  <inkml:trace contextRef="#ctx0" brushRef="#br0" timeOffset="140806.349">10581 12496 1350 0,'0'0'29'0,"0"0"7"0,0 0 0 0,-3 6 3 0,0-4-31 0,3-2-8 16,0 0 0-16,-3 8 0 0,3 3 65 0,3-3 12 16,0 5 3-16,3-5 0 0,-1 2-29 0,1 1-6 15,0-3-1-15,0 3 0 0,0-1-32 0,0-2-12 16,3 0 0-16,0 3 9 0,-3-3 0 0,3-1 0 16,-3-1 0-16,3-1 0 0,-3 0-20 0,0 1-4 15,-3-6-1-15,3 2 0 0</inkml:trace>
  <inkml:trace contextRef="#ctx0" brushRef="#br0" timeOffset="140955.406">10679 12420 1792 0,'0'0'40'0,"-6"-3"8"0,0 0 1 0,0 1 1 0,0 2-40 0,0 0-10 0,3 0 0 0,3 0 0 15,-6 0 28-15,6 0 4 0,-3 8 1 0,3-8-584 16,0 5-117-16</inkml:trace>
  <inkml:trace contextRef="#ctx0" brushRef="#br0" timeOffset="142304.462">10122 15214 1735 0,'0'0'38'0,"0"0"8"0,0 0 2 0,3-6 0 0,3 4-38 0,-3-4-10 0,6 4 0 0,0-1 0 15,0 3 41-15,6 0 7 0,0 0 0 0,5 3 1 16,1 2-4-16,3 3-1 0,3 0 0 0,3 0 0 16,5 2-7-16,1 4-1 0,6 1-1 0,-1 4 0 15,7 2 0-15,-3 3 0 0,5-3 0 0,4 3 0 16,5 2-14-16,4 1-2 0,-1-3-1 0,1 2 0 15,-1 1-10-15,1-4-8 0,-3 1 12 0,-1-3-12 16,1 1 0-16,-7-4-9 0,-2-2-1 0,-4-3 0 16,-8 3 21-16,0-5 4 0,-4 2 1 0,-5-5 0 15,-3 0-16-15,-3 0 9 0,-3-3-9 0,-3-2 8 16,-4 2-22-16,1-2-5 0,-6-1-1 0,-3-2 0 16,-3 0-105-16,-3 0-22 0,0 0-4 15</inkml:trace>
  <inkml:trace contextRef="#ctx0" brushRef="#br0" timeOffset="142499.817">11360 15513 1868 0,'0'0'41'0,"0"0"9"0,6 0 2 0,6-3 0 0,-3 3-42 0,3-3-10 16,0 3 0-16,3 0 0 0,0 0 47 0,3 3 7 0,-3 0 2 0,-1 2 0 16,4 0-4-16,0 0 0 0,0 3 0 0,0 0 0 15,0 6-34-15,0-4-7 0,-1 3-2 0,-5 3 0 16,0 0-9-16,-3 0 10 0,-3 2-10 0,-6 4 10 15,0 1-10-15,-6 1-12 0,-3 0 2 0,-3 3-669 16,-3 2-133 0</inkml:trace>
  <inkml:trace contextRef="#ctx0" brushRef="#br0" timeOffset="143219.251">12060 15319 1105 0,'0'0'24'0,"0"0"4"0,3-5 2 0,3-5 2 0,3 2-32 0,0-3 0 16,3 3 0-16,0-5 0 0,-1 5 42 0,4 0 2 15,-3-3 0-15,-6 3 0 0,-3 3 28 0,0 0 7 0,3-3 1 16,-6 8 0-16,0 0 6 0,-3-5 2 16,0-1 0-16,-3 4 0 0,-3-1-29 0,-6 3-6 15,0 0-1-15,-2 3 0 0,-1 2-32 0,0 0-6 16,-3 3-2-16,0 0 0 0,3 0-12 0,0 0 0 0,4 3 0 0,2-1 0 15,-3 3 0-15,6 1 0 0,-3-1 0 0,3 3 0 16,3 2 0-16,3 1 0 0,-3 2 0 0,6 0 0 16,0 0 0-16,0 3 9 0,3 0-9 0,3 2 8 15,-3 1 4-15,3-1 0 0,-3 9 0 0,3-1 0 16,3-5-12-16,-6 11 0 0,3-3 0 0,0 3-11 16,-3 2 11-16,3 0 0 0,-3-2 8 0,0 5-8 15,0-3 0-15,0 9 0 0,0 1 0 0,0 1 0 16,-3 3 0-16,0-1 0 0,3 4 0 0,-3-1-8 15,-3 8 16-15,0-2 3 0,-3 2 1 0,3-3 0 16,-3 3 6-16,0-5 2 0,-3 0 0 0,0 0 0 16,0 5-7-16,-3 3-1 0,0-8 0 0,3 0 0 15,-3-3-1-15,0 0-1 0,1 5 0 0,-1-4 0 16,-3 2-1-16,3-3 0 0,0 0 0 0,0 0 0 16,0-5-9-16,0 0 8 0,3-3-8 0,0-2 8 15,3 2 1-15,0 3 0 0,0 0 0 0,1-3 0 0,2-7-9 0,0 2 0 16,0-6 0-16,3-2 0 0,0-10 18 0,3 5 2 15,-3-6 0-15,0-5 0 0,3-2-20 0,0-1 0 16,-1-2 0-16,4 3 0 0,0-1 0 0,0-5 0 16,0 1 0-16,9-7 0 0,0 4 10 0,0-8-2 15,0-3 0-15,3 0 0 0,0-8-8 0,-1 0 8 16,4-3-8-16,-3 3 8 0,0-5-8 0,0 3 0 16,0-4 0-16,3 6 0 0,-1-5 0 0,1 0 0 15,3 0 0-15,6-1 0 0,-3 1 0 0,-4 0 0 16,1 0 0-16,-3 0 0 0,-3 2 0 0,0-2-9 0,-6 5 9 15</inkml:trace>
  <inkml:trace contextRef="#ctx0" brushRef="#br0" timeOffset="144220.599">12116 15174 1213 0,'0'0'34'0,"-5"-3"8"0,5 3-34 15,-3-2-8-15,0-4 0 0,3 6 0 0,0 0 73 0,0 0 13 0,0 0 2 0,6-5 1 16,2 0-42-16,4 2-9 0,0-2-2 0,3 2 0 15,3 0 11-15,3 3 1 0,0-2 1 0,0 2 0 16,-1-3-29-16,4 3-5 0,-3-2-2 0,0 2 0 16,0 0 5-16,-3 0 1 0,-1 2 0 0,-2-2 0 15,-3 5 1-15,0-2 1 0,-3 0 0 0,-3 2 0 16,3 0-2-16,-3 3-1 0,-3-2 0 0,0 2 0 16,0 2 2-16,0 1 1 0,-3 2 0 0,3-3 0 15,-3 6-6-15,0 0-2 0,3 0 0 0,-3 5 0 0,0 3-13 16,0-3 0-16,3 8 0 0,0-2 0 0,-3 2 12 15,0-3-4-15,0 3-8 0,0 3 12 0,0 0-1 0,0 2-1 16,0 1 0-16,0-1 0 0,0 6 5 0,0 2 1 16,-3-2 0-16,3 2 0 0,0 1 0 0,0-1 0 15,0 3 0-15,0 0 0 0,0 5-8 0,0 0-8 16,0 6 11-16,0-3-11 0,0 0 9 0,3 5-9 16,-3-5 0-16,3 2 9 0,3 4-9 0,-3-4 0 15,0 3 0-15,0 1 0 0,-1-6 0 0,1-1 0 16,-3-1 0-16,0-4 0 0,0 12 0 0,0-6 0 15,-3-3 0-15,-2-3 0 0,-1 6 0 0,0-2 0 0,-3-4 0 16,0-2 8-16,0 5-8 0,0-2 0 16,0 5 9-16,0-3-9 0,0 3 0 0,6-8 0 0,-3 3 0 15,3-3 8-15,3-3-8 0,-3 0 0 0,3-2 0 16,0 2 0-16,0 1 0 0,0-1 0 0,3-2 0 16,-3 2 8-16,3-5-8 0,-3-2 0 0,0-4 0 0,0 1 0 15,0 0 0-15,0-6 8 0,-3 1-8 0,0-1 0 16,0 1 8-16,0-14-8 0,0 8 10 0,0-2-10 15,-3-1 14-15,3 1-3 0,-3-3-1 0,0 2 0 16,4-5-1-16,-7 6 0 0,3-1 0 0,0-10 0 16,3 5-1-16,-3-7-8 0,0 2 12 0,0-8-4 15,-3 5 10-15,3-10 2 0,0 5 0 0,-3 0 0 16,0-8 7-16,-3 2 1 0,3-1 1 0,-3-4 0 16,1 3-13-16,-1-5-4 0,-3 0 0 0,3 7 0 15,-6-2-4-15,3-2 0 0,-3 2-8 0,-3 0 12 16,-2 3-88-16,-1-3-19 0,-3 2-3 15</inkml:trace>
  <inkml:trace contextRef="#ctx0" brushRef="#br0" timeOffset="145555.16">13051 18042 1071 0,'0'0'22'0,"6"-5"6"0,0-1-28 0,3 4 0 0,-3-4 0 0,3 1 0 16,-3 2 107-16,3-2 16 0,-3 0 3 0,0 2 1 15,-6 3-20-15,3-5-4 0,3 0-1 0,-3-1 0 16,-3 6-41-16,0 0-8 0,0-8-1 0,0 8-1 16,-3-5-4-16,-3 5-1 0,-3-2 0 0,0 2 0 15,-3 0-37 1,-3 0-9-16,-3 2 0 0,-3 3 0 0,0 6 16 0,-2-3 2 0,-7 0 0 0,0-3 0 15,-3 8-18-15,-2-5 0 0,-1 6 0 0,0-4 0 16,3 3 9-16,1-5-1 0,2 6-8 0,6-4 12 16,3-2 7-16,3 0 1 0,4 3 0 0,5-9 0 15,6 9-3-15,0-9 0 0,3-2 0 0,6 6 0 16,3-1 3-16,5-2 0 0,10-3 0 0,3 5 0 16,6-5-20-16,-1 0 0 0,1 0 0 0,6 0 0 15,-3 0 0-15,2 0 0 0,-2 0 0 0,0 5 0 16,0-5 0-16,-4 3 0 0,-2-3 0 0,0 5 0 15,-9 1 0-15,-1-4 0 0,-2 3 0 0,-6 6 0 0,0-8 0 16,-6 7 0-16,-6-2 0 0,-6 0 0 0,0 5 0 16,-6 1 0-16,-6 4 0 0,-2 1 0 0,-4-1 0 15,0-2 0-15,-6 3 0 0,9-1 0 0,-2-2-9 0,-4 2-9 16,3 6-2-16,-3-3 0 0,0 1 20 0,4-4 0 16,-1 1 0-16,-9 7 0 0,3-5 0 0,3-2-12 15,7-6 12-15,5 0-10 0,3-2 10 0,3-3 0 16,6-3 0-16,3-5 0 0,6 3 10 0,6-3-2 15,0 0-8-15,8 0 12 0,4-3 4 0,3-2 0 16,0 0 0-16,6 2 0 0,-4-2-16 0,7-6 0 16,0 8-12-16,0-7 12 0,-1 7 0 0,4-7 0 0,-3 7 0 15,2-2 0-15,-5-1 0 0,0-2 0 0,-6 8 0 16,-1-5 0-16,-8 5 0 0,0-3 17 0,-6 3-3 16,0 0-1-1,-6 0-33-15,-6 0-6 0,0 0-2 0</inkml:trace>
  <inkml:trace contextRef="#ctx0" brushRef="#br0" timeOffset="145986.313">13483 18090 1373 0,'0'0'39'0,"0"0"9"0,0 0-39 15,0 0-9-15,0 0 0 0,0 0 0 0,-6 0 76 0,3 0 14 16,-3 0 2-16,-3 0 1 0,3 8-17 0,0-6-3 15,0 1-1-15,0 7 0 0,-3-2-27 0,3 0-5 16,0 5-2-16,-3-2 0 0,0 5-4 0,0-3-1 16,1 3 0-16,-1 0 0 0,-3 2-1 0,3 4-1 15,3 1 0-15,-3-1 0 0,0-4-18 0,3 1-3 0,0 2-1 0,3 0 0 16,0 3-9-16,3-3 0 0,0 5 9 0,3-2-9 16,0-3 0-16,3 3 0 0,3-3 0 15,0-2 8-15,3-3 0 0,3-6 0 0,0 4 0 16,2-9 0-16,4-5 0 0,0 0 1 0,3-5 0 0,0-6 0 31,2 3-114-31,4-5-23 0,3-6-5 0,0-2-1 0</inkml:trace>
  <inkml:trace contextRef="#ctx0" brushRef="#br0" timeOffset="146151.812">13703 18238 2019 0,'-6'-11'57'0,"6"11"13"16,-6 0-56-16,6 0-14 0,-3-2 0 0,3 2 0 0,-6-6 78 0,6 1 13 16,-3 2 2-16,3 3 1 0,0 0-30 0,6-5-7 15,-6 5-1-15,6-5 0 0,3 5-44 0,0 0-12 16,-3 5 0-16</inkml:trace>
  <inkml:trace contextRef="#ctx0" brushRef="#br0" timeOffset="146336.761">13724 18460 1982 0,'0'0'56'0,"0"0"12"0,-3-5-54 16,0 5-14-16,-3 0 0 0,0-6 0 0,6 6 102 0,-3-2 18 0,3 2 3 0,0 0 1 16,0 0-64-16,6-6-13 0,-6 6-3 0,6-5 0 15,0 3-44-15,3-4 0 0,-9 6-10 0</inkml:trace>
  <inkml:trace contextRef="#ctx0" brushRef="#br0" timeOffset="146600.783">13923 18108 1864 0,'-15'-18'41'0,"9"10"9"0,-3-3 2 0,1 3 0 0,-1 0-42 0,3-2-10 0,0 2 0 0,0 2 0 0,0 4 59 0,6 2 9 16,0 0 3-16,0 0 0 0,0 0-29 0,9 8-6 16,0 5 0-16,6-5-1 0,2 5-19 0,4 6-3 15,3-1-1-15,6 1 0 0,0 2 9 0,5 0 2 16,-5-3 0-16,0 6 0 0,0-3 7 0,-4 1 2 16,1 1 0-16,-6-1 0 0,-3 1-15 0,-6-7-2 15,0 3-1-15,-6 2 0 0,0-3-2 0,-6 9-1 16,-3-3 0-16,-3-3 0 0,-6 5-11 0,-9 6 0 15,-6 0 0-15</inkml:trace>
  <inkml:trace contextRef="#ctx0" brushRef="#br0" timeOffset="152437.641">14620 18336 1594 0,'0'0'35'0,"0"0"7"0,0 0 2 0,0 0 1 0,0 0-36 0,0 0-9 0,0 0 0 0,0 0 0 16,0 0 116-16,0 0 22 0,0 0 4 0,0 0 1 15,6-6-63-15,0 6-13 0,3-5-3 0,-3 5 0 16,2-3-31-16,1-2-6 0,3 5-2 0,0 0 0 15,0-5-12-15,0 5-2 0,3-3-1 0,-3 3 0 16,0 3 2-16,3-3 0 0,-3 0 0 0,-1 5 0 16,1-5-12-16,-6 5-11 0,3-2 3 0,-3 2 0 0,0 1 8 15,-6-6 0-15,0 8 0 0,0 0 0 0,-3 5-20 16,0 0 0-16,-6-2 1 0,0 2 0 0,0 0 3 0,-3 6 1 16,1-4 0-16,-4-1 0 0,3-1 7 0,-6 11 8 15,3-11-13-15,-3 5 5 0,6-4 8 0,0-6 0 16,3 5 0-16,3-5 0 0,1-3 0 0,-1 0 0 15,6-5 10-15,0 0-10 0,0 0 9 0,0 0-9 16,6 3 8-16,2 2-8 0,1 1 12 0,0-6-2 16,0 0-1-16,6 0 0 0,-3 0 0 0,3 0 0 15,0-6 0-15,0 1 0 0,0 2-1 0,2-2-8 16,1 0 12-16,3-3-4 0,-3 0-8 0,3-3 0 0,3 3 0 16,-1 0 0-1,1-2-84-15,-3-3-21 0,3 5-5 0</inkml:trace>
  <inkml:trace contextRef="#ctx0" brushRef="#br0" timeOffset="152679.957">15069 18227 2120 0,'0'0'47'0,"0"0"9"0,0 0 3 0,0 0 0 0,0 0-47 0,0 0-12 0,0 0 0 0,0 11 0 16,0-3 47-16,0 0 7 0,3 5 2 0,-3-3 0 0,3 4-29 0,-3-1-6 16,0 0-1-16,0 6 0 0,0-3-3 0,3 2-1 15,-3 1 0-15,0 2 0 0,0 5-1 0,-3-2-1 16,3-3 0-16,0 6 0 0,-3-4-5 0,3-1-1 16,0-1 0-16,3-8 0 15,-3 6-60-15,6-9-13 0,0-2-3 16</inkml:trace>
  <inkml:trace contextRef="#ctx0" brushRef="#br0" timeOffset="152972.137">15254 18272 2070 0,'0'0'45'0,"0"0"10"0,0 0 1 0,0 0 3 0,0 0-47 15,0 0-12-15,0 0 0 0,9 5 0 0,0 3 52 0,6-2 9 0,-1-1 2 0,4-2 0 16,0 2-47-16,0 3-8 0,3 2-8 0,0-2 9 16,-1 0-9-16,-2 3 0 0,0-3 0 0,-6 0 0 15,-3 2 0-15,0 4 0 0,-3-7 8 0,-3 7-8 16,0-1 0-16,-6 5 12 0,0-4-12 0,-6 7 12 16,-6-3 4-16,0 1 0 0,-3-6 1 0,-2 0 0 15,-1 1-7-15,0-1-2 0,3-5 0 0,0 2 0 16,3-2-8-16,3-2 0 0,0-6 0 0,1 0 0 31,5 0-104-31,0-6-24 0,6-2-4 0</inkml:trace>
  <inkml:trace contextRef="#ctx0" brushRef="#br0" timeOffset="153203.688">15638 18238 1821 0,'0'0'52'0,"-3"2"11"0,-3 4-51 0,3-1-12 15,-6-2 0-15,3 7 0 0,-3-2 121 0,0 0 22 16,0 3 4-16,0 2 1 0,-3 5-65 0,3-4-13 16,3 2-2-16,0-3-1 0,1 0-27 0,2 5-4 15,0 6-2-15,0-8 0 0,3 8-18 0,3-8-4 16,-3 8-1-16,6-3 0 0,2-3-11 0,1 1 12 0,0-6-12 0,3 0 12 16,3-5-12-16,0-2 8 0,3 2-8 0,3-8 8 31,0 0-122-31,-1 0-25 0,1-8-5 0</inkml:trace>
  <inkml:trace contextRef="#ctx0" brushRef="#br0" timeOffset="153401.462">15804 18547 1789 0,'-11'6'39'0,"11"-6"8"0,0 0 1 0,-6 0 4 0,0 5-42 0,3-2-10 0,-3 2 0 0,6-5 0 16,-3 8 117-16,3-3 22 0,0 3 4 0,0 3 1 15,0-3-73-15,6-3-15 0,-3 8-2 0,0-5-1 0,3-3-13 16,0 3-2-16,-1 3-1 0,4-3 0 16,0-3-17-16,0-2-3 0,-3 2-1 0,6-5 0 0,-3 5-1 0,3-5-1 15,0 0 0-15,0 0 0 16,0-5-109-16,-3 0-21 0,0 2-5 0</inkml:trace>
  <inkml:trace contextRef="#ctx0" brushRef="#br0" timeOffset="153512.711">15828 18375 2198 0,'-12'0'62'0,"12"0"14"0,-9 0-60 15,3 0-16-15,-2 0 0 0,2 0 0 0,6 0 43 0,0 0 5 16,0 0 2-16</inkml:trace>
  <inkml:trace contextRef="#ctx0" brushRef="#br0" timeOffset="154753.267">12200 12158 1544 0,'0'0'34'0,"0"0"7"0,0 0 2 0,0 0 0 0,0 0-35 0,0 0-8 0,9-6 0 0,-9 6 0 15,0 0 73-15,9-8 13 0,3 3 2 0,-1 0 1 16,1 0-21-16,0 2-5 0,3-2-1 0,-3-1 0 16,3 4-17-16,3-4-3 0,-3 4-1 0,0-4 0 15,2 4-9-15,-5-1-3 0,6 0 0 0,-3 3 0 16,0 3-17-16,-3-3-4 0,3 5-8 0,-3 1 12 16,-6-4-12-16,3 4 0 0,-1 2 0 0,-5 0 0 15,-3 2 0-15,0 3 0 0,-3 1 0 0,-2-1 0 0,-4 3 0 16,0 0-10-16,-6 2 10 0,0-2-12 0,-3 2 12 0,-3-2 0 15,0 0-9-15,-2-3 9 0,-1 3 0 0,-3 0 0 16,0-3 0-16,0-2 0 0,4 0 0 0,2-1 0 16,3 1-9-16,3-1 9 0,0-4 0 0,3-1 0 15,6 0 0-15,0 0 0 0,6-5 0 0,0 0 0 16,9 6 0-16,6-4 0 0,0-2 0 0,6-2 0 16,0-1 0-16,5 0 9 0,1-2-9 0,0 3 8 15,0-4-8-15,0 4 8 0,-4-4-8 0,4 4 0 16,-6-1 0-16,0 0 0 0,-3 1 0 0,-3-1 8 15,0 3-8-15,-1-3 0 0,-5 3 8 0,0 0-8 16,0 0 0-16,-9 0 8 16,0 0-83-16,0 0-17 0,0 0-3 0,-6 8-550 0,3-2-111 15</inkml:trace>
  <inkml:trace contextRef="#ctx0" brushRef="#br0" timeOffset="155790.406">12596 12073 1101 0,'0'0'24'0,"0"0"4"0,0 0 2 0,0 8 2 0,0 0-32 0,3 0 0 0,-3 0 0 0,3 2 0 0,-3 6 68 0,3-3 6 16,-3 3 2-16,0 3 0 0,-3-1-20 0,3 1-4 16,-3 2-1-16,3 0 0 0,0 0-31 0,0 0-7 15,0-5-1-15,-3 3 0 0,3-6-2 0,0 3-1 16,0-3 0-16,3-2 0 0,-3 2-1 0,0-5-8 16,3 0 12-16,-3-8-499 15,3 5-100-15</inkml:trace>
  <inkml:trace contextRef="#ctx0" brushRef="#br0" timeOffset="156149.8">12762 12150 1360 0,'0'0'30'0,"0"0"6"0,0 0 2 0,0 0 0 0,12 2-30 0,-3 1-8 0,3-3 0 0,-3 3 0 15,-3 2 60-15,3 3 12 0,0-3 1 0,-3 3 1 0,3 0-22 0,-3 0-5 16,-3 3-1-16,0-1 0 15,0 1-46-15,0-1 0 0,-3 4 0 0,0-1 0 0,-3 0 0 16,0-2 11-16,-3-1-3 0,-3 1-8 0,3-1 16 0,-3 1-3 16,3-1-1-16,-3-2 0 0,-3 0-4 0,0 0 0 15,3-2-8-15,0-1 12 0,0-2-27 0,3-1-5 16,0-2-2-16,6 0-790 16</inkml:trace>
  <inkml:trace contextRef="#ctx0" brushRef="#br0" timeOffset="156351.925">12905 12144 1041 0,'0'0'29'0,"0"0"7"0,0 0-28 0,0 0-8 0,-3 8 0 0,3 0 0 16,-3 0 26-16,0 3 4 0,3-1 1 0,-6 1 0 16,3 2 28-16,0 0 5 0,0 1 2 0,0-1 0 15,3 3-4-15,-3-3-1 0,3 0 0 0,0 0 0 16,3 1-22-16,-3-4-5 0,3 1-1 0,0-1 0 15,3-2-15-15,0 0-3 0,3-2-1 0,0-1 0 16,0-2-24-16,6-1-5 0,-3-2-1 0</inkml:trace>
  <inkml:trace contextRef="#ctx0" brushRef="#br0" timeOffset="156552.332">13081 12195 1378 0,'0'0'30'0,"-6"5"6"0,3 0 2 0,0 3 2 0,-3 3-32 0,3-1-8 16,0 1 0-16,0 2 0 0,0-2 27 0,3 2 4 16,0 0 1-16,0 3 0 0,3-5-13 0,0 2-3 15,0 0 0-15,3 0 0 0,-3-2 5 0,3 0 1 16,0-1 0-16,0-2 0 0,0-3-10 0,3 3-1 16,-3-2-1-16,3-4 0 0,0 1-2 0,2-3 0 15,-2-3 0-15,0-2 0 0</inkml:trace>
  <inkml:trace contextRef="#ctx0" brushRef="#br0" timeOffset="156700.4">13003 12073 1839 0,'0'0'40'0,"0"0"9"0,0 0 2 0,0 0 1 0,0 0-42 0,0 5-10 0,0-5 0 0,6 8 0 16,0-5 0-16,0 2 0 0,3 0 0 0,3-2-549 15,-3 0-103-15</inkml:trace>
  <inkml:trace contextRef="#ctx0" brushRef="#br0" timeOffset="158037.62">5139 12846 1272 0,'27'0'36'0,"-12"0"8"0,9 2-35 0,6-2-9 0,2 0 0 0,4 0 0 0,9 3 92 0,2-1 16 15,-2 1 3-15,0-3 1 0,2 0-55 0,4 0-10 16,-3 0-3-16,2-3 0 0,4 1-23 0,-4-1-5 16,4-2 0-16</inkml:trace>
  <inkml:trace contextRef="#ctx0" brushRef="#br0" timeOffset="159221.832">7324 12726 862 0,'0'0'24'0,"0"0"6"0,9-2-30 0,0-3 0 0,6 2 0 0,0 0 0 0,0 1 109 0,3-4 16 16,5 4 3-16,4-1 1 0,-3 0-27 0,6-2-6 15,2 2 0-15,10-2-1 0,9 0-25 0,-4 2-5 16,1 1-1-16,6-1 0 0,-1-5-30 0,1 3-6 15,-7-3-2-15,4 2 0 0,0 4-26 0,-4 2 0 16,-5-3 0-16</inkml:trace>
  <inkml:trace contextRef="#ctx0" brushRef="#br0" timeOffset="170284.979">9292 8041 1646 0,'3'-8'47'0,"3"2"9"0,0 4-44 0,5-1-12 0,7 3 0 0,3-2 0 15,3-4 74-15,6 4 13 0,3-1 2 0,8-2 1 16,1 2-19-16,5 0-4 0,4 1-1 0,3-4 0 16,8-2-38-16,4 3-8 0,5-3-2 0,1 0 0 15,-1-2-18-15,6-3 0 0,4-3 0 0,2 0-983 16</inkml:trace>
  <inkml:trace contextRef="#ctx0" brushRef="#br0" timeOffset="172475.253">597 9432 990 0,'0'0'21'0,"6"-5"5"0,3 2 1 0,3-2 1 0,-3 0-28 0,6 2 0 0,3-2 0 0,8 2 0 16,-2-2 60-16,6 2 7 0,0-2 1 0,8 0 0 16,-2-1-14-16,6 1-2 0,2 3-1 0,-2-1 0 15,3 0-7-15,5 1 0 0,7-4-1 0,-3 4 0 16,5-4-8-16,4 1-2 0,-1 0 0 0,7-3 0 16,2-3-4-16,6-2-1 0,4 2 0 0,5-4 0 15,6-4-11-15,4-2-2 0,5-3-1 0,0-2 0 16,6-3-6-16,0 5 0 0,6-5-8 0,-2 2 12 15,-4 3-12-15,6-2 0 0,9 2 8 0,-9 3-8 16,-3 0 0-16,0 2 0 0,0 3 8 0,1 0-8 16,-7 3 0-16,-3 3 0 0,0-1 0 0,0 6 0 15,-2-3 12-15,-4 5-4 0,0-2-8 0,0 2 12 16,1 3 4-16,5-2 1 0,-3-1 0 0,6 0 0 16,6 1 7-16,-3-4 0 0,1-2 1 0,2 3 0 15,3-3-5-15,3 3-2 0,-3-6 0 0,0 3 0 0,3 3-8 16,-3-3-2-16,-9 3 0 0,7-3 0 0,-1 3-8 15,0 2 0-15,-9 0 9 0,6 3-9 0,0-2 0 16,-2-1 9-16,2 3-9 0,-3 0 0 0,0-3 8 16,-3 6-8-16,3 0 0 0,-5-1 0 0,-1 1 8 0,3 0-8 15,6 2 0-15,3-2 0 0,7-1 0 0,-7 1 0 16,-9 2 0-16,3-2 0 0,0-1 18 0,6 1 0 16,-2 0 0-16,-1-1 0 0,-3 4-27 0,3-1-6 15,0 0-1-15,-3 1 0 0,-2-1 16 0,-1 3 0 16,0 0 0-16,0 0 0 0,-6 2 0 0,1 1 0 15,-4-1 0-15,0 6 0 0,3-2 0 0,-2-1 0 16,-4 3 0-16,0-3-9 0,4-3 22 0,-1 4 5 0,0-1 1 16,3 0 0-16,1-5-28 0,5 0-6 0,0 3-1 15,3-6 0-15,0 0 16 0,1-2 0 0,-4 2 0 0,3-2 0 16,-3-3 11-16,3 2 1 0,1 4 1 0,-4-4 0 16,0 4-13-16,0-1-16 0,0 0 3 15,-5 3 1-15,-1 3 12 0,0-1 0 0,-3-2 0 0,1 0 0 16,2 5 0-16,-6 1 0 0,-3-1 0 0,4 3 0 15,-4-3 8-15,3 0 5 0,-2 3 1 0,2 0 0 16,-3-3-22-16,7 3-5 0,-1-3-1 0,6 1 0 16,-3-1 14-16,4 0 0 0,2-2 0 0,3-3 0 15,0-1 13-15,3 4-1 0,3-6 0 0,-2 3 0 16,-1-2-12-16,0-1-10 0,9-3 2 0,-3 1 0 16,0 0 8-16,3 2 0 0,3 3 0 0,-3-5 0 15,1-1 0-15,2 4 0 0,0-4 0 0,0 1 0 16,-3 0 0-16,6-1 0 0,3 1 0 0,0-1 8 0,6 4-8 15,-6-6 8-15,3 2-8 0,6-2 8 0,6 3-8 16,-3 0 0-16,-9-1 8 0,6-2-8 0,2 3 0 0,1-3 9 16,0 0-9-16,0 3 0 0,0-1 8 0,3 1-8 15,0 0 0-15,3-1 0 0,3-2 0 0,3 0 0 16,-1 0 8-16,4-2-8 0,6-1 0 0,-3-2 8 16,2-1-8-16,-2 4 0 0,9-6 8 0,-3 2-8 15,2 1 0-15,1 0 0 0,0 0 0 0,0-3 0 16,-1 2 8-16,4-2-8 0,6 0 12 0,-1 1-2 15,1-1 0-15,-3 0 0 0,-10-3-2 0,1 6 0 16,-3-3 0-16,-1 3 0 0,1-1-8 0,-6 1 8 0,-9 2-8 16,-3 1 8-16,-6-1-8 0,-9 3 0 0,-3 0 9 15,-6-3-9-15,-3 3 9 0,-9 0-9 0,-3 0 12 16,-5 0-12-16,-4 0 16 0,-9-2-4 0,-5 2-1 0,-7-3 0 16,-5 3 1-16,-7-3 0 0,-5 1 0 0,-4-1 0 15,-2 1 8-15,-9-1 1 0,-7-2 1 0,-2-1 0 16,-6 1 4-16,-6 0 1 0,0-1 0 0,-6 1 0 15,-6-3 0-15,-1-2 0 0,-5-1 0 0,0 0-837 16,-3-2-167-16</inkml:trace>
  <inkml:trace contextRef="#ctx0" brushRef="#br0" timeOffset="173850.987">9982 7419 1659 0,'-3'-5'36'0,"0"-3"8"0,0-3 2 0,0-5 1 0,0-2-38 0,0-3-9 15,3-1 0-15,-3-1 0 0,3-4 83 0,3 1 14 16,-3-1 3-16,0-2 1 0,0 5-30 0,-3 0-7 16,0 1 0-16,0-1-1 0,-2 3-32 0,-1 2-7 15,0 3 0-15,0 0-1 0,0 1-11 0,0 4-1 16,0 0-1-16,0 3 0 0,-3 3-10 0,9 5 0 15,0 0 0-15,0 0 0 16,-3 5-138-16,6 6-26 0,0-3-6 0,6 0-1 0</inkml:trace>
  <inkml:trace contextRef="#ctx0" brushRef="#br0" timeOffset="177165.585">16555 12637 1868 0,'-6'0'41'0,"-3"2"9"0,-3-2 2 0,-6 0 0 0,3-2-42 0,-6 2-10 0,-6 2 0 0,-2 3 0 16,-7 1 72-16,-3 4 13 0,-2 1 3 0,-4 5 0 31,3 2-123-31,-2 3-24 0,-4-2-5 0,-3 0 0 0,1 2 41 0,-10 0 9 0,4 3 2 0,-7-1 0 16,4 1-2-16,-4 3 0 0,-2-1 0 0,-4 1 0 15,1-1 14-15,-4-2 0 0,7 2 0 0,-1 1 0 16,4-1 0-16,-1-2 0 0,4-5 0 0,5-1 0 15,1 1 13-15,5-3-1 0,9-1 0 0,4 1 0 16,2-5 3-16,6-1 0 0,6 1 0 0,6-3 0 16,3 0-15-16,3-3 0 0,1-2 0 0,5 2 0 15,3-5-34 1,0 0-3-16,0 0-1 0,5 0-518 0,7-5-104 0</inkml:trace>
  <inkml:trace contextRef="#ctx0" brushRef="#br0" timeOffset="177378.417">15010 13060 1706 0,'-12'-3'48'0,"6"3"11"0,0 3-47 0,-3-3-12 16,3 2 0-16,-3 4 0 0,-3-4 57 0,3 6 10 15,3 0 1-15,-3 3 1 0,0-1-53 0,-2 4-16 16,-1 2 0-16,-3 2 8 0,0-2-8 0,0 2 0 16,0-2 0-16,0 0 0 0,0 3 0 0,0-3-15 15,4 0 4-15,-4-3 1 0,6 0 10 0,0 0-8 16,3 0 8-16,0-2-8 0,6 0 8 0,3-1-10 15,6-2 10-15,6 0-10 0,3 0 10 0,8 0-10 16,7-5 10-16,9 2-10 0,2-2 10 0,10-3 0 0,0-6 0 16,2 4-806-16</inkml:trace>
  <inkml:trace contextRef="#ctx0" brushRef="#br0" timeOffset="178292.634">17052 12427 1857 0,'0'0'40'0,"0"0"9"0,0 0 2 0,0-5 2 0,0-3-42 0,0 8-11 16,-3-5 0-16,-3 2 0 0,-6 1 45 0,3 2 7 15,3 0 2-15,-3 2 0 0,-3 4-34 0,0 2-8 16,0 5 0-16,3 3-1 0,-3 2-11 0,3 6 0 16,1 2-10-16,2 6 10 0,3 0 0 0,0 2 0 15,-3 6-8-15,3-3 8 0,6 0 0 0,-3-2 0 16,-3-1 0-16,0 0 0 0,-3-2 0 0,3 0-9 15,0-3 9-15,-3-3-8 0,0-2-5 0,0-5-1 16,3-6 0-16,0 0 0 0,-6-5 14 0,6 0 0 16,3-8 0-16,0 0 0 0,0 0 28 0,-3-11-2 0,3-2 0 15,0-3 0-15,9-2-4 0,-3-6-1 0,-3-2 0 16,6-4 0-16,6 1-21 0,-3-8 9 0,3-2-9 16,-1-4 0-16,1-2 0 0,3 3 0 0,0 0 0 0,-3 7 0 15,-3 6 18-15,0 5-3 0,0 1-1 0,0 9 0 16,-3 1 13-16,-4 5 2 0,7 5 1 0,-3 1 0 15,3 4 3-15,-6 4 1 0,0 2 0 0,3 2 0 16,3 9-34-16,-3-1-12 0,-9 3 0 0,6 1 0 16,3 1 12-16,-6 1-9 0,-6 3 9 0,0-1-8 15,3 1-6-15,-3-4-1 0,3 1 0 0,-3-3 0 16,-6 1 4-16,6-7 1 0,3 1 0 0,0-2 0 16,-6-6 10-16,0-1 0 0,6-1 0 0,0-6 0 15,0 0 0-15,0 0 0 0,0 0 8 0,6-3-8 16,6-5 11-16,-3-2-3 0,-3-4 0 0,9-2 0 15,8-5-8-15,1 0 0 0,3-3 0 0,0 1 8 0,-3-7-22 16,5 4-5-16,1 5-1 0,0 0 0 0,-3-1 9 16,0 7 2-16,-1 1 0 0,-2 1 0 0,-6 5 9 0,3 3 0 15,0 2 0-15,0 3-8 0,-4-2 16 0,-2 4 3 16,-6 4 1-16,6-1 0 0,6 0-4 0,-6 6 0 16,-9 2 0-16,3 3 0 0,6 2-8 0,-7 4 0 15,-2-1 0-15,-3 2 8 0,0 4-8 0,-3-1 0 16,3-2 0-16,-3 0-11 0,-6-3 11 0,6 0 0 15,9 1 0-15,-3-7 0 0,0 1 0 0,-3-5 0 16,9-1 0-16,0-2 8 0,0-5-8 0,3 0 0 0,0-6 8 16,0-2-8-16,-1-3 34 0,4-5 2 0,0-3 1 15,0 0 0-15,-3-5-29 0,0-3-8 0,0-5 0 16,-3 0 0-16,0-6 0 0,-4-2 8 0,-2 0-8 0,0 0 8 16,-3 3-22-16,-3 2-4 0,0 3-1 0,-3 5 0 15,0 3 0-15,0 2 0 0,-3 6 0 0,3 3 0 16,-2 7 10-16,-4 0 9 0,0 6-13 0,0 5 5 15,0 2 8-15,0 4 0 0,-3 4-9 0,3 6 9 16,0-3 0-16,0 6 0 0,3 2 0 0,-3 0 0 16,6 0 0-16,0 0 0 0,3-3 0 0,3 1 0 15,0-3 0-15,6-3 0 0,0 0 0 0,6-2 0 16,3-4-16-16,3-1 0 0,6-6 1 0,8 0-666 16,7-8-134-16</inkml:trace>
  <inkml:trace contextRef="#ctx0" brushRef="#br0" timeOffset="178992.775">18683 12494 2098 0,'-18'-11'46'0,"6"8"10"0,0 1 1 0,-3-4 3 0,0 4-48 0,0-3-12 16,1 2 0-16,-1 3 0 0,0 0 80 0,0 3 15 16,0-3 2-16,3 2 1 0,-3 3-73 0,3-2-14 15,-3 2-3-15,1 3-8 0,-1 3-8 0,0 0-9 16,0 2-2-16,-3 0 0 15,3 3-29-15,0 0-7 0,-3-3-1 0,4 5 0 16,-4-2 15-16,3 3 2 0,0-3 1 0,3 0 0 0,3 2 24 0,0-2 5 0,3-3 1 0,3 0 0 16,3 1 8-16,3-1-10 0,3-5 10 0,0 2-10 15,3 1 10-15,0-6 11 0,3 1-3 0,-3-1 0 16,0-5 13-16,3 0 3 0,-3 0 0 0,0-3 0 16,-1-2 0-16,-2 0 1 0,3-3 0 0,-6 0 0 15,3-3-4-15,-3 1-1 0,0-4 0 0,-3 1 0 16,-3-3-4-16,3 0-2 0,-3 1 0 0,0-4 0 15,0 1-6-15,3 2-8 0,-3 2 11 0,0 1-11 16,3 3 0-16,-3 4 0 0,3-2 0 0,0 8 0 16,0 0 0-16,0 0-9 0,-3 8 9 0,-3 0-12 15,3 3 12-15,0 2-12 0,1 3 12 0,-1 2-12 16,3-2 12-16,0 3 0 0,3-1-9 0,2-2 9 16,-2 0-14-16,6 0 2 0,0-3 0 0,3 0 0 15,3-5-24 1,3-2-5-16,-3-6-1 0,3 0 0 0,3-3 28 0,-1-5 6 0,1-2 8 0,0-6-13 15,0-3 47-15,3-2 10 0,-3-3 1 0,2 0 1 16,1-2 7-16,0-1 2 0,0 1 0 0,3-1 0 16,-4 1-25-16,1 0-5 0,3 2-1 0,-6 5 0 0,0 1-24 15,-4 4 8-15,1 7-8 0,0-1 0 0,-6 5 0 0,3 3 0 16,-6 3 0-16,3 5-11 0,-6 5 11 0,0 3-8 16,-3 2 8-16,-3 3-8 0,0 3 8 0,-3 3 0 15,0 2-9-15,-3 2 9 0,3-1-11 0,-3 1 3 16,3-2 0-16,0 1 0 15,0-7-24-15,0-1-4 0,3-1 0 0,0-5-1 16,0-3 21-16,3-3 5 0,0 1 1 0,0-6 0 0,-3-5 18 0,0 0 3 16,6-2 1-16,3-4 0 0,3-2 23 0,3-5 5 15,-4 0 0-15,4-6 1 0,6-2-29 0,0-3-12 16,3-2 11-16,3-3-11 0,-1-3 12 0,1 3-3 0,3-3-1 0,0 6 0 16,0 5-8-16,-4 2 0 0,1 6 0 0,0 5 8 15,0 5 0-15,-4 3-8 0,4 6 12 0,0 2-4 16,0 5 6-16,0 3 1 0,-4 5 0 0,-2 3 0 15,0 7-15-15,0 1 9 0,-3 5-9 0,-3 3 8 16,0 0-8-16,-1 2 0 0,-2 3 0 0,3 5-782 16,-3 3-158-16</inkml:trace>
  <inkml:trace contextRef="#ctx0" brushRef="#br0" timeOffset="179748.082">16888 16137 2041 0,'-27'0'44'0,"21"0"10"0,0-5 2 0,-3 5 2 0,-3-3-46 0,-3 3-12 16,4-3 0-16,-4 3 0 0,0 0 32 0,-6 3 5 16,-9 0 1-16,-3 7 0 0,1-7-29 0,-7 7-9 0,0-2 0 0,-8 3 0 15,-4-3 0-15,-5 3 0 0,-7-1 0 16,1 3 0-16,-4 1 0 0,1-1 0 16,-7-5 0-16,1 2 0 0,-4 4 0 0,1-1 0 0,-1 0 0 15,1 0 0-15,3 0 0 0,2 1-16 0,1-1 5 16,5-3 1-16,10 1 27 0,5 0 6 0,9-3 1 0,7 2 0 15,8-5-24-15,3 3 9 0,9-5-9 0,3 2 0 32,3 1-102-32,6-6-27 0,6 0-6 0</inkml:trace>
  <inkml:trace contextRef="#ctx0" brushRef="#br0" timeOffset="179948.175">15462 16163 1987 0,'-24'0'44'0,"12"0"8"0,-5 3 3 0,-4 0 1 0,-3-1-45 0,0 6-11 0,-3 0 0 0,1 3 0 0,-1 2 16 0,-3 0 2 16,0 3 0-16,0 0 0 0,-2 3-10 15,5 2-8-15,0-3 9 0,0 6-9 0,1-8 0 0,5 10 0 16,6-7 0-16,3 7 0 0,3-4-13 0,3-1 4 16,9 0 1-16,3 0 0 0,9 3 22 0,3-3 5 15,5-2 1-15,10-1 0 0,3-2-20 0,6-3 8 16,5-5-8-16,10-3-620 15,5-5-128-15</inkml:trace>
  <inkml:trace contextRef="#ctx0" brushRef="#br0" timeOffset="180297.898">17909 15867 1594 0,'-9'-5'35'0,"3"2"7"0,-3 0 2 0,-3 3 1 0,3-5-36 0,-3 5-9 0,-9-2 0 0,1 2 0 16,-4 0 63-16,-6 2 10 0,-6 3 3 0,-2 3 0 15,-10 0-29-15,3 3-6 0,4 2-1 0,-10 0 0 16,0 6-19-16,4-1-4 0,5 4-1 0,1-1 0 15,-7 5-3-15,6 3-1 0,7 0 0 0,5 3 0 16,6 5 0-16,6 0 0 0,0 0 0 0,9 3 0 16,9-8-12-16,6 7 0 0,3-4 8 0,12-1-8 15,12-5 23-15,8-2 1 0,1-1 1 0,9-2 0 16,-1-5-61-16,7-6-12 16,8-5-2-16,1 0-587 0,-1-3-118 0</inkml:trace>
  <inkml:trace contextRef="#ctx0" brushRef="#br0" timeOffset="180981.09">18680 16052 1868 0,'-15'-21'41'0,"9"11"9"0,-9-4 2 0,-3-2 0 0,-3 3-42 0,-2 0-10 15,-1 2 0-15,-3-2 0 0,0 8 88 0,3 0 15 16,-2 2 3-16,2 3 1 0,-3 3-75 0,3 2-16 0,0 5-2 0,1 1-1 16,-1 5-13-16,-3 0 0 0,3 0 0 0,3 5 0 15,-3-3 0-15,4 4 0 0,-1-1 0 0,3 2 0 16,0-1 0-16,3-1-16 0,0 3 3 0,3 2 1 31,3-5-21-31,1-2-4 0,5 2-1 0,0-3 0 0,6-2 16 0,3 0 3 0,2-5 1 0,7-3 0 16,0 0 18-16,3-8 0 0,0 0 0 0,3 0 0 15,-3 0 11-15,2-3 5 0,-2-2 2 0,0-3 0 16,-3-3 15-16,0 6 3 0,-3-6 1 0,0-2 0 16,-3 3-29-16,-3-9-8 0,-3 3 0 0,0-2 0 15,-3-1 0-15,-3-5 0 0,0-2 0 0,-6-1 0 31,0 4-51-31,-3-1-11 0,-6 3-2 0,0-3-1 0,-6 11-53 0,-2-1-10 16,-7 9-3-16,0 2 0 0,3 3 42 0,1 3 8 16,2 2 1-16,6 6 1 0,0-1 105 0,3 4 21 0,6 2 4 0,6 5 1 15,3 0-3-15,6-3 0 0,3 6 0 0,6-3 0 16,3-2-1-16,6-6-1 0,6 0 0 0,0-5 0 16,2 0-15-16,1-2-4 0,0-1 0 0,0-5 0 0,-1 0 23 15,-2-5 4-15,-3-1 1 0,0-4 0 0,-3-4 0 0,-1 4 0 16,-2-3 0-16,0-6 0 0,-6 6 3 0,0-6 1 15,0 3 0-15,-3-2 0 0,-3-1-32 0,0-2-7 16,0-3-1-16,-3 3 0 0,-3 0-9 0,3 0-3 16,0 2 0-16,0 4 0 0,-3 1-8 0,0 4 0 15,3 2 0-15,0 3 0 0,-3-1 0 0,0 6 0 16,0 0 0-16,5 3 0 0,1 0-8 0,0 2-4 16,0 5-1-16,3 4 0 0,0-1 13 0,0 5-9 15,0 1 9-15,3 2-8 0,0 3 8 0,6 0-8 0,-3 0 8 16,2 2-8-16,1-2 8 0,0 2 0 0,3 1 0 15,-3-3 0-15,3-1 0 0,-3-2 0 0,-1-2 10 16,4 5-10-16,-6-8 0 0,3 2 0 0,0-5 0 0,0 1 0 16,-3-6 36-16,-1-3 8 0,1 5 2 0,3-7 0 15,-6 0-16-15,3-3-3 0,-3-6-1 0,0-4 0 16,0 2 11-16,-3-5 3 0,3-6 0 0,-3-2 0 16,-1-3-15-16,-2-8-2 0,0-2-1 0,0 0 0 15,0-6-22-15,0 3 0 0,-3 3 0 0,0 2 0 16,3 3 0-16,0 5 0 0,0 0 0 0,3 11 0 31,0 0-60-31,0-1-14 0,3 4-2 0,0 5-1 0,3 2-121 0,2 0-24 16,1 6-5-16,-3 0-1 0</inkml:trace>
  <inkml:trace contextRef="#ctx0" brushRef="#br0" timeOffset="181931.258">19498 16153 2516 0,'0'0'56'0,"3"-3"11"0,-3-7 2 0,-3 2 1 0,3-6-56 0,-3 1-14 16,3 3 0-16,0-4 0 0,-3 1 22 0,0 0 2 16,0 0 0-16,3 2 0 0,-6-2-24 0,1 0 0 15,-1-1 0-15,0 4 0 16,-3 2-20-16,-3 0-8 0,-3 5-1 0,-6 3-1 16,3 0-19-16,-3 6-4 0,-2-4-1 0,2 9 0 0,0 2 34 0,0 0 6 0,-3 6 2 0,3 2 0 15,4 3 0-15,2 0 0 0,3-1 0 16,6 4 0-16,0-1 12 0,3 1 0 0,6-1 0 0,0-2-9 15,6 0 17-15,0-8 3 0,3 5 1 0,-1-3 0 16,7-4 4-16,0-6 0 0,0-3 1 0,3 3 0 16,0-6 34-16,0-2 6 0,2-5 2 0,-2 0 0 15,3-3 1-15,0-5 1 0,0 0 0 0,-3-6 0 16,-1 3-36-16,-2-2-7 0,0-6-2 0,0 3 0 16,-6-3-16-16,0-3 10 0,-3 1-10 0,0-1 8 15,-3-2-18-15,-3 3-4 0,-3 2-1 0,0 3 0 31,0 2-23-31,0 6-5 0,-3 0-1 0,0 5 0 0,3 0 28 0,0 8 4 0,0 0 2 0,0 0 0 16,0 8 0-16,0 0 0 0,0 2 0 0,0 1 0 16,3 2 10-16,2 6-8 0,-2-6 8 0,6 0-8 15,0 3 8-15,3 0 0 0,0 0 0 0,0 0 0 16,3-6 11-16,0 1 4 0,3-3 1 0,0 5 0 16,2-8 9-16,1 3 3 0,3-8 0 0,0 3 0 0,3-3-4 15,2-3 0-15,-8 1 0 0,3-9 0 0,0 6-12 16,0-6-4-16,-4-2 0 0,1 0 0 0,0-6 4 0,-3 3 0 15,-3-5 0-15,0 0 0 0,-3-3-12 0,0-2 0 16,-3-1 0-16,-4-2 0 0,4 3 0 0,-9-1-17 16,0 3 4-16,-3 6 1 15,-3-3-48-15,-2 8-10 0,-4 2-2 0,-3 3 0 16,-3 5 19-16,3 3 3 0,0 6 1 0,0 2 0 0,0 2 27 16,6 3 6-16,1 3 0 0,2 0 1 0,0 3 15 0,3-3-9 15,6-1 9-15,3 1-8 0,5 3 8 0,4-6 0 16,3 0 0-16,3-5 0 0,3 3 0 0,-3-6 0 0,3 0 0 15,-4 1 0-15,4-4 11 0,-3-2 1 0,0 0 0 16,0 0 0-16,0 3 24 0,-7-3 4 0,1 0 2 16,0 0 0-16,-3 3-25 0,0-1-5 0,0-2 0 0,0 0-1 15,-6 0 1-15,0 8 0 0,3-2 0 0,-3-6 0 16,-6 0-12-16,6 7 0 0,2-1 0 0,-2 2 0 16,-6-8 0-16,6 10 0 0,0-2 0 0,0 0 0 15,3-3 0-15,-6 1 0 0,-3-6 0 0,0 0 8 16,9 10-8-16,0-2 0 0,0-5 0 0,-3 0 8 15,3-1-8-15,0 3 0 0,0-10 0 0,0 5 8 16,3-2 7-16,-4-4 1 0,1 1 0 0,3-3 0 16,0-3 3-16,-3 1 1 0,3-1 0 0,-3-2 0 15,3 0-20-15,-3-6 0 0,0 6 0 0,0-3 0 16,0 0 0-16,-3 3 0 0,0 0 0 0,-4 0 0 16,4-1 9-16,-3 6-1 0,0-2-8 0,0 2 12 15,-3 8 0-15,0 0-1 0,0 0 0 0,0 0 0 0,0 0-3 16,-6 5 0-16,6 6 0 0,-3-1 0 0,-3 4-8 15,1 7-11-15,2 0 3 0,0 3 0 0,3 0 8 16,-3 2 0-16,3 1 0 0,3 2 0 0,3 0 0 0,-3 0 0 16,5-5 0-16,-2 2 0 0,3-5 0 0,3-2 0 15,3-6 0-15,0 3 0 0,0-6 11 0,3-4-3 16,3 4 0-16,-1-7 0 0,1-3-8 0,3-5 0 16,3-3 0-16,-3 2-11 15,2-7-61-15,-2-5-13 0,-3 2-3 0,0-8-1070 16</inkml:trace>
  <inkml:trace contextRef="#ctx0" brushRef="#br0" timeOffset="182078.752">20391 15640 1956 0,'0'0'56'0,"0"0"11"0,0 0-54 0,9-6-13 0,3 1 0 0,6 2 0 15,3 3 45-15,3 0 7 0,2 3 0 0,4-3 1 16,3 5-44-16,0-2-9 0,2 2 0 0,4 3-615 15,-6 0-121-15</inkml:trace>
  <inkml:trace contextRef="#ctx0" brushRef="#br0" timeOffset="183368.063">21317 15825 1396 0,'0'0'40'0,"6"5"8"0,-3-2-39 0,-3-3-9 15,0 0 0-15,0 0 0 0,0 0 128 0,0 0 23 16,0 0 5-16,0 5 0 0,0-5-59 0,-6 5-12 15,-3 1-2-15,0-4-1 0,-3-2-33 0,3 5-6 16,-3-5-2-16,-2 3 0 0,-1 0-24 0,0-1-5 16,0 4 0-16,0-4-1 0,0 1-11 0,0 2 0 15,-3-2 0-15,6 5 0 0,-5-3 0 0,5 0 0 16,-3 3 0-16,0 0 0 0,3-2 0 0,-3 7 0 16,0-3-12-16,0 4 12 0,0-1 0 0,-2 3 0 15,-1 2 0-15,3 1 0 0,-3 2-10 0,3 5 10 16,0-2 0-16,3-3-9 0,3 6 9 0,0-3 0 15,1-3-9-15,5-3 9 0,0 1 0 0,3-3 0 0,6-3 0 16,0-2 0-16,2-3 0 0,1-3 0 0,0 0-9 16,3-5 9-16,0 0 0 0,3-3 8 0,0-4-8 0,0 1 12 15,3-7-12-15,-3 0 9 0,-4 0-9 0,1-6 8 16,0 3-8-16,-3-5 0 0,-3-8-10 0,0 8 10 16,-3-6-14-16,0 3 3 0,-3-2 1 0,-3 7 0 15,0-2 10-15,0 5 0 0,-3 1 0 0,0 1-8 16,0 1 8-16,0 8 0 0,-3-3-9 0,3 5 9 15,-3 3 0-15,1 0-9 0,2 3 9 0,-3 2 0 16,3 3-12-16,0 0 12 0,3 0-12 0,0 3 12 16,6-4-16-16,-3 4 4 0,3-6 1 0,3 3 0 15,0 0 11-15,3-2 0 0,0-1 10 0,-1-3-10 16,4-2 12-16,0-2-4 0,0 2-8 0,3-5 12 16,0-3-1-16,3 2-1 0,-3-4 0 0,3 2 0 15,-1-5 4-15,1-1 1 0,0-2 0 0,3-2 0 16,3-1-15-16,0 4 9 0,-7-9-9 0,7 0 8 0,-3 0 0 15,0 0-8-15,3-2 12 0,0 5-4 0,-4 2-8 0,-2 3 0 16,3 3 0-16,-6 5 0 0,0 0-12 0,0 3 3 16,-3 2 0-16,0 6 0 0,-1 2 9 0,-5 6 0 15,3-1 8-15,-3 6-8 0,-3 0 0 0,-3 8 0 16,0-3 0-16,3 3-8 0,-6 0 8 0,3-1 0 16,-3-1 0-16,3 1 8 0,0-1-8 0,0 1 0 15,0-4 0-15,0-1 0 0,-3-2 0 0,3 0 0 16,3-5 0-16,-3-3 0 0,0 2 0 0,3-2 0 15,-3-8 0-15,0 0-8 0,0 0 35 0,0 0 7 16,0 0 2-16,6 3 0 0,3-3-13 0,-3 0-3 0,0-8 0 16,0 5 0-16,3-2-9 0,0-3-3 0,-3-2 0 15,3-4 0-15,-3 6-8 0,3-2 0 0,3-1 0 16,-7 1-11-16,1 2 2 0,0-3 0 0,0 8 0 0,0 1 0 16,0-1 9-16,-6 3 0 0,0 0 0 0,6 3-8 15,6 2-1-15,-3 0 0 0,-9-5 0 0,3 11 0 16,3 2 9-16,3 3-10 0,0-3 10 0,0 1-10 15,0 4 10-15,3-2 0 0,2-3 0 0,4 0 0 16,3 1 0-16,-6-4 0 0,3 1 10 0,-3-9-10 16,0 6 0-16,3-8 0 0,-4-2 0 0,1-4 0 15,0 6 24-15,0-8-2 0,3 1 0 0,-6-7 0 16,0 1 19-16,3-3 4 0,-3 0 1 0,-1 0 0 16,1-5-26-16,3 5-6 0,-3-7-1 0,0-1 0 15,0-5-13-15,0 2 8 0,3-5-8 0,0 1 0 16,-3-1 0-16,-1 0 0 0,4 3 0 0,0 5 0 0,-3 3 0 15,0 3 0-15,-3 2 0 0,0 3 0 0,-3 2 0 0,3 3 0 16,0 3 0-16,0 2 0 0,0 0 0 0,-7 3 0 16,10 0 0-16,-12 0 0 0,0 0 0 0,6 6 0 15,0-1-10-15,0 3 10 0,3-8 0 0,-6 5 0 16,-3-5 0-16,0 0-8 0,0 0 8 0,0 0 0 16,0 0 0-16,0 0 0 0,0 0 0 0,0 0 0 15,0 0 0-15,-9 0 11 0,0-5-11 0,9 5 0 16,-6-5 0-16,-3 2 0 0,0-2 0 0,4 2 0 15,-1 0 8-15,0 3-8 0,-3 0 0 0,3 6-11 16,0-4 1-16,-3 6 0 0,-3 3-5 0,3 2-1 16,0 3 0-16,-3 3 0 0,3 2 16 0,0 0-12 0,3 5 12 15,-3 1-12-15,6-1 12 0,-2 1-9 0,2 2 9 16,3-3-8-16,3-5 8 0,2 6 11 0,1-1-3 0,3 1 0 16,3-9-18-16,6 6-4 0,0-3-1 0,6-2 0 15,3-1 15-15,-1-2 0 0,4-5 0 0,0-1 0 16,3 1 20-16,-1-6-4 0,4-5 0 0,3-2 0 15,0-6 4-15,2 5 1 0,4-8 0 0,-4-2 0 16,4 0-11-16,-6-3-2 0,-3 0-8 0,-1-5 12 16,-5 3 16-16,0-6 2 0,-6 0 1 0,2-3 0 15,-2-2-31-15,0-2 8 0,-9-4-8 0,3 1 0 16,-3-3 0-16,-3 5 0 0,-6 3-12 0,-6 5 12 16,0 3-19-16,-6 5 3 0,-3 0 1 0,-6 8 0 15,-6 3-5-15,3 5-2 0,-9 13 0 0,0 0 0 16,-5 6 5-16,2 7 1 0,0 6 0 0,0 3 0 15,1 4 16-15,-1 4 0 0,9-1-8 0,9 3 8 0,6 0 0 16,9 2-8-16,15-2 8 0,12 0 0 16,9 8-52-16,11-8-3 0,16 0-1 15,-10-18 0-15</inkml:trace>
  <inkml:trace contextRef="#ctx0" brushRef="#br0" timeOffset="185394.873">9179 15147 1911 0,'0'0'42'0,"0"0"9"0,3-5 1 0,3 0 2 0,-3 0-43 0,-3 5-11 0,2-8 0 0,-2 2 0 15,0-2 90-15,-2 3 16 0,-1 0 3 0,-3-1 1 16,3-1-78-16,-6 4-15 0,3 0-3 0,-3 1-1 15,0-1-13-15,-3 0 0 0,0 3 0 0,0 0-10 16,-3 0 10-16,0 6 0 0,-2-1-9 0,-1 0 9 16,0 3-11-16,-3 3 3 0,0-1 0 0,-3 6 0 15,3 3 8-15,-2 2-8 0,-1 3 8 0,0 2-8 16,0 6 8-16,3-3-10 0,1 3 10 0,-1-1-10 16,3 4 10-16,6-1 0 0,-3-5-9 0,6 6 9 15,3-3-16-15,3-1 0 0,3-2 1 0,6 0 0 16,0-2 3-16,3 5 1 0,6-3 0 0,0 0 0 15,3-8 11-15,5 6-8 0,1-4 8 0,3-4-8 16,3-3 28-16,0-3 5 0,-1 0 2 0,4-2 0 16,3-6 7-16,-3-2 2 0,2-3 0 0,1-3 0 15,0-2 14-15,-1-6 3 0,1-5 1 0,0-2 0 0,0-1-16 0,-4-5-3 16,-2-2-1-16,0 0 0 0,-3-1-1 0,-6-5 0 16,2-2 0-16,-2 2 0 0,-3-2-6 15,-3-3-2-15,-3 0 0 0,0 0 0 0,-6 2-14 0,0 1-3 16,-6 2-8-16,-3 0 12 0,-3 3 1 0,-6 3 0 15,-3-3 0-15,0 2 0 16,-6 3-31-16,-3 1-6 0,-8 1-2 0,-4 4 0 16,0 2-27-16,-5 3-6 0,-1 5-1 0,0 3 0 15,-5-1-25-15,-1 6-6 0,0 6-1 0,1-1-642 16,5 3-129-16</inkml:trace>
  <inkml:trace contextRef="#ctx0" brushRef="#br0" timeOffset="185920.362">9193 14684 1616 0,'-11'-2'46'0,"11"2"10"0,-9 0-45 0,3 0-11 16,0 0 0-16,-3 2 0 0,9-2 80 0,-6 0 15 15,0 3 2-15,6-3 1 0,0 0-53 0,0 0-10 16,0 0-3-16,0 0 0 0,0 0-9 0,0 0-3 15,0 0 0-15,0 0 0 0,3 5 29 0,-3 3 6 16,0-2 1-16,0-1 0 0,0 3-16 0,-3 2-2 16,3-2-1-16,-3 3 0 0,-3 2-15 0,3 3-3 15,-3 0-1-15,0 5 0 0,0 3-10 0,-3 2-8 16,6 6 9-16,-3 0-9 0,3 2 8 0,0 1-8 16,-3 2 0-16,3 2 0 0,0 6 0 0,3 0 0 0,0 0 0 15,0 0 0-15,3 6 0 0,0-4 0 0,-3 1 0 16,3-1 0-16,0 4 0 0,-3-4 0 0,3 1 0 15,0 2 0-15,-3-2 8 0,3 2 1 0,0-2 1 0,0-3 0 16,-3 0 6-16,0-3 2 0,-3 0 0 0,0-2 0 16,0-3-7-16,0 0-2 0,-3 0 0 0,-3-5 0 15,3 2-9-15,1-5 10 0,-1-2-10 0,3-1 10 16,-3-2 1-16,3-3 0 0,0 0 0 0,3-7 0 31,0 4-135-31,9-5-26 0,3-2-6 0</inkml:trace>
  <inkml:trace contextRef="#ctx0" brushRef="#br0" timeOffset="187538.796">12158 13343 1056 0,'0'0'30'0,"0"0"6"0,0 0-28 0,0 0-8 16,0 0 0-16,0 0 0 0,0 0 54 0,6 3 10 15,-3 2 1-15,3-2 1 0,0-1-20 0,3 1-4 0,0-1-1 0,-9-2 0 16,0 0 0-16,12 6 0 0,-3-1 0 0,0 0 0 15,-3 3-7-15,-6-8-2 0,3 6 0 0,0 4 0 16,-3 1-7-16,-3 2-1 0,-3-2-1 0,-3 2 0 16,6 0-2-16,-3 3 0 0,3 2 0 0,-3 1 0 15,0-1-21-15,0 4 0 0,3 1 0 0,3-1 0 16,0 1 0-16,6 1 0 0,3 0 0 0,0 0 0 16,-3 0 12-16,6-1-3 0,-1 1 0 0,7 0 0 15,-3 0 15-15,3 0 2 0,-6 0 1 0,3-3 0 16,-3 3 17-16,-3 2 3 0,-3-5 1 0,3 3 0 15,-3-3-11-15,-3 0-1 0,-6 0-1 0,3 1 0 16,0-1-5-16,-6-3-1 0,3 1 0 0,-3-3 0 16,0 2-15-16,0 1-3 0,3-6-1 0,0 3 0 15,0 0-10-15,6-3 0 0,3-5 0 0,3 0 0 16,6 0-67 0,5-6-18-16,7-2-4 0,6-2-887 0</inkml:trace>
  <inkml:trace contextRef="#ctx0" brushRef="#br0" timeOffset="188555.6">12128 15457 878 0,'18'-19'19'0,"-9"12"4"0,3-4 1 0,3-2 1 0,3 2-25 0,0-2 0 0,-6-3 0 0,2 3 0 15,1 2 37-15,-6 1 3 0,-3-1 0 0,0 3 0 16,-3 0 2-16,0 0 1 0,0 0 0 0,-3 8 0 16,-3-8-15-16,0 0-4 0,3 8 0 0,-3-8 0 15,0 3 13-15,0 0 3 0,0 0 0 0,3 5 0 16,0 0-13-16,0 0-3 0,0 0 0 16,0 0 0-16,0 0-24 0,0 0 0 0,3 5-14 0,-3 3 5 15,6 0 9-15,-3 2 8 0,3 4-8 0,-3-1 11 16,0 3 7-16,3 0 2 0,0 2 0 0,-3 3 0 15,0 0-7-15,-3 3-1 0,6-3 0 0,-6 6 0 16,3 2 11-16,-3 0 1 0,0-2 1 0,3 4 0 16,-3 4-13-16,-3-1-2 0,3 0-1 0,-3 1 0 15,3 5-1-15,-6-3-8 0,-3-3 12 0,0 6-4 16,0-3 5-16,-3 2 1 0,0 6 0 0,0-2 0 16,-2 2 3-16,-1 0 1 0,-3 2 0 0,3 4 0 15,-3-6 11-15,3 5 3 0,0-3 0 0,-3 6 0 16,4 6 5-16,2-7 2 0,-3 7 0 0,0-6 0 0,3 2-8 15,0 1-2-15,0-6 0 0,0 3 0 0,3 5-13 16,3-5-4-16,-3 0 0 0,6 0 0 0,0-3-12 0,0-5 11 16,3 0-11-16,0-5 10 0,3 5-10 0,0-3 0 15,3 3 0-15,0 0 0 0,0-5 8 0,0-1-8 16,3 6 0-16,-3-8 8 0,3-2 1 0,-3-1 0 16,-3-2 0-16,0 0 0 0,3 2 12 0,-3-2 3 15,3 0 0-15,-6-1 0 0,0 4-2 16,0-3 0-16,0 2 0 0,0-2 0 0,0-6-10 0,0 1-3 15,0-1 0-15,3-2 0 0,0-3-9 0,0-2 0 16,0 2 0-16,0-3 8 0,0 1-8 0,0-6 0 0,3 6 0 16,-3-6 0-16,0-5 0 0,0 5 8 0,0 0-8 15,0-5 0-15,-3 3 0 0,3 2 0 0,-3 0 0 16,0-5 0 0,0 3-25-16,2-3-4 0,1 5-1 0</inkml:trace>
  <inkml:trace contextRef="#ctx0" brushRef="#br0" timeOffset="-214195.062">13539 913 1940 0,'18'5'43'0,"-9"-2"9"0,3 2 1 0,6-5 1 0,0 0-43 0,5-5-11 16,1 5 0-16,6-3 0 0,0-2 0 0,3 0 0 16,2 2 0-16,4-2-11 0,3-1 11 0,2 4 0 15,4-4 0-15,0 1 0 0,-1 2 10 0,1 3 4 16,2 0 1-16,-2 0 0 0,3 8 1 0,-1-8 1 0,1 6 0 15,-1 2 0-15,4-3-6 0,0 3-2 16,-4-3 0-16,-2 8 0 0,-1 1-1 0,4-1-8 0,3 5 12 16,-4-4-4-16,7-1-8 0,2 0 0 15,1-5 0-15,2-3 0 0,-2 3 0 0,8-8 0 0,1 0 0 16,5 0 0-16,4-8 0 0,-4-5 0 0,3 2 0 0,4-2 0 16,5-3 0-16,0 3 0 0,1-3 0 0,-1 0 0 15,3 3 0-15,4 3 8 0,-4 2-8 0,3 0 8 16,0 2-8-16,-5 6 0 0,-1 0 0 0,-3 6 0 15,7-4 0-15,-4 9 0 0,-6-3 0 0,7 5 0 16,-1 0 0-16,0 1 0 0,-5 4 11 0,-1-5-11 16,-5 6 0-16,8 2 0 0,6-8 0 0,3-5 0 15,-5 3 0-15,5-6-10 0,9-2 0 0,-5-6 0 16,2-2 10-16,0-9 0 0,6 4 0 0,0-6 0 16,3-3 0-16,1-7 0 0,2 8 0 0,0-9 8 15,0 6-8-15,0-3 8 0,-3 3-8 0,3 8 8 0,-2-1-8 16,-1-4 0-16,-3 5 0 0,3-1 0 0,-3 7 0 15,0 7 8-15,-5-6-8 0,-1 6 0 0,0 0 0 16,0 6 0-16,-2-6 0 0,-4 7 0 0,3 1 0 16,0 3 9-16,-2 2-9 0,-4-5 0 0,-3 5 33 0,4-5 0 15,-1 8 0-15,0-8 0 0,-5 5-9 0,-1-7-3 16,9 7 0-16,-6-5 0 0,1-8-21 0,-1 0 8 16,-6 0-8-16</inkml:trace>
  <inkml:trace contextRef="#ctx0" brushRef="#br0" timeOffset="57090.829">5419 11837 1321 0,'0'0'28'0,"0"0"7"0,0 0 1 0,0 0 2 0,-3-5-30 0,0 3-8 15,-3-4 0-15,3 4 0 0,-3-1 10 0,6 3 1 16,0 0 0-16,-3 0 0 0,-3-3-11 0,6 3 0 0,0 0-12 0,0 0 12 16,0 0-16-16,0 0 5 0,0 0 1 0,0 0 0 15,0 0 10-15,-3-5 0 0,-2 2 0 0,2-2 0 16,3 2 29-16,0 3 2 0,-6-8 0 0,0 3 0 15,3-3 21-15,-3 3 4 0,3-3 0 0,-3 3 1 16,0 2-24-16,3-2-5 0,-3 0 0 0,6 5-1 16,-9-6-2-16,3 1 0 0,-3 2 0 0,9 3 0 15,-6-2-4-15,0-1-1 0,0 0 0 0,0 3 0 16,6 0 7-16,0 0 1 0,-6 0 0 0,3 3 0 16,3-3-4-16,0 0-1 0,-3 8 0 0,0 3 0 15,3 2-6-15,0 0-1 0,0 3 0 0,6 5 0 16,-3 3 3-16,3 0 0 0,3 2 0 0,0 6 0 15,3-3 7-15,0 8 2 0,0-3 0 0,3 3 0 16,3 6 4-16,2-1 0 0,1 3 1 0,0-3 0 16,0 3-4-16,0-2-1 0,3-4 0 0,-4 4 0 15,1-4-19-15,0-2-9 0,0 1 8 0,0-4-8 0,-3 0 9 0,2-2-9 16,-2 0 10-16,-3-6-10 0,0-2 15 16,-3-3-3-16,0-5-1 0,-3 0 0 0,-6-5-11 0,0-3 0 15,3-3 0-15,-6-5 8 0,0 0 20 0,0 0 3 16,0-5 1-16,-3-6 0 15,0-5-127-15,0-5-25 0,0-6-4 0,0-2-955 16</inkml:trace>
  <inkml:trace contextRef="#ctx0" brushRef="#br0" timeOffset="57373.381">5797 11732 1458 0,'-3'-22'32'0,"0"15"6"0,0-1 2 0,0 0 1 0,0 0-33 0,0 5-8 0,3-5 0 0,0 5 0 15,0 3 24-15,0 0 4 0,0 0 0 0,0 0 0 16,-3 6 18-16,0-1 4 0,3 6 1 0,-6-1 0 16,3 6-3-16,-2-3-1 0,-4 9 0 0,3-1 0 15,0 2-3-15,-3 4 0 0,0-1 0 0,-3 1 0 16,3 2-3-16,-3 0-1 0,-3 0 0 0,0 6 0 16,0-1-8-16,-2 0-1 0,-1 1-1 0,-3 2 0 15,0 2-10-15,0-1-1 0,3-1-1 0,-5-3 0 16,2 0-18-16,0-2 0 0,0 0 0 0,0-3-9 15,6-3 19-15,-3 1 4 0,1-6 1 0,5 6 0 16,0-6-15-16,3-3 8 0,3 3-8 0,0-7 0 16,0 1-69-16,3-1-20 15,0-4-4-15,3 1-1 0</inkml:trace>
  <inkml:trace contextRef="#ctx0" brushRef="#br0" timeOffset="58575.689">1273 12084 1489 0,'3'-11'42'0,"-3"11"10"0,0 0-42 0,0 0-10 0,0 0 0 0,6-5 0 0,3-1 46 0,-3 4 7 15,3-4 2-15,2 4 0 0,4-1-9 0,-3 0-2 16,6 6 0-16,-6-3 0 0,6 3-18 0,3-1-4 15,-6-2-1-15,2 3 0 0,7 0 10 0,0-1 1 16,0 1 1-16,3 0 0 0,0-1-1 0,2 1-1 16,1 2 0-16,-3-2 0 0,3 2-12 0,-1 0-3 15,-5 1 0-15,3 2 0 0,-3 0-6 0,3 0-2 16,-7 0 0-16,-5 2 0 0,0 1-8 0,-3-1 0 16,-3 1 9-16,-3 2-9 0,0 0 9 0,-6 3-9 15,-3-3 12-15,0 3-12 0,-3 0 16 0,-9 3-4 16,0-1-1-16,-6 1 0 0,1-1 1 0,-7 1 0 0,3 2 0 15,-6 0 0-15,-9-2 0 0,7 2 0 0,-4-3 0 0,3 3 0 16,1-2-1-16,2 0 0 0,0-1 0 0,-3 1 0 16,4-4-11-16,-1 4 0 0,3-6 0 15,3 3 0-15,-3-5 0 0,7-1 0 0,2 1 0 0,6 2 0 16,3-2 0-16,3-3 0 0,-3-1 0 0,3-1 0 16,6-6 0-16,-6 5 8 0,6-5-8 0,6 5 0 15,9-2 16-15,-3-3-3 0,0 0 0 0,9 0 0 16,5-3 7-16,-2 3 0 0,3-2 1 0,6-1 0 15,-1 0 3-15,4-2 1 0,-3 0 0 0,6 0 0 16,-7-3 2-16,7 2 0 0,-3 4 0 0,-1-1 0 16,4 3-8-16,-6 0-2 0,0-3 0 0,-4 3 0 15,-2 3-9-15,0-3-8 0,-3 0 9 0,-3 0-9 16,-1 0 9-16,-8 0-9 0,6 3 8 0,-9-1-8 16,6-2 0-16,-6 0-14 0,-3 0 2 0,6 3 0 15,-9-3-142-15,3 0-28 16,-6 0-6-16</inkml:trace>
  <inkml:trace contextRef="#ctx0" brushRef="#br0" timeOffset="58942.159">2386 11845 1825 0,'0'0'40'0,"0"0"8"0,-3-2 1 0,3 2 3 0,0 0-41 0,0 0-11 0,0 0 0 0,0 0 0 16,0 0 0-16,-3 8 0 0,-3-3 0 0,6 3 0 15,-3 5 9-15,0 0 3 0,3 1 1 0,0 4 0 16,0 1 35-16,0 2 6 0,3 0 2 0,-3 5 0 15,0 1-4-15,3 5-1 0,-3-3 0 0,0 3 0 16,0 2-34-16,0 0-6 0,0 1-2 0,0-1 0 16,0-2-9-16,-3 0 8 0,3-3-8 0,-3 0 8 15,0 0-8-15,3 0 10 0,0-3-10 0,-6-2 10 16,6 3-10-16,0-1 0 0,-3-5 9 0,3 1-9 16,3-4 0-16,-3-2 9 0,6 0-9 0,-6-3 0 15,3-5 0-15,0 0-17 0,3-3 1 0,3-2-1009 16</inkml:trace>
  <inkml:trace contextRef="#ctx0" brushRef="#br0" timeOffset="59309.416">2672 12166 1645 0,'-3'-16'36'0,"-3"10"7"0,3 1 1 0,0-3 4 0,3 3-39 0,0-3-9 0,3 3 0 0,0-1 0 16,3-2 0-16,-3 3-12 0,3 0 2 0,0-3 1 16,0 3 26-16,3-3 6 0,0 2 1 0,2 1 0 15,-2-3 43-15,3 5 9 0,0 1 1 0,6-1 1 16,-3 1-25-16,3-1-5 0,0 3 0 0,2 0-1 16,1 0-20-16,0 3-4 0,3-1-1 0,-3 1 0 15,3 2-10-15,-4 3-1 0,1 0-1 0,-3 3 0 16,0 2-2-16,0 0-8 0,-3 3 12 0,-3 0-4 15,-3 2 3-15,-3 1 0 0,-3 2 0 0,-3 3 0 16,-9-3-1-16,0 5 0 0,-6-2 0 0,-3-3 0 16,0 3 3-16,-6-3 1 0,-3 1 0 0,4-1 0 15,-4-5-5-15,-6 2-1 0,3-2 0 0,-2 3 0 16,2-6-8-16,3 3 0 0,0-6 9 0,3 1-9 16,-2-3-11-16,8-3-6 0,0-2-2 0,9-3-697 15,9 0-139-15</inkml:trace>
  <inkml:trace contextRef="#ctx0" brushRef="#br0" timeOffset="59594.443">3294 12068 1954 0,'-12'-8'43'0,"6"5"9"0,0 0 1 0,-3 3 3 0,0 0-45 0,0 6-11 15,-3-6 0-15,1 5 0 0,-4 0 24 0,0 6 4 0,-6-1 0 0,0 4 0 16,3-1-17-16,-3 3-3 0,4 2-8 0,-1 6 12 15,-3-3 8-15,6 6 0 0,0-1 1 0,3 1 0 16,0-1 3-16,6-2 1 0,0 2 0 0,6-2 0 16,-3-3 0-16,6 3 0 0,0-3 0 0,6 1 0 15,0-4-1-15,6 3-1 0,-3-5 0 0,3 0 0 16,9-3-7-16,-9 0-2 0,5-2 0 0,1-3 0 16,0 3-1-16,3-6 0 0,-3 0 0 0,0 0 0 15,-1-5-21-15,4 0-5 0,-3 0-1 0,0-2 0 31,-6-1-135-31,3-2-27 0,-1 0-6 0</inkml:trace>
  <inkml:trace contextRef="#ctx0" brushRef="#br0" timeOffset="59842.89">3410 12396 1743 0,'0'0'49'0,"0"0"11"0,0 0-48 0,3 8-12 0,0 0 0 0,0 0 0 0,0-1 28 0,0 4 2 15,-3 0 1-15,0-1 0 0,3 6 11 0,-3-3 2 16,0 6 1-16,0-1 0 0,0-2 31 0,0 3 5 16,-3-1 2-16,3 3 0 0,0-5-51 0,-3 3-11 15,3-3-1-15,3 0-1 0,-3-3-3 0,3 0 0 16,-3 0 0-16,6-5 0 0,-3 0-4 0,3-3-2 16,0 1 0-16,3-6 0 0,0-3 8 0,2 0 2 15,-2-4 0-15,3-4 0 16,0-2-161-16,3-6-32 0,-3 1-7 0,3-6 0 0</inkml:trace>
  <inkml:trace contextRef="#ctx0" brushRef="#br0" timeOffset="60092.115">3407 12282 1825 0,'0'0'40'0,"0"0"8"0,0 0 1 0,-3 5 3 0,3-5-41 0,-6 6-11 0,3-4 0 0,0 6 0 15,3-3 40-15,-3 3 7 0,0-2 1 0,3-1 0 16,-3 3-27-16,3-8-5 0,0 0 0 0,0 5-1 16,0-5-4-16,0 5-1 0,0-5 0 0,0 0 0 15,0 0 7-15,0 0 2 0,0 0 0 0,6-2 0 16,0-6 9-16,0 0 3 0,3-3 0 0,3-2 0 16,-3-3-23-16,3 3-8 0,0-5 0 0,-3 4 9 15,3 1-29-15,-4 0-7 0,-5 2-1 16,0 3 0-16,0 0 8 0,-3 3 2 0,0 5 0 0,0 0 0 15,-6 0-17-15,-3 3-3 16,4 2-1-16,-1 3 0 0</inkml:trace>
  <inkml:trace contextRef="#ctx0" brushRef="#br0" timeOffset="61064.905">6765 12801 1522 0,'0'0'33'0,"0"0"7"0,0 0 2 0,12 0 2 0,-1 0-36 0,1-3-8 0,9 0 0 0,0-2 0 0,3 2 54 0,3 1 9 15,2-1 1-15,4-2 1 0,-6-1-4 0,9 1-1 16,2 0 0-16,7 0 0 0,0-1 4 0,-1 1 0 16,4 2 0-16,2-2 0 0,4 0-16 0,0 2-2 15,-4-2-1-15,7 0 0 0,5-1-19 16,1 4-4-16,-7 2-1 0,1-3 0 0,2 3-11 0,1 0-2 16,2 0-8-16,-2 0 12 0,-3 0-1 0,2 0-1 15,-2 3 0-15,-1-1 0 0,-2-2 4 0,-1 0 1 16,-2-2 0-16,0 2 0 0,-1-3 8 0,-2 3 1 15,-1 0 1-15,-2-3 0 0,-3 3-9 0,-4-2-1 16,-2-1-1-16,3 0 0 0,-6-2-1 0,-1 2 0 16,-2 1 0-16,-3-1 0 0,3-2-13 0,-10 5 11 15,1-3-11-15,-6 3 10 0,0-2-10 0,-3 2 10 0,-3-3-10 16,-9 3 10-16,0 0-1 0,6 0 0 0,-6 0 0 0,0 0 0 31,0 0-104-31,0 0-21 0,-9 0-4 0</inkml:trace>
  <inkml:trace contextRef="#ctx0" brushRef="#br0" timeOffset="2069.806">4883 16423 1119 0,'12'-6'24'0,"-12"6"6"0,0 0 1 0,12 3 1 0,3-3-32 0,0 0 0 16,3 3 0-16,0-1 0 0,3-2 54 0,-1 6 5 15,7-4 1-15,0 4 0 0,3-6-35 0,2 5-6 16,7-2-2-16,0-1 0 0,3-2 33 0,5 0 6 16,1 0 2-16,5 0 0 0,-2 0 10 0,3-2 1 15,-4-1 1-15,4-2 0 0,2 5-13 0,1-6-2 16,-4-2-1-16,1 6 0 0,-3-4-23 0,-4 1-5 15,-5-3-1-15,-3 3 0 0,-4-3 10 0,-5 3 1 0,0-3 1 16,-9 2 0-16,-3-2-13 0,-7 3-2 0,-2 0-1 0,-3 0 0 16,-3-3-2-16,-3 8-1 0,-6-3 0 15,-9 0 0-15,-2 6-18 0,-13 0 0 0,-3 2 0 16,-6 0 0 0,-8 3-43-16,-4 0-2 0,-2 3-1 0,-4-3 0 0,0 5 18 0,1 0 4 0,-4 0 1 0,-2-2 0 15,-4 2 12-15,1 3 3 0,2-3 0 0,4 0 0 16,2 1 8-16,4-4 0 0,-1 4 0 0,7-7 0 15,2 7-8-15,6-9 0 0,3 3 0 0,7-3 0 16,5 1 8-16,3-4 11 0,6 3-3 0,3-5 0 16,6 0-8-16,6 0 10 0,0 0-10 0,18 0 10 15,9 0-1-15,6-7 0 0,8-4 0 0,7-2 0 16,3-1 11-16,11 1 1 0,7 0 1 0,2 0 0 16,6-3-22-16,-2 3 0 0,-4-3 0 0,1 8 0 15,-1-3 11-15,-5 3-3 0,-1 8 0 0,-8 0-681 16,-7 6-137-16</inkml:trace>
  <inkml:trace contextRef="#ctx0" brushRef="#br0" timeOffset="24237.808">16483 12009 1666 0,'-24'-2'36'0,"12"2"8"0,-3-3 2 0,1 3 2 0,-1 0-39 0,-6 3-9 0,3 2 0 0,-3 0 0 15,3 1 88-15,0-1 15 0,4 0 3 0,-1 3 1 16,3 0-63-16,3 3-12 0,3 2-2 0,0 3-1 16,3 5-29-16,0 3 0 0,0 5-8 0,3 5 8 15,3 6 0-15,0 2 0 0,3 6 0 0,0 5 0 16,0 5-8-16,0 3 8 0,3 5 0 0,0 3 0 16,0 2-23-16,0 3 3 0,-4 3 0 0,1 0 0 31,0 2-38-31,0-2-7 0,-6-3-2 0,0-5 0 15,-3 0-6-15,0-9-2 0,0-7 0 0,0-5 0 0,-3 0 43 0,3-11 8 0,1-3 1 0,2-2 1 32,0-8-6-32,0-3 0 0,2-8-1 0</inkml:trace>
  <inkml:trace contextRef="#ctx0" brushRef="#br0" timeOffset="24935.563">16316 12028 1937 0,'-32'-13'55'0,"20"7"12"0,0 1-54 0,6-3-13 16,-3 0 0-16,6 3 0 0,3-3 99 0,6-3 17 15,3 1 3-15,15-3 1 0,2-6-87 0,13 3-17 16,6-5-3-16,5 0-1 0,10-3-12 0,5 3 8 16,10-6-8-16,5 4 0 0,10-1 15 0,2 3-3 15,6 0-1-15,3-1 0 0,0 1-3 0,4 3-8 16,5 2 12-16,0 0-4 0,-3 0-8 0,3 0 0 15,3 3 0-15,-3 0 8 0,1 2-8 0,-10 1 0 16,0 2 0-16,-3 0 0 0,-6 2 8 0,-5 1-8 16,-7 2 0-16,-2 1 8 0,-4-1-8 0,-3 1 0 0,4 2 0 15,-7 0 0-15,1-3 0 0,-4 3 0 0,-2-3 0 16,-4 1 0-16,7-1 13 0,-4-2-2 0,-2 2-1 0,-4 0 0 16,-2 3-10-16,-7-2-9 0,1-1 9 0,-6 0-13 15,-4 1 13-15,-2-1 0 0,0 3 0 0,-3 3 0 16,-4-1 0-16,-2 1 0 0,0 2 0 0,-6 1 0 15,0 2 12-15,0 2-12 0,-4 1 12 0,4 2-12 16,-3 5 0-16,-3 1 0 0,3 2 0 0,-3 3 0 16,0 2 0-16,-4 6 0 0,4 3 0 0,-3 2 0 15,0 5 0-15,0 0 0 0,0 3 8 0,0 3-8 16,-6 5 0-16,3 2 0 0,-6 6 8 0,3 3-8 16,-3 2 0-16,0 0 0 0,3 0 0 0,-6 6 0 15,3-1 8-15,0 0-8 0,-3 1 9 0,3-1-9 16,-3-2 0-16,0 3 0 0,0-4 0 0,3-1 0 15,-3-1 0-15,3-8 0 0,-1 0 0 0,-2-5 0 0,3 0 0 16,3-3 0-16,-3-2 11 0,0-6-11 0,-3 0 12 16,0-2-4-16,-3-8 0 0,3-3-8 0,-3-5 18 0,0 0-3 15,0-6-1-15,0-2 0 0,-2-3 11 0,-1-2 3 16,-3-3 0-16,-6 0 0 0,0-3-10 0,-6 0-2 16,-6-2 0-16,-5 0 0 0,-13-1-16 0,-6 4 0 15,-5-4-11-15,-10 3 11 16,-5 1-65-16,-10-1-7 0,-11 3 0 0,-9 3-1 15,-9-1 1-15,-9 1 0 0,-12 5 0 0,-9 0 0 16,-12 2 12-16,-6 1 4 0,4-1 0 0,-13 3 0 0,-3 0 40 0,-2-2 16 16,-1 2-11-16,-6-2 11 0,-5-4 36 0,8 4 12 0,9 0 4 15,4-4 0-15,2 4 2 0,9-3 1 16,6-6 0-16,15 4 0 0,18-6-26 0,12-1-5 0,15-4 0 0,11 0-1 16,13-3-7-16,17-3-2 0,12 0 0 0,13 1-753 15,14-3-150-15</inkml:trace>
  <inkml:trace contextRef="#ctx0" brushRef="#br0" timeOffset="25462.491">16650 15354 2253 0,'-33'16'49'0,"18"-6"11"0,0 3 1 0,-3 3 3 0,4 3-51 0,-1 5-13 0,3 2 0 0,3 9 0 16,-3 2 43-16,9 8 5 0,-3 2 2 0,6 6 0 15,6 5-36-15,-3 1-14 0,0 7 11 0,6 0-11 16,0 3 0-16,0 5 8 0,0 2-8 0,2 4 0 16,-2 4 0-16,0 9-10 0,-3 2 2 0,0-2 0 31,-3-3-20-31,3-5-3 0,0-6-1 0,0 0 0 0,-9-7 13 0,6-3 3 0,9-14 0 0,-9-2 0 31,3-8-11-31,0-3-1 0,6-7-1 0,0-9 0 0,3 1-17 16,-1-14-3-16,-2 0-1 0,6-13 0 0,6-3-51 0,3-12-11 0,-3-12-1 15,-1-7-402-15,4-17-80 0</inkml:trace>
  <inkml:trace contextRef="#ctx0" brushRef="#br0" timeOffset="26266.499">16971 15745 1116 0,'3'-55'24'0,"-3"31"6"0,-12-5 1 0,6 2 0 0,0-2-31 0,-3 3 0 16,-2-3 0-16,2 2 0 0,0 1 128 0,0-1 20 15,6 4 4-15,0-4 1 0,0 3-44 0,12-2-9 16,3-3-1-16,9 2-1 0,-4-2-50 0,13 0-11 15,12 3-1-15,5-3-1 0,10-1-6 0,3 4-1 16,5-1 0-16,6 1 0 0,10-3-28 0,5 0 0 0,0 2 0 16,7-2-10-16,5 0 10 0,9 3 0 0,6-6 0 15,6 3 0-15,3 0 8 0,9 0-8 0,3 0 8 16,9-1-8-16,6 4 0 0,6-6 8 0,0 3-8 16,5 0 0-16,4-3 0 0,3 3 0 0,5 3-10 15,-2 2 10-15,-3 0 0 0,-4 6 0 0,-5 2 0 0,-3 2 0 16,-6 7-8-16,-3-4 8 0,-1 3 0 0,-8 3 0 15,-3 2 0-15,-3 0-8 0,0 3 8 0,-6 3 0 16,-9-3 0-16,0 3 0 0,3-3 0 0,-2 0 0 16,-7-3 0-16,3 3 0 0,0-3 0 0,3 1 0 15,-3-4 0-15,0-1 11 0,0-1-3 0,-3-3-8 16,-5 3 13-16,-1-3-4 0,-3 4-1 0,-3-4 0 16,-8 0-8-16,-7 6 0 0,-9-3 0 0,-8 3 0 15,-1 0 8-15,-8 2-8 0,-13 3 8 0,-2-3-8 16,-6 3 8-16,-9 3-8 0,-4 0 0 0,-5-1 8 15,-6 1 8-15,0 2 0 0,-3 3 1 0,-9 0 0 16,9 3 11-16,-9 2 1 0,0 3 1 0,6 2 0 0,-12 3-8 16,6 3-2-16,0 3 0 0,0 4 0 0,0 4-9 0,-9 5-3 15,9 2 0-15,-3 5 0 0,-3 4-8 16,-6 2 12-16,3 5-12 0,-3 5 12 0,9-2-12 0,-6 5 8 16,1 3-8-16,-7 3 8 0,6 2-8 0,-6-3 0 15,12 3-12-15,-6 3 12 0,0-3 0 0,6 5 0 16,-3-2 9-16,-6 0-1 0,9 8-8 0,-3-6 0 15,3 6 0-15,-3-3 0 0,0-3 0 0,0 0 0 16,3-2 0-16,-3 2 0 0,1 1 0 0,-1-9 0 16,3 1 8-16,-3-6-8 0,6-3 20 0,-3-4 0 15,3-12 0-15,-3-2 0 0,3 0-3 0,3-10-1 16,-3-4 0-16,0 1 0 0,-3-11-5 0,-3-2-2 0,6-6 0 16,0-2 0-16,-3-4 5 0,3-7 1 0,-6 0 0 0,-3-5 0 15,-3-3 3-15,-9-10 1 0,6 4 0 0,-9-7 0 16,1 3-19-16,-16-3 0 0,0-3 0 0,-8 3 0 15,-7-3 0-15,-3 5-20 0,-8-2 2 0,-6 3 1 32,-16-1-16-32,-2 6-3 0,0 2-1 0,-13 1 0 15,-14 4-9-15,-3 4-2 0,-9-4 0 0,0 12 0 0,-18-1 22 0,-5 3 4 0,-7 0 1 0,-9 5 0 16,-2 6 21-16,-4-1 8 0,-3 3 0 0,-8 6 0 16,-4-3 22-16,-2 5 4 0,-1 2 1 0,-2 9 0 15,-1-8 1-15,4 5 1 0,2-8 0 0,4 3 0 16,2 5-5-16,4-8-2 0,5 8 0 0,0-5 0 15,7-3-18-15,5 3-3 0,6 5-1 0,15-8 0 16,6 3-8-16,9-1 8 0,9-10-8 0,12-2 8 0,15-1 0 16,8-2 0-16,10-2 0 0,5-4 0 15,7-2-96-15,14-3-19 0,6-2-4 0,-1458 0-1085 16</inkml:trace>
  <inkml:trace contextRef="#ctx0" brushRef="#br0" timeOffset="29869.628">1070 13221 892 0,'0'0'20'0,"0"0"4"0,0 0 0 0,9-2 1 0,-9 2-25 0,9-3 0 0,3 0 0 0,6 1 0 16,-6 2 62-16,6-3 7 0,3-2 2 0,2-1 0 15,7 4 3-15,0-1 1 0,3 0 0 0,-1 1 0 16,4 2-7-16,3-3 0 0,3 3-1 0,2-2 0 0,4-1-21 0,11-2-4 15,1-1-1-15,2 4 0 0,1-1-9 16,5-2-3-16,4-1 0 0,2-1 0 0,4 1-4 0,2 1-1 16,-6 0 0-16,4-1 0 0,2 1-7 0,1-3-1 15,-4 3-1-15,-3 0 0 0,-2 2-6 0,-4 0-1 16,-5-2 0-16,-1 0 0 0,-5-1-8 0,-1 4 10 16,-5-1-10-16,-3 0 10 0,-13 3-10 0,-2-2 0 15,-9-1 0-15,-3 3 0 0,-3 3 8 0,-10-3-8 16,-8 0 8-16,0 0-8 0,0 0 16 0,0 0-3 15,-11 2 0-15,-10 1 0 0,0 2-5 0,-6 1-8 16,0 2 11-16,-5 0-11 16,2 2-86-16,0 1-24 0,-3-1-5 0</inkml:trace>
  <inkml:trace contextRef="#ctx0" brushRef="#br0" timeOffset="30567.896">8232 12917 738 0,'39'0'16'0,"-18"0"3"0,8-3 1 0,4-2 1 0,12 2-21 0,5 1 0 0,7-1 0 0,5-2 0 15,7 5 71-15,8-3 9 0,4-2 3 0,11 2 0 16,3 1-19-16,9-4-4 0,6 4-1 0,4-4 0 0,-1 6-21 15,9-5-4-15,0 2-1 0,3-2 0 0,0 2-14 16,0 1-3-16,-3-1-1 0,-6 1 0 0,-6-1-15 16,0 0 9-16,-6 1-9 0,-5-4 8 0,-7 4-8 0,-9-1 12 15,-8 0-12-15,-7 1 12 0,-5-1-12 0,-13 0 12 16,-5 3-12-16,-9 0 12 0,-13-2-12 16,-8-1 0-16,-9 3 0 0,-6 0-11 0</inkml:trace>
  <inkml:trace contextRef="#ctx0" brushRef="#br0" timeOffset="32002.1">564 15407 791 0,'0'0'22'0,"9"-3"6"0,3 0-28 0,0 1 0 0,3-4 0 0,0 4 0 16,0-3 60-16,0-1 6 0,3 4 2 0,-1-1 0 15,4-2 2-15,-6 5 1 0,0-3 0 0,0 3 0 16,3 0-14-16,-6 3-2 0,-3 2-1 0,3 0 0 16,-7 1-21-16,7 1-4 0,-3 1-1 0,-6 0 0 15,0 0-16-15,-3 3-3 0,3-1-1 0,-3 4 0 16,-3-1-8-16,0 0 0 0,0 0 9 0,-6 1-9 16,0 1 11-16,1 1-3 0,-4-2 0 0,0 4 0 15,-3-2-8-15,0 2 10 0,-6 1-10 0,0 0 10 16,3-1-10-16,-2 1 8 0,2-1-8 0,-3 1 8 15,9-6-8-15,-6 0 0 0,3 0 0 0,6 1 8 16,0-4-32-16,0-2-6 16,6-3-2-16,3-5-442 0,0 0-89 0</inkml:trace>
  <inkml:trace contextRef="#ctx0" brushRef="#br0" timeOffset="32270.994">981 15356 1130 0,'0'0'24'0,"-3"0"6"0,-9 3 1 0,3 0 1 0,-3-3-32 0,3 2 0 15,1 1 0-15,-1 0 0 0,6-1 81 0,-6 4 10 0,0 2 1 0,3-1 1 16,3 1-53-16,0 3-12 0,-3-3-1 0,3 5-1 16,3-2-26-16,-6 2 8 0,3 0-8 0,0 0 0 15,3 1 13-15,-6 2-2 0,3-3-1 0,3 0 0 16,0 0 9-16,-6 3 1 0,6-3 1 0,-3 3 0 15,6-3-6-15,3 1-2 0,-6-1 0 0,3-3 0 16,3 4 5-16,-3-4 1 0,6 1 0 0,0 2 0 16,0-2-19-16,3-3-16 0,-3 2 4 0,6-2 0 31,-4 0-80-31,4-3-16 0,0 1-4 0</inkml:trace>
  <inkml:trace contextRef="#ctx0" brushRef="#br0" timeOffset="33608.714">1225 15158 1112 0,'0'0'32'0,"0"0"6"0,-3-5-30 0,3 5-8 0,-3-3 0 0,3 3 0 15,0-5 109-15,0 5 21 0,0 0 4 0,0 0 1 16,0 0-82-16,0 0-16 0,0 0-3 0,0 0-1 16,0 0-16-16,0 8-3 0,0 0-1 0,3 2 0 15,6 3 1-15,-6 3 0 0,3 0 0 0,-6 3 0 16,0 5-2-16,3 2-1 0,-3 6 0 0,0-3 0 0,-3 3-11 16,3-1 0-16,0 1 9 0,0 0-9 0,-6 0 8 0,3-6-8 15,3 6 8-15,0-3-8 0,0 0 0 16,0-8 0-16,-6 6 0 0,3-1 8 0,0-5-8 0,3 0 8 15,0-5-8-15,0 5 8 0,0-5-8 0,0-2-16 16,6-6 4-16,0 5-532 16,3-8-107-16</inkml:trace>
  <inkml:trace contextRef="#ctx0" brushRef="#br0" timeOffset="34092.95">1362 15370 1634 0,'0'0'36'0,"-6"-3"7"0,6 0 1 0,0 3 3 0,-6-2-38 0,3 2-9 0,3-6 0 0,0 6 0 15,0 0 49-15,3-2 8 0,9-4 2 0,-3 4 0 16,6-1-39-16,3 1-8 0,0 2-2 0,3-6 0 15,2 4 0-15,-2-1 0 0,6 0 0 0,-3 1 0 16,6-1-10-16,-4 0 10 0,1 3-10 0,-3 0 10 16,0 0-10-16,3 3 8 0,-7 0-8 0,1 2 8 15,0-2-8-15,-9 5 0 0,0-3 9 0,0 3-9 16,-3 0 0-16,-3 2 8 0,-3 1-8 0,-3 2 0 16,-3 0 0-16,-6 1 9 0,0 1-9 0,-6 1 0 15,0 3 60-15,0-3 4 0,-9 2 2 0,3-2 0 16,1 3-95-16,-1-3-19 0,0-1-4 0,0 4-1 15,0-3 34-15,3-3 7 0,4 3 2 0,-4-3 0 0,6 0 10 0,-3 1 0 16,3-4 0-16,9 1 0 0,-9-1 0 0,12-2 0 16,-6 0 0-16,6-8 0 0,0 0-8 0,6 3 8 15,0 2-8-15,3-2 8 0,3-1 0 0,3-4-10 16,0-1 10-16,3-2 0 0,-1 0 0 0,4 2 0 16,0-5 0-16,3 3 0 0,-3-1 0 0,3 1 0 15,-4-3 0-15,10 3 0 0,-9-3 8 0,3 3 8 16,3-3 1-16,-7 2 1 15,1-2-44-15,-3 3-9 0,0 0-1 0,6-3-828 0</inkml:trace>
  <inkml:trace contextRef="#ctx0" brushRef="#br0" timeOffset="34568.811">2014 15513 1228 0,'0'0'35'0,"0"0"7"0,0 0-34 0,0 0-8 16,6-8 0-16,-6 2 0 0,3-2 87 0,0 3 15 15,0-6 3-15,3 4 1 0,3-1-41 0,-3-6-8 16,0 6-1-16,3-2-1 0,3-3-21 0,-4 2-4 16,1 0-1-16,3-2 0 0,3 3-4 0,-6 2-1 15,3-6 0-15,0 7 0 0,0-1-3 0,-3 2-1 16,3 1 0-16,-3 0 0 0,2 2-20 0,-2 0 0 16,0 3 0-16,0 3 0 0,0 2 11 0,0 1-3 15,-3 2 0-15,0 2 0 0,-3 1-8 0,0 2 0 16,0 0 0-16,0 3 0 0,0-3 0 0,0 3 0 15,0-3 0-15,0 1-11 0,3-1 11 0,-6 0-8 0,6-2 8 16,-3-1-8-16,3 1 8 0,0-3 11 0,0-3-3 16,3 3 0-16,-1-8-8 0,4 5 0 0,3-5 0 0,-6-5 0 15,6 2 0-15,3-2 0 0,0-3 12 0,3 0-4 16,-1-2-8-16,-5-1 10 0,6-2-10 16,-3 0 10-16,9-1-22 0,-12 1-5 0,3 0-1 0,-1 0-591 15,-8-1-119-15</inkml:trace>
  <inkml:trace contextRef="#ctx0" brushRef="#br0" timeOffset="34867.455">2782 15121 1177 0,'0'0'25'0,"0"0"6"0,0 0 1 0,-3 5 2 0,3 1-34 0,-3-1 0 16,-3 0 0-16,6 3 0 0,-9 3 93 0,3-1 12 15,0 3 3-15,0 3 0 0,0 3-61 0,-3-1-12 16,0 4-3-16,-2-1 0 0,2 3-16 0,-3-1-3 16,0 4-1-16,0-3 0 0,3-1 7 0,-3 1 1 15,0-3 0-15,3 3 0 0,0-3-20 0,0-2 0 0,3-3 0 16,-5 2 0-16,2-4-9 0,3 1-3 15,3-4 0-15,-6 2 0 16,3-5-15-16,3-3-3 0,3-5-1 0,-3 6-469 0,3-6-93 16</inkml:trace>
  <inkml:trace contextRef="#ctx0" brushRef="#br0" timeOffset="35220.851">2535 15221 1562 0,'0'0'34'0,"0"0"7"0,0 0 2 0,0-5 1 0,-3 0-35 0,3 5-9 0,0 0 0 0,0 0 0 16,6-5 54-16,3 5 9 0,0-3 1 0,3 3 1 16,-3 3-53-16,11 2-12 0,-5 0 0 0,0 3 0 15,6 0 8-15,0 0 0 0,-6 3 1 0,3 2 0 16,-1 3-9-16,1 0 0 0,-3 2 0 0,3-2 0 16,-6 2 0-16,3 1 8 0,-6 2-8 0,6-2 8 0,-3-1-8 15,-1-2 0-15,1 3 0 0,3-4 0 0,-9 1 0 0,6-2 0 16,-3-1 0-16,3 0 0 15,0-2 0-15,-6-1 0 0,3 1 9 0,0-3-9 0,-3 0 8 16,3-3-8-16,2-2 10 0,-5-3-10 0,3 0 40 0,-3-3 1 16,3-2 1-16,-3-3 0 0,3-3 25 0,-3-5 5 15,0 3 0-15,0-3 1 0,0-2-6 0,0-6-2 16,-6-3 0-16,6 1 0 0,0-3-29 0,-3 0-7 16,-3-3-1-16,-3 3 0 0,0 2-16 0,-3 1-3 15,3-1-1-15,-6 1 0 0,3 5-8 0,-3 0-14 16,9 2 3-16,-9 3 1 15,3 0-35-15,0 6-7 0,3-1-2 0,0 3-687 16,3 3-138-16</inkml:trace>
  <inkml:trace contextRef="#ctx0" brushRef="#br0" timeOffset="35772.013">3380 15063 1104 0,'-12'5'31'0,"6"-2"8"0,-3-1-31 0,1 1-8 0,-10 2 0 0,3 1 0 15,0 1 112-15,0 4 20 0,-3-3 5 0,3 5 1 16,-3 0-82-16,4 3-16 0,-1 3-3 0,0-1-1 15,3 4-8-15,-6 1-3 0,9 1 0 0,3 3 0 16,0-1-7-16,3 3-2 0,0 0 0 0,6 0 0 16,6-2-16-16,3-1 10 0,0 1-10 0,3-3 8 15,6-3-8-15,2-3 0 0,4 3 9 0,3-5-559 16,3 0-112-16</inkml:trace>
  <inkml:trace contextRef="#ctx0" brushRef="#br0" timeOffset="36086.618">3770 15060 1227 0,'0'0'27'0,"0"0"5"0,6 5 2 0,0 1 1 0,6-1-35 0,0 0 0 15,0 3 0-15,6 0 0 0,-3 0 103 0,5 3 13 0,-2-1 4 16,6 3 0-16,-3-2-60 0,0 5-11 0,0-3-2 0,-4 0-1 16,1 1-11-16,-3 1-3 0,3 1 0 0,-6 0 0 15,-3 3 0-15,-3-1 0 0,-3 1 0 0,-3 2 0 16,-3-3-16-16,-3 4-3 0,-9-1-1 0,0 0 0 16,-6 0 4-16,0 0 0 0,-2-2 0 15,-4 2 0-15,-3 0-16 0,0-5-10 0,-2 3 2 0,2-4-627 16,0 1-125-16</inkml:trace>
  <inkml:trace contextRef="#ctx0" brushRef="#br0" timeOffset="36385.114">3163 15433 1609 0,'0'0'35'0,"0"0"7"0,0 0 2 0,0 0 2 0,12-2-37 0,-3-1-9 0,0 3 0 0,-9 0 0 16,12 0 18-16,0 0 2 0,-4 0 0 0,7 3-756 15</inkml:trace>
  <inkml:trace contextRef="#ctx0" brushRef="#br0" timeOffset="36551.845">3630 15518 1954 0,'-12'-8'43'0,"6"5"9"0,3 1 1 0,3 2 3 0,-3-6-45 0,0 1-11 0,1 0 0 0,2 2 0 16,0-2 28-16,0 2 3 0,2-2 1 0,-2 5 0 15</inkml:trace>
  <inkml:trace contextRef="#ctx0" brushRef="#br0" timeOffset="37408.119">362 12761 705 0,'0'0'15'0,"-3"3"3"0,-3-3 1 0,6 0 2 0,0 0-21 0,0 0 0 0,0 0 0 0,0 0 0 15,0 0 79-15,0 0 11 0,9-3 2 0,9 0 1 16,-3 1-18-16,3-1-4 0,8-2-1 0,-5 2 0 15,9-2 6-15,-3-1 2 0,9-2 0 0,-7 1 0 16,4-4-23-16,0 0-5 0,5 1-1 0,1-3 0 16,-6-1-29-16,3 4-7 0,-10-1-1 0,4 1 0 15,0-4-4-15,-3 6-8 0,-6 0 11 0,-7-2-11 0,1 2 0 16,-3 3 0-16,-3-1 0 0,0 1-531 16,-9 0-113-16</inkml:trace>
  <inkml:trace contextRef="#ctx0" brushRef="#br0" timeOffset="37603.564">764 12570 1082 0,'0'0'30'0,"12"0"8"0,-3 0-30 0,6 0-8 0,-1 0 0 0,7 0 0 15,0 0 102-15,0 3 19 0,0 0 4 0,3-1 1 16,-1 1-70-16,-2 0-13 0,0-1-3 0,0 1-1 16,-6 2-19-16,3 0-3 0,-6 3-1 0,-3 0 0 15,-1 0-16-15,-5 3 0 0,-3-3 0 0,-3 5 0 16,-5 3 8-16,-1-3-8 0,-3 3 12 0,0 3-771 15</inkml:trace>
  <inkml:trace contextRef="#ctx0" brushRef="#br0" timeOffset="38442.07">898 16838 1317 0,'3'-10'28'0,"3"4"7"0,-6-7 1 0,3 2 2 0,3-4-30 0,0-4-8 0,0-5 0 0,2-2 0 16,-5-3 83-16,3-8 15 15,6-3 3-15,-3 0 1 0,-3-5-38 0,3 6-7 0,0-6-1 0,3 2-1 16,3-2-4-16,-9 0-1 0,9 0 0 0,-9 0 0 15,3 8-9-15,5 3-1 0,-8-1-1 0,3 6 0 16,-3 6-14-16,0-1-2 0,0 3-1 0,3 5 0 16,-9 0-22-16,9 3 0 0,-9 2 0 0,0 0 0 15,0 1 0-15,3 7 11 0,-3 3-11 0,0 0 12 16,0 0-12-16,0 0-14 0,-3 8 3 0,3 0 1 31,-6 8-122-31,3 0-25 0,-9 2-5 0</inkml:trace>
  <inkml:trace contextRef="#ctx0" brushRef="#br0" timeOffset="38623.416">814 16312 1692 0,'0'0'37'0,"0"-3"8"0,6-5 2 0,3 0 0 0,0 3-38 0,3-6-9 16,3 1 0-16,0-4 0 0,3 1 54 16,0-3 9-16,2 0 1 0,1 1 1 0,0-1-28 0,0 2-5 15,-3-4-2-15,3 5 0 0,0 5-5 0,-1-3-1 16,-5 3 0-16,0 0 0 0,-3 3-7 0,0 2-1 15,3 1-1-15,-3 4 0 0,-3 1-15 0,-3 2 9 16,0 3-9-16,-3 3 8 0,3 2-8 0,-6 3 0 16,0 8 0-16,-6 0-648 15,3 5-130-15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2:42:55.8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11069 5614 1681 0,'-12'-2'36'0,"6"-1"8"0,0 3 2 0,-3-2 2 0,6 2-38 0,3 0-10 0,0 0 0 0,3 10 0 15,-3 3 33-15,6 3 5 0,0 11 1 0,0-1 0 16,0 9-31-16,0 4-8 0,0 11 0 0,-3 9 0 16,0 7 10-16,-6 8-2 0,-3 5-8 0,0 9 12 15,-3 7-2-15,-3 5-1 0,-3 4 0 0,-3 4 0 16,0 6 1-16,-5 2 0 0,-1 3 0 0,0 3 0 16,0 5-10-16,0 5 0 0,-3-2 9 0,7 5-9 15,-4-3 0-15,3 3 8 0,6 0-8 0,0-3 0 16,0 1 36-16,3-4 4 0,6-2 0 0,1-2 0 15,2-4 8-15,6-2 3 0,-3-2 0 0,3-6 0 16,2-5-14-16,1-3-2 0,0 0-1 0,0-5 0 16,0-8-10-16,0 3-3 0,-3-3 0 0,3-3 0 0,-6 3-10 15,3-5-3-15,-6-1 0 0,0 1 0 0,-6 0-8 16,0-3 12-16,0-3-12 0,-3-5 12 0,-2 0-12 0,-1-5 0 16,0-6 0-16,0-4 0 0,0-12 0 0,3-7 0 15,0-6-9-15,3-7 9 0,0-6 0 0,3-8 0 16,3-2 0-16,0-6 0 0,3 0 0 0,0-5 0 15,9-2 0-15,0-4 0 0,3 1 0 0,6-5-12 16,3-4 12-16,3-2-13 0,9 1 13 0,2-4-9 16,4-2 9-16,3 2-8 0,2-2 8 0,4 0 0 15,-3 2-9-15,2 4 9 0,1-1 0 0,2 5 0 16,1 1-9-16,6 2 9 0,2 2 0 0,-2 4 0 0,-4-1 0 16,4 6 0-16,-1-1-8 0,4 4 8 0,5-1 0 15,1-2 0-15,-4 2 0 0,4 0 0 0,-1 0 0 0,1-2 0 16,2 2 0-16,4-2 0 0,-1-6 0 0,4 1 0 15,-10-1 0-15,6-2 0 0,-2-3 0 0,5-3 0 16,1 1 0-16,-4-4 12 0,-5 1 0 0,-4 0 0 16,-2-3-12-16,-1 3 8 0,-8 2-8 0,-1 1 0 15,-2 2 0-15,-6 2-8 0,-10 1-1 0,-5 5 0 16,-3-2 23-16,-9 2 5 0,0 0 1 0,-6 2 0 16,-9-2 31-16,0 0 6 0,0 0 2 0,0 0 0 15,0 0-7-15,0 0 0 0,0 0-1 0,0 0 0 16,6-5-34-16,0-3-6 0,3-8-2 0,2-5 0 15,4-6-9-15,-3-10 0 0,3-5 0 0,3-8 0 16,3-6 0-16,0-5 0 0,-3-2 8 0,2-3-8 16,1-6 0-16,-3-2 0 0,0-2 9 0,0-7-9 15,0 4 0-15,-3-3 8 0,-1 0-8 0,-2 0 0 0,-3 0 0 16,3-5 8-16,-3-3-8 0,-3 0 0 0,3-3 0 16,-6 1 0-16,0-6 0 0,3-3 8 0,0-2-8 0,-3-3 0 15,-3-5 0-15,6 0 8 0,0 0-8 0,-3-3 0 16,-6 3 0-16,-3 0 0 0,0 0 0 0,-3 2 9 15,-3 3-9-15,-3 6 0 0,3 10 9 0,-6 2-9 16,-3 4 0-16,1 2 9 0,-1 5 3 0,-3 3 0 16,0 0 0-16,3 5 0 0,-2 0 1 0,2 3 1 15,-3 0 0-15,3 3 0 0,0-4-2 0,0 7 0 16,1-4 0-16,-1 6 0 0,0 2-1 0,0 1-1 0,3-1 0 16,0 3 0-16,0 3-10 0,4 2 0 0,-1 1 9 15,3 4-9-15,3 1 0 0,0 5 0 0,0 3 0 16,0 4 0-16,3-1 0 0,-3 4 0 0,0 1 0 15,3 2 0-15,-3 3 0 0,3-3-12 0,-2 6 12 0,-1-1-12 16,0 0 12-16,0 1 0 0,3 5 0 0,-6-1-8 16,0 1 8-16,0 0-8 0,0 0 8 0,0 2-8 15,-6 3 8-15,1 0 0 0,-1 3 0 0,-3 2 0 16,-3-2 0-16,-6 2 0 0,0 1 0 0,-2 2 8 16,-4-5 0-16,0-1 1 0,-2 4 0 0,2-4 0 15,0-2-9-15,-3 0 0 0,-2 0 0 0,-7 3 0 16,-5 0 19-16,-1 2-2 0,-3 1 0 0,-2-4 0 15,-4 6-5-15,-2 0 0 0,-4 0-1 0,-5 0 0 16,-6 3-11-16,-1 0 0 0,1 2 0 0,-3 3 8 16,-4 2-8-16,1-2 0 0,0 6 0 0,5-4 0 15,7 6 0-15,-4 0 0 0,7 0 0 0,0-3 0 0,8 3-10 0,10 0-1 16,2-3 0-16,9 3-962 16,4-6-193-16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2:43:36.3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16084 11427 1062 0,'0'0'23'0,"0"0"5"0,0 0 0 0,0 0 3 0,0 0-31 0,0 0 0 0,0 0 0 0,0 0 0 0,0 0 33 0,0 0 1 16,0 0 0-16,0 0 0 0,0 0-11 0,0 0-3 15,0 0 0-15,0 0 0 16,3 8 21-16,0-2 4 0,-3 2 1 0,0-1 0 0,0 4-5 15,0-3-1-15,3 3 0 0,-6 4 0 0,3 4-27 0,0-1-5 16,0 9-8-16,0 2 11 0,-3 5-11 0,0 6 0 16,0-3 0-16,0 0 0 0,0 3 8 0,0 0-8 15,-3-3 8-15,3 2-8 0,0-2 12 0,-3-2-4 16,3-1 0-16,3 1 0 0,-2-1 7 0,-4-2 1 16,3-3 0-16,3 0 0 0,-6-3-4 0,3 1-1 15,0-1 0-15,0 1 0 0,0-3-11 0,-3-1 0 16,0 1 0-16,3 3-11 15,-6-4-25-15,0 1-4 0,3 0-2 0,-3 0 0 16,3-3-48-16,0 0-10 0,-3 0-1 0,3-5-1 0</inkml:trace>
  <inkml:trace contextRef="#ctx0" brushRef="#br0" timeOffset="1085.899">16179 11486 1452 0,'0'0'41'0,"-5"0"9"0,-1 0-40 0,6 0-10 0,0 0 0 0,-6 0 0 0,6 0 51 0,0 0 8 16,0 0 1-16,0 0 1 0,0 0-47 0,0 0-14 15,9-3 0-15,2 0 8 0,4-2-8 0,0 0 0 16,3-1 0-16,3 1 0 0,0 0 0 0,0-3 0 16,2 3 8-16,4-1-8 0,3 4 0 0,-3-1 8 15,-3 0-8-15,2-2 0 0,1 2 0 0,0 1 0 16,0 2 0-16,8-3 0 0,1 3-13 0,3 0-1 16,0-3 0-16,-1 1 0 0,-2 2-4 0,3 0-1 15,2 0 0-15,1 2 0 0,-9-2 19 0,5 0-10 16,1 0 10-16,6 0-8 0,-7-2 8 0,7 4 0 15,0 1 0-15,2 0-8 0,1-1 8 0,-3 1 11 16,-7 0-3-16,4-1 0 0,6 4 6 0,-7-6 1 0,-2 2 0 16,3 1 0-16,2 0 8 0,1-1 1 0,0 1 1 15,-4-3 0-15,1 3 12 0,0-1 3 0,-4 1 0 16,7-3 0-16,-3 0-9 0,-1 0-2 0,4 0 0 0,0-3 0 16,-4 1-13-16,1 2-4 0,0-3 0 0,-4 3 0 15,-2-3-12-15,0 3 8 0,0-2-8 0,-4-1 0 16,1 0 8-16,0 1-8 0,-1-1 0 0,1 3 0 15,0 3 0-15,-3-3 0 0,-3 2 0 0,-1 4 0 16,-2-4 0-16,0 4 0 0,-3-1 0 0,-3 0 0 16,-1 0 16-16,-2 3-4 0,3-2 0 0,-3-1 0 15,0 0 8-15,-3 1 2 0,3-1 0 0,-3 0 0 16,0-2-3-16,-3-1-1 0,2 1 0 0,1 2 0 16,-6-5-2-16,3 3 0 0,0 0 0 0,-3-1 0 15,0-2 0-15,0 6-1 0,-6-6 0 0,0 0 0 16,6 2-6-16,-6-2-1 0,6 5 0 0,0 1 0 0,-3 2-8 15,0 0 12-15,0 2-12 0,-3 1 12 0,-3 5-12 16,3 2 0-16,-3 3 9 0,0-2-9 0,0 5 0 0,-3 0 0 16,3-1 0-16,0 4 8 0,0-1-8 0,-3 3 0 15,3 3 0-15,-3 0 0 0,3 0 0 0,-3 2 0 16,3 3 0-16,-3 0 0 0,3 5 0 0,-3-2 0 16,0 0 0-16,0-1 0 0,0 4 0 0,1-3 0 15,-1-3 0-15,0 0 0 0,-3 0 0 0,6-3 0 16,-3 3 0-16,0-3 8 0,0-2-8 0,3 0 8 15,-3 0-8-15,6-6 8 0,-3 1-8 0,0-1 0 16,3-7 8-16,3 2-8 0,-3-8 0 0,3 0 9 16,0 0-9-16,0-2 0 0,-3-6 17 0,0-5-3 0,0 0-1 15,0 0 0-15,0 0 13 0,0 0 2 0,0 0 1 16,0 0 0-16,0 0 6 0,0 0 1 0,0 0 0 0,-6 0 0 16,0-2-14-16,-3-1-2 0,0 0-1 15,0 1 0-15,-3-1-19 0,-3 0 0 0,-2 3 8 0,-1-2-8 16,-3-1 0-16,0 1 0 0,0 2 0 0,-3 0-9 15,-2 0 9-15,-1 0 0 0,-3 0 0 0,0 0 0 16,0 0 0-16,-2-3-10 0,-1 3 10 0,-3-3-10 16,-2 1 10-16,-4-4-8 0,-6 6 8 0,-2-2-8 15,-4 2-7-15,1 0-1 0,-1 0 0 0,-6 0 0 16,1 0-5-16,-4 0-2 0,1 0 0 0,-7 2 0 16,-2-2 10-16,5 6 1 0,4-4 1 0,-6-2 0 15,-7 3 11-15,4 0 0 0,5-1 0 0,1 1 0 16,2 2 0-16,-5-2 14 0,-1 5-3 0,1-3-1 15,-1 3-2-15,4 0-8 0,-4 0 12 0,1 0-4 0,5 0 0 16,1 2-8-16,-4-2 12 0,4 0-4 0,-1 0 2 16,10-3 0-16,2 1 0 0,4 2 0 0,5-6 1 0,0 4 0 15,4-4 0-15,5 1 0 0,6-3-11 16,3 2 10-16,0-2-10 0,10 0 10 0,-1-2-27 16,6 2-6-16,3 0-1 0,6 0-760 15,0 0-153-15</inkml:trace>
  <inkml:trace contextRef="#ctx0" brushRef="#br0" timeOffset="1706.668">17061 12459 821 0,'0'0'23'0,"0"0"5"0,0 0-28 0,0 0 0 0,0 0 0 0,0 0 0 15,0 0 104-15,0 0 16 0,0 0 2 0,0 0 1 16,0 0-31-16,0 0-7 0,0 0-1 0,8 6 0 16,7-4-40-16,-3 1-8 0,-3-1-1 0,9 1-1 15,9-3-25-15,0 0-9 0,-1-3 0 0,1 1-735 16</inkml:trace>
  <inkml:trace contextRef="#ctx0" brushRef="#br0" timeOffset="1915.876">17942 12623 1645 0,'-15'-2'36'0,"6"-1"7"0,3 3 1 0,0-3 4 0,0 3-39 0,3 0-9 16,-3 0 0-16,6 0 0 0,0 0 20 0,0 0 1 16,0 0 1-16,0 0 0 0,9 3-32 0,0 0-6 0,6-3-2 15,0 0 0 1,8-3-42-16,4 0-9 0,3-5-2 0,0 0 0 0</inkml:trace>
  <inkml:trace contextRef="#ctx0" brushRef="#br0" timeOffset="2896.336">21400 12607 1142 0,'0'0'32'0,"3"-5"8"0,-3 0-32 0,0 5-8 0,9-5 0 0,0-3 0 15,0 2 29-15,6-2 5 0,0 3 1 0,0 0 0 16,6 2-35-16,-1-2 0 0,1 0 0 0,0 2 0 0,3 3 0 16,0 0 0-16,6 0 0 0,5 0-364 15,1-3-69-15</inkml:trace>
  <inkml:trace contextRef="#ctx0" brushRef="#br0" timeOffset="3265.239">22201 12756 1650 0,'12'-6'47'0,"-12"6"9"0,0 0-44 0,3 0-12 0,6 0 0 0,3 0 0 16,6 3 41-16,-1-3 7 0,13 3 0 0,3-6 1 16,6 3-30-16,8-3-7 0,7-2 0 0,11 0-809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2:43:46.0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16150 11621 738 0,'-12'5'20'0,"6"-3"7"0,0 4-27 0,-3-1 0 0,-3 3 0 0,3 0 0 16,-3 2 67-16,0 1 8 0,-3 2 1 0,1 1 1 16,2-1 6-16,0-3 1 0,3-2 0 0,0 0 0 15,6 0-7-15,-3-3-1 0,3 1 0 0,3-6 0 16,3 5-57-16,0 3-19 0,3 0 10 0,0 2-10 16,0 4 0-16,3-1 0 0,0 5 0 0,-3 6 0 15,0 3-10-15,0 7 10 0,-1 3 0 0,-2 6-9 31,-3 7-61-31,-3 3-12 0,3 0-2 0</inkml:trace>
  <inkml:trace contextRef="#ctx0" brushRef="#br0" timeOffset="1145.511">5276 6723 962 0,'-12'-5'27'0,"6"5"7"0,1 0-34 0,2-3 0 15,-6-2 0-15,3 0 0 0,0 2 90 0,0-2 11 16,-3-3 3-16,3 0 0 0,-3 0-20 0,3 0-3 16,0-3-1-16,0 3 0 0,0 0-19 0,3 3-4 15,-3-3-1-15,3 3 0 0,0 2-8 0,3 3-3 16,-3-5 0-16,3 5 0 0,0 0-28 0,0 0-5 15,0 0-2-15,6 11 0 0,-3 2-10 0,3 3 0 0,-3 0-10 0,3 5 10 16,-3 0-8-16,0 5 8 0,0 1 0 16,0 7-9-16,-6 1 9 0,3 7 0 0,-3 0-9 0,-3 3 9 15,-6 3 0-15,3-1 0 0,-3 6 0 0,0 0 0 16,-2 3 0-16,-1-3 13 0,0 0-1 0,-3-3-1 16,3 0 19-16,-3-2 4 0,0-1 1 0,0-2 0 15,4 0-6-15,-1 0-1 0,0-2 0 0,3-4 0 16,3 4-16-16,3-6-3 0,0-3-1 0,3-2 0 15,3-6-8-15,0-2-12 0,9 0 2 0,0-3-650 16,0-8-131-16</inkml:trace>
  <inkml:trace contextRef="#ctx0" brushRef="#br0" timeOffset="2207.725">5211 6771 1843 0,'0'0'40'0,"0"0"9"0,0 0 2 0,6-3 1 0,0 0-42 0,3 1-10 0,-3-1 0 0,6-2 0 16,-1 0 43-16,4 2 6 0,6-2 2 0,-3-1 0 16,3 4-41-16,3-1-10 0,-1 0 0 0,1-2 0 15,3 2 0-15,0 1 0 0,-3-1 0 0,2 0 0 16,4 1 0-16,-3 2 0 0,0-3 0 0,3 3 0 16,2-2 0-16,4-1 0 0,0 0 0 0,8 1 0 15,1-4-12-15,9 4-5 0,-1-4-1 0,4 1 0 16,2 2 26-16,4 1 6 0,5-3 1 0,1 2 0 15,2 0-15-15,1 1 8 0,2-1-8 0,3 0 0 16,1 1 0-16,-1 2 0 0,4 0 0 0,-4 0 0 16,-3 0 0-16,7 0 0 0,8 0 0 0,-9 0 0 15,-5-3 0-15,2 3 0 0,7 0 0 0,-4 0 0 16,3-3 12-16,-2 1-4 0,-7-1-8 0,9 0 12 16,4-2 1-16,-7 2 0 0,-6-2 0 0,1 3 0 15,-1-1-1-15,4-2 0 0,-4-1 0 0,1 1 0 16,-1 2 0-16,-6 1 0 0,1-1 0 0,-7 0 0 0,4 3 6 15,-7-2 1-15,-2-1 0 0,-3 0 0 0,-1 3-19 16,-2 0 0-16,-4 0 0 0,-1469 0 0 0,2931 3 13 0,-1471 0-4 16,-2-3-1-16,0 0 0 0,-6-3-8 0,-1 3 8 15,-2 0-8-15,3 0 8 0,3 3 4 0,-4-3 1 16,-2 0 0-16,3 0 0 0,0-3-13 0,-1 3 0 16,-2-3 0-16,3 1 0 0,0-1 8 0,-3 1-8 15,-1-4 0-15,4 4 9 0,-3-1-9 0,3 0 10 16,-7-2-10-16,1 2 10 0,3 1-10 0,-3-4 0 15,-3 4 0-15,0-1 0 0,-1 1 0 0,-2-4 0 16,-3 4 0-16,0-1 8 0,0 3 0 0,-3-3 0 16,0 3 0-16,0-2 0 0,-3-1 20 0,2 0 3 0,1 1 1 15,-3 2 0-15,3-3-20 0,-3 3-4 0,0-3-8 0,3 3 12 16,-3-2-12-16,3 2 9 0,0 0-9 0,-3 0 8 16,0 0-8-16,2 0 0 0,-2-3 9 0,3 3-9 15,-3 3 0-15,0-3 0 0,6-6 0 0,-3 6-8 16,0 0 8-16,-3 0 8 0,3 0-8 0,0-2 11 15,3 2-11-15,-7 0 0 0,1-3 0 0,-9 3 0 16,12 0 0-16,-3 0 0 0,0 0 0 0,0 0 0 16,0 0 0-16,0 0 0 0,0-2 0 0,0 2 0 15,0 2 10-15,-3 1 0 0,3-1 0 0,0 1 0 16,-4-3-10-16,-5 0 12 0,12 3-12 0,-6-1 12 16,0 4-12-16,3-1 0 0,-3 0 0 0,0 3 8 15,0-2 8-15,0 1 2 0,0 1 0 0,0 0 0 16,0 3-18-16,-3-3 0 0,3 2 0 0,0 1 0 0,0 0-11 15,-3 2-5-15,3 0-2 0,-3 3 0 0,0 0 29 16,0 2 5-16,0 1 2 0,0 2 0 0,0 0-18 0,-1 6 0 16,1-1 0-16,-3 3 0 0,6 0-10 0,-3 3-6 15,3 2 0-15,-3-2-1 0,6 3 17 0,-3-1-8 16,0-2 8-16,0 5 0 0,3 2 0 0,-3 1 0 16,-3 2 0-16,0 1 0 0,3-1 0 0,-6 0 0 15,0 1 0-15,-3-3 0 0,-3-1 0 0,0-2 0 16,0 3 0-16,0-6 0 0,-3-2 9 0,0 0 9 15,0 0 2-15,-3-1 0 0,1-4-20 0,-1-1 0 16,0-5 0-16,3 3 0 0,0-3 10 0,0-2-2 16,3-1 0-16,-3-2 0 0,6-2-8 0,3-4 8 15,0 1-8-15,3-1 8 0,0-4-8 0,3 2 0 0,3-3 0 16,3-3-823-16,3 4-157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2:44:00.4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12289 8480 673 0,'9'-11'14'0,"-6"6"3"0,3 0 1 0,0-3 2 0,3 3-20 0,-3-1 0 16,0-2 0-16,3 6 0 0,-6-4 47 0,3 4 5 16,-6 2 0-16,0 0 1 0,0 0-5 0,9-3-2 0,-1 0 0 0,-2 3 0 15,-6 0-6-15,12 0 0 16,0-2-1-16,0 2 0 0,0 0-2 0,6-3 0 16,-3 0 0-16,6 1 0 0,5-1-13 0,1 1-4 0,6-1 0 15,3-2 0-15,8-1-12 0,-2 1-8 0,0 2 8 0,-1-2-8 16,1 5 0-16,-3-3 0 0,2 1 0 0,-2-1 0 15,3 3 0-15,-1 0 0 0,4 0 0 0,0 3 0 16,-4-1 9-16,1 1-9 0,0 2 12 0,-4 1-12 16,1-1 24-16,0 0-3 0,0 1 0 0,5-1 0 15,4 0 1-15,-4 0 0 0,7 1 0 0,3-4 0 16,-4 1-3-16,4-3-1 0,-1-3 0 0,4-2 0 16,5 0 9-16,1-3 1 0,2-3 1 0,1 3 0 15,-7-2-11-15,1-1-2 0,2 1-1 0,-2 2 0 16,-3 2-15-16,-1 1 8 0,-2 0-8 0,-4 2 0 15,-5 0 8-15,-3 3-8 0,-4 3 0 0,-5-3 0 16,3 5 8-16,-6-2-8 0,-1 2 0 0,1 1 0 16,-3-4 14-16,3 4-3 0,-4-1-1 0,1 3 0 0,-3-3 17 15,3 0 3-15,-3 1 1 0,-4-4 0 0,1 4 5 16,0-4 2-16,0 4 0 0,-3-4 0 0,0 1-22 0,-3-1-5 16,-1 1-1-16,-2 0 0 0,0-1 10 0,-3 1 3 15,0 0 0-15,-3 2 0 0,3-2-11 0,-9-3-1 16,0 0-1-16,0 0 0 15,3 5-34-15,-3-5-6 0,3 5-2 0,-3-5-616 16,0 0-124-16</inkml:trace>
  <inkml:trace contextRef="#ctx0" brushRef="#br0" timeOffset="3378.363">12453 9559 1540 0,'0'0'34'0,"0"0"7"0,0 0 2 0,0 0 0 0,0 0-35 0,3-2-8 0,3-4 0 0,3 4 0 16,-9 2 74-16,6 0 13 0,6-5 2 0,-1 2 1 15,4 3-44-15,0 0-9 0,3 0-1 0,0 0-1 16,3 0-14-16,0 0-2 0,5-3-1 0,1 3 0 15,0-2-5-15,3 2-1 0,-1 0 0 0,-2 2 0 16,0-2-3-16,3 0-1 0,0 0 0 0,-4 0 0 16,4-5 3-16,3 0 0 0,3-1 0 0,-4 6 0 15,-2-5 10-15,3 2 3 0,0-2 0 0,-4 2 0 16,1 3-12-16,-3-2-1 0,-3-1-1 0,-3 3 0 16,-1-2 4-16,-5 2 1 0,0 0 0 0,0 0 0 15,-3 0-3-15,-3 0-1 0,-3 0 0 0,3 2 0 16,-6 3-11-16,-3-5 0 0,0 0 0 0,0 0 0 0,0 0 0 0,0 0 0 15,3 6-12-15,-3-6 12 0,-3 5-24 0,0 0 2 16,0 3 1-16,-3-2-667 16,6-6-132-16</inkml:trace>
  <inkml:trace contextRef="#ctx0" brushRef="#br0" timeOffset="4480.442">13703 9477 1519 0,'-3'-10'43'0,"6"5"9"0,-3-3-41 0,0 2-11 0,3 1 0 0,0 2 0 15,0-2 104-15,3 0 20 0,-6-1 3 0,3 4 1 16,0-6-64-16,3 5-13 0,-6 3-3 0,0 0 0 15,3-5-30-15,3 2-6 0,0 1-2 0,0-1 0 16,-6 3-10-16,6 3 8 0,2-3-8 0,-2 0 8 16,3-3-8-16,0 3 0 0,0 0 0 0,0-3 0 15,3 3-9-15,0 0-4 0,0-2-1 0,0 2 0 16,0 0-7-16,-3 0-2 0,3 2 0 0,-7-4 0 16,4 2 12-16,-3 0 3 0,-6 0 0 0,0 0 0 15,0 0 8-15,0 0 0 0,0 0 0 0,0 0 0 16,-9 0 0-16,0 2 0 0,-2 1 0 0,-4-3-8 15,0 0 8-15,-6 3 0 0,0-1 0 0,-3 1-8 16,1 2 17-16,-4-2 4 0,3 0 1 0,-3-1 0 0,6 3-5 0,0-2-1 16,-5 0 0-16,5-1 0 0,0 1 9 15,6 0 2-15,0 2 0 0,3 0 0 0,3-2-1 0,3 0 0 16,6-3 0-16,0 0 0 0,-3 2 0 0,3-2 0 16,6-2 0-16,3-1 0 0,3 3-10 0,3 0-8 15,6-3 9-15,3 1-9 0,3-1 11 0,-1 0-11 16,4 1 12-16,-3 2-12 0,3-6 0 0,-4 4 0 15,1 2 0-15,0-3 0 0,-6 0 8 0,0 1-8 16,0 2 0-16,-7 0 0 0,1 0 0 0,-3 0 0 16,-3-3 0-16,0 3 0 0,-6 0 8 0,-3 0-8 0,0 0 0 15,0 0 0-15,0 0 0 0,-3 0 8 0,-6 3-8 16,-3-1 0-16,0 1 0 0,-3 0 0 0,1 5 0 0,-4-3 0 16,0 0 0-16,-3 1 0 0,0-4 0 0,0 1 0 15,-2 2 0-15,2 0-9 0,0-2 9 0,3 2-8 16,0 1 8-16,3-4 0 0,0 1 0 0,3 0 0 15,4 2 0-15,8-5 0 0,0 0 0 0,0 0-8 16,0 0 8-16,0 0 0 0,0 0 0 0,6 0 0 16,5 3 10-16,-2-3-2 0,6 0-8 0,-3-3 12 15,3 3 1-15,0 0 0 0,3 0 0 0,-3 0 0 16,0 0-13-16,-1 0 0 0,-2 0 0 0,0-3 0 16,0 3 0-16,-3 0 8 0,-9 0-8 0,6 0 0 15,-6 0 0-15,0 0 0 0,0 0 0 0,-3 6 0 16,-6-1 0-16,-6 3 0 0,-3 0 0 0,-2 0-703 15,-10 2-136-15</inkml:trace>
  <inkml:trace contextRef="#ctx0" brushRef="#br0" timeOffset="9112.848">15906 7755 1310 0,'0'0'28'0,"-6"0"7"0,3-3 1 0,-3 3 1 0,3-5-29 0,-3 5-8 0,0 0 0 16,0 0 0-16,3-3 64 0,3 3 12 15,0 0 3-15,0 0 0 0,0 0-45 0,0 0-9 0,0 0-1 0,3-2-1 16,3-1-13-16,-6 3-2 0,6-5-8 0,6 2 12 15,0 0-12-15,0 1 0 0,-1-1 0 0,1 3 0 16,3 3 0-16,0-1 0 0,-3 4 0 0,3-4 0 16,0 4 0-16,0 2 0 0,-3-3 0 0,2 6 0 15,1-4 0-15,3 1 0 0,0 3 0 0,0-3 0 16,0 0 9-16,3 0 3 0,2-3 0 0,1 0 0 16,0-2 4-16,6 0 2 0,3-1 0 0,2 1 0 15,-2-6 5-15,3 3 1 0,2-2 0 0,1-4 0 16,-6 1 2-16,6 0 1 0,2 0 0 0,1-1 0 15,3 1-8-15,-10 2-2 0,-2 1 0 0,-3 2 0 16,6 0-9-16,-7 0-8 0,1 0 9 0,-3 0-9 16,-3 5 8-16,-1-2-8 0,4 2 0 0,0-2 9 15,-6-1-9-15,0 3 0 0,5 1 0 0,-5-1 0 16,0-2 0-16,3 2 0 0,0-2 0 0,-3-1 0 16,2 1 0-16,1 0 0 0,0-1 0 0,3 1 0 15,3-3 0-15,-4 2 8 0,-5-2-8 0,-3 0 8 0,0 0-8 16,-3 0 12-16,3 0-12 0,-3 0 12 0,-6 3-4 15,2-3-8-15,1 0 12 0,-3 0-4 0,-3 3 2 0,0-1 0 16,3 1 0-16,0-3 0 0,-9 0 2 0,3 3 1 16,6-1 0-16,-3-2 0 0,0 0-1 0,-6 0-1 15,0 0 0-15,0 0 0 0,6 3-1 0,-6-3 0 16,0 0 0-16,0 0 0 0,0 0 4 0,0 0 1 16,0 0 0-16,0 0 0 0,-3-5-6 0,3 5-1 15,3-3 0-15,0-5 0 0,0 3-8 0,3-3 0 16,-6 3 0-16,0-3 0 0,0-6 0 0,0 4 8 15,3-1-8-15,3-2 0 0,-3 0 8 0,3-3-8 0,-3 0 8 16,5 0-8-16,7-2 21 0,-6-1-1 0,-6-2 0 16,0 0 0-16,-3 0-2 0,6 2-1 0,0-2 0 15,-6-3 0-15,-6 0-3 0,6 3-1 0,6-5 0 0,-6 2 0 16,0 0-13-16,-3-2 11 0,6-3-11 0,-3 5 10 16,-9 0-10-16,6 0 10 0,6-2-10 0,0 4 10 15,-6-1 11-15,3 1 3 0,-3 4 0 0,6-3 0 16,3 2-12-16,-3 3-3 0,-3 3 0 0,-3 0 0 15,0 0 3-15,0-3 0 0,3 3 0 0,-3 2 0 16,-6 0-4-16,6-2 0 0,0 3 0 0,0 2 0 16,-6 0-8-16,3 0 0 0,4 3 0 0,-1-3 0 15,-6 2 0-15,3 1 0 0,0-3 0 0,3 5 0 16,-3-2 0-16,0 0 0 0,-3 2 0 0,3 1 0 16,6 2 0-16,-3-6 8 0,-3 4-8 0,-3-4 0 0,6 4 0 15,-3-1 0-15,0 0 0 0,0-2 0 16,-3 0 0-16,3 2 0 0,0-2 0 0,0 2 0 0,-5 1 0 0,-1-1 0 15,3-2 0-15,0 5 0 0,-6-3 0 16,0 0 0-16,-6 3 0 0,0 0 0 0,3 0 0 16,-5 3 0-16,-13 0 0 0,3 2 0 0,0 3 0 0,-2-3 0 15,-4 3 0-15,0-3 0 0,1 1-9 0,-1-4-1 16,-3 4 0-16,-2-4 0 0,-13 4 10 0,9-4 0 16,4 1 0-16,-1 2 0 0,-2-2 0 0,2-3 0 15,0 0 0-15,4 0 0 0,-1-3 0 0,0 0 0 16,1 1 0-16,-1-3 0 0,3-1 0 0,3 4 0 15,4-4 0-15,2 4 8 0,3-1-8 0,0 0 11 16,7 1-11-16,-4-1 12 0,6 3-12 0,0-3 0 0,0 1 0 16,6 2 0-16,-3-3 0 0,3 3 0 0,1-2 9 15,2 2-9-15,0 0 0 0,0 0 0 0,0 0 0 0,0 0 0 16,0 2 0-16,3-2 0 0,0 3 0 0,-3-1 0 16,3 1 0-16,3 0 0 0,-3 2 0 0,0 0 0 15,-3-2 0-15,6 2 0 0,0 3 0 0,-3-3-8 16,3 3 8-16,1 3-8 0,-1-3 8 0,3 3-8 15,0 2 8-15,-3 0-8 0,3 6 8 0,0 2-8 16,3-3 8-16,-3 6 0 0,3 2-9 0,-3 4 9 16,0-1 0-16,2 2-9 0,1 1 9 0,0 0 0 15,0 2 0-15,3 1 0 0,-3-1 0 0,3-2 0 16,-3-3 0-16,0 3 0 0,0-6 0 0,-3 3 0 16,0 0 0-16,0-2 0 0,0 2 0 0,0-5 0 15,0 0 0-15,0-1 0 0,0-1 0 0,0-4 0 16,0 1 0-16,0-4 0 0,0 1 0 0,3-2 0 15,0-4-91-15,0 1-14 0,3-3-3 16,0 0-646-16,0-3-129 0</inkml:trace>
  <inkml:trace contextRef="#ctx0" brushRef="#br0" timeOffset="9826.038">21079 6744 1749 0,'0'0'38'0,"0"0"8"0,0 0 2 0,0 6 2 0,0-6-40 0,0 10-10 0,-3 3 0 0,0 3 0 15,3 0 17-15,-3 3 2 0,3 2 0 0,0 0 0 16,-3 3 3-16,3 2 1 0,0 1 0 0,0 2 0 16,0-3 5-16,-3 1 2 0,0-1 0 0,0 3 0 15,3 3-6-15,0 0-2 0,-3-3 0 0,3 3 0 16,3-1-22-16,0-2 9 0,0-2-9 0,0 2 0 15,0-3 8-15,-3-2-8 0,3 0 0 0,-3 0 0 16,0-3 0-16,-3 3 0 0,0-3 8 0,0 0-8 16,-3-2 8-16,0 2-8 0,-3-3 9 0,0 1-9 15,0 2 8-15,0 0-8 0,0 3 0 0,1-3 0 16,5-2-8-16,-3 2-8 0,3-3-2 0,0 1 0 16,3-6-47-1,3 3-10-15,3-5-1 0,3-3-492 0,-1 0-97 0</inkml:trace>
  <inkml:trace contextRef="#ctx0" brushRef="#br0" timeOffset="10598.509">21380 6768 1265 0,'14'-11'36'0,"-14"11"8"0,12-5-36 0,3 3-8 0,-3-6 0 0,3 2 0 16,0 4 94-16,0-4 17 0,3 4 3 15,-4-1 1-15,7 0-59 0,0 1-12 0,0 2-3 0,3 0 0 16,3 0-12-16,-1 0-2 0,10 2-1 0,3-2 0 16,0 0-7-16,-1 0-2 0,4 0 0 0,0 3 0 15,2-3-6-15,4 0-2 0,2 0 0 0,7 0 0 16,3 3 6-16,2-3 1 0,1 0 0 0,-1 0 0 15,1 0-16-15,5 0-18 0,0 0 4 0,1-3 1 16,2 3 13-16,-5-3 0 0,-7 1 12 0,1-1-12 16,-4-2 0-16,-2 5 0 0,-3-3 0 0,-4 1 0 15,1-4 26-15,-6 4 2 0,-13-1 0 0,7 3 0 16,-9-3 19-16,-6 3 4 0,-3 0 1 0,2 0 0 16,-5 3-24-16,0 0-5 0,-6-1-1 0,3 4 0 15,-3-4-8-15,0 3-2 0,-6 1 0 0,6 2 0 16,0 2-12-16,-3-2 0 0,0 3 8 0,5-1-8 15,-2 1 0-15,0 2 0 0,0 0 0 0,0 3 0 0,-6-2 0 16,9 1 0-16,-3-1 0 0,0 4 0 0,6-2 0 16,-3 3-16-16,0-4 3 0,0 1 1 0,-1 3 12 15,-2 2 0-15,6-2 0 0,-9-1 0 0,9 3 0 0,-3-2 0 16,-9 2 0-16,9 0 0 0,-3 3 0 0,-9 2 0 16,6 1 0-16,-3-1 0 0,3 6 23 0,0 0 7 15,-3 0 2-15,3-1 0 0,0 1-32 0,-1-3 0 16,4 3 0-16,-3-6 0 0,3 3 12 0,-3-2-3 15,3 2-1-15,0-5 0 0,-3 0-8 0,0-3 8 16,3 0-8-16,0-3 8 0,-6-2 13 0,3 0 3 16,-3 0 0-16,-3-3 0 0,6-5 9 0,-3 3 3 0,-3-3 0 15,0-8 0-15,0 0-21 0,0 0-4 0,-3 8-1 16,3-8 0-16,0 0 2 0,0 0 0 0,-6 2 0 16,-3-2 0-16,3 0-12 0,-9 0 12 0,3 0-12 0,-6 0 12 15,-3 0-12-15,-2 0 0 0,-7 0 0 16,-9 3-11-16,3-3 11 0,-8 5 0 0,2 1 0 0,-6-4 0 15,-5 4-14-15,-7-1-1 0,1-3 0 0,-4 6 0 16,-2-2 3-16,-1 2 1 0,-5-6 0 0,-1 6 0 16,-8-2-1-16,0 1-1 0,-1 1 0 0,-5-2 0 15,-6 2 3-15,-3-3 1 0,-4 0 0 0,-2 0 0 16,3 1 9-16,-6-4-12 0,-3 4 12 0,5-4-12 16,4-2 12-16,6 3 0 0,3-3 0 0,8-3 0 15,13 3 0-15,8 0 0 0,10-2 0 0,8 2 0 16,9-3-20-16,9 0 2 0,6 1 0 0,7 2-752 15,11 0-150-15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2:44:16.5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20894 5972 1911 0,'-12'-3'42'0,"6"3"9"0,1 3 1 0,-4-1 2 0,3 1-43 0,0 0-11 15,6-3 0-15,-6 0 0 0,3 2 50 0,3-2 8 16,0 0 2-16,6-2 0 0,0-1-49 0,3 3-11 16,0-3 0-16,5 3 0 0,-2-2 0 0,6 2 0 15,0-3 0-15,0 3 0 0,3-3 0 0,0 3 0 16,2 0 0-16,4 0 0 0,0 3 14 0,0 0 0 16,5-3 0-16,4 2 0 0,0-2-2 0,6 0-1 15,2 0 0-15,4 3 0 0,0 0 6 0,2-6 2 16,4 0 0-16,2 3 0 0,7 0-19 0,-4-5 10 15,1 2-10-15,-1 1 8 0,1-1 12 0,-4 3 1 16,4-3 1-16,-1 1 0 0,4-1 6 0,0 0 2 16,-4 1 0-16,4-1 0 0,-7 3-13 0,1-2-2 0,-1-1-1 15,4 3 0-15,2 0-5 0,-5-3-1 0,-1 1 0 0,-2 2 0 16,-3-3 0-16,-1 3 0 0,-2 0 0 0,-1 0 0 16,-2-3-8-16,0 6 0 0,-7-3 0 15,1 3 8-15,0-3-8 0,-4 0 0 0,-2 2 0 0,-3 4 0 16,0-1 0-16,-3-3 15 0,-4 1-3 0,4-3 0 15,-3 5 8-15,3-2 2 0,-6 2 0 0,2-2 0 16,-2 2-22-16,6-2 0 0,-3 2 0 0,0 1 8 16,-1-1-8-16,1 0 0 0,0 0 0 0,0 1 8 15,-3-1-8-15,0 0 9 0,-1 1-9 0,1-1 10 16,0-2-10-16,-3 2 0 0,-6-3 0 0,6 1 0 16,-6 0 0-16,2-1 0 0,-2 1 0 0,0 0 0 15,0-6 0-15,3 6 0 0,0-3 0 0,0 0 0 16,-3 0 0-16,0 0 0 0,0-3 0 0,-1 3 8 15,-2 0 0-15,0 0 0 0,0-3 0 0,-6 1 0 0,6 2-8 16,0 0 0-16,-9 0 9 0,3-3-9 0,3 0 11 16,-6 3-3-16,0 0 0 0,0 0 0 0,3-2 22 0,-3 2 4 15,0 0 1-15,0 0 0 0,0 0-35 0,9-3 0 16,-6 1-15-16,6-6 5 0,-3 2-1 0,3-2 0 16,0 3 0-16,3-3 0 0,-1 0-5 0,1-2-2 15,0 2 0-15,3-6 0 0,-3 1 9 0,0-3 9 16,-3 0-13-16,3 3 5 0,-3-5 8 0,-3-1-8 15,0 3 8-15,0-5-8 0,-3 0 8 0,-3 0 0 16,0 2 10-16,0-2-10 0,-3 0 9 0,3-3-9 0,-6 3 8 16,6-3-8-16,0 0 8 0,-3 1-8 15,3-1 0-15,0-3 8 0,0 1-8 0,3-6 0 0,3 0 0 16,-3 1 0-16,6 1 0 0,-7 1 0 0,7 0 0 0,3-3 0 16,-3 3 0-16,-3 0 0 0,-3 0 0 0,6 3 0 15,-6 2 0-15,3 0 0 0,-3 3 0 0,-3 0 0 16,6 2 0-16,-12 1 0 0,6-1 0 0,0 3 0 15,0 3 12-15,0 3-4 0,-3-1 0 0,-3 0 0 16,3 3-8-16,0 3 0 0,-3 0 9 0,3 2-9 16,-3-2 0-16,0 2 0 0,0 1 0 0,-3 2 0 15,6-3 0-15,-5 6-10 0,-1-1 10 0,0 1 0 16,3-3 0-16,-3 0 0 0,0 3 0 0,0-3 0 16,0 0 0-16,-3 0 12 0,-6-3-1 0,6 3-1 15,-6 3-10-15,-2-3 0 0,5-3 0 0,-3 0 0 16,-6-2 0-16,0 2 0 0,0 1 0 0,-2-4 8 15,-1 4-8-15,-9-4-11 0,3 4 3 0,-5-1 0 0,-4 0-10 16,-6-2-2-16,-5 3 0 0,-1-1 0 16,1 0 8-16,-1 3 2 0,-5 0 0 0,2-2 0 15,-8 2-16-15,2 0-3 0,1 0-1 16,2 0 0-16,-3 0 19 0,4-3 11 0,-1 3-12 0,-2-3 12 0,-4 1-16 0,4-4 4 16,2 4 1-16,1-4 0 0,2 1 11 0,1 0 0 15,2 0 0-15,-2-1 0 0,-1 4 0 0,0-4 0 16,7 4 10-16,-4-1-10 0,4 3 0 0,-1-3 0 15,-5 1 0-15,2 2 0 0,-6 0 0 0,1 0 0 16,5 0 0-16,-2 2 0 0,2-2 8 0,4 0-8 16,-1 3 0-16,0-3 0 0,1 0 10 0,-1 3-10 15,1-1 10-15,-1 4-10 0,0-4 0 0,4 4 8 0,2-1-8 16,-5 0 0-16,2 3 0 0,-3 0 0 0,-2 0 0 0,-4 0 0 16,4-3 0-16,2 0 0 0,-3 3 0 0,7 0 0 15,-4-2 0-15,1-1 0 0,-1 3 0 0,3 0 0 16,1 0 0-16,2 0 0 0,3-3 0 0,7 0 0 15,2 3 0-15,3-2 0 0,0 1 0 0,4-1 9 16,5-1 4-16,0 0 1 0,3-2 0 0,3 0 0 16,3-1-1-16,3 1 0 0,0 0 0 0,3-1 0 15,6-2-13-15,-2 0 9 0,2 0-9 0,0 0 8 16,0 0-8-16,0 0 0 0,0 0 0 0,0 0 0 16,0 0 0-16,-3 5 0 0,3-5-9 0,0 0 9 15,0 8 0-15,0 0 0 0,-3 3 0 0,6 0 0 16,-3 2 12-16,3 0-4 0,-3 3-8 0,2 2 12 15,1 4-12-15,0 1 8 0,3-1-8 0,0 7 0 16,3 0 0-16,0 2 0 0,3 4 0 0,0 2 0 0,3 0 0 16,-3 3-8-16,3-1 8 0,0 1 0 0,-1 0 0 15,-2-3 0-15,6 2 0 0,-6-2 0 0,3 1 0 0,-6-1 0 16,0-3 0-16,-3 0 0 0,0 1-11 0,-3-1 11 16,-3-2-10-16,0 2 10 15,-6-2-121-15,-3 0-19 0,-3 0-3 16</inkml:trace>
  <inkml:trace contextRef="#ctx0" brushRef="#br0" timeOffset="5059.385">18736 5850 1310 0,'0'0'28'0,"0"0"7"0,0 0 1 0,0 0 1 0,0 0-29 0,6-3-8 0,0 3 0 0,0 0 0 0,0-2 63 16,0 2 11-16,0 2 2 0,0-2 1 0,3-2-25 0,0 2-6 15,3 2-1-15,0-2 0 16,0 0 2-16,2 3 0 0,1 0 0 0,3-1 0 0,0 1 0 0,3 2 0 16,0-2 0-16,6-1 0 0,-1 1 0 0,4 2 0 15,3 1 0-15,0-4 0 0,2 1-31 0,1 0-5 16,0 2-2-16,2-2 0 0,-2-1 7 0,3 1 0 16,-3 0 1-16,2-1 0 0,-5-2-3 0,-3 0-1 15,-3 0 0-15,-4 0 0 0,1-2-5 0,-9 2-8 16,-3 2 11-16,-3-2-11 0,0 0 17 0,-9 0-3 15,0 0-1-15,0 0 0 0,-3 0 4 0,-3 0 1 16,-3 0 0-16,-3 3 0 16,0-1-94-16,0 6-20 0,-3-2-3 0,0-1-925 15</inkml:trace>
  <inkml:trace contextRef="#ctx0" brushRef="#br0" timeOffset="8189.384">1710 7644 1594 0,'0'0'35'0,"0"0"7"15,0 0 2-15,0-8 1 0,-3 3-36 0,6 2-9 0,-3-2 0 0,0-1 0 0,0 6 76 0,0 0 12 16,0 0 4-16,6-2 0 0,-6 2-52 0,0 0-9 15,0 0-3-15,6 2 0 0,0-2-28 0,-6 0-10 16,0 0 0-16,9 6 0 0,0-1 10 0,-3-2 0 16,3 2 0-16,0 0 0 0,3 0 0 0,0 6 0 15,3-6 0-15,-6 3 0 0,5-2 12 0,4 2 5 16,0-6 1-16,3 3 0 0,0 3 15 0,0-2 3 16,2-1 1-16,1-2 0 0,9-1 0 0,-3 4 0 0,0-4 0 15,11 3 0-15,-8 1-9 0,6-4-1 0,-1 4-1 0,-2-1 0 16,3-2-7-16,-3 2-2 0,-1-2 0 0,1-1 0 15,0 4-7-15,-1-1-2 0,1-3 0 0,0 1 0 16,3 2-8-16,-1 1 0 0,1 2 9 0,-3-3-9 16,-1 3 8-16,1-3-8 0,-3-2 8 0,3-1-8 15,-4 1 0-15,4-3 0 0,3 0 0 0,-1 0 0 16,1 0 8-16,0 0-8 0,-1 0 8 0,1-3-8 16,0 3 0-16,0 0 0 0,-4 0 0 0,4-2 8 15,-3-1-8-15,2 1 8 0,-2-4-8 0,0 1 8 16,0 2 1-16,-1 1 1 0,1-1 0 0,-6 3 0 15,2 0-10-15,-2 0 0 0,-3 0 9 0,-3 0-9 16,0 0 0-16,-6 0 9 0,2 0-9 0,1 0 0 16,-3-3 9-16,0 3-9 0,0-2 0 0,0 2 9 15,-3 0-9-15,-1-3 0 0,1 0 0 0,-3 1 0 0,3-1 0 16,-3 3 0-16,3-3 8 0,-3 1-8 0,0 4 20 16,0-2 1-16,-4-2 1 0,4-1 0 0,-12 3-22 0,9 0 0 15,-3-2 0-15,3 2-12 0,-3 0 12 0,-6 0 0 16,0 0 0-16,9-3-8 0,-3 6 8 0,-6-3 0 15,0 0 0-15,0 0 0 0,9 0 0 0,-3 0 0 16,-6 0 0-16,0 0 8 0,0 0-8 0,9 2 8 16,0-2-8-16,-9 0 8 0,0 0-8 0,9 3 0 15,0-3-8-15,-9 0 8 0,0 0 0 0,9 2 0 16,-3-2 0-16,-6 0 0 0,11 3 0 0,1 2 0 16,0-5 0-16,-6 3 0 0,3-3 8 0,0 3-8 0,0-1 8 15,0 1-8-15,0-3 8 0,-3 0-8 16,3 3 8-16,0-3-8 0,0 2 8 0,0 1-8 0,2-3 10 0,-2 3-10 15,3-1 0-15,-3 1 0 0,3-3 0 0,0 0 0 16,-3 3 0-16,3-3 0 0,-3 0 0 0,0 0 0 16,3 0 10-16,0 0-10 0,-1 0 10 0,-2 0-10 15,0 0 13-15,0 0-3 0,0 0-1 0,-9 0 0 16,0 0 4-16,12 0 1 0,0-3 0 0,0 3 0 16,-12 0 3-16,0 0 1 0,0 0 0 0,9 0 0 15,3 0-7-15,-12 0-2 0,0 0 0 0,9-3 0 16,-3 1-1-16,-6 2 0 0,0 0 0 0,0 0 0 15,6-3 1-15,-6 3 0 0,0-8 0 0,0 3 0 16,0-1-9-16,0-2 0 0,3 3 9 0,-3-3-9 16,-3 0 0-16,6 3 8 0,-3-3-8 0,2-3 0 15,1 4 0-15,0-4 8 0,0-2-8 0,3 2 0 0,3-2 0 16,-3-3 0-16,3 3 0 0,-3-3 8 0,-3 3-8 0,6-1 8 16,-6 1-8-16,3-3 8 0,0 3-8 15,-3-3 9-15,-3-2-9 0,3 2 10 0,-3-3-10 0,3 3 0 16,-3-5-12-16,-3 3 12 0,3-1 0 0,-3-2 21 15,3 0-2-15,-6 0-1 0,3 2-10 0,0-2-8 16,0 3 9-16,3-4-9 0,0 4 14 0,0-3-3 16,0 0-1-16,0 2 0 0,0-2-10 0,-3 2 0 15,3 1 0-15,0-3 0 0,-3 2 0 0,3-2-11 16,0 2 11-16,-3-2-8 0,-3 3 8 0,0-1 0 16,0-2 0-16,0 3 0 0,-6-1 0 0,3 3 0 15,-2 0 0-15,-1 0 0 0,3 3 0 0,3 0 0 0,-3 2 0 16,3-2 0-16,0 5 0 0,0-2 0 0,0 2 0 0,-3 0 0 15,6 2 0-15,-6-1 0 0,3 1 0 0,0-2 11 16,-3 6-11-16,3-1-17 0,-6-2 4 0,4-1 1 16,2 4 12-16,-3-4 0 0,0 6 0 0,0-2-9 15,0-1 9-15,-3 1 0 0,0-4 0 0,3 6-8 16,-3-2 19-16,3 2 4 0,-6-3 1 0,4 3 0 16,-1-3-27-16,-3 1-5 0,0-1 0 0,0 3-1 15,-3 0 26-15,0 0 6 0,-3 0 1 0,-2-3 0 16,-4 3-27-16,3 0-5 0,-3 0 0 0,0 0-1 15,1-2 17-15,-4 2 0 0,0-3 0 0,3 3 0 16,-5-5 0-16,2 5 0 0,0-6 0 0,0 4 0 16,-5 2-13-16,-1 0 1 0,0-5 0 0,-3 5 0 15,4-3 12-15,-4 3 15 0,-3-3-3 0,4 1-1 16,-1 2-11-16,0-6 0 0,1 4 0 0,-4-1 0 0,-3 0 0 16,4 1-11-16,-1-4 11 0,-3 1-8 0,4 5 8 15,2-5-12-15,3 2 12 0,0-2-12 0,4 0 12 16,-1-1 0-16,3 1-9 0,-3 2 9 0,4-2 0 0,-1-3 0 15,0 3 0-15,0 2 0 0,4-2 0 0,-1 0 0 16,-3 2 0-16,3-2 0 0,-3-1 0 0,7 4 0 16,-4-1 0-16,3 0 0 0,-3-2 0 0,3 3 0 15,4-4 0-15,-10 6 0 0,3-2 0 0,-3-1 0 16,4 3 0-16,-4 0 0 0,-3 0-10 0,0 0 10 16,1 0 0-16,-1 0-9 0,-3 3-3 0,3-1-1 15,4-2 0-15,-1 0 0 0,6 0 5 0,-6 0 8 0,3 0-13 16,4 0 5-16,-4 0 8 0,6 0 0 0,-3 0 8 15,3 0-8-15,0 0 0 0,4 0 0 0,-1 0-12 0,0 0 4 16,3 0 8-16,-3 0 8 0,3 0-8 0,-3 0 11 16,1 0-11-16,2 3 0 0,-3-3 0 0,6 3-11 15,-6-3 11-15,6 2 0 0,-6-2 0 0,6 3 0 16,0-3 0-16,4 0 0 0,-7 0 0 0,3 2 0 16,3-2 0-16,-3 0 0 0,3 0 0 0,0 0 0 15,3 3 0-15,-3-3 0 0,0 0 0 0,3 3 0 16,3-1 0-16,0 1 0 0,-6 0 8 0,6-3-8 15,-3 5 0-15,4 0 0 0,-4 1-10 0,3 2 10 16,-3-3 0-16,-3 0 0 0,6 6 10 0,0-3-2 16,-3 0-16-16,3 2-4 0,-3 1 0 0,3 2 0 15,0 0 12-15,3 3 0 0,0-3 0 0,-6 3 0 16,6-3 0-16,-3 3 0 0,3-2-9 0,0 4 9 0,0 1 0 16,0-1 0-16,0 1 0 0,0-1 0 0,0 3 0 15,0 0 0-15,0 1 0 0,0-1 0 0,0 0 0 0,-6 0 0 16,6-2 0-16,-3 2 0 0,0 0-8 0,0 0 8 15,0-2 0-15,0 4 0 0,3 4 0 0,-6-3 0 16,6 0 0-16,-6-1 0 0,3-1 0 0,-3 4 0 16,6 0 0-16,0-2 0 0,-6 3 0 0,3-1 0 15,3-2 0-15,-6 0 0 0,6-3 0 0,0 0 0 16,0 0 0-16,0 0 0 0,0-2 0 0,0 0 0 16,0-1 0-16,-3 1 0 0,3-1 0 0,-3-2 0 15,3 0 0-15,-3 0 0 0,3-6 0 0,-2 4 0 16,2-1 0-16,-3 0 0 0,3-2 0 0,0-1 0 0,0 1 0 15,-6-1 0-15,6 1 0 0,-6-1 0 0,6-2 9 16,0 3-9-16,0-6 8 0,0 3-8 0,0-8 10 0,0 6-10 16,0-6 9-16,0 0-9 0,0 0 8 0,0 7-8 15,0-7 9-15,0 0-9 0,0 0 10 0,0 0-10 16,0 0 13-16,0 0-3 0,3 6-1 0,-3-6 0 16,0 0-9-16,0 0 0 0,9 0 0 0,-4 0 0 15,-5 0 8-15,0 0-8 0,9-3 0 0,0 0 8 16,-3 3-8-16,3-2 0 0,-3-1 0 0,-6 3 0 15,12 0 0-15,3-2 0 0,-6-1 0 0,3 3 0 16,0 0 0-16,6 0 0 0,-9 0 0 0,5 0 0 16,1 0 0-16,6 0 0 0,-9 0 0 0,6 0 0 15,3 0 0-15,0-3 0 0,8 1 0 0,-5-1 0 16,3 3 0-16,0 0 0 0,-1 0 0 0,7 0 0 16,3 0 0-16,-3 0 0 0,5-3 0 0,-5 1 0 15,6-1-8-15,-6 0 8 0,5-2 0 0,1 0 0 0,-3-1 0 0,-1 1 0 16,1 3 0-16,0-4 0 0,-3 6 0 0,-1 0 0 15,-5-2 0-15,0-1 0 0,-6 3 0 0,0 0 0 16,-1 0 0-16,-11 0 0 0,6 0 0 0,-6 0 0 16,-3 0 0-16,6 0 0 0,-12 0 0 0,3 3 0 15,-3-3 0-15,0 0 8 0,0 0-8 0,0 0 0 16,0 0 0-16,0 0 8 0,0 0-8 0,0 0 0 16,0 0 0-16,0 0 0 0,6 2 0 0,-6-2 8 15,0 0-8-15,0 0 0 0,0 0 0 0,0 0 0 16,0 0 0-16,6 0 0 0,0-2 0 0,-6 2 0 0,0 0-14 15,3-3 5 1,-3 3-82-16,6-3-16 0,-6 3-3 0,0 0-718 0,0 0-144 0</inkml:trace>
  <inkml:trace contextRef="#ctx0" brushRef="#br0" timeOffset="9264.1">627 7750 1015 0,'-9'0'22'0,"6"0"5"0,-6 0 1 0,6 0 0 0,-9 2-28 0,12 1 0 0,-9-3 0 0,3 0 0 15,3 0 73-15,3 0 9 0,0 0 2 0,0 0 0 16,0 0-20-16,0 0-3 0,0 0-1 0,0 0 0 15,9 5-3-15,0-2-1 0,3 0 0 0,0-1 0 16,6-2-1-16,-3 0-1 0,6 0 0 0,2-2 0 16,-2-1-20-16,0 0-4 0,3-2-1 0,3 5 0 15,-3-5-12-15,-4 2-2 0,7-2-1 0,-6 5 0 16,-6-3-14-16,3 0 0 0,-6 3 0 0,2 0 0 16,-8-2 8-16,-6 2-8 0,0 0 0 0,9 2 9 15,-9-2-9-15,0 0-11 0,0 0 3 0,0 0 0 16,0 8 8-16,-3-2-8 0,3-6 8 0,0 0-8 0,0 8-1 15,3 0 0-15,-3-8 0 0,0 0 0 0,0 0 9 16,6 2 0-16,3 3 0 0,3-5 0 0,0 0 11 0,0-2 4 16,3-3 1-16,0-1 0 0,3 1 24 15,-1-3 4-15,4 0 2 0,0-3 0 0,0 4-26 0,-3-1-4 16,3 0-2-16,-6 0 0 0,-4 0-1 0,4 3 0 16,-6 2 0-16,3-2 0 0,-3 2-13 0,-6 0 0 15,-3 3 0-15,0 0-692 16,-9 8-140-16</inkml:trace>
  <inkml:trace contextRef="#ctx0" brushRef="#br0" timeOffset="14885.804">14947 10025 1739 0,'-12'5'49'0,"6"-5"11"0,0 3-48 0,3-3-12 0,0 3 0 0,3-3 0 15,-3 5 56-15,-3 0 9 0,6 1 2 0,-2 4 0 16,-4-2-48-16,6 5-10 0,3 1-1 0,-3 1-8 15,0 4 12-15,0 5-4 0,-3 0 0 0,0 2-8 16,3 6 20-16,0 2-4 0,-3 1 0 0,0 4 0 16,-3 4-16-16,0-1 0 0,3 3 0 0,-3-3 0 15,0 1 10-15,-3-1-2 0,3 0 0 0,0 1 0 16,0-4-8-16,3-2 0 0,-3-2 0 0,3-4 0 16,3 4 0-16,0-9 0 0,0-2 0 0,3-3-609 15,3-5-121-15</inkml:trace>
  <inkml:trace contextRef="#ctx0" brushRef="#br0" timeOffset="16056.949">14926 9882 2008 0,'0'0'44'0,"0"0"10"0,0 0 2 0,9 5 0 0,3-2-45 0,6 2-11 0,-3 1 0 0,6-4 0 15,3 1 37-15,-1-3 6 0,4 3 1 0,3-3 0 16,3 0-16-16,-1-3-4 0,7 0 0 0,3-5 0 16,-1 3-24-16,10-3 0 0,3 0 0 0,-1 0 0 15,1-2 0-15,2 2 15 0,1 3-4 0,2-3-1 16,4 0-10-16,2 0-11 0,-2 2 3 0,-1 1 0 15,4 0 8-15,2-3 0 0,1 0 0 0,2 3 0 16,-2-1 0-16,-4 1 0 0,1 0 0 0,-4 2 0 16,-2-2 0-16,-1 2-8 0,-5-2 8 0,-1 2-8 15,7 1 8-15,-9-1 0 0,-10 3 8 0,4 0-8 16,-3 0 0-16,-1 0 0 0,1 0 0 0,-3 0-8 16,-4 0 8-16,7 0 16 0,3-3-4 0,-1 3-1 15,4-5-11-15,-3 2-12 0,5 1 2 0,1-4 1 16,-1 1 9-16,-1466 0 14 0,2937 0-3 0,-1468 2-1 15,-2-2-10-15,-4 5-9 0,-5-6 9 0,-6 6-13 0,2 0 13 16,-5 3 0-16,-3-3 0 0,-3 3 0 0,-3-3 0 0,-4 5 0 16,1-2 0-16,-3 2 0 0,-3 0 0 0,3-5 8 15,-3 5-8-15,0-2 0 0,-4 0 14 0,-2 2-4 16,3-2-1-16,-3 2 0 0,0 0-1 0,0-2-8 16,0 0 12-16,3-1-4 0,-3 1-8 0,-9-3 12 15,9 2-12-15,0-2 12 0,0 3-1 0,-3 0 0 16,0-1 0-16,-6-2 0 0,9 3-11 0,-4-3 12 15,4 3-12-15,-9-3 12 0,0 0-12 0,9 0 0 16,-3 0 0-16,-6 0 0 0,12 2 20 0,-3 1-2 0,-3-3 0 16,3 0 0-16,0 3-18 0,0-3-16 0,0 0 4 15,0 0 0-15,3 2 12 0,-3-2 16 0,-3-2-3 16,2 2-1-16,1 0 0 0,-3 0-1 0,0 0 0 0,3 2 0 16,-3-2 1-16,-6 0 1 0,3 3 0 0,-3-3 0 15,0 0-1-15,6 5-1 0,-6-5 0 0,3 6 0 16,0-1 1-16,-3-5 0 0,3 5 0 0,0 3 0 15,0 3 3-15,-3-3 1 0,3 0 0 0,0 2 0 16,0-2-16-16,0 5-16 0,3-2 3 0,-3 5 1 16,3-3 12-16,-3 5 0 0,3 1 0 0,0 0 0 15,-3-1 0-15,0 3 0 0,3 0 0 0,-3 6 0 16,-1-1 0-16,1 1 0 0,-3 2 0 0,-3 0 0 16,1 3 0-16,-1 2 0 0,0 0 12 0,0 1-12 15,-3-1 17-15,3 1-3 0,-3-4-1 0,3 1 0 16,0 3-13-16,0-6 0 0,0 0 0 0,3-3 0 15,3 1 0-15,0-3 0 0,0-3 0 0,0 0 0 16,3 0 0-16,-3-2 0 0,3-4 0 0,-3 1 0 0,3 0 0 16,-1-5 0-16,1-1 11 0,0 4-11 0,0-7 8 15,-3 4-8-15,3-3 0 0,-3-3 0 0,-3-5 0 0,0 0 0 16,3 6 0-16,-3-6 0 0,0 0 24 0,0 0-3 16,0 0 0-16,0 0 0 0,0 0 19 0,-3 2 3 15,-3 1 1-15,0-3 0 0,-3 3-22 0,3-3-4 16,-2 0-1-16,-1-3 0 0,-6 3-17 0,0 0 10 15,0 0-10-15,-3 0 8 0,-3 3-8 0,3-3 0 16,-5-3 0-16,-4 6 0 0,0-3 0 0,-3 2 0 16,-3 1 0-16,-5-1 0 0,-1 4 0 0,-6 2-12 15,4-3 4-15,-7 0 8 0,1 1-10 0,-7-1 10 0,-3 3 0 16,-5 0-9-16,-4 0 9 0,4 0-8 0,2 0 8 16,-5-1-8-16,-10 1 8 0,1-2 0 0,6 2-9 0,-7 0 9 15,1 2 0-15,-1 1 0 0,-5-3 0 16,3 2 0-16,-7 1-10 0,4-1 10 0,-6 1 0 0,-4 2-9 15,1 0 9-15,0 1 0 0,2-4 0 0,1 4 0 16,0-1 0-16,-1 0 0 0,4 0 0 0,3 0 0 16,2 1 0-16,1-4 0 0,0 1 0 0,5-1 0 15,1-2 0-15,8 0 0 0,1-2 0 0,5-1 0 16,9-5 9-16,4 0-9 0,2 0 12 0,6-3-12 16,4 1 10-16,-1-1-10 0,6-2 8 0,0-1-8 15,4 4 0-15,2-1 0 0,0 0 0 0,3-2 0 16,3 2-8-16,3 1-4 0,0 2-1 0,3-3 0 15,3 3-73-15,3 0-14 16,3-2-4-16,0 2-716 0,6 0-144 0</inkml:trace>
  <inkml:trace contextRef="#ctx0" brushRef="#br0" timeOffset="29162.652">1472 7990 1004 0,'33'-2'22'0,"-21"-1"5"0,9 0 1 0,6 3 0 0,-7-2-28 0,10 2 0 16,-6-3 0-16,9 3 0 0,2 0 37 0,-2 3 3 15,3-1 0-15,6-2 0 0,-7 3-31 0,10 2-9 16,-3-2 0-16,8 0 0 0,4-1 12 0,2 1-12 16,7 0 12-16,-4-1-12 0,1-4 0 0,2 4-20 0,4-2 2 15,2 0 1-15,4 0-6 0,-1-2-1 0,1-1 0 16,-1 0 0-16,4 3 8 0,-1-2 0 0,3 2 1 0,1-3 0 15,-4 3 15-15,4-3-9 0,-4 3 9 0,6 0-8 16,-2-2 8-16,2-1 0 0,-3 0 8 0,4 3-8 16,-1-2 16-16,7-1-2 0,5 1 0 0,0-4 0 15,-6 1-4-15,10 0-1 0,-1-1 0 0,3 1 0 16,0-3 3-16,1 0 1 0,2 0 0 0,-3 0 0 16,-3-2-13-16,3 2 0 0,-5 0 0 0,-1 0 0 15,3 3 0-15,-5-1-18 0,-10-2 4 0,3 3 1 16,1 2 13-16,-7 1 0 0,3-1 0 0,-5 3 0 15,-1-2 0-15,4-1 10 0,-1 3-2 0,3 0 0 16,1 0 2-16,2 3 0 0,-3-3 0 0,7 2 0 16,5 1-10-16,0-1 0 0,1 4 0 0,-4-1 8 15,-6 0-8-15,9-2 10 0,10 2-10 0,-4 3 10 16,-6-2-10-16,0-1 0 0,7 0-10 0,-4 3 10 0,-6-3 0 16,1 1 0-16,2-4-8 0,0 4 8 0,0-1 0 0,1-2 0 15,-4-3 0-15,0 2 0 0,1 1 0 0,-4 2 8 16,-3-2-8-16,3-1 10 0,-2 1-10 0,-1 0-16 15,1-3 4-15,-1 0 1 0</inkml:trace>
  <inkml:trace contextRef="#ctx0" brushRef="#br0" timeOffset="37025.335">14986 9845 1296 0,'0'0'28'0,"6"-2"7"0,-3-4 1 0,0 4 0 0,6-4-36 0,-9 6 0 0,6-2 0 0,0-1 0 0,3 3 56 0,2-3 5 16,-2 1 1-16,0 2 0 0,3 2-30 0,0-2-5 16,3 0-2-16,0 0 0 15,0 3-13-15,6 0-4 0,-4-1 0 0,7-2 0 0,3 0 0 0,0 0 0 16,3 0 0-16,2 0 0 0,10 0-8 0,-3 0 0 15,2-2 0-15,4 2 0 0,-3 0 0 0,-1-3 0 16,4 3 0-16,0-3 0 0,2 3 0 0,4-2 0 16,-3-1 0-16,5 3 0 0,1 0 0 0,-1-3 0 15,1-2 0-15,2 0 0 0,4 0 18 0,-1-1 2 16,10 4 0-16,-4-4 0 0,-2-2-7 0,2 0-1 16,4 0 0-16,-4-2 0 0,-5 2-4 0,2-3 0 15,4 3-8-15,-4 1 12 0,-5-1-12 0,-1 0 0 16,4-3 8-16,3 3-8 0,-1 3 0 0,-5-3 0 0,-4 5 0 15,1-2 0-15,-1 0 0 0,1-1 8 0,-9 1-8 0,2 0 0 16,7-1 12-16,-4 1-4 0,-8 0-8 0,0 2 12 16,-1 1-12-16,-2 2 0 0,-3-3 8 15,0 3-8-15,-4-3 9 0,-2 3-1 0,-3 0 0 0,-3 0 0 16,2 0 17-16,-5 3 3 0,3-3 1 0,-3 0 0 16,-3 3-1-16,0-1 0 0,-1-2 0 0,-5 6 0 15,3-4-9-15,0 1-3 0,-6-1 0 0,3-2 0 16,-6 6-16-16,0-4 0 0,-6-2 8 0,0 0-8 15,0 0 10-15,9 3-2 0,-3 2 0 0,-6-5 0 16,0 0 3-16,0 0 0 0,0 0 0 0,0 0 0 16,0 0 5-16,0 0 0 0,0 0 1 0,6 3 0 15,-6-3-1-15,0 0-1 0,0 0 0 0,0 0 0 16,0 5-7-16,0 1 0 0,0-6-8 0,0 0 12 16,6 8-12-16,-3-3 0 0,-3 3 8 0,3 0-8 0,3 0 0 15,-3 2 0-15,3-2 0 0,-1-3 0 0,1 3 0 16,0 3 0-16,3 0 0 0,-3-1 0 0,3-2 0 15,-3 3 0-15,3-1 0 0,-3 1 0 0,0 2 0 0,0 0 0 16,0-2 0-16,0 2 0 0,-3 3 0 0,0 0 0 16,-3 0 0-16,3 0 0 0,0 5 0 0,0 0 0 15,0 0 0-15,0 0 9 0,-3 3-9 16,3-3 0-16,0 0 0 0,0 1 8 0,0-1 0 0,0 3-8 16,3-3 12-16,-4 0-4 0,1 0-8 0,0 3 0 15,3-3 0-15,-3 3 0 0,3-3 14 0,-3 5 4 16,0-2 1-16,0 0 0 0,0 0-19 0,0 5-17 15,-3-3 3-15,3-2 1 0,0 0 13 0,-3 3 0 16,3-6 0-16,-3 0 0 0,0 0 0 0,0 0 8 0,0 0-8 0,0 3 10 16,-3-3-10-16,3 3 8 0,0-3-8 0,0 1 8 15,0-4 1-15,3 1 0 0,-3-4 0 0,0 1 0 16,0 3 2-16,0-3 0 0,3-6 0 0,0 1 0 16,-3-1-3-16,3 1 0 0,0-3 0 0,-3 3 0 15,3-4 0-15,0-1-8 0,0 2 12 0,-3-3-4 16,0-5-8-16,0 0 0 0,0 0 9 0,3 5-9 15,-3-5 12-15,0 0-3 0,0 0 0 0,0 0 0 16,0 0 8-16,-3 8 2 0,3-8 0 0,-3 6 0 16,-6-1-3-16,3-3 0 0,-3-2 0 0,-3 3 0 15,0 0-8-15,-3-1-8 0,1-2 12 0,-7 0-12 16,0 0 11-16,0-2-11 0,-3-1 10 0,-3 3-10 16,-2-5 8-16,-1 2-8 0,-3-2 0 0,-3 2 9 0,1 1-9 15,-4 2 0-15,-3-3 0 0,1 0 0 16,-7 1 0-16,-2-1 0 0,-10 0 0 0,3 6 0 0,4 0 0 15,-7-1 0-15,-2 1 0 0,-4 0 0 0,4-1-8 16,-7 1 8-16,-2 2 0 0,2-2 0 0,4 2 0 0,-1-5 0 16,13 0 0-16,-7 0 0 0,1 0 0 0,5 0 0 15,7 0 0-15,5-3 0 0,-3 3 0 0,1-2 0 16,2 2 8-16,0 0-8 0,1 0 0 0,-4-3 0 16,-3 3 0-16,1 0 0 0,-4 5 0 0,4-2 0 15,-1 0 0-15,-3 2 0 0,1 0 0 0,-1 1 0 16,-2 2-12-16,-4-3 12 0,0-2 0 0,1 4 0 15,-1-1 0-15,4 2 0 0,-1-3-12 0,1 3 12 16,-1-5-10-16,3-1 10 0,1 3 0 0,2-5 0 0,1 3 0 0,2 0 0 16,3-3 0-16,4 0 0 0,5 0 11 0,0-3-3 15,6 0 4-15,0-2 2 0,4 0 0 0,2 2 0 16,0-2-2-16,3 0 0 0,0 2 0 0,3 0 0 16,-2-2-12-16,2 5 0 0,0-3 0 0,0 3 0 15,0 0 0-15,-3 0 0 0,0 0 0 0,3 3 0 16,1 0 0-16,-1-1 0 0,-3 1 0 0,3 0 0 15,-3-1 0-15,3 4 0 0,3-4 0 0,-3 1 0 16,3 0 0-16,1 2 0 0,2-3 0 0,0-2 0 16,6 0 0-16,-3 0 0 0,0 0 0 0,6 0 0 15,0 0 0-15,0 0-8 0,3-7 8 0,0-1 0 16,3-3 0-16,0 0 0 0,0-4-8 0,6-1 8 16,-1-3-8-16,1-2 8 0,0-3-12 0,0 3 12 15,-3-3 0-15,-3 0-8 0,3 1 8 0,-3-1 0 16,0-3 0-16,-3 4-8 0,0-4 8 0,0 3 0 0,-3-2 0 15,-3 2 0-15,0-2 0 0,0-1 0 0,0-2 0 0,-3 2 0 16,0 1 0-16,0-3 0 0,0 2 0 0,3 1 0 16,0-3 0-16,0 2 0 0,3-2 0 0,0-2 0 15,3 1 0-15,0 1 0 0,0-2 0 0,0-1 0 16,3-3 0-16,3 4 0 0,0-1 0 0,0 6-12 16,-3-1 12-16,3 6-13 0,0 0 13 0,-3 5 0 15,2 0 0-15,1 3-9 0,0 2 9 0,-3 3 0 16,0 3 0-16,0 0-8 0,3 2 8 0,3 0 0 15,-3 3-9-15,3 3 9 0,0 0 0 0,6 2-11 16,-3 0 11-16,5 3-8 0,-2-3 8 0,6 3 0 16,0-2-9-16,6-4 9 0,-1 4 0 0,10-6 0 0,6 2 0 0,5-2 0 15,7-2-8-15,5-1 8 0,1-5 0 0,8-3 0 16,7 1 0-16,5-6 0 0,3 0 0 0,1 0 0 16,5-2 0-16,-3 5 0 0,-2-1 0 0,-1 4 0 15,-3 2-16-15,-11 2 2 0,-7-1 0 0,-2 4 0 31,2 3-38-31,-8 0-7 0,-13 0-1 0,-5 3-706 0,0 2-141 0</inkml:trace>
  <inkml:trace contextRef="#ctx0" brushRef="#br0" timeOffset="48193.502">1163 8178 1044 0,'35'-10'23'0,"-20"4"5"0,6-2 0 0,6 1 1 0,-3-1-29 0,3-3 0 16,2 3 0-16,1-3 0 0,0 4 65 0,3 1 7 16,-4 1 2-16,1 0 0 0,-3-1-45 0,3 1-9 15,-1 2-1-15,-2 1-1 0,3 2-18 0,0-3 10 16,-6 1-10-16,8 2 8 0,4 0-8 0,-3 0 10 16,2-3-10-16,7 0 10 0,0-2-10 0,0 2 0 15,2-2-10-15,7 2 10 0,2-5-12 0,1 0 12 16,5 3-13-16,-5-3 5 0,6 0-8 0,-4 3 0 15,7-3-1-15,-1 0 0 0,1 0 17 0,-1 3-8 16,-2 0 8-16,-1 2 0 0,-2-5 0 0,5 5 8 0,-5 1 0 16,5-4 1-16,-2 4 11 0,-1 2 3 0,1 0 0 15,-1 0 0-15,1 0-15 0,2 0-8 0,4 0 8 0,-4 2-8 16,4 1 14-16,-1 0-2 0,-2-1 0 0,5-2 0 16,1 3-12-16,-4-3 0 0,1 0 0 0,2-3 0 15,-2 3 0-15,2-2-13 0,1 2 2 0,-1-3 1 16,1 0 10-16,-1 1 0 0,1-1 0 0,-1 1 0 15,0-4 0-15,-2 4-10 0,-1-4 1 0,4 4 0 16,-1-1 9-16,-2 0 0 0,-4 1 0 0,7-1 0 16,-4 0 0-16,4-2 0 0,-1 2 0 0,4 1 0 15,-4 2 0-15,-2-5 0 0,2-1 8 0,4 1-8 16,-4 2 0-16,3-2 0 0,-2 2 0 0,-1 1 8 16,-2-1-8-16,-1-2 0 0,-2-1 0 0,5 4 8 15,-2-3-8-15,-4 2 0 0,-5 0 0 0,2 1 8 0,-2-1-8 16,-1 0 11-16,4 1-11 0,-3 2 12 15,-1 0 2-15,-2 0 1 0,-1 2 0 0,1-2 0 0,2 0 0 16,4 0 0-16,-9-2 0 0,8 2 0 0,4 0-4 0,-4 0-1 16,4 0 0-16,-4 0 0 0,-5 0-10 0,8 0 0 15,10-3 9-15,-7 0-9 0,-2 3 10 0,-1 0-2 16,4-2-8-16,2-1 12 0,-2 0-3 0,-1-2-1 16,4 3 0-16,2-1 0 0,-3 0 22 0,-2 1 4 15,2-1 1-15,-5 0 0 0,2 1-7 0,-2-1 0 16,-1 3-1-16,-5 0 0 0,-1 0-3 0,-2-3-1 15,3 1 0-15,-4-1 0 0,4 3-7 0,-7 0 0 0,-1464 0-1 16,2933 0 0-16,-1472 3-6 0,-2-3-1 16,-1 0 0-16,1-3 0 0,-3 0-8 0,-4 1 10 0,4-1-10 0,-6 0 10 15,3 1-10-15,-4-1 0 0,-2 3 0 16,0 0 8-16,-3 0-8 0,-1 0 0 0,-2 0 9 16,-3 0-9-16,0-2 0 0,-3 2 8 0,-1-3-8 0,-2 3 0 15,0-3 0-15,-3 3 9 0,0-2-9 0,0-1 0 16,-3 3 11-16,0-5-11 0,-4 2 10 0,1 3-10 15,-3-3 11-15,0 3-11 0,3-2 12 0,-9 2-12 16,0 0 0-16,0 0-9 0,0 0-1 0,0 0 0 31,0 0-35-31,0 0-7 0,0 0-2 0,0 0-831 0</inkml:trace>
  <inkml:trace contextRef="#ctx0" brushRef="#br0" timeOffset="51412.524">23776 9051 2185 0,'-15'-8'48'0,"6"6"9"0,3-1 3 0,0 1 2 0,-3-1-50 0,3 0-12 0,3 1 0 0,3 2 0 16,-3 0 47-16,-6-6 6 0,9 6 2 0,0 0 0 15,0 0-47-15,9-2-8 0,0 2 0 0,3-3 0 16,9 0-10-16,0 1 10 0,8-6-12 0,7 0 12 15,0 3 0-15,5-3 12 0,-2 0 0 0,3 0 0 16,3 0 20-16,-10 3 4 0,7-1 1 0,-3 4 0 16,-10-4-2-16,1 4-1 0,-6-1 0 0,0 3 0 15,0 0-2-15,-13 3-1 0,7 2 0 0,-6-2 0 16,0 2-6-16,-3-2-1 0,9 2 0 0,-9 0 0 16,3 0-12-16,0 3-4 0,3 3 0 0,-1-3 0 15,1 2-8-15,0 1-17 0,-3-3 4 0,-3 3 1 16,6-1 12-16,0 3 0 0,-3 3 0 0,6-3 0 15,-7 3 0-15,7 5 0 0,-6-2 12 0,0 2-12 16,-3 3 8-16,0 0-8 0,0 2 0 0,-6 3 0 16,3 0 0-16,-3 6 0 0,-6 2-13 0,-3 3 5 0,3 2 32 15,-6 6 6-15,6-1 2 0,-3 3 0 0,-3 1-32 16,3 2-15-16,0 5 2 0,-3 0 0 0,6 0 21 16,-6 8 4-16,9-2 0 0,-3 2 1 0,-3 5-13 0,1-2-18 15,-4 5 4-15,3 0 1 0,-3-2 13 0,3 5 0 16,-9 2 0-16,9 0 0 0,-9 1 0 0,3-1 0 15,0 3 0-15,0 3 0 0,-3-1 15 0,7 6-4 16,-4-2-1-16,3 2 0 0,3 0-2 0,0 2 0 16,-3 1 0-16,9-1 0 0,-9 1 1 0,3 5 0 15,0 0 0-15,-3 2 0 0,-3-2 2 0,3 8 0 16,-3 0 0-16,-6 2 0 0,7-4-11 0,-7 4 0 16,3-2 0-16,0-3 0 0,0 0 0 0,-3 3 0 15,9-3 0-15,-6 1 0 0,0-1 0 0,4 0 0 0,2 3-8 16,0-6 8-16,-3 3 0 0,3 1 0 0,3-4 0 15,0 1 0-15,-3-3 0 0,0-3 0 0,-3 0 0 0,6 0 12 16,0-2-12-16,-3 0 0 0,0-3 0 16,6-3 0-16,-2-2 28 0,-1-3 3 0,0-3 1 0,6-2 0 15,0-3-24-15,0-5-8 0,0-3 0 0,0 0 9 16,0-5-9-16,0-3 0 0,6 0 0 0,0-5 0 16,-3-3-11-16,-1-2 3 0,1-3 0 0,3-5 0 15,-3-1 8-15,-3-2 8 0,0-5-8 0,6 0 11 16,-3-6-3-16,-3-5-8 0,0 6 12 0,0-9-4 15,0-2 0-15,0-2-8 0,-9-4 12 0,9-2-4 16,-3-3 2-16,-3 3 0 0,6-8 0 0,-5 3 0 16,-4-6-1-16,-3 1 0 0,-3-4 0 0,-3 1 0 15,-3-6-9-15,-3-2 10 0,-3-3-10 0,-5 0 10 16,-7-2-10-16,-3-3 0 0,-8 2-10 0,-10-2 10 0,-2 3-24 0,-7-1 0 16,4 1 1-16,-7 4 0 15,1 1-15-15,-1 0-3 0,7 5-1 0,2-3 0 16,10 3-27-16,5 0-6 0,10-2-1 0,5 5-781 15,6-6-157-15</inkml:trace>
  <inkml:trace contextRef="#ctx0" brushRef="#br0" timeOffset="52885.458">23889 2693 2116 0,'0'0'60'0,"3"0"13"0,9 0-58 0,-3 3-15 16,11 0 0-16,1-3 0 0,6 0 49 0,6 0 7 16,5-6 2-16,1 6 0 0,0-5-45 0,6 3-13 15,-4-4 0-15,1 1 8 0,0 0-8 0,-4 2 0 16,4 0 0-16,3 1 8 0,-4 2 0 0,-5-6 1 16,-6 4 0-16,-1 2 0 0,1 0 25 0,-9 2 5 15,0 4 1-15,0-6 0 0,-6 2-13 0,0 4-3 16,-7-1 0-16,4 3 0 0,-3 2-8 0,0 4-1 15,3-6-1-15,-3 10 0 0,-3 1-6 0,0-1 0 0,3 6-8 16,0 2 12-16,3 6-12 0,-3-3 0 0,3 6 0 16,2-6 0-16,1 5 0 0,0 1 0 0,0-1 0 0,0 3 0 15,0 3 0-15,3-6 0 0,-6 6 0 0,5 0 0 16,-5 7 0-16,0 1 0 0,6-6 0 0,-6 3 0 16,0-3 12-16,-3 11 8 0,0-8 3 0,3 8 0 15,-3-5-9-15,0 2-2 0,-6 0 0 0,5 1 0 16,1-1-12-16,-3 0 0 0,-3 3 0 0,0 0 0 15,-3 3 15-15,0-3-3 0,0 5-1 0,0-5 0 16,-3 0-11-16,0-1 0 0,-3 4 0 0,-3 0 0 16,7-1 0-16,-4 1 0 0,0-1 0 0,-3 3 0 15,0-5 0-15,0 3 0 0,0 0 0 0,6-1 0 16,-3-2 10-16,3 3-10 0,-6-1 12 0,9 1-12 16,0 2 0-16,-9-5 0 0,9 2 0 0,-6 1 0 15,6-3 0-15,-6 2 0 0,6 4 0 0,-3-4 0 0,-3-2 0 16,3 3 0-16,-3-1 0 0,6-2 0 0,-6 0 0 15,0 3 0-15,-2 2-9 0,2-3 9 0,0 1 0 0,6-3 0 16,-9 0 0-16,9 0 8 0,-3 0-8 0,-3 0 0 16,6 2 0-16,0-5 0 0,0 3 0 0,9-5 0 15,-9 2-11-15,0-2 11 0,9 2 0 0,-9 3 0 16,0-5 0-16,0 2 0 0,0-2 0 0,0 2 0 16,0-3 0-16,0 1 0 0,-3 0 0 0,-3 2 0 15,6-2 0-15,-9-1 0 0,6 3 8 0,-6-2-8 16,9 2 0-16,-9-2 0 0,6 0 0 0,-6 2 0 15,6-2 0-15,-3-1 0 0,6 1 0 0,-9 2 0 0,9-2 0 16,-3-1 0-16,3-2 12 0,-3-2-4 16,3-1 0-16,0 0-8 0,0-2 14 0,0 0-4 0,0 2-1 0,3-2 0 15,-3-3 1-15,3 0 0 0,-3 0 0 16,9 0 0-16,-9-3-10 0,9 1 10 0,-9-4-10 0,6-2 10 16,-3 3-10-16,0-5 0 0,-3 2 9 0,0-3-9 15,9-2 13-15,-9 3-1 0,0-4-1 0,0 1 0 16,0-3-11-16,6 0 12 0,-3-2-12 0,-3 0 12 15,0-4-2-15,0 1 0 0,0-5 0 0,3 2 0 16,-3-2 0-16,0-1 0 0,-3-2 0 0,3-3 0 16,0-5 6-16,-9 6 2 0,9-6 0 0,-3 2 0 15,-3-2 11-15,-6 0 3 0,0-2 0 0,-6-4 0 16,6-1-12-16,-6-4-3 0,-5 0 0 0,-4-2 0 16,-3 0-17-16,-6-6 0 0,-8-2 8 0,-4 5-8 15,-8 0-15-15,-4 1-6 0,-5 1-2 0,-7 4-937 16,-5-1-187-16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2:45:25.8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19153 14928 1155 0,'-12'-13'25'0,"9"7"6"0,-6-2 1 0,3-2 0 0,0-1-32 0,-3 1 0 0,0-1 0 0,1 0 0 16,-1-2 76-16,0 3 8 0,0-1 1 0,-3 0 1 15,0 4-30-15,0-4-7 0,3 3-1 0,-3 3 0 16,-6-3-4-16,3 5 0 0,1-2-1 0,2 2 0 15,-3 1-19-15,0-1-3 0,0 0-1 0,0 3 0 16,-3 0 20-16,3 3 4 0,-2 0 1 0,-1 2 0 16,3 0-36-16,-3 3-9 0,-3 5 0 0,3 1 0 15,-3-1 0-15,-2 5 0 0,-4 3 0 0,0 3 0 16,0 3 0-16,-3 4 0 0,4 1 0 0,2 0 0 16,-3 2 0-16,3 3 0 0,6 0 0 0,1 6 0 15,2-4-11-15,3 1-4 0,6 2-1 0,3 1 0 16,0-4 16-16,6 1-12 0,0 0 12 0,6 0-12 0,0-3 3 15,3 0 1-15,-1 0 0 0,7 0 0 0,3 0 8 0,0 0 0 16,0-3-9-16,0 1 9 0,5-1 0 0,1-2-11 16,6-6 11-16,0 6-8 0,-1-6 8 0,4 1 0 15,6-3 0-15,-3-3 0 0,2 0 11 0,4-2 4 16,3 4 1-16,5-4 0 0,1-1 5 0,-1-2 2 16,1-3 0-16,2 3 0 0,4-5-3 0,-1-3 0 15,-2 2 0-15,3-7 0 0,-4 2-3 0,-2-5-1 16,-4-5 0-16,4 0 0 0,-4-6 8 0,1-2 0 15,0-6 1-15,-1 1 0 0,4-6-7 0,-4 0-2 16,-2-2 0-16,0-1 0 0,-7-2 11 0,-2 0 1 0,0-5 1 16,-7 2 0-16,1-2 3 0,-6-1 0 0,-3 1 0 15,-3-3 0-15,-3 2 21 0,-7-2 5 0,-2-2 1 0,-3 2 0 16,-6-3-31-16,0 0-5 0,-3-7-2 0,-6 4 0 16,-3-2-21-16,-5 3 9 0,-4-6-9 0,-3 3 0 15,-6 0 13-15,-5 3-4 0,-4 0-1 0,-6 2 0 16,-5 0-21-16,-1 3-5 0,-9 6-1 0,4 2 0 31,-7 5-13-31,1 3-2 0,-7 5-1 0,-2 2 0 0,2 6-12 16,1 1-2-16,0 7-1 0,5 0-710 0,1 2-141 0</inkml:trace>
  <inkml:trace contextRef="#ctx0" brushRef="#br0" timeOffset="442.332">14647 8734 1382 0,'-12'-11'30'16,"9"9"6"-16,-6-6 2 0</inkml:trace>
  <inkml:trace contextRef="#ctx0" brushRef="#br0" timeOffset="1126.229">13691 9155 1183 0,'-9'-8'33'0,"3"5"8"0,0 0-33 0,-3 1-8 0,0 2 0 0,9 0 0 15,-6-3 107-15,-5 3 19 0,-1 3 4 0,12-3 1 16,-9 0-56-16,-3 0-11 0,6 0-3 0,-3 0 0 15,9 0-32-15,-6 2-6 0,0-2-2 0,-3 0 0 16,3 3-9-16,6-3-1 0,0 0-1 0,-9 0 0 16,3 0 4-16,0 0 1 0,-3 0 0 0,3 0 0 15,-3 3 4-15,9-3 1 0,-11 8 0 0,-1 0 0 16,-3 5-9-16,-3-3-2 0,3 6 0 0,-3 0 0 16,0 3-9-16,0 4 10 0,1 1-10 0,-1 0 10 15,0 3-10-15,6 2 0 0,-3 0 0 0,3 2 0 16,3 4 0-16,3-1 0 0,6 1 0 0,0-1 0 0,3 3-8 15,6-3 8-15,0 1 0 0,9 2 0 16,-3-3 0-16,9 1 0 0,-1 4-9 0,4-2 9 0,6-2 0 16,0-1-12-16,5 1 12 0,4-1-10 0,0-2 10 0,-1-3 0 15,1-3 0-15,0-4 0 0,-3 1-8 0,-1-4 8 16,1-1-8-16,-3-2 8 0,-1-3 0 0,4 1 0 16,-3-6 0-16,-1 0 0 0,1-3 0 0,0 0 0 15,-3-5 0-15,-1 0 0 0,-2-5 0 0,0-6 11 16,3-5-1-16,-1-7 0 0,1-7 12 0,0-1 2 15,0-6 1-15,-4-3 0 0,1 0 0 0,-3-5 0 16,-3 0 0-16,-3 3 0 0,-7 0-4 0,1-1-1 16,-3 1 0-16,-6 0 0 0,-3 2-5 0,-6-2-2 0,0-3 0 15,-6 5 0-15,-9 3 2 0,1 0 0 0,-7 0 0 16,-6 5 0-16,-6 3-7 0,-5 0 0 0,-4 2-8 0,-6 4 12 16,-2 1-12-16,-7 7 0 0,-5-1 0 15,-1 5 0-15,1 6 0 0,2 2 0 0,-2 6 0 0,2 2 0 31,1 0-24-31,11 6-8 0,4 0-2 0,11-1 0 16,3 3-54-16,12 1-12 0,9-1-1 0</inkml:trace>
  <inkml:trace contextRef="#ctx0" brushRef="#br0" timeOffset="5798.552">16123 14470 948 0,'0'0'27'0,"0"0"5"0,0 0-32 0,0 0 0 0,3-5 0 0,-3 5 0 16,0-6 84-16,0 1 11 0,-3 0 1 0,-3 0 1 16,0 2-58-16,0 0-12 0,0-2-3 0,0 2 0 15,-3 1-7-15,6-1-1 0,0 0-1 0,3 3 0 16,-6-2 12-16,6 2 2 0,0 0 1 0,0 0 0 15,0 0-17-15,0 0-3 0,9 0-1 0,0 0 0 16,3 2-9-16,3 1 0 0,0 0 0 0,3-1 0 16,6 4 0-16,2-1 0 0,4 0 0 0,3 1 0 15,3-1 12-15,2 3 0 0,4-3 0 0,3 0 0 16,2 1 1-16,7-4 1 0,8 1 0 0,1 0 0 16,-4-3 21-16,7 0 4 0,5 0 1 0,4-3 0 15,-1-2 20-15,9-1 5 0,10 1 1 0,-4-3 0 0,-6 0-32 16,7 3-6-16,8-6-2 0,0 3 0 0,0 0-1 15,1 1 0-15,5 1 0 0,-3 1 0 0,-3 2-1 0,6-2-1 16,0 2 0-16,4-2 0 0,-4 5-13 16,3 0-2-16,3-5-8 0,0 5 12 0,-3 0-4 0,1 0-8 15,2-3 11-15,0 3-11 0,0 3 12 16,0-3-4-16,-3 0 0 0,3 0-8 0,1 5 8 0,2-5-8 16,-6 3 0-16,0-1 0 0,0 4 21 0,0-1-2 15,-6 0-1-15,7-2 0 0,-7 2 15 0,-3 0 3 16,-3 3 1-16,1-2 0 0,2-1-8 0,0 3-1 15,0 0-1-15,-3 2 0 0,1-4-10 0,-4 2-1 16,3 2-1-16,-5-2 0 0,-4 0-3 0,0 3 0 0,0-3 0 16,4-3 0-16,-4 3-3 0,0 0-1 0,-5-3 0 15,2 3 0-15,3-3-8 0,-2 1 12 0,-4 2-12 16,-2-3 12-16,-7-3-12 0,3 4 0 0,1-4 0 0,-4 1 0 16,-2 2 8-16,-1-2 4 0,-5-3 0 0,-7 0 0 15,1 0-12-15,-7 0 0 0,1 0 0 0,0-3 8 16,5 1-8-16,-11-1 8 0,2 0-8 0,-5 1 8 15,-9-4-8-15,6 4 0 0,-4-3 0 0,1 2 8 16,0-2 0-16,-4-1 0 0,1 1 0 0,-3 0 0 16,-9-1-8-16,9 1 0 0,-10 0 0 0,1 0 0 15,-3-1-16-15,-6-2 2 0,0 3 0 0,-3-3 0 32,0 0-90-32,-3 0-17 0,-6 0-4 0,3 0-1015 0</inkml:trace>
  <inkml:trace contextRef="#ctx0" brushRef="#br0" timeOffset="6064.24">23904 14383 2224 0,'0'0'49'0,"0"-3"11"0,-3 0 1 0,3 3 1 0,0 0-50 0,0 0-12 16,0-5 0-16,0 5 0 0,0 0 71 0,0 0 11 16,3-2 2-16,6 2 1 0,-3-3-47 0,-6 3-10 15,8 3-1-15,4-1-1 0,0 3-18 0,-3 1-8 16,3 2 0-16,0 0 8 0,0 5-8 0,-3 0 0 15,6 3 0-15,0 0 0 0,0 2 0 0,-1 4 0 16,-2-1 0-16,-3 0 0 0,9 0 0 0,-6 3 0 0,6-3-10 16,-6 3 10-16,0-3-15 0,-3-2 3 0,-3 2 1 15,-3-3 0-15,-12 1 11 0,6-1-12 0,-9-2 12 16,-3-3-12-16,-15 1-1 0,3 1-1 0,-17-1 0 0,-7 2-735 16,0-3-147-16</inkml:trace>
  <inkml:trace contextRef="#ctx0" brushRef="#br0" timeOffset="6572.785">16093 14497 1116 0,'-3'-16'24'0,"3"8"6"0,0-3 1 0,0-2 0 0,3 0-31 0,-3-3 0 0,3 0 0 0,0 0 0 16,0-2 73-16,0 2 9 0,-3 0 2 0,3 0 0 15,0 0-19-15,-3 3-3 0,0 0-1 0,0-1 0 16,-3 1-4-16,0 3-1 0,0-4 0 0,0 4 0 15,0 4-3-15,-3-2-1 0,3 3 0 0,-3 3 0 16,0-1-29-16,-3 6-7 0,-3-1 0 0,4 3-1 16,-7 6-15-16,0 2 0 0,-3 3 0 0,0 3 0 15,0-1 0-15,3 1 11 0,0 2-11 0,4 0 10 16,2 0 2-16,6 0 0 0,3 3 0 0,6 0 0 16,2-3-12-16,10 3 0 0,3-3 0 0,6 0 0 15,6-2-50 1,5-3-15-16,10-3-3 0</inkml:trace>
  <inkml:trace contextRef="#ctx0" brushRef="#br0" timeOffset="7505.952">15325 11774 1072 0,'-12'8'24'0,"9"-3"4"0,-3-2 2 0,-3 2 0 0,-2 0-30 0,-1 1 0 16,0-4 0-16,0 1 0 0,-3 0 107 0,3-1 15 15,-3-2 3-15,3 0 1 0,0-2-11 0,0-4-3 16,1 1 0-16,2-6 0 0,3 1-14 0,0-3-3 0,0-3-1 0,3-5 0 16,0-3-28-16,3-5-6 15,3 0 0-15,3-3-1 0,-3-3-29 0,3-4-6 16,0-1 0-16,0-5-1 0,-1-3-3 0,-2-4-1 0,3 1 0 16,-3-2 0-16,0 0 5 0,-3 1 2 0,3-4 0 0,-3 0 0 15,0-2 6-15,0-3 2 0,0 1 0 0,-3-4 0 16,3 1-7-16,0-1-2 0,0-5 0 0,3-2 0 15,-3-1-11-15,3 1-2 0,0-3-1 0,0 2 0 16,3-4-11-16,-3-1 0 0,0-5 0 0,0 0 8 16,3 3-8-16,-3-6 0 0,-3-2 0 0,0-1 0 15,0 4 0-15,-3 2 10 0,3 0-10 0,-3-1 10 16,0-4-2-16,0 8 0 0,-3 2 0 0,0 0 0 16,0-2 4-16,0 0 1 0,-3-1 0 0,1 3 0 15,2 3 11-15,0 0 1 0,0-2 1 0,3 4 0 16,0-2-26-16,0 0 0 0,3 5 8 0,3-2-8 15,-3-1 0-15,3 1 0 0,0-1 9 0,-3 1-9 16,3 8 0-16,-3-6 0 0,3 3 0 0,-3 2 8 16,0-2-8-16,0 0 0 0,-3 2 0 0,0 3 0 0,0 3 0 15,0 3 0-15,0-1 0 0,-3 1 0 0,-3-4 0 0,6 6 8 16,-3 3-8-16,0 0 0 0,-3 5 0 0,3 0 8 16,0 3-8-16,3-1 0 0,0 4 0 0,-3-1 0 15,3 3 0-15,-3 2 0 0,3 1 0 0,3 5 0 16,-3 0 0-16,0 2 0 0,0 4 0 0,3 1 0 15,-3 4 0-15,0 2 0 16,0 3-25-16,3 2-3 0,-3 3-1 0,3 0 0 16,0 0-128-16,0 8-26 0,0-5-5 0,-3 0-999 15</inkml:trace>
  <inkml:trace contextRef="#ctx0" brushRef="#br0" timeOffset="7775.222">14584 6157 2278 0,'-21'-13'50'0,"12"7"10"0,3-2 3 0,0 3 1 0,0 0-51 0,3 0-13 0,0-3 0 0,6 0 0 16,3 0 100-16,6 0 18 0,0 0 3 0,6 0 1 15,3-3-82-15,3 1-16 0,0-3-3 0,5-1-1 16,-2 1-10-16,3 0-2 0,0-3-8 0,-1 5 12 16,1-2-12-16,-3 5 0 0,-3 0 0 0,0 3 0 15,-4-3 11-15,-2 3-11 0,0-1 12 0,0 6-12 16,-6 0 0-16,0 3 0 0,0 0 0 0,-3-1-12 15,-3 6 12-15,0 3 0 0,-1 5-10 0,-2 2 10 16,3 1-15-16,-6 5 2 0,0 2 0 0,0 6 0 0,3 2 3 16,0 3 1-16,0 6 0 0,0 4 0 15,0 4-82-15,6 1-16 0,3 9-3 16,3 5-992-16</inkml:trace>
  <inkml:trace contextRef="#ctx0" brushRef="#br0" timeOffset="9514.835">16450 5699 874 0,'6'-10'19'0,"-3"4"4"0,-3 1 1 0,0 0 1 0,0-1-25 0,0-2 0 16,0 3 0-16,-3 0 0 0,3 0 24 0,0-1 0 15,-3 4 0-15,-3-1 0 0,0-2 13 0,3 2 3 16,-3 3 0-16,6 0 0 0,0 0-15 0,0 0-2 15,0 0-1-15,-2 0 0 0,2 0-10 0,0 0-1 16,0 0-1-16,0 0 0 0,8-3 18 0,4 1 3 16,-3-1 1-16,6 0 0 0,3-2-32 0,0 3 0 15,-3-4 0-15,6 1 0 0,-1-3 16 0,4 3-4 16,0-1 0-16,0-2 0 0,-6 6-4 0,3-3 0 16,8-1-8-16,4 4 12 0,0-1 1 0,-3 3 0 15,-4 0 0-15,4 0 0 0,6 0 15 0,-6 3 4 0,-1-1 0 16,7-2 0-16,6 0-12 0,-1 0-1 0,-5 0-1 15,9 0 0-15,-1 0-6 0,4 0-2 0,-6 0 0 16,-4 0 0-16,7 0-10 0,3-2 8 0,5-1-8 0,-2 0 8 16,2 3-8-16,1-2 12 0,0 4-12 0,-4 1 12 15,1 0-12-15,-1-1 0 0,-5 1 0 0,3 0 0 16,-1 2 0-16,-2 0 0 0,-3 0 0 0,2 3 0 16,-2 0 0-16,0 0 0 0,-1 3 0 0,1-3 8 15,0-3-8-15,2 0 8 0,1 1-8 0,3-4 8 16,2 1-8-16,4 2 10 0,-1-2-10 0,1 2 10 15,2-7-1-15,-1466 2 0 0,2937-3 0 0,-1471 3 0 16,4-3-9-16,-7 3 10 0,4 3-10 0,-4 0 10 16,-5-1-2-16,0 1-8 0,-1-1 12 0,-5-2-4 15,0 3 3-15,-1 0 0 0,1-1 0 0,-3 1 0 0,-4 0 7 16,4 2 2-16,-3-2 0 0,-1 2 0 0,1 0-4 16,0-2 0-16,3 2 0 0,2-5 0 0,7 0-5 0,0 0-2 15,5 0 0-15,1 0 0 0,-1 0-9 16,4 0 8-16,2 0-8 0,-2 0 8 0,2-5-8 15,1 5 0-15,-1-3 0 0,-5 3 8 0,3-2-8 0,-4 2 0 16,-2 0 0-16,2 2 0 0,-2 1 0 0,3-1 0 16,-7 1 9-16,1-3-9 0,-1 3 0 0,1-1 0 15,-3 1 0-15,-4 2 8 0,1-2-8 0,6 2 9 16,-4 1-9-16,4-1 10 0,0-2 4 0,-1 2 1 16,1-3 0-16,2 1 0 0,-2-3-7 0,0 3-8 15,-4-3 11-15,1 0-11 0,3 0 16 0,-4 0-3 16,4 0-1-16,0 0 0 0,-7 0 0 0,-5-3-1 0,-3 3 0 15,-7-3 0-15,-2 1-3 0,0-3-8 0,-3 2 12 16,-6 0-676-16,-3 1-136 0</inkml:trace>
  <inkml:trace contextRef="#ctx0" brushRef="#br0" timeOffset="14177.559">23746 5718 1029 0,'0'0'22'0,"0"0"5"0,0 0 1 0,-6 0 2 0,3 0-30 0,3 0 0 0,-6 5 0 0,-6-2 0 16,3 2 34-16,-3 0 1 0,3 0 0 0,-6 3 0 15,1 0-7-15,2 3-2 0,-6-3 0 0,9 2 0 16,-3 1 7-16,6 0 2 0,-9-1 0 0,6-2 0 15,6 0-8-15,-3-3-2 0,-6 3 0 0,12 0 0 16,-3-2-1-16,0-1 0 0,0 3 0 0,0-3 0 16,3-5 8-16,-3 5 0 0,-2 3 1 0,5 0 0 15,-3-2-9-15,-3-4-1 0,3 3-1 0,-3 3 0 16,3-2-5-16,0 2-1 0,-3 0 0 0,0-3 0 16,0 3-8-16,3 2-8 0,-3-2 9 0,-3 3-9 15,9-1 0-15,-3 1 0 0,-3 0 0 0,3-1 0 16,-6 1 0-16,9 2 0 0,0 0 0 0,-6-2 0 15,3 2-8-15,3 0 8 0,-3 1-12 0,3 1 12 16,-3-1 0-16,-3-1-8 0,6 0 8 0,0 3 0 16,6-3 0-16,-3 3 0 0,0-3 0 0,0 3 0 0,3-3 0 15,0 1 0-15,0 2 0 0,0-3 0 0,-3 0 8 0,6 3 0 16,-3 0-8-16,0-3 12 0,3 0-12 16,-1477 0 8-16,2945 1-8 0,-1471-1 0 0,0 0 8 0,0-2-8 15,-3-1 0-15,2 1 0 0,1-3 0 0,0 0 8 16,-3 0-8-16,9-3 0 0,-3-2 0 0,0 2 9 15,0-2-9-15,0-3 8 0,3 0 9 0,0 0 2 16,-3-3 0-16,6-2 0 0,0 2 17 0,-4-2 4 16,7-6 1-16,-6 3 0 0,9-2-10 0,-6-4-3 15,0 4 0-15,3-3 0 0,-1-1-12 0,-2 1-4 16,6 0 0-16,-3-3 0 0,-6 3 0 0,9-6-1 16,-6 3 0-16,0-2 0 0,2 2-2 0,-2 0 0 0,0-2 0 15,0-1 0-15,-6 3 3 0,0-2 0 0,-6-1 0 16,0-2 0-16,3 0 24 0,-6-3 6 0,0 0 1 0,0 0 0 15,-3-5-28-15,-3 3-6 0,0-3-1 16,-6 0 0-16,-3 2-8 0,6 1 0 0,-3-1 0 0,0 1-11 16,-5 5 11-16,5-1-8 0,-6 7 8 0,3-4-8 31,0 8-17-31,0 1-3 0,-3 2-1 0,0 5 0 16,7 3-7-16,-7 6-2 0,-3 4 0 0,6 3-646 0,-3 3-128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2:45:53.8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15923 14542 1422 0,'-17'-6'31'0,"8"4"6"0,-6-1 2 0,-3-2 1 0,0-1-32 0,-3 4-8 0,3-1 0 0,1 0 0 15,-1 1 78-15,0 2 14 0,0 2 2 0,0-2 1 16,3 6-45-16,-6-1-9 0,4 3-1 0,-4 3-1 16,3-1-30-16,-3 1-9 0,0 5 0 0,0 2 0 15,-2 3 0-15,-4 0 0 0,0 6 0 0,-3 2 0 16,3 3 0-16,1 2 0 0,-4 6 0 0,6 2 0 0,0-2 0 15,3 2 0-15,4-5-13 0,2 3 5 0,0-3-8 16,6 3 0-16,0-3-1 0,3 0 0 0,6 0-4 0,0 0-1 16,0 0 0-16,9-3 0 0,0 1 30 0,3-1 5 15,3 0 2-15,2-2 0 0,7 0-15 0,0 2 0 16,0-2 0-16,3 2 0 0,5 1 0 0,-2-1 0 16,6 1 0-16,-3-1 0 0,-1-2-12 0,4 0-4 15,0-6-2-15,3 0 0 0,2-2 18 0,4 0 0 16,-4 0 0-16,4-6 0 0,3 1 0 0,-7-3 0 15,1-3 0-15,0-2 0 0,-1-3 20 0,-2-1-1 16,3-4-1-16,-3 0 0 0,2-6 66 0,1-2 12 16,3-3 4-16,-4-3 0 0,1-2-87 0,-3-8-13 0,-4 2-10 15,4-4 2-15,3-12 44 0,-4 3 8 0,1-5 3 0,0-5 0 16,-7 2-26-16,1-2-5 0,3 0 0 0,-9-3-1 16,0 0-15-16,-4 0 9 0,-5-3-9 0,-3 1 8 15,-3-4-8-15,-6 6 10 0,3 0-10 0,-6 0 10 16,-9 3-20-16,-6 2-4 0,0 1-1 0,-9-1-685 15,-9 0-138-15</inkml:trace>
  <inkml:trace contextRef="#ctx0" brushRef="#br0" timeOffset="1012.858">10637 9528 1404 0,'-15'-19'31'0,"9"9"6"0,0-1 2 0,3-2 0 0,0-3-31 0,0 0-8 16,0 3 0-16,3-3 0 0,3-3 42 0,-3 3 7 0,3 3 2 0,-3-3 0 16,0-2-34-16,0-1-6 0,-3 1-2 0,0 2 0 15,-3-3-9-15,-5 1 0 0,-1-1 0 0,-3 6 8 16,-3-3-8-16,-9 3 0 0,0 0-10 0,-5 2 10 16,-4 3-16-16,0 3 4 0,-3 5 0 0,1 0 0 15,-1 3-4-15,-3 2-1 0,4 6 0 0,-4 2 0 16,-3 5 17-16,4 3-12 0,-4 6 12 0,0 2-10 15,4 3 10-15,-1 5-8 0,3 5 8 0,1 6-8 16,2 5 8-16,3 0 0 0,0 0 10 0,1 2-10 16,2 1 23-16,6 2-2 0,0 0 0 0,6 0 0 15,1-2-1-15,8-3 0 0,0 0 0 0,9-3 0 16,6-5 19-16,0 3 3 0,9-6 1 0,2-2 0 16,4-1-27-16,9-2-6 0,0-2-1 0,8-6 0 15,7-5 30-15,6-3 5 0,8-5 2 0,7-3 0 16,2-5 6-16,7-6 2 0,2-4 0 0,0-3 0 15,7-3-11-15,-4-6-3 0,0 1 0 0,-2-5 0 16,-1 2-17-16,-2-3-4 0,-1-2-1 0,-2 0 0 0,-7-3-7 16,-5 3-2-16,-4-3 0 0,-2-2 0 0,-10-3 4 0,1-3 1 15,-6 0 0-15,-4-5 0 0,-2 0-2 0,-6-8-1 16,0 0 0-16,-6-5 0 0,-7 5 2 0,-5-8 1 16,-3 0 0-16,-6-5 0 0,-9-3-14 0,-6-3-10 15,-8-2 2-15,-7 0 0 16,-12 3-28-16,-5 2-6 0,-7 5-1 0,-8-2 0 15,-16 2-22-15,-11 9-5 0,-6 7-1 0,-16 8 0 16,-11 8-17-16,-9 9-3 0,-8 9-1 0,-4 12-483 16,-3 9-97-16</inkml:trace>
  <inkml:trace contextRef="#ctx0" brushRef="#br0" timeOffset="3553.811">7622 7001 1954 0,'18'-3'43'0,"-18"3"9"0,-6-2 1 0,6 2 3 0,0 0-45 0,0 0-11 0,0 0 0 0,0 0 0 16,0 0 26-16,15 0 3 15,11 0 1-15,-2 0 0 0,3 0-12 0,0 0-2 0,6 0-1 0,2 2 0 16,4-4-15-16,0 2 11 0,-1 0-11 0,7 0 10 15,9 0-10-15,-1 2 0 0,-2-2 0 0,-1 0 0 16,7 0 0-16,2 0 0 0,4 0 0 0,-1-2 0 16,10-1 0-16,-4 0 0 0,1 1 0 0,-1-1 0 15,4 0 0-15,2-2 0 0,1 2 0 0,-1 1 0 16,-3-1 0-16,4 0 0 0,-1-2 0 0,1 3 0 16,2 2 16-16,0-3 0 0,-2 0 1 0,-1 3 0 15,-2-2 17-15,5 2 3 0,3 0 1 0,1 0 0 16,-4 2-4-16,-2-2-1 0,-4 3 0 0,1 0 0 15,2-3-17-15,-6 5-4 0,-2-3-1 0,-4 1 0 16,-2-3-11-16,-7 3 8 0,1-3-8 0,-6 0 8 16,2 0 1-16,-2 0 0 0,-3 0 0 0,-4 0 0 15,1 2-1-15,0 1-8 0,-7-3 12 0,4 0-4 0,-6 0 0 16,-1 0-8-16,1 0 12 0,0 0-4 0,-6 0-8 16,0 0 0-16,-1 0 0 0,-5 0 8 0,-3 0 6 15,0 0 1-15,-6-3 0 0,0 3 0 0,-12 0 12 0,6 3 2 16,-6-3 1-16,0 0 0 0,0 0 7 0,0 0 2 15,0 0 0-15,6-3 0 0,-6 3-15 0,0 0-2 16,0 0-1-16,3-5 0 0,-3 5-21 0,3-5 0 16,3 2 0-16,-4 1 8 0,4-6-8 0,0 2 0 15,0 1 0-15,0-3-8 0,0 0 8 0,3 0 0 16,-6-2 0-16,3-1 0 0,0 0 0 0,0 4 0 16,0-4 0-16,0 0 0 0,0-2 0 0,3-3 0 15,-3-2 0-15,0-1 0 0,3 3 0 0,3-2 0 0,-1-1 0 16,1-2 0-16,3 0 0 0,0-3 0 0,3 0 0 0,3-2 0 15,0-1 0-15,2-2 0 0,1 0 0 0,0-3 0 16,0 1 0-16,-3-1 0 0,0-2 0 16,-1-1 0-16,-2 6 0 0,-3-3 0 0,-3 1 0 0,0 1 0 15,-3 1 0-15,-3 3 9 0,-3 2-1 0,-3-2-8 16,-3-1 24-16,-3 3-3 0,3-2 0 0,-3 2 0 16,-3 0-4-16,0 0-1 0,3 1 0 0,-3 1 0 15,0 4-16-15,3-3 10 0,0 2-10 0,0 3 8 16,0-5-8-16,1 5 0 0,-1 0 0 0,-3 1 0 15,0-1 0-15,-3-3 0 0,-3 6 0 0,3-3 0 16,-6 0 0-16,-3 0-9 0,0 6 9 0,-5-1 0 16,-4 1-14-16,-6-1 4 0,-8 0 1 0,-4 6 0 15,-3 3-7-15,-8-1 0 0,-1 3-1 0,1 0 0 16,-4 0 8-16,-2 0 9 0,-10 3-13 0,4-1 5 0,2 1 8 16,1-1 0-16,-3 1 0 0,-1 0 0 0,-2-3 0 15,-1 2 9-15,4 1-1 0,-4 0-8 0,1-1 12 0,0 1-4 16,-7 0 0-16,1-1-8 0,-6 1 10 0,-1 5-10 15,-2-3 8-15,-3 0-8 0,-1 3 0 0,-2 0 0 16,3 3 0-16,-3-3 0 0,-4 5 0 0,4 0 0 16,0-2 0-16,6-3 0 0,-1 2 0 0,4-2 0 15,3 0 0-15,2 0 0 0,7 0 0 0,2 0 0 16,4-5 0-16,8-1 0 0,4 4 0 0,-1-4 0 16,-5 1 9-16,8 0-9 0,7-3 0 0,-1 2 0 15,3-2 0-15,-2 3 8 0,5-3-8 0,0 0 0 16,1 0 0-16,2 0 0 0,-3 0 0 0,7 0 0 0,8 3 0 0,0-3 0 15,-3 2 0-15,6-2 0 0,10 5 0 0,-1-5 0 16,3 3 0-16,3 2-10 0,-3-2 10 0,6 2 0 16,6 1-12-16,0 2 4 0,-6-3 8 0,6 5-13 15,6 4 13-15,-3-4-11 0,0 6 11 0,0 3-10 16,0 2 10-16,0 0 0 0,0 5 0 0,-6 1-8 16,-3 2 8-16,0 3 0 0,6 5 0 0,-3 2-8 15,-9 6 8-15,3 3 0 0,0 0 0 0,3 5 0 16,0 0 0-16,-3-3 0 0,0 3 0 0,3 0-8 15,6 0 8-15,-2-3 0 0,-4 3 0 0,3-3 0 16,6-2 8-16,0-1-8 0,-3-4 8 0,3-4-8 16,2 1 0-16,4-3 0 0,0 0 0 0,0-5 8 15,-3 0-69 1,12-6-14-16,6 0-2 0,-3-7-1 0</inkml:trace>
  <inkml:trace contextRef="#ctx0" brushRef="#br0" timeOffset="4904.106">20365 13491 1382 0,'0'0'30'0,"0"0"6"0,0 0 2 0,2-3 2 0,1 3-32 0,-3 0-8 0,0-5 0 0,0 3 0 16,-3-4 92-16,3 4 16 0,-2-1 4 0,2-2 1 0,-6 2-33 0,6 0-8 15,0 3 0-15,0 0-1 0,0 0-23 0,0 0-4 16,0 0 0-16,0 0-1 0,0 8-22 0,6 3-4 15,-4 2-1-15,4 6 0 0,-3 2-28 0,0 8-5 16,-3 3-2-16,0 5 0 0,-3 5 5 0,0 0 1 16,-3 6 0-16,1 5 0 15,-4 0-16-15,0 5-3 0,0-2-1 16,3-1 0-16,-3 3 14 0,0-5 3 0,0-2 1 0,0 1 0 0,3 1 15 0,-3 0-9 16,0-5 9-16,0 0-8 0,-3-6 26 0,6 3 6 15,-2-5 0-15,-1-1 1 0,-3 1 0 0,3-3 0 16,0 0 0-16,0-3 0 0,0 1-5 0,3-3 0 15,0-3-1-15,-3-3 0 0,3-2-7 0,3-6-2 16,-3-2 0-16,3 0 0 0,0-5-28 0,3-3-6 0,0-8 0 16,0 0-624-16,0 0-125 15</inkml:trace>
  <inkml:trace contextRef="#ctx0" brushRef="#br0" timeOffset="5686.255">20493 13391 1944 0,'0'0'43'0,"0"0"9"0,14 0 1 0,1 0 1 0,3 0-43 0,9 2-11 0,3-2 0 0,5 3 0 0,7 0 27 0,6 2 3 15,8-3 1-15,4 4 0 0,-1-4-31 0,10 4 0 16,-4-1 0-16,10 3 0 0,8 0 0 0,0 0 0 16,4 0 0-16,5-3 0 0,3 0 0 0,0-2 0 15,4 5 0-15,2-5 0 0,3-1 9 0,0-2-9 16,0 3 8-16,-2-1-8 0,-4-2 27 0,0 0 0 16,-3 0 0-16,-5 3 0 0,-13 2 19 0,-3-5 4 15,-5 0 1-15,-7 3 0 0,-2 0-11 0,-6-1-1 16,-7-2-1-16,-2 0 0 0,-7 6-15 0,-2-4-3 15,-3 1-1-15,-9 2 0 0,6-2-7 0,-10 2-2 16,1 0 0-16,0 1 0 0,-3 2-10 0,0-3 0 0,0 0 9 16,-4 3-9-16,4 0 0 0,0 0 0 15,0-3 0-15,-3 6 0 0,0 0 8 0,-6-4-8 0,9 4 8 0,-6 2-8 16,2 3 0-16,-2 0 0 0,-3 0 0 0,-3 2-8 16,3 6 8-16,3-3 0 0,-9 6 0 0,3-1 0 15,3 1 0-15,-3 5 0 0,0-1-9 0,-6 4 9 16,6 2 0-16,-3 0 0 0,3 2 0 0,-3-2 0 15,-3 3 8-15,0 0-8 0,0-3 8 0,0 3-8 16,-3-1 0-16,3 1 0 0,-6 0 0 0,6-1 0 16,0 4 18-16,0-4-2 0,0 1 0 0,0-3 0 15,0 3-3-15,-3-1-1 0,-3-4 0 0,6 2 0 16,-3-3-12-16,-3-2 0 0,3 0 8 0,-6 0-8 16,6-3 16-16,-3 0 1 0,3-3 0 0,-6-2 0 15,9-3-4-15,-9-2-1 0,9-1 0 0,0 1 0 16,-3-3-3-16,3-3-1 0,-3 0 0 0,0 0 0 15,3-2-8-15,-3-1 10 0,0-4-10 0,-3 2 10 0,6 0-1 16,0-8 0-16,-3 5 0 0,-3-2 0 0,-5-1 14 16,2-2 2-16,-3 0 1 0,-3-2 0 0,-9-1-10 0,3 0-1 15,-9-2-1-15,1 0 0 0,-13-3-14 0,-3-3 8 16,-11 1-8-16,-7-1 0 0,-5 3 0 0,-10-2-16 16,-5 2 1-16,-6-3 1 0,-9 3 2 0,-4-3 1 15,-5 1 0-15,-6 5 0 0,0-3 11 0,-6 2-8 16,-3-2 8-16,0 6-8 0,-9 2 8 0,6 0 0 15,-9 0 0-15,6 2 0 0,9 4 0 0,3-4 0 16,0 4 0-16,9-1 0 0,5 0 0 0,7-2 9 16,6 2-9-16,5-2 10 0,7-1-10 0,6 4 0 15,8-4 0-15,7-2 0 16,2 0-87-16,6 0-16 0,1-2-3 0,5-1-1110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2:43:36.3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16084 11427 1062 0,'0'0'23'0,"0"0"5"0,0 0 0 0,0 0 3 0,0 0-31 0,0 0 0 0,0 0 0 0,0 0 0 0,0 0 33 0,0 0 1 16,0 0 0-16,0 0 0 0,0 0-11 0,0 0-3 15,0 0 0-15,0 0 0 16,3 8 21-16,0-2 4 0,-3 2 1 0,0-1 0 0,0 4-5 15,0-3-1-15,3 3 0 0,-6 4 0 0,3 4-27 0,0-1-5 16,0 9-8-16,0 2 11 0,-3 5-11 0,0 6 0 16,0-3 0-16,0 0 0 0,0 3 8 0,0 0-8 15,-3-3 8-15,3 2-8 0,0-2 12 0,-3-2-4 16,3-1 0-16,3 1 0 0,-2-1 7 0,-4-2 1 16,3-3 0-16,3 0 0 0,-6-3-4 0,3 1-1 15,0-1 0-15,0 1 0 0,0-3-11 0,-3-1 0 16,0 1 0-16,3 3-11 15,-6-4-25-15,0 1-4 0,3 0-2 0,-3 0 0 16,3-3-48-16,0 0-10 0,-3 0-1 0,3-5-1 0</inkml:trace>
  <inkml:trace contextRef="#ctx0" brushRef="#br0" timeOffset="1085.899">16179 11486 1452 0,'0'0'41'0,"-5"0"9"0,-1 0-40 0,6 0-10 0,0 0 0 0,-6 0 0 0,6 0 51 0,0 0 8 16,0 0 1-16,0 0 1 0,0 0-47 0,0 0-14 15,9-3 0-15,2 0 8 0,4-2-8 0,0 0 0 16,3-1 0-16,3 1 0 0,0 0 0 0,0-3 0 16,2 3 8-16,4-1-8 0,3 4 0 0,-3-1 8 15,-3 0-8-15,2-2 0 0,1 2 0 0,0 1 0 16,0 2 0-16,8-3 0 0,1 3-13 0,3 0-1 16,0-3 0-16,-1 1 0 0,-2 2-4 0,3 0-1 15,2 0 0-15,1 2 0 0,-9-2 19 0,5 0-10 16,1 0 10-16,6 0-8 0,-7-2 8 0,7 4 0 15,0 1 0-15,2 0-8 0,1-1 8 0,-3 1 11 16,-7 0-3-16,4-1 0 0,6 4 6 0,-7-6 1 0,-2 2 0 16,3 1 0-16,2 0 8 0,1-1 1 0,0 1 1 15,-4-3 0-15,1 3 12 0,0-1 3 0,-4 1 0 16,7-3 0-16,-3 0-9 0,-1 0-2 0,4 0 0 0,0-3 0 16,-4 1-13-16,1 2-4 0,0-3 0 0,-4 3 0 15,-2-3-12-15,0 3 8 0,0-2-8 0,-4-1 0 16,1 0 8-16,0 1-8 0,-1-1 0 0,1 3 0 15,0 3 0-15,-3-3 0 0,-3 2 0 0,-1 4 0 16,-2-4 0-16,0 4 0 0,-3-1 0 0,-3 0 0 16,-1 0 16-16,-2 3-4 0,3-2 0 0,-3-1 0 15,0 0 8-15,-3 1 2 0,3-1 0 0,-3 0 0 16,0-2-3-16,-3-1-1 0,2 1 0 0,1 2 0 16,-6-5-2-16,3 3 0 0,0 0 0 0,-3-1 0 15,0-2 0-15,0 6-1 0,-6-6 0 0,0 0 0 16,6 2-6-16,-6-2-1 0,6 5 0 0,0 1 0 0,-3 2-8 15,0 0 12-15,0 2-12 0,-3 1 12 0,-3 5-12 16,3 2 0-16,-3 3 9 0,0-2-9 0,0 5 0 0,-3 0 0 16,3-1 0-16,0 4 8 0,0-1-8 0,-3 3 0 15,3 3 0-15,-3 0 0 0,3 0 0 0,-3 2 0 16,3 3 0-16,-3 0 0 0,3 5 0 0,-3-2 0 16,0 0 0-16,0-1 0 0,0 4 0 0,1-3 0 15,-1-3 0-15,0 0 0 0,-3 0 0 0,6-3 0 16,-3 3 0-16,0-3 8 0,0-2-8 0,3 0 8 15,-3 0-8-15,6-6 8 0,-3 1-8 0,0-1 0 16,3-7 8-16,3 2-8 0,-3-8 0 0,3 0 9 16,0 0-9-16,0-2 0 0,-3-6 17 0,0-5-3 0,0 0-1 15,0 0 0-15,0 0 13 0,0 0 2 0,0 0 1 16,0 0 0-16,0 0 6 0,0 0 1 0,0 0 0 0,-6 0 0 16,0-2-14-16,-3-1-2 0,0 0-1 15,0 1 0-15,-3-1-19 0,-3 0 0 0,-2 3 8 0,-1-2-8 16,-3-1 0-16,0 1 0 0,0 2 0 0,-3 0-9 15,-2 0 9-15,-1 0 0 0,-3 0 0 0,0 0 0 16,0 0 0-16,-2-3-10 0,-1 3 10 0,-3-3-10 16,-2 1 10-16,-4-4-8 0,-6 6 8 0,-2-2-8 15,-4 2-7-15,1 0-1 0,-1 0 0 0,-6 0 0 16,1 0-5-16,-4 0-2 0,1 0 0 0,-7 2 0 16,-2-2 10-16,5 6 1 0,4-4 1 0,-6-2 0 15,-7 3 11-15,4 0 0 0,5-1 0 0,1 1 0 16,2 2 0-16,-5-2 14 0,-1 5-3 0,1-3-1 15,-1 3-2-15,4 0-8 0,-4 0 12 0,1 0-4 0,5 0 0 16,1 2-8-16,-4-2 12 0,4 0-4 0,-1 0 2 16,10-3 0-16,2 1 0 0,4 2 0 0,5-6 1 0,0 4 0 15,4-4 0-15,5 1 0 0,6-3-11 16,3 2 10-16,0-2-10 0,10 0 10 0,-1-2-27 16,6 2-6-16,3 0-1 0,6 0-760 15,0 0-153-15</inkml:trace>
  <inkml:trace contextRef="#ctx0" brushRef="#br0" timeOffset="1706.668">17061 12459 821 0,'0'0'23'0,"0"0"5"0,0 0-28 0,0 0 0 0,0 0 0 0,0 0 0 15,0 0 104-15,0 0 16 0,0 0 2 0,0 0 1 16,0 0-31-16,0 0-7 0,0 0-1 0,8 6 0 16,7-4-40-16,-3 1-8 0,-3-1-1 0,9 1-1 15,9-3-25-15,0 0-9 0,-1-3 0 0,1 1-735 16</inkml:trace>
  <inkml:trace contextRef="#ctx0" brushRef="#br0" timeOffset="1915.876">17942 12623 1645 0,'-15'-2'36'0,"6"-1"7"0,3 3 1 0,0-3 4 0,0 3-39 0,3 0-9 16,-3 0 0-16,6 0 0 0,0 0 20 0,0 0 1 16,0 0 1-16,0 0 0 0,9 3-32 0,0 0-6 0,6-3-2 15,0 0 0 1,8-3-42-16,4 0-9 0,3-5-2 0,0 0 0 0</inkml:trace>
  <inkml:trace contextRef="#ctx0" brushRef="#br0" timeOffset="2896.336">21400 12607 1142 0,'0'0'32'0,"3"-5"8"0,-3 0-32 0,0 5-8 0,9-5 0 0,0-3 0 15,0 2 29-15,6-2 5 0,0 3 1 0,0 0 0 16,6 2-35-16,-1-2 0 0,1 0 0 0,0 2 0 0,3 3 0 16,0 0 0-16,6 0 0 0,5 0-364 15,1-3-69-15</inkml:trace>
  <inkml:trace contextRef="#ctx0" brushRef="#br0" timeOffset="3265.239">22201 12756 1650 0,'12'-6'47'0,"-12"6"9"0,0 0-44 0,3 0-12 0,6 0 0 0,3 0 0 16,6 3 41-16,-1-3 7 0,13 3 0 0,3-6 1 16,6 3-30-16,8-3-7 0,7-2 0 0,11 0-809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6T22:17:09.7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9152 7284 1176 0,'-6'-8'33'0,"6"8"7"0,0 0-32 0,0 0-8 0,0 0 0 0,0-8 0 15,0 0 62-15,3 0 10 0,6 6 3 0,-3-4 0 16,6 1-40-16,3 0-8 0,-4-1-2 0,7 4 0 16,0-4-25-16,3 4 0 0,0-3 0 0,3 2 0 15,-4-2 0-15,7 2 0 0,-3 0 0 0,3 1 0 16,-3-1 20-16,2 0 0 0,4 1-1 0,0 2 0 16,-3-3 1-16,3 3 0 0,-1 0 0 0,4 0 0 15,0-3 0-15,0 1 1 0,5-1 0 0,-2 1 0 16,6-1-1-16,2 3 0 0,1-5 0 0,3 2 0 0,2 0-7 15,-5 3-1-15,2-2-1 0,4-1 0 0,-3 0-3 0,-1 3 0 16,-2-2 0-16,3 2 0 0,-4 2 4 0,-2-2 1 16,0 3 0-16,-1 0 0 0,1-3 2 0,-3 2 0 15,-1 4 0-15,4-6 0 0,-6 2 9 0,5 1 3 16,1 0 0-16,3-1 0 0,-1-2-11 0,1 3-1 16,0-3-1-16,2 0 0 0,1 0 2 0,2 0 0 15,1 0 0-15,0-3 0 0,2 3-16 0,-2 0 0 16,-1-5 0-16,1 5 0 0,-3-5 0 0,-4 5 0 15,4-6 0-15,-9 4 0 0,2 2 0 0,-2 0 11 16,-3-3-11-16,-1 3 10 0,-8 0 11 0,3 0 3 0,-3 0 0 16,-3 0 0-16,-4 0-6 0,-2 0-1 0,0 3 0 15,-3-3 0-15,0 2-4 0,0 1-1 0,0 0 0 16,-3-3 0-16,2 2-3 0,-2-2-1 0,3 3 0 0,-3-3 0 16,0 0-8-16,-3-3 12 0,6 3-12 0,-9 0 12 15,3 0-12-15,-3-2 10 0,0 2-10 0,-3-3 10 16,-3 3 10-16,0 0 3 0,0 0 0 0,0 0 0 15,0 0 26-15,0-5 6 0,0 5 1 0,-3-6 0 16,0 1-39-16,0-3-7 0,0 3-2 0,-3-3 0 16,0 3-8-16,3-3 0 0,3 0 0 0,-3 0 8 15,3-3-8-15,0 1 10 0,0-4-10 0,3 1 10 16,0 0-10-16,3-3 0 0,0-2 0 0,6-4 8 16,-3 1-8-16,2 0 0 0,4-3 0 0,-3 0 0 15,3 1 0-15,-3-1 0 0,0 0 0 0,0 3 0 0,0 0 0 16,-3-1 0-16,-3 1 0 0,3 0 0 0,-3-3 0 15,-1 3 0-15,-2 0 0 0,3-3 0 0,-6 6 0 0,3-6 0 16,3 3 0-16,-3 0 0 0,3-3 0 0,-3 3 8 16,0-1-8-16,3 1 0 0,0 0 0 0,0 0 0 15,0-3 0-15,0 3 0 0,3 2 0 0,-3 3 0 16,0-2 0-16,3 2 0 0,0 0 0 0,-3 3 0 16,0 2 0-16,-3-2 0 0,0 0 0 0,0 2 0 15,-1 1 0-15,-2 2 0 0,0 0 0 0,0 3 0 16,-2-3 0-16,-1 2 0 0,0 1 0 0,0 0 0 15,-3 0 0-15,3-1 0 0,-3 1 8 0,0 2-8 16,0 1 8-16,6 2-8 0,-6-6 0 0,0 4 0 0,0-1 8 16,-3 0-8-16,3 1 0 0,0-1 0 0,0 0 9 0,-3 1-9 15,0 2 0-15,3 0 0 0,-3-3-12 0,0 3 4 16,-2 0 8-16,-1 0 0 0,6-2 0 16,-3 4 0-16,-3-2 0 0,0 0 0 0,-3-2 10 0,0 4-10 15,0-2 0-15,-3 0 0 0,1 0 0 0,-4 0 0 16,3 0 0-16,-3 0 0 0,0-2 0 0,-3 2 0 15,1-3 0-15,-1 0 0 0,-3 1 0 0,0-1 0 16,-6 3 0-16,4 0 0 0,-1 0 0 0,0 0 0 16,-3 0 0-16,1 0 0 0,2 0 0 0,-3 0-10 15,3 0 10-15,1-3 0 0,-1 1 10 0,-6 2-10 16,3-3 0-16,-2 3 0 0,-7-3 0 0,3 1 0 16,1 2 0-16,-4 0 0 0,0-3 0 0,-2 0 0 15,-1 3 0-15,-3 0 0 0,1 0 0 0,-4 0 0 16,-5-2 0-16,2 2 0 0,0 2 0 0,4-2 0 15,-4 3 0-15,4 0 0 0,-1-3 0 0,0-3 0 16,1 3 0-16,-1 0 0 0,4 0 0 0,2 3 0 0,0-3 0 0,1 2 0 16,2-2 0-16,3 0 0 0,1-2 0 0,-1 2 0 15,0-3 0-15,4 3 0 0,-4 0 0 16,3 3 0-16,3-3 0 0,1 2 9 0,-4 1-9 0,3 2 0 16,3 1-10-16,4-4 10 0,-1 4 0 0,0-4 0 15,3 3-8-15,3 1 8 0,1-4 0 0,-1 4 0 16,3-4 0-16,3 1 0 0,-3 0 0 0,3-1 0 15,3 1 0-15,-3-3 0 0,4 3 0 0,-1-1-9 16,3-2 9-16,0 0 0 0,0 0 0 0,0 0 0 0,0 0 0 16,3 3 0-16,-3-3 0 0,0 0 0 15,3 0 0-15,-3 0 0 0,0 3 0 0,0-1 0 0,0-2 0 16,4 3-8-16,-4-1 8 0,3 1 0 0,-3 2 0 0,3-2 8 16,0 2-8-16,0 1 0 0,-3-1-8 0,3 3 8 15,-3-3 0-15,3 3 0 0,0 0 0 0,-3 0-8 16,3 3 8-16,0 2 0 0,-3 0-9 0,3 0 9 15,0-2 0-15,-2 2 0 0,5 0 0 0,-3 3 0 16,0 0 0-16,0 0 0 0,3 0 0 0,-3 2 0 16,6 3-11-16,-3 1 11 0,3-1-8 0,0 3 8 15,0-1 0-15,0 1-8 0,3-3 8 0,0 3 0 16,0 3 0-16,0-1-8 0,3-2 8 0,-3 2 0 16,3 1 0-16,-3-1 0 0,0 1 0 0,0-1-8 15,-3 1 8-15,2 2 0 0,-2-3 0 0,0 1 0 16,0-1 0-16,-2 1 0 0,-1-4 0 0,0 1 0 0,-3-3 0 15,0-2 8-15,0 2-8 0,3-2 8 0,-6-4-8 16,3 1 0-16,-3-5 8 0,3 0-8 0,0-1 0 16,3 3 9-16,-3-5-9 0,3 3 0 0,0-3 15 0,0 0-4 15,3 0-1-15,0-8 0 0,0 0-2 0,3 5 0 16,-3 3 0-16,0-8 0 0,6 5-8 0,-3 0 12 16,0 1-12-16,-3-6 12 0,0 0-12 0,9 8 10 15,-3-6-10-15,0 1 10 0,0 2-10 0,-6-5 0 16,6 0 0-16,3 0 8 0,-3 3-8 0,0 0 0 15,0-1 0-15,0 1 0 0,-6-3 0 0,5 3-14 16,1-3 3-16,0 2 1 16,0 1-74-16,0-1-16 0,6 4-2 0</inkml:trace>
  <inkml:trace contextRef="#ctx0" brushRef="#br0" timeOffset="1670.879">10411 8170 1659 0,'0'0'36'0,"0"0"8"0,-3 0 2 0,0 3 1 0,0 2-38 0,3-5-9 16,-3 8 0-16,3 5 0 0,0-2 0 0,0 8 10 15,-3-4-10-15,0 9 10 0,6-3-10 0,-6 6 10 16,3-3-10-16,-3 5 10 0,3-3 14 0,0 6 4 0,-3 0 0 0,6 5 0 16,-3-3-28-16,3 6 0 0,0 0-14 0,-3 2 5 15,0 0 19-15,3-2 4 0,-6 0 1 0,3 2 0 16,0-2-5-16,3-1-1 0,-3 1 0 15,-3-3 0-15,3-3-9 0,-3 3 12 0,0-2-12 0,0-3 12 16,0-3 24-16,-3 0 4 0,3-3 2 0,-3-5 0 16,0 1-10-16,0-4-1 0,3-5-1 0,-3 1 0 15,3-6 1-15,0-1 0 0,0-1 0 0,3-6 0 16,0 0-31-16,0 0-12 0,-3-6 1 0,3-7-977 16</inkml:trace>
  <inkml:trace contextRef="#ctx0" brushRef="#br0" timeOffset="2418.183">10232 8120 1825 0,'0'0'40'0,"0"0"8"0,6-3 1 0,3-2 3 0,0 2-41 0,3-2-11 16,6 0 0-16,0 2 0 0,3-2 18 0,-1 2 2 0,7-2 0 0,0 0 0 15,3 2 12-15,0-2 4 0,2 2 0 0,1-2 0 16,0 0-24-16,2-1-4 16,-2 1 0-16,6 0-8 0,3 2 0 0,-1-2 0 0,1-3 0 0,0 3 0 15,-1 2 12-15,4-2-12 0,-6 2 12 0,2-2-12 16,1 2 11-16,-3 0-11 0,2 1 10 0,4 2-10 15,-9 0 8-15,2 0-8 0,-5 0 0 0,3 0 0 16,-6 0 12-16,-4 0-3 0,1 0-1 0,-6 2 0 16,0 1-8-16,-6 0 0 0,0-1 0 0,-3 1 0 15,-1 0 0-15,-2-1 0 0,0 1 12 0,-3 0-4 16,0-1 12-16,0-2 1 0,-6 0 1 0,6 0 0 16,-6 0 6-16,0 0 0 0,0 0 1 0,0 0 0 15,0 0-1-15,0 0 0 0,0 0 0 0,3 5 0 16,0 3 0-16,-3 0-1 0,0 0 0 0,0 3 0 15,0-1-7-15,0 1-2 0,-3 5 0 0,0 0 0 16,0 2-18-16,-3 3 10 0,3 1-10 0,0 1 8 0,0 4-8 16,0 2 0-16,0-3 0 0,0 4 0 0,-3 1 0 15,3 1 0-15,3 0 0 0,-3 5 0 0,-3-3 0 16,3 6 0-16,1-3 0 0,-1 3 0 0,0-6 0 0,-3 6 0 16,3-3 0-16,0-3 0 0,-3 3 0 0,3-5 0 15,3 0 0-15,-3 2 0 0,3-5 0 0,0 0 8 16,0 0-8-16,3-2 0 0,0-3 0 0,0-3 0 15,0-3 0-15,0-4 0 0,0 2 8 0,0-6-8 16,3-2 8-16,-3-3-8 0,-1 3 12 0,-2-8-4 16,0 0 0-16,0 0 0 0,0 0 8 0,0 0 0 15,0 0 1-15,0 0 0 0,0 0 11 0,-5 3 3 16,-1 0 0-16,-6-1 0 0,3-2-12 0,-6 0-3 0,3 0 0 16,-6 0 0-16,3 0-7 0,-6 0-1 0,4-2-8 0,-4 2 12 15,3 0-12-15,-3-3 0 0,3 0 8 0,-3 3-8 16,-3 0 0-16,4-2 0 0,-7-1 0 0,3 0 0 15,-6-2 0-15,3 2 0 0,-5-2 0 0,-1 2 0 16,-3-2 0-16,-2 0 0 0,-4 5 0 0,-6 0 0 16,1 3 0-16,-4 2 0 0,-3-3 0 0,4 1 0 15,-4 2 0-15,4-2-13 0,2 2 4 0,0 3 1 32,7 3-80-32,2-3-15 0,9 0-3 0</inkml:trace>
  <inkml:trace contextRef="#ctx0" brushRef="#br0" timeOffset="3661.261">10375 13168 1280 0,'-21'-2'36'0,"15"2"8"0,-3 0-35 0,1 2-9 0,-1 1 0 0,3 2 0 16,-3 3 66-16,3 0 11 0,0 3 3 0,0 2 0 15,0 3-41-15,3 5-8 0,3 3-2 0,0 2 0 16,0 3 6-16,0 0 1 0,3 6 0 0,6-1 0 16,-3 3-1-16,3 0 0 0,-3 3 0 0,6-3 0 15,-3 0-12-15,2 0-3 0,-2 0 0 0,0-2 0 16,0 2 0-16,-3-3 0 0,0 3 0 0,-3-3 0 16,3 6-10-16,-3 0-2 0,-6 2-8 0,0-2 12 15,-3 0 14-15,-3-1 2 0,0 4 1 0,-3-4 0 16,3 1-1-16,-2 0 0 0,-4-3 0 0,3-3 0 15,0 3-20-15,0-5-8 0,0-3 0 0,6 0 0 16,-3-5 11-16,6-3-11 0,-3-5 12 0,3-3-12 16,0-2 10-16,3-6-10 0,0-5 8 0,0 0-687 15,6-8-137-15</inkml:trace>
  <inkml:trace contextRef="#ctx0" brushRef="#br0" timeOffset="4261.64">10203 13168 1754 0,'-12'-13'49'0,"6"8"12"0,3-3-49 0,-3 3-12 16,3-1 0-16,0 4 0 0,3 2 92 0,0 0 15 16,6-6 3-16,0 6 1 0,6-2-68 0,2 2-14 15,4 0-2-15,6 0-1 0,0 0-12 0,6-3-2 0,5 3-1 16,4-3 0-16,6 3-11 0,2 0 12 15,1 0-12-15,3-2 12 0,2-1-12 0,-2-5 0 16,-1 0 9-16,4 0-9 0,-6 3 0 0,-1 0 8 0,-2-1-8 16,-6 1 0-16,-1 5 9 0,-2-5-9 0,-3 2 12 0,-6-2-12 15,-1 2 28-15,1 3 0 0,-3 0-1 0,-3 0 0 16,-3 0 5-16,-3 3 2 0,2-3 0 0,-5 5 0 16,0-2-14-16,0 2-2 0,-3 0-1 0,3 3 0 15,0 3-17-15,-3-3 0 0,0 2 0 0,0 1 0 16,3 2 8-16,-4 1-8 0,4 1 0 0,-6 1 0 15,3 3 0-15,0-1 0 0,-3-2 0 0,3 3 0 16,-3-1 0-16,3 3 0 0,-3-2 0 0,0 2 0 16,0 3 0-16,0 2 0 0,0 1 0 0,0-1 0 15,0 1 0-15,0 4 0 0,0 1 0 0,-1 3 0 16,4-4 0-16,-3 4 0 0,3-1 0 0,-3 3 0 16,3 0 0-16,3 0 0 0,-3 6 0 0,3-1 0 15,0 3 0-15,-3 0 0 0,3 0 0 0,-3 3 0 0,2-6 0 16,-2 0 0-16,0 1 0 0,0-4 0 0,-3 4 9 15,0-6-9-15,0-3 0 0,-3-2 9 0,0 2 6 16,-3-5 1-16,-3 0 0 0,0-2 0 0,0-3 11 0,0-3 2 16,0-5 1-16,-3 0 0 0,0-3-2 0,-3-3-1 15,3-4 0-15,-3 2 0 0,1-3-3 0,-4-5-1 16,3 0 0-16,-3-3 0 0,-3 1-1 0,3-4 0 16,-3-2 0-16,-3-2 0 0,0-1-11 0,-2-2-3 15,-4-3 0-15,0 0 0 0,-6-2-8 0,-6 2 0 16,1 0 9-16,-10 3-9 0,0-1 0 0,-5 4 0 15,-7-1 0-15,-8 3 0 0,-7 3-18 0,-8 5-2 16,-6 0 0-16,2 3 0 16,-2-1-18-16,6 4-4 0,-4-1-1 0,10 3-812 0,5 0-162 0</inkml:trace>
  <inkml:trace contextRef="#ctx0" brushRef="#br0" timeOffset="5642.59">10015 7136 666 0,'0'0'14'0,"0"0"3"0,0 0 1 0,0 0 2 0,0-8-20 0,0 8 0 16,0-5 0-16,3-1 0 0,0 1 23 0,-3 0 1 15,0 5 0-15,0-6 0 0,0 6 9 0,0-5 3 16,0 0 0-16,0 5 0 0,0 0 23 0,0 0 5 16,0 0 0-16,0 0 1 0,0 0-9 0,0 0-3 0,0 0 0 0,0 0 0 15,0 0-26-15,0 0-6 0,0 0-1 0,9 5 0 16,0-2-7-16,0 2-1 0,3 0-1 0,3-2 0 16,-1 0 22-16,4 2 5 0,0-2 1 0,6 2 0 15,3-2-11-15,0-1-1 0,2 1-1 0,4-1 0 16,-3 1 2-16,6 0 1 0,-1-1 0 0,4 1 0 15,0 0-2-15,-1-1-1 0,-2 4 0 0,6-1 0 16,-4-2-3-16,4 2-1 0,0 0 0 0,-1 0 0 16,1 1-2-16,0 2-1 0,-1 0 0 0,1 0 0 15,-6-1-5-15,3-1-1 0,-7-4 0 0,4 4 0 16,-3-1 2-16,-3 0 0 0,-1-5 0 0,1 3 0 16,0 0 1-16,-6-1 0 0,-1-4 0 0,-2 2 0 15,-3 2 2-15,0-2 1 0,-3 0 0 0,-3 0 0 16,-6 3 11-16,3-3 2 0,-9 0 1 0,6 0 0 15,-6 0-7-15,0 0-2 0,0 0 0 0,0 0 0 16,0 0-6-16,-12 0-2 0,-3 0 0 0,-3 3 0 0,0-3-16 16,-6 2 0-16,-3-2 0 0,-2 3 0 0,-4-1-13 15,0 1 0-15,-5 0 0 0,2-3 0 0,-3 0 13 16,-3 0-11-16,4-6 11 0,-4 6-10 0,0-2 10 0,1-1 0 16,-1 6 0-16,3-6 0 0,1 3 0 0,-1-2 0 15,3-4 0-15,1 4 0 0,-4-4 0 0,3 1 0 16,0 5 0-16,1-3 0 0,-1 1 0 0,0 2 0 15,1-3 0-15,2 0 0 0,0 3 0 0,3 0 0 16,1 0 0-16,2-2 0 0,3-1 0 0,6 0 0 16,0 6 0-16,3-3 0 0,3-3 0 0,3 1 0 0,1-1 0 15,2 1 0-15,6 2 0 0,0 0-10 0,0 0 10 16,0 0-10-16,0 0-2 0,12 0-1 0,2 0 0 0,1 0 0 16,6 0 4-16,3 0 1 0,0 0 0 15,8-3 0-15,4 3 8 0,6-3-8 0,-3-2 8 0,5 2-8 16,4 1 8-16,2-1 0 0,1-2 0 0,0 2-8 15,-1-2 8-15,4 2 0 0,2-5 0 0,-2 3 0 16,3 0 0-16,-7-1 16 0,1 1-4 0,-1 2-1 16,1-2 3-16,-3 2 1 0,-1 1 0 0,-2-1 0 15,-1-2-7-15,-2 2-8 0,-3 1 11 0,-6 2-11 16,-1-3 23-16,-2 0-3 0,-6 1 0 0,-3 2 0 16,-3 0-28-16,-4 2-7 0,-2-2-1 0,-3 0 0 15,-9 0 16-15,3 3 0 0,-3-3 0 0,0 0 0 16,0 0 17-16,0 0-3 0,-9 0-1 0,-3 3 0 15,-2-3-13-15,-4 0 0 0,-9 2 0 0,0-2 0 16,-3 3-13-16,-2-3-6 0,-7 0-1 0,-3 3 0 0,1-3 12 16,-4 2 8-16,0-2-12 0,-2 3-701 15,-7 5-141-15</inkml:trace>
  <inkml:trace contextRef="#ctx0" brushRef="#br0" timeOffset="14725.731">10759 14499 1198 0,'-12'0'34'0,"6"0"7"0,-3 0-33 0,-3 0-8 0,4-2 0 0,-4 2 0 15,0-3 76-15,0 3 14 0,0 3 2 0,0-1 1 0,3-2 0 0,-3 0 0 16,0 3 0-16,3-1 0 16,3-2-16-16,0 3-3 0,0-3-1 0,3 0 0 15,3 0-33-15,0 0-6 0,0 0-2 0,0 0 0 0,0 0-12 0,9 0-2 16,0 0-1-16,0 0 0 0,3 0-9 0,0-3-8 15,6 1 12-15,-3-3-12 0,6-1 16 0,0 1-3 16,2 0-1-16,1-1 0 0,3 4-12 0,0-4 8 16,2 4-8-16,1-1 0 0,6 0 8 0,-6 1-8 15,-1-1 0-15,4 1 9 0,-3-1-9 0,3 3 0 16,-1-3 0-16,1 1 0 0,0 2 8 0,3 0-8 16,-1 2 0-16,1-2 8 0,0 3-8 0,3-3 10 15,-1 0-10-15,-2 0 10 0,3-5-10 0,-4 2 0 16,1-2 9-16,3-3-9 0,-4-3 10 0,1 1-2 15,-3-1-8-15,-3 0 12 0,-1 1-2 0,-5-1-1 0,-3 3 0 0,-3-2 0 16,-6 4 7-16,0 1 0 0,-6 0 1 16,-3 0 0-16,-3 2 15 0,0-2 2 0,-6 2 1 0,-3 0 0 15,0 3 2-15,-3-2 1 0,3 2 0 0,-6 2 0 16,3-2-26-16,0 3-4 0,-2 0-8 0,5-3 11 16,0 0-11-16,9 0 0 0,-6 2 9 0,6-2-9 15,0 0 0-15,-9-2 0 0,9 2-12 0,0 0 4 31,0 0-26-31,0 0-5 0,-3-6-1 0,3-2 0 16,3 0-128-16,-3 1-25 0,3-1-6 0</inkml:trace>
  <inkml:trace contextRef="#ctx0" brushRef="#br0" timeOffset="15977.076">13551 14100 2178 0,'0'0'48'0,"0"0"9"0,0 0 3 0,9 0 1 0,0-6-49 0,3 4-12 15,3-6 0-15,3 0 0 0,3-5 0 0,5-3-10 16,4-3 2-16,0-5 0 0,3-2 8 0,2-3 0 16,1 0-9-16,3-3 9 0,2 0-12 0,1 0 1 15,-6 1 1-15,5-1 0 0,-5 0-3 0,0 0-1 16,-6 1 0-16,-1-4 0 0,-2 1 14 0,-3 2-11 16,-3-2 11-16,-3 2-10 0,-3-2 10 0,-1 2 0 15,-2-2 0-15,0-1 0 0,-3 1 22 0,0-3 0 16,0-3 0-16,0-5 0 0,-3 0 13 0,0 0 2 15,0-3 1-15,0 1 0 0,-3-3-6 0,-3 5-2 16,3-3 0-16,-3 3 0 0,-3-5 1 0,0 5 0 16,-6 2 0-16,0 1 0 0,0 2-6 0,-3-2-1 0,-3 2 0 15,0 3 0-15,-3-2-6 0,1 2-2 0,-1 0 0 0,-3-1 0 16,-6 1-4-16,3-2 0 0,-2-1-1 0,2 0 0 16,-3 3-11-16,3-2 10 0,0-1-10 0,1 3 10 15,-1-3-10-15,3 1 0 0,0-1 0 0,0 0 0 16,0 0 0-16,3 3 0 0,1-2 0 0,-1 2-11 15,-3 2 11-15,0 1-13 0,0 5 5 0,0 0 8 16,-2 5 0-16,-1 0 0 0,0 3 0 0,-3 0 0 16,-3 2 0-16,1 3 0 0,2 3 0 0,-3 0 0 15,0 5 17-15,4 0 2 0,2 0 0 0,-3 0 0 16,6 3-19-16,3-3-12 0,0 3 1 0,1-1 1 16,5 1 10-16,-3 2 14 0,6-2-3 0,-3 2-1 15,6-2-38 1,-3 3-8-16,3-1-2 0,3 0 0 0,-3-2-118 0,6-3-24 15,0 3-5-15</inkml:trace>
  <inkml:trace contextRef="#ctx0" brushRef="#br0" timeOffset="16350.285">13441 11020 1624 0,'0'0'46'0,"0"0"10"0,0 0-45 0,0 0-11 15,0 0 0-15,0 0 0 0,0 0 67 0,0 0 11 0,0 0 2 0,-3 3 1 16,-3-3-21-16,0 2-4 0,3 1 0 0,-3-1-1 16,-3 4-2-16,3-4 0 0,3 1 0 0,-3 0 0 15,-3-1-23-15,-2 1-5 0,2 2-1 16,0-5 0-16,-3 6-9 0,-3-4-3 0,0 1 0 0,-3 2 0 16,3 0-12-16,-3 1 8 0,-2-1-8 0,-1 0 0 15,-3 3 0-15,3 0 0 0,3 0 0 0,0-3 0 16,1 3 0-16,2-2 0 0,0 2 0 0,3 0 0 15,0-1 0-15,0 1 0 0,3 0 0 0,3 0 0 16,0 3 0-16,3-3 0 0,3 2-9 0,0 1 9 16,0 0-9-16,9-1 9 0,0 1-8 0,3-1 8 15,0 4-8-15,-3-4 8 0,0 1-8 0,6-1 8 16,-3-2 0-16,2 5 0 0,1-2 0 0,-3 0 11 16,0-1 0-16,-3 1 0 0,3-1 0 0,-3 1 0 15,-6 0 7-15,3-1 2 0,0 3 0 0,-3 1 0 16,0-1-5-16,-6 0-1 0,3 0 0 0,-3 3 0 15,0 0-81 1,-3-3-16-16,0 3-3 0</inkml:trace>
  <inkml:trace contextRef="#ctx0" brushRef="#br0" timeOffset="16994.1">10259 10639 1882 0,'0'0'41'0,"0"0"9"0,0 0 2 0,0 0 1 0,0 8-42 0,3 2-11 15,0 6 0-15,0 3 0 0,3 5 16 0,0 2 2 16,0 3 0-16,3 6 0 0,3 2 2 0,0 2 1 0,-3 4 0 0,-1 2 0 16,4 2-21-16,0-2 0 15,-3 3-12-15,0 2 4 0,0-5 8 0,-3 3 0 16,0-3 8-16,-3 0-8 0,-3-3 11 0,0-5-3 0,-6 0 0 16,0-5 0-16,-3 0 1 0,0-3 0 0,0-3 0 0,0-2 0 15,-3-3-1-15,1-2 0 0,2-3 0 0,0-3 0 16,0-5-23-16,3-3-5 0,-3-5 0 0,6-5-591 15,0-6-117-15</inkml:trace>
  <inkml:trace contextRef="#ctx0" brushRef="#br0" timeOffset="17402.517">10348 10750 2152 0,'-9'-8'48'0,"4"5"9"0,-4 1 3 0,0-3 0 0,6 2-48 0,-3 0-12 0,6 3 0 0,0 0 0 16,0 0 54-16,0 0 9 0,9-5 1 0,3 2 1 0,2 1-52 0,7 2-13 15,3-3 0-15,3 0 0 0,6 3 0 0,-1-2 0 16,7-4 0-16,-3 4 0 16,2-1 0-16,1-2 0 0,0 2 0 0,3-2 0 15,2 2 0-15,1 1 0 0,-1-1 0 0,-5-2 0 0,0 2 0 0,0 0 0 16,-7 3 0-16,1-2 0 0,-3 2 0 16,-3 0 0-16,-1 0 0 0,-2 2 0 0,-6 4 0 0,0-1 0 15,6 6 0-15,-9-1 0 0,-1 3 17 0,-2 1 11 16,0 1 1-16,-3 4 1 0,6 2-19 0,-3 3-11 15,-3 2 12-15,3 4-12 0,0 1 9 0,0 1-9 16,0 2 0-16,-3 3 9 0,2 0-9 0,1 1 8 16,-3 4-8-16,0 0 8 0,-3 1-8 0,3-1 0 15,-3 3 0-15,0-3 0 0,0-2 0 0,0-3 12 0,-3 0-12 16,3-5 12-16,-3-1-12 0,0-4 0 0,0-3 9 16,-3 0-9-16,0-6 16 0,-6 1 0 0,0-4-1 0,-6-1 0 15,0-1 10-15,-9 0 3 0,-3-5 0 0,-2-3 0 16,-7 3 0-16,-3-2 0 0,-6-4 0 0,-2-2 0 15,-4-2 6-15,-2-1 2 0,-7 0 0 0,-3 1 0 16,-2-1-36-16,-1 0 0 0,7 1-10 0,5-1 10 16,4 0 0-16,8 3 0 0,6-2 0 0,9-1 0 31,7 0-89-31,11 1-11 0,6-6-1 0</inkml:trace>
  <inkml:trace contextRef="#ctx0" brushRef="#br0" timeOffset="18442.171">12959 10919 1144 0,'0'0'25'0,"0"0"6"0,0 0 1 0,0 0 0 0,0 0-32 0,9 6 0 0,0-4 0 0,3-2 0 15,0 3 42-15,2-3 2 0,1 3 1 0,3-3 0 16,3-3-11-16,0 0-2 0,3 1-1 0,-4-1 0 16,7 0-3-16,0-2 0 0,0-3 0 0,0 0 0 15,-4 0 0-15,4-2 0 0,0-4 0 0,0 1 0 16,3 0 16-16,-1 0 2 0,1 0 1 0,3-3 0 16,3-3-27-16,-1 1-4 0,7-4-2 0,-3-1 0 15,2 1 8-15,-2-4 2 0,0-3 0 0,2 0 0 16,-2-3-4-16,0-2 0 0,2-3 0 0,-5-3 0 15,3-5 7-15,0 3 1 0,-4-6 0 0,-2 3 0 16,0-3 4-16,-1-5 0 0,-2-2 1 0,0-3 0 16,-6-1-10-16,0-1-3 0,-7 1 0 0,-2 4 0 15,0-3-7-15,-6 2-1 0,-3 1-1 0,-3-1 0 0,0 0 14 16,-3 3 3-16,0 3 1 0,-3 0 0 0,0 2 3 16,-3 1 0-16,3-1 0 0,-6 3 0 0,0 3-16 15,3-3-2-15,-3 2-1 0,4 4 0 0,-7 2 15 16,3 0 2-16,0 5 1 0,3 0 0 0,-3 3-18 0,3 0-3 15,-3 3-1-15,0 2 0 0,3 3-9 0,0-1 8 16,0 1-8-16,0 3 8 0,3 2-8 0,-3-3 0 16,0 6 0-16,3-3 0 0,-3 0 0 0,3 3 0 15,0 0 0-15,1 5 0 0,-1 0-12 0,0 0 12 16,3 0-10-16,0 0 10 0,-3 3-17 0,6 0 2 16,0 2 1-16,2-2 0 15,4-1-86-15,0 1-18 0,0-3-3 0,3 0-946 0</inkml:trace>
  <inkml:trace contextRef="#ctx0" brushRef="#br0" timeOffset="18780.148">13843 8752 2359 0,'0'0'67'0,"-6"-5"14"0,3 2-65 0,3-2-16 0,-3 3 0 0,3 2 0 16,3-6 18-16,-3 6 0 0,0-5 0 0,6 0 0 0,0 2-18 0,0-2 0 16,0-1 0-16,3 1 0 15,0 0 12-15,0 0-12 0,-1-3 12 0,4 2-12 16,3 1 11-16,-3-3-11 0,0 0 10 0,0 0-10 0,3 0 0 16,0 0 0-16,3-2 0 0,-1 2 0 0,4 0 0 0,-6-3 8 15,6 3-8-15,-3 0 0 0,3 1 0 0,-3 1 0 16,-4-2 0-16,4 3 0 0,0-3 0 0,-3 5 0 15,-3-2 0-15,0 5 0 0,-3 0 0 0,-3 0 0 16,-6 0 0-16,6 11 0 0,-3-1 0 0,-6 4 0 16,3 1 0-16,-6 7 0 15,0 4-32-15,3 0 1 0,-3-2 0 0,6 3-994 16</inkml:trace>
  <inkml:trace contextRef="#ctx0" brushRef="#br0" timeOffset="19912.05">9574 7226 1443 0,'0'0'32'0,"0"0"6"0,-5-3 2 0,5 3 0 0,0 0-32 0,0 0-8 16,5-3 0-16,-2-4 0 0,6-1 22 0,0 0 2 16,0-3 1-16,6 6 0 0,-3-3-13 0,3 0-2 15,3 3-1-15,3-1 0 0,-1-2-1 0,1 6-8 0,3-4 12 0,6 4-4 16,0-1-8-16,2-2 8 0,7 5-8 0,3-3 8 15,5 3-8-15,-2 3 12 0,3-3-12 16,2 5 12-16,4-2-4 0,-1 2-8 0,4-5 12 16,2 5-4-16,4 1 4 0,-3-1 1 0,2-2 0 0,4 5 0 15,-4-6 11-15,4 4 3 0,-1-1 0 0,3 0 0 16,-2 0-10-16,2 1-1 0,-5-4-1 0,-1 4 0 16,4-4 5-16,-4 4 0 0,-2-6 1 0,-4 2 0 15,-2 1-2-15,0-1-1 0,-4 1 0 0,-5 0 0 16,-3-3 6-16,-4 0 2 0,1 2 0 0,-3-2 0 15,-4 6-7-15,-5-4-2 0,0 1 0 0,-6 0 0 16,0 2-7-16,-6 0-2 0,-4 1 0 0,-5-4 0 16,3 1 1-16,-9-3 0 0,0 0 0 0,0 0 0 15,-6 2 11-15,-6 4 1 0,-5-6 1 0,-1 2 0 16,-6-2-10-16,0 3-1 0,-6-3-1 0,-2 0 0 16,-1-3-10-16,-3 3 0 0,0-2 0 0,1-1 8 15,-7 3-8-15,0-5 0 0,-5 0 0 0,2-1 0 0,-5 4 8 0,-1-1-8 16,0 3 0-16,1-3 8 0,-1 3 4 15,1-2 0-15,-7-1 0 0,3 0 0 0,4 3-12 16,-1 0 12-16,1 0-12 0,8 0 12 0,0-2-12 0,7 4 0 16,2 1 0-16,3 2 0 15,6-2-76-15,3 2-18 0,3 1-3 0,7-1-875 16</inkml:trace>
  <inkml:trace contextRef="#ctx0" brushRef="#br0" timeOffset="20395.233">10467 8020 1220 0,'-14'-8'34'16,"8"5"9"-16,0 0-35 0,0 1-8 0,0-1 0 0,0 0 0 0,0 1 88 0,3-4 16 15,0 6 4-15,-3-2 0 0,3 2-53 0,3 0-11 16,0 0-1-16,-3 2-1 0,0 4-6 0,-3-1-2 16,0 3 0-16,0 3 0 0,0-1-10 0,-3 6-3 15,3 3 0-15,-3 2 0 0,3 0-9 0,0 3-1 16,6 5-1-16,-2 3 0 0,2 2 0 0,0 3 0 16,2 0 0-16,1 3 0 0,3-1 1 0,0-2 0 15,0 0 0-15,0 3 0 0,3 0 1 0,0-3 0 16,-3-3 0-16,0 1 0 0,3-1-12 0,0-5 0 0,-3 0 0 15,0 0 0-15,-3-5 0 0,0 0 12 16,0 0-12-16,0-3 12 16,-3 0-43-16,0-2-8 0,0-3-1 0,0 2-556 0,0-5-110 0</inkml:trace>
  <inkml:trace contextRef="#ctx0" brushRef="#br0" timeOffset="20734.332">10542 7890 1907 0,'-9'-11'54'0,"6"9"12"0,0-4-53 0,3 4-13 0,-3-4 0 0,3 6 0 15,0 0 70-15,9-2 11 0,6 2 3 0,0 0 0 16,6 0-64-16,2-3-20 0,7 3 10 0,0-3-10 16,6 3 0-16,2-2 0 0,7 2 0 0,0 0 0 0,2 0 0 0,1 2 0 15,2-2 0-15,1 0 0 0,-3-2 0 0,2 2 0 16,1 0 0-16,-4 0 0 0,1 0 0 15,0 2 0-15,-10 1 0 0,-2 0 0 0,0-1 0 16,-6 1 0-16,-7 2 0 0,-2 1 0 0,-3 2 0 0,-3 0 0 16,-6-1 0-16,0 4 0 0,-6 2 0 0,0 1 0 15,-3-1 0-15,-3 5 0 0,-3 3 17 0,0 3 11 16,0 3 3-16,0-1 0 0,3 6-15 0,0 2-2 16,3 1-1-16,0 2 0 0,3 2-4 0,0 1-1 15,3-3 0-15,0 5 0 0,3-2-8 0,3 3 0 16,0 1 0-16,3 1 0 0,-4 0 0 0,4 0 0 15,3 0 0-15,-3 0 0 16,0 0-110-16,0 3-24 0,-3 0-5 0,-3-9-1 0</inkml:trace>
  <inkml:trace contextRef="#ctx0" brushRef="#br0" timeOffset="39206.076">10604 8012 1220 0,'-9'0'34'0,"9"0"9"0,-6 0-35 0,-2 0-8 0,-1 2 0 0,3-2 0 0,-3 0 78 0,0 0 14 16,0 0 2-16,0 3 1 0,-3 0-43 0,3-1-9 16,-6 1-2-16,3-1 0 0,0 4-25 0,3-1-4 15,-2 0-2-15,2 3 0 0,3 0 2 0,-3 0 1 16,3 0 0-16,0 3 0 0,0-1 1 0,6 3 0 15,0 6 0-15,0 0 0 0,-3 4-6 0,3 4 0 16,3 7-8-16,3 3 12 0,-6 3-12 0,3 2 9 16,0 1-9-16,3 4 8 0,-3 3 7 0,3-2 1 15,-3 2 0-15,6-2 0 0,0-3 0 0,-1 0 0 0,-2-8 0 16,3 0 0-16,0-5-8 0,0 0-8 0,0-6 11 0,0 0-11 16,-3-4-11-16,3 1-9 0,-3-4-1 15,3-6-551-15,0-2-111 0</inkml:trace>
  <inkml:trace contextRef="#ctx0" brushRef="#br0" timeOffset="39806.668">10542 7684 2016 0,'0'0'44'0,"0"0"10"0,0 0 2 0,9-3 0 0,0-2-45 0,3 2-11 0,5-2 0 0,1-1 0 16,0 6 23-16,6-2 2 0,0-1 1 0,3 3 0 0,2 3-26 0,4-3 8 15,0 2-8-15,3-2 0 0,-1 6 0 0,1-4 0 16,0-2 8-16,-4 3-8 0,1 0 0 0,0 2 0 16,-3 0 0-16,0 0 8 0,-1-2-8 0,1 0 0 15,0-3 0-15,0 2 8 0,2-2-8 0,-2 0 0 16,0 0 0-16,0-2 0 0,-1-4 8 0,-2 1-8 15,3 0 0-15,-3 0 8 0,-3-1-8 0,-1-2 0 16,1 3 0-16,-3 2 8 0,0-2-8 0,0 2 0 16,-6 1-12-16,-1 2 12 0,-2 0 0 0,0 0 0 15,-3 2 14-15,-3 1-4 0,0 2 2 0,-3 3 1 16,0 3 0-16,-3 2 0 0,0 3 19 0,-3 0 3 0,3 8 1 16,-6 2 0-16,3 3-11 0,-3 0-1 0,3 6-1 0,0 2 0 15,0 3-5-15,0-1-1 0,3 6 0 0,0 0 0 16,0 3-17-16,-3 2 0 0,3 3 0 0,-3 0 0 15,3 0 0-15,0 0-11 0,0 2 11 0,-3 1-10 16,3-1 18-16,-3-2 3 0,0-2 1 0,0-1 0 16,-3-3-12-16,3-2 0 0,0-2-10 0,1-6 10 15,-4-3 0-15,6 1 0 0,-3-6 0 0,3-3 0 16,-3-5 0-16,0-2 0 0,0-6 8 0,3-5-8 16,0 3 16-16,0-6 0 0,0-5 0 0,0 0 0 15,-6-5 20-15,0-1 3 0,-3-7 1 0,0 0 0 16,-3 0-20-16,0-6-4 0,-3 3-1 0,-3 0 0 15,-2 1-15-15,-4-1 11 0,-6 2-11 0,0 4 10 16,-9 2-10-16,1 3 0 0,-10 5 0 0,1 2 0 16,2 4-20-16,-6 4 1 0,-2 3 0 0,-1 1 0 15,1-1 11-15,-1 3 8 0,0 2-12 0,7 1 12 0,5-3 0 16,3-3-8-16,4-3 8 0,5 4-796 16,3-4-157-16</inkml:trace>
  <inkml:trace contextRef="#ctx0" brushRef="#br0" timeOffset="45579.541">806 4567 1317 0,'0'0'28'0,"0"0"7"0,0 0 1 0,0 0 2 0,0 0-30 0,0 0-8 0,0 0 0 0,0 0 0 15,0 0 48-15,0 0 8 0,0 0 1 0,-6 5 1 16,0 0-22-16,0 1-5 0,-3 2-1 0,6-3 0 16,3 3-13-16,-9-3-2 0,6 6-1 0,3-1 0 15,-6 3-1-15,6 1 0 0,-3 2 0 0,3 2 0 16,0 6 4-16,0 5 1 0,0 0 0 0,-6 5 0 16,0 4-18-16,6 4 0 0,-6 5 0 0,3 4 0 15,-6 4 12-15,3 1 1 0,0 2 1 0,0 3 0 16,3 5 10-16,-6 0 1 0,6 6 1 0,-6-1 0 15,4 3 2-15,-4-2 1 0,3 2 0 0,-3 2 0 16,-3 6 0-16,3 0 0 0,0-5 0 0,-3 5 0 16,3-2 9-16,-3-1 2 0,3 0 0 0,0-2 0 0,0-3-11 15,6-5-1-15,-3 2-1 0,6-4 0 0,-2-7-3 16,2-1-1-16,2-6 0 0,4-6 0 16,-3-5-5-16,6-4-1 0,0-7 0 0,0-2 0 0,-6-2-17 0,6-6 0 15,-6-2-8-15,3-4 8 16,0-1-63-16,0-6-6 0,-6-3-2 0,0 3-975 15</inkml:trace>
  <inkml:trace contextRef="#ctx0" brushRef="#br0" timeOffset="46644.575">7122 4765 1839 0,'-6'0'40'0,"6"0"9"0,6-2 2 0,-6 2 1 0,0 0-42 0,0 0-10 0,9-3 0 0,-9 3 0 15,0 0 41-15,0 0 7 0,0 0 0 0,0 0 1 16,12 5 3-16,-9 3 0 0,-6 5 0 0,3 1 0 15,6-1-13-15,0 3-3 0,-6 5 0 0,-3 3 0 16,-6 2-10-16,3 3-2 0,9 3-1 0,-6 8 0 16,-3 5-12-16,6 2-3 0,3 9 0 0,0 5 0 15,-9 2-8-15,9 6 10 0,6 5-10 0,0 0 10 16,-9 5-10-16,0 1 8 0,6-1-8 0,2 3 8 16,10 0-8-16,-9 0 0 0,-3-5 9 0,0 0-9 15,0-3 0-15,0-3 9 0,3-2-9 0,0-5 0 16,-9-4 8-16,3-1-8 0,6-6 0 0,-3-3 0 15,-9-5 0-15,6 0 8 0,0-6-8 0,-6-1 0 16,-9-4 12-16,6-2-4 0,3-6 0 0,-3-2-757 16,-6-3-151-16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2:43:46.0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16150 11621 738 0,'-12'5'20'0,"6"-3"7"0,0 4-27 0,-3-1 0 0,-3 3 0 0,3 0 0 16,-3 2 67-16,0 1 8 0,-3 2 1 0,1 1 1 16,2-1 6-16,0-3 1 0,3-2 0 0,0 0 0 15,6 0-7-15,-3-3-1 0,3 1 0 0,3-6 0 16,3 5-57-16,0 3-19 0,3 0 10 0,0 2-10 16,0 4 0-16,3-1 0 0,0 5 0 0,-3 6 0 15,0 3-10-15,0 7 10 0,-1 3 0 0,-2 6-9 31,-3 7-61-31,-3 3-12 0,3 0-2 0</inkml:trace>
  <inkml:trace contextRef="#ctx0" brushRef="#br0" timeOffset="1145.511">5276 6723 962 0,'-12'-5'27'0,"6"5"7"0,1 0-34 0,2-3 0 15,-6-2 0-15,3 0 0 0,0 2 90 0,0-2 11 16,-3-3 3-16,3 0 0 0,-3 0-20 0,3 0-3 16,0-3-1-16,0 3 0 0,0 0-19 0,3 3-4 15,-3-3-1-15,3 3 0 0,0 2-8 0,3 3-3 16,-3-5 0-16,3 5 0 0,0 0-28 0,0 0-5 15,0 0-2-15,6 11 0 0,-3 2-10 0,3 3 0 0,-3 0-10 0,3 5 10 16,-3 0-8-16,0 5 8 0,0 1 0 16,0 7-9-16,-6 1 9 0,3 7 0 0,-3 0-9 0,-3 3 9 15,-6 3 0-15,3-1 0 0,-3 6 0 0,0 0 0 16,-2 3 0-16,-1-3 13 0,0 0-1 0,-3-3-1 16,3 0 19-16,-3-2 4 0,0-1 1 0,0-2 0 15,4 0-6-15,-1 0-1 0,0-2 0 0,3-4 0 16,3 4-16-16,3-6-3 0,0-3-1 0,3-2 0 15,3-6-8-15,0-2-12 0,9 0 2 0,0-3-650 16,0-8-131-16</inkml:trace>
  <inkml:trace contextRef="#ctx0" brushRef="#br0" timeOffset="2207.725">5211 6771 1843 0,'0'0'40'0,"0"0"9"0,0 0 2 0,6-3 1 0,0 0-42 0,3 1-10 0,-3-1 0 0,6-2 0 16,-1 0 43-16,4 2 6 0,6-2 2 0,-3-1 0 16,3 4-41-16,3-1-10 0,-1 0 0 0,1-2 0 15,3 2 0-15,0 1 0 0,-3-1 0 0,2 0 0 16,4 1 0-16,-3 2 0 0,0-3 0 0,3 3 0 16,2-2 0-16,4-1 0 0,0 0 0 0,8 1 0 15,1-4-12-15,9 4-5 0,-1-4-1 0,4 1 0 16,2 2 26-16,4 1 6 0,5-3 1 0,1 2 0 15,2 0-15-15,1 1 8 0,2-1-8 0,3 0 0 16,1 1 0-16,-1 2 0 0,4 0 0 0,-4 0 0 16,-3 0 0-16,7 0 0 0,8 0 0 0,-9 0 0 15,-5-3 0-15,2 3 0 0,7 0 0 0,-4 0 0 16,3-3 12-16,-2 1-4 0,-7-1-8 0,9 0 12 16,4-2 1-16,-7 2 0 0,-6-2 0 0,1 3 0 15,-1-1-1-15,4-2 0 0,-4-1 0 0,1 1 0 16,-1 2 0-16,-6 1 0 0,1-1 0 0,-7 0 0 0,4 3 6 15,-7-2 1-15,-2-1 0 0,-3 0 0 0,-1 3-19 16,-2 0 0-16,-4 0 0 0,-1469 0 0 0,2931 3 13 0,-1471 0-4 16,-2-3-1-16,0 0 0 0,-6-3-8 0,-1 3 8 15,-2 0-8-15,3 0 8 0,3 3 4 0,-4-3 1 16,-2 0 0-16,3 0 0 0,0-3-13 0,-1 3 0 16,-2-3 0-16,3 1 0 0,0-1 8 0,-3 1-8 15,-1-4 0-15,4 4 9 0,-3-1-9 0,3 0 10 16,-7-2-10-16,1 2 10 0,3 1-10 0,-3-4 0 15,-3 4 0-15,0-1 0 0,-1 1 0 0,-2-4 0 16,-3 4 0-16,0-1 8 0,0 3 0 0,-3-3 0 16,0 3 0-16,0-2 0 0,-3-1 20 0,2 0 3 0,1 1 1 15,-3 2 0-15,3-3-20 0,-3 3-4 0,0-3-8 0,3 3 12 16,-3-2-12-16,3 2 9 0,0 0-9 0,-3 0 8 16,0 0-8-16,2 0 0 0,-2-3 9 0,3 3-9 15,-3 3 0-15,0-3 0 0,6-6 0 0,-3 6-8 16,0 0 8-16,-3 0 8 0,3 0-8 0,0-2 11 15,3 2-11-15,-7 0 0 0,1-3 0 0,-9 3 0 16,12 0 0-16,-3 0 0 0,0 0 0 0,0 0 0 16,0 0 0-16,0 0 0 0,0-2 0 0,0 2 0 15,0 2 10-15,-3 1 0 0,3-1 0 0,0 1 0 16,-4-3-10-16,-5 0 12 0,12 3-12 0,-6-1 12 16,0 4-12-16,3-1 0 0,-3 0 0 0,0 3 8 15,0-2 8-15,0 1 2 0,0 1 0 0,0 0 0 16,0 3-18-16,-3-3 0 0,3 2 0 0,0 1 0 0,0 0-11 15,-3 2-5-15,3 0-2 0,-3 3 0 0,0 0 29 16,0 2 5-16,0 1 2 0,0 2 0 0,0 0-18 0,-1 6 0 16,1-1 0-16,-3 3 0 0,6 0-10 0,-3 3-6 15,3 2 0-15,-3-2-1 0,6 3 17 0,-3-1-8 16,0-2 8-16,0 5 0 0,3 2 0 0,-3 1 0 16,-3 2 0-16,0 1 0 0,3-1 0 0,-6 0 0 15,0 1 0-15,-3-3 0 0,-3-1 0 0,0-2 0 16,0 3 0-16,0-6 0 0,-3-2 9 0,0 0 9 15,0 0 2-15,-3-1 0 0,1-4-20 0,-1-1 0 16,0-5 0-16,3 3 0 0,0-3 10 0,0-2-2 16,3-1 0-16,-3-2 0 0,6-2-8 0,3-4 8 15,0 1-8-15,3-1 8 0,0-4-8 0,3 2 0 0,3-3 0 16,3-3-823-16,3 4-157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2:44:00.4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12289 8480 673 0,'9'-11'14'0,"-6"6"3"0,3 0 1 0,0-3 2 0,3 3-20 0,-3-1 0 16,0-2 0-16,3 6 0 0,-6-4 47 0,3 4 5 16,-6 2 0-16,0 0 1 0,0 0-5 0,9-3-2 0,-1 0 0 0,-2 3 0 15,-6 0-6-15,12 0 0 16,0-2-1-16,0 2 0 0,0 0-2 0,6-3 0 16,-3 0 0-16,6 1 0 0,5-1-13 0,1 1-4 0,6-1 0 15,3-2 0-15,8-1-12 0,-2 1-8 0,0 2 8 0,-1-2-8 16,1 5 0-16,-3-3 0 0,2 1 0 0,-2-1 0 15,3 3 0-15,-1 0 0 0,4 0 0 0,0 3 0 16,-4-1 9-16,1 1-9 0,0 2 12 0,-4 1-12 16,1-1 24-16,0 0-3 0,0 1 0 0,5-1 0 15,4 0 1-15,-4 0 0 0,7 1 0 0,3-4 0 16,-4 1-3-16,4-3-1 0,-1-3 0 0,4-2 0 16,5 0 9-16,1-3 1 0,2-3 1 0,1 3 0 15,-7-2-11-15,1-1-2 0,2 1-1 0,-2 2 0 16,-3 2-15-16,-1 1 8 0,-2 0-8 0,-4 2 0 15,-5 0 8-15,-3 3-8 0,-4 3 0 0,-5-3 0 16,3 5 8-16,-6-2-8 0,-1 2 0 0,1 1 0 16,-3-4 14-16,3 4-3 0,-4-1-1 0,1 3 0 0,-3-3 17 15,3 0 3-15,-3 1 1 0,-4-4 0 0,1 4 5 16,0-4 2-16,0 4 0 0,-3-4 0 0,0 1-22 0,-3-1-5 16,-1 1-1-16,-2 0 0 0,0-1 10 0,-3 1 3 15,0 0 0-15,-3 2 0 0,3-2-11 0,-9-3-1 16,0 0-1-16,0 0 0 15,3 5-34-15,-3-5-6 0,3 5-2 0,-3-5-616 16,0 0-124-16</inkml:trace>
  <inkml:trace contextRef="#ctx0" brushRef="#br0" timeOffset="3378.363">12453 9559 1540 0,'0'0'34'0,"0"0"7"0,0 0 2 0,0 0 0 0,0 0-35 0,3-2-8 0,3-4 0 0,3 4 0 16,-9 2 74-16,6 0 13 0,6-5 2 0,-1 2 1 15,4 3-44-15,0 0-9 0,3 0-1 0,0 0-1 16,3 0-14-16,0 0-2 0,5-3-1 0,1 3 0 15,0-2-5-15,3 2-1 0,-1 0 0 0,-2 2 0 16,0-2-3-16,3 0-1 0,0 0 0 0,-4 0 0 16,4-5 3-16,3 0 0 0,3-1 0 0,-4 6 0 15,-2-5 10-15,3 2 3 0,0-2 0 0,-4 2 0 16,1 3-12-16,-3-2-1 0,-3-1-1 0,-3 3 0 16,-1-2 4-16,-5 2 1 0,0 0 0 0,0 0 0 15,-3 0-3-15,-3 0-1 0,-3 0 0 0,3 2 0 16,-6 3-11-16,-3-5 0 0,0 0 0 0,0 0 0 0,0 0 0 0,0 0 0 15,3 6-12-15,-3-6 12 0,-3 5-24 0,0 0 2 16,0 3 1-16,-3-2-667 16,6-6-132-16</inkml:trace>
  <inkml:trace contextRef="#ctx0" brushRef="#br0" timeOffset="4480.442">13703 9477 1519 0,'-3'-10'43'0,"6"5"9"0,-3-3-41 0,0 2-11 0,3 1 0 0,0 2 0 15,0-2 104-15,3 0 20 0,-6-1 3 0,3 4 1 16,0-6-64-16,3 5-13 0,-6 3-3 0,0 0 0 15,3-5-30-15,3 2-6 0,0 1-2 0,0-1 0 16,-6 3-10-16,6 3 8 0,2-3-8 0,-2 0 8 16,3-3-8-16,0 3 0 0,0 0 0 0,0-3 0 15,3 3-9-15,0 0-4 0,0-2-1 0,0 2 0 16,0 0-7-16,-3 0-2 0,3 2 0 0,-7-4 0 16,4 2 12-16,-3 0 3 0,-6 0 0 0,0 0 0 15,0 0 8-15,0 0 0 0,0 0 0 0,0 0 0 16,-9 0 0-16,0 2 0 0,-2 1 0 0,-4-3-8 15,0 0 8-15,-6 3 0 0,0-1 0 0,-3 1-8 16,1 2 17-16,-4-2 4 0,3 0 1 0,-3-1 0 0,6 3-5 0,0-2-1 16,-5 0 0-16,5-1 0 0,0 1 9 15,6 0 2-15,0 2 0 0,3 0 0 0,3-2-1 0,3 0 0 16,6-3 0-16,0 0 0 0,-3 2 0 0,3-2 0 16,6-2 0-16,3-1 0 0,3 3-10 0,3 0-8 15,6-3 9-15,3 1-9 0,3-1 11 0,-1 0-11 16,4 1 12-16,-3 2-12 0,3-6 0 0,-4 4 0 15,1 2 0-15,0-3 0 0,-6 0 8 0,0 1-8 16,0 2 0-16,-7 0 0 0,1 0 0 0,-3 0 0 16,-3-3 0-16,0 3 0 0,-6 0 8 0,-3 0-8 0,0 0 0 15,0 0 0-15,0 0 0 0,-3 0 8 0,-6 3-8 16,-3-1 0-16,0 1 0 0,-3 0 0 0,1 5 0 0,-4-3 0 16,0 0 0-16,-3 1 0 0,0-4 0 0,0 1 0 15,-2 2 0-15,2 0-9 0,0-2 9 0,3 2-8 16,0 1 8-16,3-4 0 0,0 1 0 0,3 0 0 15,4 2 0-15,8-5 0 0,0 0 0 0,0 0-8 16,0 0 8-16,0 0 0 0,0 0 0 0,6 0 0 16,5 3 10-16,-2-3-2 0,6 0-8 0,-3-3 12 15,3 3 1-15,0 0 0 0,3 0 0 0,-3 0 0 16,0 0-13-16,-1 0 0 0,-2 0 0 0,0-3 0 16,0 3 0-16,-3 0 8 0,-9 0-8 0,6 0 0 15,-6 0 0-15,0 0 0 0,0 0 0 0,-3 6 0 16,-6-1 0-16,-6 3 0 0,-3 0 0 0,-2 0-703 15,-10 2-136-15</inkml:trace>
  <inkml:trace contextRef="#ctx0" brushRef="#br0" timeOffset="9112.848">15906 7755 1310 0,'0'0'28'0,"-6"0"7"0,3-3 1 0,-3 3 1 0,3-5-29 0,-3 5-8 0,0 0 0 16,0 0 0-16,3-3 64 0,3 3 12 15,0 0 3-15,0 0 0 0,0 0-45 0,0 0-9 0,0 0-1 0,3-2-1 16,3-1-13-16,-6 3-2 0,6-5-8 0,6 2 12 15,0 0-12-15,0 1 0 0,-1-1 0 0,1 3 0 16,3 3 0-16,0-1 0 0,-3 4 0 0,3-4 0 16,0 4 0-16,0 2 0 0,-3-3 0 0,2 6 0 15,1-4 0-15,3 1 0 0,0 3 0 0,0-3 0 16,0 0 9-16,3 0 3 0,2-3 0 0,1 0 0 16,0-2 4-16,6 0 2 0,3-1 0 0,2 1 0 15,-2-6 5-15,3 3 1 0,2-2 0 0,1-4 0 16,-6 1 2-16,6 0 1 0,2 0 0 0,1-1 0 15,3 1-8-15,-10 2-2 0,-2 1 0 0,-3 2 0 16,6 0-9-16,-7 0-8 0,1 0 9 0,-3 0-9 16,-3 5 8-16,-1-2-8 0,4 2 0 0,0-2 9 15,-6-1-9-15,0 3 0 0,5 1 0 0,-5-1 0 16,0-2 0-16,3 2 0 0,0-2 0 0,-3-1 0 16,2 1 0-16,1 0 0 0,0-1 0 0,3 1 0 15,3-3 0-15,-4 2 8 0,-5-2-8 0,-3 0 8 0,0 0-8 16,-3 0 12-16,3 0-12 0,-3 0 12 0,-6 3-4 15,2-3-8-15,1 0 12 0,-3 0-4 0,-3 3 2 0,0-1 0 16,3 1 0-16,0-3 0 0,-9 0 2 0,3 3 1 16,6-1 0-16,-3-2 0 0,0 0-1 0,-6 0-1 15,0 0 0-15,0 0 0 0,6 3-1 0,-6-3 0 16,0 0 0-16,0 0 0 0,0 0 4 0,0 0 1 16,0 0 0-16,0 0 0 0,-3-5-6 0,3 5-1 15,3-3 0-15,0-5 0 0,0 3-8 0,3-3 0 16,-6 3 0-16,0-3 0 0,0-6 0 0,0 4 8 15,3-1-8-15,3-2 0 0,-3 0 8 0,3-3-8 0,-3 0 8 16,5 0-8-16,7-2 21 0,-6-1-1 0,-6-2 0 16,0 0 0-16,-3 0-2 0,6 2-1 0,0-2 0 15,-6-3 0-15,-6 0-3 0,6 3-1 0,6-5 0 0,-6 2 0 16,0 0-13-16,-3-2 11 0,6-3-11 0,-3 5 10 16,-9 0-10-16,6 0 10 0,6-2-10 0,0 4 10 15,-6-1 11-15,3 1 3 0,-3 4 0 0,6-3 0 16,3 2-12-16,-3 3-3 0,-3 3 0 0,-3 0 0 15,0 0 3-15,0-3 0 0,3 3 0 0,-3 2 0 16,-6 0-4-16,6-2 0 0,0 3 0 0,0 2 0 16,-6 0-8-16,3 0 0 0,4 3 0 0,-1-3 0 15,-6 2 0-15,3 1 0 0,0-3 0 0,3 5 0 16,-3-2 0-16,0 0 0 0,-3 2 0 0,3 1 0 16,6 2 0-16,-3-6 8 0,-3 4-8 0,-3-4 0 0,6 4 0 15,-3-1 0-15,0 0 0 0,0-2 0 16,-3 0 0-16,3 2 0 0,0-2 0 0,0 2 0 0,-5 1 0 0,-1-1 0 15,3-2 0-15,0 5 0 0,-6-3 0 16,0 0 0-16,-6 3 0 0,0 0 0 0,3 0 0 16,-5 3 0-16,-13 0 0 0,3 2 0 0,0 3 0 0,-2-3 0 15,-4 3 0-15,0-3 0 0,1 1-9 0,-1-4-1 16,-3 4 0-16,-2-4 0 0,-13 4 10 0,9-4 0 16,4 1 0-16,-1 2 0 0,-2-2 0 0,2-3 0 15,0 0 0-15,4 0 0 0,-1-3 0 0,0 0 0 16,1 1 0-16,-1-3 0 0,3-1 0 0,3 4 0 15,4-4 0-15,2 4 8 0,3-1-8 0,0 0 11 16,7 1-11-16,-4-1 12 0,6 3-12 0,0-3 0 0,0 1 0 16,6 2 0-16,-3-3 0 0,3 3 0 0,1-2 9 15,2 2-9-15,0 0 0 0,0 0 0 0,0 0 0 0,0 0 0 16,0 2 0-16,3-2 0 0,0 3 0 0,-3-1 0 16,3 1 0-16,3 0 0 0,-3 2 0 0,0 0 0 15,-3-2 0-15,6 2 0 0,0 3 0 0,-3-3-8 16,3 3 8-16,1 3-8 0,-1-3 8 0,3 3-8 15,0 2 8-15,-3 0-8 0,3 6 8 0,0 2-8 16,3-3 8-16,-3 6 0 0,3 2-9 0,-3 4 9 16,0-1 0-16,2 2-9 0,1 1 9 0,0 0 0 15,0 2 0-15,3 1 0 0,-3-1 0 0,3-2 0 16,-3-3 0-16,0 3 0 0,0-6 0 0,-3 3 0 16,0 0 0-16,0-2 0 0,0 2 0 0,0-5 0 15,0 0 0-15,0-1 0 0,0-1 0 0,0-4 0 16,0 1 0-16,0-4 0 0,0 1 0 0,3-2 0 15,0-4-91-15,0 1-14 0,3-3-3 16,0 0-646-16,0-3-129 0</inkml:trace>
  <inkml:trace contextRef="#ctx0" brushRef="#br0" timeOffset="9826.038">21079 6744 1749 0,'0'0'38'0,"0"0"8"0,0 0 2 0,0 6 2 0,0-6-40 0,0 10-10 0,-3 3 0 0,0 3 0 15,3 0 17-15,-3 3 2 0,3 2 0 0,0 0 0 16,-3 3 3-16,3 2 1 0,0 1 0 0,0 2 0 16,0-3 5-16,-3 1 2 0,0-1 0 0,0 3 0 15,3 3-6-15,0 0-2 0,-3-3 0 0,3 3 0 16,3-1-22-16,0-2 9 0,0-2-9 0,0 2 0 15,0-3 8-15,-3-2-8 0,3 0 0 0,-3 0 0 16,0-3 0-16,-3 3 0 0,0-3 8 0,0 0-8 16,-3-2 8-16,0 2-8 0,-3-3 9 0,0 1-9 15,0 2 8-15,0 0-8 0,0 3 0 0,1-3 0 16,5-2-8-16,-3 2-8 0,3-3-2 0,0 1 0 16,3-6-47-1,3 3-10-15,3-5-1 0,3-3-492 0,-1 0-97 0</inkml:trace>
  <inkml:trace contextRef="#ctx0" brushRef="#br0" timeOffset="10598.509">21380 6768 1265 0,'14'-11'36'0,"-14"11"8"0,12-5-36 0,3 3-8 0,-3-6 0 0,3 2 0 16,0 4 94-16,0-4 17 0,3 4 3 15,-4-1 1-15,7 0-59 0,0 1-12 0,0 2-3 0,3 0 0 16,3 0-12-16,-1 0-2 0,10 2-1 0,3-2 0 16,0 0-7-16,-1 0-2 0,4 0 0 0,0 3 0 15,2-3-6-15,4 0-2 0,2 0 0 0,7 0 0 16,3 3 6-16,2-3 1 0,1 0 0 0,-1 0 0 15,1 0-16-15,5 0-18 0,0 0 4 0,1-3 1 16,2 3 13-16,-5-3 0 0,-7 1 12 0,1-1-12 16,-4-2 0-16,-2 5 0 0,-3-3 0 0,-4 1 0 15,1-4 26-15,-6 4 2 0,-13-1 0 0,7 3 0 16,-9-3 19-16,-6 3 4 0,-3 0 1 0,2 0 0 16,-5 3-24-16,0 0-5 0,-6-1-1 0,3 4 0 15,-3-4-8-15,0 3-2 0,-6 1 0 0,6 2 0 16,0 2-12-16,-3-2 0 0,0 3 8 0,5-1-8 15,-2 1 0-15,0 2 0 0,0 0 0 0,0 3 0 0,-6-2 0 16,9 1 0-16,-3-1 0 0,0 4 0 0,6-2 0 16,-3 3-16-16,0-4 3 0,0 1 1 0,-1 3 12 15,-2 2 0-15,6-2 0 0,-9-1 0 0,9 3 0 0,-3-2 0 16,-9 2 0-16,9 0 0 0,-3 3 0 0,-9 2 0 16,6 1 0-16,-3-1 0 0,3 6 23 0,0 0 7 15,-3 0 2-15,3-1 0 0,0 1-32 0,-1-3 0 16,4 3 0-16,-3-6 0 0,3 3 12 0,-3-2-3 15,3 2-1-15,0-5 0 0,-3 0-8 0,0-3 8 16,3 0-8-16,0-3 8 0,-6-2 13 0,3 0 3 16,-3 0 0-16,-3-3 0 0,6-5 9 0,-3 3 3 0,-3-3 0 15,0-8 0-15,0 0-21 0,0 0-4 0,-3 8-1 16,3-8 0-16,0 0 2 0,0 0 0 0,-6 2 0 16,-3-2 0-16,3 0-12 0,-9 0 12 0,3 0-12 0,-6 0 12 15,-3 0-12-15,-2 0 0 0,-7 0 0 16,-9 3-11-16,3-3 11 0,-8 5 0 0,2 1 0 0,-6-4 0 15,-5 4-14-15,-7-1-1 0,1-3 0 0,-4 6 0 16,-2-2 3-16,-1 2 1 0,-5-6 0 0,-1 6 0 16,-8-2-1-16,0 1-1 0,-1 1 0 0,-5-2 0 15,-6 2 3-15,-3-3 1 0,-4 0 0 0,-2 0 0 16,3 1 9-16,-6-4-12 0,-3 4 12 0,5-4-12 16,4-2 12-16,6 3 0 0,3-3 0 0,8-3 0 15,13 3 0-15,8 0 0 0,10-2 0 0,8 2 0 16,9-3-20-16,9 0 2 0,6 1 0 0,7 2-752 15,11 0-150-15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6T22:32:03.4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3118 4667 1083 0,'6'0'24'0,"-6"0"4"0,0 0 2 0,0 0 1 0,0-2-31 0,0 2 0 0,0 0 0 0,0 0 0 16,6-3 52-16,6-2 5 0,3-1 1 0,3 4 0 16,-3-1-3-16,6 0-1 0,2 1 0 0,4-3 0 15,0-1 2-15,6 1 1 0,2-3 0 0,7 0 0 16,3 3-5-16,2 2 0 0,7-2-1 0,3 0 0 0,-4-1-12 0,7 1-3 15,-1 0 0-15,4-1 0 0,2 1-13 16,1 0-3-16,-1-1-1 0,1 1 0 0,-4 0-5 0,1 2-1 16,-7 1 0-16,1-4 0 0,-4 6 2 0,-2-5 0 15,0 0 0-15,-10 2 0 0,1-2 1 0,-3 2 1 16,-10-2 0-16,4 2 0 0,-6 1-6 0,-6 2-2 16,0 0 0-16,-4-3 0 0,-5 3-9 0,0-3 10 15,-6 1-10-15,-6 2-670 16,0 0-140-16</inkml:trace>
  <inkml:trace contextRef="#ctx0" brushRef="#br0" timeOffset="11073.857">5878 4008 1519 0,'0'0'43'0,"-6"0"9"0,0-5-41 0,3 5-11 0,-3-5 0 0,6 5 0 15,0 0 80-15,0 0 15 0,-3-3 2 0,3-2 1 16,0 5-33-16,0 0-6 0,6-3-2 0,-6 3 0 15,12-2-45-15,0 2-12 0,2-3 0 0,1 0 0 0,0 3 9 16,3 0 0-16,0 0 0 0,0 0 0 0,3 0 1 0,-1 0 0 16,1-2 0-16,3 2 0 0,0 2-10 0,0 1 0 15,3-3 9-15,-1 3-9 0,4-3 0 0,-3 0-16 16,0 0 2-16,-7 2-602 16,4 1-120-16</inkml:trace>
  <inkml:trace contextRef="#ctx0" brushRef="#br0" timeOffset="11247.137">5866 4342 1638 0,'-15'0'36'0,"15"0"7"0,0 0 1 0,0 0 3 0,0 0-38 0,0 0-9 0,12 0 0 0,3-3 0 16,2 1 68-16,4-4 12 0,3-2 3 0,3 3 0 15,3 0-14-15,2-3-2 0,1 0-1 0,6-5 0 16,-3 2-28-16,2-2-6 0,-2 0 0 0,0-1-695 15,2 6-138-15</inkml:trace>
  <inkml:trace contextRef="#ctx0" brushRef="#br0" timeOffset="12024.854">8143 3434 1465 0,'0'0'32'0,"0"0"6"0,0 0 2 0,0 0 2 0,-3 0-34 0,3 0-8 15,0 6 0-15,-3-1 0 0,0 3 34 0,3 2 5 16,-3 4 1-16,0 4 0 0,0 3-17 0,0 6-3 0,3 5-1 0,0 2 0 16,0 0-5-16,0 6-1 15,-3 2 0-15,6 1 0 0,0 2-5 0,-6-6 0 0,3 4-8 0,0-6 12 16,3-3 1-16,-3-2 0 0,0-3 0 0,0 0 0 16,3-5-13-16,3 0 0 0,-6-6 0 0,0-2 0 15,0-3 0-15,0-5 0 0,3 0-9 0,-3-3 9 31,0-2-50-31,0-3-4 0,3-8-1 0,0-2-439 0,3-4-88 0</inkml:trace>
  <inkml:trace contextRef="#ctx0" brushRef="#br0" timeOffset="12292.883">8021 3498 1728 0,'-18'-13'49'0,"12"5"11"0,-3 0-48 0,3-3-12 0,-3 1 0 0,3-4 0 16,3 1 74-16,3 0 13 0,-3 0 2 0,0-1 1 15,6 1-14-15,3 0-2 0,3-3-1 0,3 3 0 0,6 0-53 0,0-1-10 16,3 1-2-16,2 3-8 16,4-6 0-16,3 5 0 0,3 1 0 0,-1 2 0 0,-2 0 0 0,3 0 0 15,0 2 8-15,-1 6-8 0,4 0 0 0,-3 0 0 16,0 0 0-16,-4 6 0 0,1 4 0 0,-3 1 0 16,0-1-13-16,-4 4 5 0,1 2 8 0,-9 2 11 15,0-2-3-15,-9 8 0 0,0-8-8 0,-6 5-11 16,-6 3 3-16,-6-1 0 0,-6 1 8 0,0 3 11 15,1-3-3-15,-7-1 0 0,-3 1-8 0,0 0 0 16,3-3 0-16,4 3 0 0,-4-6-20 0,6 4-4 16,-3-7 0-16,6 4-637 0,3-6-128 15</inkml:trace>
  <inkml:trace contextRef="#ctx0" brushRef="#br0" timeOffset="12593.107">9086 3159 1983 0,'-6'-5'44'0,"6"5"8"0,-9-3 3 0,1 1 1 0,-4-1-45 0,0 3-11 0,3 3 0 0,-3-1 0 16,0 1 29-16,0 5 4 0,-3 0 1 0,0 2 0 16,0 9-24-16,1-1-10 0,-4 4 8 0,3 4-8 15,0 6 0-15,0-1 0 0,-3 4 0 0,3-1 0 16,0 6 0-16,-2 0 0 0,-1-1 0 0,3 6 0 15,3 0 0-15,-3 0-9 0,6 0 9 0,3-5 0 16,0 0-11-16,3-3 11 0,3-3-10 0,0-5 10 16,0 0-12-16,6-2 12 0,0-6-13 0,6 0 5 15,0-2-3-15,3-6 0 0,0 0 0 0,3-2 0 16,5-6-28-16,1-2-5 0,3-6-2 0,3-2-524 16,5-1-105-16</inkml:trace>
  <inkml:trace contextRef="#ctx0" brushRef="#br0" timeOffset="13027.974">9193 3543 1573 0,'0'0'34'0,"0"0"7"0,-5-3 2 0,5 3 2 0,0 0-36 0,0 0-9 0,0 0 0 0,0 0 0 16,8-3 58-16,1 1 10 0,0-1 1 0,6-2 1 16,-3 2-28-16,6 1-6 0,-3-4 0 0,3 6-1 15,0-5-11-15,2 2-3 0,-2-2 0 0,0 5 0 16,0 0-9-16,0 0-3 0,-3 0 0 0,3 3 0 16,-4-1-9-16,-2 6 0 0,-6-5 9 0,3 2-9 15,-3 1 8-15,-3 4-8 0,-6 1 8 0,0 2-8 16,-3 0-25-16,0 3-10 0,-3 0-1 0,-3 2-1 15,1 1-7-15,-7-1 0 0,0 1-1 0,0 2 0 16,0-2 30-16,0-1 7 0,3-2 8 0,1-3-13 16,-1 3 25-16,3-3 6 0,3-2 1 0,0 0 0 15,3-3 19-15,3-1 4 0,0-1 1 0,3-6 0 0,0 0-14 16,0 0-2-16,3 5-1 0,6-2 0 0,3-1-4 0,0-2-1 16,3-2 0-16,-1-1 0 0,4 3 6 0,3-5 1 15,0-1 0-15,3 1 0 0,0 0-13 0,5 0-3 16,1-1 0-16,0 4 0 0,0-1-12 0,2-2 0 15,-2 2 0-15,0-2-679 16,-3 2-138-16</inkml:trace>
  <inkml:trace contextRef="#ctx0" brushRef="#br0" timeOffset="13261.335">10018 3662 1911 0,'0'0'42'0,"0"0"9"0,0 0 1 0,0 0 2 0,0 0-43 0,0 0-11 0,0 0 0 0,3 5 0 16,0-2 63-16,-3 5 10 0,0-3 3 0,-3 6 0 15,-3-1-46-15,3 1-9 0,-6 2-1 0,3 0-1 16,-3 3-19-16,-6 3 10 0,0-1-10 0,1 3 8 16,-4-2-8-16,3-1-12 0,-3 4 2 0,0-4 1 31,3-2-39-31,0 0-8 0,0 0-2 0,7-3-570 0,-4-3-113 0</inkml:trace>
  <inkml:trace contextRef="#ctx0" brushRef="#br0" timeOffset="13576.413">10250 3448 1573 0,'0'0'34'0,"0"0"7"0,0 0 2 0,0 0 2 0,9-3-36 0,0 3-9 0,0-3 0 0,3 3 0 15,0 0 67-15,0 0 11 0,0 3 2 0,-3 2 1 16,2 0-22-16,4 1-5 0,-3 2-1 0,0 2 0 15,-6-2-26-15,3 3-6 0,0-1-1 0,0 4 0 16,-6-4-5-16,3 6-2 0,-6 0 0 0,-3 0 0 16,-3 5-2-16,-3-5-1 0,0 5 0 0,-3-2 0 15,3-1-10-15,-6 1 0 0,0-1-12 0,1-2 12 16,-4 3-48-16,0-1-1 0,3-2-1 0,0-3-569 16,0-2-113-16</inkml:trace>
  <inkml:trace contextRef="#ctx0" brushRef="#br0" timeOffset="13841.148">10518 3389 1474 0,'0'0'41'0,"0"0"11"0,0 0-42 0,0 0-10 16,-3 6 0-16,-3 4 0 0,0-5 41 0,0 6 7 15,-3 2 0-15,0 1 1 0,3-1 4 0,-3 3 1 16,1 2 0-16,-1 3 0 0,0-2-29 0,0 2-5 15,6 3-2-15,-3 0 0 0,3-1-10 0,3 1-8 16,3-3 9-16,3 1-9 0,0-1 0 0,3-3 0 16,6-2 0-16,-1 0 0 0,1-3 0 0,3-2-10 15,3-3 0-15,3-3 0 16,0-8-37-16,2-2-7 0,1-3-2 0,3-5-705 0</inkml:trace>
  <inkml:trace contextRef="#ctx0" brushRef="#br0" timeOffset="14074.022">10589 3048 1670 0,'-8'0'36'0,"8"0"8"0,0 0 2 0,0 0 2 0,3 8-39 0,2 0-9 0,4 0 0 0,0 0 0 16,3 2 14-16,6 4 1 0,0-4 0 0,6 3 0 15,3 1 45-15,-1 4 10 0,1 1 2 0,0 2 0 16,3-3-39-16,-4 6-7 0,1 0-2 0,0 5 0 15,-3-2 5-15,0 2 1 0,-6-3 0 0,-4 3 0 16,1 0-13-16,-3 0-2 0,-6 3-1 0,-3 0 0 16,-6 2-14-16,-6 1 11 0,-3 2-11 0,-8 2 10 15,-4 1-111-15,-6-3-23 0,0 0-4 0,-6-2-741 16</inkml:trace>
  <inkml:trace contextRef="#ctx0" brushRef="#br0" timeOffset="14445.612">8298 4411 1659 0,'8'-3'36'0,"10"0"8"0,6-2 2 0,9 0 1 0,9-3-38 0,5 0-9 0,13-3 0 0,-1 3 0 16,4 3 99-16,5-6 17 0,7 4 4 0,8-1 1 16,0 2-35-16,10-2-7 0,2 3-2 0,0 2 0 15,0-2-20-15,1 2-4 0,-4 1-1 0,6-1 0 16,-3 1-6-16,1-1-2 0,-7 3 0 0,-3-3 0 15,-5 1-44-15,-1-1-8 0,-6 3-3 0,-2-3 0 16,-7 3 11-16,-2-2 0 0,-10-1 8 0,-2 0-8 16,-12 3 0-16,-4-2-8 0,-8-1 0 0,-3 3 0 15,-6 0-108-15,-9 3-22 0,-6 2-4 0,-6 0-1 0</inkml:trace>
  <inkml:trace contextRef="#ctx0" brushRef="#br0" timeOffset="15061.692">8610 4871 1426 0,'0'0'40'0,"-3"8"9"0,3 0-39 0,0 2-10 0,-3 4 0 0,0-1 0 15,0 3 43-15,3 2 6 0,0 3 2 0,-3 3 0 16,3 0 18-16,3 3 4 0,-3 4 1 0,3-2 0 15,0 1-14-15,-3-1-4 0,6-3 0 0,-3 3 0 16,0 3-39-16,0-3-8 0,3-5-1 0,0 2-8 16,-3-2 15-16,3 0-4 0,-3 0-1 0,3-3 0 15,0-8-10-15,0 0 0 0,-3 1 9 0,0-6-9 16,0-3 13-16,0-5-1 0,-3 0-1 0,3-5 0 0,3-3 15 0,-6-3 3 16,2-5 1-16,-2-2 0 0,-2-6-18 15,-1 0-3-15,0-5-1 0,-6-6 0 16,0-2-41-16,-3-2-9 0,0-4-2 0,0-2 0 15,-3-2 15-15,0 2 2 0,-3 3 1 0,3 2 0 0,4 3 26 0,-1 5 0 16,0 0 0-16,3 6 11 0,3 5 33 0,0-1 6 16,3 7 2-16,3-1 0 0,0 0-21 0,6 3-4 15,0-1-1-15,3 4 0 0,0 2-14 0,6-3-4 16,2 1 0-16,7 4 0 0,3-2-8 0,0 3 0 16,0 0 9-16,5 2-9 0,-2 1 14 0,3 4-2 0,-6-2 0 15,2 6 0-15,1-4 8 0,-6 6 0 0,-6 3 1 0,0-1 0 16,-6 1-11-16,0 2-2 0,-4 0-8 15,-2 6 12-15,-6-1-12 0,0 1 0 0,-9 2 0 0,1 0-10 16,-7 3-8-16,0-3-2 0,0 0 0 0,-3 3 0 31,-3-3-15-31,0-2-3 0,4-1-1 0,-4 1 0 16,3-3-25-16,0-3-6 0,0-2-1 0,3-3-871 0</inkml:trace>
  <inkml:trace contextRef="#ctx0" brushRef="#br0" timeOffset="15361.978">9438 4551 2077 0,'0'0'45'0,"0"0"10"0,0 0 1 0,0 0 4 16,-6 0-48-16,-6 0-12 0,-3 0 0 0,3 8 0 15,-6 2 40-15,-3 1 5 0,0 5 2 0,1 5 0 0,-4 3-31 16,0 0-7-16,0 5-1 0,0-3 0 0,0 6-8 0,4 0 0 15,-1 2 0-15,0 0 0 0,3 1 0 0,0 5 0 16,0-1 0-16,4 1 12 0,2 2-12 0,3 1-12 16,0-4 2-16,3-2 1 0,0 0 9 0,6-2-8 15,3-3 8-15,3-3-8 0,0 0 8 0,6-5 0 16,3-3-9-16,2-5 9 0,1 2-14 0,6-5 2 16,3-2 0-16,-3-6 0 15,5-2-20-15,1-3-3 0,3 0-1 0,3-5-589 16,-1-3-119-16</inkml:trace>
  <inkml:trace contextRef="#ctx0" brushRef="#br0" timeOffset="15949.632">9461 5072 2041 0,'-12'0'44'0,"12"0"10"0,0 0 2 0,0 0 2 15,0 0-46-15,0 0-12 0,0 0 0 0,6-5 0 16,3-3 48-16,0 0 7 0,0 5 1 0,6-2 1 15,3 2-24-15,0 3-5 0,0 3 0 0,0 0-1 0,-4-1-12 16,1 4-3-16,3-1 0 0,-6 5 0 0,0-2-12 0,0 3 11 16,-3 0-11-16,0 2 10 0,-3 0-10 0,-6 0 0 15,3 0 9-15,-3 3-9 0,0 0 0 0,-6 0 0 16,-3 0 0-16,0 0 0 0,-3 2-22 0,-3-2 1 16,0 0 0-16,0-3 0 15,0 1-13-15,-2-4-2 0,-1 3-1 0,3-5 0 0,3-2 37 0,3-1 0 16,0 0 14-16,-3-5-4 15,3 0-132-15,9 0-26 0,0-5-6 0,-3 0-1 16,3-3 15-16,3 0 2 0,3-3 1 0,0 1 0 16,3-1-11-16,0 0-3 0,0 1 0 0,3 2 0 15,3-5 62-15,-3 2 12 0,0-2 2 0,-1 0 1 0,4-1 74 0,-3 1 28 0,0 0 0 0,0-3-1 16,-3 3 89-16,0 0 17 0,0-1 4 0,-3 4 1 16,0 2-59-16,0-3-12 0,-3 3-3 0,-3 8 0 15,0 0-16-15,0 0-3 0,0 0-1 0,0 0 0 16,-6 6 10-16,0 2 2 0,0-1 0 0,0 4 0 15,3 2 14-15,0 1 3 0,0-1 1 0,0 3 0 16,3-1-26-16,3 1-4 0,0 3-2 0,3-6 0 16,0 3-22-16,6-3-4 0,-3-2 0 0,5 2-1 15,1 0-7-15,3-5-8 0,6 0 11 0,0-3-11 16,3-2 0-16,2-6-14 0,4 1 1 0,0-4-585 16,3-1-117-16</inkml:trace>
  <inkml:trace contextRef="#ctx0" brushRef="#br0" timeOffset="16212.294">9759 4670 1796 0,'-12'8'40'0,"12"0"8"0,0 0 1 0,3 2 1 0,3 1-40 0,3 2-10 15,3 3 0-15,3 0 0 0,3 0 12 0,2 0 1 16,4 2 0-16,3 3 0 0,6-2 39 0,-3 2 7 0,5 3 1 15,-2-3 1-15,3 0-5 0,-4 3-2 16,-2 2 0-16,-3 1 0 0,0 2-31 0,0 3-7 0,-7-1 0 0,-2-1-1 16,-3 1 0-16,-3 1 0 0,-9 0 0 0,-3 0 0 15,-6 2-7-15,-3 3-8 0,-6 0 11 0,-6 0-11 32,-5 3-86-32,-4-3-24 0,-6-3-5 0,-5-2-522 0,-7 0-105 0</inkml:trace>
  <inkml:trace contextRef="#ctx0" brushRef="#br0" timeOffset="16832.191">11858 4035 2052 0,'0'0'45'0,"5"0"10"0,-2 0 1 0,3 0 1 0,3-5-45 0,3 5-12 16,-3-6 0-16,6 4 0 0,0-4 54 0,0 4 9 15,6-4 1-15,-4 4 1 0,4-1-45 0,3-2-10 16,3 2-2-16,-3 3 0 0,0-2-8 0,-1 2 0 16,7 0 0-16,-3 2-690 15,0 1-130-15</inkml:trace>
  <inkml:trace contextRef="#ctx0" brushRef="#br0" timeOffset="16993.301">11994 4331 1807 0,'-11'6'40'0,"8"-1"8"0,0-3 1 0,3-2 2 0,0 0-41 0,0 0-10 0,8 6 0 0,4-4 0 16,3 1 81-16,6 0 15 0,6-6 2 0,3 0 1 15,5-2-34-15,4 0-6 0,0 0-2 0,2-3 0 16,1 0-47-16,0 2-10 0,-1-2 0 0</inkml:trace>
  <inkml:trace contextRef="#ctx0" brushRef="#br0" timeOffset="17884.911">14798 3040 1821 0,'0'0'40'0,"-3"-5"8"0,3 2 1 0,0 3 3 15,0 0-41-15,0 0-11 0,0 0 0 0,0 0 0 16,0 0 26-16,0 8 3 0,0 3 1 0,0 5 0 15,0 7-10-15,-3 4-3 0,3 7 0 0,0 6 0 16,-3 5-4-16,0-3-1 0,0 6 0 0,0-1 0 16,1 4-12-16,-1-4 8 0,3 1-8 0,0 0 0 0,-3-1 0 0,3-2 0 15,0-2 0-15,0-6 0 0,0-6 0 0,0-2 0 16,3-7-13-16,-3-1 4 0,5-5 9 0,-2-6 0 16,0-2 0-16,-3-8-8 0,0 0 8 0,0 0 0 15,6-5 10-15,3-8-10 0,-3-6 0 0,0 1-18 16,3-12 2-16,-3 1 1 15,0-5-69-15,-3-3-15 0,0-3-2 0,0 3-1 16,-6-5-24-16,0-3-5 0,-3 0-1 0,0 0 0 0,-3 0 90 0,0 0 18 0,0 5 3 0,-3-5 1 16,4 11 96-16,-1 2 19 0,0 0 4 0,3 6 1 15,0 0 9-15,3 4 3 0,0 1 0 0,3 3 0 16,3-1-47-16,3 1-9 0,0 4-1 0,6-4-1 16,-1 2-21-16,4 0-4 0,6 0-1 0,6 3 0 15,-3 0-12-15,3 0-2 0,5 2-1 0,1 3 0 16,0 3-13-16,3 2 0 0,-4 6 0 0,7-1 0 15,-6 1 8-15,2 2-8 0,-2 3 0 0,0 5 9 16,-3 1 10-16,-4 2 1 0,-5 5 1 0,-3 0 0 16,-6 0-21-16,-3 6-10 0,-9-1 1 0,-6 0 0 15,-6 4 21-15,-6 4 4 0,0-5 0 0,-5 5 1 16,-7 1-17-16,3-3 0 0,-3-1 0 0,-2-2 0 16,-1-5 0-16,0 0 0 0,0-3 12 0,1 0-12 15,2-7 0-15,3-1 0 0,3 0 0 0,3-5-677 16,7-3-138-16</inkml:trace>
  <inkml:trace contextRef="#ctx0" brushRef="#br0" timeOffset="18185.211">15935 2873 1292 0,'0'0'28'0,"-6"0"7"0,-2-5 1 0,-1 5 0 0,3-5-36 0,-6 2 0 0,-3 1 0 15,3 2 0-15,6 0 76 0,0 0 8 0,-3 0 1 0,3 0 1 16,-3 2-23-16,3 6-5 16,-3-3-1-16,3 11 0 0,-6-3-13 0,4 1-2 0,-4 4-1 0,0 3 0 15,-6 3-7-15,3 3-2 0,0-1 0 0,0 6 0 16,-3-3-12-16,1 8-4 0,-4 0 0 0,0 8 0 15,3 0-8-15,3 5-8 0,-3-7 12 0,6-1-12 16,0-2 0-16,9-3 0 0,0 0 0 0,6-3 0 16,3-2 10-16,3 2 2 0,6-5 0 0,3 0 0 15,3-5 6-15,6 0 2 0,2-8 0 0,4-3-680 16,6-5-135-16</inkml:trace>
  <inkml:trace contextRef="#ctx0" brushRef="#br0" timeOffset="19095.522">16057 3228 1534 0,'0'0'44'0,"0"0"8"0,3-3-41 0,6 1-11 0,-6 2 0 0,6 0 0 16,0-8 69-16,3 5 12 0,0 3 3 0,6-3 0 15,0 3-14-15,3 0-2 0,-1 0-1 0,7 6 0 16,0-4-33-16,-3 4-6 0,3-1-2 0,-7 3 0 15,-2 2-15-15,0 1-3 0,-3 2-8 0,-6 0 12 16,0 3-12-16,-6 0 0 0,-6 3 0 0,0-3 0 16,-6 5 0-16,-6-5 0 0,-3 2 8 0,-6 1-8 15,1-1-24-15,-4 1-8 0,3-1-2 0,-3-2 0 16,0 0-12-16,4-3-2 0,2 0-1 0,3-2-523 16,0 0-104-16</inkml:trace>
  <inkml:trace contextRef="#ctx0" brushRef="#br0" timeOffset="19328.779">16453 3162 1814 0,'0'0'40'0,"0"0"8"0,0 0 1 0,0-6 3 0,-6 1-42 0,6 5-10 16,0 0 0-16,-6-2 0 0,0 2 59 0,-2 2 9 0,-1 3 3 0,0 3 0 15,0 3-38-15,0 2-7 0,-3 8-2 0,0-5 0 16,6 5-24-16,0 1 0 0,0 4 0 0,3 1 0 15,0-1 0-15,6 0 0 0,3-2 0 0,0 0 0 16,3-3 0-16,6 3 0 0,0-5 0 0,3-1 0 16,2-5-11-16,4-2 11 0,3-6-8 0,3 0 8 31,3-2-90-31,2-6-13 0,4-2-2 0,3-5-735 0</inkml:trace>
  <inkml:trace contextRef="#ctx0" brushRef="#br0" timeOffset="19529.134">16891 2881 1855 0,'-27'-5'52'0,"27"5"12"15,0 0-51-15,0 0-13 0,-6 3 0 0,3 2 0 16,3 3 38-16,3 2 5 0,0 4 1 0,-3 2 0 16,-3 2 17-16,6 3 4 0,3 0 1 0,-3 3 0 0,-3 0-25 0,0 3-5 15,3 4 0-15,0-4-1 0,-3-3-10 0,-3 7-1 16,3-2-1-16,0 6 0 0,3-6-11 0,-3 5-1 15,-3-7-1-15,3-3 0 0,9 2-10 0,-6-5-17 16,0-2 4-16,0-3-700 16,6-1-140-16</inkml:trace>
  <inkml:trace contextRef="#ctx0" brushRef="#br0" timeOffset="20167.842">17227 3106 1227 0,'0'0'27'0,"0"0"5"0,0 0 2 0,9-5 1 0,3 2-35 0,-3-2 0 16,-9 5 0-16,0 0 0 0,15-5 79 0,0 2 9 15,-15 3 1-15,12-3 1 0,0 3-18 0,2 3-3 16,1 2-1-16,0-2 0 0,-6 2-25 0,3 1-6 16,0 2-1-16,0-6 0 0,-6 9-3 0,3-6-1 15,0 3 0-15,-3 0 0 0,-3 0-13 0,0 2-3 16,0 4-1-16,-3 4 0 0,3-5-7 0,-6 3 0 16,0-2-8-16,-3-1 12 0,6 3-12 0,-6-3 9 0,0 0-9 0,0 0 8 15,0 1-8-15,0-1 12 0,-3-5-12 0,3 0 12 16,-9 2-12-16,6 1 12 0,6-3-12 0,-6 0 12 15,-6 2-12-15,3-2 10 0,7-3-10 0,2 3 10 16,3-2-10-16,0-6 0 0,-6 5 0 0,6-5 8 16,9 5-8-16,-9-5 0 0,0 0-10 0,0 0 10 15,5 3-12-15,-5-3 3 0,0 0 1 0,6-3 0 16,0 1 8-16,-6 2 0 0,9 0 0 0,-9 0 0 16,0 0 0-16,0 0 0 0,6-3 0 0,-6 3-8 15,0 0 8-15,0 0 14 0,0 0-3 0,0 0-1 16,0 0-10-16,0 0 0 0,0 0 9 0,0 0-9 15,12-3 0-15,-3 3-16 0,-9 0 2 0,0 0 1 16,6-2-111-16,-6 2-23 0,0 0-4 0</inkml:trace>
  <inkml:trace contextRef="#ctx0" brushRef="#br0" timeOffset="20664.847">17001 3156 1782 0,'0'0'39'0,"0"0"8"0,0 0 1 0,0 0 3 0,9 0-41 0,-3-2-10 16,-6 2 0-16,9 0 0 0,0 0 58 0,3 0 10 15,0 0 1-15,2-3 1 0,-5 3-34 0,12 0-6 0,3 0-2 0,3 0 0 16,-12-2-11-16,9 2-2 0,8 0-1 0,-2 0 0 15,0 0 6-15,-6 0 0 0,-1 2 1 0,1 1 0 16,-3-3-8-16,-3 2-1 0,-3 4-1 0,0-4 0 16,0 1-11-16,-7 2 0 0,-8-5 0 0,3 6 0 15,0 4 0-15,0-2 12 0,-3 0-4 0,0 3 0 16,-6 2-8-16,3-2 0 0,3-4 0 0,-5 7 0 16,-4-4 8-16,3 1-8 0,0 2 0 0,-3-5 8 15,3 5-8-15,-3 0 10 0,-3 1-10 0,0-1 10 16,3-2-10-16,-6 2 12 0,-9 0-12 0,4 3 12 15,5-3-12-15,-3 0 0 0,-6 1 0 0,3-1 8 16,0 0-8-16,4-2 0 0,2 2 0 0,3-3 8 16,-6-2-8-16,9 0 0 0,6-2 0 0,3 1 0 15,-9-1 0-15,9-6 0 0,12 5 0 0,0-2 0 16,0-1 0-16,6-2 8 0,-1 0 0 0,10-2 0 16,6-4-8-16,-3 1 8 0,-3 0-8 0,2 0 8 15,1-1 3-15,3 1 0 0,-6-3 0 0,5 0 0 16,1 0 7-16,0 0 2 0,0 0 0 0,-7-2 0 0,-2 2-6 15,0 2-1-15,3-1 0 0,-6-1 0 16,-9 0-61-16,-1 0-12 0,4 2-2 0,-6 1-1026 16</inkml:trace>
  <inkml:trace contextRef="#ctx0" brushRef="#br0" timeOffset="20967.171">17578 2707 2120 0,'6'0'60'0,"-6"0"13"0,0 0-58 0,9-6-15 0,6 6 0 0,0-2 0 16,3 2 35-16,3 0 4 0,0 8 1 0,-1-6 0 15,7 9 13-15,0-6 3 0,0 8 1 0,3 3 0 16,-4 3-36-16,1 2-7 0,0 3-2 0,0-3 0 15,-3 3-12-15,-1 2 11 0,-5 1-11 0,0-1 10 16,-3 3-1-16,-6 0 0 0,0 0 0 0,-6 1 0 16,0 1-1-16,-3 4 0 0,-6-9 0 0,0 6 0 15,-6 0-8-15,0-1 12 0,-6-1-12 0,0 1 12 16,-5-4-12-16,-1-3 0 0,-6 2-12 0,0-5 12 16,3-2-36-16,-2-1 0 0,-7 1 0 0,0-1-688 15,3-2-138-15</inkml:trace>
  <inkml:trace contextRef="#ctx0" brushRef="#br0" timeOffset="21566.383">18474 2720 1814 0,'0'0'52'0,"0"0"10"0,0 0-50 0,0 0-12 0,6 5 0 0,-3 3 0 15,-3-8 60-15,3 8 10 0,0 3 2 0,0 2 0 16,3 3 12-16,0 8 2 0,-3-6 1 0,3 9 0 15,0-1-49-15,-3 3-10 0,0 3-1 0,3 0-1 16,0 2-10-16,-3-2-3 0,0 2 0 0,0 1 0 16,-3-1-4-16,0-2-1 0,6-1 0 0,-6 4 0 15,0-6-8-15,0 0 8 0,0-8-8 0,0 0 8 16,-3 1-8-16,3-7 12 0,0-1-12 0,0-4 12 16,3 1-1-16,-3-6 0 0,0-5 0 0,0 0 0 15,0 0 9-15,3-5 3 0,-3-6 0 0,0-2 0 16,3-5-8-16,0-4-2 0,-3-1 0 0,0-12 0 15,-3 6-13-15,0-5 0 0,3-9 8 0,-3 1-8 0,-6-3 0 16,0-5-13-16,3-3 2 0,-3 0 1 0,-3 5 10 0,0 3-12 16,0-2 12-16,3 10-12 0,-3 2 0 0,1 6 0 15,-1 5 0-15,3 3 0 0,0 5 12 0,3 3 0 16,0 0 0-16,6 5 0 0,-3 3 0 0,3 5 8 16,6-6-8-16,3 6 0 0,3 0 0 0,6 6-8 15,-1-6 0-15,1 5 0 0,3 3 8 0,3 5 0 16,0-8-9-16,3 9 9 0,-1-4 0 0,1 1-9 15,-6-1 9-15,0 1 0 0,0 2 0 0,-1 0 0 16,-5-2 0-16,-3 2 0 0,-3 0 0 0,-3 3 0 0,-3-3 0 16,-3 3 0-16,0 0-15 0,-6 0 4 15,-3 5 1-15,0-7 0 16,-3 1-88-16,1 1-18 0,-1 0-3 0,0 0-885 0</inkml:trace>
  <inkml:trace contextRef="#ctx0" brushRef="#br0" timeOffset="21833.763">19323 2527 2098 0,'0'0'46'0,"0"0"10"0,0 0 1 0,0 0 3 16,0 0-48-16,0 0-12 0,0-3 0 0,0-2 0 15,-6 10 60-15,0-5 9 0,0 8 3 0,-3 3 0 0,-3 2-40 0,3 5-7 16,-6 4-1-16,3-1-1 0,-3 5-23 0,-2 3 0 15,2 8 0-15,-3 3 0 0,0 5 0 0,-3 0 0 16,0 0 0-16,3 0 0 0,4-3 0 0,-4 1 0 16,3-1 0-16,3-8 0 0,6 1 0 15,3-1 0-15,-3-5 0 0,3 0 0 0,3 0 0 0,3-5 0 16,6 0 0-16,0-5 0 0,0 2-13 0,3-8-1 16,6 0 0-16,2-5-698 15,4-3-140-15</inkml:trace>
  <inkml:trace contextRef="#ctx0" brushRef="#br0" timeOffset="22234.7">19296 2963 2127 0,'0'0'47'0,"0"0"9"0,0-2 3 0,-3-1 1 0,3 3-48 0,0 0-12 0,0 0 0 0,0 0 0 16,12-3 56-16,0 1 10 0,3-4 2 0,5 6 0 15,-5-5-33-15,9 5-7 0,3-5 0 0,0 2-1 16,-3 3-17-16,-1 3-10 0,1-3 12 0,0 5-12 16,0-5 9-16,-3 8-9 0,-3-3 0 0,-1 1 9 15,-2-1-9-15,-3 3 0 0,-3-3 9 0,0 6-9 16,-3-1 0-16,0-4 0 0,-3 4 0 0,-6 1 8 16,0 2-8-16,-3-2 0 0,0 2 0 0,-6 0 8 15,-3 0-8-15,-3 3 0 0,-2 3-8 0,2-6 8 16,-9 3-16-16,3 0 3 0,3 0 0 0,0-1 0 15,1 7 13-15,-1-9-11 0,3 0 11 0,0 0-10 16,3 1 10-16,3-4 0 0,3 3 0 0,0-5 0 0,3-2 15 16,3 2-2-16,3-8 0 0,0 0 0 0,6 2-1 0,6 1-1 15,6-3 0-15,3 0 0 0,0-5-3 0,6 5 0 16,8-8 0-16,1 2 0 0,0-2-8 0,5 3 0 16,-2-6 0-16,3 1 0 15,0-3-28-15,-1-1-7 0,4 4-1 0,-1-9-703 16,4 1-140-16</inkml:trace>
  <inkml:trace contextRef="#ctx0" brushRef="#br0" timeOffset="22500.528">19796 2516 1978 0,'-21'3'56'0,"21"-3"12"0,0 0-54 0,3 10-14 0,0 4 0 0,3-1 0 16,0 3 0-16,9 0 8 0,3 5-8 0,6 0 0 15,-1 3 52-15,4 0 5 0,12 5 1 0,-3-3 0 16,2 6-27-16,-2 0-6 0,0 2-1 0,-4-2 0 16,1 2 5-16,-3-2 1 0,-3-3 0 0,-3 3 0 15,-1-3-4-15,-5 3-1 0,0-6 0 0,-6 9 0 16,-3-9-13-16,-6 3-4 0,-6 0 0 0,-3-2 0 16,-6 7 2-16,-6-2 0 0,-6 0 0 0,-5-6 0 15,-7 0-10-15,-9-2 0 0,-2 0 0 0,-7 0 0 16,-5 0-42-16,-4 0-10 0,-5-1-3 0,-4-2-991 15</inkml:trace>
  <inkml:trace contextRef="#ctx0" brushRef="#br0" timeOffset="23181.949">18674 3747 1482 0,'39'-8'42'0,"-16"5"9"0,10-2-41 0,12-1-10 0,5 1 0 0,7-3 0 16,8 3 48-16,1-6 8 0,-1 3 2 0,7-2 0 15,2 2 1-15,-2 2 0 0,-1 1 0 0,1 0 0 16,-4 0-43-16,0-1-16 0,-5 1 11 0,-1-3-838 16</inkml:trace>
  <inkml:trace contextRef="#ctx0" brushRef="#br0" timeOffset="23718.066">15260 3985 1335 0,'29'-8'29'0,"-8"2"7"0,6 1 0 0,9-3 2 0,11 0-30 0,7-5-8 15,3 2 0-15,8-2 0 0,7-3 101 0,5 3 19 16,6-3 4-16,4 3 1 0,-1-3-49 0,9 6-9 16,3 2-3-16,10-3 0 0,-4 3-39 0,-3 0-8 15,0 5-1-15</inkml:trace>
  <inkml:trace contextRef="#ctx0" brushRef="#br0" timeOffset="24600.173">14185 4172 1242 0,'0'0'35'0,"0"0"9"0,0 0-36 0,0 0-8 0,6-5 0 0,0 0 0 16,0 0 97-16,3-1 18 0,0 1 3 0,0 0 1 15,6-3-40-15,0 3-8 0,2 2-2 0,7-2 0 16,3 2-21-16,3 0-5 0,6-2-1 0,5 0 0 15,7-1 2-15,8-2 1 0,4 1 0 0,5-1 0 16,10-3 7-16,8 0 2 0,6 1 0 0,7-3 0 16,8 2-16-16,6 0-3 0,3 1-1 0,9-3 0 15,6-1-14-15,3 4-4 0,0-1 0 0,6 3 0 0,9 3 0 16,-3 0-1-16,0-1 0 0,-1 6 0 0,7 0-15 0,0 3 0 16,0 0 0-16,0-1 0 0,-12 1 10 0,9 2-10 15,-4 1 10-15,4-4-10 0,6 4 9 0,-9-1-9 16,-6-3 8-16,0-2-8 0,0 0 10 0,-3 0-10 15,-3-2 12-15,-6-3-12 0,-6-1 11 0,0-2-11 16,-3-5 10-16,-9 2-10 0,-3 1 10 0,-6-1-10 16,-5-5 10-16,-7 3-10 0,-3 0 9 0,-2-3-9 15,-4 3 8-15,-5 0-8 0,-10-1 0 0,-2 4 8 16,-7-3-8-16,-8-1 0 0,-3 4 11 0,-4 2-3 16,1-3-8-16,-12 6 12 0,-9 0-12 0,-1-3-10 0,-2 5 2 0,-3-5-804 15,-9 0-161-15</inkml:trace>
  <inkml:trace contextRef="#ctx0" brushRef="#br0" timeOffset="26318.021">15102 4400 1670 0,'0'0'36'0,"0"0"8"0,0 0 2 0,0 0 2 16,0 0-39-16,0 0-9 0,-3-5 0 0,3 5 0 15,-6 0 42-15,-3-3 6 0,0 3 2 0,-3 3 0 16,-3-1-18-16,-2 4-3 0,-4-1-1 0,-6 3 0 0,0 2-6 0,-6 1-2 16,-2 2 0-16,2-2 0 0,-6 2 5 0,1-2 1 15,2 2 0-15,-6 3 0 16,0-6 18-16,1 4 3 0,-1-4 1 0,3 1 0 0,4-1-3 0,-1 1 0 15,3-3 0-15,9 0 0 0,-2 0-19 0,8-3-4 16,3 0-1-16,3-2 0 0,6 2-10 0,6-5-3 16,6 6 0-16,3-4 0 0,9 1-8 0,9 0 0 15,2-3 9-15,7 0-9 0,9 0 0 0,-1 0 8 16,1 0-8-16,3-3 0 0,-1 3 0 0,1-3 8 16,-1 1-8-16,1 2 0 0,0 2 0 0,-4 4 0 15,-5 1 0-15,-6-1 0 0,-6 4-15 0,-10 6-1 16,-5 0 0-16,-6 3 0 15,-6-1-18-15,-12 3-4 0,-5 3-1 0,-7 3 0 0,-9 2 21 0,-6 0 4 0,1 3 1 16,-7 2 0-16,0 0 13 0,1 3 0 0,-4-2-10 0,0-1 10 16,-2 1 0-16,-1-1 0 0,7-2 0 0,2-3 0 15,0-3 15-15,7-2-3 0,2 0 0 0,3-3 0 16,6-2 0-16,3-1 0 0,3-5 0 0,7 1 0 16,5-1-3-16,3-5-1 0,6 0 0 0,6 0 0 15,5-6-8-15,7 1 0 0,6-3 9 0,6-3-9 16,0 3 18-16,8-2-1 0,4-6 0 0,0 2 0 15,2 1-17-15,4-3 0 0,-4 0-13 0,10 0 5 16,-1-2 8-16,4 2 14 0,-3 0-3 0,-4 0-1 16,1 3 4-16,-7-3 1 0,-2 2 0 0,0 4 0 15,-7-1-15-15,-2 3 0 0,-3 0 0 0,-6 0-768 16,-4 5-148-16</inkml:trace>
  <inkml:trace contextRef="#ctx0" brushRef="#br0" timeOffset="27675.442">14239 5842 1739 0,'0'0'49'0,"0"0"11"0,0 0-48 0,6-3-12 0,0 1 0 0,0-6 0 16,6 2 95-16,-1-4 16 0,7 2 3 0,3-3 1 15,0 1-29-15,6 2-6 0,-3-3 0 0,2 3-1 16,1 3-39-16,0-3-8 0,-3 5-2 0,3 1 0 16,-4-3-30-16,1 5 0 0,-6 2 0 0,0 1 0 15,0-1 0-15,-3 4 0 0,-3 2 0 0,-4 2 0 16,-2 1-28-16,-3 2 2 0,-3 3 0 0,-3 2 0 15,-6-2-14-15,-2 3-4 0,-1 2 0 0,-6 0 0 16,-3 3 16-16,0-3 2 0,-6 0 1 0,4 1 0 0,-1-1 25 0,-3 3 0 16,3-6 0-16,0 1 0 0,0-1 10 0,4-2 7 15,-4 0 2-15,6-3 0 0,3-2 14 0,3-1 3 16,3-2 1-16,0 3 0 0,3-3-17 0,6-3-3 16,3 0-1-16,3 1 0 0,3-4-8 0,6-2-8 15,3-2 12-15,6-1-12 0,0-2 12 0,5-1-4 16,4-2 0-16,3 0-8 0,0 1 9 0,2-4-9 15,-2 0 0-15,0 1 9 0,2-1 3 0,-2 1 0 16,0-1 0-16,-3 0 0 0,-1 3-4 0,-5-2 0 16,-3 2 0-16,-6 3 0 0,-6-3-18 0,0 5-4 0,-3-2-1 0,-9 5-1089 15</inkml:trace>
  <inkml:trace contextRef="#ctx0" brushRef="#br0" timeOffset="28921.85">15557 4503 1598 0,'-9'-5'35'0,"6"2"7"0,-2 3 2 0,-1-2 1 0,3 2-36 0,3 0-9 0,0 0 0 0,0 0 0 16,0 0 41-16,-3 8 7 0,6 2 0 0,0 3 1 16,0 6 0-16,0 2 0 0,2 8 0 0,1 0 0 15,-3 6-13-15,3-4-2 0,0 4-1 0,0-1 0 16,-3 3-15-16,6 0-3 0,-6-2-1 0,6 2 0 15,-3 0-6-15,0 0 0 0,0 0-8 0,0-5 12 0,0-6-12 0,0 1-18 16,0-6 4-16,0-3 1 0,-3-2 1 0,3-5 0 16,-3-3 0-16,-3-8 0 0,0 0 12 0,0 0 0 15,0-3 9-15,3-8-9 0,-3 1 14 16,-3-6-3-16,3-3-1 0,-3-7 0 0,-3-3-10 0,0-6 0 16,-3 1-10-16,-3 0 10 0,-3-6-14 0,0 0 3 15,-6-5 1-15,3 0 0 0,-5 0 10 0,-1 6-8 16,3 2 8-16,-3 5-8 0,0 3 53 0,3 5 11 15,4 3 3-15,2 2 0 0,6 3 2 0,3 3 1 16,0 3 0-16,9-4 0 0,3 4-38 0,6-1-8 16,6-2-2-16,5 5 0 0,4 0-14 0,3 3 0 15,3-1 0-15,-1 1 0 0,7 5 0 0,0 0 0 0,-3 5 0 16,2-2 0-16,-5 2 0 0,3 3 0 0,-7 3 0 0,-2 2-10 16,-6 3 10-16,-3 0 0 0,-3 5 10 0,-9-2-10 15,-6 7 0-15,-3 1 0 0,-3-1 0 0,-6 3 0 16,0 0-15-16,-3 0 4 0,-6 0 1 0,1-2 0 31,-1 2-37-31,0-5-7 0,3 0-2 0,0-3 0 16,6-3-88-16,0-2-17 0,3-3-4 0</inkml:trace>
  <inkml:trace contextRef="#ctx0" brushRef="#br0" timeOffset="29158.349">16284 4424 2314 0,'0'0'51'0,"0"0"10"0,0 0 3 0,-3-3 1 0,-6 6-52 16,-3-1-13-16,-3 6 0 0,0-2 0 15,0 4 31-15,-3 4 3 0,0 1 1 0,4 7 0 0,-1 1-12 0,-3 4-3 16,3 2 0-16,0 5 0 0,0 1-20 0,0-1 0 16,6 3-10-16,0-2 10 0,4-1 0 0,5-2 0 15,0-1 0-15,0 1 0 0,5-3 0 0,7-2 0 16,0-1 0-16,3-2 0 0,3-3 0 0,3-2-8 15,6-9 8-15,-1 1 0 0,1-3-26 0,3-6 2 16,3-2 0-16,-4-2 0 16,1-3-96-16,-3-3-18 0,0-3-4 0</inkml:trace>
  <inkml:trace contextRef="#ctx0" brushRef="#br0" timeOffset="29394.463">16394 4744 1980 0,'0'0'44'0,"0"0"8"0,0 0 3 0,0 0 0 0,12-3-44 0,0 3-11 0,2 0 0 0,1 0 0 16,0 0 32-16,6 0 5 0,-3 0 1 0,6 3 0 16,0 0-3-16,-1-1-1 0,-5 1 0 0,3 2 0 15,3 3-2-15,-6 0-1 0,-9 3 0 0,-3-3 0 16,-3 2-11-16,-3 3-1 0,0 1-1 0,-6-1 0 16,-9 3 0-16,0-3 0 0,0 3 0 0,0 0 0 15,-3 0-18-15,-3-1 0 0,1 1-13 0,2-2 5 16,3-4-33-1,0 3-7-15,0-2 0 0,3 0-1 0,0-6-100 16,6-2-20-16,-3-6-4 0,6 0-398 0,0-2-79 0</inkml:trace>
  <inkml:trace contextRef="#ctx0" brushRef="#br0" timeOffset="29588.712">16727 4662 1954 0,'0'0'43'0,"0"0"9"0,-3 0 1 0,-3 0 3 0,6 0-45 0,-6 8-11 16,-6-3 0-16,0 3 0 0,-2 3 74 0,2-1 13 15,6 6 2-15,-3-3 1 0,-3 9-26 0,3-4-4 16,6 3-2-16,0 0 0 0,0-2-46 0,3 2-12 16,6 0 0-16,3 0 0 0,0 1 8 0,6-1-8 15,-3-3 8-15,8 3-8 0,10-5-12 0,-3-2-7 16,-9-4-1-16,6-2-1 16,5 0-91-16,-2-5-19 0,0-3-3 0,-3-6-811 0</inkml:trace>
  <inkml:trace contextRef="#ctx0" brushRef="#br0" timeOffset="29810.768">16956 4482 2026 0,'0'0'44'0,"0"0"10"0,0 0 2 0,0 0 1 0,-9 3-45 0,6 2-12 0,3-5 0 0,0 8 0 16,-3 5 52-16,0-2 8 0,6 5 1 0,3-3 1 15,0 8-15-15,-3 0-3 0,0 3-1 0,3 2 0 16,6-2-21-16,-6 3-4 0,-3-1-1 0,3 1 0 15,3-1-5-15,-3-2-2 0,0 0 0 0,0 0 0 16,0-1-10-16,0-1 8 0,3 1-8 0,0 1 8 16,-6-8-99-16,9 0-20 0,2 2-4 0,1-4-887 15</inkml:trace>
  <inkml:trace contextRef="#ctx0" brushRef="#br0" timeOffset="30203.265">17346 4651 2149 0,'0'0'47'0,"0"0"9"0,-3 0 3 0,3 0 2 0,0 0-49 0,0 0-12 0,0 0 0 0,0 0 0 16,0 0 75-16,9-2 12 0,3-4 2 0,0 4 1 16,0 2-26-16,3-3-4 15,3 1-2-15,0 2 0 0,-4 0-26 0,4-3-6 0,3 3-1 0,-3 0 0 16,3 0-11-16,-6 3-2 0,-3-1-1 0,5 3 0 15,1 1-11-15,-3-1 0 0,-12 3 0 0,0-3 0 16,6 3 0-16,-6 3 0 0,-9-1 0 0,-3 4 8 16,-3-1-8-16,-6 5 0 0,1-2 0 0,-4 3-11 15,-3-3-10-15,-3 2-3 0,6-2 0 0,-3 3 0 16,-2-1-13 0,2-2-3-16,3 0-1 0,3-3 0 0,0 3 29 0,3-6 12 0,-2 1-8 0,8 0 8 15,9-6 0-15,-3 0 0 0,-3 1 12 0,6-6-4 16,9 5 8-16,3-3 1 0,-1 1 1 0,4-6 0 15,3 3 3-15,6-5 1 0,-3 0 0 0,3-3 0 16,-1 3-11-16,4-3-3 0,9-3 0 0,-3 3 0 16,-3-2-8-16,5-1 0 0,1 0 0 0,3 4 0 15,-4-7-53-15,-2 4-3 0,-3 2-1 0,0-5-722 16,-4-1-144-16</inkml:trace>
  <inkml:trace contextRef="#ctx0" brushRef="#br0" timeOffset="30434.98">17692 4305 2109 0,'0'0'46'0,"8"5"10"0,4 0 1 0,0 1 3 0,0-1-48 0,3 0-12 16,6 3 0-16,-3 0 0 0,6 0 42 0,-1 3 6 0,1-1 0 0,3 3 1 15,0 3 8-15,3 0 2 0,-4 3 0 0,1-1 0 16,3 3-23-16,-6 1-4 0,-3-1 0 0,-1 5-1 15,-5 1 3-15,0 2 1 0,-9 0 0 0,-3 3 0 16,-6-1-12-16,-3 1-3 0,-12 0 0 0,-3-3 0 16,-5 0-20-16,-4 3 0 0,-3-3 0 0,-6 3 0 31,-5-1-170-31,-4 6-32 0,-2-2-6 0,8-6-2 0</inkml:trace>
  <inkml:trace contextRef="#ctx0" brushRef="#br0" timeOffset="31187.01">18373 4350 1638 0,'0'0'36'0,"0"0"7"0,0 0 1 0,0 0 3 0,0 0-38 0,0 0-9 0,0 0 0 0,0 0 0 15,3 8 53-15,0 2 9 0,-3 6 2 0,0 0 0 16,0 5-7-16,0 3-1 0,-3 5 0 0,0 3 0 15,3 8-6-15,0-3-2 0,3 0 0 0,0 2 0 16,0 1-20-16,-3 0-5 0,6-3-1 0,-3 0 0 16,3-5-10-16,-3-1-1 0,3-4-1 0,0-1 0 15,0-2-10-15,0-3 0 0,-3-2 0 0,3-3 0 16,-3-6 0-16,3-2 0 0,-6-8 11 0,3 5-11 16,-3-5 36-16,0 0 2 0,0-10 0 0,0-3 0 0,0-9-27 15,-3 1-11-15,6-5 8 0,-6-1-8 0,-3-2 0 0,3-5-11 16,-6-3 1-16,3-3 0 15,-3 0-14-15,0-5-4 0,0-2 0 16,-3 2 0-16,3 2 28 0,-3 6 0 0,6 3 0 0,0 5 11 0,0 0 6 0,1 5 2 16,2 6 0-16,3-1 0 0,3 6-3 0,-1 0 0 15,1 2 0-15,6 0 0 0,0 6-16 0,0-3 0 16,6 3 0-16,0 2-9 0,0 1 9 0,3 2 0 16,3 0 0-16,-1 2 0 0,1 1 0 0,3 2 0 15,-3 3 0-15,-3 3 0 0,-3 2 0 0,0 0 0 16,-4 0 0-16,-5 3 0 0,-3 5 0 0,-3-2 0 0,-6 2 0 0,-3 0 0 15,-2-2 0-15,-4 2 0 0,3 3 0 16,-6 2 0-16,-3-2-8 0,0 0 0 0,0-3 0 16,4 0 0-1,-4 0-31-15,6-2-5 0,-3-3-2 0,6 0-663 0,0-3-133 0</inkml:trace>
  <inkml:trace contextRef="#ctx0" brushRef="#br0" timeOffset="31422.038">18998 4299 2487 0,'9'-5'55'0,"-9"5"11"0,-3-5 2 0,3 5 2 15,0 0-56-15,-6-3-14 0,-3 3 0 0,0 3 0 16,-2 2 32-16,-1 3 3 0,-3 5 1 0,3 1 0 16,-3 4-7-16,0 6-1 0,0 2 0 0,0 3 0 0,0 1-20 0,1 4-8 15,2 6 0-15,3-1 9 16,0 4-9-16,0-4 10 0,6 1-10 0,0-3 10 0,3 0-10 0,0-5 0 15,3 2 0-15,3-7 0 0,3-1 0 0,3-2 0 16,0 0 0-16,2-3 0 16,4 0-30-16,6-5-8 0,3-8-2 0,3-5-749 15,2-3-151-15</inkml:trace>
  <inkml:trace contextRef="#ctx0" brushRef="#br0" timeOffset="31821.256">19138 4530 2228 0,'-18'-8'63'0,"9"5"14"0,0 3-61 0,1-3-16 0,5 1 0 0,0-1 0 15,-3 3 48-15,6 0 8 0,0 0 0 0,0 0 1 16,12 0-9-16,2 0-3 0,1-2 0 0,6-1 0 16,0 0-7-16,3 1-2 0,0 4 0 0,2-2 0 15,1-2-12-15,0 2-4 0,3 0 0 0,-3 5 0 16,-1-2-9-16,-2 2-3 0,0 0 0 0,-3 0 0 15,-9 3-8-15,0 0 0 0,-3 3 0 0,-4 2 0 16,-8 0 0-16,-5 6 0 0,-7 2 0 0,-6 3 0 16,-3 0-31-16,-3 5-5 0,-3-3 0 0,-2 1-1 15,2-4 11-15,-6 1 2 0,1 0 1 0,2-3 0 16,3-2 23-16,3-1 0 0,-3 1 0 0,10-3 0 0,-1-3 16 16,6-3 7-16,6-2 1 0,3 0 1 15,6 0 3-15,6-5 0 0,6 0 0 0,3-3 0 0,6 0-17 16,2-3-3-16,7-2-8 0,3-1 12 0,0-2-12 0,2 0 11 15,1 1-11-15,0-4 10 0,0 0-2 0,2 3 0 16,7-2 0-16,0-1 0 0,2 1-8 0,-5-1-14 16,-3-2 3-16,-4 2 1 15,1-2-122-15,-3 0-24 0,-1-3-4 0,-2-3-2 0</inkml:trace>
  <inkml:trace contextRef="#ctx0" brushRef="#br0" timeOffset="32056.802">19460 4149 2268 0,'0'0'50'0,"9"10"10"0,0 1 3 0,2 2 0 0,7 3-51 0,3 0-12 0,6 5 0 0,3 0 0 16,2 6 20-16,1-4 0 0,6 1 1 0,-3 3 0 16,2-3 15-16,1 5 4 0,3 0 0 0,-4 0 0 15,-5 0 16-15,0 5 3 0,-6-2 1 0,-7 0 0 16,-2 2-12-16,-6 3-1 0,-6-2-1 0,-12 2 0 15,-6 0-23-15,-6 0-5 0,-2 5-1 0,-4 3 0 16,-12 5-94-16,-3 1-19 16,-5 7-4-16,-7 0-1102 0</inkml:trace>
  <inkml:trace contextRef="#ctx0" brushRef="#br0" timeOffset="33725.364">13864 4403 1141 0,'0'0'24'0,"0"0"6"0,0 0 1 0,3-3 2 0,0-2-33 0,-3 5 0 0,0 0 0 0,0 0 0 16,0 0 59-16,0 0 5 0,0 0 0 0,0 0 1 16,0 0-10-16,0 0-3 0,0 0 0 0,0 0 0 15,0 0-36-15,0 0-7 0,0 0-1 0,0 8-8 16,3 2 24-16,-3 3-1 0,0 1-1 0,3 2 0 16,-3 2-10-16,3 6-3 0,-3 8 0 0,3 2 0 15,-3 6-9-15,0 10 0 0,0 3 9 0,-3 5-9 16,0 6 23-16,0 4 0 0,0 4 0 0,0-1 0 0,-3 3-23 0,0 0 0 15,0 1 0-15,0-1 0 0,3 5 11 0,-3-5 4 16,0-2 1-16,0-1 0 0,3-2 27 0,-3 0 5 16,0 2 2-16,3-18 0 15,3-3-50-15,-3 3-14 0,0-3-1 0,3 1 0 0,0-4 35 0,3-2 6 16,0-2 2-16,3 7 0 0,-3-8-28 0,3-10-16 16,0-3 3-16,0-5 0 15,0-11-105-15,0-2-21 0,3-9-4 0,-3-10-1 0</inkml:trace>
  <inkml:trace contextRef="#ctx0" brushRef="#br0" timeOffset="34647.573">14203 4331 889 0,'0'0'19'0,"9"-5"4"0,-3 2 1 0,6-5 2 0,0 3-26 0,3 0 0 15,-3-3 0-15,2 0 0 0,7 3 56 0,-3-1 7 16,0-2 1-16,3 0 0 0,3 3-34 0,-1 0-6 15,-2 2-2-15,3-2 0 0,3 0-22 0,0 2 0 16,-1-2 0-16,4 2 0 0,0-2 0 0,3-1 8 0,2-1-8 0,1-4 0 16,3-2 0-16,0 2 0 15,-1-2 0-15,4-3 0 0,0 0 11 0,-1-2-3 0,1-1 0 0,-3 3 0 16,-1 0 16-16,-2 0 2 0,-3 3 1 0,0 0 0 16,-4 5-9-16,-5 0-2 0,-3 3 0 0,0 0 0 15,-6 2 0-15,-3 3-1 0,-1 0 0 0,-5 5 0 16,0 1 30-16,-3 1 7 0,-3 1 0 0,0 3 1 15,3 0-9-15,-6-1-1 0,3 3-1 0,-3 1 0 16,3 1-27-16,-3-1-6 0,3 2-1 0,0-3 0 16,0 5-8-16,3 1 10 0,3-1-10 0,-3 4 10 15,0-1-1-15,0 3 0 0,0-1 0 0,0-2 0 16,0 3-9-16,3 0 12 0,-3 0-12 0,0 2 12 16,-3 1-12-16,3 2 0 0,0-3 0 0,0 4 8 15,0 4-8-15,0 0 0 0,3 1 0 0,-3 2 0 16,6 2 0-16,-3-2 0 0,0 3 0 0,0-3 8 0,0 6 9 15,-3-1 2-15,0 0 0 0,6 3 0 0,-4 0 7 16,1 3 2-16,0-3 0 0,-3 0 0 0,6-3-16 16,-3 0-2-16,0-2-1 0,0 0 0 0,0-1-9 0,3 1 8 15,-3 0-8-15,0 2 8 0,0 1-8 0,-3-4 0 16,3 1 0-16,-3-3 0 0,0 5 9 0,0-2-9 16,-3 2 10-16,3-2-10 0,-3 2 23 0,0 1-2 15,0-4 0-15,0 4 0 0,0-6-2 0,0 0-1 16,-3-3 0-16,0-2 0 0,0 0-8 0,0-6-2 15,3 1 0-15,-6-1 0 0,0 0-8 0,-3-2 12 16,3-5-12-16,-6 2 12 0,0-3-2 0,-3 1 0 0,-3-6 0 16,1-2 0-16,-4-1-10 0,-3-2 12 0,-9 0-12 15,3-2 12-15,-5-1-30 0,-4-2-6 0,-9-3 0 0,-2 0-1 32,-7 2-40-32,-8 1-8 0,-4-1-2 0,-2 4 0 15,-4-1 28-15,-2 3 6 0,0 3 1 0,-1 2 0 0,-2 3 63 0,3 2 13 0,5 1 2 16,1 2 1-16,5 0 28 0,7-2 5 0,8 2 2 0,9-8 0 15,10 0-50-15,8-5-11 0,9-3-1 0,15-5-697 16,6 0-139-16</inkml:trace>
  <inkml:trace contextRef="#ctx0" brushRef="#br0" timeOffset="35345.028">14900 6464 1800 0,'-12'-11'40'0,"6"6"8"0,0 0 1 0,-3-1 1 0,-3-2-40 0,3 3-10 0,0 0 0 0,-3 2 0 16,3-2 65-16,0 5 11 0,-3-3 3 0,3 6 0 16,1 0-46-16,-4 2-9 0,0 3-1 0,0 2-1 15,3 4-22-15,-3 1 0 0,0 1 0 0,3 3 0 16,3 2 0-16,-3-2 0 0,6 2 0 0,-3 0-8 15,6 0 8-15,0 0-8 0,6-2 8 0,0 2-8 16,-3 0 8-16,6 3-8 0,6-3 8 0,-3 5-8 0,3 4 8 16,3-4 0-16,0 0-9 0,2 1 9 15,4 5 0-15,-3-1 0 0,0 1 0 0,3-3 0 0,-1 3 0 0,1 0 0 16,-3-3-9-16,0 5 9 0,0 1 0 0,0-1 0 16,-7 3 0-16,1-2 0 0,-3 2 0 0,0 0 8 15,-3-3-8-15,-6 3 12 0,0-5 10 0,-3 2 2 16,0 1 0-16,-6-4 0 0,0-2 8 0,-3-2 3 15,-3 2 0-15,-3-3 0 0,-2-2 7 0,-4 0 2 16,0-5 0-16,-3-1 0 0,-3-2-15 0,1 0-2 16,-7-3-1-16,3-2 0 0,-3-3-12 0,1-3-2 15,-4-2-1-15,0-3 0 0,-6-3-11 0,4-2 0 16,-1-3-12-16,3 0 12 0,1-3-25 0,5 1 2 0,0-4 1 16,3-2 0-1,6 1-94-15,4-4-20 0,5-2-3 0,6-3-1 0</inkml:trace>
  <inkml:trace contextRef="#ctx0" brushRef="#br0" timeOffset="49468.172">2106 4596 1350 0,'0'0'29'0,"0"0"7"0,0 0 0 0,-3-3 3 0,0-2-31 0,0 0-8 15,0 2 0-15,3 0 0 0,0 3 48 0,3-5 9 0,0 0 2 0,3 2 0 16,3-2-39-16,0-1-7 0,0 1-1 0,3 0-1 15,0 0 4-15,3 2 1 0,-3-5 0 0,6 5 0 16,2 1-8-16,4-1-8 0,0 3 11 0,3 0-11 16,0 0 19-16,2 0-3 0,4 3-1 0,0-3 0 15,0 0-1-15,5 2 0 0,4-2 0 0,3 3 0 16,2 0-14-16,4-1-16 0,-4 1 3 0,4 0 1 16,3 2 12-16,-1-2 0 0,7-1 0 0,2-2 0 15,4 3 13-15,-1-3-1 0,4-3 0 0,-4 3 0 16,1-2 12-16,-1-1 1 0,10-2 1 0,2-1 0 15,-12 4 2-15,4-1 1 0,-4 0 0 0,4 1 0 16,-1-1-1-16,-2 3 0 0,-4 0 0 0,1-3 0 16,-7 3-1-16,1 0-1 0,-4-2 0 0,-2 4 0 15,-3-2-7-15,-4 0-2 0,-5 0 0 0,-3 3 0 16,-1-3-17-16,-5 0 0 0,-3 3 0 0,-3-3 0 0,-6 0 0 16,-3 0 0-16,-1-3 0 0,-5 3-12 0,0 0 22 15,-9 0 5-15,6-3 1 0,-6 3 0 0,0 0 9 0,0 0 3 16,0 0 0-16,0 0 0 0,3-2 15 0,-3 2 3 15,0 0 1-15,0 0 0 0,3-3-27 0,-3 3-6 16,3-5-1-16,-3 0 0 0,-3-1 15 0,3 6 4 16,0 0 0-16,0-2 0 0,-3-4-32 0,3 6 8 15,0 0-8-15,-3-2 0 0,0-1 0 0,3 3 0 16,-6 0 0-16,6 0 0 0,0 0-12 0,-6 3-6 16,-3 2-1-16,6 0 0 15,-2-2-145-15,2 5-30 0,-3-3-6 0</inkml:trace>
  <inkml:trace contextRef="#ctx0" brushRef="#br0" timeOffset="50105.198">3764 5268 1702 0,'0'0'37'0,"0"0"8"0,0 0 2 0,6 0 1 0,0 0-38 0,0 0-10 16,6 3 0-16,-3 2 0 0,3 5 9 0,-3 4 0 0,3 1 0 0,-3 7 0 16,0 7 4-16,-1 5 1 0,1 3 0 0,-6 8 0 15,3 3-14-15,-3 5 8 0,0 5-8 0,-3 0 0 16,3 0 16-16,-6 6-2 0,3 2-1 0,-3 0 0 16,0 0 3-16,3 3 0 0,-3-3 0 15,3 0 0-15,0-2 2 0,0-3 1 0,0-3 0 0,3 3 0 16,3-11 7-16,0 0 2 0,3-2 0 0,3 0 0 15,0-6-2-15,-3-2 0 0,0-1 0 0,3-4 0 16,3-1-11-16,-3-5-3 0,-1 0 0 0,1-2 0 16,-3-3-3-16,3-3-1 0,-3-3 0 0,0-2 0 15,-3-3 1-15,-3 3 0 0,0-5 0 0,-3-3 0 16,0 2-9-16,-3-2-17 0,0 0 4 0,-3-3 1 16,0 1-111-1,0-4-21-15,-6 1-5 0,0 0-1 0</inkml:trace>
  <inkml:trace contextRef="#ctx0" brushRef="#br0" timeOffset="50246.282">3654 6972 1706 0,'-15'-11'48'0,"9"9"11"0,0-4-47 0,3 4-12 16,0-4 0-16,0 4 0 0,3 2 80 0,0 0 15 16,6-3 2-16,3-2 1 0,3 2-72 0,3-2-14 15,3 0-4-15,3-1 0 0,3 1-8 0,2 0 0 16,1-3 9-16,0 2-9 15,3 4-84-15,-1-4-22 0,4 4-4 0</inkml:trace>
  <inkml:trace contextRef="#ctx0" brushRef="#br0" timeOffset="50508.7">4407 6345 2300 0,'0'0'51'0,"0"0"10"0,0 0 3 0,0 0 0 0,0 0-52 0,0 8-12 0,-6 0 0 0,0 7 0 15,-3 4 8-15,-3 7-8 0,-2 6 11 0,-4 5-11 16,-6 3 0-16,0 2 0 0,-6 6 0 0,1-3 0 16,-7 2 9-16,3 4-9 0,0-4 0 0,-5 1 9 15,2 0-9-15,3-3 0 0,3-3 0 0,1-2 0 16,5-6-10-16,3-2-1 0,3-3 0 0,3-5 0 15,6-3-104-15,3-3-21 0,3-2-4 16</inkml:trace>
  <inkml:trace contextRef="#ctx0" brushRef="#br0" timeOffset="51969.917">2910 8694 1018 0,'0'0'28'0,"3"-5"8"0,0-3-28 0,3 3-8 0,-6-3 0 0,0 2 0 15,3-1 90-15,-3-4 17 0,3 3 3 0,-3 0 1 16,0-3-32-16,-3 4-7 0,0-1 0 0,3 0-1 15,-6 0-19-15,3-3-4 0,-3 6-1 0,3-3 0 16,-3 0-17-16,0 3-3 0,0-3-1 0,0 0 0 16,-3 0 10-16,0 3 3 0,3-3 0 0,-3 2 0 15,1 1-14-15,-4 0-2 0,6-3-1 0,-9 0 0 16,6 0-5-16,-3 3-1 0,0-6 0 0,0 3 0 16,0 0 9-16,-3 0 2 0,3 0 0 0,1 0 0 15,-1-2-16-15,-6 5-3 0,6-3-8 0,-3 0 12 16,3 2-4-16,-3 1-8 0,-3 5 11 0,0-3-11 0,4 3 0 15,-4 0 0-15,-3 3 0 0,3 2 0 16,-6 3 0-16,3 3 0 0,1-3 0 0,-4 5 0 0,0 3-8 0,0 0 8 16,-6 0 0-16,7 2-9 0,-7 1 9 0,3 5 0 15,6-6-9-15,0 3 9 0,3 0 0 0,1 3 0 16,5 0 0-16,0 2 0 0,3 4 0 0,-6-4 0 16,9 3 0-16,0-2 0 0,0-1-13 0,3 3 1 15,-3-2 1-15,6 2 0 0,0-5 11 0,3 2 0 16,-6-5 0-16,3 0 0 0,3 3 0 0,0-5 0 15,0 2 0-15,3 0-12 0,0 0 12 0,-3-2 0 16,3-3 0-16,0-1-8 0,9-1 8 0,-9-4 0 0,9 1 0 0,-6-3 0 16,5-3 0-16,1-2 0 0,3-3 0 15,0-3 0-15,3-2 0 0,-3-6 0 0,0-2 9 0,2 0-9 16,1-6 13-16,-3 1-4 0,6-1-1 0,-6-2 0 16,3 0 0-16,-7 0-8 0,1 2 12 0,6-2-4 15,-12 0 10-15,3 0 2 0,-3-1 0 0,0-1 0 16,3-1 14-16,-9 3 3 0,6-3 1 0,0-3 0 15,-6 1-21-15,0 2-4 0,0-5-1 0,3 5 0 16,-3-2-4-16,2-1 0 0,1 3-8 0,-6 1 12 16,3-1-12-16,0 5 0 0,-3 1 0 0,0 2-10 15,3 0 10-15,0 3 0 0,0 2 0 0,-3 1 0 16,0 2 0-16,6 2 0 0,-6 1 0 0,0 5 0 16,0 0 0-16,0 0 0 0,0 8 0 0,0 3 0 15,3 2 0-15,-3 5 0 0,3 1 0 0,-3 2 0 16,0-2-12-16,0 2 4 0,0 5 0 0,0 1 0 15,3 4 8-15,-3-1 0 0,-3 1 0 0,3 4 0 0,0-1 0 0,0 1 0 16,0-1 0-16,0 3 0 0,0 0 0 16,3 0 0-16,0-3 0 0,0 6 0 15,0 0 0-15,3-3-8 0,-6 0 8 0,6 0-8 0,-3-5 8 0,0-1 0 16,0 1-9-16,3-3 9 0,0 0 0 16,3-2-11-16,-3-1 11 0,-3-2-8 0,3 0 8 0,0-6 0 15,-3 4 0-15,3-4 0 0,-3-2 0 0,0 0 0 16,2-3 0-16,-2-2 0 0,0-1 0 0,0 1 0 15,0-6 0-15,-3-5 0 0,0 0 0 0,0 0 0 16,0 0 0-16,0 0 8 0,0 0 1 0,0 0 1 16,6-2 0-16,0-9 0 0,0-2-10 0,0-3 10 0,9 0-10 0,-9-5 10 15,6-3-10-15,0-2 0 0,3-4 0 0,-3-1 8 16,2-1-8-16,-2 0 0 0,0-2 0 0,0-1 8 16,0-2-8-16,0 0 0 0,-3 0 9 0,-3 0-9 15,0 0 10-15,3 0-2 0,-6 3-8 0,0-3 12 16,0 0 13-16,0 0 3 0,0 0 0 0,0 2 0 15,3 1-14-15,-3-1-2 0,3-2-1 0,-3 6 0 16,2 1-3-16,1 1 0 0,3 6 0 0,-3-1 0 16,0 0-8-16,0 3 0 0,0 2 0 0,0 3 0 15,0 3 0-15,-6 3 0 0,3-1 0 0,3 6-11 16,0-1-26 0,-6 6-6-16,6-2-1 0,0 2 0 15,3 0-95-15,-3 5-19 0,-3 0-4 0</inkml:trace>
  <inkml:trace contextRef="#ctx0" brushRef="#br0" timeOffset="52424.618">3666 7951 1659 0,'-3'-8'36'0,"3"8"8"0,-3-5 2 0,3 5 1 0,-3-3-38 0,-3-2-9 0,0 2 0 0,0 0 0 16,0 3 32-16,-3 0 5 15,0 0 1-15,-3 6 0 0,1 2-38 0,-4-3 0 0,-3 5-12 0,0 1 4 16,0 7 8-16,-3 1-13 0,0 2 5 0,-2 3 8 15,-1 5-13-15,0 3 5 0,0 2 8 0,-3 3-13 16,4 3 5-16,2 0 8 0,0-1-13 0,3 4 5 16,0 2 8-16,3-3 0 0,3 0 0 0,3 1-8 15,1 2 26-15,5-3 6 0,3 0 0 0,3-5 1 16,3 0 11-16,2-2 1 0,4-3 1 0,-3-3 0 16,6-3-3-16,0 1-1 0,0-6 0 0,3 0 0 15,0-5-8-15,0 0-2 0,5-6 0 0,1 1 0 16,0-3-4-16,0-3-2 0,0-2 0 0,-1-1 0 15,1-2-1-15,-3 0 0 0,3-2 0 0,0-4 0 16,-1 4-42-16,1-4-9 16,-3 1-2-16,0-3-608 0,0 0-121 0</inkml:trace>
  <inkml:trace contextRef="#ctx0" brushRef="#br0" timeOffset="52887.759">3645 8408 1724 0,'0'0'38'0,"-6"-5"8"0,3 0 2 0,3 5 0 0,-3-5-39 0,0-1-9 0,3 4 0 0,0 2 0 16,0 0 47-16,0 0 7 0,0 0 2 0,0 0 0 15,0 0-24-15,6-6-5 0,-3 4-1 0,9-1 0 31,-6-2-45-31,6 2-9 0,0 0-1 0,3 1-1 0,-3-3 30 0,6 2 0 0,-1-2 0 0,1-1 0 16,3 1 0-16,-3-3 0 0,6 3 0 0,-3-3 0 16,-1 3 0-16,-2 2 0 0,0-2 8 0,3-1-8 15,-3 4 0-15,0 2 0 0,-6 0 0 0,0 2 0 16,-4 4 0-16,-2-1 0 0,-3 3 0 0,0 5 0 16,-6 0 10-16,0 1-10 0,-6 4 8 0,-2 3-8 15,-4 3 0-15,-6 3-11 0,0-4 1 0,-3 6 0 16,0 3-8-16,-2 0-2 0,-1 0 0 0,0-3 0 15,3 0 12-15,-3-3 8 0,4-2-12 0,-1 0 12 16,3 0 0-16,0-6 0 0,3 1 8 0,3-6-8 16,3-2 48-16,1-1 3 0,5-2 1 0,0-3 0 0,3-2-16 15,3-3-4-15,0 0 0 0,0 0 0 0,15 0 10 16,2-3 2-16,4-4 0 0,3-1 0 0,0-3 6 0,3-2 2 16,2-3 0-16,1-3 0 0,3-2-36 0,-3 0-6 15,2 0-2-15,1-3 0 0,6 6-8 0,-3-1-17 16,-4-2 4-16,7 0 1 15,-3 0-90-15,-1-1-18 0,-2 4-3 0,3 2-535 16,-3-3-107-16</inkml:trace>
  <inkml:trace contextRef="#ctx0" brushRef="#br0" timeOffset="53252.882">4035 7906 1944 0,'-9'-3'43'0,"9"3"9"0,0 0 1 0,0 0 1 0,0 0-43 0,0 0-11 0,6 8 0 0,6-3 0 16,0 3 24-16,6 3 2 0,3-1 1 0,2 4 0 15,4-1-9-15,3 3-2 0,0-3 0 0,5 3 0 16,4 2-6-16,-3 1-2 0,0-1 0 0,2 4 0 16,1 1-8-16,0 1 0 0,-4 3 0 0,-2 2 8 15,0 3-8-15,-9-1 0 0,0 1 9 0,-7 2-9 16,-2 1 13-16,-3 5-1 0,-9 5-1 0,-3-1 0 0,-9 4 0 0,-3 5 0 16,-9 0 0-16,-5 3 0 0,-7 2-11 15,-6 0 0-15,-5 3 9 0,-7 5-669 16,-3 0-133-16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6T22:33:34.2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15284 3881 1155 0,'0'0'25'0,"0"0"6"0,0 0 1 0,-6 0 0 0,0-2-32 0,6 2 0 16,0 0 0-16,-3 0 0 0,-3-3 86 0,6 3 10 16,0 0 3-16,0 0 0 0,0 0-17 0,0 0-3 0,0 0-1 0,0 0 0 15,0 0-37-15,0 0-7 16,0 0-2-16,0 0 0 0,0 0 3 0,0 0 0 0,3 8 0 0,0 3 0 15,0-1-4-15,-3 3-1 0,3 3 0 0,-3 0 0 16,-3 5-11-16,6 3-3 0,-3 0 0 0,0 2 0 16,-3 4-16-16,3 1 0 0,3 4 0 0,0-1 0 15,-3 3 0-15,0-2 0 0,0-1 0 0,0-2 0 16,0-1 8-16,3 1-8 0,-3-3 0 0,3 0 0 16,0-2 0-16,-1-3 0 0,1-3 0 0,0 3 0 15,0-3 12-15,-3-3 0 0,0 1-1 0,-3-1 0 16,3-2-11-16,-3-2 0 0,3-4 9 0,0 1-9 15,-3-6-23-15,3-5-9 16,0 0-1-16,0 0-1 0,0 5-15 0,0-5-3 0,0 0-1 16,3-5-548-16,3-3-110 0</inkml:trace>
  <inkml:trace contextRef="#ctx0" brushRef="#br0" timeOffset="1094.791">15194 3905 1479 0,'0'0'32'0,"0"0"8"0,-3-2 0 0,0-4 2 16,3 1-34-16,-3-3-8 0,3 0 0 0,0 0 0 16,3 0 80-16,0-2 15 0,0-1 2 0,3 1 1 15,-3-4-48-15,0 4-10 0,3-4-1 0,0 1-1 16,0 0-20-16,0 0-4 0,0 0-1 0,0-1 0 0,3 1 2 0,0 0 0 15,0 0 0-15,0 5 0 0,-3-3-6 0,-1 1-1 16,4 2 0-16,0-3 0 0,0 3-8 0,3 3 12 16,0 0-12-16,0-1 12 0,-3-2-3 0,3 3 0 15,6 0 0-15,-3-1 0 0,-1 1 0 0,4 5 0 16,-3-3 0-16,3 1 0 0,3 2-9 0,-3 0 0 16,-3 2 0-16,2 1 0 0,1 0 0 0,-3 2 10 0,3 3-10 15,0 0 10-15,-3 0-10 0,3 2 0 0,-3 1 0 0,2 2 0 16,-5-2 0-16,3-1 8 0,0 1-8 0,-3 2 0 15,0 3 0-15,0 0 0 0,-6-3 8 0,3 0-8 16,-3 3 0-16,0 0 0 0,0 0 9 0,-6-3-9 16,0 1 8-16,-6-1-8 0,0 3 10 0,0 0-10 15,-6-3 12-15,0 5-3 0,-3-5-1 0,-3 3 0 16,-3 0 0-16,-2-3-8 0,-1 3 12 0,-6 0-4 16,0 0-8-16,-3 0 12 0,1 0-12 0,-1 0 12 15,0 0-12-15,0-3 0 0,4 0 9 0,5-2-9 16,3-3 0-16,3-3 9 0,3 0-9 0,3-5-689 15,6 0-143-15</inkml:trace>
  <inkml:trace contextRef="#ctx0" brushRef="#br0" timeOffset="2000.648">16432 3395 1591 0,'0'0'35'0,"0"0"7"0,0 0 2 0,0 0 0 0,6-3-35 0,0 0-9 0,-6 3 0 0,0 0 0 16,0 0 105-16,3-5 19 0,-3 5 4 0,6-3 1 15,-6 3-46-15,0 0-10 0,0 0-1 0,0 0-1 16,0 0-41-16,-6 3-8 0,0 0-2 0,-3 2 0 16,-2 0-20-16,-4 8 0 0,0 1 0 0,-3 4 8 15,0 1-8-15,-3 5 0 0,0 7 0 0,-2-7 0 16,-1 5 0-16,3 6 0 0,3 2 0 0,3 0-8 16,0 2 8-16,6-2 12 0,3 0-2 0,3-2-1 15,3-3 10-15,3-1 1 0,3-2 1 0,3-2 0 0,6-6-21 16,0 0 0-16,3 0 0 0,0-5 0 0,6 3 0 15,2-9 0-15,4-2 0 0,3 0 8 0,0-2-8 16,2-6 0-16,-2 0 0 0,3-6 0 16,0-2-127-16,2-5-26 0,-2 3-6 0</inkml:trace>
  <inkml:trace contextRef="#ctx0" brushRef="#br0" timeOffset="2463.354">16873 3524 2235 0,'-15'-2'49'0,"15"2"11"0,0 0 1 0,0-6 2 0,0 1-51 0,0 5-12 0,0-8 0 0,3 3 0 16,0-3 84-16,3 3 15 0,0-1 2 0,0 1 1 15,3 0-46-15,3 2-10 0,-3 0-2 0,3 1 0 16,0 2-24-16,2-3-4 0,1 3-2 0,0-3 0 15,-3 3-14-15,6 3 9 0,0 0-9 0,0-1 8 16,-6 4-8-16,5-1 0 0,1 0 0 0,-3 3 0 16,-3 0 0-16,0 0 0 0,-3 0 0 0,0 0 8 15,0 0-16-15,-3 5-4 0,-9 0-1 0,-3 1 0 16,0-4-7-16,-6 6 0 0,-3 5-1 0,-6-2 0 16,0 5-23-16,-2-3-5 0,-4 3-1 0,0-1 0 15,-3 1 15-15,0-3 3 0,7 0 1 0,-7 1 0 16,-3-6 31-16,6-1 0 0,9-1 8 0,1-4-8 15,5 1 27-15,0-1-2 0,0 1 0 0,9-3 0 16,9 0-6-16,0-3-2 0,-6-5 0 0,9 3 0 0,9-1-1 16,-1-2-1-16,4-2 0 0,3 2 0 0,0-6 4 0,3 1 1 15,2-3 0-15,4-2 0 0,0-4-10 0,9 1-2 16,2-5 0-16,1-1 0 0,-3-2-8 0,-1 2 0 16,7-2 0-16,-3 0-11 15,2-5-20-15,-8-1-4 0,0 6-1 0,-7 0-752 16,4-6-150-16</inkml:trace>
  <inkml:trace contextRef="#ctx0" brushRef="#br0" timeOffset="2728.149">17355 3074 2041 0,'0'0'44'0,"0"0"10"0,0 0 2 0,0 0 2 0,0 0-46 0,9 3-12 0,6 0 0 0,3-1 0 15,-3 4 32-15,9-1 4 0,-1 0 0 0,4 3 1 16,3 0 18-16,3 5 3 0,-4 3 1 0,7 0 0 16,6-3-15-16,-3 3-4 0,-1 8 0 0,-5 0 0 15,3 5-12-15,-4 0-4 0,-2 0 0 0,-3 0 0 16,-6 3-3-16,0 2-1 0,-6-7 0 0,-4 5 0 16,-5-1-5-16,-6 4-2 0,-6 2 0 0,-2-3 0 15,-10 6-5-15,-3-3 0 0,-9 0-8 0,-3 0 12 16,-2-3-43-16,-10 1-9 0,-12-3-1 0,4-1-752 15,-4 1-151-15</inkml:trace>
  <inkml:trace contextRef="#ctx0" brushRef="#br0" timeOffset="10236.254">8494 5368 1987 0,'-18'-15'44'0,"12"9"8"0,-6-2 3 0,0 3 1 0,0-6-45 0,4 3-11 0,-4-5 0 0,0 3 0 16,-3-1 41-16,0-2 7 0,3 2 0 0,-6 1 1 15,3-6-28-15,-6 3-5 0,4-1-2 0,-4 1 0 16,0 0 0-16,0 0 0 0,-3-3 0 0,3 0 0 15,1 0 2-15,-1-2 0 0,-9-1 0 0,6 3 0 0,3-2-6 16,-2-4-1-16,-7 4 0 0,3-1 0 0,6 1-9 0,-3 2 10 16,-2 0-10-16,-1 0 10 0,-3 0 2 0,3 3 0 15,-3 0 0-15,-5 2 0 0,-10 1 13 0,3 4 3 16,10-1 1-16,-4 1 0 0,-3 4-13 0,-2 2-4 16,-4 2 0-16,3 1 0 0,1 2-12 0,-7 3 0 15,-9 3 0-15,1-1 0 0,5 6 0 0,-2 0-15 16,-4 3 3-16,1 2 1 0,-1 0-1 0,-3 5-1 15,-2 3 0-15,-1 6 0 0,1 2 13 0,-1 3-9 16,4-1 9-16,-4 6-8 0,1-2 8 0,-4 7 9 16,1 3-1-16,-4 5-8 0,7 0 22 0,-1 0-2 15,-5 1-1-15,5 1 0 0,-2 7-3 0,2-1-1 0,1 3 0 0,5-3 0 16,1 2-4-16,2 1-1 0,4 3 0 0,-1-4 0 16,3 1-10-16,1 3 0 0,2-1 0 0,4-2 0 15,5 0 0-15,-3 2 0 0,6 1 0 0,1-1 0 16,5 3 8-16,3 0-8 0,0 0 0 0,0-2 8 15,4 4 1-15,-1-1 0 0,3 1 0 0,-3-2 0 16,6 0-9-16,0 1 12 0,3-1-12 0,-3 2 12 16,7-2-12-16,-4 3 0 0,3-5 9 0,0-1-9 15,3 6 0-15,3-3 0 0,0-3 0 0,3 1 8 16,6-3-8-16,-3-1 0 0,3 4 0 0,3-3 0 16,3-1 8-16,2-2 1 0,1-2 0 0,3-1 0 15,0-2-9-15,0 3 0 0,3-3-12 0,3 2 12 16,-1-5 0-16,4 1 0 0,3-1 0 0,0-3 0 15,-1 6 0-15,7 0 0 0,6-5 8 0,0 2-8 0,-4-3 8 16,4-2-8-16,3 0 8 0,-4 0-8 0,4-3 8 16,-3 1-8-16,5-1 8 0,4-2-8 0,5 2 0 0,1-5 0 15,-4 2 0-15,1-4 0 0,0-4 0 0,2 1 0 16,4 0 0-16,2-6 0 0,-2 1 0 0,5-4 0 16,-2-1 0-16,-1 1 0 0,4-4 0 0,-1-1 0 15,4-2 0-15,2-3 0 0,-2 3 0 0,-1-6 8 16,3-2-8-16,-5 0 0 0,2 0 0 0,4-3 0 15,2 1 8-15,-2-4-8 0,-13 1 0 0,7-3 0 16,5-3 0-16,4 3 8 0,-4-3-8 0,0 0 0 0,-2-2 0 16,2 0 0-16,10-3 0 0,-1-3 8 0,-8 0-8 0,-4-2 0 15,3 0 8-15,4-3-8 0,-4-5 8 0,7 0-8 16,-4-1 0-16,0-2 8 0,-2-2-8 0,-1-3 0 16,1 0 8-16,2-3-8 0,4-3 8 0,-1 1-8 15,-6-3 10-15,4 0-10 0,-1-3 12 0,1-3-12 16,-4 1 16-16,7-3-4 0,-10 0-1 0,3-3 0 15,-2-2-1-15,2-3 0 0,1-3 0 0,2-2 0 16,-2 2-2-16,-7-2 0 0,1 0 0 0,-4-6 0 16,1 1 0-16,-4-1-8 0,1-2 12 0,-1-3-4 15,-2 0-8-15,-4 0 8 0,-2 3-8 0,-3-3 8 16,-1-2-8-16,-2-3 10 0,-4-3-10 0,1 3 10 16,-3-3 1-16,0-2 0 0,-4-1 0 0,-2 1 0 15,-3-1-11-15,-3 1 0 0,-4 2 0 0,-2 0 0 16,-3-2 10-16,0-1-10 0,-3-2 12 0,-3 3-12 15,0 2 11-15,-3-2-11 0,-3 2 10 0,-1-3-10 0,-5 1 19 16,0 2-3-16,-3 3 0 0,1 0 0 0,-7-3-8 0,3 0-8 16,-6-2 12-16,3 5-12 0,-3 0 16 0,-3 2-4 15,0 1-1-15,0-1 0 0,-6-2-3 0,4 0-8 16,-4 0 12-16,0 2-4 0,-6-2 0 0,3 5-8 16,-3-2 12-16,-2-1-4 0,-1 1-8 0,-3 2 0 15,0 0 0-15,-2 0 8 0,-1 6-8 0,-3-4 0 16,-2 4 0-16,-1-3 8 0,-3 2-8 0,-2 3 0 15,-1-3 0-15,0 6 0 0,1 0 0 0,-1 5 8 16,-5-3-8-16,2 3 0 0,-9-2 10 0,4 2-10 16,-1 0 12-16,1 0-12 0,-1 0 0 0,1 2 0 0,-1 6 0 0,1-2 0 15,-1-1 0-15,-2 0 0 0,-4 1 0 0,3 2 0 16,1-3 8-16,-1 0-8 0,-2 3 0 0,-4 0 0 16,1 3 0-16,-6-1 0 0,-1 4 0 0,1-1 0 15,-4 5 0-15,-5 4-16 0,-6 1 5 0,-1 4 1 16,-2 5-11-16,-6 7-3 0,-15 4 0 0,-4 7 0 31,7 6-57-31,-18 10-12 0,-12 5-3 0,-6 14 0 16,1 10-68-16,-7 11-15 0,-3 5-2 0</inkml:trace>
  <inkml:trace contextRef="#ctx0" brushRef="#br0" timeOffset="12706.594">10179 10173 1799 0,'-12'-10'51'0,"6"7"11"0,-3-2-50 0,0 2-12 0,-6-2 0 0,3 2 0 16,0 0 42-16,-6 1 6 0,1-1 0 0,2 3 1 15,0 0-4-15,-3 0-1 0,6 0 0 0,-3 3 0 16,3-1-11-16,0-2-2 0,3 3-1 0,1 0 0 16,-1-1 3-16,3 1 1 0,0 0 0 0,3 5 0 0,-3-3-8 0,3 3-2 15,0 2 0-15,0 4 0 0,0-1-12 0,3 5-2 16,-3-2-1-16,0 5 0 0,6 1-9 0,0 1 0 15,0-1 0-15,0 1 8 0,0 1-8 0,3 3 0 16,0-3 0-16,0 2 0 0,-3 0 0 0,0 1 0 16,0 2 0-16,-3-3 0 0,-6 6-9 0,3 0 9 15,-3 0 0-15,-3 2 0 0,-3-2 11 0,3 0 9 16,-3-1 1-16,0 1 1 0,-3-3-22 0,-3 0-16 16,3 0 2-16,1-5 1 0,2-3 13 0,-3 1 0 15,3-4 12-15,0-5-12 0,-3 1 8 0,6-7-8 16,-3-1 0-16,0-1 0 15,3-5-16-15,-2-3-11 0,2-5-1 0,0 1-1 16,0-7-21-16,3 1-4 0,0-3-1 0,3 0 0 16,-3-2 12-16,3 2 3 0,3-3 0 0,0 4 0 0,3-1 28 0,0-3 12 0,0 6-11 15,6-3 11-15,-3 3 0 0,3 2 10 0,0 3 0 0,0 0 0 16,2 0 7-16,-2 3 2 0,0 0 0 0,3 2 0 16,-6 6-8-16,3-3-2 0,0 2 0 0,0 4 0 15,-3 2-9-15,3 2 0 0,-3 4 0 0,-3 4 0 16,3 1 26-16,-6 4 3 0,0 4 1 0,0 2 0 15,0 0 2-15,0 3 0 0,-3 2 0 0,3 1 0 16,0-1-4-16,0 3-1 0,0 0 0 0,3 0 0 16,-3 0-11-16,6-2-1 0,-3-1-1 0,3-5 0 15,3 0 0-15,-1-2 0 0,1-6 0 0,0-3 0 16,0 1-14-16,3-6 0 0,9 0 0 0,-3-2 0 16,3-3-22-16,2-3-10 0,-2-2-3 15,6-1-705-15,-3-4-140 0</inkml:trace>
  <inkml:trace contextRef="#ctx0" brushRef="#br0" timeOffset="13401.943">10592 10642 1855 0,'0'0'52'0,"-5"-3"12"0,2-5-51 0,0 3-13 0,-3-3 0 0,0 0 0 16,3 0 9-16,-3-3-1 0,0 3 0 0,0-2 0 15,3-1 4-15,-3-2 1 0,3 0 0 0,-6 2 0 16,3-2 3-16,-3 2 1 0,0-2 0 0,-3 3 0 16,-3-1 8-16,3 0 2 0,-2 3 0 0,-1 3 0 15,0 0-11-15,-6 2-1 0,6 3-1 0,-3 0 0 16,0 5-14-16,4 3 9 0,-4 6-9 0,0-1 8 15,3 5-8-15,0 4 0 0,0 1 0 0,0 1 8 16,3 3-8-16,3-1-9 0,0 1 9 0,4 2-13 16,2-3 13-16,3 1-11 0,0-1 11 0,3 0-10 15,2-2 10-15,4-3-13 0,0-5 5 0,6 0 8 16,0-5 0-16,3-1 0 0,-3-4 9 0,3-4-1 16,6-2-8-16,-1-2-10 0,-2-4 10 0,0-2-13 15,0-5 21-15,-3 0 4 0,-3-3 0 0,2-2 1 0,-5-1 10 0,0 1 1 16,-3-4 1-16,-3 1 0 0,-3-3 5 0,3 3 1 15,-3 0 0-15,-3 0 0 0,0 0-1 0,0 2 0 16,-3 3 0-16,3 0 0 0,3 3-13 0,-3 3-2 16,0-1-1-16,0 6 0 0,3-1-14 0,-3 6 8 15,0 0-8-15,3-2 0 0,3 2 8 0,-6 0-8 16,3 8 0-16,3 2 0 0,0 1 8 0,0 2-8 16,0 3 0-16,0 3 9 0,0 2-9 0,-3 5 0 15,6 1 0-15,-3 2 8 0,-4 3-8 0,1 7 0 16,3-2 9-16,-3 3-9 0,3 2 0 0,-3-2 8 15,0-3-8-15,0 0 0 0,3-5 0 0,-3 0-12 16,0 2 2-16,0-5 0 0,0-3 10 0,0 4 0 0,0-4-9 0,-3-5 9 16,0-2 0-16,3-1 0 0,-3-5 0 0,3 1 0 15,-3-6 9-15,0-3-9 0,0-5 10 0,0 0-10 16,0 0 13-16,0-5-3 0,3-3-1 0,-3-6 0 16,3 1 1-16,0-8 0 0,0 3 0 0,0-6 0 15,6-3-1-15,-6-2 0 0,3 0 0 0,3-3 0 16,-3-2-9-16,0 0 10 0,3-3-10 0,-3-3 10 15,-1 5-10-15,1-4 8 0,3 2-8 0,0 0 8 16,-3 2-8-16,3 1 12 0,0 2-12 0,-3 0 12 16,0-2-12-16,0 2 0 0,3 0 0 0,-3 3 0 15,3 6-30 1,-3-4-8-16,-3 9-2 0,0-4-713 0,0 9-143 0</inkml:trace>
  <inkml:trace contextRef="#ctx0" brushRef="#br0" timeOffset="15119.974">11274 10075 1558 0,'0'0'34'0,"0"0"7"0,0 0 2 0,0-5 1 0,-3 0-35 0,3 5-9 0,0-3 0 0,-3-2 0 16,-3 2 93-16,6 3 17 0,0 0 3 0,0 0 1 16,-6-2-37-16,6 2-7 0,0 0-2 0,0 0 0 15,-9 2-21-15,3 1-5 0,-3-1-1 0,3 4 0 16,-2-1-10-16,2 3-3 0,-3 0 0 0,0 3 0 15,-3 2-11-15,0 3-2 0,3-1-1 0,0 4 0 16,0 0-3-16,0 4-1 0,0 4 0 0,0 2 0 0,0 0-2 16,3 3 0-16,1 2 0 0,-1 1 0 0,3-1 1 15,3 0 0-15,0 1 0 0,0-1 0 0,3-5-9 0,3 3 8 16,-4 0-8-16,4-6 8 0,3 1-8 0,-3-1 0 16,6-5 0-16,0 0 0 0,0-2 0 0,0-1 0 15,3-2 0-15,-3-2 0 0,0-6 0 0,3 2 0 16,-1-2-12-16,1 0 12 0,3-3 0 0,-3-2 0 15,3 0 0-15,0-6 0 0,0-2-15 0,-1-3-8 16,1 0-1-16,3-5-736 16,-3-6-148-16</inkml:trace>
  <inkml:trace contextRef="#ctx0" brushRef="#br0" timeOffset="15554.371">11417 10298 1989 0,'0'0'56'0,"0"-3"13"0,-6 0-55 0,6 3-14 0,0 0 0 0,3-5 0 16,-3 0 80-16,3-3 14 0,0 2 2 0,3-1 1 16,6-1-13-16,-3 0-4 0,3 0 0 0,0 0 0 15,2 0-36-15,1 3-7 0,0-3-1 0,3 2-1 16,-3 1-12-16,6 2-3 0,-6-2 0 0,3 2 0 15,2 1-3-15,-2-1-1 0,-3 3 0 0,0 3 0 16,-3-1-16-16,0 1 0 0,0 2 0 0,-3 1 0 0,0-1 0 0,-3 3 8 16,-4 5-8-16,-2-2 10 15,0 2-10-15,-5 3 0 0,-4 2 0 0,-3 1 0 0,3-1-16 0,-3 1 5 16,0-1 1-16,0 4 0 0,-3-1 10 0,0 0-13 16,0 0 5-16,1-2 8 0,2-1 0 0,0-2 0 15,0-3 0-15,3 0 0 0,0 1 0 0,0-4 0 16,3-2 12-16,3-2-4 0,3 1 0 0,0-7 0 15,0 0 0-15,0 0 0 0,3 3-8 0,6 0 0 16,-3-1 0-16,3-2 0 0,3-2 0 0,3-4 0 16,3 1 0-16,-1 0 0 0,4-3 11 0,3-3-3 15,3 1-8-15,-3-6 12 0,2 3-12 0,4-6 0 16,3 3 0-16,-3-2 0 0,-1-3-12 0,1-1 12 0,-3-1-12 0,-3 1 12 31,0-1-182-31,-4-1-30 0,-2-3-5 0</inkml:trace>
  <inkml:trace contextRef="#ctx0" brushRef="#br0" timeOffset="15854.954">11721 9861 2176 0,'-9'0'62'0,"6"0"13"15,3 0-60-15,0 0-15 0,0 0 0 0,0 0 0 16,0 0 49-16,21 0 7 0,-1 0 2 0,4 0 0 15,0 0 10-15,3 0 3 0,3 3 0 0,-1 2 0 16,4 0-35-16,-3 3-8 0,0 5 0 0,-1-2-1 16,1 2-4-16,-3 3-1 0,0 0 0 0,-4 3 0 15,1 4-14-15,-9 1-8 0,-3 3 8 0,-3-1-8 0,-3 1 16 0,-6 2-2 16,-3 0 0-16,-3 2 0 0,-3 1-5 0,-3 0-1 16,-3 0 0-16,-3-1 0 0,-2 1-8 0,-4 0 0 15,3 0 0-15,-3-3 0 16,0 3-41-16,1-9-4 0,-1 1-1 0,6-3-764 15,0-5-153-15</inkml:trace>
  <inkml:trace contextRef="#ctx0" brushRef="#br0" timeOffset="16457.188">12060 9620 2228 0,'0'0'63'0,"0"-8"14"0,0-5-61 0,6 0-16 0,0-3 0 0,0 0 0 16,3-2 52-16,3-1 7 0,0 3 1 0,-1-2 1 16,4-1 24-16,-3 1 5 0,6 2 1 0,-3 3 0 15,3 2-48-15,-3 3-10 0,3-3-1 0,-7 6-1 16,1 2-6-16,0 1-1 0,0 2 0 0,-3 2 0 15,-3 6-8-15,0 3-1 0,-3 2-1 0,3 3 0 16,-3 5-3-16,0 3-1 0,0 0 0 0,-3 8 0 16,3-1-10-16,-3 4 10 0,3-1-10 0,0 1 10 0,0 2-10 0,3 0 0 15,-3 0 0-15,3 0 0 0,0-3 0 16,0 1 0-16,2-6 0 0,1-3 0 0,3 1 0 0,-3-4 0 16,3-4 0-16,3-1 0 0,0-2 0 0,0-2 0 15,-3-4-8-15,6-5 8 0,-7 1 0 0,4-6 0 16,-3-3 0-16,0 0 0 0,0-2 0 0,-3-3 0 15,0-5 0-15,-3 0 0 0,0-3 0 0,0 0 0 16,-3-3 0-16,-3 1-11 0,-3-1-5 0,0 6 0 16,0-3-1-16,-3 3 0 0,0 2 17 0,-3 4 8 15,0-1-8-15,3 5 12 0,-3 3-20 0,3 0-5 16,-3 5-1-16,3 3 0 0,0 3 14 0,0 2 0 16,3-2-10-16,1 4 10 0,2 9 0 0,0 0-9 15,0 3 9-15,0-1 0 0,5 6-10 0,1-3 10 0,0 3-8 0,0 2 8 16,3 3 0-16,0 3 0 0,3 2 0 0,-3 3 0 15,3 3 0-15,0-3 11 0,-3 5-11 0,0 0 12 16,3 0-12-16,-6-2 10 0,0 2-10 0,2-2 10 16,4 0-10-16,-6-1 10 0,-6-2-10 0,0-2 10 15,0-6 1-15,-6 0 0 0,-3-3 0 0,-2-2 0 16,-4-6 7-16,3 1 2 0,-6-3 0 0,-3-1 0 16,-3-2-4-16,0-2 0 0,4-3 0 0,-7-3 0 15,0 0-60-15,-3-2-13 16,-3-6-3-16,-2-2-819 0,-1-6-164 0</inkml:trace>
  <inkml:trace contextRef="#ctx0" brushRef="#br0" timeOffset="17770.946">10810 11062 840 0,'-9'3'24'0,"9"-3"4"0,0 0-28 0,0 0 0 15,0 0 0-15,0 0 0 0,0 0 52 0,0 0 4 16,0 0 0-16,0 0 1 0,0 3-6 0,0-3-2 16,-6 5 0-16,3 0 0 0,3-2-3 0,0-3-1 15,-6 8 0-15,3-6 0 0,0 1-5 0,3-3 0 16,0 0-1-16,-6 8 0 0,6-8-14 0,0 5-2 15,-3 3-1-15,3 0 0 0,-3-3-4 0,3 6-1 0,3-3 0 16,-3 2 0-16,0 1 21 0,0 0 4 0,3-1 1 0,0 1 0 16,0 2-21-16,-3 0-4 0,3 1-1 0,0-1 0 15,0-3 9-15,0 4 2 0,3-4 0 0,0 1 0 16,3-1-12-16,0 1-3 0,-3-1 0 0,3-2 0 16,-1-2-13-16,1 2 11 0,0-3-11 0,3 0 10 15,0-2-10-15,0 0 0 0,-3-3 9 0,3 0-9 16,0 0 10-16,-3 0-2 0,3-6-8 0,-3 4 12 15,-1-1 9-15,1-5 2 0,3 3 0 0,-3-3 0 16,0 0 7-16,0-3 2 0,0 3 0 0,-3 0 0 16,3-2-3-16,-3-1 0 0,0 1 0 0,0-1 0 15,0-2 3-15,-3 2 0 0,3 3 0 0,-6-2 0 16,3-4-7-16,-3 4-1 0,-3-1 0 0,3 3 0 16,-6-5-7-16,3 3-1 0,0-1-1 0,-3 0 0 0,0 1-15 15,-3-1 9-15,3 1-9 0,-6-1 8 0,0 0-24 0,0 1-6 16,0-1-1-16,0 3 0 15,-2 0-7-15,-4 3-2 0,3 0 0 0,0 0 0 16,3 5 3-16,-3-3 0 0,0 3 0 0,3 3 0 0,3-1 6 0,-2 3 2 16,2 1 0-16,3 2 0 15,-3-3-14-15,6 6-2 0,-3-1-1 0,0 1-605 16,0 2-121-16</inkml:trace>
  <inkml:trace contextRef="#ctx0" brushRef="#br0" timeOffset="18053.314">10845 10933 1555 0,'-5'10'34'0,"5"-10"7"15,0 0 2-15,2 8 1 0,-2 0-36 0,3 3-8 0,3-1 0 0,-3 3 0 16,3-2 73-16,-3 2 13 0,3 3 2 0,0 3 1 16,3-1-27-16,-3 1-6 0,0 2 0 0,0 0-1 15,-3 3-27-15,3 0-6 0,-3-1-1 0,3 1 0 16,-3 5-13-16,0-2-8 0,0 2 8 0,0-3-8 16,-3 4-32-16,0-4-12 0,0-2-1 0,0 0-568 15,-3-1-114-15</inkml:trace>
  <inkml:trace contextRef="#ctx0" brushRef="#br0" timeOffset="23727.058">10536 6223 1164 0,'0'0'32'0,"0"0"9"0,0 0-33 0,0 0-8 0,0 0 0 0,6-3 0 16,3-2 33-16,0 0 5 0,3-1 1 0,3 1 0 15,-1 0-15-15,10-3-2 0,0-3-1 0,0-2 0 16,6 0-10-16,5-3-3 0,4 0 0 0,6-5 0 16,2 2 11-16,4-4 1 0,-1-1 1 0,4-3 0 15,6 1 11-15,-1-3 1 0,4 0 1 0,2 0 0 16,1-3-8-16,-1 0-2 0,1 0 0 0,2 1 0 16,3-4-3-16,1 6-1 0,-1-3 0 0,-2 1 0 0,-1-1-7 0,4 0-1 15,-1 3-1-15,1-3 0 0,-1 6 3 0,-3-6 1 16,-2 3 0-16,-1 0 0 0,4 0 16 0,-4 2 3 15,7 1 1-15,-4 2 0 0,-2-2-4 0,-1-1-1 16,-2-5 0-16,-1 3 0 0,-2 3-7 0,-4-3-2 16,1 5 0-16,2-3 0 0,-5 1-3 0,0 2-1 15,-10 0 0-15,4 3 0 0,2 0-1 0,-2 0 0 16,0 0 0-16,-1 2 0 0,1 3-5 0,-3-2-2 16,-1-1 0-16,1 3 0 0,0-2 2 0,-1 2 0 15,1-3 0-15,2 1 0 0,-2-1-3 0,3 4 0 16,-7-4 0-16,4 3 0 0,-3 0-8 0,-4 3 0 0,1 0 0 15,-3-3 0-15,0 0 0 0,-1 0 0 0,-2 3 0 0,0-3 0 16,-3 5 0-16,-4 1 0 0,4-1 0 0,-3 1 8 16,-3-1-8-16,0 1 10 0,-4 2-10 0,-2-3 10 15,-3 3-10-15,0 3 0 0,-3-3 0 0,0 0 0 16,0 3 0-16,-3-1 0 0,-3 4 9 0,0-4-9 16,-1 1 8-16,-2 0-8 0,-3 5 8 0,3-3-8 15,0-5 0-15,-3 8 0 0,0 0 0 0,-3-2 0 16,3 2-40-16,0 0-4 0,-3-6 0 15,0 4-636-15,1-1-128 0</inkml:trace>
  <inkml:trace contextRef="#ctx0" brushRef="#br0" timeOffset="24027.536">14533 4310 1587 0,'-20'-3'35'0,"11"1"7"0,0-1 2 0,0 3 0 0,0-3-35 0,0 1-9 0,0 2 0 0,3-3 0 0,-3 1 108 0,3-1 19 15,3-2 4-15,0 2 1 0,3 3-40 0,0 0-7 16,-3-5-1-16,3 5-1 0,0 0-44 0,0 0-9 16,0 0-2-16,9-6 0 0,-6 1-4 0,6 2-2 15,-9 3 0-15,0 0 0 0,9 0-6 0,6-2-2 16,-3 2 0-16,3 0 0 0,3 2-14 0,-4 1 8 16,1 2-8-16,0 1 0 0,3 2 0 0,0-3 8 15,-3 5-8-15,0 1 0 0,0-3 0 0,-4 3 0 16,-2-3 0-16,3 2 0 0,-3 1 0 0,-3-1 0 0,3 4 0 15,-6-4 0-15,0-2 8 0,-3 5-8 0,-3-2 0 0,0 2 9 16,-6 0-1-16,0 3-8 0,-3-3 12 0,-3 1-4 16,-2 2-8-16,-1-1 0 0,0 1 0 0,-3 3-780 15,0-6-161-15</inkml:trace>
  <inkml:trace contextRef="#ctx0" brushRef="#br0" timeOffset="24371.046">14745 4101 2217 0,'0'0'48'0,"0"0"11"0,0 0 1 0,0 0 4 0,0 8-52 0,3-3-12 16,0 1 0-16,0 2 0 0,3-3 64 0,3 0 9 15,0 0 3-15,-1 1 0 0,10-1-42 0,-3 3-8 16,6-3-2-16,-3 0 0 0,3 3-16 0,3-2-8 15,-1 2 0-15,1 0 8 0,-3 0-8 0,0-1 0 16,0-1 0-16,-3 2 0 16,-1 0-130-16,-5-3-18 0,3 0-4 0</inkml:trace>
  <inkml:trace contextRef="#ctx0" brushRef="#br0" timeOffset="24571.209">14980 4022 1944 0,'-12'-6'43'0,"6"4"9"0,0 2 1 0,6 0 1 0,0 0-43 0,-9 0-11 0,0 0 0 0,0 2 0 16,3 1 71-16,-3 2 12 0,3 3 2 0,-2 3 1 16,-1 2-46-16,-3 0-10 0,0 1-2 0,3 4 0 15,-3-5-20-15,3 3-8 0,0 3 0 0,0-1 9 16,0-2-9-16,3 0 0 0,-3 0 0 0,6 0 0 16,-3-3-31-16,0 0-5 0,1-5 0 0,2 0-1 15,0 0-45-15,0-3-9 0,3-5-1 0,0 0-512 16,0 0-103-16</inkml:trace>
  <inkml:trace contextRef="#ctx0" brushRef="#br0" timeOffset="24812.174">14772 4175 1717 0,'-9'-3'37'0,"9"3"8"0,-6 0 2 0,3-2 2 0,3 2-39 0,-6-3-10 16,3-2 0-16,0 2 0 0,3-5 97 0,3 0 18 16,0 0 3-16,3 1 1 0,0-1-56 0,6-3-11 15,-1 0-3-15,7 1 0 0,-3-3-49 0,3-3 0 16,0 0-12-16,0 3 3 15,0-6-24-15,-3 3-5 0,-1-2-1 0,-5 7 0 16,-3 3 4-16,-3 0 1 0,-3 0 0 0,-6 3 0 16,0 5 2-16,-6 3 0 0,-2 2 0 0,-4 3 0 0,-3 0 46 0,3 2 10 0,0 6 1 0,0 0 1 15,0 3 23-15,4 2 5 0,2 5 1 16,3 1 0-16,3-1-35 0,3 1-6 0,6-1-2 0,3 3-672 16,0-2-134-16</inkml:trace>
  <inkml:trace contextRef="#ctx0" brushRef="#br0" timeOffset="25459.541">10902 5853 1573 0,'0'0'34'0,"0"0"7"0,0 0 2 0,0 0 2 0,0 0-36 0,0 0-9 0,0 0 0 0,-3-3 0 15,-3 3 40-15,0 5 5 0,-3 1 2 0,-3-1 0 16,3 5-16-16,-3-2-3 0,-2 3-1 0,-1 0 0 16,-3-1 19-16,0 1 4 0,0 2 1 0,-3-3 0 15,3 4-14-15,1-1-2 0,2 0-1 0,-3 0 0 16,3-2-6-16,3 2-2 0,0 0 0 0,0 1 0 15,0-4-26-15,6 1 8 0,0-1-8 0,6 1 0 16,-3 2 0-16,6-2 0 0,0-3-9 0,3 0 9 0,3 2-26 0,3-4 2 16,0-1 0-16,6 0 0 0,0 0 8 0,6-2 3 15,-4-3 0-15,7 0 0 0,0 0 13 0,3 0 0 16,-3 0-10-16,2 0 10 0,1 0 0 0,0 0 0 16,-3 0 0-16,-1 0 0 0,-2 0 0 0,-3 0 0 15,3 0 0-15,-9 3 0 0,3-1-17 0,-6 1 1 16,-1 0 0-16,1-1-893 15</inkml:trace>
  <inkml:trace contextRef="#ctx0" brushRef="#br0" timeOffset="27513.843">10405 11750 1710 0,'-9'-2'37'0,"9"2"8"0,0 0 2 0,0 0 1 0,0 0-38 0,-3-3-10 0,0-2 0 0,3 5 0 15,0 0 56-15,0 0 10 0,9-3 2 0,0 0 0 16,3 1-32-16,6-1-7 0,0-2-1 0,2-1 0 16,1 1-8-16,3-3-3 0,3 0 0 0,0-2 0 15,2-1-7-15,4-2-2 0,0 0 0 0,6-6 0 16,2 1-8-16,1-1 0 0,0-2 9 0,2 2-9 15,-2 1 0-15,0-1 8 0,-4 1-8 0,-5 2 0 16,-3 0 0-16,0 0 0 0,-7 3 0 0,-2 2 8 16,-3 1 4-16,-3 2 0 0,-6 3 1 0,-3-1 0 0,-3 4 20 15,-3 2 4-15,0 0 1 0,0 0 0 16,-6 5-16-16,-6 3-3 0,0 0-1 0,-6 2 0 0,-3 4-18 16,-2 1-16-16,-7 1 4 0,0 0 0 15,-3 3-12-15,-2-1-3 0,-4 3 0 0,-3 1 0 0,-3-1 18 16,4 0 9-16,-4 3-10 0,4 0 10 0,-1-3-15 0,0 0 3 15,0-5 1-15,7 0 0 0,2-3 37 0,3 0 7 16,6-5 2-16,7 0 0 0,2-3 10 0,6-2 3 16,3 0 0-16,6-3 0 0,0 0-20 0,12-6-3 15,6 1-1-15,2-3 0 0,10-5-11 0,0 0-2 16,6-6-1-16,5 1 0 0,1-1 2 0,3 0 0 16,5 1 0-16,1-3 0 0,-1 2-4 0,-2-2 0 0,0 5 0 15,-7-2 0-15,1 4-8 0,-9 1 0 0,0 0 0 0,-7 2 0 16,-5 4-11-16,-3-1 3 0,-6 2 0 0,-6 4 0 31,-6 2-19-31,-6 2-3 0,-9 6-1 0,-6 3 0 16,-9-1-86-16,-5 6-18 0,-4 3-3 0,0-3-1 0</inkml:trace>
  <inkml:trace contextRef="#ctx0" brushRef="#br0" timeOffset="28695.953">14760 4802 1220 0,'0'0'27'0,"0"0"5"0,0 0 2 0,3-2 0 0,3-6-34 0,0 2 0 0,2-2 0 0,4 3 0 15,0-5 88-15,6-1 12 16,6-2 1-16,0-1 1 0,6 1-30 0,-1-3-7 0,7 0-1 0,3 3 0 15,-4-3-17-15,1 3-4 0,-3 0-1 0,0 2 0 16,-1 3-26-16,-8 3-4 0,0 0-2 0,-6 2 0 16,-3 1-10-16,-6 2 0 0,-3 2 0 0,-6-2 0 31,-3 8-25-31,-9 0-7 0,0 5-2 0,-9 1 0 16,-3 1 6-16,0 1 2 0,-5-3 0 0,-7 1 0 0,-3 4-13 15,3-2-2-15,-2 0-1 0,5 0 0 0,-3-3-14 0,7 0-2 0,2 1-1 16</inkml:trace>
  <inkml:trace contextRef="#ctx0" brushRef="#br0" timeOffset="32254.127">10244 6146 1825 0,'0'0'40'0,"0"0"8"0,3-8 1 0,0 3 3 0,0 0-41 0,0-1-11 0,0 1 0 0,3 3 0 15,3-4 63-15,3 6 10 0,-3-2 3 0,3-1 0 16,6 6-29-16,-4-1-6 0,4 1-1 0,0 2 0 16,6 0-15-16,0 1-3 0,0 2-1 0,-1-3 0 15,1 3-9-15,0 0-3 0,0 0 0 0,0 0 0 16,-3 2-9-16,-1-2 0 0,-2 0 0 0,0 0 0 15,0 0-12-15,-6-3-8 0,3 3-2 0,-9-2-662 16,3 2-133-16</inkml:trace>
  <inkml:trace contextRef="#ctx0" brushRef="#br0" timeOffset="32480.941">10619 5990 1940 0,'0'0'43'0,"-6"3"9"0,0-3 1 0,-3 2 1 0,3 1-43 0,1 2-11 16,2 3 0-16,-3-2 0 0,0 2 46 0,3 0 7 16,0 2 2-16,-3 1 0 0,3 5-20 0,-3-1-4 15,3-1-1-15,-3 4 0 0,3 1-19 0,-3-1-11 16,-3 1 12-16,0 2-12 0,3 0 12 0,-6-2-12 0,0 2 12 0,-3 3-12 16,6-3 0-16,-5-3-16 0,2 3 2 0,0-5 0 31,3 0-118-31,0 0-23 0,0-5-5 0,3 2-674 0</inkml:trace>
  <inkml:trace contextRef="#ctx0" brushRef="#br0" timeOffset="32629.667">10241 6292 1694 0,'0'0'48'0,"0"0"11"16,0 0-47-16,0 0-12 0,0 0 0 0,3-5 0 15,3-3 39-15,0-3 5 0,3 0 2 0,0 1 0 16,9-3-16-16,-3-1-3 0,6-4-1 0,-1 2 0 16,7-3-40-16,0 1-8 0,0 2-2 0,0 0-793 15</inkml:trace>
  <inkml:trace contextRef="#ctx0" brushRef="#br0" timeOffset="32763.776">10345 6104 1882 0,'0'0'41'0,"-6"3"9"0,-5-1 2 0,-1 1 1 0,3 2-42 0,-3-2-11 15,6 2 0-15,0 0 0 0,0 1 88 0,3-1 15 16,0 0 3-16,6 3 1 0,3 3-58 0,3-1-11 16,3 6-2-16,0 0-1 0,-3 5-27 0,5 0-8 15,4 3 0-15,0 5-1063 16</inkml:trace>
  <inkml:trace contextRef="#ctx0" brushRef="#br0" timeOffset="64924.304">15161 6768 1692 0,'-8'-5'37'0,"2"2"8"0,0-2 2 0,3 0 0 0,-6-3-38 0,6 2-9 0,-3-2 0 0,0 0 0 16,0 0 58-16,3 1 10 0,0-1 1 0,0 0 1 15,3 0-5-15,0 2-1 0,-3-1 0 0,3 7 0 16,0 0-23-16,3-6-5 0,0 4 0 0,-3 2-1 16,0 0-3-16,9-3 0 0,-3 6 0 0,3 2 0 15,-3 0-1-15,3 8-1 0,0 3 0 0,0 5 0 16,-1 6-12-16,1 2-2 0,-6 3-1 0,3 5 0 15,0 2-5-15,-3 1-1 0,0-3 0 0,0 0 0 16,-3-5 1-16,3 0 0 0,-3-6 0 0,0 3 0 0,0-5-10 16,0-5 0-16,0-1 0 0,0-2 0 0,0-3 0 0,0-2 0 15,0-3 0-15,0-8 0 0,0 0 0 0,0 0 8 16,0 0-8-16,0-8 8 0,6-3-8 0,-3-5 0 16,0-2 0-16,3-9 8 0,0 1-8 0,-3-6 0 15,3-5 0-15,0 0 0 0,0-3-20 0,-3 3 1 16,3 3 0-16,0 2 0 0,0 6 6 0,0 2 1 15,-3 5 0-15,3 4 0 0,-3 1 12 0,2 4 0 16,1 4-10-16,0 4 10 0,-6 2 0 0,6 0 0 16,3 2 0-16,-3 4 8 0,0 4 0 0,-3 4-8 15,3 1 12-15,0-1-4 0,-3 4 0 0,0 3 0 16,3 1 0-16,0 1 0 0,0 1-8 0,-3-3 0 0,3 3 9 0,-3-3-9 16,0-2 0-16,-3-1 0 0,3 1 0 0,0-3 8 15,-3 0-8-15,0-3 0 0,0-3 8 0,0-2-8 16,-3-2 0-16,0-1 0 0,3-5 0 0,0 0 8 15,0 0-8-15,0 0 0 0,3-5 0 0,3-3-8 16,0-6-13-16,0-4-3 0,2-1 0 0,4-7 0 31,0-3-5-31,0-3-2 0,3 0 0 0,0 1 0 0,0-1 7 0,-3 5 0 0,3 1 1 0,0 0 0 16,-1 7 23-16,-2 3 0 0,0 0 0 0,0 6 0 16,0 2 38-16,0 5 6 0,0 0 0 0,-3 1 1 15,0 4 3-15,0 1 1 0,0 5 0 0,-3 0 0 16,2 3-13-16,1 2-2 0,-3 3-1 0,0 0 0 15,0 5-11-15,-3-3-2 0,3 3-1 0,-3 1 0 16,3 1 0-16,0 4 0 0,0-6 0 0,0 3 0 16,3 0-43-16,0-3-9 0,-3 0-2 0,0 0 0 15,6-5-124-15,-3 0-25 0,2-3-4 0,1-2-533 16,-3-3-107-16</inkml:trace>
  <inkml:trace contextRef="#ctx0" brushRef="#br0" timeOffset="65258.985">15923 6660 1198 0,'0'0'34'0,"0"0"7"0,0 0-33 0,0 0-8 15,0 0 0-15,0 0 0 0,0 0 16 0,0 0 2 0,0 0 0 0,3-3 0 16,3 0 10-16,-6 3 3 0,0 0 0 0,6 0 0 16,0 3 6-16,-3 0 2 0,-3-3 0 0,0 0 0 15,0 0 40-15,3 5 8 0,0 3 1 0,-6-3 1 16,3 0-21-16,0-5-4 0,0 8 0 0,0-2-1 15,-3 2-23-15,3-1-4 0,0 1 0 0,0 3-1 16,0-3 6-16,0 3 2 0,3-1 0 0,-3-2 0 16,6 5-13-16,-3-2-2 0,0-1-1 0,0 1 0 15,0-3-12-15,0 0-3 0,3 5 0 0,-3-5 0 16,0 0-12-16,3 0 9 0,-6 0-9 0,3 0 8 16,-3 2 5-16,3 1 1 0,0 0 0 0,0-3 0 15,-3 2-14-15,3 1 8 0,-3-3-8 0,3 2 0 16,-3-2 13-16,0 0-3 0,0 0-1 0,0 0 0 15,0-8-9-15,0 5 0 0,0-5 0 0,0 0 8 16,0 6-8-16,0-6 8 0,0 0-8 0,0 0 8 16,0 0-30-16,0 0-6 0,0 0-2 0,0-6-1082 15</inkml:trace>
  <inkml:trace contextRef="#ctx0" brushRef="#br0" timeOffset="65755.319">15346 6871 2146 0,'-33'8'60'0,"18"-3"15"0,-5 3-60 0,2 0-15 0,-3 6 0 0,0-4 0 16,0 1 44-16,0-1 7 0,1 4 1 0,8-4 0 15,0 1 4-15,6-1 2 0,0-2 0 0,9 3 0 16,6-6-44-16,3 0-14 0,3 1 8 0,8-6-8 16,10-6 0-16,9 1 0 0,2-5-13 0,10-6 5 31,3 0-18-31,2-5-3 0,4-1-1 0,-4-1 0 0,1 1 9 0,2 1 1 0,1-3 1 0,-1 6 0 16,-8 2 19-16,-7 0-8 0,-8 6 8 0,-6 2 0 15,-6 0-20-15,-13 8 4 0,-5 0 0 0,-9 0 0 16,-6 5 6-16,-8 8 2 0,-10 1 0 0,-9 7 0 15,-6-3 8-15,-5 6 0 0,-4 2 10 0,-3 1-10 16,1-1 53-16,-4 1 5 0,1-1 1 0,2-2 0 16,3-3 9-16,7-2 1 0,8-3 1 0,3-3 0 15,12-5-34-15,4 2-6 0,5-4-2 0,9-6 0 16,3 2-28-16,8 4-8 0,7-6-1 0,6 0 0 0,3-8 9 16,9 2-13-16,-4-4 5 0,7 2 8 0,0-3-16 0,-1 1 4 15,-2 2 0-15,-3 0 1 0,-3 3 3 0,-6 2 0 16,-4 0 0-16,-8 3 0 0,-12 0-4 0,3 6 0 15,-9 2 0-15,-3 5 0 16,-9 0-19-16,-5 5-4 0,-4-2-1 0,0 6-710 16,-3-1-142-16</inkml:trace>
  <inkml:trace contextRef="#ctx0" brushRef="#br0" timeOffset="66321.045">17450 6189 1839 0,'0'0'40'0,"0"0"9"0,0 0 2 0,0 0 1 0,0 0-42 0,0 0-10 0,0-3 0 15,0 3 0-15,0 0 96 0,0 0 18 0,0 0 3 0,3 5 1 16,3 6-30-16,-3 2-7 0,-3 6-1 0,3 2 0 15,-3 5-27-15,3 6-5 0,-6 8-2 0,0 5 0 16,-3 0-27-16,3 5-6 0,0 0-1 0,0 3 0 16,-5 3-3-16,2-1-1 0,0 1 0 0,0-1 0 15,3-2-8-15,-3-5 0 0,0-6 0 0,3-2 8 16,6-6-8-16,-6-5-16 0,0-2 4 0,0-6 1 31,6-2-86-31,0-4-18 0,-3-4-3 0,3-6-627 0,-3-5-126 0</inkml:trace>
  <inkml:trace contextRef="#ctx0" brushRef="#br0" timeOffset="66722.609">17971 6173 2340 0,'0'0'66'0,"0"0"15"0,0 0-65 0,0 0-16 15,0 2 0-15,0-2 0 0,3 8 60 0,-3-2 9 16,0 2 2-16,0-3 0 0,3 3-6 0,-3 0-1 15,0 2 0-15,0-2 0 0,-3 3-38 0,0 2-8 16,0 0-2-16,-3 1 0 0,-2 1-6 0,-4 1-2 16,3 5 0-16,-9-2 0 0,0-1-8 0,0 1 12 15,-3 2-12-15,-3 0 12 0,-5-2-12 0,2 2 10 16,0 0-10-16,-3 0 10 0,4-2-10 0,-1-1-14 16,0-2 3-16,3 3 1 0,6-6 20 0,0 0 4 15,-2 0 1-15,8-2 0 0,3 0-15 0,3-3 0 0,0 2-9 16,3 1 9-16,3-1-13 0,6 1 3 15,0-1 1-15,3 1 0 0,0 2 0 0,9-2 0 0,5-1 0 0,1 4 0 16,3-1 9-16,3-2 0 0,5 2 0 0,1-3 0 16,0 1 0-16,3-1 0 0,-7 1 0 0,1 0-8 15,3-3 8-15,-4 2 11 0,1-2-3 0,-3 0 0 16,-3 3-8-16,-6-3 0 0,-9 0 0 0,-1-1 8 16,-2 1 10-16,0 0 2 0,0-2 0 0,-9 2 0 15,-3-3-20-15,3 3-11 0,-3-3 2 0,0 0 0 16,0-2-146-16,3-3-29 0,0 0-5 0</inkml:trace>
  <inkml:trace contextRef="#ctx0" brushRef="#br0" timeOffset="67188.014">18525 6117 2228 0,'0'0'49'0,"0"0"11"0,0 0 1 0,-3 5 1 0,0 1-50 16,0 2-12-16,-3 0 0 0,6 2 0 0,0 1 72 0,0 5 11 15,-3 0 2-15,3 2 1 0,-3 3-31 0,3 0-7 16,0 3 0-16,0 0-1 0,-3-3-19 0,0 6-4 16,-3-1-1-16,0 1 0 0,0 2-11 0,0 0-3 15,-6 0 0-15,4 0 0 0,-1-3-9 0,0 4 0 0,0-4 9 0,-3 0-9 16,0-2 30-16,3 3 2 0,0-6 0 0,0 0 0 15,3 6-32-15,-3-9-18 0,6 3 2 0,-3-2 1 16,6-1 15-16,-3-2 0 0,3 0 0 0,0-5 0 16,0-1 0-16,3-2 20 0,0-3-4 0,0 3 0 15,0-5-25-15,-3-3-6 0,9 0-1 0,0 0 0 16,0 0 26-16,3 0 5 0,0-3 1 0,6-2 0 16,0 0-16-16,2-1 0 0,4 1 0 0,0-3 0 15,6 3 0-15,3 0 0 0,-1-1 0 0,4 4 0 16,-3-1-14-16,3 3-2 0,-4 0-1 0,1 0 0 15,0 3 17-15,-4-1 12 0,1 4-1 0,-3-4-1 16,0 4 4-16,-3-4 1 0,2 4 0 0,-2-1 0 16,-3-3-7-16,-3 1-8 0,-6 0 11 0,-12-3-11 15,12 2 12-15,-3 4-4 0,0-4 0 0,-9-2-8 16,0 0-54-16,0 0-18 0,0 0-3 0,0-2-1 16</inkml:trace>
  <inkml:trace contextRef="#ctx0" brushRef="#br0" timeOffset="68007.685">19835 5818 1562 0,'6'-8'34'0,"0"3"7"0,-3 0 2 0,3-1 1 0,2 4-35 0,-2-6-9 0,0 3 0 0,-3-3 0 15,3 2 65-15,-3 1 11 0,-3 0 3 0,-3-1 0 16,0 1 5-16,3 0 0 0,0 5 1 0,-3-5 0 16,-6-1-28-16,3 4-5 0,1-1-2 0,-1 0 0 15,-6 3-10-15,3 3-3 0,0 0 0 0,0 2 0 16,-3 3-21-16,0 0-5 0,0 2-1 0,-6 9 0 15,0 2-10-15,-2 3 0 0,-1 5 0 0,-3 3 0 16,-3 2 0-16,3 3 0 0,-2 3-8 0,2 2 8 16,-3 0 0-16,6 3 0 0,3-2-9 0,-3 2 9 15,7 2 0-15,-4 1 16 0,9 0-4 0,0-1 0 16,3 1-2-16,6-3-1 0,6 0 0 0,3-3 0 16,0-2-9-16,6 0 0 0,-1-1 0 0,4-2 8 15,3 0 0-15,3-5 0 0,0-3 0 0,0 0 0 16,-1-2 4-16,4-3 1 0,0-3 0 0,-3-3 0 0,0-2 6 0,2-5 1 15,-2-1 0-15,0-2 0 16,-3-2-118-16,0-1-23 0,0-5-5 0</inkml:trace>
  <inkml:trace contextRef="#ctx0" brushRef="#br0" timeOffset="69357.65">13828 7099 1578 0,'0'0'44'0,"0"0"12"0,0 0-45 0,0 0-11 0,0 0 0 0,3 10 0 15,-3 4 62-15,0 4 10 0,0 1 3 0,0 4 0 16,0 4-9-16,0 2-2 0,-3 0 0 0,3 3 0 16,0 2-40-16,0-2-9 0,0 0-2 0,0 0 0 15,0-3-5-15,0 0-8 0,0-3 11 0,3 1-11 16,-3-9 8-16,0 1-8 0,0-3 0 0,0-3 0 15,0-3 11-15,0-2-2 0,-3 0 0 0,3-8 0 16,0 0 6-16,0 0 1 0,0 0 0 0,0-8 0 16,0-2 1-16,0-6 1 0,0-3 0 0,3-2 0 15,-3-5-36-15,3-1-7 0,0-5-2 0,3-2 0 16,0 0 3-16,0-1 1 0,0 1 0 0,3 2 0 16,0 6 23-16,0 2 0 0,2 5 0 0,-2 3 0 15,0 6 36-15,0-1 12 0,3 6 3 0,-3 2 0 0,0 6-31 16,-9-3-7-16,6 5-1 0,3 6 0 15,-3 2 8-15,3 3 2 0,-3 3 0 0,-3-1 0 0,3 1 7 16,-3 4 2-16,0-1 0 0,3 1 0 0,-3-1-31 0,2 1-18 16,-2-4 2-16,0-1 1 0,0 1 15 0,0-3 0 15,-3-3 9-15,0 0-9 0,6-5 8 0,-3 0-8 16,-3-3 0-16,0-5 9 0,0 0-1 0,0 0-8 16,0 0 12-16,0-5-4 0,0-3-8 0,3-2-12 15,0-4 2-15,0-2 1 16,0-5-19-16,6 0-3 0,0-5-1 0,-3-1 0 15,3 1 1-15,6-1 0 0,-3 1 0 0,0 2 0 0,3 6 14 0,-1-1 2 16,-2 6 1-16,0 5 0 0,-3 0 22 0,3 0 5 16,-6 5 1-16,3 3 0 0,0 0 17 0,-3 0 3 0,-6 0 1 15,6 8 0-15,3 3-6 0,-3-1-1 0,0 4 0 0,0 2 0 16,0-3-12-16,-1 5-2 0,4 1-1 0,-3 2 0 16,0 0-5-16,-3-2 0 0,6 4-8 0,0-1 12 15,-3-1-4-15,0 0-8 0,3 0 11 0,3-2-11 16,-3-1 0-16,6-2 0 0,-3-3-10 0,2 1 10 31,1-7-134-31,0 1-19 0,3-5-4 0,-3-3-807 0</inkml:trace>
  <inkml:trace contextRef="#ctx0" brushRef="#br0" timeOffset="70161.029">14533 7160 1857 0,'0'0'40'0,"0"0"9"0,0 0 2 0,0 0 2 0,0 0-42 0,0 0-11 16,0 0 0-16,0 0 0 0,0 0 73 0,0 0 13 15,-3 5 2-15,6 3 1 0,-3 2-40 0,3 1-8 16,0 2-1-16,-3 0-1 0,6 1-17 0,0 2-3 16,0-1-1-16,3 1 0 0,-3 3-18 0,3-1 8 15,0 1-8-15,0-1 0 0,3 1 9 0,-3-3-9 16,3 2 0-16,0-4 9 0,-4-1-9 0,4-3 0 15,-3-2 0-15,3 0 0 0,0-5-12 0,-3 0 3 16,3-3 0-16,0-3 0 0,0 0 9 0,0-5-8 16,-3 0 8-16,3-5-8 0,-4 0 8 0,1-3 0 0,0 0 0 15,-3 0 0-15,3-5 0 0,-6 3 9 16,0 2-9-16,0-3 10 0,-3-2 2 0,0 0 0 0,0 0 0 0,0 0 0 16,0 2 12-16,3 3 4 0,-3 0 0 0,6 6 0 15,-3-1-20-15,3 3-8 0,0 3 8 0,0 0-8 16,3 5 9-16,0 0-9 0,0 0 10 15,0 5-10-15,3 3 13 0,-7 0-3 0,7 2-1 0,-3 1 0 16,-3 5-9-16,3-3 0 0,-3 3 0 0,0 0 0 16,0 0 0-16,0 0 12 0,0-3-12 0,-3 0 12 15,-3 0-12-15,0-2 10 0,0-1-10 0,3-2 10 16,-3 0-2-16,3-2 0 0,-3-6 0 0,0 0 0 16,0 0 1-16,0 0 0 0,0 0 0 0,-3-8 0 15,3-3-9-15,3 0 0 0,0-2-10 0,0-5 10 16,-3-1-31-16,6 3 0 0,-3-2 0 15,3 2 0-15,0 0 9 0,0-2 2 0,3 2 0 0,-3 2 0 16,2 4 8-16,-2-3 1 0,3 5 1 0,-3 0 0 16,3 0 10-16,0 2-10 0,0 1 10 0,0 3-10 0,-3-1 10 15,6 0 0-15,-3 3-9 0,0 3 9 0,0 0 0 16,0 2 0-16,2 0 8 0,-2 0-8 0,3 1 12 0,-3-1-4 16,3 3 0-16,-3 0 0 0,0 0-8 0,0 2 0 15,0 1 0-15,-3 0 8 16,0 2-8-16,-3 0 0 0,3 3 9 0,0-3-9 0,-3 3 9 0,0-3-9 15,0 0 12-15,-3 1-12 0,0-1 10 0,3-2-10 16,-3-4 8-16,0 4-8 0,0-3 8 0,0-8-8 16,0 0 0-16,0 5 8 0,0-5-8 0,0 0 0 15,6 3 0-15,-6-3 0 0,3 0 0 0,2-3 0 0,4-2 0 16,-3 0 0-16,3-1 0 0,3 1 8 0,-3 0-8 0,3-3 0 16,3 0 0-16,-3 3 0 0,-3-3 0 15,3 2 0-15,-3 1 0 0,-1 0 0 0,-8 5 0 0,9 0 0 16,-9 0 0-16,9 0 0 0,-3 2 0 0,0 4 0 15,0-1 0-15,-3 0 0 0,3 6 0 0,0-3 0 16,-3 2-10-16,0 1 10 0,0 0-13 0,3-3 5 31,-3 5-18-31,3-3-3 0,-3-2-1 0,3 0 0 0,-3 0-31 16,-3-8-7-16,0 0 0 0,6 3-600 0,3-3-120 0</inkml:trace>
  <inkml:trace contextRef="#ctx0" brushRef="#br0" timeOffset="70389.571">14441 6871 2322 0,'0'0'51'0,"0"0"10"0,6-2 3 0,-6 2 1 0,0 0-52 0,15-3-13 15,0 3 0-15,6-3-1029 16</inkml:trace>
  <inkml:trace contextRef="#ctx0" brushRef="#br0" timeOffset="71375.374">14138 8131 1886 0,'-6'-14'41'0,"3"6"9"0,-3 1 2 0,3-4 1 0,0 0-42 0,-3 1-11 0,0 2 0 0,3-3 0 16,-3 3 31-16,0 3 4 0,-3 0 1 0,0-1 0 15,-3 6-11-15,0 0-1 0,-3 6-1 0,-2-1 0 16,2 0-12-16,-6 6-3 0,0 0 0 0,0 2 0 16,0 3 20-16,3 2 4 0,-5 6 1 0,5 0 0 15,0 2-17-15,3 1-3 0,0-4-1 0,3 4 0 16,3-3-2-16,3-3-1 0,3 0 0 0,0 0 0 15,3-2-9-15,3-1 0 0,3-4 0 0,0-4 0 16,3-2 0-16,0 0 0 0,3-3 0 0,3-5 0 16,-3 0 0-16,3-5 0 0,0 0 9 0,-1-3-9 15,1 0 11-15,0-5-3 0,-3-3 0 0,3 0 0 0,-3 3 8 16,3-6 2-16,-3-2 0 0,0-3 0 0,0 0 2 0,-4 3 1 16,1 0 0-16,-3 0 0 0,3 2-3 0,-6 3-1 15,3 3 0-15,-3 0 0 0,0 2-1 0,0 3-1 16,0 3 0-16,-3 0 0 0,0 5-15 0,0 0 0 15,0 0 8-15,6 10-8 0,0 1 0 0,0 2 0 16,-3 3 0-16,3 3 0 0,0 2 0 0,0 5 0 16,3 1 0-16,-3 2 0 0,0 0 0 0,3 0 0 15,-6 3 0-15,3 2 0 0,-4-2 0 0,1 2 0 16,3 1 8-16,-3 2-8 0,-3-3 0 0,3 3 0 0,0-2 0 16,0-6 0-16,-3 0 0 0,3-3 8 0,0-2-8 0,-3-3 0 15,3 0 0-15,-3-5 8 0,3 0-8 0,-3-3 0 16,6-5 8-16,-6 0-8 0,3-2 0 0,0-1 9 15,-3-5-9-15,0 0 0 0,0 0 0 0,6-5 0 16,-3-3 11-16,3-3-3 0,3-5-8 0,-6-2 12 16,3-1-12-16,0-5 11 0,0-5-11 0,0 0 10 15,0-5-10-15,3-1 10 0,-3-2-10 0,0 3 10 16,-4-1-1-16,4 1 0 0,-3 0 0 0,3 5 0 16,0-3 1-16,0 3 0 0,-3 0 0 0,0 5 0 15,3 0-10-15,-3 3 12 0,0 0-12 0,0 2 12 16,0 6-12-16,-3 0-9 0,3 5 9 0,-3 0-13 15,0 8-58-15,0-5-11 0,0 5-2 0,0 0-692 16,6 2-137-16</inkml:trace>
  <inkml:trace contextRef="#ctx0" brushRef="#br0" timeOffset="71809.106">14885 7959 1954 0,'0'0'43'0,"-6"-3"9"0,0-2 1 0,0 2 3 0,-3-2-45 0,0 2-11 16,-3 1 0-16,3-1 0 0,3 3 71 0,-3 0 12 0,0 0 2 0,0 0 1 15,3 3-34-15,0-3-6 0,1 5-2 0,-1-3 0 16,-3 6-17-16,3 0-4 0,0 0-1 0,-3 3 0 16,0 2-13-16,3 0-9 0,-3 3 12 0,3 0-12 15,-3 3 14-15,0 2-4 0,6 0-1 0,-3 0 0 16,3 3-1-16,0 2-8 0,0 1 12 0,3-1-4 16,0-2-8-16,3 0 0 0,0 0 9 0,0 0-9 15,3-3 0-15,0 0 0 0,0 0 0 0,3-2 0 16,0-1 0-16,3-5 0 0,-3 1 0 0,3-1 0 15,3-3 0-15,-1-2 0 0,4 0 0 0,0-3 8 16,0-5 4-16,0 0 2 0,0-2 0 0,3-6 0 16,-1 0-5-16,1-5-1 0,0 0 0 0,0-6 0 15,0 3 3-15,-3-5 0 0,-1-3 0 0,-2 0 0 16,-3-2-155-16,-3 2-32 0,0-2-5 0,-3-1-2 0</inkml:trace>
  <inkml:trace contextRef="#ctx0" brushRef="#br0" timeOffset="71962.711">14673 8205 1908 0,'0'0'42'0,"0"0"9"0,0 0 1 0,0 0 1 0,0 0-42 0,9 0-11 16,-3-3 0-16,6 0 0 0,0-2 59 0,0 0 9 16,3-3 3-16,3 0 0 0,3 0-23 0,-1-3-4 15,4-2 0-15,0 0-1 0,9 0-29 0,-4-3-6 0,1 3 0 0,3-3-8 31,0 0-80-31,-4 3-22 0,1-3-5 0</inkml:trace>
  <inkml:trace contextRef="#ctx0" brushRef="#br0" timeOffset="72578.147">15477 7557 2545 0,'0'0'56'0,"-3"-3"11"0,0-2 2 0,-3-1 3 0,3 1-57 0,0-3-15 0,0 0 0 0,0 0 0 15,0 0 48-15,3 0 6 0,-6 3 2 0,3 0 0 16,0-1-42-16,0 1-14 0,0 2 9 0,0 1-9 16,0-3 12-16,3 5-4 0,0 0 0 0,-6 0 0 15,0 0-8-15,6 0 0 0,-5 2 0 0,-1 3 0 0,0 1 0 16,0 2 0-16,-3 0 0 0,6 0 0 0,3 2 0 0,-3 1 0 15,0 2 0-15,3 0 0 0,0 0 0 0,3 1 0 16,0-1 0-16,0 3 0 0,-3-3-9 0,3 3 9 16,3 0-12-16,-6 2 12 0,0-2 0 0,3 0 0 15,-3 3 0-15,0 2 0 0,-3 0 0 0,3 0 0 16,-3 0 8-16,0 0-8 0,0 1 0 0,-3 1 0 16,-6-1 0-16,3-4 0 0,-3 3 8 0,0-2-8 15,0 2 0-15,-3-3 0 0,3 1 12 0,-2-6-3 16,2 3-1-16,0-3 0 0,0-2-8 0,3-1-11 0,-3-4 3 15,3-1 0-15,0-2-10 0,0-1-2 0,3-2 0 0,-3-2 0 32,6-4-20-32,0-2-4 0,0-2 0 0,3-3-1 15,3-3 5-15,0 0 0 0,3 0 1 0,0 0 0 16,3 3 6-16,0-3 1 0,0 3 0 0,3 0 0 0,-3-1 22 0,3 4 10 0,0 2-8 0,-3 3 8 16,0 2 0-16,0-2 0 0,-1 5 0 0,1 2 0 15,-3 4 15-15,-3-1 8 0,3 5 1 0,-3 4 1 16,3-1 11-16,0 3 3 0,0 0 0 0,-3 2 0 15,3 1-15-15,-3 2-4 0,0-3 0 0,3 6 0 16,-3-3 13-16,6 0 3 0,-3 1 0 0,3-1 0 16,3 0-36-16,-3-2 0 0,2-1 0 0,-2 1 0 15,6-4 0-15,0-1 0 0,0-4 0 0,3-2 0 16,3-3-9-16,0-5-9 0,2-2-2 0,4-3 0 16,3-6-107-16,3-2-21 0,-1-6-5 0,-2 1-1 15</inkml:trace>
  <inkml:trace contextRef="#ctx0" brushRef="#br0" timeOffset="73047.11">16153 7395 2049 0,'-9'-13'58'0,"6"8"13"0,3-1-57 0,-3-2-14 15,0-2 0-15,3-1 0 0,-3-2 87 0,6 0 14 16,-3 0 3-16,6-3 1 0,-3 0-30 0,6 0-7 0,0 0 0 0,3 3-1 15,2 0-20-15,1 2-4 0,0 0-1 0,0 1 0 16,0 2-22-16,0 3-5 0,-6-1-1 0,6 6 0 16,0-2-5-16,-7 4-1 0,-2 4 0 0,3 4 0 15,-3 1-8-15,0 7 0 0,-6 1 0 16,0 2 8-16,-3 3 20 0,3 5 3 0,-3 0 1 0,-3 5 0 16,0 1-32-16,0-1 0 0,6 3 0 0,-6-2 0 15,3-1 0-15,3-2 0 0,0 2 0 0,3-2 0 16,0-3 0-16,3-3 0 0,-3 1 0 0,3-3 0 15,6-3 0-15,-6-3 0 0,0-4 0 0,3-1 0 16,0-5 0-16,0 0 0 0,0-6 0 0,3-2 0 16,-3-2 0-16,3-4 0 0,2-4 0 0,-2-3 0 15,3-9 8-15,0-1-8 0,0-1 0 0,0 0 9 16,0-2-9-16,-3 2 10 0,0 0-10 0,-3 3 10 16,-4 2-10-16,1 3 0 0,-3 3 0 0,-3 3 0 15,0-1 0-15,-6 6 0 0,1-1 0 0,-4 6 0 16,0 3 0-16,0 2 0 0,-3 6 0 0,3 2 0 15,-3 0 0-15,6 6-11 0,0 2 3 0,0 3 0 0,6 0 8 16,0 2 0-16,6 3 0 0,-3 3 0 0,3 2 0 16,0-2 0-16,0 0 0 0,3 2 0 0,-3 1 0 15,-6 2 0-15,0 0 0 0,0 0 0 16,-9 5-156-16,-3 0-28 0,-9 3-7 0,0-2-1 0</inkml:trace>
  <inkml:trace contextRef="#ctx0" brushRef="#br0" timeOffset="73994.965">11887 11131 1414 0,'0'0'31'0,"6"5"6"0,3 3 2 0,0 0 1 0,-3 8-32 0,6 0-8 0,3 0 0 0,3 5 0 16,0 3 0-16,2-3 0 0,1 3 0 0,9 2 0 16,-3 3 0-16,6 0 0 0,-1-2 0 0,7 2 0 15,6 0 0-15,-4 0 12 0,4-2-12 0,0-1 12 16,2-2-12-16,7-3 0 0,2-2 0 0,7-6 8 15,2-3-8-15,1-4 0 0,2-4 0 0,-2-7 8 16,2-3 17-16,10-5 3 0,5-8 1 0,3-3 0 16,-2-8 54-16,2-2 10 0,3-9 3 0,3-2 0 15,-2-2-20-15,-4-1-4 0,3 1-1 0,1-1 0 16,-1 0-27-16,-3 1-6 0,-2-1-1 0,-4 0 0 16,3-4-22-16,-2 1-5 0,-4 1-1 0,-5 0 0 15,-1-1-9-15,-3 4 0 0,4-6 0 0,2 3 8 0,-5-1-8 0,2-4 0 16,-2-3 0-16,-4-1 0 0,1 4 0 0,-1-3-17 15,-2-1 4-15,2 1 1 0,-5-3 12 0,-4 1-12 16,-2-1 12-16,-7 0-12 0,-2 3 12 0,0-3 8 16,-7 0 0-16,1 3-8 0,-9 2 24 0,0 1-3 15,-10-1 0-15,1 6 0 0,0-1 35 0,-3 1 6 16,-6 0 2-16,0 2 0 0,-3 1-31 0,0-4-5 16,3 4-2-16,-3-1 0 0,-1 1-18 0,1-1-8 15,3 3 8-15,-3-3-8 0,3-2 8 0,0 5-8 16,-3-3 8-16,3 6-8 0,-3 0 0 0,0 2 0 15,0 3 0-15,0 3 0 0,0 5 0 0,-4 2 8 0,-2 3 2 0,3 3 0 16,-3 0-2-16,0 2-8 0,0 4 12 0,0-1-4 16,-3 0 2-16,0 3 0 0,-3-1 0 0,3 1 0 15,-3 0-2-15,-3 0 0 0,3-1 0 0,0 4 0 16,0 2-8-16,3 0 0 0,-3 0 0 0,1 3 0 16,2-1 0-16,0 6 0 0,0 0 0 0,0 0-11 31,-3-2-21-31,3 2-4 0,0 0 0 0,0 0-1 0,-6 2-37 15,0-2-7-15,0 3-2 0,-3 2 0 0,3 1-124 16,-3-4-25-16,3 1-4 0</inkml:trace>
  <inkml:trace contextRef="#ctx0" brushRef="#br0" timeOffset="74227.233">15864 8379 2052 0,'0'0'45'0,"0"0"10"0,0 0 1 0,0-5 1 0,-3 0-45 0,3-1-12 15,-3 1 0-15,3-3 0 0,0 0 76 0,3-2 14 16,-3-1 2-16,6 1 1 0,-3-4-55 0,6 4-11 16,-3-1-3-16,6 1 0 0,-3-4-4 0,6 4-2 15,-1 2 0-15,-2 0 0 0,3 3 5 0,0 2 1 16,0 0 0-16,0 6 0 0,0 0 3 0,-3 2 1 16,3 5 0-16,-1 1 0 0,1 0-6 0,-3 5-1 15,0-1 0-15,0 4 0 0,0-1-13 0,3 4-8 16,-3-1 8-16,-3 3-1256 15</inkml:trace>
  <inkml:trace contextRef="#ctx0" brushRef="#br0" timeOffset="78630.208">20427 6162 1580 0,'0'0'35'0,"-3"-5"7"0,-3-3 2 0,3 3 0 0,3-3-36 0,0 0-8 0,-6 0 0 0,3 0 0 15,3 0 74-15,-3 3 13 0,-3-3 2 0,6 8 1 16,0 0-21-16,0 0-4 0,0 0-1 0,0 0 0 15,0 0-24-15,0 0-4 0,0 10-2 0,-6 1 0 16,3 7-34-16,-3 1 0 0,3 2 0 0,3 6 0 16,-6 2 16-16,3 5-4 0,3 0-1 0,0 3 0 15,-3 3-11-15,3 0 0 0,0 0 9 0,0 2-9 16,0-2 0-16,0-1 0 0,0-2 0 0,3 0 8 16,-3 0-8-16,3-5 0 0,0-3 0 0,0-2 8 15,0 2-8-15,0-5 0 0,0-3 8 0,-3 0-8 16,0-5 10-16,0-3-2 0,0 0-8 0,3-2 12 0,-6-6-12 0,3-5 8 15,0 0-8-15,0 0 0 0,0 0 18 0,3-5-2 16,-3-8-1-16,6-1 0 0,-6-1 3 0,3-7 1 16,0-4 0-16,-6-1 0 0,-3-4-19 0,3-1 0 15,9-8 0-15,-6 1 0 0,0-9-15 0,0 3-3 16,3-3-1-16,-3 1 0 0,-6 2 19 0,3 2 0 16,0 1 0-16,0 5 0 0,-6 3 0 0,3 5 0 15,1-1 0-15,-1 4 0 0,0 2 9 0,0 3 9 16,3 0 2-16,-3 2 0 0,3 3-20 0,3 1 0 15,0 1-8-15,6-2 8 0,0 6 0 0,0-6 0 0,6 5 0 0,-1-2 0 16,1 3 0-16,6-1 8 0,3 3-8 16,6 3 0-16,-3 2 0 0,2 3 0 0,1 0 0 0,0 8 0 15,0 0 0-15,-3 3-17 0,-1 2 1 0,-2 0 1 16,0 3 15-16,-3 0 0 0,-6 2 0 0,0 1 0 16,-6-1 0-16,0 4 0 0,-3-1 0 0,-6 3 0 15,-6-3 0-15,0 0 0 0,0 3 0 0,-3-3 0 16,-6 0 0-16,0 3 0 0,0-3 0 0,1-3 0 15,-7 4-38 1,3-4-2-16,-3 1 0 0,3-1-656 0,0-2-131 0</inkml:trace>
  <inkml:trace contextRef="#ctx0" brushRef="#br0" timeOffset="78930.029">21144 5823 1666 0,'-6'-7'36'0,"6"7"8"0,0 0 2 0,-6-3 2 0,1 3-39 0,-1 0-9 16,-3 3 0-16,3-1 0 0,-3 6 31 0,0 0 4 16,-3 3 1-16,3 5 0 0,-3 2-4 0,0 6 0 15,-3 0 0-15,0 7 0 0,1 1 16 0,-1 3 4 0,0 2 0 0,3 0 0 16,-3 0-8-16,0 2 0 15,0 1-1-15,3 0 0 0,0-3-11 0,6-8-3 16,3 0 0-16,3 0 0 0,-3-2-21 0,6-1-8 0,0-2 0 0,-3 0 0 16,6-3 8-16,0 8-8 0,6-11 0 0,0 1 9 15,3-6-18-15,0-8-4 0,3 1-1 0,0-4-682 16,2-2-136-16</inkml:trace>
  <inkml:trace contextRef="#ctx0" brushRef="#br0" timeOffset="79298.491">21052 6152 1998 0,'0'0'44'0,"0"0"8"0,0 0 3 0,0 0 1 16,0 0-44-16,0 0-12 0,0 0 0 0,9 2 0 15,0-2 60-15,0 0 9 0,3 0 3 0,0 0 0 16,3-2-39-16,2 2-7 0,4 0-2 0,3 0 0 15,0 0-12-15,0 0-4 0,3 0 0 0,-4 0 0 0,4 0 6 0,-3 0 1 16,0 2 0-16,-3 1 0 0,-4 0-15 0,-2 2 9 16,-3-3-9-16,-6 4 8 0,0 2-8 0,-6 0 12 15,-9 0-12-15,0 2 12 0,-3 3-4 0,-5 1-8 16,-1-1 12-16,-6 3-4 0,0 0 0 0,-3 2-8 16,0 1 12-16,4-4-4 0,-1-1-8 0,6-1 0 15,0 0 0-15,3-2 0 0,3 2 0 0,3-2-11 16,0-3 1-16,6 2 0 0,3-2 10 0,0-8 0 0,3 5 0 15,6 1 0-15,3-4 0 0,0-2 0 16,3-2 0-16,3-1 8 0,3-2 2 0,3-1 1 0,2-4 0 16,4 2 0-16,0-3-11 0,6 1 0 0,-4-6 0 0,-2 0 0 15,0 0 0-15,3 0-14 0,-7 0 5 0,4-2-735 16,-3-1-148-16</inkml:trace>
  <inkml:trace contextRef="#ctx0" brushRef="#br0" timeOffset="79564.728">21415 5657 2072 0,'0'0'59'0,"0"0"12"16,6 0-57-16,6 2-14 0,0-2 0 0,3 6 0 16,3 2 9-16,3 0-1 0,2 0 0 0,1 5 0 15,3 3 33-15,6 0 7 0,2 2 0 0,1 1 1 16,0 2-6-16,3 0-2 0,-4 3 0 0,-2 5 0 15,3-3-6-15,-6 3-2 0,-4 0 0 0,-2 1 0 16,-3-1-2-16,-3 0-1 0,-6 3 0 0,-6-1 0 16,-3-2-14-16,-6 3-2 0,-3 0-1 0,-6 0 0 0,-6 2-2 15,-9 0-1-15,-6 1 0 0,-5-3 0 16,-10 2-31-16,3 0-7 0,-2-5 0 0,-1 1-1 16,1-1-95-16,-1-3-18 0,0-5-4 0</inkml:trace>
  <inkml:trace contextRef="#ctx0" brushRef="#br0" timeOffset="80152.311">22526 5633 1857 0,'-3'-11'40'0,"0"6"9"0,0-5 2 0,0-1 2 0,3-2-42 0,-6 5-11 15,3 2 0-15,0-1 0 0,-3-1 77 0,3 2 14 0,3 6 2 0,0 0 1 16,0 0-36-16,0 11-7 0,-3-1-2 0,0 9 0 16,3 2-31-16,3 6-6 0,-3 2-2 0,3 5 0 15,0 6 8-15,-3 2 2 0,3 3 0 0,-3 3 0 16,0 2-12-16,0-10-8 0,-3 2 9 0,0 6-9 15,-3-3 9-15,0 0-9 0,-3 0 8 0,3-3-8 16,0 0 0-16,0 11 0 0,0-5-14 0,3-8 5 16,0-3-79-1,0-6-15-15,3-7-3 0,0-3-566 0,3-7-112 0</inkml:trace>
  <inkml:trace contextRef="#ctx0" brushRef="#br0" timeOffset="80399.841">22838 5384 2149 0,'0'0'47'0,"0"0"9"0,0 0 3 0,0 0 2 0,0 0-49 0,0 0-12 16,3 8 0-16,3 5 0 0,-3-2 36 0,9 8 5 16,-6 2 1-16,0 5 0 0,0 3 6 0,0 8 2 15,-3 6 0-15,0 4 0 0,-3 1-19 0,0 5-4 16,-3 2-1-16,-6 4 0 0,6 1-17 0,-6 1-9 15,0 3 10-15,0-3-10 0,0-3 12 0,-3-5-4 16,6-3-8-16,0-2 12 0,0-1-12 0,3-15 0 16,0 2-12-16,3-2 12 15,0 0-127-15,0-3-18 0,-6-2-4 0,6-1-1 0</inkml:trace>
  <inkml:trace contextRef="#ctx0" brushRef="#br0" timeOffset="81315.439">23276 5948 1351 0,'9'-16'38'0,"-1"11"9"0,-2-1-38 0,0-2-9 0,6-2 0 0,-3 2 0 15,-3-5 140-15,-3 5 25 0,6-3 6 0,-3 1 1 16,-3-1-48-16,0-2-8 0,-6 0-3 0,3-1 0 15,-3 1-39-15,0 0-8 0,0-3-2 0,-6 3 0 16,0 2-35-16,6-2-7 0,-9 0-2 0,0 2 0 16,-2 1-20-16,2 2 0 0,-6 2 0 0,6 4 8 15,-6 2-8-15,-3 2 0 0,9 4-11 0,-3 4 11 16,0 3-12-16,1 1 3 0,-1 4 1 0,3 3 0 16,-6 3 8-16,15 0-12 0,-6 0 12 0,6 2-12 15,3-5 12-15,6 1 0 0,3-1-9 0,6 0 9 16,0-5 0-16,0 0-11 0,2-6 11 0,1-2-8 15,3-5 8-15,-3-1 0 0,3-2 0 0,-3-2 0 16,-3-3 0-16,2-6 0 0,1 0 0 0,-6-2 8 16,0 0-8-16,0-3 9 0,-3 0-9 0,0-2 10 0,0 2 1 15,-6-3 0-15,6 1 0 0,-9 4 0 0,9 1-11 0,-6 3 0 16,0 2 0-16,-3 0 8 0,3 3-8 0,-3 5 0 16,0 0 0-16,0 0 0 0,0 0 0 0,-3 10 0 15,3 1 0-15,-3 5-11 0,0 2 11 0,-6 3 0 16,9 3-9-16,-3 3 9 0,-3-1 0 0,3 3 0 15,0 3 0-15,0 2 0 0,0-2 0 0,0 5 0 16,-3-3 0-16,6 6 0 0,-6-3-9 0,3 3 9 16,0-3 0-16,0 0 0 0,-3 0 0 0,-3-3 0 15,9-2 0-15,-6 0 0 0,0-6 0 0,-3 1 0 0,6-6 0 0,-3 0 0 16,-5-2 0-16,11-4 0 0,-3-4 0 0,-3 0 0 16,6-3 8-16,-3 0-8 0,3-8 0 0,0 5 9 15,0-5-1-15,0 0-8 0,0 0 12 0,3-3-4 16,-3-5 7-16,9-2 1 0,-1-4 0 0,-2-4 0 15,0-3 1-15,6-6 1 0,-3-4 0 0,0-4 0 16,6-5-5-16,0-5-1 0,-3-2 0 0,6-3 0 16,-6-3-12-16,8 0 9 0,-2 0-9 0,0 5 8 15,-3 3-8-15,6 11 0 0,-6 2 0 0,0 8 0 16,-1 0-16-16,-2 6-1 0,-3 5-1 0,3-1 0 16,0 1-116-16,-3 5-23 0,0-2-5 0,3 4-1 15</inkml:trace>
  <inkml:trace contextRef="#ctx0" brushRef="#br0" timeOffset="81582.8">24014 5419 2239 0,'12'-16'49'0,"-12"16"11"0,0-5 1 0,0 5 2 0,0-8-51 0,-3 2-12 15,3 1 0-15,-9 0 0 0,9 2 58 0,-9 0 9 16,9 6 1-16,-9 0 1 0,3 5-29 0,0 2-7 15,-6 6-1-15,3 8 0 0,-3-3-32 0,-6 8 0 16,9 3 0-16,-5 5 0 0,-4 3 0 0,6 2 10 16,-6-2-10-16,-3 5 12 0,9 2-12 0,-6 1-9 15,6 0 9-15,1-6-13 0,-1 0 13 0,6-5 0 16,3-2 0-16,-3-1 0 0,6-8 0 0,0 1 0 0,9-3 0 0,0-3 0 31,-6-3-33-31,11-4-1 0,-2-4 0 0,3 1 0 16,3-9-110-16,3-2-21 0,9-5-5 0,-9-3-1 0</inkml:trace>
  <inkml:trace contextRef="#ctx0" brushRef="#br0" timeOffset="81952.389">24005 5771 2016 0,'0'0'44'0,"0"0"10"0,0 0 2 0,0 0 0 0,0 0-45 0,0 0-11 0,0 0 0 0,0 0 0 16,0 0 81-16,15 2 15 0,0-2 2 0,-3 0 1 15,5 0-36-15,-2 0-7 0,6 0-2 0,-6 0 0 16,6 3-22-16,0 0-4 0,-3-1 0 0,-1 1-1 16,-2 2-7-16,3-2-2 0,-6 2 0 0,0 0 0 15,-3-2-8-15,0 5-2 0,0-3 0 0,-6 3 0 0,-3 3-8 0,0-1 0 16,-3 1 0-16,-6 2 8 0,-3 3-8 0,-6 0 0 16,-3 0-10-16,3 0 10 0,-5 2-20 0,-1-2 1 15,0 0 1-15,3-3 0 0,-6 6 5 0,3-3 1 16,13-3 0-16,-7-3 0 0,6 4 12 0,3-7 0 15,6 1 0-15,0 0 0 0,3 0 0 0,6-2 0 16,0-4 0-16,6 1 0 0,0 0 0 0,5-3 15 16,1 0-2-16,3-3 0 0,3 0 2 0,3 1 0 15,-3-1 0-15,5-5 0 0,1 0-15 0,-3-3 11 16,6 1-11-16,-4-1 10 0,-5-2-22 0,12 0-4 0,-3-3 0 16,-4 0-790-1,-5 0-158-15</inkml:trace>
  <inkml:trace contextRef="#ctx0" brushRef="#br0" timeOffset="82186.052">24279 5347 2062 0,'0'0'45'0,"0"0"10"0,9 3 1 0,0 0 3 0,-3 4-47 0,8-1-12 0,-2 4 0 0,6-2 0 15,0 0 33-15,6 5 5 0,3 1 1 0,2 2 0 16,-5 2 24-16,9 1 5 0,-3 7 0 0,-1 1 1 15,-2-1-37-15,-3 3-8 0,-3 0-2 0,0-2 0 16,-3-1 3-16,-6 1 1 0,-4-4 0 0,-2 6 0 16,-3 1 0-16,-12-4 0 0,1 3 0 0,-4 0 0 15,-6 0-7-15,-3 3-2 0,-6 0 0 0,0-3 0 0,1 3-28 16,-7-3-5-16,3-3-2 0,0-2-794 16,1-3-160-16</inkml:trace>
  <inkml:trace contextRef="#ctx0" brushRef="#br0" timeOffset="82453.139">24618 5085 2271 0,'9'11'50'0,"-3"-3"10"0,3 0 3 0,3 5 1 0,6 8-52 0,2 3-12 0,7 5 0 0,-3 0 0 15,6 3 47-15,0 0 6 0,-1 2 2 0,4 0 0 16,3 6-11-16,0 0-1 0,-1 0-1 0,1 5 0 16,-6 2-13-16,-3-10-2 0,-7 3-1 0,1 2 0 15,0 1-7-15,-9 4-2 0,-3 1 0 0,-9 2 0 16,0 3-5-16,-9 13-2 0,-6-2 0 0,-12-6 0 16,-5-3-10-16,-7-2 0 0,-6 0 0 0,-5-3 0 15,-1 3-143 1,-6-5-33-16,-2-3-8 0</inkml:trace>
  <inkml:trace contextRef="#ctx0" brushRef="#br0" timeOffset="83116.088">17543 8406 1684 0,'0'0'37'0,"0"0"8"0,0 0 2 0,0 0 0 0,0 0-38 0,0 0-9 15,-3 10 0-15,6 6 0 0,6 0 38 0,-6 5 6 16,-3 3 0-16,3 3 1 0,0 4 6 0,0 4 1 16,-3 4 0-16,-3 4 0 0,0 2-12 0,3-3-3 15,-3 3 0-15,0 0 0 0,-6 0-18 0,6 0-4 16,3 0-1-16,-3 0 0 0,0-5-14 0,0-3 0 0,0 0 0 0,3-6 0 31,3-4-120-31,-3-1-23 0,0-7-5 0</inkml:trace>
  <inkml:trace contextRef="#ctx0" brushRef="#br0" timeOffset="83451.404">18067 8483 2394 0,'0'-8'52'16,"0"8"12"-16,0 0 1 0,0 0 3 0,0 0-55 0,0 0-13 0,0 0 0 0,0 0 0 16,0 0 35-16,0 0 4 0,-6 5 1 0,0 3 0 15,0 2 6-15,-3 1 2 0,-3 0 0 0,3 2 0 16,-3 0-48-16,0 6-10 0,-3-4-2 0,0 4 0 0,1-3 20 0,-4 2 3 16,3-2 1-16,-3-3 0 0,3 3-12 0,0 0-17 15,0-3 4-15,-3 1 1 0,7-6-4 0,-4 2 0 16,0 1 0-16,3-1 0 0,-3-2-4 0,6 3-2 15,3-3 0-15,3 0 0 0,-3 2 8 0,6 1 2 16,0-3 0-16,3 2 0 16,6 1-13-16,0 0-3 0,0-3 0 0,6 5 0 0,3-3 28 0,0 4 0 15,-1-4 0-15,4 1 0 0,0-1 0 0,3 1-8 16,3-3 8-16,-1 2 0 0,1 1-8 0,3-3 8 16,0 0-8-16,-6-3 8 0,-1 6-8 0,-2-3 8 0,3-3-8 15,-3-2 8 1,0 2-129-16,-3-2-21 0,-4 2-4 0,1-5-1 0</inkml:trace>
  <inkml:trace contextRef="#ctx0" brushRef="#br0" timeOffset="83753.703">18495 8371 2206 0,'0'0'63'0,"0"0"13"0,0 0-61 0,0 0-15 0,0 0 0 0,0 0 0 16,0 8 25-16,0 3 3 0,0 0 0 0,0 2 0 15,0 3 25-15,3 2 6 0,-3 6 1 0,0 0 0 16,0 0-30-16,0 2-6 0,0 1 0 0,0 2-1 16,0 0-7-16,-3 0-2 0,-3 3 0 0,0-3 0 15,-3 2-5-15,0 1-1 0,-2 0 0 0,2-3 0 0,-3-3-8 16,0 4 10-16,-3-4-10 0,6 1 10 16,0-4-10-16,0 1 0 0,3-5 0 0,3-3 8 15,-3-3-8-15,6-3-14 0,0 1 3 0,3-3 1 0,3 0 10 0,3-3 9 16,3-2-1-16,3-1-8 0,3-2 12 15,3-2-4-15,2-1 0 0,7-2-8 0,0 0 0 0,0-1 0 16,2 1 0-16,-2 0 0 0,3-1 0 0,0 1-16 16,-1-3 5-16,1 3-765 15,0-3-152-15</inkml:trace>
  <inkml:trace contextRef="#ctx0" brushRef="#br0" timeOffset="84250.741">20007 8080 2106 0,'-9'-13'46'0,"6"8"10"0,0 0 1 0,-3-3 3 0,1 0-48 0,-4 2-12 16,0 1 0-16,-3 2 0 0,0 1 18 0,0 2 2 16,-3 2 0-16,-3 6 0 0,3 3 3 0,-5 5 1 15,2 2 0-15,-6 6 0 0,-3 5 4 0,3 6 0 16,-6 2 1-16,1 8 0 0,-1 8 13 0,3 2 2 16,-3 3 1-16,7 3 0 0,-1 3-27 0,3 2-6 15,6 3 0-15,3-3-1 0,6-3-11 0,3 1 0 16,3-3 0-16,6-8 8 0,3-3-8 0,6-5 0 15,3-3 0-15,6-5-11 0,2-2 11 0,1-6 0 16,6-5 0-16,3-6 0 16,-4-5-66-16,7-7-8 0,0-4-2 0,-6-4 0 0</inkml:trace>
  <inkml:trace contextRef="#ctx0" brushRef="#br0" timeOffset="85017.449">20689 8662 1874 0,'6'-21'53'0,"-6"13"11"0,3-5-51 0,0 0-13 16,0 0 0-16,-3-3 0 0,0 3 103 0,0-1 17 15,-3 1 4-15,-3-3 1 0,0 3-49 0,0 0-9 16,-6 2-3-16,0-2 0 0,-3 2-41 0,0 3-9 15,-2 1-2-15,-7 1 0 0,0 4-12 0,-3 2 0 16,0 2 0-16,-2 4-10 0,-1 1 10 0,3 7 0 0,0-1 0 0,3 3 0 16,4 2-8-16,2 6 0 0,0 0 0 0,6 2 0 15,0 3 8-15,3 1 0 0,3-1 0 16,3-3 0-16,6 3 0 0,0-5 0 0,3-3 0 0,3-2 0 16,3-3 0-16,0-3 0 0,6-3 0 0,0-4 0 15,-1-1 0-15,4-5 0 0,0 0 0 0,0-8 0 16,3 0 0-16,0-5 0 0,-1-3 0 0,1 0 0 15,-3-2 0-15,0-4 11 0,0 1-3 0,-3-2 0 16,-4 1 10-16,1-1 2 0,-3 4 0 0,0-2 0 16,-3 5-4-16,0 0 0 0,0 6 0 0,-6-1 0 15,3 3 4-15,-3 5 0 0,-3 3 0 0,0 0 0 16,0 0-20-16,0 8 0 0,0 3 0 0,0 7 0 16,-3 4 0-16,3 1 0 0,-3 6 0 0,3 3 0 15,-3 5 0-15,0 0 0 0,3 3 0 0,-3 2 0 16,0-2 0-16,0 2 0 0,-3 3 0 0,0 3 0 0,3 0 0 15,-3-3 0-15,3 0 0 0,-3-3 0 16,3-2-22-16,-3-3-8 0,3-6-2 0,0-2 0 0,-3-5 32 0,6-5 0 16,0-1 0-16,0-4 0 0,0-4 0 0,0-10 0 15,0 0 0-15,9-3 0 0,0-2 29 0,3-8 12 16,0-3 3-16,3-5 0 0,0-3-21 0,0-8-4 16,-3-5-1-16,3-2 0 0,2-9 13 0,4-2 2 15,0-6 1-15,3 1 0 0,0-1-34 0,2-2 0 16,1 0 0-16,-3 2 0 0,0 3 0 0,0 6 0 15,0 7 0-15,-4 5 0 16,-5 9-21-16,0 2-8 0,-3 6-2 0,-3 2 0 16,-3 3-68-16,0 2-13 0,-6 6-4 0,3-3-1027 0</inkml:trace>
  <inkml:trace contextRef="#ctx0" brushRef="#br0" timeOffset="85318.644">21603 8139 2318 0,'0'-22'51'0,"3"12"10"0,-3 2 3 0,0-3 1 0,0 1-52 0,-3-1-13 0,0 3 0 0,0-2 0 16,-3 2 72-16,-3 0 12 0,0 0 3 0,0 5 0 15,-3 3-34-15,-3 3-6 0,-3 2-2 0,1 6 0 16,-7 2-37-16,-3 8-8 0,0 6 0 0,0 4 0 15,-2 1 0-15,2 8 0 0,0 2 0 0,3 6 0 0,3 2 0 0,9-10 0 16,-2 2 0-16,-1 0 0 16,3 6 0-16,3 0 0 0,0-1 0 0,3-2 0 0,3 0 0 0,3-3 0 15,0-2 0-15,6 8 0 0,0-11-16 0,3-3-4 16,3-7 0-16,6-6 0 16,-1-3-12-16,7-7-4 0,6-3 0 0,0-8-748 15,6-5-149-15</inkml:trace>
  <inkml:trace contextRef="#ctx0" brushRef="#br0" timeOffset="85684.895">21528 8530 2264 0,'0'0'50'0,"0"0"10"0,0 0 3 0,0 0 0 0,0 0-51 0,0 0-12 0,6 0 0 0,3 0 0 15,0 0 67-15,3 0 10 0,6 3 3 0,-3-1 0 16,0-4-36-16,0 2-6 0,2 2-2 0,1 1 0 15,-3-3-12-15,3 0-4 0,0 5 0 0,0-2 0 16,-3 0-9-16,3 2-3 0,-7-2 0 0,1 5 0 16,-3-3-8-16,0 0 0 0,-6 0 9 0,0 3-9 15,-6 0 10-15,-3 6-2 0,-6-4-8 0,-3 6 12 16,-2 0-26-16,-1 0-6 0,-3 2 0 0,-3 1-1 16,3 2-3-16,-6-3 0 0,4-2 0 0,2 0 0 15,0 0 14-15,3 0 10 0,0 0-13 0,6-6 5 16,0 1 8-16,6-3 0 0,0 0 8 0,4 0-8 0,2-3 0 15,2 0 0-15,4 1 0 0,6-4 0 0,3 1 15 0,3-3-2 16,0 0 0-16,6-3 0 0,-3-2 3 0,5 0 1 16,1-6 0-16,6 1 0 0,3-4-17 0,2-1 0 15,-2-1-8-15,3 0 8 16,-4 0-98-16,1-3-14 0,-6-2-2 0,0 0-987 16</inkml:trace>
  <inkml:trace contextRef="#ctx0" brushRef="#br0" timeOffset="85885.026">21886 8094 2224 0,'0'0'63'0,"0"0"14"0,0 0-61 0,0 0-16 0,0 0 0 15,5 8 0-15,4-3 32 0,3 5 3 0,3 1 1 0,3 0 0 16,6 2 12-16,0 5 4 0,0 1 0 0,2 2 0 16,-2 0-36-16,0 3-6 0,0 0-2 0,0 2 0 15,-4 1 8-15,1 2 2 0,0 0 0 0,-3 0 0 16,-3 0 6-16,-3 3 2 0,-6 0 0 0,-3-1 0 15,-6 1-6-15,-3 0-2 0,-6 2 0 0,-6-2 0 16,0 5-4-16,-6-3-1 0,-3-2 0 0,-5 0 0 16,-4-6-81-1,-3 1-17-15,-2-1-3 0,-1-4-1051 0</inkml:trace>
  <inkml:trace contextRef="#ctx0" brushRef="#br0" timeOffset="86370.785">22597 7900 1963 0,'9'-21'56'0,"-3"13"12"0,0-2-55 0,0 2-13 0,-3 0 0 0,9 3 0 16,-6-3 100-16,0 8 16 0,-6 0 4 0,5 5 1 16,-2 3-55-16,3 8-11 0,0 5-3 0,0 5 0 15,-6 4-24-15,9 4-4 0,-6 6-2 0,0 2 0 16,-3 3 7-16,-3 5 2 0,3 3 0 0,-3 0 0 16,0 0-31-16,-3 0 8 0,6 0-8 0,0-3 0 15,-3-2 8-15,0-3 0 0,0 0-8 0,3-6 12 16,0 4-49-16,3-14-11 0,0-3-1 15,0-2-1-15,3-3-146 0,0-5-30 0,0-3-6 16</inkml:trace>
  <inkml:trace contextRef="#ctx0" brushRef="#br0" timeOffset="86570.886">22972 7975 1843 0,'0'0'40'0,"0"0"9"0,0 0 2 0,0 0 1 0,0 0-42 0,0 0-10 15,3 7 0-15,-3 4 0 0,3 2 84 0,-3 3 16 16,0 5 2-16,-3 3 1 0,3 3-12 0,-3 2-3 16,3 5 0-16,-3 6 0 0,3 2-40 0,0-7-8 15,0-1-1-15,0 3-1 0,0 3-18 0,0-3-4 0,0 0-1 0,3 2 0 16,0-2-7-16,3 11-8 0,-6-3 11 16,9-5-11-1,-3-6-85-15,0-2-24 0,6-8-5 0</inkml:trace>
  <inkml:trace contextRef="#ctx0" brushRef="#br0" timeOffset="87138.23">23407 8361 2109 0,'0'0'46'0,"0"0"10"0,0 0 1 0,0 0 3 0,0 0-48 0,8 0-12 15,-8 0 0-15,0 0 0 0,6 5 74 0,0 3 12 16,-6 3 2-16,9 2 1 0,-9 3-46 0,6 2-10 16,-3 6-1-16,0 3-1 0,-3 2-14 0,3 2-2 15,-3 6-1-15,0 0 0 0,0 3-4 0,0 0-1 16,-3 0 0-16,0-1 0 0,-6-4-1 0,9 4-8 15,-9-2 12-15,9 0-4 0,-3-2-8 0,-3-1 8 16,3-2-8-16,-5-3 8 0,8-5-8 0,0-6 0 16,0-2 0-16,-3-3 0 0,3-2 0 0,0-11 8 15,0 0-8-15,0 0 0 0,3-11 21 0,8-2-1 16,-5-5 0-16,-3-3 0 0,6-9-20 0,3-1 0 16,-6-4-10-16,-3-4 10 0,3-6 0 0,0-3 0 15,-3-8 0-15,0 1 0 0,-3-3 0 0,0 2 0 0,-3 1 0 16,0 2 0-16,-3 8 0 0,-3 0 8 0,0 8-8 0,0 5 12 15,0 0 14-15,6 6 2 0,-3 2 1 0,3 3 0 16,1 5-7-16,2 3-2 0,2-1 0 0,1 4 0 16,3-1-20-16,-3 3 0 0,15 3 0 0,-6 0 0 15,9 2 0-15,3 0 0 0,0 3-10 0,-1 3 10 16,4 2-9-16,0 1 9 0,0 4 0 0,-3 1-9 16,-1 2 9-16,1 0 0 0,-6 6 0 0,0-3-8 15,-3 0 8-15,-6-1 0 0,3 1 0 0,-9 0-8 16,0 3 8-16,-6-3 0 0,0-1 0 0,-9 1 0 15,0 0 0-15,-6 0 0 0,-3-3 0 0,6 3 0 16,-6-3 0-16,1-2 0 0,-4 0-10 0,3-4 10 16,6 1-110-16,0-2-15 0,0-1-3 15,0-2-1019-15</inkml:trace>
  <inkml:trace contextRef="#ctx0" brushRef="#br0" timeOffset="87388.435">24127 7800 2254 0,'-12'-13'64'0,"12"7"14"0,9 1-62 0,-6 0-16 16,0 0 0-16,0-1 0 0,-3 6 91 0,0 0 15 15,0 0 3-15,0 0 1 0,-6 8-41 0,-6 5-8 16,3 3-1-16,0 3-1 0,-3 5-37 0,3 2-7 16,-6 3-2-16,1 6 0 0,-4-1-13 0,3 3 11 15,3 5-11-15,-6 3 10 0,9 0-10 0,-3 3 0 0,3-3 0 0,0 0 0 16,3 0 0-16,0-3 0 0,0-2 8 15,6-3-8-15,0 0 0 0,6 0 0 0,0-8 0 16,3-2 0-16,-3-1 0 0,12-5-17 0,0-2 4 0,-3-6 1 31,6 0-93-31,3-8-19 0,2-2-3 0</inkml:trace>
  <inkml:trace contextRef="#ctx0" brushRef="#br0" timeOffset="87971.461">24300 8274 2101 0,'0'0'60'0,"0"0"12"0,0 0-57 0,3-6-15 16,2 1 0-16,1 2 0 0,-3-2 103 0,6 0 17 0,-6-1 4 15,6 4 1-15,0-4-52 0,3 4-10 0,-3-1-3 0,9 1 0 16,-3-4-40-16,3 4-9 0,8-1-2 0,-5 0 0 15,0 1-9-15,0 2 0 0,-9 0 0 0,6 5 0 16,-3 0 0-16,-7 3 0 0,7-3 0 0,-9 3 0 16,-6-8 0-16,0 14 0 0,0-1 0 0,0 0 0 15,-6 3-8-15,-3-3 8 0,3 3 0 0,-8-3 0 16,-4 3 0-16,0 0 0 0,-3-5 0 0,0 2 0 16,0 0-11-16,1 0 11 0,-4-2-8 0,6 0 8 15,0-1 0-15,0 1 0 0,-3-6 0 0,9 3-8 16,3 0 8-16,1-3 0 0,-4 0 0 0,9 1 0 15,-3-4 0-15,3 4 0 0,3-6 0 0,0 0 0 16,0 0 10-16,0 0-2 0,0 0-8 0,0 0 12 16,12 5 4-16,0-2 0 0,2-1 0 0,1-4 0 15,6-1-4-15,-3-2-1 0,3-1 0 0,6 1 0 16,2-3-3-16,1-2 0 0,-3-1 0 0,3 3 0 16,-1-3-8-16,1 4-16 0,0-4 4 0,-9 3 1 15,6-3-129-15,-4 1-25 0,-2-1-6 0,-3 3-1 0</inkml:trace>
  <inkml:trace contextRef="#ctx0" brushRef="#br0" timeOffset="88287.245">24618 7784 2167 0,'0'0'48'0,"0"0"9"0,0 0 3 0,0 0 0 0,0 0-48 0,0 0-12 0,9 3 0 0,-3 5 0 16,3 0 72-16,3 5 12 0,6 0 3 0,-6 6 0 15,5 2-41-15,1 3-8 0,-3-1-2 0,6 1 0 16,-3 3-19-16,0-1-4 0,-3 1-1 0,-7 2 0 16,7 2-3-16,-3 1-1 0,0 0 0 0,-9 2 0 15,6 1 0-15,0 2-8 0,-3-3 12 0,-6-2-4 16,0 0 1-16,-6-9 0 0,3 1 0 0,-3 0 0 15,-6 0 3-15,0 0 1 0,-6-3 0 0,1 0 0 16,-4-2-13-16,-9 4-16 0,-3 1 3 0,3-5 1 16,1-3-83-16,-1-6-16 0,3 1-3 0,0-3-990 15</inkml:trace>
  <inkml:trace contextRef="#ctx0" brushRef="#br0" timeOffset="88603.511">24871 7612 1850 0,'0'0'40'0,"0"0"9"0,0 0 2 0,0 0 1 0,0 0-41 0,0 0-11 0,3 0 0 0,9 0 0 16,-3 0 88-16,3 0 15 0,6 5 3 0,-6 1 1 15,8 4-37-15,-2 1-7 0,3 5-2 0,6 0 0 16,-3 2-6-16,5 3-2 0,-2 6 0 0,0 4 0 16,3 1-32-16,0 5-6 0,-1 0-2 0,-8 6 0 15,6-1-3-15,-3 0-1 0,-3 6 0 0,-4 2 0 16,4 0-9-16,-9-10 10 0,3 5-10 0,-9 3 10 16,0-1-10-16,-12 1 12 0,3 2-12 0,-6 3 12 15,-12 0 2-15,-9 16 1 0,1-8 0 0,-7-6 0 16,-9-4-29-16,1-4-6 0,-13-2 0 0,-5-2-803 15,2-4-160-15</inkml:trace>
  <inkml:trace contextRef="#ctx0" brushRef="#br0" timeOffset="91222.665">2303 13637 1354 0,'0'13'38'0,"3"-3"10"0,-6 6-39 0,0 5-9 0,0 6 0 0,0-1 0 16,3 4 68-16,0 1 12 16,-6 6 3-16,3-2 0 0,0 4-8 0,0 1-2 0,-3 2 0 0,3 1 0 15,0-1-17-15,0-2-3 0,-3 2-1 0,3 0 0 16,-3-5-15-16,3 3-3 0,0-5-1 0,3 2 0 16,0 0-3-16,0-3-1 0,0 0 0 0,0-2 0 15,3 0-16-15,-3-3-3 0,0 0-1 0,3-2 0 16,0-4-9-16,-3 1 0 0,3-5 9 0,0 2-694 15,3-3-139-15</inkml:trace>
  <inkml:trace contextRef="#ctx0" brushRef="#br0" timeOffset="91626.495">2821 13817 1598 0,'0'0'35'0,"3"2"7"0,3 1 2 0,0-1 1 0,2 4-36 15,-2-1-9-15,0 0 0 0,0 3 0 0,3 3 36 0,-9-1 4 16,0 1 2-16,0 2 0 0,0 6 2 0,0-3 1 16,-9 2 0-16,0 3 0 0,0 1-7 0,-5-1-2 15,5 3 0-15,-12-1 0 0,-3 1-1 0,0 0-1 16,-3 0 0-16,1 0 0 0,-1-1-8 0,-3 1-2 15,0-5 0-15,4 2 0 0,-4-3-24 0,6-2 0 16,3-2 0-16,-3-4 0 0,3 1 0 0,1-3 8 16,2 0-8-16,6-1 0 0,-3-1 9 0,9-4-9 15,-6 1 10-15,9 0-10 0,3-3 0 0,0 0 8 0,6 5-8 0,3-2 0 16,0-1 0-16,9 4 0 0,0-6 8 16,2 2-8-16,1 1 0 0,3 0 0 0,3-1 0 15,3 1 0-15,5 2 12 0,-8 0-4 0,6 1-8 0,-3-1 12 16,2 3-3-16,-2 0-1 0,0 0 0 0,-3-3 0 15,-3 3-8-15,2-3 0 0,-2 3 9 0,-3 0-9 16,0-3 0-16,-6 3 0 0,0-2-12 0,0 2-1029 16</inkml:trace>
  <inkml:trace contextRef="#ctx0" brushRef="#br0" timeOffset="92026.393">3350 13814 2000 0,'0'0'56'0,"0"0"14"0,0 0-56 0,0 0-14 15,0 0 0-15,-5 0 0 0,2 3 34 0,3 2 4 16,-6-3 1-16,6 6 0 0,0 3 21 0,0 2 5 16,0 3 1-16,3 5 0 0,-3 0-38 0,0 6-8 15,0 2-2-15,3 0 0 0,-3 3-9 0,-3-3-1 16,0 0-8-16,3 3 12 0,-3-3-4 0,-3 3-8 15,0-1 11-15,0-1-11 0,-3 1 12 0,3 1-12 16,-3-3 12-16,-3-2-12 0,3-1 9 0,-3 1-9 16,0-4 0-16,0-2 9 0,-2-2-9 0,5 0 0 15,-3-6 9-15,6 0-9 0,-3-2 0 0,3-3 0 16,3-3 0-16,3-5 8 0,0 0-8 0,0 5 11 0,0-5-11 16,12 5 12-16,-3-2-12 0,6-3 0 0,2 3 0 0,1-6 0 15,3 0 23-15,0-2-1 0,3 0 0 16,6 0 0-16,-4-1-6 0,4-2 0 0,0 3-1 0,0 0 0 15,-1-1-15-15,4 1 8 0,0 0-8 0,-3 2 0 16,-1 1 0-16,-2-1 0 0,-3 0 0 0,0 1 0 31,-6-1-99-31,-3 3-25 0,-1-3-6 0</inkml:trace>
  <inkml:trace contextRef="#ctx0" brushRef="#br0" timeOffset="92406.847">4276 13576 1638 0,'-12'0'36'0,"6"0"7"0,3 0 1 0,-6 2 3 0,3 1-38 0,-5 0-9 0,2-1 0 15,-3 6 0-15,0-2 76 0,0 7 12 0,-6 0 4 0,0 3 0 16,3 5-25-16,-6 3-5 0,1 5-1 0,-1 5 0 16,-3 6-6-16,0 0-2 0,3 5 0 0,3 2 0 15,-2 6-9-15,5 3-3 0,-3-3 0 0,3 2 0 16,3 1-11-16,3 2-2 0,6-5-1 0,0 0 0 15,3 3-7-15,6-4-2 0,3-4 0 0,3 0 0 16,-3-3-3-16,9-3-1 0,3 0 0 0,8-2 0 16,10-6-14-16,3 1 0 0,2-3 0 0,10-9-816 15,6-7-156-15</inkml:trace>
  <inkml:trace contextRef="#ctx0" brushRef="#br0" timeOffset="95776.711">4761 14031 1097 0,'0'-13'31'0,"0"10"7"0,0-2-30 0,0-1-8 15,0 1 0-15,0 5 0 0,0 0 72 0,6-3 12 16,0 6 4-16,0 2 0 0,-3 3-30 0,6 3-6 16,-3 7 0-16,0 4-1 0,0 1-15 0,-3 4-2 15,3 2-1-15,-3 3 0 0,0 2-13 0,0 3-4 16,-3-2 0-16,3 2 0 0,0 2 8 0,-3 1 0 16,0 0 1-16,-3-1 0 0,3-2-25 0,-3 0 0 15,3-5 0-15,0 0 0 0,-3-3 8 0,0-2-8 16,0-1 8-16,0 0-8 0,0-4 8 0,0-1-8 15,0 0 0-15,0-3 8 0,3-2-8 0,-3-2 8 16,3-1-8-16,-3-5 8 0,3 0-22 0,0-8-5 0,0 0-1 0,0 0 0 31,3-6-26-31,3-2-6 0,-3-2 0 0,0-3-448 0,0-6-88 16</inkml:trace>
  <inkml:trace contextRef="#ctx0" brushRef="#br0" timeOffset="96043.359">4746 14351 1537 0,'-14'-42'33'0,"8"23"7"0,0-5 2 0,-3-2 2 0,0-1-35 0,3 1-9 0,0 0 0 0,0-1 0 15,-3 1 99-15,6 4 17 0,3-1 4 0,0-1 1 16,3 3-25-16,3 2-4 0,3 1-2 0,3-1 0 16,3 6-57-16,3-3-11 0,8 0-2 0,-2 3-1 15,3 0-19-15,6 2 0 0,-1 3 8 0,1 0-8 16,0 6 0-16,0-1 10 0,-4 6-10 0,4-1 8 16,-6 6-8-16,-3 0 0 0,-3 5 0 0,-1 1 0 15,1 4 0-15,-3 3 10 0,-6 0-10 0,-3 3 10 16,0 3-10-16,-9 2 12 0,0-3-12 0,-6 3 12 0,-3-2-4 15,0 2 0-15,-6-5 0 0,-6 2 0 0,1 1 1 0,-4-4 0 16,-6-1 0-16,3-1 0 0,-3-3-9 0,-2 1 10 16,2-1-10-16,0-4 10 0,0-1-10 0,4 0 0 15,2-5 0-15,0-3-747 16,3 1-141-16</inkml:trace>
  <inkml:trace contextRef="#ctx0" brushRef="#br0" timeOffset="96577.11">5860 13552 1292 0,'-12'-8'28'0,"6"5"7"0,0-2 1 0,-3 2 0 0,-3 1-36 0,0-1 0 15,0 3 0-15,-3 3 0 0,1 2 69 0,-4 3 7 16,0 3 2-16,3 4 0 0,0 4-29 0,-3 0-5 15,6 4-2-15,-3 4 0 0,3 2-17 0,1 0-3 0,-1 3-1 0,3 0 0 16,0 5 4-16,0 0 1 0,3 2 0 0,0 4 0 16,0-1-8-16,6-2-2 15,-3-1 0-15,3-2 0 0,3 3 4 0,0-3 1 0,3-5 0 16,3 0 0-16,3-3-21 0,0-3-20 0,3-5 4 16,5-5 1-1,4 0-11-15,6-5-2 0,-3-6-1 0,8-2-819 0</inkml:trace>
  <inkml:trace contextRef="#ctx0" brushRef="#br0" timeOffset="96925.853">6050 13946 1862 0,'-21'-8'52'0,"12"3"13"0,-2 2-52 0,2 1-13 0,0-1 0 0,0 0 0 15,3 1 80-15,3 2 12 0,3 0 4 0,0 0 0 16,0 0-26-16,0 0-5 0,12-3-1 0,3 0 0 0,2 3-25 0,4 0-6 15,-3 0-1-15,6 3 0 0,0 0-32 0,0-3 0 16,-1 5 0-16,-2-2 0 0,0 2 13 0,-3 0-4 16,-6 3-1-16,0-3 0 0,-3 6-8 0,-3 0 0 15,-3-1 0-15,0 3 0 0,-6 1 0 0,0 2 0 16,-9-1 0-16,-3 4 0 0,-3-3 0 0,-3 2 0 16,-3 1 11-16,1-3-11 0,-4 2 0 0,-3 1 0 15,3-3 0-15,0 0 0 0,4-6 0 0,-1 3 0 16,3-2 0-16,3 0 0 0,6-4 0 0,3 1 0 15,6-5 0-15,3-3 0 0,0 0 0 0,9 5 0 16,6-2 0-16,3-3 0 0,6-3 12 0,6-2-3 0,2-3-1 0,7 0 0 16,6-2-8-16,-1-4 12 0,4 1-12 0,0-3 12 15,-1 3-21-15,-2-5-4 0,-1 2-1 0,-5-3-742 16,0 1-149-16</inkml:trace>
  <inkml:trace contextRef="#ctx0" brushRef="#br0" timeOffset="97159.428">6330 13518 1758 0,'-21'-3'50'0,"21"3"10"0,0 0-48 0,0 0-12 0,0 0 0 0,3 8 0 16,3 0 41-16,6 2 6 0,3 4 1 0,6-1 0 16,0 5 3-16,5 1 1 0,4-1 0 0,0 4 0 15,3-1-13-15,5 3-3 0,4-1 0 0,-3 4 0 0,-1-1 1 0,1 1 0 16,-3-1 0-16,-3 3 0 0,-7 3 8 15,-2-3 2-15,-6 6 0 0,-6-1 0 0,0 0-31 0,-12 3-7 16,-3-2-1-16,-6 2 0 0,-9 0-8 0,-3 3 0 16,-6-3 0-16,-5 2 0 0,-4-2 0 0,-3 0 0 15,1 0 8-15,-4 0-8 16,0-5-87-16,1 0-22 0,-1-3-5 0,-3-2-894 16</inkml:trace>
  <inkml:trace contextRef="#ctx0" brushRef="#br0" timeOffset="97643.02">7396 13319 1360 0,'-15'11'30'0,"12"-3"6"0,3 2 2 0,0 6 0 0,-3 3-30 0,3 4-8 16,-3 7 0-16,0 7 0 0,6 2 75 0,-9 6 13 15,0 0 4-15,-3 3 0 0,6-1-44 0,-6 1-9 16,3 5-2-16,-3 0 0 0,3 3-37 0,0-6 0 0,3 0 0 0,0-2-536 16,-3-3-111-16</inkml:trace>
  <inkml:trace contextRef="#ctx0" brushRef="#br0" timeOffset="97843.68">7732 13303 1796 0,'0'0'40'0,"0"0"8"0,-3 8 1 0,3 3 1 0,3 2-40 0,-6 6-10 0,-6 4 0 0,3 1 0 16,3 5 53-16,-3 6 9 0,-6 7 2 0,0 3 0 16,0 3-10-16,7-1-2 0,-1 3 0 0,-6 1 0 15,-3-1-34-15,6 3-7 0,9 3-2 0,-3-1 0 16,-6 1-20-16,3-6-4 0,12-2-1 0,0-6-640 15,3-2-128-15</inkml:trace>
  <inkml:trace contextRef="#ctx0" brushRef="#br0" timeOffset="98423.211">8378 13888 2131 0,'0'-11'60'0,"0"11"14"0,-3-8-59 0,0 1-15 15,0-1 0-15,-3 0 0 0,3-3 92 0,0 0 15 16,-3 1 3-16,3-1 1 0,-6 1-55 0,3-1-10 16,0-2-2-16,-3 5-1 0,0-3-35 0,-2 3-8 0,-1 1 0 0,-3 1 0 15,0 1 0-15,-6 2-14 0,-3 3 5 0,3 3 1 16,4 0-5-16,-7 2-1 16,-15 5 0-16,6 1 0 0,6 0 14 0,1 2-12 0,-1 0 12 0,6 3-12 15,0 0 12-15,9 2-9 0,0-2 9 0,3 0-8 16,4 0 8-16,5 0-8 0,5 0 8 0,1-6-8 15,0 1 8-15,12-3-12 0,3-3 12 0,6-2-12 16,0-3 12-16,2-6 0 0,1 1 0 0,3 0 0 16,3-6 0-16,-4 1 0 0,-2-3 0 0,0-3 8 15,-6 0-8-15,3 3 0 0,-4-1 0 0,-2 1 0 16,-3 0 13-16,0 5-1 0,-6 0-1 0,0 3 0 16,-3-1-3-16,-3 4 0 0,0-1 0 0,-6 3 0 15,0 0 0-15,0 0-8 0,-3 11 12 0,-3 5-4 16,0 2-8-16,-3 1 0 0,0 4 0 0,0 4 0 15,-3 2-8-15,3 3 8 0,-3 2 0 0,3 3 0 16,-3-2 0-16,3-1 0 0,0 3-9 0,1-3 9 16,-1 3 0-16,0 3 0 0,3-3 0 0,0-2 0 0,3-1-8 15,-3-2 8-15,6-3 0 0,0-3 0 0,0-2 0 16,3-3 0-16,0-5 0 0,0-3 0 0,3-2 0 16,-3-3 0-16,6-3 0 0,-9-5 0 0,9-5 0 0,2 0 14 15,1-11-1-15,0-3 0 0,0-2 10 0,3-5 1 16,0-6 1-16,0 0 0 0,0-5-4 0,-3-3-1 15,2 3 0-15,-5-2 0 0,3-4-8 0,-3 4-3 16,-3-4 0-16,3 4 0 0,-3-1-9 0,0 3 10 16,0 5-10-16,0 3 10 0,-3 0-10 0,6 2 0 15,0 1 0-15,-3 2 0 0,3 3 0 0,0 2-14 16,0 1 3-16,5-1 1 16,1 6-147-16,6 0-30 0,0 0-5 0</inkml:trace>
  <inkml:trace contextRef="#ctx0" brushRef="#br0" timeOffset="98714.86">9196 13372 1371 0,'-5'-8'30'0,"2"3"6"0,0-3 2 0,0 3 1 0,-3 2-31 0,3 0-8 0,-6 1 0 0,3 2 0 16,0 0 67-16,0 2 12 0,0 4 2 0,-3 2 1 15,-3 5-40-15,0 8-8 0,-3 0-2 0,3 6 0 16,0 2-12-16,-2 5-4 0,2 3 0 0,3 3 0 16,0 2-16-16,3-2 0 0,-3 5 0 0,3-3 0 15,6 3 10-15,-3-3-2 0,3 1 0 0,0-1 0 0,3 0-8 0,3 1 0 16,0-6 0-16,6-3 0 0,3-2 0 0,3-3 12 16,2-2-12-16,4-6 12 15,3-8-31-15,3 0-5 0,2-5-2 0,1-5-788 16</inkml:trace>
  <inkml:trace contextRef="#ctx0" brushRef="#br0" timeOffset="99065.16">9408 13732 1564 0,'-21'-3'44'0,"12"3"10"0,0 0-43 0,0 0-11 0,0 0 0 0,0 0 0 15,6 0 90-15,3 0 16 0,0 0 3 0,0 0 1 16,6 6-46-16,3-4-10 0,6 1-2 0,3-1 0 15,6-2-20-15,0 6-5 0,2-4-1 0,4 1 0 16,-3 0-6-16,3 2 0 0,-4-2-1 0,4 2 0 16,-6 3-8-16,0-3-2 0,0 0 0 0,-6 3 0 15,-1 0-9-15,-2 3 0 0,-3-1 0 0,-6 1 0 16,-3 2 0-16,-3 1 0 0,-6-1 0 0,0 3 0 16,-9-3 0-16,-3 3 0 0,-2 0 9 0,-4-1-1 15,-9-1-8-15,3-1 0 0,-2 0-8 0,2 0 8 16,-3 1 0-16,3-4 0 0,4-2 0 0,2 0 0 15,6-3 9-15,0 1 7 0,6-1 2 0,3-2 0 16,9-3 0-16,0 0 0 0,0 0 0 0,15 2 0 16,6-2 0-16,3-2 0 0,5-1 0 0,4 0 0 0,6-5-10 15,3 3-8-15,2-5 12 0,4-1-12 16,2-2 0-16,1-3-19 0,0 0 3 0,-1 0 0 16,1 0-112-16,-4 0-23 0,-5-2-4 0</inkml:trace>
  <inkml:trace contextRef="#ctx0" brushRef="#br0" timeOffset="99276.89">9792 13364 1789 0,'0'0'39'0,"0"0"8"0,0 0 1 0,0 0 4 0,0 0-42 0,3 8-10 0,3 5 0 16,9 1 0-16,-1 1 45 0,4 1 7 0,6 3 2 0,3-1 0 15,6 6 14-15,2 0 4 0,4 2 0 0,0 1 0 16,-4-1-38-16,1 1-7 0,0-1-2 0,0 1 0 15,-4-1-8-15,-2-2-1 0,0 2-1 0,-3 1 0 16,-6-1-7-16,-1 3 0 0,-5 1-8 0,-3-1 12 16,-6 2-12-16,-6 4 0 0,-6-1 0 0,-6 3 0 31,-6-2-74-31,-8 2-21 0,-7-3-4 0,0 0-557 0,-6 1-111 0</inkml:trace>
  <inkml:trace contextRef="#ctx0" brushRef="#br0" timeOffset="100079.991">10482 12928 1627 0,'18'7'36'0,"-9"-4"7"0,9 8 1 0,0 2 2 0,6 3-37 0,2 2-9 0,7 6 0 0,3 0 0 15,3 2 56-15,2 6 8 0,4 0 3 0,3 2 0 16,-1 6-9-16,-2-3-2 0,-1 3 0 0,1 2 0 15,-6 3-32-15,0 3-6 0,-7 2-2 0,1-2 0 16,-6 2-8-16,-6-3-8 0,-9 1 12 0,-7 0-12 16,-8-1 19-16,-5 1-3 0,-10 2-1 0,-6 1 0 15,-6-1 2-15,-9 0 1 0,-2-5 0 0,-13 3 0 16,-8-3-2-16,-1-3-1 0,1 0 0 0,-1-2 0 16,-2-3-15-16,2-3 0 0,1-2 0 0,5-3-692 15,4-5-131-15</inkml:trace>
  <inkml:trace contextRef="#ctx0" brushRef="#br0" timeOffset="100355.67">11673 13594 2120 0,'0'0'47'0,"0"0"9"0,3-2 3 0,3-4 0 0,6 4-47 0,0-1-12 16,6-2 0-16,2 2 0 0,1-2 32 0,6 0 5 0,0 2 1 0,3-2 0 15,2-3-21-15,1 2-4 0,-3 1-1 0,3 0 0 16,-1 0-12-16,1 2 8 0,-6 0-8 0,0 1 0 31,-4 2-69-31,-2 2-20 0,-6 1-4 0,-3 5-1 0</inkml:trace>
  <inkml:trace contextRef="#ctx0" brushRef="#br0" timeOffset="100529.147">11450 14031 1862 0,'0'0'52'0,"0"0"13"0,3 5-52 0,6 3-13 0,0 0 0 0,5-3 0 15,4-2 110-15,6-3 19 0,6-3 4 0,9 1 1 16,5-6-11-16,10 2-3 0,5-1 0 0,4-4 0 16,-1 0-88-16,4 1-17 0,5-3-4 0,1-3-820 15,5 2-164-15</inkml:trace>
  <inkml:trace contextRef="#ctx0" brushRef="#br0" timeOffset="101350.995">14197 12726 2000 0,'6'-10'56'0,"-6"10"14"0,3-5-56 0,-3-1-14 0,3-2 0 0,-3 3 0 16,-3-3 104-16,3 3 17 0,-6-3 4 0,3 3 1 16,-6 2-62-16,0 0-12 0,-3 1-2 0,-3-1-1 0,-5 6-38 15,-4 2-11-15,-3 3 0 0,-3 0 0 0,-5 5 0 0,-1 3 0 16,-3 2 0-16,-3 1 0 0,-2 0-10 0,-4 2 10 15,-2-3-12-15,-1 6 12 0,-3-3-10 0,4 0 10 16,-4 3-8-16,1 0 8 0,5 0 0 0,0 2 0 16,1-5 0-16,5 3 0 0,0 0 0 0,7-3 0 15,2-2 0-15,9 2 0 0,0-3 0 0,9-2 0 16,4 0 0-16,5-3 0 0,3 1-17 0,9-1 1 16,11-5 1-16,4 0 0 0,6 0 15 0,6-3 8 15,5 0 0-15,7-2-8 0,3-3 0 0,5 0-17 16,10-3 1-16,-1 1 1 0,4 2 24 0,-4-3 5 15,1 0 1-15,-4 1 0 0,1-1-15 0,-7 3 11 0,1 3-11 16,-9-1 10-16,-7 4-10 0,-5-1 0 0,-6 0-10 0,-9 3 10 16,-6 3 0-16,-9 2 0 0,-6 0 13 0,-9 3-4 15,-3 5-9-15,-15 3 0 0,-6 0 0 0,-5 5 0 16,-10 5 0-16,-2 3 0 0,-7-2-10 0,-2 2 10 16,-7 2 0-16,1 4-9 0,-4-3 9 0,7-1 0 15,-4 1 0-15,1 0 0 0,-1 2 0 0,4-2-8 16,-1-1 8-16,7 1 0 0,8-6 0 0,4 1 0 15,5-3 0-15,6-3 11 0,3-3-3 0,10-5 0 16,5 0-8-16,3-2 0 0,6-1 0 0,9-4 0 16,3-1 0-16,6 0-11 0,3-2 3 0,6-1 0 15,8-4 8-15,10-1-12 0,9-2 12 0,2-1-12 16,10-2 34-16,5-2 6 0,1-4 2 0,5 4 0 16,10-4 25-16,2 1 5 0,7 0 0 0,2-3 1 15,-3 2-13-15,3 1-2 0,1-3-1 0,-1 3 0 0,-3 2-25 16,1 1-6-16,-4 2-1 0,-6-3 0 0,-2 3-13 0,-10 3 0 15,-2-1 8-15,-7 4-898 16,-8-1-179-16</inkml:trace>
  <inkml:trace contextRef="#ctx0" brushRef="#br0" timeOffset="102979.777">15301 13319 1346 0,'0'11'29'0,"-3"7"7"0,3 6 0 0,-6 5 3 0,3 6-31 0,1 4-8 0,-1 4 0 0,-3 2 0 15,0 2 40-15,0-2 8 0,0 3 0 0,0 2 1 16,0 3-22-16,0 0-5 0,0 0-1 0,3-3 0 16,-3-2-13-16,3-9-8 0,0 1 8 0,3-8-8 15,-3-3 19-15,3-5-1 0,3-6 0 0,-3 1 0 16,3-6 41-16,-3-5 8 0,3 0 1 0,-3-8 1 15,0 0-19-15,0 0-4 0,3-8-1 0,-3-5 0 16,3-3-45-16,0-5 0 0,0-6 0 0,-3-5-13 31,0-2-27-31,0-8-6 0,0-6-1 0,0-2 0 0,0-6 26 0,0-2 5 0,0-5 0 0,0-4 1 16,-3 1 15-16,0 0 0 0,-3 3 0 0,-3 7 0 16,0 3 33-16,0 6 0 0,-3 4 0 0,0 6 0 15,3 3 11-15,-2 5 1 0,2 2 1 0,3 3 0 16,-3 1 0-16,9 4 0 0,0 3 0 0,6 3 0 0,3 5-32 0,3 0-6 15,5 0-8-15,4 5 11 0,6 3-11 0,3 3 0 16,3 2-12-16,2 6 12 0,4 0-12 0,3 7 12 16,-7 1-12-16,1 2 12 0,0 3-8 0,-6-1 8 15,-4 4 0-15,-2-3 0 0,-6 2 0 0,-3 3 0 16,-6 0 0-16,-3 3 0 0,-9 3 0 0,-6-4 0 16,-3 6 10-16,-6 0-10 0,-6 0 14 0,-6-2-4 15,-2-1-1-15,-4-2 0 0,-3-3-9 0,1-3-17 16,2 1 4-16,0-6-671 15,3-2-133-15</inkml:trace>
  <inkml:trace contextRef="#ctx0" brushRef="#br0" timeOffset="103247.737">16135 12779 2460 0,'0'0'70'0,"0"-5"14"0,-3 0-67 0,3 0-17 0,0 5 0 0,-3-3 0 16,-3 0 22-16,-3 3 1 0,3 6 0 0,-3-1 0 16,-6 5 0-16,0 4 0 0,0 4 0 0,1 9 0 15,-7-1-14-15,3 8-9 0,-6 3 12 0,3 6-12 16,0 2 0-16,-2 5 0 0,2 3-15 0,0 0 5 16,3 2 10-16,-3 1 0 0,6 5 0 0,0 0 0 15,4-3-16-15,2 0 3 0,9-2 0 0,0-3 0 16,9-6-22-16,-1-4-4 15,4-6-1-15,6-3 0 0,3-2 8 0,0-6 2 0,9-5 0 0,-1-5 0 16,4 0-52-16,6-11-10 0,-3-5-3 0</inkml:trace>
  <inkml:trace contextRef="#ctx0" brushRef="#br0" timeOffset="103585.541">16293 13256 2034 0,'-15'-3'44'0,"12"0"10"0,-3 1 2 0,6 2 1 0,0 0-45 0,0 0-12 16,0 0 0-16,0 0 0 0,12 0 51 0,3 0 8 15,-1 0 1-15,4 0 1 0,6 2 1 0,3 1 0 0,0 2 0 16,2-2 0-16,4 0-26 0,0 2-6 0,0 0-1 0,-1-2 0 16,-5 2-13-16,3 0-4 0,0 3 0 0,-3 0 0 15,-7 0-12-15,-2 0 0 0,-9 3-12 16,-6 2 12-16,-3 0 17 0,-6 0 11 0,-12 6 1 0,-8-1 1 15,-1 4-30-15,-3-4 0 0,-3 3-8 0,-2 0 8 16,-4-2 0-16,0 0 0 0,3-4 12 0,4 1-3 16,-1 0-1-16,6-3 0 0,3 1 0 0,3-4 0 15,7 1-8-15,5-3-17 0,6 0 4 0,3-3 1 16,9 0 12-16,6 1 0 0,2-6 0 0,10-3 0 16,6 0 0-16,6-2 8 0,-1 0-8 0,10-6 0 15,5-2 0-15,4-6-19 0,0 3 3 0,-1-2 0 16,-2-3-96-16,-1-3-18 0,4 0-4 15,-12-2-915-15</inkml:trace>
  <inkml:trace contextRef="#ctx0" brushRef="#br0" timeOffset="103850.685">16730 12671 2004 0,'21'-3'56'0,"-21"3"14"0,0 8-56 0,9 3-14 16,6 2 0-16,6 6 0 0,2-1 17 0,1 3 1 15,6-2 0-15,6 5 0 0,5-1 26 0,1 1 6 16,-6 3 1-16,8 2 0 0,7 2-23 0,0 1-4 16,-7 3 0-16,-5 2-1 0,-3 0 1 0,-4 0 0 15,-5-3 0-15,-6 3 0 0,-6 0-7 0,-3 0-1 16,-6 0 0-16,-6 3 0 0,-12 0 5 0,-6 2 1 0,-3 3 0 16,-12 0 0-16,-5 0-11 0,-10 0-3 0,-5-3 0 0,2-5 0 31,0 0-57-31,1-2-12 0,-7-3-3 0,13-11-990 0</inkml:trace>
  <inkml:trace contextRef="#ctx0" brushRef="#br0" timeOffset="104353.478">18105 13539 2236 0,'15'-6'64'0,"-15"6"12"0,18-5-60 0,3 0-16 15,0-6 0-15,3 1 0 0,-1-6 32 0,4-3 4 16,-3 1 1-16,-3-6 0 0,3 0-1 0,-4-5 0 0,1 0 0 0,0-3 0 16,-3-5-20-16,3-3-5 15,-3-5-1-15,-3-2 0 0,-1-3-10 0,1-3 8 0,0 0-8 16,-3-3 8-16,-3-2-8 0,0 0 10 15,-6 0-10-15,0 7 10 0,-3 4-2 0,-3 7 0 0,0 8 0 0,-6 8 0 16,0 3 5-16,-3 8 1 0,0 2 0 0,-3 9 0 16,1-1-6-16,-4 8-8 0,-3 9 11 0,3 4-11 15,-3 9 8-15,3 2-8 0,-3 8 0 0,7 0 0 16,-4 8 0-16,6 0 0 0,0 2 0 0,0 6 0 16,6 0 0-16,0 0 0 0,3 5 0 0,6 1 0 15,3-4 0-15,0-2 0 0,6 0 0 0,0-5 0 31,6-1-28-31,2-2-8 0,1-2-3 0,6-9-705 0,3-5-142 0</inkml:trace>
  <inkml:trace contextRef="#ctx0" brushRef="#br0" timeOffset="105298.045">19049 12986 2568 0,'-18'-29'73'0,"9"21"15"0,0-6-70 0,-3 4-18 15,0-1 0-15,-6-2 0 0,4 5 56 0,-4 0 7 16,0 3 1-16,3 0 1 0,-6 5-34 0,3-3-7 15,-3 6-2-15,4 5 0 0,-4-3-14 0,3 8-8 16,-3 3 8-16,0 2-8 0,0 6 0 0,1 3 0 16,2-1 0-16,0 1-8 0,0 4 8 0,6 1 0 15,0 0-9-15,3 0 9 0,6-1 0 0,3-1-11 16,3-4 11-16,3 0-8 0,6-2 8 0,0-3 0 0,3-5 0 16,6 0 0-16,-3-3 0 0,5-5 8 0,1 0 0 15,0-5 0-15,3-3-8 0,0-3 8 0,-1-5-8 0,-2-2 8 16,3-3-8-16,-3-3 0 0,-3-3 0 0,-3-5 0 15,-1 3 0-15,-5-5 0 0,-6-1 0 0,0 1 0 32,-9-1-33-32,0 1-11 0,-6 2-3 0,-3 3 0 15,-5 2 3-15,-1 1 0 0,-3 5 0 0,-3 2 0 16,0 3 11-16,-3 3 2 0,4 2 1 0,-4 3 0 0,3 5 17 0,3-2 3 0,3 2 1 0,3 1 0 16,7 2 9-16,2 0 0 0,3 2 0 0,9 1-8 15,2-1 8-15,7 1 0 0,3-3 0 0,9 0 8 16,0-3 4-16,8-5 2 0,4 0 0 0,0-3 0 15,3-2-1-15,2-3 0 0,-2 0 0 0,3-2 0 16,-7-1 10-16,1 0 1 0,0-2 1 0,-4 0 0 0,-2 0 19 0,-3 2 3 16,0-2 1-16,-1 2 0 15,-2 1-12-15,-6 2-1 0,0-3-1 0,-6 6 0 0,0 0 10 0,-3-1 1 16,-4 4 1-16,-2-1 0 0,-6 3-21 0,0 0-4 16,0 0-1-16,6-3 0 0,-6 3-20 0,0 0 0 15,0 0 0-15,0 0 0 0,0 0 0 0,0 0 0 16,-3 8 0-16,3-8 0 0,0 0 0 0,-6 6 9 15,6-6 0-15,0 0 0 0,0 0-9 0,-6 2 0 16,-2 1-12-16,2-6 12 0,0 1-8 0,0-1 8 16,-3 0 0-16,0 1 0 0,-3-4-14 0,-3 4 2 15,0-1 0-15,0 1 0 0,-3-1 0 0,-2 3 0 16,2 0 0-16,-3 0 0 0,-3 3 4 0,3-1 8 16,-3 3-13-16,1 1 5 15,5 2-16-15,0 0-2 0,3 2-1 0,3 1 0 0,0-1 17 0,3 4 10 0,3-4-12 16,6 1 12-16,3-1-14 0,3 1 4 0,3-3 1 0,6 2 0 15,0 1 9-15,3-3-10 0,6-3 10 0,-4 1-10 16,7-6 10-16,0 0 0 0,0-6 0 0,3-2 0 16,-4 0 0-16,1-2 0 0,3-1 0 0,0 1 0 15,-4-6 0-15,-2 3 0 0,-3-3 8 0,0 2-8 16,0 4 13-16,-3-1-1 0,-6 1-1 0,-1 2 0 16,-2 0 17-16,0 3 3 0,-3-1 1 0,-6 6 0 15,6 0-32-15,-6 0 0 0,6 8 0 0,0 5 0 16,-3 3 0-16,0 3-15 0,3 5 2 0,-3 5 0 15,0 2 13-15,0 4 0 0,0 2 0 0,0 3-9 16,3-1 9-16,-6 4 0 0,3 2 0 0,-3 2 0 16,0 4 0-16,3 1 0 0,-3 1 0 0,-3 3 0 0,3-3 8 0,-3 0 6 15,-3 2 2-15,0-2 0 0,-3 0-30 0,-3-3-6 16,0-2 0-16,0 0-1 16,-3-9-4-16,-2-2-1 0,-1-8 0 0,-6-2 0 0,-3-9 17 0,0-2 9 15,1-8-10-15,-4 0 10 0,0-10 0 0,0-4 0 16,0-4 0-16,4-6 0 0,-1-5 0 0,3-3 0 15,0-8 0-15,0-2 10 0,7 2 30 0,2-2 5 16,6-1 2-16,3 1 0 0,6-1-22 0,6 1-4 16,6 2-1-16,3 0 0 0,8-2-20 0,4 0 0 15,9-1 0-15,6 1 0 0,8 2 0 0,4 0 0 16,2 1 0-16,7 2-12 16,-4-1-53-16,7 4-11 0,5-3-3 0,4 0-1177 0</inkml:trace>
  <inkml:trace contextRef="#ctx0" brushRef="#br0" timeOffset="105833.444">20353 12978 2149 0,'0'0'47'0,"3"16"9"0,-3 2 3 0,3 9 2 0,3 2-49 0,-4 5-12 0,1 1 0 0,3 2 0 16,0 2 36-16,-6 1 4 0,3 0 0 0,-3-1 1 15,0 6-20-15,0 3-4 0,3-3-1 0,-3 0 0 0,-6 3-6 0,3-3-2 16,3-3 0-16,-3-2 0 0,-3-1-8 0,3-2 0 16,3-2 9-16,-2-6-9 0,-1-3 0 0,0-7 0 15,0-3-10-15,0-3 10 0,0-5 12 0,0-3 8 16,3-5 3-16,-3-5 0 0,0-6 4 0,0-5 1 15,0-5 0-15,0-5 0 0,0-6-9 0,3-5-2 16,3-8 0-16,0-5 0 0,-3-6-9 0,3-2-8 16,0-6 9-16,0-2-9 0,-3 3 0 0,0-1-13 15,0 3 1-15,-3 6 0 0,3 5 45 0,-3 5 10 16,3 5 1-16,0 6 1 0,3 2 6 0,0 5 1 16,3 3 0-16,3 3 0 0,2 3-40 0,1 5-12 15,6 2 0-15,0 3 0 16,6 3-19-16,0 5-10 0,3 2-3 0,2 6 0 0,-2 3 32 0,3 0 0 0,-3 4 0 0,-1 1 0 15,-2 3 0-15,0 5 0 0,-6-3 0 0,0 5 0 16,-6-2 0-16,-3 2 0 0,-6 1 0 0,-3 2 0 16,-6-2 0-16,-3-1 0 0,-6 0 0 0,-3 1 0 15,-3-3 9-15,-6-3 8 0,1 0 2 0,-7 0 0 16,0-2-7-16,3-1-2 0,-2-2 0 0,2 3 0 31,-3-3-75-31,3-3-15 0,3 0-4 0,7 0-1137 0</inkml:trace>
  <inkml:trace contextRef="#ctx0" brushRef="#br0" timeOffset="106085.575">21153 12650 2790 0,'0'0'61'0,"-6"-8"13"0,0-5 2 0,0 5 3 0,-2-3-63 0,-1 3-16 0,-3 3 0 0,0 2 0 0,-3 3 33 0,0 3 4 16,-6 5 1-16,3 2 0 0,-5 6-26 0,-1 8-12 15,0 5 10-15,0 6-10 0,3 2 0 0,0 5 0 16,4 0 0-16,-1 6-10 0,0 2 10 0,6 0 0 16,3 6-9-16,3-3 9 0,3 0 0 0,3-3 0 15,9-2-9-15,3-1 9 0,6-4 0 0,3-1 0 16,2-5 0-16,4 0 0 0,6-5-15 0,3-3 4 16,-4-3 1-16,4-2 0 15,3-11-89-15,2-2-17 0,4-6-4 0,-12-5-1 0</inkml:trace>
  <inkml:trace contextRef="#ctx0" brushRef="#br0" timeOffset="106433.79">21219 12999 2376 0,'0'0'52'0,"0"0"12"0,0 0 1 0,0 0 1 0,0 0-53 0,9 0-13 0,0 0 0 0,0-3 0 16,5 3 79-16,1-2 13 0,0 2 2 0,6 0 1 15,3 0-52-15,0 2-11 0,2 1-1 0,-2 0-1 16,0 2-13-16,3 0-2 0,-6-2-1 0,0 2 0 16,-4 3-14-16,-2 0 0 0,0 3 0 0,-3-3 0 15,-3 2 19-15,-6 3 1 0,0 1 0 0,-6 4 0 16,-3-2-20-16,-6 0 0 0,0 2 0 0,-9-2 0 16,1 5 0-16,-4-2 0 0,-6-3 0 0,0 2 0 0,3-2-12 15,-2 0-7-15,-4 0-1 0,3-3 0 0,6 0 20 16,4-2 0-16,2-3 0 0,3 0 0 0,0 0 0 0,9-3 0 15,0 3 0-15,6-8 0 0,0 0 0 0,12 0 0 16,6 0 0-16,3 0 0 0,5-5 12 0,10-1 7 16,3-4 1-16,5 2 0 0,4-3-20 0,0-2 0 15,2-3 0-15,7-5 0 16,5 0-92-16,-2-3-23 0,-1-2-4 0,-2-6-1071 16</inkml:trace>
  <inkml:trace contextRef="#ctx0" brushRef="#br0" timeOffset="106652.344">21790 12287 2264 0,'-24'3'50'0,"19"2"10"0,2 3 3 0,0 3 0 0,0 5-51 0,6 2-12 0,6 3 0 0,2 6 0 16,10 2 36-16,-3-3 5 16,6 3 1-16,0 6 0 0,5 4-8 0,1 1-2 0,0 3 0 0,6 1 0 15,-4 1-20-15,13 14-12 0,-3-1 12 0,-6-5-12 16,-4 0 13-16,-8-3-4 0,-9 0-1 0,-6-2 0 15,-6 0 2-15,-9-1 0 0,-12-2 0 0,-6 0 0 16,-11-3 3-16,-4 1 1 0,-12 2 0 0,-5-8 0 16,-13 0-14-16,-2-5 0 0,-1-1-12 0,-8 1 12 31,-3-5-112-31,-4-4-15 0,-2-1-3 0</inkml:trace>
  <inkml:trace contextRef="#ctx0" brushRef="#br0" timeOffset="106922.734">20445 13848 2617 0,'0'0'57'0,"0"0"12"0,0 0 3 0,9 0 2 0,3 0-59 15,0 0-15-15,3 0 0 0,2 6 0 0,4-6 44 0,6 5 7 16,0-2 1-16,9 2 0 0,-1-3-4 0,10 4-1 15,5-1 0-15,10 0 0 0,3 1-27 0,5-1-6 0,0-2-1 16,13-1 0-16,8 4-13 0,6-4 0 0,1 1 8 0,2 2-8 16,3-2 8-16,-6-1-8 0,-2 1 11 0,-4 2-11 15,-6-2 0-15,-2 2 0 0,-7-2 0 0,-9 2 0 32,-5 0-60-32,-12 1-7 0,-10-4-1 0,-11 6-790 0,-6 0-158 0</inkml:trace>
  <inkml:trace contextRef="#ctx0" brushRef="#br0" timeOffset="107567.261">20659 14354 2606 0,'12'-16'57'0,"-9"8"12"0,6 3 3 0,-3-6 1 0,0 0-58 0,0 1-15 16,-3-3 0-16,0 2 0 0,0 0 72 0,-3-2 11 15,-3 0 2-15,0 0 1 0,-3-1-50 0,0 1-11 16,-6 3-1-16,-3-4-1 0,-3 4-23 0,0-1 0 16,-8 3 0-16,2 0 0 0,-6 3 0 0,-3 0-16 15,1 5 2-15,-1 0 1 0,0 5 3 0,0 0 1 16,1 3 0-16,2 0 0 0,3 3 9 0,0-1-10 0,6 6 10 0,7 0-10 15,2 0 18-15,3 0 4 16,3 5 1-16,3-2 0 16,6 4-34-16,6-1-7 0,3-7-2 0,5 4 0 0,4-6 14 0,3-2 4 0,3-3 0 0,0 0 0 15,2-3-4-15,1-5 0 0,0 0 0 0,0-3 0 16,0-2 16-16,-4 0 0 0,-5-1 0 0,0-4 0 16,-3-1 0-16,-3 1 0 0,0 2 0 0,-3 0 0 15,-4 3 26-15,-5-3 8 0,3 2 2 0,-6 6 0 16,0 0-15-16,0 0-2 0,0 0-1 0,6 8 0 15,-3 3-18-15,0 5 0 0,-3 0 0 0,0 7 0 16,0 4-9-16,0 5 9 0,0-1-8 0,0 4 8 16,-3-3 0-16,0 2 0 0,3 0 0 0,0 6-8 15,-3-3 8-15,0 3 0 0,3-1 0 0,-3 1 0 16,0 0 0-16,0-6 0 0,0 1 0 0,0-4 0 16,1-2 0-16,-1-5 0 0,0-3 0 0,0-5 0 15,0-2 0-15,3-4 0 0,0-2 8 0,0-8-8 0,0 0 13 16,0 0-1-16,3-11-1 0,3-2 0 0,-3-5 2 15,5-6 1-15,1-8 0 0,3-2 0 0,3-6-14 0,3-2 9 16,3-6-9-16,6 3 8 0,-1-3-8 0,1 1 0 16,3-1 0-16,0 3 0 0,0 0 0 0,2 3 0 15,-2 2 0-15,-3 3 0 0,0 5-13 0,-1 1 1 16,-5 4 1-16,0 6 0 16,0 0-17-16,-6 2-3 0,-3 4-1 0,0 1 0 15,-1 4-136-15,-2 2-27 0,-3 2-5 0</inkml:trace>
  <inkml:trace contextRef="#ctx0" brushRef="#br0" timeOffset="107818.028">21481 14166 1937 0,'-12'-11'55'0,"9"9"12"0,-3-4-54 0,-3 4-13 0,-3-1 0 0,-3 0 0 16,-3 1 65-16,0 4 11 0,-5 1 1 0,-1 2 1 15,0 6-3-15,-3 5-1 0,0 2 0 0,1 3 0 16,2 9-43-16,0-1-9 0,3 5-2 0,0 3 0 16,3 5-6-16,4 1-2 0,-4-1 0 0,3 0 0 15,6-2-1-15,0 0-1 0,3-1 0 0,3-1 0 16,3 1-10-16,3-4 12 0,3-4-12 0,3-2 12 16,6-2-23-16,0-3-4 0,3-6-1 0,2-5-741 15,4-7-149-15</inkml:trace>
  <inkml:trace contextRef="#ctx0" brushRef="#br0" timeOffset="108135.715">21302 14483 1762 0,'-18'-5'50'0,"18"5"10"0,0 0-48 0,-9 0-12 16,0 0 0-16,9 0 0 0,0 0 109 0,0 0 19 15,0 0 4-15,3 3 1 0,3-3-31 0,3 2-6 16,3 1-2-16,6 2 0 0,6-2-46 0,0 2-10 15,2 0-2-15,1 3 0 0,3 0-3 0,-3-2-1 16,3 2 0-16,-7-3 0 0,1 3-16 0,-3-3-4 0,3 3-1 16,-6 0 0-16,-3 0-11 0,-6 0 0 0,-7 0 0 0,-2 2 0 15,-2 1 0-15,-10 2 0 0,-6 3 0 0,0 0 0 16,-9 0-24-16,-3 0 4 0,-5 2 0 0,-1-2 0 16,-3 3-2-16,3-4 0 0,1 1 0 0,5-5 0 15,0 2 32-15,6-5 6 0,7 0 2 0,-1-3 0 16,9 1 6-16,3-4 2 0,6-2 0 0,0 0 0 15,9 0-15-15,9-2-3 0,2-4-8 0,7-2 12 16,12-2 0-16,3-1-1 0,-1-5 0 0,4 0 0 31,3-2-122-31,2-1-24 0,7-2-5 0,-1-3 0 0</inkml:trace>
  <inkml:trace contextRef="#ctx0" brushRef="#br0" timeOffset="108352.028">21811 13999 2318 0,'0'0'66'0,"-3"5"14"0,3 3-64 0,6 6-16 16,3 1 0-16,3 7 0 0,9-1 27 0,0 3 2 15,-1 2 1-15,7 1 0 0,0 4 18 0,3 1 3 16,0 5 1-16,2 0 0 0,1 3-25 0,3-1-5 16,-1 1-1-16,-2 2 0 0,-3-2-2 0,-6 0-1 15,-6 0 0-15,-3-1 0 0,-10 1-9 0,-5-3-1 16,-8 3-8-16,-16-1 12 15,-12 6-92-15,-9 0-20 0,-11-2-3 0,2-14-1 0</inkml:trace>
  <inkml:trace contextRef="#ctx0" brushRef="#br0" timeOffset="109036.817">12801 14626 1861 0,'-3'-2'40'0,"3"2"9"0,0 0 2 0,0 0 2 0,12-3-42 0,3 3-11 0,3-3 0 0,3 1 0 16,2-1 89-16,7 3 16 0,3-3 3 0,6 1 1 15,2-1-29-15,1 3-5 0,0-3-2 0,2 6 0 16,-2-3-13-16,-3 3-4 0,-4-1 0 0,-5 1 0 16,-3 2-28-16,-3-2-7 0,-6 2-1 0,-4 3 0 15,-5 3-12-15,-6-3-8 0,-3 2 8 0,-6 6-8 16,-5 0 14-16,-7 8-2 0,-6 0 0 0,-6-1 0 16,-3 1-12-16,-5 3-16 0,-1 2 3 0,-6 0 1 15,1 0 12-15,2-3-12 0,0 1 12 0,7-1-12 16,-1-4 12-16,9-4 0 0,0-2 0 0,9 0 0 15,7-3 0-15,2-2 8 0,6-1-8 0,9-2 10 16,2-3-2-16,16 1 0 0,6-4 0 0,12 1 0 0,8-6 29 16,7-2 6-16,5 0 1 0,7-3 0 0,2-3-31 0,4 1-5 15,5-4-8-15,0 1-885 16,-2 3-183-16</inkml:trace>
  <inkml:trace contextRef="#ctx0" brushRef="#br0" timeOffset="110785.421">23231 11578 2415 0,'-15'-8'53'0,"12"6"11"0,0-4 3 0,-3 1 1 0,12 2-55 0,0-2-13 0,3-3 0 0,9 0 0 16,3 0-48-16,0 0-13 15,5 0-3-15,-2 3 0 0,9 0 23 0,0 2 4 0,-7 3 1 0,4 3 0 16,6 2 6-16,-9 6 2 0,-4 5 0 0,-8 5 0 16,6 3 2-16,-12 7 1 0,0 6 0 0,-9 6 0 15,-9 7 25-15,0 5 0 0,3 4 0 0,-9 4 0 0,0 6 20 16,-2 2 10-16,-7 4 2 0,0-1 0 0,3 5 17 0,0 0 4 16,-2 3 1-16,2 0 0 0,0 0-3 0,0 3-1 15,-3 2 0-15,3 1 0 0,1 2-10 0,2 2-1 16,0-2-1-16,3 3 0 0,0 2-14 0,0 0-4 15,3-2 0-15,0 2 0 0,3-5-5 0,0 3-2 16,9-3 0-16,-2-3 0 0,4-2-5 0,4-6-8 16,0 3 11-16,3-5-11 0,9-6 8 0,-3-5-8 15,-6-2 0-15,12-9 0 0,-3-4 0 0,-6-4 0 16,5-4 8-16,-5-6-8 0,3 0 0 0,-9-5-17 16,9-3 3-16,-9-3 1 0,0 1 44 0,-3-6 9 15,-3 0 1-15,0 0 1 0,-3 0 10 0,0 0 1 0,-3-2 1 16,-3-1 0-16,-3 1-28 0,-6-1-6 0,6-2 0 0,-5 0-1 15,-4 0-4-15,0-3-1 0,-3 3 0 0,-3-5 0 16,4 2-14-16,-4 0 8 0,-3 0-8 0,3 1 0 16,0-6 0-16,-5 2 0 0,-4 1-11 0,3-1 11 31,-3-2-63-31,1 0-5 0,-4-5 0 0,9-8-1217 0</inkml:trace>
  <inkml:trace contextRef="#ctx0" brushRef="#br0" timeOffset="112622.813">4526 15126 1206 0,'21'-8'26'0,"-12"3"6"0,6 0 0 0,6-1 3 0,6-4-35 0,5-1 0 15,1 1 0-15,6-4 0 0,2 1 90 0,1 0 11 16,6 0 3-16,-1 0 0 0,4 2-26 0,-1 0-5 16,1 1-1-16,3-1 0 0,-1-2-16 0,1 0-3 15,8 2-1-15,-5 1 0 0,5-1-25 0,-2 3-6 16,-4-3-1-16,4 4 0 0,-3-7-11 0,-1 9-9 16,-2-3 12-16,-4 3-12 0,1-1 8 0,-6 4-8 15,-4-3 0-15,-2 5 0 0,-6-3 0 0,-7 3 0 16,1-3 0-16,-9 3 0 0,-6 0 13 0,0 3-4 15,-6 0-1-15,-6-3 0 0,-3 5-8 0,-6 3-17 0,-3-3 4 16,-6 3-619 0,0 5-124-16</inkml:trace>
  <inkml:trace contextRef="#ctx0" brushRef="#br0" timeOffset="113202.319">8211 14758 1796 0,'-6'-2'40'0,"0"2"8"0,-6-3 1 0,6 1 1 0,6 2-40 0,0 0-10 0,0 0 0 0,0 0 0 15,6 0 44-15,6-3 8 0,6 0 0 0,6 1 1 16,9-4-9-16,8 1-1 0,10 0-1 0,6-1 0 15,8-2-2-15,3 1 0 0,4 1 0 0,5-2 0 16,7 0-23-16,5 0-5 0,0 1 0 0,4-4-1 16,2 3-3-16,0-3 0 0,3 1 0 0,-2-1 0 15,-10 1-8-15,0 2 12 0,-5-3-12 0,-4 3 12 16,-6 0-12-16,-8 3-17 0,-10 0 4 0,-11 2 1 16,-6 3-124-16,-9 0-24 0,-10 3-4 0,-8 2-2 15</inkml:trace>
  <inkml:trace contextRef="#ctx0" brushRef="#br0" timeOffset="116140.16">4934 15555 952 0,'9'-3'27'0,"-9"3"5"0,0 0-32 0,3 6 0 0,6-4 0 0,-3 3 0 16,0 1 55-16,0-4 4 0,3 4 1 0,-3-1 0 15,3 0 12-15,-4 1 4 0,4 1 0 0,-3 1 0 16,3-2-32-16,-3 4-5 0,0 1-2 0,3-1 0 15,0 4-15-15,-3 2-3 0,0-3-1 0,3 3 0 16,0 0-4-16,0 2-1 0,3 1 0 0,-3 2 0 16,2-3-13-16,1 6 0 0,0-3 8 0,3 3-8 15,0 0 0-15,0 0 0 0,6-3 8 0,0 5-8 16,2 1 0-16,1 2 0 0,3 0 0 0,3-3 0 16,3 1 0-16,2-1 0 0,1 1 0 0,0 2 0 15,2-3 0-15,1-4 0 0,0 1 0 0,2-1 0 16,7-4 8-16,0-2-8 0,2 0 0 0,1-3 0 15,-3 0 0-15,2-2 0 0,4-1 0 0,-1-2 0 16,4-2 11-16,-4-6-11 0,7 8 12 0,-1-6-12 16,-2-2 11-16,0-2-11 0,-1-1 10 0,4-2-10 15,-1-3 13-15,4 0-3 0,2-8-1 0,-5 3 0 0,-1-1-9 0,1-1 0 16,2-9 0-16,-2 3 8 0,-4-3 15 0,1-3 2 16,2 1 1-16,-2-1 0 0,3 1 24 0,-10-6 5 15,1 6 1-15,-1-6 0 0,10 3-7 0,-7-3-1 16,-5-5 0-16,-6 5 0 0,5-2-22 0,-5-3-5 15,0 0-1-15,-4 0 0 0,-5 2-6 0,0 1-2 16,3 0 0-16,-4 2 0 0,-11 3-4 0,6 0 0 16,0 0-8-16,0 5 12 0,-10 0-4 0,1 0-8 15,6 0 11-15,-3 3-11 0,3 3 13 0,-6-1-4 16,-6 3-1-16,-1 0 0 0,4 3 10 0,-3 3 2 16,-3-1 0-16,0 3 0 0,-6 0-20 0,6 3-17 0,-9 5 3 15,3-5 1-15,3 2 13 0,-6 3 0 0,0 0 0 0,0 0 0 16,0 0 0-16,0 0 0 0,0 0-10 0,0 0 10 15,0 0-19-15,3 5 1 0,-3 3 0 0,3 0 0 32,-3 0-38-32,3-3-8 0,-6 3-2 0,3 0-595 0,3-3-119 0</inkml:trace>
  <inkml:trace contextRef="#ctx0" brushRef="#br0" timeOffset="116510.94">7634 15399 1396 0,'18'-8'31'0,"-18"8"6"0,9-5 2 0,-1-1 0 0,4 1-31 0,0-3-8 16,0 3 0-16,0-3 0 0,0 2 96 0,0 1 19 15,6-3 3-15,0 8 1 0,-3-5-51 0,2-3-11 16,7 5-1-16,-3-2-1 0,0 0-15 0,0 2-2 16,-3-2-1-16,5 0 0 0,4 5-11 0,-3-3-2 15,-3 0-1-15,0 1 0 0,8 4-5 0,-5-2-1 16,-9 0 0-16,0 3 0 0,6 0-6 0,-3-1-2 16,-3 4 0-16,-1-4 0 0,1 3-9 0,0 1 0 15,-3-1 9-15,0 0-9 0,3 1 9 0,-3-4-9 0,0 4 12 16,0 1-12-16,0-4 9 0,-1 2-9 0,-2 1 0 15,0-1 9-15,-3 3-9 0,0 3 0 0,-3-4 0 16,0 7 8-16,-9-1-8 0,0 5 0 0,-3 1 0 0,-3 2 0 31,-5 3-27-31,-1 5-7 0,-9 0-2 0</inkml:trace>
  <inkml:trace contextRef="#ctx0" brushRef="#br0" timeOffset="119312.159">20192 5233 1638 0,'0'0'36'0,"0"0"7"0,-6-2 1 0,0 2 3 0,0 2-38 0,0 1-9 16,0-3 0-16,0 3 0 0,-3-1 36 0,6 1 6 15,-3 0 1-15,6-3 0 0,0 0-21 0,0 0-4 16,0 0-1-16,0 0 0 0,0 0-2 0,0 0-1 16,0 0 0-16,0 0 0 0,0 0 16 0,0 0 3 15,0 0 1-15,0 0 0 0,0 0 0 0,6 2 0 16,3-2 0-16,-3 0 0 0,3-2 2 0,0-1 0 15,0 0 0-15,3 1 0 0,0-4-20 0,0 4-3 16,3-3-1-16,-4-1 0 0,4 4 0 0,0-1 0 16,3 0 0-16,0 1 0 0,3 2-12 0,0 0 11 15,-1 0-11-15,4 0 10 0,3 0-10 0,6 2 8 0,-3 1-8 16,5 0 8-16,1-1-8 0,3 1 0 0,-1-3 9 16,7 3-9-16,3-3 0 0,2-3 8 0,1 3-8 0,2 0 0 15,4-5 0-15,0 2 0 0,-4-5 0 0,4-3 0 16,-4 3 18-16,1 1-1 0,-4-4 0 0,1 0 0 15,-6 3-7-15,-7 1-2 0,-2 1 0 0,-3 1 0 16,-6-3 1-16,-7 3 0 0,-2-1 0 0,-3 4 0 16,-3-1 3-16,-3 3 0 0,-9 0 0 0,3-3 0 15,-3 3 4-15,0 0 2 0,0 0 0 0,-3 6 0 16,-6-4-29-16,9-2-5 0,0 0-2 0,-9 3 0 31,0-3-155-31,0-3-31 0,3 1-7 0</inkml:trace>
  <inkml:trace contextRef="#ctx0" brushRef="#br0" timeOffset="120492.541">20966 5233 1545 0,'-12'0'44'0,"6"0"9"0,0 0-42 0,3-2-11 15,0 2 0-15,3 0 0 0,0-5 28 0,3-3 3 16,0 0 1-16,3 0 0 0,0-3-20 0,6-2-3 15,-3-3-1-15,6-2 0 0,-1-1 12 0,4-2 3 16,0-3 0-16,3-2 0 0,6-4 9 0,0 1 3 16,5 0 0-16,1-3 0 0,6 1-19 0,2 2-4 0,4 0-1 15,0 2 0-15,2 1-11 0,-2-1 0 0,3 3 0 0,2-2 0 16,1 5 0-16,2-3 0 0,1 3 0 0,-3 2 0 16,2 1 0-16,1 2-9 0,-1 3 9 0,4 2 0 15,-4 3 0-15,1 3 0 0,6-3 0 0,2 8 0 16,-2-3 0-16,-4 6 0 0,1-1 0 0,-4 4 0 15,-2-1 29-15,0 3 10 0,2 0 1 0,-2 5 1 16,-1-2-1-16,-5 2-1 0,0 0 0 0,-4 0 0 16,-8 6 7-16,0-6 2 0,2 3 0 0,-5 0 0 15,0 2-17-15,0-2-3 0,-3 3-1 0,-1-6 0 16,-2 0-5-16,-3 1-1 0,0-4 0 0,3-2 0 16,-1 3-6-16,-5-3-2 0,-3-6 0 0,3 4 0 15,-9-1-1-15,9-3-1 0,-9-2 0 0,-6-2 0 16,9-1-11-16,-6 1-16 0,-3-6 4 0,3-3 1 15,-3-2-111-15,-3 0-22 0,0-9-5 0,0 4-516 16,0-6-103-16</inkml:trace>
  <inkml:trace contextRef="#ctx0" brushRef="#br0" timeOffset="120793.405">23115 4281 2185 0,'-15'5'48'0,"15"-5"9"0,-3 3 3 0,-3 5 2 0,-3-3-50 0,9 3-12 16,0 0 0-16,0 3 0 0,-6-3 31 0,6 2 3 15,0 3 1-15,0 1 0 0,3-1 5 0,-3 3 2 16,3 2 0-16,-3 3 0 0,6 1-11 0,-3 4-3 0,-3 0 0 0,3 4 0 16,-3-1 11-16,6 0 1 0,-3 5 1 0,6-2 0 15,3 0-31-15,-3-6-10 0,-3 1 0 0,6-1 0 16,2-2 0-16,4 0 0 0,-3-3 0 0,6 0 0 15,-6-5 0-15,6 0 0 0,0 0 0 0,-4-3 0 16,-5 0 0-16,0 0 0 0,-3-2 0 0,0-6 0 16,-9 3 20-16,9-3-2 0,-9 3-1 0,-3-2 0 15,3-6 23-15,-6 5 4 0,-6 0 0 0,-6-2 1 16,-2 2-28-16,-10 3-5 0,-3 0-2 0,-6 0-887 16,1 3-178-16</inkml:trace>
  <inkml:trace contextRef="#ctx0" brushRef="#br0" timeOffset="121812.632">21186 9546 1843 0,'0'0'40'0,"0"0"9"0,0 0 2 0,0 0 1 0,0 0-42 0,6-2-10 0,-6 2 0 0,6 5 0 16,3-3 20-16,0 6 3 0,-3 3 0 0,0 5 0 15,0 2 1-15,3 4 1 0,-3 1 0 0,2 4 0 16,4-3-12-16,0 2-2 0,0 1-1 0,9 2 0 16,-3 0-10-16,9-3 0 0,-1-2 0 0,4 2 0 15,3-2 0-15,6-3 0 0,2-7 0 0,10-1 0 16,6-5 0-16,2-3 0 0,1-5 0 0,5-2 0 15,-2-9 0-15,-1 0 0 0,7 1 0 0,5-6 0 16,3-5 24-16,-2 0-1 0,-1-1 0 0,-2 1 0 16,-1 5 5-16,-2-2 2 0,2-1 0 0,-3 1 0 15,-5 7-7-15,-7-5-2 0,1 3 0 0,-3 0 0 0,-1 0-10 16,-2 2-3-16,-4-2 0 0,1-3 0 0,3-3 6 0,-4 1 1 16,-5-3 0-16,9-6 0 0,-4-2 1 0,-2-3 0 15,5 1 0-15,1-4 0 0,9 1-8 0,-10-1 0 16,-8 4-8-16,5-4 12 0,-5 6-12 0,-9 0 8 15,-3 0-8-15,-10 3 0 0,1-1 10 0,-6 3-10 16,-6 0 10-16,-3 3-10 0,-6 3 13 0,0-3-3 16,0 2-1-16,-12 1 0 0,3-1-22 0,3 6-5 15,-9 2-1-15,3 1 0 16,-5 2-20-16,2 2-4 0,-3 4-1 0,0-3 0 16,3 2-27-16,0 0-5 0,-6 3-2 0,12 3 0 15,-2-3-112-15,2-3-22 0,-3 3-5 0,3-2-472 0</inkml:trace>
  <inkml:trace contextRef="#ctx0" brushRef="#br0" timeOffset="122060.881">23255 9144 1951 0,'-9'11'43'0,"6"-9"9"0,-6 4 1 0,9-4 2 0,0-2-44 0,0 0-11 0,0 0 0 0,12 5 0 15,6-5 0-15,-6-2 0 0,8-3 0 0,1-1 0 16,6-7 21-16,3 0-1 0,-3 2 0 0,-1-5 0 15,13 3 13-15,-6 3 3 0,3-1 0 0,-7 0 0 16,1 3 8-16,-3 3 1 0,0 2 1 0,-4 1 0 16,-5 4-5-16,0 4-1 0,-3 4 0 0,-6 1 0 15,6 2-12-15,-9 3-4 0,3 5 0 0,-3 3 0 16,0 5-8-16,-6 3-1 0,-3 2-1 0,0 3 0 0,-3 6-14 0,-3-4 0 16,3 6 0-16,0-5-1156 15</inkml:trace>
  <inkml:trace contextRef="#ctx0" brushRef="#br0" timeOffset="135753.892">14248 3532 1382 0,'0'0'30'0,"0"0"6"0,0-5 2 0,-3 2 2 0,3 3-32 0,0-5-8 16,0-3 0-16,0 3 0 0,0 2 47 0,0-5 8 15,3 0 1-15,-3 8 1 0,3-2-21 0,-3 2-4 16,0 0 0-16,6-3-1 0,-6 3-1 0,0 0 0 15,6 5 0-15,0 1 0 0,-1 4 22 0,1 3 5 16,0 6 1-16,-3 5 0 0,3 5-28 0,3 8-6 16,-3 2 0-16,3 9-1 0,-3 2-12 0,3 3-3 0,3 3 0 15,0 5 0-15,0 5-8 0,0 3 0 16,3 2 0-16,-4 3 0 0,-2 0 0 0,3 0 0 0,-3 0 0 16,3-5 8-16,3-3-8 0,-3-2 0 0,0-3 0 0,0-8 0 15,0 0 0-15,0-6 0 0,-4 1 0 0,1-3 0 16,3-3 0-16,-6-2-11 0,3-6 1 0,-6-2 0 31,3 2-34-31,-3-5-8 0,0-5 0 0,0-3-540 0,-3-2-107 0</inkml:trace>
  <inkml:trace contextRef="#ctx0" brushRef="#br0" timeOffset="136618.322">14438 3299 1680 0,'21'-18'48'0,"-9"10"9"0,6-5-45 0,3-6-12 15,8 1 0-15,4-1 0 0,6-5 36 0,0 0 6 16,8-2 1-16,7 0 0 0,5-6-26 0,7 0-5 15,-1-2 0-15,7-1-1 0,-1-4-11 0,4 2 0 16,8 2 0-16,0 6 0 0,4-8 0 0,-4 3-11 16,6-1 11-16,0 3-8 0,4-5 8 0,-1 3 0 0,-3-3 0 15,4 3 0-15,-1-6-10 0,0 0 10 0,-3 3-12 0,-2 3 12 16,-10-3 0-16,6 5 0 0,1 3 10 0,-7 2-2 16,-14 1-8-16,2 0 0 0,1 7 0 0,-1 0 0 15,-2-7 0-15,2 5 0 0,1 2 0 0,-4-2 0 16,1 3 0-16,-4-1 0 0,-5-2 0 0,2 2 0 15,4 6 0-15,-7 0 0 0,-5 0 0 0,-6-6 0 16,2 9 0-16,-5-1 0 0,-3 0 0 0,-6 6 0 16,-4 3 0-16,1 2 11 0,-6 5-11 0,-3 3 12 15,-3-3 8-15,3 8 3 0,-9-5 0 0,2 5 0 16,-2 1 9-16,-3 4 3 0,0-2 0 0,3 8 0 16,-6-6-7-16,3 4 0 0,0 4-1 0,0 6 0 15,3-6-5-15,0 6-1 0,0 2 0 0,0 11 0 16,3 0 1-16,0 8 0 0,-1-2 0 0,1 1 0 15,6 1-22-15,0 0 0 0,0 0 0 0,3-3 0 16,0 3 0-16,5-2 0 0,1-4 0 0,0 4 8 0,0-4-8 16,3-4 0-16,-4-1 8 0,4 0-8 0,0 1 0 0,-3-1 8 15,2 0-8-15,1 1 0 0,0 4 8 0,-3 1-8 16,-3-6 8-16,-1 0-8 0,1 1 12 0,-6-1-3 16,-3-5 0-16,0 5 0 0,-6 1 9 0,0-6 2 15,0 3 0-15,-6-3 0 0,3 0 15 0,-6-3 3 16,0-2 1-16,0-3 0 0,0-3-7 0,0-2 0 15,-3 0-1-15,0-6 0 0,0-2-15 0,-3 3-4 16,0-6 0-16,0 0 0 0,3-2-3 0,-6-1-1 16,0 1 0-16,3 2 0 0,-3-5-8 0,-6 3 8 15,0-3-8-15,0 2 8 0,0-2-8 0,-2 6-11 0,-7-7 3 0,-3 4 0 32,-3 0-20-32,-3 2-4 0,-2-3-1 0,-4 4 0 15,-12 2-19-15,-2-1-3 0,-10 4-1 0,-5 2 0 16,-4-2-13-16,-8 4-3 0,-9 1-1 0,-3 3 0 15,5-3 30-15,-8 2 7 0,-9-2 0 0,-6 2 1 0,-3 1 63 0,2-1 12 0,4 1 2 0,0 2 1 16,-9 0 15-16,3 0 3 0,0 0 1 0,0-3 0 16,0 1-22-16,-1-1-5 0,1 1-1 0,3-1 0 15,0 1-16-15,6-1-3 0,3 1-1 0,0-1 0 16,-4 3-6-16,10 0 0 0,9-5-8 0,2 3 12 16,7-1 10-16,6-2 2 0,-1-3 0 0,7 3 0 15,5-3-2-15,4 0 0 0,8 0 0 0,6-5 0 16,1 0-22-16,5-5 0 0,3-1 0 0,3 1 0 15,7-3-71-15,-4 2-9 0,6-2-1 0,3 0-683 16,3 0-137-16</inkml:trace>
  <inkml:trace contextRef="#ctx0" brushRef="#br0" timeOffset="138806.085">5428 4633 2498 0,'0'0'55'0,"0"0"11"0,0 0 2 0,0 0 3 0,0 0-57 0,12 5-14 0,0 3 0 0,-3 5 0 16,6 3 0-16,0 11 0 0,0-1-12 0,-4 9 12 15,1 2-8-15,3 2 8 0,-3 6 0 0,3 5 0 16,-3 3 0-16,0 0 0 0,-3 0 0 0,3-2 9 16,0-7-23-16,-4-1-5 0,1-3-1 0,0-3 0 31,3-8-24-31,-6-3-4 0,3-5-2 0,-3-5 0 16,0-3-102-16,-3-7-21 0,3-9-4 0</inkml:trace>
  <inkml:trace contextRef="#ctx0" brushRef="#br0" timeOffset="138986.948">5529 4299 2606 0,'0'0'57'0,"0"0"12"0,0 0 3 0,-3 0 1 15,0 0-58-15,3 0-15 0,0 0 0 0,6 11 0 16,3 0 0-16,0-1 9 0,3 3-9 0,3 1 8 0,0 4-8 0,6 1 0 16,0-1 0-16,2 1 0 0,1 2 0 0,3 0 0 15,0 3 0-15,3 2 0 0,-1-2 0 0,1 3 0 16,0-1 0-16,-3 3 0 15,-1-2-86-15,1-1-10 0,-6-2-1 0,0 0-1 16,-3-3-63-16,3-5-13 0,-7-6-2 0,-2 1-651 16</inkml:trace>
  <inkml:trace contextRef="#ctx0" brushRef="#br0" timeOffset="139220.422">6223 3860 2576 0,'-6'-8'73'0,"6"8"15"0,-3-2-70 0,3 2-18 0,-3-3 0 0,0 0 0 15,0 3 63-15,0 3 9 0,-3 2 1 0,3 3 1 16,-3 3-58-16,0 7-16 0,3 6 0 0,-3 5 0 16,3 6 0-16,0 7 0 0,0 8-14 0,0 3 5 15,3 8 0-15,0 0 0 0,-3 0 0 0,3 5 0 32,-3 3-83-32,3 0-17 0,0-1-3 0,-3-4-1 15,0-3-89-15,0-8-18 0,1-6-3 0,-1-7-1 16,0-8 34-16,0-6 6 0,0-7 2 0,0-9-147 0,3-10-30 0</inkml:trace>
  <inkml:trace contextRef="#ctx0" brushRef="#br0" timeOffset="139407.047">6113 4707 1764 0,'3'-61'39'0,"0"32"8"0,3-11 1 0,0-5 1 0,0-2-39 0,2-4-10 0,7-1 0 0,-3 4 0 15,6 0 112-15,-6 6 20 0,6 5 4 0,0 2 0 16,0 9-71-16,-4 2-14 0,-2 6-3 0,0 2-1 0,3 3-19 0,-3 5-3 16,0 2-1-16,-3 4 0 0,3 2-8 0,0 2-1 15,-3 6-1-15,0 6 0 0,0-1-14 0,2 11 9 16,-2 2-9-16,0 6 8 15,0 5-8-15,3 3 0 0,-3 2 0 0,0 3 0 16,3 0 10-16,-3 2-10 0,3 4 12 0,-3 2-12 16,3 0-44-16,2-6-16 0,1-2-4 0,0-3-668 15,3-2-135-15</inkml:trace>
  <inkml:trace contextRef="#ctx0" brushRef="#br0" timeOffset="140791.308">7050 4236 2606 0,'-9'-5'57'0,"3"5"12"0,1 0 3 0,-4-3 1 0,3 3-58 0,3 0-15 0,-6-3 0 0,3 3 0 16,6 0 26-16,-3-2 2 0,-6 2 1 0,6-3 0 16,-3 0-29-16,3-2-16 0,0-3 1 0,-3 6 1 31,0-1-16-31,-3-2-3 0,0 2-1 0,0 3 0 15,-3 0-9-15,0 5-1 0,-2 6-1 0,-1 2 0 0,0 6 13 16,-3 2 4-16,-3 8 0 0,0 3 0 0,3 2 28 0,1 8 0 0,-1 3 0 0,0 6 0 16,-3-4 12-16,6 1 3 0,6 0 0 0,0-4 0 15,3-4-1-15,6-3 0 0,3-8 0 0,3 0 0 16,3-5-14-16,6-8 0 0,6 0 0 0,0-11-10 16,0 1-3-16,2-12-1 0,4-2 0 0,-3-5 0 0,3-8 14 15,-3-3-9-15,-1-5 9 0,-2-5-8 0,3-6 8 0,-3-5 14 16,-9 3-3-16,3-3-1 0,-6 2 3 0,-3 1 1 15,-3 0 0-15,-6-1 0 0,0 4 0 0,-3 7 0 16,-3 3 0-16,0 2 0 0,-3 6 16 0,-3 5 3 16,3 3 1-16,-6 5 0 0,0 5-11 0,-2 3-3 15,-1 6 0-15,3 7 0 0,-3 3-20 0,0 2-8 16,0 1 0-16,0 7 0 0,4-2 8 0,2 3-10 16,-3-6 10-16,9 3-10 0,3-1 10 0,3-4 0 15,6-6-9-15,3 0 9 0,3-5-16 0,0 0 0 16,6-5 1-16,0-6 0 0,2-5 4 0,4-5 1 15,0-3 0-15,0-5 0 0,0-3 10 0,3-5 0 16,-4-3 0-16,4-2 8 0,0 2 0 0,-3-2 0 0,-3-1 0 0,6 1 0 16,2 2 12-16,-5 6 4 0,-6 2 0 0,3 3 0 15,9 2-5-15,-6 3-1 0,-4 6 0 0,-2 2 0 16,0 0-5-16,3 3-1 0,3 2 0 0,-3 3 0 16,-6 3-12-16,3-1 9 0,5 4-9 0,1-1 8 15,-9 0-8-15,3 3-11 0,0 0 3 0,0 0 0 16,-3-3-14-16,0 1-2 0,-6-4-1 0,2 1 0 15,1 0 5-15,-9-3 0 0,0 0 1 0,0 0 0 16,0 0 19-16,0 0 12 0,-6-3-1 0,-3-2-1 16,-2-1 6-16,-1-2 2 0,3 3 0 0,-6-3 0 15,-6 0-2-15,0 3 0 0,9 0 0 0,-9-1 0 16,-5 1-7-16,5 0-1 0,6 2-8 0,0 1 12 16,3 4-12-16,-6-2 0 0,0 5 8 0,7 1-8 15,8-1 0-15,-6 6 9 0,-9 2-9 0,3 3 8 16,6 5-8-16,0 3-12 0,0 2 2 0,-3 6 1 15,6 0 9-15,0 2-10 0,3 3 10 0,3-5-10 0,-3 2 10 16,3-2-10-16,12 2 10 0,-6-2-10 0,-3-3-7 16,9-2-2-16,6-3 0 0,6-3 0 0,0-3 1 0,-4-5 0 15,-2-2 0-15,3-3 0 0,9-5 7 0,-6-6 2 16,-9-2 0-16,2-3 0 0,7-6 9 0,-6-1 0 16,-6-4 10-16,0-5-10 0,-6 3 30 0,3-5 0 15,-3-3 0-15,-3-3 0 0,-9-5 3 0,3-6 1 16,0-4 0-16,-6-1 0 0,-3-5-4 0,-6 3-1 15,3-3 0-15,0 0 0 0,-3 0-5 0,1 3 0 0,-7 2-1 16,9 6 0-16,9-3-4 0,-6 8-1 16,-6 3 0-16,3 4 0 0,9 1-6 0,0 8-2 0,-3 3 0 15,1 2 0-15,-1 3-10 0,3 5 0 0,3 2 0 0,0-2 0 16,-9 8 0-16,12 0-9 0,0 0 9 0,-3 11 0 16,-3 2-22-16,3 8 2 0,6 3 1 0,0 5 0 15,-3 6 0-15,3 2 0 0,0 5 0 0,6 6 0 16,6-1 8-16,-3 4 2 0,-7-4 0 0,10 4 0 15,6-1 9-15,3-3 0 0,-3-2-9 0,3-2 9 16,-1-4 0-16,7-4 0 0,3-6 0 0,-3-3 0 16,-3-4-9-16,8-4 9 0,7-5 0 0,-3-5 0 15,-7-2-11-15,4-6 11 0,3-3-10 0,2-5 10 16,-5 0-13-16,-3-5 3 0,-9-6 1 0,3 1 0 16,2-6 9-16,-8 0 0 0,-6-8 0 0,-3-2 0 15,3 0 9-15,-9-1 4 0,-3-2 1 0,-3 3 0 16,-6-3 1-16,-3 2 0 0,-3 4 0 0,0-1 0 0,-6 3-2 15,6 5 0-15,3 3 0 0,-3 5 0 0,-5 3-5 16,2 2 0-16,3 3-8 0,3 5 12 0,0 1-12 0,-3 2 0 16,0 5 0-16,6 3 0 0,6-3 0 0,0 6 0 15,-9 5 0-15,6 5 0 0,9 3-11 0,-3 2-5 16,0 3 0-16,-3 6-1 0,6-4 9 0,0 9 8 16,6-3-12-16,-3 3 12 0,0 0-9 0,0-1 9 15,9-2 0-15,-4-2-9 0,-2-4 9 0,6-1 0 16,6-7 0-16,0-1 0 0,0-7-10 0,2-1 10 15,1-4-12-15,6-5 12 0,6-5-12 0,-7-5 4 0,-5-3 8 16,0-5-13-16,6-5 13 0,-3-4 0 16,-4-4 0-16,1-9 0 0,-3-2 0 0,-3-5 15 0,-3 0-3 15,-3-6-1-15,-4-2-3 0,-2-6 0 0,0 1 0 16,-6-6 0-16,-6-5 0 0,0 2-8 0,-3 1 12 0,-3 5-4 16,-2 2 0-16,-4 0-8 0,-6 4 12 0,3 1-4 15,3 6 0-15,-9 3-8 0,-6 8 12 0,4-1-4 16,11 9 1-16,-3 7 0 0,-3 6 0 0,3 2 0 15,3 6 2-15,3 2 0 0,4 9 0 0,2 4 0 16,-6 11-11-16,12 11-12 0,9 5 2 0,0 11 1 16,-1 7-2-16,13 4 0 0,9 9 0 0,6 7 0 15,2 4 11-15,4-2-10 0,6-3 10 0,2 0-10 16,13-3-74 0,5-5-14-16,4-2-3 0</inkml:trace>
  <inkml:trace contextRef="#ctx0" brushRef="#br0" timeOffset="142524.83">20112 7263 932 0,'0'0'20'0,"0"0"5"0,0 0 1 0,0 0 0 0,0 0-26 0,0 0 0 16,0 0 0-16,5-3 0 0,4 1 36 0,-3-4 3 15,3 1 0-15,-3 2 0 0,3 1-7 0,3-1 0 0,0 3-1 0,0-3 0 16,0 1-14-16,3 2-2 0,3 0-1 0,-1-3 0 16,4 3-5-16,3-3-1 0,-3 1 0 0,3-1 0 15,2 0-8-15,4 3 0 0,3-5 0 0,3 0 0 16,2-3 0-16,4 3 0 0,0-1 0 0,5-2 0 15,-2-2-9-15,9-1 9 0,-1 1-12 0,7-1 12 16,-4 1-12-16,1-1 12 0,-1-2-12 0,7 2 12 16,-1-2-8-16,4 0 8 0,2 5 0 0,1-5 0 15,-4 5 0-15,4-3 0 0,2 0 0 0,1 3 0 16,2 1 0-16,-3-1 0 0,-2 0 0 0,-1 2 0 16,4 1 0-16,2-3 0 0,4 3 0 0,-1 0 0 15,0 2 0-15,4-2 0 0,2-3 0 0,0 2 0 16,1-2 0-16,-1 1 0 0,-2-1 0 0,8 0 0 15,0-3 0-15,0 0 0 0,-2 1-13 0,-1 2 4 16,0-3 9-16,4-2 0 0,-1 0 0 0,-3 2 0 0,1 1 0 16,-4 2 0-16,-3-3 8 0,-2 6-8 0,-1-3 16 0,0 3-2 15,-8 2 0-15,-4-2 0 0,-2 5 10 0,-4-3 3 16,1 0 0-16,3 3 0 0,-13 0-2 0,7 3 0 16,-4 0 0-16,-5-3 0 0,-3 0-8 0,-1 2-1 15,-2-2-1-15,2 3 0 0,-2-3 3 0,-3 3 1 16,3-3 0-16,-7 0 0 0,-2 0-19 0,0 0 0 15,-6 2 0-15,-4 1 0 0,-5-3-15 0,0-3 0 16,-3 1 0-16,-6 2 0 0,0-3 5 0,-6 3 1 16,-3 0 0-16,0 0-651 15</inkml:trace>
  <inkml:trace contextRef="#ctx0" brushRef="#br0" timeOffset="143377.96">20210 9882 791 0,'12'-5'22'0,"-6"5"6"0,3-3-28 0,-1 3 0 0,7-2 0 0,3-1 0 16,0-5 72-16,3 3 10 0,6-1 2 0,-1 1 0 16,4 0-25-16,6 0-5 0,0 2-1 0,-1-2 0 15,1 2-14-15,6 0-3 0,-1-2-1 0,4 5 0 0,0-5-15 16,2 2-2-16,7 0-1 0,0 1 0 0,2-1-4 0,1 1-1 16,2-4 0-16,4 4 0 0,2-4-1 15,7 1-1-15,2-3 0 0,0 3 0 0,7-6 2 0,-1 1 0 16,12-1 0-16,1-2 0 0,-4 2-3 0,3-5 0 15,7 0 0-15,-1 1 0 0,0-1 1 0,3 2 0 16,3-1 0-16,1-1 0 0,-1 3 5 0,-3 2 1 16,0-2 0-16,0 2 0 0,1-2 4 0,-7 2 0 15,0 1 1-15,-3-1 0 0,1-2-1 0,5 2 0 16,-6-2 0-16,-3 3 0 0,1 2-4 0,-4-3 0 16,3 0-1-16,-5 1 0 0,-4-1-3 0,-3 3 0 15,-2 0 0-15,5 0 0 0,-8 0-12 0,-1-2 9 16,-3-1-9-16,-5 3 8 0,-3 0-8 0,-1-2 0 0,-5 2 0 0,2-3 0 15,1 3 0-15,-7 0 0 0,1 3 0 0,-12-3-11 32,2 0-21-32,-2 0-5 0,-6 3-1 0,2 0-513 0,-5 2-102 0</inkml:trace>
  <inkml:trace contextRef="#ctx0" brushRef="#br0" timeOffset="180489.165">20439 7279 1155 0,'9'-6'25'0,"0"4"6"0,0-1 1 0,6 0 0 0,2 1-32 0,4-1 0 0,3-2 0 0,3-3 0 0,3 0 43 0,2 0 1 16,1-3 1-16,3 1 0 0,6-3-17 0,-1-1-3 16,1-1-1-16,0 1 0 0,2 1-2 0,1 0-1 15,0-3 0-15,-4 0 0 0,1 0 4 0,0 0 1 16,-4-2 0-16,4-1 0 0,3 1 6 16,-1-1 0-16,1 1 1 0,-1 2 0 0,-2-3-12 0,3-2-2 15,-7-3-1-15,1 6 0 0,3 2-9 0,-6 0-1 16,-1 0-8-16,1 0 12 0,-3 1-1 0,-3 1-1 15,-7 6 0-15,1 0 0 0,-6 0-10 0,0 3-17 16,-6 3 4-16,-3-1-519 16,-9 3-103-16</inkml:trace>
  <inkml:trace contextRef="#ctx0" brushRef="#br0" timeOffset="181065.943">23666 6601 1176 0,'14'-8'33'0,"-5"3"7"0,3 0-32 0,9 0-8 0,-3-3 0 0,9 0 0 16,-3 0 101-16,2 2 19 0,4-1 3 0,0 1 1 15,6 1-52-15,-4-3-9 0,7 3-3 0,-3-1 0 16,-1 1-37-16,10 0-8 0,-9 0-2 0,5-3-553 16,4 0-110-16</inkml:trace>
  <inkml:trace contextRef="#ctx0" brushRef="#br0" timeOffset="188139.069">14914 14571 1130 0,'-17'-11'32'0,"11"6"8"0,-3-1-32 0,3 1-8 0,-6 0 0 0,6-3 0 16,-3 3 51-16,0-6 9 0,0 0 1 0,0 1 1 15,0 5 35-15,3-3 7 0,3 0 2 0,0 2 0 16,-3 4-41-16,6 2-8 0,0 0-1 0,0 0-1 16,0 0-33-16,0 0-6 0,9 5-2 0,0 0 0 15,0 3-14-15,3 3 0 0,-3-1 8 0,3 4-8 16,6 2 0-16,-6-1 11 0,6 4-11 0,-4-1 10 0,4 4 4 16,3-1 1-16,3 0 0 0,3-2 0 0,-1 2-15 0,4-5-8 15,0-1 8-15,3-1-13 0,2-1 13 0,1-5 0 16,0-6 9-16,6-2-9 0,-1 0 14 0,4-5-3 15,0-3-1-15,2-2 0 0,-2-1 6 0,-1-2 2 16,1-3 0-16,3-3 0 0,2 1-9 0,-5-3-1 16,0 2-8-16,-1-2 12 0,-2 3-4 0,0-1 0 15,-4 1-8-15,-2 2 12 0,-6 2-1 0,0 4-1 16,-4-1 0-16,4 3 0 0,-6 6 4 0,0-1 1 16,-3 6 0-16,-1 2 0 0,-2 0-6 0,-3 3-1 15,0 5 0-15,0 1 0 0,-6 4-8 0,0 1 0 0,0 2 0 16,-3 0 0-16,-3 0 0 0,-3 3 0 15,0 2 10-15,-3 1-10 0,0-3 0 0,0 0 0 0,0-1 0 0,-3-1 0 16,-3-1 8-16,6-3-8 0,-6-2 0 0,6-3 0 16,-3-2 8-16,3-3-8 0,3-8 0 0,0 0 0 15,0 0 11-15,-3-8-2 0,0-3 0 0,3-5 0 16,6-2-9-16,0-3 0 0,6-6 0 0,3 1 0 16,-3-3-15-16,6-3 5 0,2 0 1 0,4-2 0 15,0-1-5-15,3 4-1 0,0-4 0 0,-1 4 0 16,7-1 15-16,-3 3-12 0,0 5 12 0,2 0-12 15,4 6 12-15,0 2-11 0,-3 2 11 0,2 4-10 16,-8 2 10-16,6 3 0 0,0 5-9 0,-4 2 9 16,-5 4 0-16,3-1 0 0,-3 3-9 0,0 0 9 15,-4 0 0-15,-2 2 0 0,0 1 0 0,0-3 0 0,3 0 0 16,-3 0 0-16,-3-3 0 0,2-2 0 0,7-3 0 0,-6-3 8 16,0-2-8-16,-3-3 12 0,3 0 3 0,0-5 0 15,-4-3 0-15,1-3 0 0,-3-2 1 0,0 0 1 16,0-3 0-16,0 0 0 0,-9 0-8 0,3 1-1 15,0-1-8-15,-3 5 12 0,-3 3-24 0,-3 0-6 16,-3 3-1-16,0 5-667 16,0 6-134-16</inkml:trace>
  <inkml:trace contextRef="#ctx0" brushRef="#br0" timeOffset="190539.936">14923 14687 658 0,'0'0'14'0,"0"0"3"0,0 0 1 0,0 0 2 0,0 0-20 0,-9 3 0 0,1-3 0 0,-1 0 0 16,9 0 42-16,0 0 5 0,0 0 1 0,-3 0 0 16,-3 2-4-16,6-2 0 0,0 0 0 0,0 0 0 15,0 0-8-15,0 0-3 0,6 3 0 0,3-3 0 16,2 0-5-16,1 0 0 0,3 3-1 0,3-6 0 15,9 3-19-15,-3 0-8 0,2-3 8 0,4 3-8 0,3 0 41 16,6-2 3-16,2 2 1 0,4-3 0 0,6 0 11 0,2 1 3 16,4-4 0-16,-1 4 0 0,4-3-13 0,-4 2-2 15,7 0-1-15,-1-2 0 0,1-3-4 0,-1 3-1 16,1-3 0-16,-4 0 0 0,-2-3-2 0,0 6 0 16,-4-3 0-16,1-3 0 0,-4 3-8 0,1 1-3 15,-6-1 0-15,-4 2 0 0,-2 1-10 0,-3 0-3 16,-4 2 0-16,-5-2 0 0,0 0-3 0,-3 2-1 15,-6-2 0-15,2 2 0 0,1 0 0 0,-6 1-8 16,-6-1 12-16,-3 0-4 0,0 3-8 0,3 0 12 16,-3 0-12-16,-6 0 12 0,0 0-12 0,0 0 12 0,0 0-12 0,0 0 12 15,0 0-12-15,0 0 12 0,0 0-12 0,0 0 12 32,0 0-93-32,0 0-19 0,-9 0-3 0</inkml:trace>
  <inkml:trace contextRef="#ctx0" brushRef="#br0" timeOffset="192742.987">21990 12316 763 0,'0'0'16'0,"0"0"4"0,0-2 1 0,-3-4 1 0,3-2-22 0,3 1 0 0,0-1 0 0,3 0 0 16,0 0 48-16,6-3 6 0,2 3 1 0,7-2 0 15,0-1-10-15,3-2-1 0,3 2-1 0,2 3 0 16,1-2 5-16,0 2 2 0,3 2 0 0,-1 1 0 15,-2 3-13-15,-3-1-2 0,0 3-1 0,-3 0 0 16,-1 3-22-16,-8-1-4 0,6 3 0 0,-3 3-8 16,-9 0 8-16,3 3-8 0,-3 2 0 0,-6 3 0 0,-3 3 12 0,0 2-12 15,-3-3 12-15,-3 6-12 0,-6 0 17 0,0 2-3 16,0 1-1-16,-3 5 0 0,0-1 3 0,-3 1 1 16,4 0 0-16,-1 0 0 0,6 2-1 15,-3 0-1-15,0 1 0 0,6-4 0 0,3-1-7 0,3-1 0 16,0-3-8-16,3-2 12 0,3-6-2 0,3 1-1 15,0-3 0-15,0-3 0 0,3 0 4 0,3-5 1 16,-4-2 0-16,7-1 0 0,-3-2 6 0,0-1 0 16,3-2 1-16,-3-5 0 0,3 0 2 0,0-3 0 15,-4 0 0-15,-2-3 0 0,3-2-7 0,-6 0 0 16,3-1-1-16,-6-1 0 0,-3 1-3 0,0-2-1 0,0 3 0 16,-3 0 0-16,-3 0-11 0,0 2 10 0,0 1-10 15,-3 2 10-15,-3 2-10 0,0 1 0 0,3 2 0 0,0 3 0 16,-3 0-8-16,0 3 8 0,-2 0-10 0,2 2 10 15,3 3 0-15,0-3-9 0,-6 1 9 0,6 1 0 16,0 4 0-16,0-3-10 0,0 3 10 0,0-3 0 16,3 5-10-16,0-3 10 0,0 1-8 0,3-1 8 15,0 4 0-15,0-1 0 0,3 0 0 0,0 0 0 16,-3 1 0-16,3-1 0 0,3 3 0 0,0 0 0 16,3 2 0-16,-3 1 0 0,0 4 0 0,3 1 0 15,0 3 0-15,0-1 0 0,-6 3 0 0,5 0 0 16,4-2 0-16,-3 2 0 0,0-3 0 0,0 1 0 15,0-3 0-15,-3 2 11 0,0-2-11 0,-3 0 12 16,0 0-12-16,0-1 0 0,-3-1 0 0,-3-1-11 16,0 3 11-16,-3-3 0 0,0 3 0 0,-3-1 0 0,-6 1 0 0,0-5 12 15,0 2-4-15,-2-3 0 0,-1 1 1 0,-3-6 1 16,-3 0 0-16,-3-2 0 0,9 0 2 0,-8-6 1 16,2 3 0-16,0-6 0 0,0 1 0 0,0-3 0 15,1-3 0-15,-1 1 0 0,0-6-13 0,3 3-10 16,3-1 2-16,-3 4 0 15,7-4-84-15,-1 1-17 0,3 0-3 0</inkml:trace>
  <inkml:trace contextRef="#ctx0" brushRef="#br0" timeOffset="194178.935">20055 14174 759 0,'0'0'16'0,"0"0"4"0,0 0 1 0,0 0 1 0,3 8-22 0,0 0 0 0,0 0 0 0,-3 2 0 16,3 3 56-16,0 3 6 0,0 3 2 0,0 5 0 15,3-1 0-15,-3 4 0 0,0 5 0 0,0 2 0 16,3-2 0-16,-3 5 0 0,0-3 0 0,0 6 0 16,-3-3-20-16,0 0-3 0,-3 0-1 0,3 0 0 15,-3 3-29-15,0 2-11 0,0-2 0 0,0-3 9 16,-3 2-9-16,3-7 0 0,-3 0 0 0,3-6 0 16,0 1-48-16,3-9-12 0,3 1-3 0,0-8 0 15</inkml:trace>
  <inkml:trace contextRef="#ctx0" brushRef="#br0" timeOffset="194765.042">20031 14052 1220 0,'-3'-16'27'0,"6"11"5"0,0 0 2 0,6-1 0 0,3-2-34 0,6 0 0 16,3 0 0-16,8-2 0 0,4-3 8 0,3-1-8 0,9 1 0 0,-1 0 0 15,4 0 31-15,8 2-1 0,7 6 0 0,-1-3 0 16,7 0-8-16,-1 3-2 0,4-3 0 0,2 2 0 16,1 4-3-16,-1-3-1 0,0-3 0 0,7 5 0 15,5 0 10-15,-3-2 2 0,1 2 0 0,-4 1 0 16,-2-1-28-16,2 0-14 0,3 1 2 0,-5 2 0 16,-7 0 12-16,3 0 0 0,-2-3 0 0,-4 3 0 31,1 0-24-31,-4 0-1 0,-5 0-1 0,-4 0 0 15,-5 3-1-15,-3-3 0 0,-10-3 0 0,-2 6 0 0,-3-1 27 0,-6 1-10 0,-4 2 10 0,-5 1 0 16,-3-4 0-16,0 4 0 0,-6-1 0 0,-6 3 0 16,3 0 9-16,-9 2-9 0,0 6 8 0,-6 0-8 15,-6 3 24-15,0 4 0 0,3 1 0 0,-3 0 0 16,4 3-8-16,-4 2-1 0,0 2-1 0,3 1 0 16,3 3-14-16,-3-4-13 0,6 4 2 0,0 4 1 15,0 4 10-15,6 2 14 0,-3 0-3 0,6 0-1 16,3 0-10-16,0 0 0 0,3 0 0 0,0-3 0 0,3 3 0 15,0 2 8-15,0-2-8 0,0 0 0 0,-1 0 8 0,1-5-8 16,3-3 8-16,0-2-8 0,-3-6 10 0,-3 0-10 16,0-3 12-16,0-2-12 0,-3-5 20 0,-3-1-4 15,-3 1 0-15,-3-4 0 0,0-1 10 0,-6-1 2 16,-6-5 0-16,0 2 0 0,-6-4 4 0,0-1 2 16,1-2 0-16,-7-3 0 0,-3-6-15 0,-3 4-3 15,-2-6-1-15,-10 3 0 0,0-1-7 0,-5 1-8 16,-7 0 11-16,-2 2-11 15,-4 0-21-15,-8 1-11 0,-10 2-3 0,-8 5 0 16,-3 0-9-16,-7 3-1 0,-8 3-1 0,0 2 0 16,3 0-11-16,3 3-3 0,0 0 0 0,2 3-590 0</inkml:trace>
  <inkml:trace contextRef="#ctx0" brushRef="#br0" timeOffset="196027.149">15420 17613 948 0,'-6'0'27'0,"6"0"5"0,0 0-32 0,0 0 0 0,0 0 0 16,0-5 0-16,0 5 108 0,0 0 16 0,3-8 2 0,-3 8 1 16,12-3-54-16,0-2-10 0,3 0-3 0,3 0 0 15,0 2-2-15,3-2-1 0,0 5 0 0,5-6 0 16,1 4-23-16,0-4-5 0,3 1-1 0,2 2 0 16,4-2-7-16,0 0-1 0,3-3-1 0,-4 8 0 15,4-5-1-15,0 2 0 0,-1-2 0 0,-5-1 0 16,3 4-18-16,-3-4 0 0,-1-1 0 0,1-4 0 15,0 6 0-15,0-9 0 0,-7 7 0 0,-2 1 0 16,-3-7 8-16,-3 5-8 0,-3 3 9 0,-3-1-9 16,-3-1 8-16,-3 7-8 0,-4-6 0 0,1 4-601 15,-3-4-127-15</inkml:trace>
  <inkml:trace contextRef="#ctx0" brushRef="#br0" timeOffset="197077.069">17516 16333 698 0,'0'0'20'0,"0"0"4"0,0 0-24 0,3-6 0 16,-6 1 0-16,3 5 0 0,0 0 65 0,0 0 9 16,0-8 2-16,0 8 0 0,-9 6 9 0,3-6 3 15,6 0 0-15,-9 7 0 0,-3 1-45 0,-6 3-9 0,3-3-2 0,-5 5 0 16,2 0-6-16,-9 3-2 0,-6 0 0 0,3 3 0 16,4 2 7-16,-7 3 1 0,-12 2 0 0,1 3 0 15,-1 0-20-15,0 0-3 0,-2 3-1 0,-4 0 0 16,1 0 4-16,2 2 0 0,3-2 0 0,-2-6 0 15,-4 6 12-15,9-6 4 0,10-4 0 0,5-4 0 16,3 1-4-16,3-3 0 0,9-3 0 0,3 0 0 16,6-2-12-16,6-6-4 0,0 3 0 0,12-3 0 15,12-5-8-15,3 0 0 0,0-5 0 0,8 0 8 16,10 2 1-16,2-8 0 0,-2 9 0 0,0-4 0 16,-1 1-9-16,7-3 0 0,5 3 9 0,-2-3-9 15,-6 3 0-15,-4 5 0 0,1 0 0 0,-6 0 0 16,-7 5 0-16,-5 3 0 0,-3-3 0 0,-3 3 0 15,-4 5 0-15,-5 6 0 0,-6-1-9 0,-6 3 9 0,0 6 0 0,-9-1-11 16,-6 6 11-16,-3 3-8 0,-2 2 8 16,-7 0 0-16,-3-3 0 0,-6 6 0 0,-8-1 0 0,2-2 0 15,-3 3 0-15,1 0 0 0,-7 5 0 0,3-6-8 16,10 1 8-16,-7 0 0 0,0-8 0 0,4-1 0 16,-1-4 0-16,3 2 0 0,6-5 0 0,1 2 0 15,-4-5 0-15,3-2 0 16,6-6 18-16,6 0 2 0,1 1 1 0,8-1 0 0,6-3-37 0,3-2-7 15,3-2-1-15,-3-6-1 0,6 0 25 0,11 0 0 16,7-6 0-16,3 1 8 0,0-3 10 0,9-5 2 16,2 8 1-16,7-9 0 0,0 1-4 0,2 0-1 15,13-6 0-15,-1 6 0 0,7-3-4 0,-4-2 0 0,-2-1-1 16,5 1 0-16,4-3-1 0,-4 2 0 0,-5-2 0 16,-1 2 0-16,1 6-10 0,-4-3 0 0,-2 0 0 0,-4 8-615 15,1-5-129-15</inkml:trace>
  <inkml:trace contextRef="#ctx0" brushRef="#br0" timeOffset="198511.697">18677 17298 1051 0,'0'0'23'0,"0"0"5"0,6-7 0 0,-3 1 2 0,0-4-30 0,3-4 0 0,3-1 0 0,0-1 0 16,-4-5 78-16,4-1 10 0,3-4 1 0,-3-6 1 16,6 0 0-16,-3-7 0 0,0 4 0 0,0-4 0 15,-3-4-18-15,0 1-3 0,0-3-1 0,0-5 0 16,-3-1-26-16,2-1-6 0,1-1 0 0,-3 0-1 15,-3 5-23-15,-3 3-4 0,0 5 0 0,0 3-8 16,-3 11 0-16,-3-1 0 0,0 9 0 0,-3 2 0 16,1 5 0-16,-4 4-11 0,0 1 11 0,-3 12-13 15,-3 1 1-15,-3 4 1 0,3 5 0 0,-3 5 0 0,1 3 11 16,5 8 0-16,-3 5 0 0,3 5 0 0,0 6 0 16,6-1 0-16,0 6 0 0,3 3 0 0,0-1 0 0,6-2 0 15,0-3 0-15,3-2 0 0,6-3 0 0,0 0-13 16,9-5 5-16,0-6 8 0,3 1 0 0,3-4 0 15,-1-4 12-15,4-3-4 0,3-3 0 0,0-3 0 16,2-5 0-16,7 1 0 0,0-1-8 0,3-8 0 16,-4 1 0-16,4-6-912 15</inkml:trace>
  <inkml:trace contextRef="#ctx0" brushRef="#br0" timeOffset="198878.078">19364 16825 1474 0,'-23'-8'41'0,"14"8"11"0,-6 0-42 0,0 0-10 0,3-5 0 0,-6 5 0 16,3 2 55-16,-3-2 9 0,1 3 1 0,-1-3 1 15,0 8-38-15,0-3-8 0,-3 0-2 0,3 3 0 16,0 3-1-16,1 2 0 0,-1 3 0 0,0 3 0 16,-3 2-17-16,3 3 0 0,0-3-8 0,3 8 8 15,3-5 0-15,1 2 0 0,5-2 0 0,3 2 0 16,3 1 11-16,3-3-11 0,3-3 10 0,2-3-10 15,10 1 10-15,0-3-10 0,6-6 10 0,0-2-10 16,6-2 19-16,-1-4-3 0,4-4 0 0,0-4 0 16,0 1-5-16,-1 0-2 0,4-9 0 0,-3-1 0 15,0-4-9-15,-1 1 0 0,-2-4 9 0,-3-4-9 16,-6 2 8-16,0-2-8 0,-4-1 10 0,-5-2-10 0,-6 0 10 0,0 3-10 16,-6-4 10-16,-6 1-10 0,0 3 0 0,-6 5 0 15,0 0 0-15,-5 5 0 0,-1 5 0 0,-3 0 0 16,0 11 0-16,-3 6 0 15,3-1-32-15,1 3-4 0,2 5 0 0,0-5 0 16,6 5-50-16,6 1-10 0,0 1-3 0</inkml:trace>
  <inkml:trace contextRef="#ctx0" brushRef="#br0" timeOffset="199412.97">19805 16838 1699 0,'3'-16'37'0,"0"8"8"0,-3-2 2 0,0-4 1 0,-3 1-39 0,-3 5-9 0,-3-5 0 0,-3 2 0 15,0-2 74-15,-3 5 13 0,-3-2 2 0,1 2 1 16,-4 3-46-16,-3 2-10 0,0-2-2 0,-3 5 0 16,1 5-32-16,-4 0 0 0,3 3 0 0,0 5 0 15,-3 1 0-15,7 1 0 0,-1 1 0 0,6 0-9 16,3 3 9-16,0-1-8 0,3-2 8 0,6 3-8 16,3-4 8-16,3 1 0 0,6-2 0 0,6-4-8 15,6 1 8-15,3-6 0 0,0 3 0 0,3-5 0 16,5-3 0-16,1-3 0 0,0-5 0 0,0 0 0 15,-1-2 0-15,-2-4 0 0,0 1 0 0,-3 0 0 16,-3 0 0-16,-1-3 9 0,-2 0-9 0,0 0 10 16,-3-3-10-16,-3 6 0 0,0 0 0 0,-3 5 0 15,0-3 0-15,-3 6 0 0,0 3 0 0,-3-4 0 16,6 6 0-16,-3 6 0 0,-6-6 0 0,2 7 0 0,4 4-12 16,0 2 3-16,0 3 0 0,0 3 0 0,-3-1 9 0,3 3 0 15,0 3 0-15,3 3 0 0,-3-1 0 0,0 3 0 16,0 3-8-16,3 0 8 0,-3 2 0 0,0 3-8 15,0 3 8-15,-3-3 0 0,0-3 0 0,-3 6-8 16,0 0 8-16,-3 2 0 0,0-2-10 0,-3 2 10 16,-3 0-12-16,0 1 12 0,-6-1-11 0,3-8 11 15,-6 3-10-15,-3-7 10 0,4-4 0 0,-4 3 10 16,-3-13 0-16,0 3 0 0,0-6-10 0,1-5 0 16,-1-3 0-16,-3-5 0 0,3 0 0 0,3-8 12 15,-6-5-2-15,7-6 0 0,2-2 9 0,3-8 1 0,0-5 1 0,9-3 0 16,3-3-5-16,6 5-2 0,6-4 0 0,6-1 0 15,3 3-14-15,9-3 11 0,-1 6-11 0,10-3 10 16,0-3-10-16,8 1 0 0,4 2 0 0,3-3 0 16,2 5-20-16,1 4 3 0,2-4 1 0,4 4-952 15</inkml:trace>
  <inkml:trace contextRef="#ctx0" brushRef="#br0" timeOffset="199966.902">20728 16928 2026 0,'-9'-13'44'0,"3"0"10"16,3-1 2-16,-3 1 1 0,3-5-45 0,-3 2-12 0,0-3 0 0,-3-2 0 0,-3-3 37 0,3 3 6 16,-6-3 1-16,3 3 0 0,-5-3-44 0,-1 6-11 15,0-3-1-15,-3 7 0 0,-3-4 35 0,0 7 6 16,1 1 2-16,-1 2 0 0,-3 8-31 0,3-6 8 15,0 12-8-15,-2-1 0 16,-1 3-24-16,3 0-8 0,3 5-2 0,0 6 0 0,6 2 34 0,1-3 0 16,-1 4 8-16,6-4-8 0,3 6 0 0,6-3 0 15,3-2 0-15,0-1 0 0,6-2-13 0,3-3 4 16,5 0 1-16,4-5 0 0,0-2 8 0,3-6-8 16,3 0 8-16,-1-3-8 0,1-2 8 0,0-6 0 15,3-2 0-15,-6 0 0 0,-1-3 0 0,1-3 0 16,-3 6 8-16,0-6-8 0,-3-2 8 0,0 3-8 15,-3-1 8-15,-4 3-8 0,-2 3 8 0,0 3-8 16,0 2 8-16,-6 2-8 0,3 1 0 0,-6 5 0 0,3 5 0 16,-3 6 0-16,3 2 0 0,-3 8 0 0,0 3 0 0,-3 5-8 15,0 3 0-15,3 0 0 0,0 2 0 0,-3 8 0 16,0 1 8-16,3 2 0 0,-3 0 0 0,0 2 0 16,0-2-8-16,0 6 0 0,-3-6 0 0,3-3 0 15,-6 3-4-15,3 3 0 0,1-6 0 0,-1 0 0 16,0-5 12-16,0 0 0 0,3-8 0 0,0-5 0 15,0-3 0-15,3-7 0 0,0-1 0 0,0-5 0 16,0-8 0-16,0 0 9 0,6-8 0 0,3-5 0 16,-3-9 12-16,2-1 3 0,4-6 0 0,0-3 0 15,0-5 5-15,0 2 2 0,0-4 0 0,3-4 0 16,0-4-31-16,3-4 8 0,2-1-8 0,1-1 0 16,-3 0 0-16,3 5 0 0,-3-2 0 0,0 5 0 0,0 2 0 15,-1 1 0-15,-2 8 0 0,0-3 0 16,-3 2-28-16,3 4-6 0,-6 4-1 15,3 1-612-15,-6 2-122 0</inkml:trace>
  <inkml:trace contextRef="#ctx0" brushRef="#br0" timeOffset="200220.375">21177 16309 1170 0,'3'-8'25'0,"3"0"6"0,-3-8 1 0,6 0 1 0,-3-2-33 0,0-1 0 0,0 3 0 15,0 3 0-15,-6 3 71 0,3 2 7 0,-3 2 2 0,0 6 0 16,0 0-27-16,-6 8-5 0,-3 6 0 0,-3 7-1 16,0 5-22-16,-3 6-4 0,0 2-1 0,-3 9 0 15,1 2 3-15,2 0 0 0,-3 7 0 0,6 1 0 16,0 6 4-16,3-4 1 0,3-2 0 0,3-5 0 16,0 2-17-16,6-2-3 0,0-3-8 0,3-6 12 15,6 1-12-15,0-8 8 0,3-6-8 0,6 1 0 16,-1-9 12-16,7-5-4 0,3-7-8 0,3-4-568 15,2-4-120-15</inkml:trace>
  <inkml:trace contextRef="#ctx0" brushRef="#br0" timeOffset="200550.704">21377 16671 1868 0,'-24'-2'41'0,"15"-1"9"0,-6-2 2 0,3 2 0 0,0-2-42 0,6 0-10 15,-3 5 0-15,6-6 0 0,3 6 64 0,6-8 12 16,0 3 1-16,6-3 1 0,6 0-39 0,6 0-8 16,0-2-2-16,5 4 0 0,1-2-29 0,3 1 0 15,0-4 0-15,-4 11 0 0,7-5 0 0,-3 2 8 16,0 3-8-16,-4 0 0 0,1 5 0 0,-6-2 0 16,-3 5 0-16,-6 2 0 15,-3 1-20-15,-7 5-6 0,-8 5-2 0,-2 3 0 16,-10 2-6-16,-6 1-2 0,0 5 0 0,-6-6 0 15,0 6 4-15,1-6 0 0,-1 1 0 0,0-1 0 0,0-5 32 0,3-2 0 16,1 2 0-16,2-2 0 0,6-1 0 0,0-5 0 16,3 0 0-16,9-5 0 0,3-2 0 0,3 2 0 0,-3-8 0 0,12-3 0 15,6-2 28-15,6-3 0 0,2-3 0 16,4-2 0-16,9-3-16 0,3-2-4 0,8-6-8 0,1 0-600 16,-1-3-126-16</inkml:trace>
  <inkml:trace contextRef="#ctx0" brushRef="#br0" timeOffset="200769.419">21897 16132 1411 0,'0'0'31'0,"6"10"6"0,6 1 2 0,0 2 1 15,9 0-32-15,0 3-8 0,6 3 0 0,2-3 0 0,7 5 66 16,6-3 12-16,2 6 2 0,-2-3 1 0,3 6-17 0,-1 2-3 15,-2 0-1-15,-6-3 0 0,-6 9-24 0,2 2-6 16,4-3-1-16,-6 9 0 0,-6-1-8 16,-6 3-1-16,-7 0-1 0,-8 8 0 0,-6-3-19 0,-8 3-14 15,-10 10 2-15,-9-4-907 16</inkml:trace>
  <inkml:trace contextRef="#ctx0" brushRef="#br0" timeOffset="202586.213">12462 12726 612 0,'3'19'13'0,"-3"-8"3"0,3 2 1 0,-3 5 0 0,0 3-17 0,3 1 0 0,0 4 0 0,0 6 0 16,-3 2 57-16,6 3 8 0,-3 6 2 0,5 7 0 15,-2 5-13-15,0 4-2 0,0 4-1 0,3 9 0 16,-3 4-25-16,3 9-5 0,-3 8-1 0,0 7 0 16,-3 3-7-16,0 6-1 0,-3 2-1 0,-3 0 0 15,0 0-11-15,-3-5 0 0,-3-5 0 0,0-9 0 16,0-7 0-16,-3 0 0 0,3-6 0 0,-2-5 0 16,-1-3-11-16,-3-4 11 0,3-9-8 0,0 0 8 15,0-2 0-15,3-4 0 0,-3-4 0 0,3-3 0 16,3-3 0-16,3-7 0 0,-3-6 0 0,6-3-338 15,0-7-62-15</inkml:trace>
  <inkml:trace contextRef="#ctx0" brushRef="#br0" timeOffset="203215.387">12614 12674 644 0,'0'0'14'0,"8"-6"3"0,4-2 1 0,6 3 0 0,6-6-18 0,6 1 0 0,6-6 0 0,2 0 0 15,7-8 0-15,5 3 0 0,7-3 0 0,9 1 0 16,5-4 23-16,3 1 1 0,7-1 0 0,-1-2 0 15,6-3 19-15,1 3 4 0,-1 0 1 0,0 0 0 16,1-3-29-16,-7 3-6 0,0 5-1 0,-5 3 0 16,-1 0 0-16,-5 2 0 0,-7 1 0 0,-2 2 0 15,-10 3 16-15,1 0 4 0,-12 5 0 0,-4 2 0 16,-2 4-7-16,-6 2-1 0,-6 5 0 0,-3 3 0 16,-6 0-12-16,-4 5-4 0,-5 6 0 0,-6 2 0 15,0 8 29-15,-8 3 6 0,-1 2 1 0,-3 6 0 16,-3-1-26-16,3 1-5 0,-3 0-1 0,0 5 0 15,3 0-12-15,1 8 0 0,-1 0 0 0,0 5 0 16,3 3 9-16,3 0-1 0,0-1 0 0,3 4 0 16,0 5 20-16,3-1 3 0,3 1 1 0,3 0 0 0,0-3-32 15,3 3 0-15,3 0 0 0,3 5 0 0,0-3 0 0,3-2 0 16,0-3 0-16,2 0 0 0,4-5 0 0,0 0 0 16,0-3 0-16,3-2 0 0,3-1 0 0,-4-4 0 15,1-4 0-15,-3-2 0 0,-3-2 0 0,0-1 0 16,-3-2 0-16,-4-1 0 0,1 1 0 0,-6 2 0 15,0-2 0-15,-3-3 0 0,-3 0 0 0,-3 3 0 16,-3-3 0-16,0-3 0 0,-6 3 0 0,1-2 0 16,-1 2 0-16,-3-6 0 0,0 4 0 0,-6-3 0 15,3-6 0-15,-3 1 0 0,1-6 0 0,-1-3 0 16,0-5 0-16,-3 1 0 0,-3-6 12 0,0-3-3 0,-2 0-1 16,-1-5 0-16,-6 0-8 0,-2-5 0 0,-10 0 0 0,3 2 0 15,-5 0 0-15,-7 1 0 0,-2 2 0 0,-4 0 0 16,1 2 0-16,-7 1-11 0,-5 0 3 0,-1 2-693 15</inkml:trace>
  <inkml:trace contextRef="#ctx0" brushRef="#br0" timeOffset="204568.139">16900 18211 1026 0,'9'-5'28'0,"0"-3"8"0,-3-3-28 0,-3-2-8 16,3 5 0-16,-3-2 0 0,2 2 52 0,-5 0 10 0,-3-3 2 0,1 9 0 15,2 2-7-15,-6-6-1 0,-9 6 0 0,3 6 0 16,0 2-38-16,-6-1-8 0,-3 4-2 0,-3-3 0 16,-2 11 20-16,5-6 3 0,0 5 1 0,3-2 0 15,-3-3-32-15,6 6 0 0,3-6 0 0,1 0 0 16,5 1 0-16,0-4 0 0,3-2 0 0,0 5 0 16,6-5 0-16,3 6 0 0,0-9 0 0,8 3 0 15,4 2 0-15,3-7 0 0,-3 2 12 0,3 1-3 16,6 1-9-16,-10-1 12 0,4-1-12 0,0 3 12 15,-3-3-12-15,0 3 0 0,3 5 0 0,-6-5 8 16,-4 3-8-16,1 2 0 0,-3 0 0 0,-3 1 0 16,-9-1 9-16,0 0 3 0,-9 0 1 0,0 1 0 15,1-1 27-15,-7-5 6 0,-12 5 1 0,6 3 0 16,0-8-18-16,1 0-3 0,-4 2-1 0,3-2 0 0,6-8-25 16,0 6 0-16,3-4 0 0</inkml:trace>
  <inkml:trace contextRef="#ctx0" brushRef="#br0" timeOffset="205420.695">17227 18246 1148 0,'-12'-14'25'0,"12"14"6"0,0 0 1 0,0 0 0 0,-6 0-32 16,0-5 0-16,6 5 0 0,0 0 0 0,-6-2 52 0,1-4 5 15,-4 1 1-15,3 2 0 0,0-2-21 0,0 5-4 0,-3-5-1 0,0 2 0 16,3-2-8-16,0-1-3 0,0 1 0 0,0 3 0 15,-3-4-4-15,6 6-1 0,3 0 0 0,-6 0 0 16,-3 0-4-16,0 6 0 0,6-4-1 0,-3 9 0 16,-3-3-11-16,4 5 0 0,2 0 0 0,0 0 0 15,0 6 0-15,0-1 0 0,6 1 0 0,0 2 0 16,3-2 0-16,-4-6 0 0,4 0 0 0,0 0 0 16,3 1 0-16,0-1 0 0,3-5 10 0,-3 2-10 15,6-2 11-15,0-8-11 0,0 0 10 0,-6 0-10 16,0-5 20-16,0-3-1 0,8 0-1 0,-8-3 0 15,-6 4 2-15,3-7 1 0,3 1 0 0,0-5 0 16,-6-4-21-16,-3 4 0 0,-3-1 0 0,3 1 0 16,0 2 0-16,-6-3 0 0,-3 6 0 0,6-5 11 15,3 10-11-15,-3-3 0 0,-3 3 0 0,0 0 0 16,3 3 0-16,3 5 0 0,0 0 0 0,0 0 0 16,0 0 0-16,0 0 8 0,0 0-8 0,0 8 8 0,0 3-8 15,0-4 0-15,9-1 0 0,0 7-11 0,0-5 11 16,0 3 0-16,0-4 0 0,3 1 0 0,6-2 0 0,-3 2 0 15,-12-3 0-15,9 0 0 0,2-2 0 0,-2 2 0 16,-6-10 0-16,0 5 0 0,3-3 0 0,0-2 0 16,-3 0 0-16,0-3 0 0,-3 0 0 0,3-5 0 15,3-1 10-15,-3 1-10 0,-6-3 9 0,3 3-9 16,3-3 8-16,3 3-8 0,-6 0 0 0,0-1 0 16,0 4 0-16,3 5 0 0,0-3 0 0,-6 8 0 0,0 0 0 15,5 5 0-15,4 0 0 0,-6 3 0 0,0 5-8 16,3 1 8-16,-3-1 0 0,3 0 0 0,-3 6 0 15,-3-1 0-15,0-5 0 0,3 3 0 0,0-3 0 16,0 1 0-16,-6-1 0 0,3-8 8 0,3 8-8 0,0-7 0 16,-3-6 0-16,0 0 8 0,0 0-8 0,0 0 0 15,0 0 12-15,0 0-4 0,0-6 0 0,0-7 0 16,6 5-8-16,-3-5 10 0,-3-6-10 0,3 6 10 16,0-8-10-16,0 3 0 0,0-1-10 0,-3-2 10 15,3 2-12-15,3-2 3 0,0 5 1 0,0 3 0 16,-6 0 8-16,6 5-8 0,0 0 8 0,0 3-8 15,-6 5 8-15,0 0 0 0,6 5 0 0,0 3-8 16,0 0 8-16,-1 5 0 0,-2-2 0 0,0 2 0 16,3 0 0-16,0 0 8 0,-6 6-8 0,6-6 0 15,-3 0 0-15,3 1 0 0,-3-1 0 0,0-5 0 16,-3-3 0-16,0 3 0 0,6-3 0 0,-6-5 0 16,0 0-9-16,0 0 0 0,0 0 0 0,0 0 0 15,0 0 9-15,3-5 0 0,3-3 0 0,0 3 0 0,3-9 0 16,-3 7 0-16,-3-12-9 0,3 6 9 0,6 0 0 0,-6-1-9 15,-3 1 9-15,0 0 0 0,3 2-8 0,0 3 8 16,-3 0 0-16,-1 3 0 0,-2 5 0 0,0 0 0 16,0 0 0-16,0 0 0 0,0 0 0 0,0 0 0 15,9 8 0-15,-3 5 0 0,0 1 0 0,0-4 0 16,0 3-10-16,3 6 10 0,3-6 0 0,-3 3 0 16,-6-3 0-16</inkml:trace>
  <inkml:trace contextRef="#ctx0" brushRef="#br0" timeOffset="206200.553">17924 18010 1142 0,'-3'-13'32'0,"3"13"8"0,0-5-32 15,0 5-8-15,0 0 0 0,0 0 0 0,9 0 42 0,0 0 7 0,0 5 2 0,-1 3 0 16,4 5-11-16,-3 6-1 0,3-1-1 0,-3 9 0 15,3-1-3-15,-3 1-1 0,3 4 0 0,-3-4 0 16,-3 5-21-16,0-6-4 0,0 0-1 0,0 1 0 16,-3-1-8-16,-3-7 8 0,0 2-8 0,0-2 8 15,0 2-8-15,-3-3 10 0,0-5-10 0,3 6 10 16,-3-11-1-16,-3 0 0 0,0 2 0 0,-3-10 0 0,3-10 5 0,0 2 1 16,-3-5 0-16,3-1 0 0,0 1-3 15,-3-5-1-15,-3 2 0 0,3-8 0 0,0 3-11 0,-2-3 0 16,-1-2 0-16,-3-14 0 0,3 8 19 0,3-2-2 15,-3-3 0-15,0 8 0 0,0-3-25 0,3 5-6 16,3 4-1-16,3 1 0 0,-6 4 15 0,3 2-9 16,6 0 9-16,0 3-8 0,0 5 33 0,3-5 7 15,0 7 2-15,3 4 0 0,3-3-34 0,0 5 0 16,-3-6 0-16,3 12 0 16,3-6-20-16,-3 7-12 0,0-1-1 0,-3 2-1 15,3 2 42-15,0-2 8 0,0 5 1 0,0 1 1 16,-7 4-37-16,4-5-7 0,0 6-2 0,0-6 0 15,0 0 2-15,-3 1 0 0,0-6 0 0,0 2 0 0,3-2 12 0,0-3 2 0,-6-5 1 16,6 3 0-16,0-6 11 0,3-2 0 0,3-5 0 0,0-4 0 16,-3 1 10-16,6-3 4 0,-1-2 1 0,4-4 0 15,-3-1 13-15,0 4 4 0,0-2 0 0,-3-5 0 16,3 4-32-16,-3-1 0 0,-3 1 0 0,-3-1 0 16,0-4 13-16,-4 6 7 0,-2-3 0 0,-5-2 1 15,-1-1 13-15,0 6 2 0,-3-5 1 0,0 2 0 16,0 8-14-16,0-3-3 0,0 1-1 0,-3 5 0 15,3 5-9-15,0 2-2 0,0-2 0 0,0 3 0 16,3 5-21-16,0 0-5 0,3 5-1 0,-2 3 0 16,5 6 6-16,-3-1 1 0,6 5 0 0,-3 4 0 15,5 1 12-15,-2 4-11 0,3-1 11 0,0 1-10 16,3-1 10-16,3-5 0 0,3 6-9 0,-3-3 9 16,0-3 0-16,0 3 0 0,3-6 0 15,-3-2 0-15,-1-3 0 0,1-2 0 0,0-3 0 0,0-3 0 0,-3-2 0 0,0-3 0 16,-3 0 12-16,3-8-4 0,-3 0 5 0,0-3 1 15,-3-2 0-15,0 0 0 0,0 0 4 0,0-1 1 16,0-4 0-16,0 2 0 0,-3-3-19 0,0 6 0 16,0 0 0-16,0 0 0 0,-3 2-12 0,3-2-2 15,0 5-1-15,-3 3 0 0,3 5 3 0,0 0 1 16,0 0 0-16,0 0 0 0,-3 10 3 0,0 3 0 16,0 1 0-16,0-1 0 0,0 5-12 0</inkml:trace>
  <inkml:trace contextRef="#ctx0" brushRef="#br0" timeOffset="207187.357">14697 16507 1072 0,'-15'-16'24'0,"6"9"4"0,0-1 2 0,-3-3 0 0,1 3-30 0,2-2 0 0,0 2 0 0,-3 2 0 16,6 4 64-16,0 2 6 0,6 0 2 0,-6 8 0 15,3 5-50-15,0 11-10 0,3 7-1 0,3 9-1 16,3 8 14-16,-3 10 2 0,3 3 1 0,3 10 0 15,0 6 13-15,3 8 2 0,0 5 1 0,2 7 0 16,1 4-29-16,3 7-6 0,3 6 0 0,-3-3-8 16,0 6 0-16,-3-6 0 0,-1 5 0 0,-5-42 0 15,0-2-10-15,0-1-2 0,3-2-1 0,-3-8 0 16,6-3 13-16,-3-10 0 0,0-3 0 0,6 0 10 16,0-14-10-16,-1-4-16 0,4-14 4 0</inkml:trace>
  <inkml:trace contextRef="#ctx0" brushRef="#br0" timeOffset="208068.936">14944 16399 840 0,'15'0'24'0,"0"0"4"0,3 0-28 15,9 0 0-15,5 0 0 0,7 0 0 0,9 0 9 0,8-8-9 16,7 3 8-16,8-3-8 0,7 0 34 0,8-8 2 16,9 3 0-16,6-3 0 0,9-3 35 0,10-2 7 0,5-8 2 15,8 3 0-15,7-1-27 0,3 3-5 16,3 0 0-16,6 1-1 0,3-4-27 0,-1 3-6 0,-5 1-1 0,6-1 0 16,3-3-13-16,0 9 0 0,2-6 8 0,-2 5-8 15,3-4 0-15,-3 9 0 0,-1-4 0 0,1 5 0 16,3-3 0-16,0-3 0 0,-7 1 0 0,4 5 0 15,-6-1 0-15,-3 1 0 0,3 0 0 0,-1-6 0 16,-2 6 20-16,-6-3 0 0,-3 3 1 0,-6 2 0 16,-3-2 4-16,-6 3 1 0,-9-1 0 0,0 3 0 15,-6-3-15-15,-6 4-3 0,-2 1-8 0,-4 1 12 16,-9 5-12-16,-6-3 8 0,-2 3-8 0,-4 3 0 16,-5-3 8-16,-10 5-8 0,-5-2 0 0,-1 0 0 15,-2-1 8-15,-1-2-8 0,1 0 0 0,-6 0 0 16,2 0 0-16,-5 0 0 0,0 0 0 0,-10 0 0 15,1 5 0-15,-6-5 0 0,2 0 9 0,-2 0-9 16,-6 3 0-16,0 0 0 0,0-1 0 0,-6-2 0 0,2 6 0 0,-5 2 0 16,0 2 0-16,-3 1 0 15,-3 2 0-15,3 6 0 0,-3-1 0 0,0 3 0 0,-6 3 0 0,9 0 0 16,-3 2 0-16,2-2 0 0,-2 5 0 0,0 0 0 16,3 3 0-16,0 2 0 0,-3 4 0 0,6 1 0 15,0 4 0-15,-6 4 0 0,9 3 0 0,-6 1 0 16,5-1-9-16,-2 3 9 0,0 5 0 0,0-2 0 15,0-1 0-15,0 9 0 0,3-3 0 0,-6 2 0 16,-1-2 0-16,1 5 0 0,-6-2 0 0,6 2 11 16,-3 3-3-16,-3-9-8 0,0 4 24 0,3-3-1 15,-6-3-1-15,0 0 0 0,0 6-2 0,-3-9-1 0,9 1 0 0,-3-9 0 16,-3 4-8-16,0-12-2 0,-3-4 0 0,0 2 0 16,0-3 10-16,0-2 1 0,0-6 1 0,-3 6 0 15,0-5-21-15,-3-1 0 0,-3 1 0 0,3-6-12 16,0-3 35-16,0 3 6 0,-6-7 2 0,6-4 0 15,-3-2-21-15,0-3-10 0,-3 3 10 0,-2-8-10 16,5 0 12-16,-3 0-3 0,-6-8-1 0,3 3 0 16,-6-3 0-16,0 0 0 0,-5-5 0 0,-4-3 0 15,3 8-8-15,-6-5 12 0,-5 0-12 0,-4 0 12 16,0-1-4-16,-5 1 0 0,-7-5 0 0,-9 4 0 16,-8 6-8-1,-6 3 0-15,-7 0 9 0,-11 2-9 0,-12 3 0 0,-6 3 0 0,-6 2 0 0,-12 8 0 16,-12 1 0-16,-9 9 0 0,-3-1-12 0,-8 4 4 15,-10 6-2-15,-6-1 0 0,-11 4 0 0,-1-3 0 16,-2 2-4-16,-10 3-1 0,-2 3 0 0,62-14 0 0,-12 6 15 16,-11 2 0-16,-7-2 0 0,-6 8 0 0,-2-3 0 0,-1-3 0 15,1-7 0-15,-87 12 0 0,48-12 20 0,29-3 1 16,16-3 0-16,29-8 0 0,21-8-3 0,15-2-1 16,5 2 0-16</inkml:trace>
  <inkml:trace contextRef="#ctx0" brushRef="#br0" timeOffset="208856.164">23618 13245 712 0,'0'0'16'0,"6"-8"3"0,0 0 1 0,3-2 0 0,6-4-20 16,-3 1 0-16,-1-3 0 0,1 0 0 0,6 1 85 0,-3 1 14 0,0 1 2 0,0 2 1 15,6 4-19-15,-3 4-4 0,-1 0-1 0,4 6 0 16,3 5-47-16,0 5-10 0,3 3-1 0,2 5-1 16,7 8-9-16,0 6-2 0,6 2 0 0,-4 10 0 15,1 4-8-15,0 9 0 0,-4 4 0 0,-5 7 0 16,6 1 0-16,-12 7 0 0,-4 1 0 0,1 4 8 15,-12 3-8-15,3 1 0 0,-9-4 0 0,-6 4-11 16,-3-1 11-16,-3-2 0 0,-9-6 0 0,4 1-8 16,-4-4 8-16,-9 1 8 0,3-6-8 0,-6 1 11 15,-8-6 13-15,8 0 4 0,-6-5 0 0,-9 0 0 0,4-3 5 16,-1 0 2-16,-3-2 0 0,1-3 0 0,2-6-15 0,-3-2-4 16,1-8 0-16,2 0 0 0,3-7-4 0,-2-7 0 15,11 1-1-15,0-5 0 0,6-6-11 0,4-3 0 16,2-4 0-16,9-1-530 15,-3-2-106-15</inkml:trace>
  <inkml:trace contextRef="#ctx0" brushRef="#br0" timeOffset="209053.998">23788 15171 1162 0,'-12'-2'25'0,"6"-1"6"0,-3 3 1 0,0 0 1 0,-6 5-33 0,0 1 0 0,-6 1 0 0,6 7 0 16,-5-1 29-16,-7 3-1 0,6 5 0 0,-9 5 0 15,6 4-16-15,-5 1-3 0,2 1-1 0,-3 5 0 16,3-3-8-16,3 1 12 0,4-3-12 0,-1 2 12 16,9 0 10-16,3-5 2 0,0-2 1 0,9 5 0 15,6-6 7-15,6-2 0 0,9-3 1 0,5-2 0 16,10-3-13-16,9-3-4 0,5-3 0 0</inkml:trace>
  <inkml:trace contextRef="#ctx0" brushRef="#br0" timeOffset="-213488.662">20754 5191 975 0,'6'-34'21'0,"0"15"5"0,6-2 1 0,3-8 1 0,0 0-28 0,3-6 0 16,3-2 0-16,0 3 0 0,5-3 31 0,-2 3 1 16,0-1 0-16,0 3 0 0,3 3 6 0,-4 0 2 15,4-3 0-15,-3 9 0 0,3-4 7 0,-3 9 1 16,2-3 1-16,1 7 0 0,3-2-9 0,3 6-1 16,-1 5-1-16,1-3 0 0,3 5-17 0,3 0-3 0,-1 3-1 0,-2 0 0 15,0 0-17-15,5 0 0 0,7 3 0 0,-3 0 0 16,5-3 0-16,1 0 0 0,-1 2 0 15,1 4 0-15,-3-1 0 0,-1 0 0 0,-2 0 0 16,-3-2 0-16,-1 5 9 0,4-3 8 0,0 1 2 0,-1-1 0 16,1 0 12-16,0 3 2 0,-7-3 1 0,-2 3 0 15,-3-5-10-15,-1 2-1 0,-2 3-1 0,-3-3 0 16,-3 3-10-16,0-2-3 0,-4 2 0 0,1 0 0 16,0 2 2-16,-6-2 0 0,3 3 0 0,-3-3 0 15,0 5-11-15,-6-5 8 0,-6 2-8 0,8 4 8 16,-2-6 1-16,-6 2 0 0,3-2 0 0,-6 3 0 15,6-3-9-15,-3 0 0 0,-6-3 0 0,-3 0 0 16,6-2-33 0,0-3-12-16,0 0-3 0,0 0-788 0</inkml:trace>
  <inkml:trace contextRef="#ctx0" brushRef="#br0" timeOffset="-213139.992">22627 4180 1782 0,'-18'-5'39'0,"15"2"8"0,-3 1 1 0,6-1 3 0,-3 3-41 0,3 0-10 16,0 0 0-16,9 3 0 0,0 2 21 0,-3 3 3 16,0 0 0-16,0 5 0 0,0 3 16 0,3 3 3 15,2-1 1-15,1 9 0 0,0-1-26 0,3-2-5 0,3 2-1 0,-6 1 0 16,9-1 0-16,0 1-1 0,-4-3 0 0,4-3 0 15,0 0-11-15,0-3 0 0,3 4 9 0,0-4-9 16,-4-5 9-16,1 1-9 0,3-4 12 0,-6 1-12 16,0-1 10-16,0-2-10 0,-3 0 8 0,-1 0-8 15,-8-3 8-15,6 3-8 0,-9 0 8 0,0 0-8 16,-3 0 34-16,-6 3 2 0,-6 2 0 0,6 3 0 16,-8 2 6-16,-4 4 2 0,0-1 0 0,-3 2 0 15,-3 7-30-15,0-1-6 0,-2 2 0 0,-1 1-8 31,3-3-68-31,3 0-20 0,-3 1-4 0</inkml:trace>
  <inkml:trace contextRef="#ctx0" brushRef="#br0" timeOffset="-211597.532">21522 9594 1843 0,'-12'-27'40'0,"7"19"9"0,-1-2 2 0,3 2 1 0,0-3-42 0,0 3-10 0,0 3 0 0,3 0 0 15,0 2 36-15,0 3 6 0,3-5 1 0,-3 5 0 0,0 0-29 0,0 0-6 16,6-3 0-16,-6 3-8 0,9 3 0 0,-1 2 0 16,4 0-10-16,3 3 10 0,-3-2 0 0,3 7 0 15,-3 5 9-15,3 1-1 0,-3 2-8 0,6 3 0 16,-4 5 0-16,4 0 0 0,-3 3-12 0,0 2-8 16,3 3 0-16,6 0-1 0,3 0 21 0,-1 0 0 15,-2 0-9-15,6-2 9 0,0-3 0 0,-1-1 0 16,1-4-8-16,3-3 8 0,0-3 0 0,2-3 0 15,7-7 0-15,0-1 0 0,2-7 0 0,7-3 0 16,0-8 0-16,-1-5 0 0,4-3 0 0,-4-8 12 16,4-5-1-16,3-3-1 0,-1-2 2 0,-5 2 0 15,-1-2 0-15,1-1 0 0,0 1-1 0,-4-3 0 0,-5 5 0 16,-1 1 0-16,-2 1 1 0,3 4 0 0,-6-3 0 16,-4 5 0-16,1 3 0 0,-3 2 1 0,-3-2 0 0,-1 3 0 15,-5 2-1-15,0 0 0 0,-3 3 0 0,3-1 0 16,-9 1-4-16,3 0 0 0,-7 2-8 0,4-2 12 15,-3 3 0-15,0-1-1 0,-3 0 0 0,3-2 0 32,0 0-43-32,-3-3-9 0,0 3-2 0,3-3 0 15,0 3-84-15,0-8-17 0,6-3-3 0</inkml:trace>
  <inkml:trace contextRef="#ctx0" brushRef="#br0" timeOffset="-211371.522">23314 9279 1717 0,'-15'3'37'0,"12"-1"8"0,-3 4 2 0,1-1 2 0,5-5-39 0,0 0-10 15,0 0 0-15,0 0 0 0,8 5 35 0,-2 3 5 16,0-3 0-16,9 1 1 0,-3-1-13 0,3 0-2 16,3 1-1-16,3-1 0 0,0-3-4 0,5 1-1 15,4 0 0-15,3 2 0 0,0-2-12 0,2-1-8 16,1 6 8-16,3-2-8 0,-7 1 0 0,-2 1 9 15,0 3-9-15,0 0 0 0,-9 4 0 0,-1 4-11 16,1 2 0-16,-12 8 0 16,0 8-119-16,-9 8-24 0,-9 11-5 0</inkml:trace>
  <inkml:trace contextRef="#ctx0" brushRef="#br0" timeOffset="-153997.634">5395 15121 787 0,'27'0'22'0,"-9"0"6"0,6 0-28 0,3 0 0 16,5 0 0-16,4 0 0 0,6 0 68 0,8 0 9 16,4-3 2-16,8 1 0 0,1-1-21 0,5-2-4 15,4 2-1-15,5 0 0 0,4 1 2 0,-1-1 0 16,6 0 0-16,4 3 0 0,2 0-5 0,3-2-1 16,3-1 0-16,1 3 0 0,-4-2-15 0,9 2-3 0,6-3-1 0,-3 3 0 15,0-3-7-15,1-2-2 0,2 0 0 0,0-1 0 16,-3 1-21-16,0-3 0 0,-9 0 0 0,1 3 0 15,-7 0 0-15,3-1 0 0,-6-2 0 0,1 3 0 16,-7 0 0-16,-3-3 0 0,-5 3 0 0,-4-1 0 16,-2-2 0-16,-4 3 0 0,-2-3 0 0,-7 3 0 15,-2-3 0-15,-6 3 0 0,-7-1 0 0,-2 1 0 16,-9 0 0-16,-4-3 0 0,-2 3 0 0,-6-3 0 16,-6 2 25-16,0 1 11 0,-6 0 1 0,-3-1 1 15,-3 6-7-15,-9-5-2 0,0 0 0 0,-3 0 0 16,-3-1-21-16,0 1-8 0,-5 2 0 0,2 1 9 15,0-1-25-15,0 0-4 0,-6 3-2 0,6 0-567 16,3 0-114-16</inkml:trace>
  <inkml:trace contextRef="#ctx0" brushRef="#br0" timeOffset="-152959.459">14879 12327 1148 0,'0'0'25'0,"6"-3"6"0,3 1 1 0,-3 2 0 0,0-3-32 0,5 3 0 16,-2 3 0-16,-3-1 0 0,0 6 36 0,3 3 2 15,-3-1 0-15,0 6 0 0,-3 3-3 0,3-1-1 16,-6 6 0-16,6 3 0 0,-3-1-11 0,0 8-3 16,3 3 0-16,0 6 0 0,0 7-5 0,0 0-2 15,-3 1 0-15,0 4 0 0,0 3-5 0,0 3 0 16,0 8-8-16,-3 0 12 0,0 0-1 0,0-1-1 16,-3 1 0-16,-3 3 0 0,0 2-10 0,0-3 0 15,0-5 0-15,-3 0 8 0,0-2-8 0,3-1 0 16,-6-4-12-16,3-1 12 0,-3 3 0 0,0-6 0 15,-3 1 14-15,1-6-4 0,2-5-2 0,-3 0 0 0,3-5 0 16,-3-1 0-16,3-1-8 0,6-7 0 0,-3-2 9 0,6-2-9 16,0-3 8-16,3-3-8 0,0-5 8 0,6-6-8 15,3-2-9-15,3 0-7 0,0-8 0 0</inkml:trace>
  <inkml:trace contextRef="#ctx0" brushRef="#br0" timeOffset="-151978.119">14986 12205 1155 0,'39'-10'25'0,"-22"4"6"0,7 1 1 0,9-3 0 0,0-2-32 0,2-1 0 16,10 0 0-16,0-2 0 0,2 3 59 0,4-1 5 16,3-2 0-16,-1 2 1 0,-2 1-14 0,2 2-3 15,4-3-1-15,-1 3 0 0,4 3-8 0,-1-3-2 16,4 0 0-16,-3 0 0 0,-1 3-11 0,4-1-2 15,2 1-1-15,1 3 0 0,5-4-9 0,-6 1-2 0,1 2 0 16,2-2 0-16,4 2-4 0,-1-2 0 0,-5 5-8 16,-1-5 12-16,4 2 0 0,-7 0-1 0,-8 1 0 0,2-3 0 15,-2-1 1-15,-1 4 1 0,1-1 0 0,-9 0 0 16,-7 1 56-16,1-1 11 0,-3 0 3 0,-6 1 0 31,-4 2-102-31,-5-3-20 0,0 3-4 0,0 0-1 0,-6 0 44 0,3 0 11 0,-6 0 1 0,2 0 0 16,-2 0-12-16,-3 0 0 0,0 3 0 0,0-1 0 15,3 1 0-15,-6 0 0 0,-6-3 8 0,9 2-8 16,-3-2 0-16,0 3 0 0,3 0 0 0,-9-3 0 16,0 0 0-16,6 5 0 0,3-2 0 0,0 2 8 15,-9-5-8-15,6 5 0 0,2-2 0 0,1 2 8 16,-3 0-8-16,0 1 0 0,0-1 9 0,0 0-9 16,3 1 0-16,0 1 9 0,-6 1-9 0,3 0 0 15,0 3 13-15,0-1-4 0,-6 6-1 0,3-2 0 0,0 1 1 16,0-1 0-16,-3 4 0 0,3 3 0 0,-6 3 7 0,6 0 2 15,6 2 0-15,-3 4 0 0,-9-1-18 0,6 0 0 16,0 0 0-16,0 3 0 0,-3-3 0 0,0 0 0 16,0 3 0-16,3-3 0 0,6 2 0 0,-7 1 0 15,-4 5 0-15,2 0 0 0,5 3 0 0,-5 0 0 16,-8-1 0-16,5 1 0 0,-3 2 0 0,0 1 0 16,0-1 0-16,-3 3 0 0,-9 3 0 0,6-1 0 15,6 1 0-15,0 2 0 0,-6-2 9 0,3-3-9 16,0 0 0-16,3 0 9 0,3-3-9 0,-3 3 0 15,1 0 0-15,2 3 0 0,3-6 0 0,-3 0 0 0,0 1 0 16,3-6 0-16,0 0 0 0,0 0 0 0,-3-3 0 0,0-2 0 16,3 5 0-16,-6-3 0 0,3 1 0 0,0-4 0 15,-6 4 0-15,3-6 0 0,3-3 0 0,0 1 0 16,-3-3 0-16,0 0 0 0,3-6 0 0,3 3 0 16,-3-5 8-16,3-3-8 0,-3 1 0 0,6-4 8 15,0 1-8-15,-3-1 10 0,0-2-10 0,3-2 10 16,3 1-10-16,-3-4 8 0,-3-3-8 0,0 0 8 15,0 0-8-15,0 0 12 0,0 0-12 0,0 0 12 16,-6-5-3-16,0-3 0 0,3 0 0 0,0-3 0 16,-6 1-9-16,0-1 0 0,3-2 9 0,-3 2-9 15,-3-2 0-15,-2 5 0 0,-4-5 0 0,0 2-8 32,-3 3-15-32,-9 1-2 0,-11-1-1 0,-4 5 0 0,0 3-5 0,-8 0-1 0,-7 0 0 15,-2 3 0-15,-10-1 7 0,-8 4 1 0,-7-1 0 0,-2 0 0 16,-6 3 12-16,-3 0 4 0,-6 3 0 0,-1 2 0 0,-2 0 8 15,3 0-8-15,-6 3 8 0,6 3-8 0,2-3 8 0,4 2 0 16,0-2 0-16,9 2 0 0,2-2 0 0,13-2 0 16,9-1 0-16,8 0 0 0,0-2-15 0,13-1-1 15,2 3 0-15,6 1-583 16,7-4-117-16</inkml:trace>
  <inkml:trace contextRef="#ctx0" brushRef="#br0" timeOffset="-150472.918">15141 14618 946 0,'0'0'20'0,"0"0"5"0,0 0 1 0,6 0 2 0,0-2-28 0,2-1 0 0,1 0 0 0,0 1 0 16,0-1 92-16,6-2 12 0,0 2 4 0,3-2 0 16,6-1-26-16,5 1-5 0,1-3-1 0,6 3 0 15,6 0-19-15,2-1-4 0,1 1-1 0,9 0 0 0,-1 0-24 0,10-1-4 16,-1 1-2-16,4 2 0 0,2 1 0 15,3-4 0-15,-2 4 0 0,5-4 0 0,4 1-2 0,-1 0-1 16,-2 2 0-16,2-2 0 0,-3-3-5 0,4 0-1 16,-4 0 0-16,-5 0 0 0,-7 3 3 0,-2 0 0 15,-7-1 0-15,-2 1 0 0,-12 0-16 0,-4-3 9 16,-2 2-9-16,-6 4 8 0,-9-3-8 0,-3-1 0 16,-7 4 0-16,-5-4 0 0,-3 6 37 0,-8 0 6 15,-7-2 1-15,-6-1 0 0,-3 3-29 0,-9 0-6 16,-8 0-1-16,-7 0 0 0,-9 5 0 0,1 1 0 15,-1-1 0-15,-2 3 0 0,-1-3-8 0,-2 3-14 16,-7-3 3-16,1 6 1 0,-1-1-2 0,1 1 0 16,5-3 0-16,-2 0 0 0,2 3 12 0,1-4-13 0,-1 1 5 0,4 6 8 31,-1-6-37-31,7 5 0 0,5-5 0 0,3 2 0 16,4-2 9-16,2 0 1 0,6 0 1 0,4 0 0 0,-1-3 5 0,6 1 1 0,3-1 0 0,9 0 0 15,0-2 62-15,6 0 13 0,0-3 2 0,6 0 1 31,9 0-102-31,3 0-21 0,6-3-4 0,6 0-1 0,6-2 59 0,8 0 11 0,4-3 0 0,9 0 8 16,8-3 16-16,4-2 3 0,8 0 1 0,1 0 0 16,-1-1-7-16,3 1-1 0,10 0 0 0,-4 0 0 15,-5 2-6-15,5 0-2 0,-6-2 0 0,1 3 0 16,-7-1 23-16,1 3 4 0,-1 0 1 0,-8 0 0 16,-13 6-23-16,1-4-4 0,-3 1-1 0,-10 0 0 15,-5 2-12-15,-3-2 0 0,-3 5 0 0,-6-3 0 16,-1 0 0-16,-8 3 8 0,-9 0-8 0,0 0 0 15,-6 6 13-15,-6-4-3 0,-8 4-1 0,-7 2 0 0,-3-3-9 16,-6 3 0-16,-5-3 0 0,-7 3 0 0,-9 3 0 16,1-1 0-16,-1 1 0 0,1-1 0 0,-1 1 0 15,-2-3-17-15,-7 3 4 0,1-4 1 0,-4 4 0 16,4-3 0-16,2 0 0 0,-2 0 0 0,-1 0 3 0,4-3 1 16,-4 3 0-16,7-3 0 0,2 3 8 0,7-2 0 15,2-4 0-15,6 1 0 0,4 2 0 0,5-2 0 16,0-3 0-16,9 2 0 0,1-2 0 0,5 0 0 15,6 0 0-15,3 0 0 0,9 0 0 0,-3 0 0 16,3 0 0-16,0 0 0 0,12 0 0 0,6-2 0 16,5-1 0-16,4-2 0 0,6 2 0 0,9 1 0 15,8-6 0-15,4 0 0 0,5 0 0 0,4 2 0 0,2-1 0 16,4-1 0-16,2-3 0 0,4 3 0 0,-1 0 0 0,1 0 0 16,-4 0 0-16,3 0 0 0,1-2 0 0,-10 2 0 15,-5 0 0-15,-7 3 11 0,4-1-3 0,-9 1 0 16,-13 2-8-16,-5 1 8 0,-6-1-8 0,-3-2 8 15,-6 5 0-15,-7-3 0 0,-8 3 0 0,0 0 0 16,-5-3 4-16,-10 1 0 0,-12 2 0 0,-6 2 0 16,-3-2 0-16,-8 8 0 0,-10 0 0 0,-2 0 0 15,-4 0-12-15,1 5-17 0,-7-2 4 0,-2 0 1 16,-7-1 12-16,4 1 0 0,2-1 0 0,1 1 0 16,-1-3 0-16,1 0 0 0,2 0 0 0,1 2 10 15,8-2-10-15,7 0-14 0,5-3 3 0,6 1 1 16,7-1 10-16,5 0 0 0,6-2 0 0,6-3 0 15,6 3 0-15,6-1 0 0,3-2-9 0,0 0 9 16,12 0 0-16,6-2-9 0,3-1 9 0,9 0 0 16,5-2-44-16,4 2-1 0,3-2-1 0,2 0-943 15</inkml:trace>
  <inkml:trace contextRef="#ctx0" brushRef="#br0" timeOffset="-148339.19">18236 12443 1234 0,'-6'-5'27'0,"3"2"5"0,0-2 2 0,0 0 2 0,0 0-36 0,0-3 0 16,0 0 0-16,3 0 0 0,-3-3 75 0,3 1 8 16,0-4 1-16,3 4 1 0,3-6-32 0,-3 3-6 0,3-6-2 0,0 3 0 15,3-2-7-15,-3-1-2 0,3-2 0 0,-3 5 0 16,3-2 2-16,0-1 0 0,3 1 0 0,-3-1 0 15,3-2-7-15,3 2-2 0,-1 1 0 0,4-1 0 16,3 3-17-16,0-2-4 0,3-1-8 0,0 4 12 16,2-4-12-16,1 1 0 0,3 2 0 0,3 2 0 15,-4 1 0-15,4 0-8 0,0 2 8 0,0 1 0 16,-4 2 0-16,4 0 0 0,-3-3 0 0,0 6 0 16,-1 0 0-16,1-1 0 0,0 4 0 0,0-1 0 15,0 6 0-15,-1-1 0 0,4 4 0 0,0-1 9 16,0 3-9-16,-1 3-11 0,1-1 3 0,-3-2 0 15,5 3 8-15,-2-3 0 0,0 2 0 0,3-2 0 16,-4 0 0-16,1 0-8 0,0 0 8 0,3-3-8 16,-1 1 8-16,1 1 0 0,-3-1 0 0,0 2 0 15,-1-3 0-15,1 0 0 0,3 1 0 0,-1-4 0 0,4 1 0 0,0 0 0 16,3-3 8-16,-1 0-8 0,4-3 8 0,-3 3-8 16,2-3 10-16,1 1-10 0,-1-1 13 0,-2 0-3 15,0 1-1-15,-3-1 0 0,-1-2 3 0,1 2 0 16,-3-2 0-16,2 2 0 0,-2 0-12 0,0 1 12 15,-3-3-12-15,-4 5 12 0,1-6-12 0,-3 4 0 16,-3-4 0-16,-4 4 0 0,7-4 8 0,-6 1-8 16,0-3 8-16,3 0-8 0,-3-2 8 0,-1-1-8 15,1-5 0-15,-3 3 8 0,0-6 3 0,-3-2 0 0,-3 0 0 0,3-3 0 16,-6-2 3-16,0-1 1 0,2 1 0 16,-2-3 0-16,-6 2 0 0,3-2 0 15,-3 0 0-15,-3 0 0 0,3 0 1 0,-3 0 0 0,-3 0 0 0,0 2 0 16,3 1 2-16,-3-1 1 0,-3 4 0 0,6-1 0 15,-3 5-3-15,3 6-1 0,0-3 0 0,0 5 0 16,0 1-7-16,3 2 0 0,-3 3-8 0,3-1 12 16,-3 6-12-16,0 0 0 0,0 0 0 0,0 0 0 15,0 0 0-15,6 3 0 0,-3 2 0 0,3 3-10 16,-3 5 10-16,0 1 0 0,0 2-9 0,0-1 9 16,-3 7 0-16,3 1 0 0,-3 1 0 0,3 3 0 15,0-1-9-15,0 1 9 0,3-1 0 0,-3 1 0 16,0-1 0-16,6 0 0 0,-3 1 0 0,6-3 0 15,0 0 0-15,3-1 0 0,-4 1 0 0,4-3 0 16,3 1 0-16,3-4 0 0,0-2 0 0,0-3 0 16,5-2 0-16,4-3 0 0,3-3 0 0,3 0 9 15,2-2-9-15,1-3 8 0,6-3-8 0,-1 1 8 0,1-9-8 0,3 0 8 16,2-2-8-16,1-3 8 16,-4 0-8-16,4 1 0 0,-3-1 0 0,-4 2 0 0,-5-1 8 0,0-1-8 15,-1-3 0-15,-2 3 8 0,0 3-8 0,0 0 0 16,-4 0 0-16,1-1 0 0,-6 1 0 0,3 0 0 15,-4 2 0-15,7 1 0 0,-3-1 0 0,-3 1 0 16,-1 2 0-16,1 0 0 0,-3 2 0 0,6 1 0 16,-9 0 0-16,5 2 0 0,-5 1 0 0,3-1 0 15,0 0 0-15,3 3 0 0,-3 0 0 0,2 0 0 16,1-2 0-16,3 2 0 0,-6 2 0 0,11 1 0 16,-8 0 0-16,6 2 0 0,-6 0 0 0,0 0 0 15,-4 3 0-15,4 0 0 0,-3 0 0 0,0 3 0 0,0-1 0 16,-7 4 0-16,-2-1-8 0,6 3 8 0,-3 2 0 0,-6 1 0 15,3-1 0-15,-3 3 0 0,-3 3 0 0,-3 5 0 16,-3 1 0-16,3 1 0 0,2 1 0 16,-5 0 0-16,3 2 0 0,-3-2 10 0,-3 2-2 0,9-2-8 15,-3 2 0-15,0 1-16 0,3-3 2 0,-3 2-1130 16</inkml:trace>
  <inkml:trace contextRef="#ctx0" brushRef="#br0" timeOffset="-137848.551">15069 12046 1082 0,'0'0'30'0,"3"-5"8"0,-3 5-30 0,6-5-8 16,3 2 0-16,-3 1 0 0,-6 2 16 0,6-3 1 16,-6 3 1-16,9 0 0 0,-6-3 17 0,-3 3 3 0,6 6 1 0,-3 2 0 15,3-1-11-15,-6 7-3 0,3 2 0 0,-3 2 0 16,-3 3-1-16,3 6-1 0,-3 2 0 0,0 5 0 15,0 1-12-15,-3 2-3 0,0 2 0 0,-3 6 0 16,0 6-8-16,0 2 0 0,-3 7 0 0,-3 4 0 16,0 7 18-16,1-2 2 0,-4 3 0 0,0-1 0 15,3 6-20-15,0-3 0 0,-3-3 0 0,0-2 0 16,4-3 0-16,2 0 13 0,-6-2-4 0,6-1-1 16,-3 1-8-16,3-3 10 0,-3-3-10 0,0-3 10 15,3 1-1-15,0-3 0 0,1 0 0 0,-1 0 0 16,0-3-9-16,0-2 8 0,3-3-8 0,3-6 8 15,-3-2-8-15,3-2 12 0,3-9-12 0,0-2 12 16,3-3-12-16,0-2 10 0,0-6-10 0,3 0 10 16,3-5-18-16,0-8-4 0,-6 0-1 0,9-5-709 15</inkml:trace>
  <inkml:trace contextRef="#ctx0" brushRef="#br0" timeOffset="-135267.761">15028 12158 862 0,'0'0'24'0,"-6"0"6"0,-3-6-30 0,3 4 0 0,3-4 0 0,3 6 0 16,0 0 67-16,3-5 7 0,-3 5 2 0,6-3 0 16,3 1-4-16,2-1 0 0,4 1 0 0,3-1 0 15,3 0-30-15,3-2-6 0,3 2-2 0,5-2 0 16,7 0 6-16,6 2 2 0,5 0 0 0,7-2 0 16,2 0-9-16,1 0-1 0,5-1-1 0,1-2 0 15,5 0-18-15,4 3-3 0,-1-3-1 0,4 3 0 16,-7 0 2-16,6-1 0 0,4 1 0 0,-1-3 0 15,-2 3-11-15,2-1 0 0,-3 1 0 0,-2 0-11 16,-7 0 11-16,4-3 12 0,-1 0-2 0,1 0-1 16,-10 0 3-16,1 0 0 0,-4 0 0 0,1 0 0 15,-1 0 5-15,-5 3 2 0,-13-3 0 0,4 3 0 16,-3 2 1-16,-4-2 1 0,-8-1 0 0,-3 1 0 0,0 2-13 0,0-2-8 16,-4 0 8-16,-2 0-8 0,-3 2 9 0,3 0-9 15,-3-2 12-15,-3 0-12 0,-3 2 15 0,-1 0-4 16,1 1-1-16,0 2 0 0,-6 0-10 0,3 0 12 15,0 0-12-15,0 0 12 0,0 2-4 0,-6 1 0 16,-3-3 0-16,0 0 0 0,12 3-8 0,-3 2 0 16,-9-5 0-16,3 5 0 0,3 1 0 0,0-1 0 15,-3 3 0-15,5-3 0 0,-5 3 0 0,3 0 0 16,6 0 0-16,-3 2 0 0,-6-2 0 0,3 3 0 16,3 0 0-16,-3 2 0 0,0 0 0 0,-6 0 0 15,0 3-9-15,0 3 9 0,3-1 0 0,-6 6 0 0,-6 2 0 0,3 6 0 16,3 0 0-16,-6 5 0 0,-9 0 0 0,3 3 0 15,4-1 0-15,-4 4 0 0,0-4 0 0,-3 4 0 16,0-1 0-16,6 0 0 0,6 3 0 0,0-2 0 16,-3-1 0-16,6-2 0 0,3 2 0 0,3-2 0 15,0-3 0-15,0 2 0 0,0-1 0 0,0 4 0 16,9-2 0-16,-6 5 0 0,-3-3 0 0,3 3 0 16,3 0 0-16,-6-3 0 0,-3 0 0 0,3 3 0 15,3 3 0-15,-3-3 0 0,-3 3 8 0,-3 2-8 16,-3-2 0-16,3 2 0 0,3-5 0 0,-3 0 0 15,-3 0 0-15,3-3 0 0,0-5 0 0,3 3 0 16,-3 0 0-16,3-3 0 0,0-3 0 0,3 3 0 16,3-3 0-16,0-2 0 0,-9 0 0 0,9-6 0 15,3 1 0-15,-6-6 0 0,-6 3 0 0,0-6 0 0,6-2 0 0,-3 0 0 16,0-3 0-16,0-2 0 0,-6-3 0 0,3 0 0 16,6 0 8-16,-3-8-8 0,-6 2 0 0,6-2 0 15,0 0-12-15,0 0 12 0,-6 0 12 0,0-5 8 16,-3 2 3-16,3-2 0 0,3 0-15 0,-3-3-8 15,-3 0 10-15,-3 3-10 0,6-3 10 0,-5 2-10 16,-1-2 10-16,-3 1-10 0,-3-1 0 0,0 2 0 16,0-2 0-16,-6 6 0 0,-5-4 0 0,-4 4 0 15,0-1 0-15,-9 3 0 0,-11 3 0 0,-4-1 0 16,4-2 0-16,-7 6 9 0,1-4-9 0,-10 4-17 16,-2 2 4-16,-7 0 1 0,-2-1 1 0,-3 1 1 15,-4-2 0-15,-2 4 0 0,0-2-1 0,-1 0 0 0,4 3 0 16,0-1 0-16,-6 1 11 0,5-3 0 0,-2 2 0 0,6 1 0 15,2 0 0-15,4-1 0 0,-1 1 0 0,7-3 8 16,3 2-8-16,8 1 12 0,6-1-4 0,7-2 0 16,2 0-8-16,9-2 0 0,4-1 0 0,2 0 0 15,3-2 0-15,6 0 8 0,6-1-8 0,1 1 0 16,5-1 0-16,0-2 0 0,3 0 0 0,3 0 0 16,3 0 0-16,0 0 0 0,0 0 0 0,0 0 0 15,0 0 0-15,0 0 0 0,0 0 0 0,0 0 0 16,9 6 20-16,-9-6 0 0,0 0 0 0,0 0 0 15,0 0-29-15,0 0-7 0,0 0 0 0,0 0-1 16,0 0 27-16,6 0 6 0,3 2 0 0,-9-2 1 16,0 0-17-16,11 3 0 0,4-3 0 0,0 0 0 15,3 3-8-15,3-3-6 0,0 0-1 0,3-3 0 16,5 3 15-16,7 0 0 0,6 0 0 0,2 0 0 16,10 0 9-16,3-3 5 0,2 3 1 0,7 0 0 0,2-2-24 0,6-4-5 15,4 1-1-15,-1 0 0 0,4 0 23 0,2-1 4 16,3-2 0-16,-2-2 1 15,-1-1-13-15,0 3 0 0,1 0 8 0,-1 0-8 0,-3-5 0 0,1 3-15 16,-7-1 3-16,-5 0 1 0,-7-2 11 0,1 3 0 16,2-4 0-16,-8 4 0 0,-10-3 12 0,4 2-3 15,-4 0 0-15,-5 1 0 0,-3 2-1 0,-9 0 0 16,-7 0 0-16,1 3 0 0,-6-1 4 0,-3 1 0 16,-6 0 0-16,-3 0 0 0,0-1 8 0,-3 1 1 15,-3 5 1-15,0-5 0 0,-3 2-5 0,-3-2-1 0,0-1 0 16,0 4 0-16,-6-1-16 0,6 0 8 0,6 3-8 15,-9-2 0-15,0 2 0 0,9 0 0 0,0 0 0 0,0 0 0 16,0 0 16-16,0 0-4 0,0 0-1 0,0 0 0 16,9-5-11-16,-3-1-16 0,-3-2 4 0,6 0 1 15,3 3 11-15,-3-6 0 0,-3 1 0 0,0-3 8 16,3-3-8-16,0-3 0 0,0-2 8 0,-3-3-8 16,-4 0 8-16,7-5-8 0,-3 0 8 0,0-2-8 15,-3-4 8-15,0-2-8 0,3-3 8 0,-3-5-8 16,6-2 8-16,-3-1-8 0,-3-2 8 0,3 0-8 15,3 2 0-15,-3 3 8 0,-6 0-8 0,3 5 0 16,3 1 0-16,3-4 0 0,-9 1 0 0,3 2 0 16,3 1 0-16,0 2 0 0,-3-3 0 0,3 3 0 15,-6 0 0-15,6 0 0 0,-1 0 0 0,1-3 0 16,-3-5 0-16,3-3 0 0,6 1 0 0,0-1 0 16,-3 1 0-16,0-1 0 0,0 0 0 0,3 1 0 0,3-4 0 0,0 1 0 15,-9 0 0-15,3 2 0 0,2 3 0 16,-2 8 0-16,-6 3 0 0,0 2 0 0,0 6 0 0,-3 2 0 15,-3 3-9-15,0 2 9 0,-9 3 0 16,6-2 0-16,3 2 0 0,1 0 0 0,-10 3 0 0,6 2 0 16,3-2 0-16,0 2 0 0,3 1 0 0,-3 2 0 15,3 0 0-15,0 0 0 0,3 3 0 0,-3-3 0 16,-6 2 0-16,6-1 0 0,3 4 0 0,-3-2 0 16,-6-1 0-16,3 4 0 0,3 2 0 0,-3-3 0 15,-3 0 0-15,-3 3 0 0,-3 0 0 0,-3 3 0 16,6 0 0-16,-6 2 0 0,0 0-8 0,-2 1 8 15,-1-4 0-15,-3 6 0 0,3-3 0 0,-6 3 0 0,0-2 0 16,-2-1 0-16,-4 3 0 0,-9-3 0 0,-11 3-9 0,-1 0 9 16,-3 0 0-16,1-3 0 0,-7 1 0 0,1-1 0 31,-4 3-28-31,-14 0 0 0,-6-3 1 0,-1 3 0 0,-2-3 3 0,-3 1 1 0,-7-1 0 0,4 3 0 16,3-3 11-16,-4 0 3 0,1 1 0 0,0 2 0 15,0-3 9-15,2 0 0 0,4-2 0 0,6-1 0 16,-1-2 0-16,7 6-8 0,5-4 8 0,4 4 0 15,5-4 0-15,7 1 0 0,2 2 0 0,4-2 0 16,5 0 0-16,0-1 0 0,4 1 0 0,2-1 0 16,9 1 0-16,-3-3 0 0,3 3 0 0,7-1 0 15,2-2 0-15,3 3 0 0,0 0 0 0,3 2 0 16,3 0 0-16,3-2 0 0,0 2 0 0,3 1-8 16,0 1 8-16,3 1 0 0,3 0 0 0,-3 6-8 15,3-4 8-15,0 3 0 0,3 1 0 0,-3 4 0 0,0 1 0 16,3-1 0-16,-3 3 0 0,3 3 0 0,-3 0 0 0,0 2 0 15,0 1 0-15,0-1 0 0,0 3 0 0,0 3-15 16,-3 5 4-16,0 3 1 0,0 2 10 0,0 3 0 16,0 3 0-16,-3-1 0 0,-3 1 0 0,3 2 0 15,3-2 0-15,-6 8 0 0,3 2 0 0,3 3-8 16,0-3 8-16,0-3-12 0,3 1 12 0,3 0 9 16,-3-1-1-16,3-2-8 0,0 3 0 0,0-4 0 15,0 1-12-15,0-2 3 0,0-4 9 0,0-2 0 16,-3 0 0-16,0-2 0 0,0-1 0 0,0-2 0 15,0 2 0-15,-3-2 0 0,0-1 0 0,-3-2 0 0,3 0 0 16,-3-5 0-16,3-3 0 0,-3 0 0 0,0-5 0 16,0 0 8-16,0-3-8 0,0-2 0 0,0-3 0 15,3-3 0-15,-3-3 0 0,3 1 0 0,-3-3 8 0,3-3-8 16,0-5 13-16,0 0-1 0,0 0-1 0,0 0 0 16,0 0 10-16,0 0 3 0,0 0 0 0,0 0 0 15,0-5-12-15,0 0-1 0,0-3-1 0,0 2 0 16,-3 1-10-16,0 2 10 0,3-2-10 0,0 5 10 15,0-8 5-15,0 3 1 0,-3 0 0 0,3 5 0 16,0 0-25-16,0-6-5 0,-3 4-1 0,3 2 0 16,0-8 15-16,0 8 0 0,0 0 0 0,0 0 0 15,0 0 0-15,0 0 20 0,0 0-4 0,0 0 0 16,0 0-28-16,0 0-5 0,0 0-2 0,0 0 0 16,0 0 19-16,0 0 0 0,0 0 0 0,0 0 0 15,0 0-15-15,0 0 1 0,0 0 0 0,0 0 0 0,6-3 14 0,-6 3 15 16,6 3-3-16,-6-3-1 0,6 0-11 0,3 0-17 15,-3 2 4-15,0-2 1 0,2 3 21 0,-8-3 5 16,0 0 1-16,6 3 0 0,3-1-24 0,-3 1-5 16,3-3-1-16,-9 0 0 0,0 0 15 0,9 8 13 15,0-3-2-15,-9-5-1 0,6 8-10 0,0 3-9 16,-3-3 9-16,3 2-13 0,-3-2 13 0,0 3 0 16,0-3 0-16,0 0 10 0,3 2-10 0,-3 1 0 15,0-1 0-15,0-2 0 0,3 6 0 0,-3-7 0 16,0-1 0-16,0 2 0 0,3-3 0 0,-6 3 0 15,0-8 0-15,3 5 0 0,0 1 0 0,-3-6 0 16,0 0 0-16,2 7 0 0,-2-1 0 0,0-6 0 0,0 0 0 0,3 8 0 16,-3-8 0-16,3 5 0 0,-3-5 0 0,0 0 0 15,0 0 0-15,0 0 0 0,0 0 0 0,0 0 0 16,0 0 0-16,0 8 0 0,0-8 0 0,0 0-11 16,0 0 11-16,0 0 0 0,0 0 0 0,0 0 0 15,0 0 0-15,0 0 14 0,0 0-3 0,0 0-1 16,0 0-10-16,0 0 0 0,0 0 0 0,0 0 8 15,0 0-17-15,0 0-4 0,-6 0-1 0,6 0-694 16,0 0-138-16</inkml:trace>
  <inkml:trace contextRef="#ctx0" brushRef="#br0" timeOffset="-109032.663">20192 11972 1630 0,'-15'11'36'0,"12"-6"7"0,-3 3 1 0,0 3 3 0,0-1-38 0,0 4-9 16,0 1 0-16,0 4 0 0,0 0 10 0,0 2 0 0,0 3 0 0,0 5 0 16,4 2-10-16,-4 6 0 0,3 0 0 0,-3 6 0 15,3 4 13-15,0 4 1 0,-3 4 0 0,3 3 0 16,-3 3 3-16,3 5 1 0,-3 3 0 0,3 3 0 16,0 4-7-16,0 1-2 0,3-3 0 0,0 3 0 15,0-3-9-15,0-3 0 0,0 6 9 0,3-3-9 16,0-2 0-16,0-1 8 0,0-5-8 0,0 0 0 15,0 3 14-15,0 0-2 0,-3 0 0 0,0 0 0 16,0-1 20-16,-3-1 4 0,-3-1 1 0,0 2 0 16,0 1 1-16,0 0 0 0,-3 0 0 0,-3 0 0 15,3-6-10-15,-3 3-1 0,3 0-1 0,3-5 0 16,0 3-12-16,1-6-2 0,2 0-1 0,3-5 0 16,0-3-11-16,3-5 0 0,-3-2 9 0,5-6-9 15,4-3-19-15,0-5-8 0,6-8-1 0,-3-7-633 16,6-6-127-16</inkml:trace>
  <inkml:trace contextRef="#ctx0" brushRef="#br0" timeOffset="-108212.606">20281 11925 1620 0,'0'0'36'0,"9"-3"7"0,6 0 1 0,3 1 1 0,3-6-36 0,2 3-9 0,10-3 0 0,3-3 0 16,3 1 34-16,5-4 5 0,4-2 1 0,3-5 0 15,8 3-12-15,7-3-1 0,2 2-1 0,3 1 0 16,4-4-9-16,2 6-1 0,7 1-1 0,2-1 0 16,3-3-15-16,1 3 11 0,-4 0-11 0,0 3 10 15,3 0-10-15,-8-3 8 0,-4 3-8 0,-2 0 8 16,-4-3-8-16,-2 3-14 0,2 2 3 0,-6-2 1 0,1 0 10 16,-4 5 14-16,-8-3-3 0,-3 0-1 0,-1 3 6 0,-11 1 0 15,9 1 1-15,-7 4 0 0,-2-4 3 0,-6 6 1 16,-7 3 0-16,-2 0 0 0,0 2 9 0,-6 3 2 15,-3 0 0-15,-3 2 0 0,0 4-3 0,-3 1 0 16,-6 1 0-16,5 5 0 0,-5 1-13 0,3 1-4 16,-3 4 0-16,-3 2 0 0,9 0-12 0,-6 6 8 15,3-4-8-15,0 6 0 0,0-2 0 0,-6 2 0 16,9 0 0-16,0 0 0 0,-6 0 0 0,6 0 0 16,-6 5 0-16,3 1 0 0,0 2 0 0,0 2 0 15,0 3 0-15,-3 1 0 0,0-1 0 0,3 0 8 16,-3 6-8-16,3 2 0 0,-4 0 8 0,1 3-8 15,3 0 0-15,0 2 9 0,0-2-9 0,-6 5 0 16,9 3 0-16,-6 0 0 0,3 0 0 0,-3 2 0 0,-3-2 0 0,0 5 0 16,0 0 0-16,0 0 0 15,0 0 0-15,0-2 0 0,-3-3 14 0,-3-1-2 0,3 4-1 0,-6-1 0 16,6 1 13-16,-3-3 2 0,3-3 1 0,-3 0 0 16,-5 0-1-16,11 0 0 0,-3 0 0 0,3 0 0 15,-3-5 2-15,0-3 1 0,0 1 0 0,3-4 0 16,-3-2-29-16,-3 3-8 0,6-3-1 0,0 0 0 15,-3-6 9-15,0 1 0 0,0-3 8 0,0-6-8 16,-3-1 15-16,0-1-2 0,0-3 0 0,-3-5 0 16,3-5-13-16,0 0 8 0,-3-6-8 0,-3-5 0 15,3-2 0-15,0 0 0 0,-5-9 0 0,-1-2 0 16,-6 0 0-16,3-2 0 0,-6-6 0 0,0 0 0 16,-2 0 0-16,2 0 0 0,-6 0 0 0,0-3 0 0,-3 3 0 15,-5-2 0-15,-4 5 0 0,-3-3 0 0,-5 2 0 16,-10 1 0-16,-2 0 0 0,-7 2 0 15,1 0-23-15,-10 1 3 0,-5 2 0 0,-6 2 0 0,6 4 0 0,-7-1 0 16,4 3 0-16,-3 0 0 0,2 0 34 0,4 0 7 16,6-6 2-16,5 4 0 0,7-6-15 0,5 0-8 15,7 0 8-15,8-6-803 16,9-2-160-16</inkml:trace>
  <inkml:trace contextRef="#ctx0" brushRef="#br0" timeOffset="-106998.364">23267 11118 1382 0,'0'0'30'0,"0"0"6"0,0 0 2 0,0 0 2 0,0 0-32 0,0 0-8 16,0 0 0-16,0 0 0 0,9 2 15 0,0 4 1 0,2-4 1 0,-2-2 0 16,9 0 11-16,0-2 3 0,3-4 0 15,3 1 0-15,5-5-7 0,1-1-2 0,3-5 0 0,9-2 0 16,-7-4 2-16,-2 1 1 0,0-5 0 0,-6 2 0 16,-1-2 0-16,-5 2 0 0,-6-3 0 0,0 3 0 15,-9 3-4-15,3 0-1 0,-3 3 0 0,-6-1 0 16,-6 6 1-16,3-3 0 0,-9 5 0 0,-3 3 0 15,0 6-11-15,-3-1-2 0,1 3-8 0,-4 3 12 16,-3 2-12-16,-3 6-12 0,9 2 3 0,-3 3 0 16,1 2 9-16,5 3-13 0,0 6 5 0,3-3 8 15,3 5-8-15,9 3 8 0,-3-3 0 0,6-3 0 16,6 1 0-16,3-1 0 0,6-2 8 0,3-3-8 16,-1 0 19-16,10-2-2 0,3-6 0 0,-3-2 0 15,-1-1 7-15,1-5 2 0,6-2 0 0,-6 0 0 16,-4-6 14-16,1 0 2 0,-3-5 1 0,0-2 0 15,0-1-13-15,-3 1-2 0,-1-3-1 0,-2-3 0 0,0-3-7 16,-3 1 0-16,-6-1-1 0,3-5 0 0,0-2-7 16,-3-6-2-16,0 3 0 0,-6-3 0 0,2-2-10 0,-2-1-9 15,-3 6 9-15,0 0-13 16,-3 3-14-16,-2 5-2 0,-1 2-1 0,0 6 0 16,-6 0 2-16,3 5 1 0,0 2 0 0,3 6 0 0,-3 0 3 0,-3 8 0 15,-3 3 0-15,6 5 0 0,3 0 7 0,-3 0 1 16,3 2 1-16,6 1 0 0,-3-1-1 0,3-2 0 15,3 0 0-15,3 0 0 0,3-3 7 0,-3-2 1 16,3-1 0-16,3 1 0 0,-3-6 8 0,3 0 11 16,3-2-3-16,-3 0 0 0,-3-1 14 0,3-4 2 0,-1-1 1 15,7 3 0-15,-6-5-6 0,0 2-2 0,-3 0 0 0,0 3 0 16,3 0-9-16,-12 0-8 0,0 0 9 0,3 6-9 16,3-1 13-16,-6 8-3 0,-6 0-1 0,3 3 0 15,0 5 7-15,-6 1 0 0,9-1 1 0,-9 0 0 16,6 3-6-16,3 0-2 0,0-3 0 0,0-3 0 15,3 3-9-15,3-5 0 0,-3-3 0 0,12-2 0 16,-3-3 0-16,3-3 0 0,-6-5 0 0,11-2 8 16,1-6 0-16,0-3-8 0,0-7 12 0,-3-4-4 15,3-1 3-15,5-6 0 0,-2-6 0 0,-3-2 0 16,0-5 9-16,0-3 3 0,-3-5 0 0,-6 2 0 16,5 3-23-16,-11 5-15 0,0 1 3 0,0 7 0 15,-6 5 12-15,0 6 0 0,-6 5 9 0,3 3-9 16,-3 5 10-16,-6 5-10 0,1 3 10 0,-1 8-10 15,-3 3 0-15,0 2 0 0,-3 6-11 0,6 5 11 0,-6-1-26 16,9 4 2-16,-3-3 1 0,3 2 0 16,1 1-7-16,5-1-2 0,6 0 0 0,0-4 0 0,-1-1 32 0,7 0 0 15,3-5 0-15,0 0 0 0,0-3 0 0,3-2 0 16,0-1 0-16,6-5 0 0,-3 3 0 0,-1-2 0 16,1-4 0-16,-3 1 0 0,12 0 13 0,-6-1 3 15,-6 1 0-15,3 2 0 0,-7 0-8 0,7 1-8 16,-9 2 11-16,-6 2-11 0,6-2 13 0,-3 0-4 15,-6 3-1-15,0 2 0 0,0-2-8 0,-3 2 8 16,0-3-8-16,3 1 8 16,0 0-50-16,0-1-10 0,3-2-3 0,0 0-946 0</inkml:trace>
  <inkml:trace contextRef="#ctx0" brushRef="#br0" timeOffset="-106397.995">24832 10541 2145 0,'-18'0'47'0,"10"3"9"0,2-1 3 0,-3 4 2 0,-3-1-49 0,3 3-12 0,0 0 0 0,0 2 0 16,-3 1 29-16,0 2 3 0,3 3 1 0,0 0 0 15,3 0-25-15,-6 2-8 0,4 1 0 0,8 2 0 16,-12 0 0-16,12 3 0 0,-3 0-11 0,-3 2 11 16,6 1-35-1,0-1 0-15,0-2 0 0,0 2 0 0,6-4 3 0,-3-1 1 0,6-5 0 0,-1-3 0 16,1 0 15-16,3-2 2 0,0-3 1 0,0-6 0 15,3-2 13-15,-3 0-11 0,0-5 11 0,-3-3-10 16,3 0 18-16,-3-5 3 0,-6 0 1 0,3-1 0 0,-4-4 8 0,-2-1 3 16,0 1 0-16,0-3 0 0,-8 0-14 0,5 2-9 15,-6 0 12-15,0 1-12 0,-3 2 12 0,3 3-4 16,0 2 0-16,-3 3-8 0,0 3 12 0,-6 2-12 16,9 3 12-16,-3 3-12 0,-2 2 16 0,5 3-4 15,-6 5-1-15,9 3 0 0,-3 0-11 0,3 3 0 16,6 2 0-16,0-3 0 0,9 1 0 0,0 2 0 15,3-5-12-15,9-3 12 0,-1 0-12 0,-2-5 12 16,3 0-10-16,9-5 10 0,-9-6 0 0,8 1 0 0,-8-6 0 16,6-3 10-16,3-5 16 0,-6 0 3 0,-4-2 1 15,7-3 0-15,-3-3 5 0,-6-3 1 0,-6 1 0 0,0-3 0 16,-3 0-12-16,0 2-3 0,-6-2 0 0,-3 5 0 16,-3 1-7-16,0 4-2 0,-3 1 0 0,-6 2 0 15,0 5-12-15,-3 1 11 0,3 4-11 0,3 4 10 16,-3 2-23-16,0 2-5 0,0 4-1 0,3 1 0 31,9-7-13-31,-5 11-4 0,2 0 0 0,6-1 0 16,2 1-10-16,4 2-2 0,-3-2-1 0,3 2 0 0,0-3 33 0,9 4 6 0,-3 2 2 0,-6-1 0 15,9 4 41-15,-6-1 9 0,6 6 2 0,-7 0 0 16,1 0-4-16,3 2-1 0,-9 3 0 0,9 1 0 16,-9-1-22-16,3 2-4 0,0 1-1 0,0 0 0 15,0 0-3-15,-6-1-1 0,6 1 0 0,0 3-744 16,2-1-150-16</inkml:trace>
  <inkml:trace contextRef="#ctx0" brushRef="#br0" timeOffset="-96939.7">23669 11695 2080 0,'0'0'46'0,"8"0"10"0,4 2 1 0,9-4 1 0,0 2-46 0,9-6-12 16,8-2 0-16,1 0 0 0,3 0 28 0,5-2 4 15,1-1 1-15,3-2 0 0,-4 0-1 0,4 2-1 16,-3-2 0-16,2 2 0 0,-5-2-6 0,5 3-1 0,1-1 0 16,0 0 0-16,-1 4-15 0,-8-1-9 0,0 0 10 0,-4 2-10 15,-8 1 0-15,0 2-16 0,-9 1 1 0,-9 2 1 32,5 0-94-32,-14 2-18 0,-3-2-4 0</inkml:trace>
  <inkml:trace contextRef="#ctx0" brushRef="#br0" timeOffset="-95872.709">14965 11978 1612 0,'-9'5'36'0,"9"-5"7"0,0 0 1 0,-3 3 1 0,-6-1-36 0,3-2-9 0,-3 3 0 0,9-3 0 16,0 0 55-16,-6 5 9 0,0-5 1 0,6 0 1 15,0 0-42-15,-6 6-8 0,3-4-1 0,3-2-1 16,0 8-14-16,0-8 8 0,3 8-8 0,0 3 0 0,-3-1 16 0,3 3-4 15,0 3 0-15,0 8 0 0,0 0 2 0,0 10 0 16,0 3 0-16,0 11 0 0,0 5 2 0,-6 8 0 16,3 5 0-16,0 5 0 0,3 9-4 0,-3-1-1 15,-3 0 0-15,3 3 0 0,0 1-11 0,3-1 8 16,-3-6-8-16,6-2 8 0,0-5 9 0,0 0 2 16,0 0 0-16,0-6 0 0,3-2 14 0,-3-3 3 15,0-2 1-15,0-1 0 0,-3-2-14 0,0-5-3 16,0 2-1-16,0-2 0 0,0-1-11 0,-3-2-8 15,0 0 9-15,0-5-9 0,0 2-13 0,0-5-9 16,0-2-2-16,-3-3 0 16,6-3-40-16,-6 0-8 0,0-5-1 0,3-1-570 0,-6-7-113 15</inkml:trace>
  <inkml:trace contextRef="#ctx0" brushRef="#br0" timeOffset="-95203.642">14929 12213 1969 0,'0'0'43'0,"-3"-2"9"0,-3-4 1 0,3 1 3 0,3 0-44 0,3-3-12 0,0 0 0 0,9-5 0 16,3-3 0-16,6-3 12 0,9-2-12 0,2 0 12 15,7-3-12-15,3 0 0 0,5-2 0 0,4-1 0 16,6 1 0-16,5-3 0 0,4 2 0 0,-1 3 0 0,4-2 0 0,-1 5 0 16,3-3 0-16,7 3 0 0,-1-3 0 0,1 6 8 15,-4-1 2-15,0 3 0 0,7-2-10 0,-7 4 0 16,1-2 9-16,-4 6-9 0,1-3 0 0,-7-1 0 16,1 4 0-16,-1-1 0 0,12 1 0 0,-8-1-13 15,-10 1 1-15,1-1 1 0,-4 0 11 0,7 1 14 16,-1-1-3-16,-5 3-1 0,-3-5-10 0,2 5 0 15,-2-2 0-15,-7-1 0 0,-5 0 0 0,0 1 0 16,-1 2 8-16,-2 0-8 0,0 0 24 0,-9 3-1 0,-7 2 0 0,-2 3 0 16,6 0 10-16,-9 3 3 0,-9-1 0 0,0 4 0 15,6-1 1-15,-9 3 1 0,-6 5 0 0,-3 0 0 16,0 3-5-16,3 5-1 0,3 0 0 0,-6 6 0 16,-3 5-20-16,6 2-4 0,6 6 0 0,-3-1-8 15,-3 6 8-15,0 3-8 0,8 0 0 0,-2 5 0 16,0 2 0-16,0 1 0 0,0 7 0 0,0-2 0 15,6 3 0-15,-9-1 0 0,-3 1 0 0,0 2 0 16,6 0 0-16,-3 3 10 0,-6-1-10 0,-3-1 8 16,0-1 0-16,0 0 0 0,3 5 0 0,-6-2 0 15,-6 3 8-15,4-1 0 0,2-5 1 0,-3 3 0 16,-9 0 8-16,0 2 2 0,12 3 0 0,-6-5 0 16,0 0 8-16,0-6 1 0,1 1 1 0,-1-3 0 15,9-3-9-15,-6 0-3 0,0-8 0 0,3 1 0 16,6-6-15-16,-3-6-10 0,-3-4 12 0,3-4-12 15,3-4 0-15,-3-3 0 0,3-6 0 0,-3-2 0 0,0-5 0 16,3-1 0-16,6-2 0 0,-6-5 0 0,0 2-24 0,3-5 2 16,0 0 0-16,0 0 0 15,-6-2-34-15,3-1-6 0,-5-2-2 0,5-1-751 16,3 6-150-16</inkml:trace>
  <inkml:trace contextRef="#ctx0" brushRef="#br0" timeOffset="-89850.782">12658 12483 2101 0,'0'-21'60'0,"0"13"12"0,-3-3-57 0,3 1-15 16,-6-3 0-16,6 2 0 0,-3 0 59 0,0 1 9 15,-3-1 1-15,0 1 1 0,0 2-33 0,1 0-6 0,-4 0-2 0,3 0 0 16,0 0-17-16,0 3-3 0,0-1-1 0,6 6 0 16,0 0-8-16,-3-5-9 0,3 5 9 0,0 0-13 15,0 0 13-15,0 0-12 0,3 11 12 0,0 7-12 16,0 3 12-16,0 11-12 0,0 8 12 0,3 7-12 15,-3 9 12-15,0 5 0 0,0 5-10 0,5 11 10 16,-2 2 0-16,-3 8 0 0,0 6 0 0,-3 0 0 16,-3 2 0-16,-3 3 0 0,1 0 0 0,-4-3 0 15,-3 0 0-15,0-5 0 0,0-3 9 0,-3-2-9 16,0-6 21-16,0-2 0 0,-3-3 0 0,3-2 0 16,1-1 19-16,-4-2 4 0,3-3 1 0,3-5 0 15,0-6-10-15,3-2-3 0,0-2 0 0,3-4 0 16,0 1-18-16,3-6-4 0,0 1-1 0,0-6 0 15,3 0-9-15,0-3 0 0,3-2 0 0,-6-6 0 16,3-5-63-16,0-2-17 0,0-6-4 0,-3 0-1049 16</inkml:trace>
  <inkml:trace contextRef="#ctx0" brushRef="#br0" timeOffset="-89065.413">12441 12393 2284 0,'18'-18'64'0,"-9"10"16"0,6-3-64 0,5 0-16 0,7-2 0 0,6-3 0 15,6 0 36-15,2 3 4 0,4 0 0 0,6 0 1 16,-4 2-25-16,7-2-6 0,2-3-1 0,1 3 0 15,2 2-9-15,4 1 0 0,2 2 0 0,-2-3 0 16,2 1 0-16,4-1 0 0,2-2 0 0,7 0 0 16,-4-1 8-16,1 1-8 0,-1 0 0 0,-6 2 8 15,1-2-8-15,-7 2-12 0,-2-2 2 0,-7 3 1 16,-2 2 18-16,-9 0 4 0,-7 3 1 0,-2-1 0 16,-3 1 6-16,-6 2 0 0,-6 1 1 0,-3-1 0 15,-4 3 16-15,4-3 3 0,-9 3 1 0,3-2 0 16,-9 2-13-16,0 0-2 0,0 0-1 0,6 0 0 15,-6 0-9-15,6 2-3 0,0 1 0 0,0 0 0 16,0-1-13-16,0 6 0 0,-3-2 8 0,0 4-8 16,0 1 0-16,0 5 0 0,0-1 0 0,-3 4 0 0,3 2 0 15,-3 3 0-15,3 2 8 0,0 3-8 0,3 1 0 16,-3 1 0-16,6 4 0 0,-3-4 0 0,2 4 0 0,1-1 0 16,3 1 0-16,-3 2 0 0,0 0 0 0,3 5 0 15,0-2 0-15,0-1 0 0,0 6 0 0,-3 0 0 16,-3 3 0-16,3 0 0 0,0 2 0 0,-4 3 0 15,-2 2 0-15,3 1 0 0,0 2 0 0,3 3 0 16,-6-3 0-16,6 3 0 0,3-5 0 0,0 5 0 16,0 2 0-16,0-5 0 0,0 3 0 0,0-3 0 15,0 1 0-15,-1-1 0 0,-2 3 0 0,0-3 0 16,0 0 0-16,-3 0 0 0,0-2 0 0,0-1 0 0,-6-2 0 16,3 0 0-16,-3-3 0 0,-3 3 8 0,0-2-8 0,-3-1 12 15,0-5 2-15,0 0 0 0,-6-3 0 0,3 1 0 16,0-1-1-16,-2-2 0 0,-1-6 0 0,0 3 0 15,0-3-4-15,0-2-1 0,0 0 0 0,0-6 0 16,0 1-8-16,3-3 12 0,0-3-12 0,3 0 12 16,-2-3-12-16,2-4 10 0,0-1-10 0,3-3 10 15,0-2-10-15,0 0 8 0,0-2-8 0,0 2 8 16,3-8-8-16,0 5 8 0,-3 0-8 0,3-5 8 16,0 0 1-16,-6 5 0 0,0-2 0 0,0 0 0 15,-3-3 1-15,-3 0 0 0,-3 0 0 0,0 0 0 16,-9 0-10-16,4 0 0 0,-4 0 9 0,-6 2-9 15,-3 1 0-15,-5 0-12 0,-1-1 2 0,-3 1 0 16,-5 2-4-16,-1-2-1 0,-6 2 0 0,1 1 0 16,2-1 15-16,-8 0 0 0,-4 0 0 0,-2-2-9 0,-1 2 9 15,-2 1 0-15,-1-4 0 0,-2 4 0 0,2-1 0 16,-5 0 0-16,0 3 0 0,-1 0 8 0,4 0-8 0,5 0 8 16,1 2-8-16,2-2-886 15,-2 6-182-15</inkml:trace>
  <inkml:trace contextRef="#ctx0" brushRef="#br0" timeOffset="-72608.13">15665 11282 1382 0,'0'0'30'0,"-6"-3"6"0,3 3 2 0,3 0 2 0,0 0-32 0,-6-5-8 0,0 2 0 0,3-5 0 15,-3 6 39-15,3-4 6 0,0-2 2 0,0 1 0 16,0 1-21-16,-3-2-4 0,3-2-1 0,-3-1 0 15,3-2-13-15,-3 2-8 0,0 3 10 0,0-2-10 16,0-1 13-16,0 1-3 0,3-1-1 0,-6 3 0 16,3-2-1-16,0-1-8 0,-3 3 12 0,-2-3-4 15,2 3-8-15,-3-2 0 0,-3 2 0 0,0 3 8 16,3 2-17-16,-3 3-4 0,-3 3-1 0,3 5 0 16,-2 2 14-16,2 9-12 0,-3 2 12 0,0 5-12 15,0 9 23-15,3 4 5 0,0 4 0 0,0 4 1 16,4 1 7-16,-1 0 2 0,3-6 0 0,3 0 0 15,6-7-26-15,0-1 0 0,0-5 0 0,6-2 0 16,3-6 0-16,3-5 0 0,2 0 0 0,7-6 0 16,0-2 0-16,0-8 0 0,6-3 0 0,0-7 0 0,-1-3 0 15,1-3 10-15,-3-5-1 0,0-1 0 0,0-4 16 0,-4-3 3 16,1-3 1-16,-6 0 0 0,0 1 20 0,-3-1 4 16,-3-3 1-16,0 4 0 0,0-1 2 0,-3 5 1 15,-3 6 0-15,0 0 0 0,0 3-4 0,-3 4-1 16,0 4 0-16,-3 2 0 0,3 0-15 0,0 3-3 15,0 5-1-15,0 0 0 0,-3-6-17 0,3 6-4 16,0 0-1-16,0 0 0 0,0 0-11 0,0 0 0 16,0 0 0-16,0 0 0 0,3 11-17 0,0 2 4 15,6 3 1-15,-4 0 0 0,4 5-1 0,3 3 0 16,0 0 0-16,0 2 0 0,0 1-1 0,3-1 0 0,-3 3 0 16,0-2 0-16,6-1-8 0,-7 1-2 0,-2-1 0 15,3-2 0-15,-3 2 12 0,3-2 3 0,-3 3 0 0,-3-4 0 16,-3 1 9-16,3 0 0 0,-3 2 0 0,-3-2 8 15,0 3 8-15,0-3 1 0,0-1 1 0,-3 1 0 16,3-3-4-16,-3 1-1 0,3-4 0 0,0 1 0 16,-3-1-13-16,3-5 8 0,-6 1-8 0,3-4 0 15,6-2 0-15,0-3 0 0,-3-5-13 0,0 0 4 16,3-2-11-16,6-4-1 0,-3-7-1 0,3-5 0 16,0-9 22-16,3-10-9 0,3-13 9 0,-1-6 0 15,1-7 0-15,0-9 0 0,0 1 0 0,0 2 0 16,0 3 0-16,-3 3-13 0,0 7 4 0,-3 8 1 15,-3 6 8-15,-1 8 0 0,1-1-9 0,0 9 9 16,-3 2-24-16,0 3-1 0,-3 2 0 0,0 6-1007 16</inkml:trace>
  <inkml:trace contextRef="#ctx0" brushRef="#br0" timeOffset="-72307.943">16382 10729 1888 0,'-15'8'53'0,"9"-3"13"0,0 3-53 0,-3-3-13 0,0 6 0 0,-3 2 0 15,3-2 61-15,0 5 10 0,-2-1 1 0,-1 1 1 16,3 6-50-16,0 1-11 0,0 1-1 0,3 5-1 15,0 0-10-15,3 3 0 0,3 0 0 0,0 2 0 16,0 3 0-16,3 3 0 0,3-3-11 0,0 3 11 16,0 2 0-16,3-5 0 0,3 3 0 0,3-6-8 15,-1 1-10-15,4-4-2 0,3-4 0 0,0-3 0 32,0-3-34-32,3-3-7 0,-4-2-2 0,1-5 0 15,6-1 3-15,-3-4 1 0,-3-4 0 0</inkml:trace>
  <inkml:trace contextRef="#ctx0" brushRef="#br0" timeOffset="-71940.122">16468 11075 1978 0,'0'0'56'0,"-6"3"12"0,0 0-54 0,6-3-14 15,0 0 0-15,0 0 0 0,0 0 52 0,0 0 7 16,0 0 1-16,12-6 1 0,0 1-61 0,3-3 0 15,-3 0 0-15,3-2-10 0,6 2 10 0,-1 0 0 16,-2-3 0-16,3 3 0 0,-3 3 0 0,3-3 0 16,0 5 0-16,-3-2 0 0,-10 3 0 0,7-1 0 15,0 3 0-15,-3 3 0 0,-3 2 0 0,0 0 0 16,3 3 0-16,0 0 0 0,-6 5 0 0,0 3 0 16,-6 0 8-16,0 5-8 0,3 3 0 0,-9 2-8 0,-6 3 0 15,3 1 0-15,6 1-8 0,-3 1-2 0,-6-3 0 16,0-2 0-16,0-1 18 0,3-2 11 0,3-3-2 0,3 0 0 15,-6-5 18-15,6-3 3 0,9-2 1 0,0 0 0 16,-12-4 6-16,12 1 2 0,6-2 0 0,3-4 0 16,0-2-19-16,6-5-3 0,-3 0-1 0,6-3 0 15,8-5-6-15,-2-3-2 0,-3-5 0 0,3-9 0 32,5-1-68-32,1-6-15 0,-3-6-2 0,6-2-909 0</inkml:trace>
  <inkml:trace contextRef="#ctx0" brushRef="#br0" timeOffset="-71737.073">16950 10570 2365 0,'-20'5'52'0,"20"-5"10"0,0 0 2 0,0 8 4 0,0 0-55 0,3 3-13 16,5-1 0-16,4 4 0 0,3 2 20 0,0-1 2 15,0 4 0-15,6-1 0 0,6 4-12 0,-1-1-2 16,-5 3-8-16,3-1 12 0,6 1-12 0,0-3 0 15,-4 3 8-15,-5 0-8 0,3 0 0 0,-3 0 0 16,0-3 0-16,-6 3 0 16,-9-1-41-16,0-1-15 0,5 1-2 0,-5 1-1 15,-9 3-77-15,0-1-15 0,-3 6-3 0</inkml:trace>
  <inkml:trace contextRef="#ctx0" brushRef="#br0" timeOffset="-71107.116">17745 10599 1486 0,'0'0'32'0,"0"0"8"0,-6 3 0 0,6-3 3 0,0 0-35 16,0 0-8-16,-6 3 0 0,6-3 0 0,6 5 50 0,-6-5 8 16,0 0 2-16,0 0 0 0,-3 5-27 0,3-5-5 15,0 0 0-15,-6 3-1 0,0 2-15 0,0 0-2 0,6-5-1 0,0 0 0 16,-9 6 0-16,3-1 0 0,1-2 0 0,5-3 0 15,0 0-9-15,0 0 0 0,-6 5 9 0,6-5-9 16,0 0 0-16,0 0 9 0,-9 5-9 0,9-5 0 16,0 0 79-16,0 0 9 0,0 0 1 0,0 0 1 15,0 0-90-15,0 0-9 0,0 0-7 0,0 0 0 16,-3 0 46-16,3 0 10 0,0 0 1 0,6 0 1 16,0-3-22-16,2-2-5 0,7 3-1 0,0-4 0 15,0-2-14-15,0 0 0 0,-3 0 0 0,3 1 0 16,3-1 8-16,-3-3-8 0,-4 3 0 0,1-3 0 15,0 4 0-15,0 1 8 0,0-2-8 0,0 0 0 16,0 0-15-16,0 0-5 0,-3 1-2 0,0 1-666 16,3-2-132-16</inkml:trace>
  <inkml:trace contextRef="#ctx0" brushRef="#br0" timeOffset="-70940.712">17727 10919 2206 0,'-29'14'48'0,"20"-9"11"0,6 0 1 0,3-5 3 0,0 0-51 0,0 5-12 16,-3 1 0-16,3-6 0 0,12 2 26 0,-4-2 2 15,-2-5 1-15,6-3 0 0,9-2-21 0,3-9-8 16,-3-5 0-16,6 0 9 0,-1-5-19 0,4-2-4 16,0-1-1-16,3-3-664 15,-4-2-133-15</inkml:trace>
  <inkml:trace contextRef="#ctx0" brushRef="#br0" timeOffset="-70589.215">18212 10358 2101 0,'-14'-5'60'0,"8"3"12"0,0-1-57 0,-3 0-15 0,0 3 0 0,3-2 0 16,0-1 25-16,-3 3 3 0,0 0 0 0,0 3 0 15,0-1-18-15,0 4-10 0,0 1 12 0,3 4-12 16,-3 2 0-16,1 8 0 0,-1 1-12 0,0 4 3 16,3 3-7-16,0 3-2 0,-3 0 0 0,6-1 0 15,0 1 6-15,3 0 2 0,0-3 0 0,6-3 0 16,0 1-28-16,6-6-6 0,-3 0 0 0,5-2-1 16,4-9 21-16,0-2 4 0,0 0 0 0,0-5 1 0,6-6 36 0,-3-2 7 15,-1-3 2-15,1-5 0 0,-3-3 36 0,3-3 7 16,-6-2 2-16,3-3 0 0,-6-2-16 15,0-1-3-15,-7-2-1 0,4-2 0 0,-9-4-25 0,0 1-5 16,-3 2-1-16,-3 3 0 16,-2 3-42-16,-4 7-9 0,-6 3-1 0,-3 11-1000 15</inkml:trace>
  <inkml:trace contextRef="#ctx0" brushRef="#br0" timeOffset="-70072.246">15156 10919 1864 0,'-9'14'41'0,"6"-9"9"0,0 5 2 0,3 1 0 0,0 2-42 0,0 3-10 15,3 0 0-15,3 3 0 0,-3 2 63 0,5 3 10 16,4-1 3-16,0 6 0 0,3 3-36 0,0 3-6 15,0 4-2-15,3 1 0 0,3 8-32 0,-3 2 0 16,-1 3 0-16,4 5 0 0,-3 3-12 0,-3 0 12 0,-3 2-13 0,3-2 5 31,0 0-32-31,-3-6-7 0,-4-4-1 0,1-6 0 0,3-6 20 0,-3-2 3 0,0-2 1 0,3-9 0 16,-3-5 8-16,0-7 3 0,6-4 0 0,-3-7-559 16,3-8-111-16</inkml:trace>
  <inkml:trace contextRef="#ctx0" brushRef="#br0" timeOffset="-69620.053">15676 10451 2098 0,'0'0'60'0,"0"0"12"0,0 0-58 0,9-3-14 0,3-2 0 0,9 0 0 0,6-3 29 15,6-5 3-15,8-1 1 0,7-1 0 0,8-4-1 0,4-2 0 16,6-3 0-16,5 0 0 0,12 0-32 0,4 1-12 15,-4-4 0-15,12-2 0 0,6-3 12 16,7 1 0-16,-7-1 0 0,6 0-9 0,0-2-7 0,0 2-2 16,0 0 0-16,-5 3 0 0,-4 0 10 0,0 2 8 15,3 6-12-15,-6 0 12 0,-8 5-8 0,-4 6 8 16,-5-1 0-16,-7 6 0 0,-3 2-8 0,-11 6 8 16,-6 2 0-16,-7 3 0 0,-5 5 12 0,-6 1 8 15,-4 4 3-15,-5 6 0 0,0 0 1 0,-3 7 1 16,-6 1 0-16,3 5 0 0,-3 3-13 0,-4 0-4 15,-2-1 0-15,0 4 0 0,6-1-8 0,-3 0 0 0,0 1 9 16,3-4-9-16,0 1 0 0,3 0 0 0,-1-1 0 16,7-2-12-16,-3-2-6 0,3-3-2 0,0-1 0 0,0-4 0 15,2-1 8-15,-2 1 0 0,3-6 1 0,-3 0 0 16,3-2 11-16,-4-1 0 0,1 1 0 0,-3-4 0 16,0-1 8-16,-3-4 4 0,-3 1 1 15,-3-3 0-15,-4 0 28 0,-2-3 6 0,-9 3 1 0,-3 3 0 16,-2-4 30-16,-10 7 6 0,-6-1 2 0,-9 5 0 15,-9 4-86-15,-11 1-12 0,-10 7-4 0,-8 1-2 32,-6 6-177-32,-7 8-35 0,-2 3-7 0</inkml:trace>
  <inkml:trace contextRef="#ctx0" brushRef="#br0" timeOffset="-68337.107">22344 11372 1666 0,'0'0'36'0,"12"-3"8"0,3 3 2 0,6-5 2 0,-1 0-39 0,1-1-9 0,3 1 0 0,0-6 0 16,0 1 24-16,2-1 4 0,4 3 0 0,0 0 0 15,0-2-14-15,-6 4-2 0,-1 1-1 0,1 0 0 16,0 2 12-16,0 1 2 0,0-1 1 0,-1 3 0 16,-2-3 1-16,0 3 0 0,0 0 0 0,3 0 0 15,-3 6-9-15,-1-1-2 0,1 0 0 0,3 3 0 0,-6 0-4 0,3 3-2 16,0 5 0-16,-9 2 0 0,2 6 10 0,-8 5 3 15,6 3 0-15,-6 5 0 0,-3 8 0 0,0 2 0 16,-3 6 0-16,0 5 0 0,-6 3-5 0,0 3-1 16,-6-3 0-16,9 2 0 0,-3 6-9 0,0-6-8 15,1 4 12-15,5-4-12 0,0-2 9 0,0 0-9 16,0-3 0-16,8-2 9 0,-2-6-9 0,0 0 8 16,12-2-8-16,-6-3 8 0,0-3 3 0,-3-2 0 15,6-3 0-15,-3-5 0 0,3-3 1 0,-6-6 1 16,8-1 0-16,-5-4 0 0,3-5 1 0,0 1 0 15,-3-6 0-15,3-3 0 0,-3-2-6 0,3-6 0 16,0-2-8-16,-1-9 12 0,-5-4-12 0,9-3 0 16,-6-6 0-16,3 3 0 0,-9 1 0 0,6-1-13 0,-6 5 1 0,-3 1 0 15,3 2 12-15,-3 0 0 0,-3 3 0 0,-3 2 0 16,-3 1 0-16,6 2 0 0,-3 2 0 0,-3 4 10 16,-6-1-10-16,12 3 0 0,-9 5 0 0,-3 6 0 15,3 5 0-15,-3 2 0 0,0 6 0 0,0 3-11 16,-2 2 11-16,5 0-13 0,-3 5 5 0,6 1 8 15,-3 2-15-15,3 2 5 0,-3 1 1 0,9 5 0 16,0 3 9-16,0-3-8 0,0 2 8 0,0 3-8 16,6 1 8-16,-3-1 0 0,3 3-9 0,0 3 9 15,3-4 0-15,3 1 0 0,-3 3-9 0,0-3 9 16,2 0 0-16,-2 2 0 0,3-2 0 0,-3 0 0 16,0 3 0-16,0-1 9 0,-6-2-1 0,3 0 0 15,-3 0 11-15,-3 0 1 0,0 0 1 0,-3 2 0 16,0-2 3-16,-3-2 1 0,-3-1 0 0,0 0 0 15,0-5-3-15,-6-3-1 0,3-5 0 0,-2 1 0 0,-7-4 7 16,0-2 2-16,3-3 0 0,-3-5 0 0,0-3-11 0,1-5-3 16,8-6 0-16,-3-2 0 15,3-5-107-15,0-11-21 0,9-11-5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1:44:40.0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13578 2601 1146 0,'0'0'32'0,"0"0"8"0,3-5-32 0,-3-3-8 0,6 2 0 0,0 1 0 16,3-3 68-16,0 3 13 0,0-6 3 0,3 9 0 15,2-9-48-15,1 3-10 0,3 3-2 0,-3 2 0 16,3-5-24-16,0 3 0 0,3 0 0 16,2 2 0-16,1-2 0 0,3 5 0 0,0-11 0 0,6 8 0 15,2-4 0-15,4 4 0 0,3 0 0 0,-1 1 0 16,7 2 0-16,6-3 0 0,-4 3 0 0,7-5 0 16,2-1 16-16,7 4 2 0,2-6 0 0,1 2 0 15,-1 1 0-15,3-3 0 0,4 0 0 0,2 3 0 16,4 0 11-16,-1-3 3 0,0 0 0 0,7 3 0 15,8-9-6-15,-3 9-1 0,3-6 0 0,1 9 0 16,5-6-11-16,3 3-2 0,-3 5-1 0,4-8 0 16,-4 8-3-16,3 0-8 0,3-3 12 0,3 0-4 15,-3 3-8-15,3-8 0 0,4 3 0 0,5-5 0 16,12-1 0-16,-6 0 0 0,-9-7 0 0,6 2 0 16,9-3 0-16,-3 1 0 0,-6-1 0 0,3 4 8 0,0 1 3 15,0 1 0-15,-6 0 0 0,0 8 0 0,3-6 17 0,-6 8 4 16,-6 3 1-16,0 0 0 0,0 6-7 0,-2 2-2 15,-7-3 0-15,0 5 0 0,-3 1-12 16,0 2-2-16,-2 0-1 0,-4 6 0 0,0-6-1 0,1 0-8 16,2 3 12-16,3 3-4 0,-6-1-8 0,1 1 8 15,-1-3-8-15,3 0 8 0,-3 0 3 0,1 2 0 16,-1-10 0-16,0 3 0 0,0-6 13 0,4 3 2 16,-10-3 1-16,6-5 0 0,1 0 8 0,-1 0 1 15,-3 3 1-15,-3-3 0 0,1 0-28 0,-1-3-9 16,6 3 0-16,-5 0 0 0,-10 3 10 0,6 2-10 15,1-10 8-15,-1 5-8 0,-3 5 8 0,-5-5-8 0,-4 0 0 16,-8 3 8-16,2-1-8 0,-5-2 0 0,2 0 9 16,-5 0-9-16,-1 3 0 0,-8 2 0 0,-3-2 0 0,-1 0 0 15,-8 4-8-15,6-7-4 0,-4 3 0 0,4 0 0 32,9 5-37-32,-7-8-8 0,1 5-2 0,3 3-641 0,-4-3-128 0</inkml:trace>
  <inkml:trace contextRef="#ctx0" brushRef="#br0" timeOffset="4664.757">6994 6379 1190 0,'3'-13'33'0,"0"5"9"0,6-3-34 0,0 1-8 0,-3-1 0 0,5-2 0 0,4 2 104 0,-3-2 18 16,0 0 4-16,-3 5 1 0,6 0-35 0,-6 3-6 15,0-3-2-15,-3 3 0 0,-3 2-28 0,3 0-5 16,3 3-2-16,0 3 0 0,-9-3-31 0,6 5-6 16,2 3-2-16,-2 3 0 0,0 2-10 0,0 5 0 15,0 1 0-15,3 7 0 0,6 4 0 0,-6 4-11 16,-12 3 11-16,6 3-8 0,3 2 8 0,-3 0-8 16,-6 1 8-16,-3 4-8 0,3 1 8 0,0 2 0 15,6 0-9-15,-9 3 9 0,-6-2 0 0,6-4 0 16,6-2 12-16,-3 3-4 0,-3-3 16 0,3 2 2 15,3-4 1-15,0 2 0 0,0 0 4 0,0 0 1 0,-9-3 0 0,9-2 0 16,6-3-5-16,-3 0-1 0,-12-3 0 16,3-2 0-16,6-6-13 0,-3 4-2 0,0-4-1 0,-2 0 0 15,-4-4-2-15,3-1 0 0,3-3 0 0,-3-2 0 16,-9-3 1-16,6 1 0 0,9-6 0 0,-6 0 0 16,-6-1-24-16,3-1-5 0,3-4 0 0,3-4-1 31,-3-1-106-31,3-2-21 0,-3-6-4 0,0-7-773 0</inkml:trace>
  <inkml:trace contextRef="#ctx0" brushRef="#br0" timeOffset="6167.011">7021 6355 847 0,'3'-10'24'0,"-3"7"5"0,-1471 0-29 0,2939 3 0 0,-1471-2 0 0,3-4 0 16,0 1 97-16,0 3 14 0,0 2 2 0,0 0 1 15,9-6-50-15,-4 1-11 0,1-3-1 0,0 5-1 16,3 1-29-16,3-4-6 0,3 4 0 0,0-3-1 16,-3-1-15-16,3 1 0 0,6 2 0 0,2 1 0 15,-5 2 8-15,6-3-8 0,0 3 11 0,0-3-11 16,6 3 8-16,-4 3-8 0,-2-3 0 0,6 3 0 16,6-1 25-16,-1 1 2 0,-2 0 0 0,3-3 0 15,5 0 14-15,4 0 3 0,0 0 1 0,-1-3 0 16,4 3-9-16,3-3-3 0,5-2 0 0,-2 2 0 15,-1-2 8-15,7-3 2 0,5 3 0 0,1 0 0 16,-4-3-26-16,1 2-5 0,-1-2 0 0,4 0-1 16,-4 3 9-16,-2 0 1 0,-1 0 1 0,-2-1 0 15,-3 4-14-15,-1-4-8 0,1 4 8 0,-1-1-8 16,4-2 0-16,-7 2 0 0,4-2-10 0,-6 2 10 16,2 1 0-16,-5-1 8 0,0 0 0 0,-1-2 1 0,1 0-9 15,-4-1 0-15,4 1 9 0,-6 0-9 0,0-1 22 16,-1 1 0-16,-2 3 0 0,-3-4 0 0,-1 1-11 0,1 2-3 15,-6-2 0-15,3 0 0 0,-6-1 1 0,-1 1 0 16,1 0 0-16,0-3 0 0,0 3-1 0,-3 2-8 16,2-5 12-16,-2 5-4 0,3-2-8 0,-3 2 8 15,-3-2-8-15,3 3 8 0,2-1-8 0,-2-2 0 16,3 2 0-16,-3 0 8 0,0 1-8 0,0-1 0 16,-1-2 0-16,1 2 0 0,0-2 0 0,0 2 0 15,0-2 0-15,0 2 0 0,-4 1 0 0,4-4 0 0,-3 1 0 16,3 2 0-16,-6 1 0 0,0-1 10 0,0 3-10 15,-6 0 10-15,2 0-10 0,-2 3 0 0,0-1 9 16,-6-2-9-16,3 0 9 0,-6 0-9 0,0 0 12 0,0 0-12 16,0 0 8-16,3 6-8 0,0-1 0 15,-3-5 0-15,0 0 0 0,0 0 8 0,6 8-8 0,-6-8 0 16,0 0 20-16,0 0-4 0,0 0 0 0,0 0 0 16,3 5-16-16,3 0 0 0,-6-5 0 0,0 0 0 15,6 8-9-15,0-2-3 0,-3-1 0 0,3 3 0 16,0-3 20-16,0 0 4 0,0 1 1 0,0 2 0 31,-3 2-36-31,3-2-7 0,-3 5-2 0,3 1 0 0,-3-1 32 0,0 0 0 0,0 6 0 0,-3-3 0 16,0 2 0-16,3 1 12 0,-3 2-1 0,0 0 0 15,0 3-11-15,2 0 0 0,-2 2 0 0,-2-2-11 16,4 2 11-16,-2 1 0 0,0-1 0 0,0 6 0 16,0-3 0-16,0 0-13 0,0 0 5 0,0 3 8 0,0-3 0 15,-2 0 0-15,2 0 0 0,-3 0 0 0,0 6 0 16,0-3 0-16,3-1 0 0,-3 4 0 0,0-1 0 15,0 3 0-15,0-2 0 0,0 2 0 0,-3-6 0 0,3 4 0 16,-3-4 0-16,0 1 0 0,3 3 0 0,-3-4 0 16,0-2 0-16,3 3 0 0,-3-3 0 0,3 3 0 15,0 0 0-15,-3-3 0 0,0-3 0 0,3 3 0 16,0-2 0-16,3-3 0 0,-3 0 8 0,0-1-8 16,0 1 8-16,3-3-8 0,0 1 8 0,3-7-8 15,-3 1 8-15,0 0-8 0,3 0 8 0,-3 0-8 16,0-3 8-16,3 0-8 0,-3-2 18 0,0 0-2 15,0 2 0-15,0 0 0 0,0-2-16 0,0-4 0 0,0 1-11 16,0 0 11-16,-3 0 0 0,3 0 0 0,0-2 8 16,0-6-8-16,0 0 12 0,0 7-4 0,0-7-8 0,0 0 12 15,0 0 0-15,0 0 0 0,0 0 0 16,0 0 0-16,0 0 8 0,0 0 0 0,0 0 1 0,0 0 0 16,0 0 0-16,0 0 0 0,-6 0 0 0,0 0 0 15,0 0-6-15,6 0-2 0,-6-5 0 0,1 3 0 16,-1-4-13-16,0 1 8 0,-3 2-8 0,0-2 0 15,0 2 8-15,-3-2-8 0,0 0 0 0,-3 2 0 16,3-2 0-16,-3 0 8 0,-3-1-8 0,-2 1 0 16,-1 2 0-16,-3-2 0 0,-3 0 0 0,-3-3 0 15,-2 3 0-15,-4 2 8 0,-3-2-8 0,1 5 0 16,-7-6 0-16,3 6 0 0,-5-2 0 0,2 2 0 16,-6-3 0-16,-5 6 0 0,-4-1 0 0,1 4 0 15,-7-4 0-15,-2 4 0 0,2-1 0 0,-2 0 9 0,-1 0-9 16,-5 1 0-16,-3-1 0 0,5 3-11 0,-2 0 11 15,-1 0 0-15,1-3 0 0,-3 3 0 0,-1 0 0 0,4-3 0 16,-4 1 0-16,10-4 0 0,2 3 0 0,-2 1 0 16,-9-4 8-16,2 4-8 0,13-4 0 0,-4 1 0 15,4-3 0-15,-1 0 0 0,4 0 0 0,2 0 0 16,9 0 0-16,-2 0 0 0,-1 0 0 0,7 0 0 16,8 0 0-16,0-3 8 0,0 1-8 0,4-1 8 15,5 0-8-15,3 1 8 0,6-4-8 0,-3 6 0 16,-5-5 0-16,8 5 0 0,12-2 0 0,-6 2 0 15,-3-3 0-15,0 0 0 0,3 3 0 0,6 3 0 0,-3-3 0 16,0 3 0-16,0-1 0 0,1-2 0 16,8 0 0-16,0 0 0 0,-9 3-9 0,3-1 9 0,6-2-10 15,0 0 10-15,0 0-12 0,0 8 12 0,0-2-13 0,3 2 5 16,3-3 8-16,-6-5 0 0,-3 8-9 0,3-3 9 16,3 3-8-16,0-3 8 0,-3 3-10 0,-3-2 10 31,3 2-27-31,-3-3 1 0,3-5 0 0,0 8-767 0,-6-3-154 0</inkml:trace>
  <inkml:trace contextRef="#ctx0" brushRef="#br0" timeOffset="7570.402">7568 7387 1720 0,'21'-8'48'0,"-21"8"12"0,0 0-48 0,6-2-12 15,-3-4 0-15,-3 6 0 0,9-2 78 0,0 2 13 16,3 0 2-16,3 0 1 0,9 2-59 0,-4 1-12 15,-5 2-3-15,9-2 0 0,3 2-11 0,6 0-9 16,8-2 12-16,1 2-12 0,0-2 8 0,14 0-8 16,16-1 0-16,5 4-616 15,3-4-129-15</inkml:trace>
  <inkml:trace contextRef="#ctx0" brushRef="#br0" timeOffset="10151.629">11069 6395 900 0,'0'0'20'0,"0"5"4"0,-3 1 0 0,0-1 1 0,0 0-25 0,0 0 0 0,3-5 0 0,-3 3 0 15,3 2 52-15,-3 1 4 0,3-6 2 0,0 0 0 16,0 0-23-16,0 0-5 0,0 0-1 0,0 0 0 15,0 5 3-15,3 0 1 0,-3 1 0 0,0-6 0 16,0 0 2-16,3 5 0 0,-3-5 0 0,3 8 0 16,3-3-5-16,-3 0-1 0,3 3 0 0,0-2 0 15,3-1-29-15,-3 0 8 0,2-2-8 0,4-1 0 16,0 1 0-16,6 0 0 0,0-3-12 0,3-3 12 16,3 3 0-16,5 0 0 0,-2-3 0 0,6 1 0 15,0-3 8-15,-1 2 1 0,-2-2 1 0,3 2 0 16,0-2-10-16,-1-3 10 0,-2 2-10 0,-3 1 10 15,3 0 1-15,-6 0 0 0,-1-1 0 0,4 1 0 16,-6 2 3-16,0 3 1 0,-3-2 0 0,-3 2 0 16,-1 0 2-16,-2 0 1 0,-3 0 0 0,-9 0 0 15,0 0 12-15,0 0 2 0,6 0 1 0,-6 0 0 16,0 0 14-16,0 0 2 0,0 0 1 0,0 0 0 0,0 0-28 16,0 0-6-16,0 0 0 0,6 0-1 0,-3 0-26 15,-3 0-5-15,6-6 0 0,-3 1-601 16,6-3-120-16</inkml:trace>
  <inkml:trace contextRef="#ctx0" brushRef="#br0" timeOffset="12335.841">12069 5816 1065 0,'0'0'23'0,"0"0"5"0,0 0 0 0,0 0 4 0,0 0-32 0,0 0 0 0,0 0 0 0,0 0 0 15,0 0 44-15,0 0 2 0,6 2 1 0,-6-2 0 0,9 3-3 0,-3-3-1 16,3 2 0-16,-9-2 0 16,9 0-13-16,-9 0-2 0,0 0-1 0,8 3 0 15,4 0-13-15,0-1-2 0,0 1-1 0,0 0 0 0,6-1-11 0,-3 1 0 16,0 0 0-16,3 2 8 0,2-2-8 0,1-1 0 15,-3 1 0-15,3 2 0 0,3-2 0 0,-3-1 0 16,5-2 0-16,-2 0 0 0,3 0 0 0,3-5 0 16,0 3 0-16,5-4 0 0,1-2 0 0,0-2 0 15,5-1 0-15,-5 1 0 0,3 2 0 0,-7-3 0 16,1 6 0-16,-6-1 0 0,3 1 14 0,-9 0 1 16,-1 2 0-16,-2 1 0 0,3 2-3 0,-9 0-1 15,0 0 0-15,0 0 0 0,0 0 9 0,-6 0 3 0,0 2 0 16,-6-2 0-16,6 3-1 0,-6-3 0 15,6 3 0-15,-6-3 0 0,6 2 9 0,-6-2 1 16,0 0 1-16,0 0 0 0,0 0 8 0,0 0 2 0,0 0 0 0,0 0 0 16,0 0-20-16,0 0-4 0,0 0-1 15,0 0 0-15,0 0-10 0,-3-5-8 0,3 5 9 16,-3-3-9-16,3 3 0 0,0 0 0 0,0 0 0 0,-6-2 0 16,0-1 0-16,6 3 8 0,0 0-8 0,0 0 0 15,-6 0 0-15,6 0 0 0,0 0 0 0,0 0 0 16,-3 5 0-16,-3 3 0 0,3-3 0 0,0 3 0 15,6 0 0-15,-3 0 0 0,-3 3 0 0,6-1 0 16,0 4 0-16,0-4-8 0,0 6 8 0,0 0 0 16,0 0 0-16,3 2 0 0,0 1-8 0,0-1 8 15,0 4 0-15,-1-1-8 0,4 3 8 0,0-3 0 16,-3 5-8-16,0-2 8 0,0 2 0 0,0 1 0 16,-3-3-8-16,3 2 8 0,-3 3 0 0,0 0 0 0,0 1 0 15,0 1 0-15,-3 1 0 0,3 0 0 16,-3 2 0-16,3-2 0 0,-3 0 0 0,3-3 0 15,-3 3 0-15,3-3 0 0,0 0 0 0,-3-3 0 0,3 3 0 0,0-2 0 16,0-1 0-16,0 1 0 0,0 2 0 0,0 0 0 16,0 0 0-16,0-3 0 0,-3 4 0 0,3-1 0 15,-3 2 0-15,3-2 0 0,0 1 0 0,0-1 0 16,-6-3 0-16,3 3 0 0,3 0 0 0,0 0 0 16,-3 1 0-16,3-4 0 0,-3 0 0 0,0 4 0 15,3-4 0-15,-3 3 0 0,2-2 0 0,1 2 0 16,-3 0 0-16,0 0 0 0,3 0 0 0,-6-3 0 15,3 4 0-15,0-1 0 0,0-3 0 0,-5 3 9 16,2 3-9-16,3-3 8 0,-3-2-8 0,0-4 0 0,0 4 0 16,0-6 0-16,0 3 0 0,3 0-11 0,0-3 11 0,0 0-8 15,0 0 8-15,3 0 0 0,0-2 0 0,3-1 8 16,-3 1-8-16,2-3 0 0,1 0 0 0,0-1 0 16,0-1 0-16,0-1 0 0,0 0-9 15,0-2 9-15,3-1 0 0,-6 1 0 0,3 0 0 0,-3-1 0 16,0-2 0-16,0 0 0 0,0 0 0 0,0 0 0 15,-3 2 0-15,3-2 0 0,-3 0 0 0,0-2 0 16,0 4 0-16,3-2 0 0,0 0 0 0,-3 0 0 16,0-3 0-16,0 1 0 0,3-4 0 0,0 4 0 15,-3-6 0-15,0 0 0 0,0 0 8 0,0 0-8 16,0 0 0-16,0 0 0 0,-6 2 0 0,6 3 0 16,0-5 0-16,-9 3 8 0,0 0-8 0,-3 2 0 15,0 0 8-15,3 1-8 0,-3-4 8 0,0 1-8 16,-2 2 0-16,-1 0 0 0,-3 1 8 0,6-1-8 0,-6-2 0 15,6 2-14-15,-6-2 3 0,3 2 1 0,-5 0-7 0,2 1-2 16,-3-1 0-16,-3 0 0 0,3-2 19 0,-3 2-12 16,-2 0 12-16,-4 1-10 0,-3-1 10 0,0 3-8 15,-2-3 8-15,-1 3-8 0,-6 3 8 0,4-3 0 16,5 2 8-16,-6 1-8 0,6-1 0 0,-2-2 0 16,-1 3 0-16,3-1-12 0,0 1 12 0,-2-3 0 15,2 0 0-15,3-3-8 0,3 1 8 0,1 1 0 16,2-4 0-16,3 0 0 0,0-1 0 0,3 1 0 15,3-3 0-15,4 0 0 0,-1 0 0 0,0-3 0 16,6 1 0-16,0 2 0 0,6 0 0 0,0 0 0 0,0-6 0 16,-3 1-8-16,3-3-6 0,0 3-1 0,0-3 0 0,6 0 0 31,-3-3-15-31,3 4-3 0,0-4-1 0,-3 3 0 0,3 0 9 0,-3 3 1 16,3-3 1-16,-3 3 0 0,2-3 23 0,-2 2-11 0,0-2 11 0,-3 8-8 15,0-5 8-15,3-5 0 0,0-1 0 0,-3 3 0 16,0-3 0-16,3 1 0 0,-3-6 0 0,0 3 0 15,-3-3 0-15,3 0 0 0,0-5 0 0,-3 0 0 16,3-6 0-16,-3-2 8 0,0-3-8 0,0-5 0 16,1 0 0-16,-4-2 0 0,3-1 0 0,0-2 0 15,0 2 0-15,0-2 0 0,0 2 0 0,3 0 0 16,-3 0 0-16,3 1 0 0,0-1 0 0,0 0 0 16,-3 1 8-16,3-1-8 0,3 0 10 0,-3 1-10 15,0-4 13-15,3 4-3 0,-3-9-1 0,3 3 0 0,0-3 0 16,0-2 0-16,0-8 0 0,3 2 0 15,2-2-9-15,-2 3 0 0,3-6 9 0,0 3-9 0,0-1 0 0,3 4 0 16,-3 2 0-16,-3 3 0 0,-3 5 0 0,3 0 8 16,0 5-8-16,-3 3 0 0,-3 0 8 0,0 5-8 15,-3 3 10-15,0 3-10 0,0-1 17 0,-3 6-2 16,-3-3-1-16,3 6 0 0,3-4-2 0,-3 4 0 16,-3-1 0-16,6 1 0 0,0-1-12 0,3-2 0 15,0 0 8-15,-3 0-8 0,0 0 0 0,0-1 0 16,6-1 0-16,-3 1 0 0,-3 1 0 0,3 3 0 15,3 2 0-15,0 3 0 0,-3-3 0 0,0 3 0 16,0 2 0-16,0 3 0 0,0 0 0 0,0 3 0 16,0 0 0-16,-3-1 0 0,6 6 0 0,-3 0 8 0,0 0-8 15,0 0 0-15,0 0 10 0,0 0-10 0,0 0 10 16,-3 0-10-16,-3 3 59 0,6-3 5 0,0 0 2 0,0 5 0 16,-3 0-52-16,3-5-14 0,0 0 0 0,0 0 0 31,3 8-47-31,-3-8-14 0,0 0-3 0,9 8-1 0,3-5 50 0,-12-3 15 0,12 5 0 0,0-2 0 15,6-3-10-15,-3 0 10 0,0-3 0 0,3 1-9 16,2-1 9-16,4-2 0 0,-3-3 0 0,6 0-8 31,-3-3-15-31,5 1-2 0,1-1-1 0,3 1-820 0</inkml:trace>
  <inkml:trace contextRef="#ctx0" brushRef="#br0" timeOffset="14247.641">13515 7575 896 0,'-6'3'25'0,"6"-3"6"0,0 0-31 0,-2 0 0 0,-4 0 0 0,0 0 0 16,6 0 72-16,-3 0 9 16,-3 0 2-16,3 0 0 0,0 0-23 0,3 0-4 0,0 0 0 0,0 0-1 15,0 0-31-15,3-6-7 0,0-2-1 0,0 3 0 16,3-3-8-16,-3 6-8 0,-3-4 9 0,6 1-9 15,-1 2 8-15,-5 3-8 0,0 0 0 0,9-2 0 16,0-1 9-16,-3 0-9 0,-6 3 8 0,6-2-8 16,-3 2 10-16,-3 0-10 0,9 0 12 0,-9 0-12 15,0 0 9-15,18 0-9 0,-3 0 0 0,0 0 9 16,0 2-9-16,0-2 0 0,-1 0 0 0,4 0 8 16,0 0 2-16,0 3 0 0,0 0 0 0,0-3 0 15,3 0 6-15,-4 0 2 0,4 2 0 0,-3 1 0 16,6 0 2-16,-3-3 0 0,-3 2 0 0,2-2 0 15,1 3-9-15,3-3-2 0,0 0 0 0,-3 0 0 16,3 0-9-16,-1 0 8 0,1-3-8 0,0 3 8 16,0-2-8-16,-3 2 0 0,0 0 0 0,-1 0 8 0,1 0 0 15,-6 0-8-15,3 0 12 0,0 0-4 0,-3 0 9 16,0 0 2-16,-1 0 0 0,4 0 0 0,0 0-1 0,0-3 0 16,0 3 0-16,0 0 0 0,0 0-2 0,2-3-1 15,1 3 0-15,0-2 0 0,0 2-15 0,3 0 11 16,-3 0-11-16,-1 0 10 0,-2 0-10 0,3 0 8 15,0 0-8-15,-3 0 8 0,-3 2-8 0,0 1 0 16,-1 0 9-16,1-1-9 0,0 1 0 0,0-3 8 16,-3 5-8-16,0-5 0 0,3 3 0 0,-3 0 0 15,-3-1 0-15,3 1 8 0,-1-1 0 0,-2-2 1 16,0 0 0-16,0 3 0 0,-6 0 16 0,6-3 3 0,-6 0 1 16,-3 0 0-16,0 0 7 0,6 2 2 0,0-2 0 15,-6 0 0-15,0 0-8 0,0 0-2 0,0 0 0 0,0 0 0 16,6 3-12-16,-6-3-4 0,0 0 0 0,0 0 0 15,0 0-12-15,0 0 8 0,0 0-8 16,0 0 0-16,0 0 11 0,0 0-11 0,0 0 12 0,0 0-12 16,0 0 0-16,0 0 0 0,0 0 0 0,0 0 0 15,0 0-8-15,0 0-9 0,-6-3-2 0,6 3 0 32,0 0-29-32,-6-2-5 0,3-4-2 0,0 1 0 15,3-3-100-15,-3 6-20 0,3-4-4 0</inkml:trace>
  <inkml:trace contextRef="#ctx0" brushRef="#br0" timeOffset="15752.564">15441 7509 1533 0,'0'0'33'0,"-3"0"7"0,-3 3 2 0,6-3 2 0,-9 0-35 0,0 2-9 0,1-2 0 0,5 0 0 16,3 0 50-16,-6 0 8 0,6 0 2 0,-6-2 0 15,3-1-37-15,3 3-7 0,0 0-2 0,0 0 0 16,6-5-14-16,3-3 0 0,2 2 0 0,1-2 0 16,3 3 0-16,-3-3 0 0,3 3 0 0,0 0 0 15,3-3 0-15,0 2 0 0,0 1-10 0,-1 0 10 16,1-3 0-16,3 3 0 0,-3-3 0 0,0 2 8 16,3 1-8-16,-3 0-12 0,2-1 4 0,1 4 0 15,-6-3 8-15,6 2 0 0,0-2 0 0,0 2 0 16,-7 3 0-16,1-3 0 0,0 3 0 0,0 0 0 15,-3 3 0-15,-3 0 0 0,-3-1 0 0,0 1 0 16,-3 2 0-16,-3-5 19 0,0 0-3 0,3 5-1 16,-6 3-2-16,0 0 0 0,0-2 0 0,-3-1 0 15,-3-2 6-15,3 2 1 0,-6 0 0 0,0-2 0 16,0 2 2-16,0-2 1 0,0-3 0 0,1 2 0 16,-4 1-23-16,0-3 0 0,-3 0 0 0,3 0 0 0,-3 0 0 15,0-3 0-15,1 3 0 0,2 0 8 0,-3 0-8 16,0-2 0-16,3 2 0 0,0-3 0 0,0 3 0 0,-3 0-8 15,6 0 8-15,-2 0 0 0,-1 0 0 0,3 0 0 16,3 0 0-16,0 0 11 0,0 0-11 0,0 0 0 16,6 0 0-16,3 0 0 0,0 0 0 0,0 0 0 15,0 0-10-15,3 0 10 0,6 0-15 0,0 0 3 16,3-3 1-16,3 1 0 0,3 2 2 0,-1-3 0 16,4-2 0-16,0 2 0 0,0 1 9 0,0-4-10 15,3 1 10-15,-4 2-10 0,4-2 10 0,-3 2 0 16,0 1 0-16,0-1-8 0,-6 3 8 0,3-3 0 0,-4 3 0 15,1 0 0-15,-3 3 0 0,-3-3 0 0,-9 0 8 16,9 3-8-16,-3 2 8 0,-6-5-8 0,0 0 10 16,0 8-10-16,-6 0 23 0,0 0-2 0,0 0 0 0,-6 2 0 15,0 1-13-15,0 0-8 0,-5-4 8 16,2 4-8-16,-3 0-10 0,0-1-6 0,0-2-2 0,0 3-574 16,0-1-114-16</inkml:trace>
  <inkml:trace contextRef="#ctx0" brushRef="#br0" timeOffset="18339.856">12530 8271 1227 0,'0'0'27'0,"0"0"5"0,0 0 2 0,0 0 1 0,0 0-35 0,0 0 0 0,0 0 0 0,0 0 0 16,0 0 25-16,6 5-1 0,-6-5-1 0,0 0 0 16,0 0 13-16,6 3 2 0,-6-3 1 0,0 0 0 15,0 0-6-15,0 0-1 0,0 0 0 0,3 8 0 16,-3-3-4-16,0-5-2 0,0 8 0 0,-3 0 0 15,-3 0-11-15,0-3-3 0,3 3 0 0,-3-3 0 16,0 3-4-16,0 0-8 0,-3 0 11 0,1 3-11 0,2-6 20 0,-3 6-2 16,-3-1-1-16,0 1 0 0,3-1-17 0,-6 1 0 15,0 2 0-15,-3 0 0 0,3 6 0 16,-2-1 8-16,-4 1 1 0,-3 2 0 0,0-2-9 0,0 5 0 16,0-3 9-16,1 2-9 0,-1 1 0 0,3 0 8 15,0-3-8-15,3 0 0 0,-3 1 0 0,4-1 8 16,2-3-8-16,0-4 0 0,3-1 0 0,0-3 0 15,3-2 0-15,0 0 0 0,3 0 0 0,0-3 0 16,6-5 0-16,0 0 0 0,0 0 0 0,0 0 0 16,0 0-9-16,0 0 9 15,0 0-40-15,9-5-4 0,0 0-1 0,0 0-466 0,0-1-93 16</inkml:trace>
  <inkml:trace contextRef="#ctx0" brushRef="#br0" timeOffset="18642.502">12170 8578 1612 0,'-15'5'36'0,"15"-5"7"0,-6 8 1 0,-3 0 1 0,0 0-36 0,-3 0-9 0,4 0 0 0,-1 0 0 16,3 0 22-16,-3 2 2 0,3-2 1 0,-3 3 0 15,3-3-15-15,0 2-10 0,0-2 12 0,0 5-12 16,0 1 0-16,0-1 0 0,0 0 0 0,0 0 0 15,0 1 0-15,-3 1 0 0,0 4 0 0,3-3 0 16,0 0 0-16,-2 0 0 0,2-1 0 0,3-1 0 16,0-1 0-16,0 0 0 0,3-2 0 0,0-3 0 0,0 2-8 0,6-2 8 15,3-2 0-15,-4-4-9 0,7 1 0 16,0-1 0-16,3-2 0 0,3 0 0 0,3 0-5 0,-3-2-1 16,6-3 0-16,-1 2 0 15,4 0-37-15,0-2-8 0,0 2-2 0</inkml:trace>
  <inkml:trace contextRef="#ctx0" brushRef="#br0" timeOffset="19877.218">12328 10144 1101 0,'0'0'24'0,"0"0"4"0,0 0 2 0,0 0 2 0,0 0-32 0,0 0 0 0,0 0 0 0,0 0 0 15,0 0 32-15,0 0-1 0,0 0 0 0,9-3 0 16,0 1 2-16,-9 2 1 0,9-3 0 0,0 3 0 15,-1 0-26-15,4-2-8 0,-3 2 0 0,3 0 0 0,0 0 10 16,0 0-2-16,0 2 0 0,3-2 0 16,3 0-8-16,0-2 8 0,5-1-8 0,4 0 8 15,3 3 2-15,3-2 0 0,2-1 0 0,1 0 0 0,3-2 4 16,2 5 1-16,-5-5 0 0,3 5 0 0,-3-3-1 16,-4-2 0-16,4 2 0 0,-3 1 0 0,0-1-14 15,-4 0 8-15,-2 1-8 0,-3-1 0 0,3 0 15 0,-4 1-3 16,-5 2-1-16,0-3 0 0,-3 3 14 0,-3-3 3 15,-3 1 1-15,-9 2 0 0,0 0 19 0,0 0 4 16,0 0 1-16,0 0 0 0,0 0 7 0,-6-3 2 16,0 0 0-16,0 1 0 0,0 2-44 0,-6-3-9 15,0 3-1-15,3-3-8 16,-3 3-30-16,1 0-13 0,-4 0-2 0,3 0-850 0</inkml:trace>
  <inkml:trace contextRef="#ctx0" brushRef="#br0" timeOffset="20892.951">13569 10149 752 0,'0'0'16'0,"-3"-2"4"0,-3-1 1 0,6 3 0 0,0 0-21 0,-6 0 0 16,0 0 0-16,3 0 0 0,-3 0 40 0,6 0 4 15,0 0 1-15,-3 3 0 0,-3-1 3 0,3 4 0 16,0-4 0-16,0 1 0 0,3 2-12 0,0-5-3 16,6 6 0-16,-6-6 0 0,6 5-10 0,3 0-3 15,0 0 0-15,6-2 0 0,0 2-8 0,0-2-3 16,6 0 0-16,-3-1 0 0,5-2-9 0,-2 0 12 16,0 0-12-16,3 0 12 0,0 0-4 0,2 0 0 0,-2-2 0 15,3 2 0-15,3 0 0 0,-3 0 0 0,2 0 0 16,1 0 0-16,0 0 3 0,3 2 0 15,-1-2 0-15,-2 0 0 0,3 3 2 0,-3 0 1 0,-1-1 0 0,-2 1 0 16,3 0-2-16,-6-1-1 0,0 1 0 0,2 0 0 16,-2-1 0-16,3 1 0 0,-6 2 0 0,3-2 0 15,2-1 0-15,-2-2 0 0,0 3 0 0,0 0 0 16,0-3 5-16,-1 2 0 0,1-2 1 0,-3 0 0 16,0 0-1-16,0 0 0 0,-3-2 0 0,-3 2 0 15,-1-3 11-15,1 3 1 0,-6 0 1 0,3 0 0 16,-3 0-11-16,-3 0-2 0,-6 0-1 0,0 0 0 15,0 0 5-15,6 0 0 0,-6 0 1 0,0 0 0 16,0 0-1-16,0 0 0 0,6 0 0 0,-6 0 0 16,0 0-9-16,0 0-3 0,0 0 0 0,0 0 0 15,0 0-8-15,3-5 10 0,-3 5-10 0,0 0 10 16,0-6-10-16,0 1 0 0,0 0 0 0,0 0 0 16,0-3-37-16,0 2-10 0,3-2-1 15,-6 3-824-15</inkml:trace>
  <inkml:trace contextRef="#ctx0" brushRef="#br0" timeOffset="22418.52">15394 10078 1105 0,'0'0'24'0,"0"0"4"0,0 0 2 0,0 0 2 0,-3-3-32 0,3 3 0 0,0-8 0 0,0 3 0 0,3-3 58 0,-6 3 5 16,0 0 1-16,0-1 0 0,0 1-29 0,3 5-6 15,-3-8-1-15,0 5 0 16,0-2 10-16,3 5 2 0,-6 0 0 0,0 0 0 0,3-3-7 15,3 3-1-15,0 0 0 0,0 0 0 0,0 0-9 0,-6-2-3 16,6 2 0-16,0 0 0 0,0-3-20 0,0 3 0 16,6-5 0-16,3 0 0 0,3-1 0 0,0 1-8 15,3 2 8-15,-1-2-12 0,7-3 12 0,0 3 0 16,0-3-9-16,0 0 9 0,3 3 0 0,-1-3 0 16,1 2-9-16,3 1 9 0,-6 3 0 0,3-1 0 15,-3 0-8-15,2 1 8 0,-2-1 0 0,-3 3 0 16,0 0 0-16,-3 0 0 0,0 0 0 0,-3 0 0 15,-12 0-8-15,8 5 8 0,-2-2 0 0,-6-3 8 0,0 0-8 16,0 0 12-16,0 0 24 0,0 8 5 0,0-8 1 16,-9 5 0-16,4 3-1 0,-4-5 0 0,-3 2 0 0,3-2 0 15,-3-1-13-15,0 1-4 0,-3-3 0 0,0 0 0 16,3 0-8-16,-6 3-3 0,1-3 0 0,-4 2 0 16,0-2-13-16,0 3 8 0,-9-3-8 0,4 0 0 15,-4 5 8-15,-3-2-8 0,-3 2 0 0,7 0 9 16,-4-2-9-16,0 2 0 0,0 1 0 0,7 2 0 15,-1-3-10-15,3-3 10 0,0 4 0 0,6-4-9 16,0 1 9-16,3 0 0 0,4-3 0 0,2 0 0 16,0 0 0-16,6 0-10 0,-3 0 10 0,6 0-10 15,0 0-3-15,0 0-1 0,6-3 0 0,3 0 0 16,0 1 3-16,3-1 1 0,2-2 0 0,4 2 0 16,3-5 10-16,0 3-10 0,6-3 10 0,-3 3-10 15,-1-1-6-15,4-1-2 0,3 1 0 0,-3 1 0 16,-1-3-90-16,1 3-17 0,-6-1-4 0,3 1-621 15</inkml:trace>
  <inkml:trace contextRef="#ctx0" brushRef="#br0" timeOffset="23573.824">17599 8723 1814 0,'-35'11'52'0,"20"-6"10"0,3 0-50 0,-3 3-12 0,-6 0 0 0,0 0 0 16,-3 3 70-16,-2-1 11 0,-1 4 3 0,-3-1 0 16,-6 0-61-16,1 3-12 0,-4 0-3 0,0 5 0 15,-2 3-18-15,-4 2-4 0,-6 3-1 0,1 3 0 16,-1 5-27 0,-2 0-6-16,-7 0 0 0,0-2-1 0,4 2 49 0,-1 0 0 0,1-3 0 0,-1-2 0 15,7-3 43-15,2-2 5 0,6-4 2 0,1-2 0 16,5-2-15-16,3-3-3 0,9-3-1 0,7-2 0 15,2-1-20-15,3-4-11 0,3-4 12 0,3 1-12 0,6-3-13 16,0 0-10-16,9-3-1 0,0-5-1 16,3 0-61-16,3-5-12 0,2-3-2 15,1 0-728-15</inkml:trace>
  <inkml:trace contextRef="#ctx0" brushRef="#br0" timeOffset="23774.324">16358 9221 1382 0,'-21'2'30'0,"12"4"6"0,-6-4 2 0,-2 4 2 0,2-1-32 0,-6 3-8 15,3 0 0-15,0 2 0 0,-3-2 77 0,3 6 15 16,4-1 2-16,2 0 1 0,-3 3-41 0,3 2-8 0,3 4-2 16,0-1 0-16,3 5-30 0,0 1-6 0,3 4-8 0,3 4 11 15,3-1-11-15,0 1 0 0,0-4 0 0,3 1 0 16,6-3 0-16,3-2 0 0,0-6 0 0,5 0 0 16,4-3-16-16,6-2-3 0,-3-2 0 15,6-6 0 1,2-6-14-16,4-2-3 0,0-2-1 0,2-9-484 0,1-5-97 0</inkml:trace>
  <inkml:trace contextRef="#ctx0" brushRef="#br0" timeOffset="25376.161">18218 8247 1684 0,'-6'3'37'0,"6"-3"8"0,-3 2 2 0,3-2 0 0,0 0-38 0,3 8-9 0,-3 0 0 0,6 5 0 16,0 1 29-16,0 7 4 0,3-3 1 0,6 6 0 15,-3 0-20-15,3 5-4 0,3 3-1 0,0 2 0 16,0 6-9-16,2 2 0 0,-2 1 0 0,0 2 0 16,3-3 8-16,-3 0-8 0,-3-2 8 0,0 0-8 15,-1-6 11-15,1 0-3 0,0-2-8 0,0-3 12 16,-3-2 7-16,0-3 1 0,0-6 0 0,-3 1 0 15,0-6 10-15,0-3 2 0,-3 1 1 0,-4-3 0 16,4-3-1-16,-6-5-1 0,0 0 0 0,0 0 0 16,0 0 5-16,-3-10 2 0,0-4 0 0,-5-1 0 0,-1-4-24 15,-6-5-5-15,-3 0-1 0,0-2 0 16,-3-3-27-16,0-3-5 0,1 0-2 16,-4 1 0-16,0-4 1 0,0 3 0 0,0-2 0 0,3 0 0 0,1 2 25 0,-1 0 8 15,3 3 0-15,3 3 0 0,0-1 16 0,0 6 4 16,3 0 1-16,3 0 0 0,3-1-9 0,1 1-3 15,2 0 0-15,3 0 0 0,3 0-6 0,-1 0-2 16,4-1 0-16,3-1 0 0,0-1-9 0,6 0 0 16,-3 0 0-16,3 0 0 0,0 1 0 0,3 1 0 15,-3 4 0-15,2-1 0 0,1 3 0 0,-3 6 0 16,3-1 0-16,-3 6 12 0,0 2-12 0,3 3-16 0,3 3 4 16,2 2 1-16,1 1 11 0,0 4 12 0,0 3-2 0,0 3-1 15,2 0-24-15,4 0-5 0,0 5 0 0,-3-2-1 31,-1-3-10-31,1 2-1 0,-3 1-1 0,0-6 0 0,-3 3 18 16,-6 0 4-16,2-3 1 0,-8 0 0 0,3 0 10 0,-9 3 0 0,0 0 10 0,-3 0-10 16,-6 0 26-16,-3 5-1 0,-3 3 0 0,-2 2 0 15,-4 1-12-15,-9 4-2 0,-3 1-1 0,-3 3 0 32,-2-1-57-32,-1-2-11 0,-3 2-2 0,7-2-907 0</inkml:trace>
  <inkml:trace contextRef="#ctx0" brushRef="#br0" timeOffset="25712.608">19391 7781 2228 0,'-15'0'49'0,"6"3"11"0,3-3 1 0,-5 5 1 0,2 1-50 16,0 4-12-16,-6 3 0 0,3 1 0 0,-3 2 0 0,-3 5 0 16,0 0 0-16,3 5 0 0,-2 3-13 0,-1 3 4 15,3 0 1-15,-3 8 0 0,6-1 8 0,-3 6 0 0,3 0-9 16,0 0 9-16,3 0 0 0,0 0 0 0,6 0 0 0,1-2 0 16,4-1 0-16,1-5 0 0,3 0 0 15,3-5 0-15,3-3 0 0,3-3 0 0,3-2 14 16,3 0-4-16,3-8 13 0,-1-3 2 0,4-2 1 15,0-3 0-15,3-6-2 0,3-4 0 0,5-4 0 0,4-4 0 16,0-6-24-16,2-3 0 0,-2-7 0 0,3-3-704 16,-4-3-143-16</inkml:trace>
  <inkml:trace contextRef="#ctx0" brushRef="#br0" timeOffset="26012.897">19751 8006 2487 0,'0'0'55'0,"0"0"11"0,0 0 2 0,0 0 2 0,0 0-56 0,9 3-14 16,0-3 0-16,0 0 0 0,3 0 9 0,0 0-1 15,6 0 0-15,0 3 0 0,5-1-8 0,1-2-11 16,-3 6 3-16,3-4 0 0,0 3 8 0,3 3 0 15,-4-2 0-15,4-1 0 0,-6 0-14 0,3 3-1 16,-3 0 0-16,-1 0 0 0,-2 3 15 0,-6-1 0 16,0 1 0-16,-6 5 0 0,3 0 0 0,-6-1 16 15,-3 4-3-15,-6 2-1 16,0 3-36-16,-3 0-8 0,-9 0-2 0,0-1 0 16,-5 4-39-16,-1-1-8 0,0-2-2 0,-6 3-565 15,0-1-112-15</inkml:trace>
  <inkml:trace contextRef="#ctx0" brushRef="#br0" timeOffset="26293.924">20287 7932 1698 0,'9'-13'48'0,"-6"8"11"0,-3-3-47 0,0 2-12 0,0 1 0 0,0 0 0 15,-3 0 112-15,0 2 21 0,-3 0 4 0,-3 3 1 16,0 0-69-16,-3 6-13 0,-3 2-4 0,-2-1 0 15,2 4-34-15,-3 2-7 0,3 1-2 0,-3 7 0 16,3 2-9-16,-3 4-9 0,6-1 9 0,4 4-13 16,2-1 13-16,3-3 0 0,0 1 0 0,6 2 0 15,3-3-11-15,3 1 1 0,2-4 0 0,1 1 0 16,6-5 10-16,0-3 0 0,3-1 0 0,0-1 0 16,8-4 14-16,-2-2 2 0,0-3 0 0,6-2 0 0,3-3-6 0,-1-3-1 15,1-2 0-15,0-3 0 0,2 0-27 16,4-8-6-16,-3-2 0 0,2-6-1012 15</inkml:trace>
  <inkml:trace contextRef="#ctx0" brushRef="#br0" timeOffset="26880.951">20659 8236 1918 0,'0'0'42'0,"0"0"9"0,0 0 1 0,0 0 3 0,0 0-44 0,0 0-11 0,0 0 0 0,0 0 0 16,0 0 43-16,0 0 6 0,0 0 2 0,6 6 0 15,-3 4-27-15,3 1-6 0,3 2-1 0,-3 0 0 16,0 3-17-16,3 3 0 0,3-1 0 0,-3 1 0 16,3-1 8-16,-1 4-8 0,1-4 0 0,3 1 0 15,3-4 0-15,-6 1 0 0,0-2 8 0,3-1-8 16,0-3 0-16,-3-2 0 0,3 0 8 0,-4-5-8 16,1 2 0-16,3-5-9 0,0 0 1 0,0-5-635 15,0-3-126-15</inkml:trace>
  <inkml:trace contextRef="#ctx0" brushRef="#br0" timeOffset="27043.788">20573 8054 2174 0,'0'0'48'0,"0"0"9"0,0 0 3 0,-3 5 1 0,0 3-49 0,-3-3-12 16,6 1 0-16,0-6 0 0,0 5 0 0,0-5-15 15,3 8 3-15,3-5-625 16,-3-1-126-16</inkml:trace>
  <inkml:trace contextRef="#ctx0" brushRef="#br0" timeOffset="27328.755">19695 7953 2145 0,'0'0'47'0,"12"-5"9"0,0-5 3 0,5 2 2 0,7-3-49 0,0-2-12 0,0 0 0 0,6-1 0 15,-1-2 69-15,4 1 11 0,-3-1 3 0,3 2 0 16,-4 1-51-16,-2-3-9 0,0 3-3 0,0 0 0 16,0 0-20-16,-4-1 0 0,1 1-10 0,-3 0-733 15,3 0-146-15</inkml:trace>
  <inkml:trace contextRef="#ctx0" brushRef="#br0" timeOffset="27577.03">20353 7474 2408 0,'-27'0'68'0,"18"0"15"0,-3 0-67 0,3 0-16 16,0 0 0-16,0 3 0 0,0 0 45 0,0-3 6 16,3 2 1-16,3-2 0 0,3 0-40 0,0 0-12 15,0 0 0-15,0 0 0 0,0 0 0 0,12 3 0 16,0-3-12-16,9 0 3 0,0 0-11 0,3-3-1 15,2 1-1-15,4 2 0 16,0 0-11-16,-3 0-3 0,3 2 0 0,-4 1 0 16,1 0-62-16,-3-1-13 0,-6 4-2 0,0 2-1 15,-3 2-98-15,-6 1-20 0,-1-1-4 0</inkml:trace>
  <inkml:trace contextRef="#ctx0" brushRef="#br0" timeOffset="27913.134">21356 7998 2376 0,'-3'-13'52'0,"3"10"12"0,3-4 1 0,0 1 1 0,6 1-53 16,0 0-13-16,-1-1 0 0,4 4 0 0,0-4 25 0,0 4 3 15,-3 2 0-15,0 2 0 0,0 4-28 0,-3 2 0 16,-3 0-9-16,-3 5 9 15,-3 5-143-15,-3 6-21 0,-6 3-5 0,-3 2-1 0</inkml:trace>
  <inkml:trace contextRef="#ctx0" brushRef="#br0" timeOffset="28395.164">21856 7355 2376 0,'-15'-13'52'0,"9"11"12"0,-3-1 1 0,0-2 1 0,0-1-53 0,3 4-13 0,-3-1 0 0,0 3 0 16,0 0 40-16,9 0 4 0,0 0 2 0,-6 0 0 16,6 0-37-16,0 0-9 0,0 0 0 0,12-3 0 0,0 1 0 15,0-1 0-15,3 0 0 0,3 1 0 0,3-1 0 16,3 3 8-16,-4-2-8 0,4-1 8 0,0 0-8 0,3 1 0 15,0-1 0-15,-1 0 8 0,4 1 0 16,-3-1 0-16,0 3 0 0,-6 3 0 0,-1-3-8 0,-2 2 0 16,0 1 9-16,-3 0-9 0,-6 2 0 0,-3 5 8 15,-3-2-8-15,-3 6 0 0,-9 4 0 0,-3 6-16 16,0 2 2-16,-9 1 1 16,0 2-23-16,-2 0-4 0,-1 0 0 0,0 0-1 15,-3 0 12-15,3 0 2 0,4 1 1 0,2-4 0 0,0-2 26 16,6-3 0-16,0-2 9 0,0-1-9 0,3-2 45 0,6-3 3 15,0-2 0-15,0-1 0 0,6 1-20 0,0-3-3 16,3-3-1-16,3 0 0 0,6-5 15 0,0 0 2 0,6-5 1 16,6-5 0-16,2-6 10 0,7 0 1 0,3-3 1 15,2 1 0-15,7-3-38 0,-3-1-7 0,-1 1-1 16,-2-3-8-16,0 3 0 0,-4-3 0 0,4 1 0 0,0-1 0 31,-1-3-97-31,1 1-23 0,-3-3-5 0,-7 5-1 0</inkml:trace>
  <inkml:trace contextRef="#ctx0" brushRef="#br0" timeOffset="28665.896">22210 6847 2848 0,'3'-13'81'0,"-3"13"17"0,0 0-78 0,12 0-20 0,3 3 0 0,6-1 0 0,-1 1 12 0,4 5-2 16,6 0 0-16,0 5 0 0,3 3-10 0,2 0 0 16,1 0 0-16,0 5 0 0,-1 0 0 0,1 3 0 15,12 2 0-15,-7 1 0 0,1 5 0 0,-3-1 0 16,-6 1 0-16,2 3 8 0,-5 4-8 0,-3-2 0 16,0 3 0-16,-4-3 0 0,-5-3 0 0,-6 1-17 15,3-3 4-15,-9 5 1 0,0-3 12 0,-9 0 0 16,-3 3 0-16,-12 3 10 0,-3 2-20 0,-8 3-4 15,-1 0-1-15,-18 6-794 16,-8-1-159-16</inkml:trace>
  <inkml:trace contextRef="#ctx0" brushRef="#br0" timeOffset="29975.16">14245 9985 1177 0,'-18'0'25'16,"18"0"6"-16,-3 3 1 0,-3 0 2 0,0-1-34 0,6-2 0 0,0 0 0 0,0 0 0 0,0 0 50 0,0 0 3 15,0 0 1-15,0 0 0 0,0 0-1 0,6 6 0 16,3-1 0-16,6-2 0 0,0-3 10 0,2 2 1 16,1-2 1-16,6-2 0 0,-3-1-28 0,3 0-5 15,3 1-2-15,-1-4 0 0,-2 6 1 0,0-5 0 16,3 2 0-16,-3-2 0 0,-4 5-16 0,1-3-3 15,-3-2-1-15,0 5 0 0,-3-2-11 0,-3-1 0 16,-3 3 9-16,-3-3-9 0,-6 3 0 0,0 0 0 16,0 0 0-16,0 0 8 0,0 0 6 0,-3 6 2 15,-6-1 0-15,-6 0 0 0,0 3-16 0,-6 0 0 16,-3 0 0-16,-2 2 0 0,-1 1-8 0,0 2 8 0,0-7-12 16,3 2 12-16,1-1 0 0,-1-1 0 0,6-1 8 0,3 0-8 15,0-2 17-15,3 0-2 0,3-3-1 0,0 0 0 16,6 0 18-16,-3 0 3 0,6-3 1 0,0 3 0 15,0 0-16-15,9-5-2 0,0-1-1 0,6 4 0 16,0-6-17-16,3 3 0 0,3 2 0 0,0-2 0 16,2-1 0-16,-2 4 0 0,0-4 0 0,0 4 0 15,-3-1-11-15,0 3 11 0,-3 0-12 0,-1 5-682 16,-2 1-137-16</inkml:trace>
  <inkml:trace contextRef="#ctx0" brushRef="#br0" timeOffset="32557.459">13176 11427 1353 0,'0'0'29'0,"0"-5"7"0,0-3 0 0,-3-2 4 0,0-1-32 0,0-2-8 0,3-3 0 0,0 0 0 15,3 0 36-15,0 0 7 0,0 3 1 0,3 0 0 16,-3 0-8-16,3-1-2 0,-3 4 0 0,6-1 0 15,-3 3-7-15,0-2-2 0,-3 2 0 0,3 0 0 16,-3 2-4-16,-3 6-1 0,3-7 0 0,-3 4 0 16,0-2-20-16,0 5 0 0,0-3 0 0,-3-2 8 15,3 2-8-15,0 3 8 0,0 0-8 0,-3 3 8 16,0-1-8-16,3-2 0 0,0 0 0 0,-6 6 0 16,3-1 0-16,0 3 8 0,0 5-8 0,0-2 0 0,0 5 8 15,0 2-8-15,0 1 8 0,0 7-8 16,3 0 0-16,-6 6 9 0,3 3-9 0,0-1 0 0,0 6 10 0,0 2-10 15,0 3 8-15,0 3-8 0,0 2 8 0,3 5-8 16,0 4 0-16,-3-1 8 0,3 5-8 0,-3-2 8 16,3 0-8-16,0 0 8 0,0 5-8 0,0-5 0 15,-3-3 0-15,0 0-11 0,3 1 11 0,-3-1 0 16,0 0 0-16,0 0 0 0,0 0 0 0,0-2 0 16,0 0 0-16,0-4 0 0,-5-1 0 0,5-1 0 15,0-2 0-15,0-1 0 0,3 1 0 0,-3-1 9 16,-3-4-9-16,0-3 0 0,0-3 11 0,0-3-11 15,0-5 10-15,0 0-10 0,0-5 0 0,-3-3-10 0,3-2 0 0,-3-1-550 16,0-5-111-16</inkml:trace>
  <inkml:trace contextRef="#ctx0" brushRef="#br0" timeOffset="33855.708">13325 11044 1422 0,'0'0'31'0,"-3"-6"6"0,-3 1 2 0,0-3 1 0,0 3-32 0,-3-3-8 16,0 0 0-16,3 0 0 0,-3 3 50 0,0-3 8 16,3 3 2-16,-2-1 0 0,-1 4-39 0,3-4-7 15,0 4-2-15,0-1 0 0,0 0-12 0,6 3 0 16,0 0 0-16,0 0 0 0,0 0 0 0,3-5 0 0,0 0 0 15,3 0 0-15,0 2 0 0,3 0 0 0,-3 1 0 16,2-1 0-16,7 3 12 0,-3 0 0 0,3-3 0 0,0 3 0 16,3 0-12-16,6 3 0 0,0-3 0 15,2 3 0-15,4-3 9 0,3 2-1 0,3-2 0 16,-1 3 0-16,4 0 4 0,0-1 0 0,-4 1 0 0,4-3 0 16,-3 2-12-16,0-2 8 0,-7 3-8 0,4-6 8 15,-3 3 12-15,0 0 3 0,-1 0 0 0,1 0 0 16,-3-2 48-16,-3 4 9 0,-1-2 3 0,1 0 0 31,-3 0-111-31,-3 3-23 0,-3 0-4 0,0-1-1 0,-3-2 56 0,-3 3 0 0,0 0 0 0,-1-1 12 16,-2 1-12-16,-6-3 0 0,0 0 9 0,6 5-9 15,0 1 11-15,-6-6-3 0,0 5 0 0,0-5 0 16,6 8 4-16,-3-3 0 0,0 3 0 0,-3-8 0 16,6 5-12-16,-6-5 12 0,0 0-12 0,6 8 12 15,-3-2 2-15,-3-6 1 0,6 5 0 0,0 0 0 0,-6-5-5 0,9 3-1 16,-3 2 0-16,-6-5 0 0,0 0-9 15,0 0 12-15,6 5-12 0,-6-5 12 0,0 0-4 0,0 0 0 16,3 6 0-16,-3-6 0 0,0 0 4 16,0 5 0-16,3 0 0 0,-3-5 0 0,0 6-1 0,0 1 0 15,0-1 0-15,-3 2 0 0,3-3-11 0,0-5 8 16,0 8-8-16,0-3 8 0,3 3-8 0,0-3 0 16,-3 6 9-16,0-3-9 0,3-3 0 0,-3 3 8 15,3-3-8-15,0 3 0 0,-3-8 0 0,0 8 0 16,3-2 0-16,0 4 8 0,-3-2-8 0,3 0 0 15,0 3 0-15,-3-1 8 0,3-2-8 0,-3 3 0 16,3-3 0-16,0 2 0 0,-3 4 0 0,3-1 0 0,-1 0 0 0,1 3 0 16,-3 0 0-16,3 2 0 0,3-2 0 0,0 5-8 15,0-2 8-15,-3 2 0 0,3 3 0 0,0-3-8 16,0 3 8-16,0 2 0 0,0 1 0 0,0 2 0 16,-3 0 0-16,3 0 0 0,-3 5 0 0,0-2 0 15,0 3 0-15,0-1 0 0,0-2 0 0,0 2 0 16,-3 1 0-16,0-4 0 0,0 1 0 0,-3 0 0 15,3 2 0-15,-3 3 0 0,0-2 0 0,0 2 0 16,0 2 0-16,-3-2 0 0,0 3 0 0,0-3 0 16,3 0 0-16,-3 0 0 0,3 0 0 0,-3-2 0 15,3 2 0-15,0 2 0 0,0 1 0 0,0 0 0 16,3 2 0-16,0 0 0 0,0-2 0 0,0-3 0 16,0 3 0-16,3-3 0 0,-3-3 0 0,3 3 0 0,0 0 0 15,-3-2 0-15,3-4 0 0,0 1 0 0,0 3 0 16,0-6 0-16,3 0 0 0,-3-3 0 15,0 3 0-15,0-5 0 0,0 0 0 0,0-3 0 0,-3 0 0 16,3-2 0-16,-3-1 0 0,3 1 8 0,-3-3 0 16,3 0 0-16,0-3 0 0,-3 0 0 0,3 0 1 0,0-2 1 15,0 0 0-15,-3-1 0 0,6-2-2 0,-6 3 0 16,3-3 0-16,-3-1 0 0,0-1 2 0,0-1 0 16,0-5 0-16,0 0 0 0,0 0 6 0,0 0 0 15,0 0 1-15,0 0 0 0,0 0 19 0,0 0 4 16,0 0 1-16,0-5 0 0,-3 2-5 0,0-5-2 15,0 0 0-15,0 0 0 0,0 0-19 0,-3 0-4 16,3 1-1-16,-3-4 0 0,-3 3-10 0,3 0 0 16,-6 0 9-16,0 3-9 0,0-3 19 0,0 3-1 0,-5-3 0 15,-1 2 0-15,0 1-30 0,-6 0-7 0,-3 2-1 16,-2-2 0-16,-4 2 8 0,0-2 2 0,-3 0 0 16,-2 2 0-16,-4-2 10 0,-3-1 0 0,-2 4 0 0,-1-4-8 15,-6 1 8-15,4-3 0 0,-7 6 0 0,4-4 0 16,-1 4 0-16,7-1 0 0,2-2 0 0,0 2 0 15,7 0 8-15,-1 1-8 0,0-4 10 0,3 4-10 16,4-1 8-16,2 3-8 0,0-5 0 0,9 2 9 16,0 3-9-16,4-2 0 0,5-1 0 0,0 0-845 15,3 3-176-15</inkml:trace>
  <inkml:trace contextRef="#ctx0" brushRef="#br0" timeOffset="36123.734">13367 13340 745 0,'0'0'16'0,"0"0"3"0,-3 6 1 0,0-1 2 0,0 0-22 0,0 3 0 0,3-3 0 0,-6 1 0 16,6 2-13-16,-3 0-7 0,3 0-2 0,-3-3 0 31,3 3-64-31,0-8-13 0,0 0-2 0,0 8-1 0,0-8 70 0,0 0 15 0,0 0 2 0,6 8 1 16,-6-8 109-16,0 0 21 0,6 5 5 0,0 0 1 16,0-5 14-16,3 3 4 0,-1-1 0 0,1-2 0 15,0 0-45-15,3 0-9 0,3 3-2 0,3-6 0 16,-3 3-41-16,3 0-9 0,0 0-2 0,5-2 0 15,1 2-12-15,0-3-4 0,0 1 0 0,6 2 0 16,-1-3-6-16,-2 0-2 0,3 1 0 0,3-1 0 16,-1 0-8-16,4-2 0 0,-3 0-10 0,3-3 10 0,-1 0 20 15,4 0 11-15,0-3 1 0,-1 3 1 0,1-2-33 0,-3 2 0 16,0-3 0-16,-1 3 0 0,-5-2 0 0,3-1 0 16,-3 1 0-16,-7 2 0 0,1 2 13 0,-3-2-4 15,0 3-1-15,-6 3 0 0,-3-4 4 0,-3 4 0 16,-4-1 0-16,-5 3 0 0,0 0 3 0,0 0 1 15,0 0 0-15,-11 5 0 0,-4 1-8 0,-6-1-8 16,0 3 11-16,-9 0-11 0,-2 0-12 0,-4 0-8 16,-3-1-3-16,-3 4 0 0,-2-6 10 0,2 3 1 15,0-2 1-15,4-4 0 0,2 1 11 0,0 0 16 16,1-1-4-16,5-2-1 0,0 0 27 0,0 0 6 0,1 0 0 16,-1-2 1-16,3 2-1 0,0-3 0 0,3 3 0 15,4-3 0-15,2 3-13 0,0-2-3 0,3-1-1 0,6 0 0 16,0 1-27-16,3 2 0 0,6 0 0 0,0 0 0 15,0 0-13-15,-3-3 5 0,3 3 8 0,6-3-13 32,9-2-17-32,-3-3-3 0,0 3-1 0,9 0 0 0,-1-3 13 0,1 0 2 0,0-3 1 0,0 3 0 15,0-2 7-15,3 2 2 0,-4-3 0 0,1 3 0 16,-3 0 9-16,0 3-10 0,0-3 10 0,-3 8-601 16,-3-3-115-16</inkml:trace>
  <inkml:trace contextRef="#ctx0" brushRef="#br0" timeOffset="39360.56">10631 11036 1097 0,'3'-11'31'0,"-3"11"7"0,0 0-30 0,3-2-8 0,0-4 0 0,0 4 0 15,3-4 84-15,-6 6 15 0,6-2 3 0,0-1 1 16,0 3-52-16,3 0-11 0,-3 0-1 0,3 3-1 16,3-1-25-16,0 4-5 0,-1 2 0 0,4-1-8 15,3 4 8-15,-3 2-8 0,3 3 0 0,0 3 0 16,3 2 8-16,-1 5-8 0,1 3 0 0,0 6 0 15,3 2 0-15,0 5 0 0,0 3 0 0,5 0 0 16,-2 0 0-16,3 3 0 0,6-3 0 0,-1 2 0 16,7 1 0-16,0 0 0 0,-1-1 0 0,7 1 0 15,-3-1 0-15,-1-2 0 0,-2-5 0 0,0 2 0 16,-4-2 10-16,1 0-10 0,-3 0 8 0,-4-1-8 16,1 1 24-16,3 0 0 0,0 2 0 0,-7-2 0 15,1 2-2-15,-3-2-1 0,0-3 0 0,-3 2 0 0,-1-2-4 16,-2 0-1-16,-3 1 0 0,3-1 0 0,-3 0-7 15,0 0-1-15,-4-6-8 0,-2 1 12 0,6-3-12 16,-6-2 8-16,0-3-8 0,-3-3 0 0,0-3 14 0,0-5-3 16,0 1-1-16,0-1 0 0,-3-5 5 0,0 2 1 15,3-4 0-15,-4-1 0 0,1-2-8 0,0-1-8 16,0-2 11-16,3-2-597 16,0-1-119-16</inkml:trace>
  <inkml:trace contextRef="#ctx0" brushRef="#br0" timeOffset="39966.655">12033 10734 1227 0,'0'0'27'0,"0"0"5"0,0 0 2 0,0 0 1 0,0 0-35 0,0 0 0 0,0 0 0 0,0 0 0 15,0 0 60-15,0 0 4 0,0 0 2 0,0 0 0 0,0 0-4 0,0 0-1 16,0 0 0-16,0 0 0 0,0 0-5 0,-3 8 0 16,-3-3-1-16,0 6 0 0,-3 0-23 0,0 2-4 15,-3-3 0-15,4 4-1 0,-4 4-18 0,0 3-9 16,0 6 10-16,-3 2-10 0,0 3 0 0,-3 5 0 16,3 2 0-16,-3 6 0 0,1 6 0 0,-1 4 14 15,-3 3-2-15,-3 3-1 0,-3 3-21 0,3 4-4 16,-5-1-1-16,-1 1 0 0,0 7 15 0,0-4 0 15,-2-2 0-15,-1 2 0 0,-3-5 0 0,-2 0 0 16,-4 3 8-16,0-3-8 0,1 1 0 0,-1-4 0 16,-3 1 0-16,1-4 0 0,2-4 12 0,0 0 0 0,1-1-1 15,2-2 0-15,0-5 17 0,3-1 4 0,4-4 1 16,-1-4 0-16,3-2-5 0,3 0-2 0,7-5 0 16,-1-3 0-16,0-2-13 0,6-4-2 0,0 1-1 0,0-5 0 15,6-1-10-15,-3-2 12 0,3-5-12 0,4-1 12 16,-1-4-12-16,0 2 12 0,6-8-12 0,-3 2 12 15,3-2-12-15,0 0 0 0,0 0 0 0,0 0 0 32,0 0-102-32,0 0-13 0,0 0-2 0,0 0-791 0</inkml:trace>
  <inkml:trace contextRef="#ctx0" brushRef="#br0" timeOffset="44719.128">12313 12637 1026 0,'0'0'28'0,"0"0"8"0,0 0-28 0,-3 0-8 0,-6 0 0 0,3 0 0 15,3 0 84-15,0 0 15 0,0-3 3 0,3 3 1 16,0 0-49-16,0 0-10 0,0 0-1 0,3-5-1 15,0-3-20-15,3 2-4 0,0 1-1 0,3 0 0 16,-3-1-3-16,3 1-1 0,0 0 0 0,3 2 0 16,3-2-13-16,-4 0 11 0,4 5-11 0,0-3 10 15,0 0-10-15,3 3 0 0,0 0 0 0,3 3 0 16,5-3 0-16,-5 3 0 0,3-3 0 0,6 0 0 16,-3 0 0-16,2 0 0 0,1 2 0 0,-3 1 0 15,0-3 20-15,0 0 1 0,-4 0 1 0,-2 0 0 16,0 0 12-16,0 0 2 0,-6 0 1 0,0 0 0 0,-6 0 1 15,-1 0 0-15,1 0 0 0,-3 0 0 0,-6 0-4 16,0 0-1-16,0 0 0 0,0 0 0 0,0 0 14 0,0 0 2 16,0 0 1-16,-9 0 0 0,3 0-42 0,6 0-8 15,-8 0 0-15,-1 0-677 16,3 3-135-16</inkml:trace>
  <inkml:trace contextRef="#ctx0" brushRef="#br0" timeOffset="45483.662">13349 13396 1494 0,'-15'3'32'0,"9"-1"8"0,-3-2 0 0,3 0 3 0,-3-2-35 0,3 2-8 0,3-3 0 0,3 3 0 16,0 0 47-16,-3-5 7 0,0-1 2 0,0 1 0 15,3 5-32-15,6-5-7 0,-3-1-1 0,-3 6 0 16,0 0-16-16,9-5 8 0,-3 2-8 0,0 1 0 16,-6 2 0-16,9 2 0 0,0 1 0 0,3 5 0 15,0-3 0-15,0 6 0 0,0 0 0 0,5-1 0 16,1-2 0-16,3 5 0 0,3-5 0 0,6 3 0 16,2-1 0-16,4-2 13 0,3 0-1 0,2-2 0 15,4-4-12-15,-3-2-10 0,2 0 2 0,-2-5 0 16,3 2 20-16,-4-2 4 0,4-3 0 0,-6 0 1 15,-1 0 13-15,-5 3 2 0,-3 0 1 0,-3-1 0 0,-6 4-5 16,-4-1 0-16,-5-2-1 0,0 5 0 0,-3 0 2 16,-9 0 1-16,0 0 0 0,0 0 0 0,0 0 2 0,0 0 1 15,0 0 0-15,-3 5 0 0,-3-2-20 0,6-3-4 16,-6 5-1-16,3 0-684 16,-6-2-138-16</inkml:trace>
  <inkml:trace contextRef="#ctx0" brushRef="#br0" timeOffset="46101.365">14638 12626 1177 0,'0'0'25'0,"0"0"6"0,0 0 1 0,0 0 2 0,0 0-34 0,0 0 0 16,0 0 0-16,12-3 0 0,-4 1 54 0,4-4 4 16,3 4 1-16,0-1 0 0,6 0-14 0,0 3-2 0,0 0-1 0,5-2 0 15,1 2-18-15,9 0-3 0,0 0-1 0,5 0 0 16,1 2-12-16,3-2-8 0,-1 3 8 0,4-3-8 16,-3 3 0-16,2-3 8 0,4 2-8 0,-4-2 0 15,4 3 0-15,-3 0 0 0,-4-6 0 0,-2 3 8 16,-3-3-8-16,-4 3 0 0,-2 0 0 15,-6-2 0-15,-3-1 16 0,-3 0 1 0,-7 3 1 0,1 0 0 16,-3 0 11-16,-6 0 3 0,-6 0 0 0,0 0 0 16,0 0-4-16,0 0-1 0,-3 8 0 0,0 3-582 15,-3-3-116-15</inkml:trace>
  <inkml:trace contextRef="#ctx0" brushRef="#br0" timeOffset="54623.377">8536 14801 1792 0,'-6'-11'40'0,"6"6"8"0,0 0 1 0,0-1 1 0,3 1-40 0,-3 0-10 0,3-1 0 0,6-1 0 16,0 1 75-16,-1 1 13 0,7 0 2 0,0-1 1 16,0 1-20-16,0 2-4 0,6 1-1 0,-6-1 0 15,3 0-24-15,-1 1-5 0,1 2-1 0,-3 0 0 16,3 2-23-16,0 1-5 0,-3 2 0 0,6-2-8 16,-4 2 0-16,4 1-11 0,-3-4 0 0,6 6-727 15,-3-2-146-15</inkml:trace>
  <inkml:trace contextRef="#ctx0" brushRef="#br0" timeOffset="54814.505">8455 15042 2340 0,'-21'-3'66'0,"16"3"15"0,-1-3-65 0,6 3-16 15,0 0 0-15,0 0 0 0,0 0 32 0,11-2 4 0,4-4 0 0,6 4 0 16,3-4 0-16,6-2 1 0,8 1 0 0,1-1 0 15,3 0-22-15,-1 0-5 16,1 0-1-16,3 0 0 16,-1 0-49-16,4 0-11 0,-3 3-1 0</inkml:trace>
  <inkml:trace contextRef="#ctx0" brushRef="#br0" timeOffset="58184.094">9854 15155 810 0,'0'0'23'0,"0"0"5"0,0 0-28 0,0 0 0 0,0 0 0 0,0 0 0 15,0 0 112-15,0 0 18 0,0 0 3 0,6-2 1 16,0-4-30-16,0 1-7 0,3 0-1 0,0-6 0 16,3 1 16-16,6-4 4 0,-3 1 0 0,3-3 0 15,2-2-60-15,-2-1-11 0,6-2-2 16,-6-5-1-16,3-1-16 0,0-2-3 0,-4 0-1 0,1-5 0 15,0-3-8-15,-3 2-2 0,0-2 0 0,0-3 0 16,-6 1-3-16,3-4-1 0,-3 1 0 0,-6 2 0 16,2-5-8-16,-2 8 0 0,-3-2 9 0,0 4-9 15,-3 4 0-15,0 1 0 0,-2 4 0 0,2 0 8 16,-3 4-8-16,3 4 0 0,-6-1 0 0,3 6 8 16,3 0-8-16,-3 2 0 0,0 6 0 0,-3 2-8 15,3 3-4-15,0 3 0 0,-3 0 0 0,-3 7 0 16,3 6-5-16,0 0-2 0,0 5 0 0,-3 6 0 15,4-4 6-15,-1 9 1 0,0 3 0 0,0-1 0 16,6 3 12-16,-3 0-11 0,3-3 11 0,0 3-10 16,0 0 10-16,6 3-10 0,-3-3 10 0,3 3-10 15,3 0 10-15,-3-1 0 0,0 4 0 0,3-6 0 0,0 0 0 16,3 0 0-16,-3-6 0 0,2-1 0 0,1 1 0 0,0-7 0 16,0-3 0-16,3 0 0 0,0-2 0 0,0-6 0 15,0 3 0-15,3-5 11 0,0 2 2 0,0-8 1 16,-1-2 0-16,7-3 0 0,-3-3-26 0,3-2-4 15,0-3-2-15,0-5-948 16</inkml:trace>
  <inkml:trace contextRef="#ctx0" brushRef="#br0" timeOffset="59186.659">10601 14671 1687 0,'-12'-2'48'0,"4"2"10"0,-1 0-46 0,0 0-12 0,-3 0 0 0,0 0 0 16,3 0 75-16,-3 0 13 0,-3 2 2 0,3 3 1 15,0-2-38-15,0 0-7 0,4 5-2 0,-4-3 0 16,3 6-36-16,0-1-8 0,0 3 0 0,3 3 0 16,0 0 0-16,3 3 0 0,-3 2 0 0,6 0-10 15,-3 3 10-15,3 0-10 0,3-1 10 0,-3 1-10 16,6 0 10-16,-3-3 0 0,3 0 10 0,0-2-10 16,3-1 0-16,0-2 0 0,0-5 0 0,0-1 0 15,2 1 0-15,4-6 8 0,-3 1-8 0,3-4 0 16,-3-2 13-16,3-5 0 0,0 0 0 0,3-3 0 15,-3-3 2-15,-1-2 0 0,1-3 0 0,-3-2 0 16,0-1-3-16,0-7 0 0,-3-1 0 0,0-2 0 16,-3 0 0-16,0 0-1 0,-3-3 0 0,0 3 0 15,-3 2-11-15,-3 4 0 0,0 1 0 0,-3 4 0 0,-6 5-16 16,3 0 2-16,-6 2 0 0,0 6 0 16,-3 2-2-16,1 3-1 0,-4 0 0 0,-3 5 0 0,0 1 5 0,-3 2 0 15,3 2 1-15,4 3 0 0,-1 1 11 0,0-1-8 16,6 3 8-16,3-3-8 0,3 0 8 0,6 0-8 15,0 1 8-15,3-6-8 0,6-3-2 0,0 3 0 16,9-6 0-16,0 1 0 0,6-6 10 0,0 1 0 16,2-4 0-16,4-1-8 0,0-4 8 0,0 0 0 15,3-2 10-15,-1 0-10 0,1-3 8 0,3 0-8 16,-3 3 0-16,-1 0 0 0,1-1 0 0,0 1 8 16,-3 3-8-16,-1-1 0 0,1 3 11 0,-3 0-1 15,-3 0 0-15,-3 0 0 0,0 3 5 0,-3 2 1 0,-4 1 0 16,1 2 0-16,-3-3-3 0,-3 3 0 0,-6 0 0 0,9 3 0 15,-6-1-5-15,-3-2-8 0,6 6 11 0,-6-6-11 16,0 0 12-16,0 0-12 0,0 8 12 0,0-8-12 16,0 0 14-16,0 0-4 0,0 0-1 0,0 5 0 15,0-5 0-15,0 0 0 0,0 0 0 0,0 0 0 16,0 0 0-16,-6-3 0 0,3 3 0 0,-3-5 0 16,0 0-9-16,0-1 0 0,0 1 0 0,-3 0-11 15,-3-1-8-15,-2 4-1 0,-1-1-1 0,-3 3 0 16,-3 0 13-16,3 3 8 0,-6 2-10 0,4 0 10 15,-1 3-24-15,3 0 2 0,0 3 0 0,3-1 0 16,3 4 9-16,3-4 1 0,0 1 1 0,3 2 0 16,3-2 11-16,3-1-10 0,3-2 10 0,6 0-10 15,0 0 10-15,3-3 8 0,0 1-8 0,6-4 11 0,3 1 8 16,0-6 1-16,2 1 1 0,1-1 0 0,0-2-4 16,0-3-1-16,-3 0 0 0,-1 0 0 0,1 0-7 15,-6 3-1-15,0-6-8 0,0 3 12 0,-3 0 0 16,-3 0 0-16,0 0 0 0,-6 3 0 0,3 0 9 0,-3-1 2 15,-3 6 0-15,0 0 0 0,0 0-7 0,0 0-2 16,0 0 0-16,0 0 0 0,0 0-14 0,-3 6 0 16,0 4 0-16,0 1 0 0,0 2-12 0,3 3 4 15,3 3 8-15,0 2-13 0,0 5 13 0,3 1 0 16,0 7-10-16,3 0 10 0,-1 3 0 0,1 3 0 16,6-3 0-16,-3 3 0 0,0 0 0 0,3 2 15 15,0 3-1-15,0-3 0 0,-3 6-27 0,0-6-6 16,2 3-1-16,-5-3 0 0,0-2 0 0,-3 0-1 0,0-3 0 15,-6 0 0-15,0 0 13 0,-3-3 8 0,-3-2-10 0,-3-3 10 16,-3 3 0-16,-2-3 0 0,-1-2 0 0,-6-4 0 16,0-1 0-16,0-4 12 0,-3-2-4 0,1-5-8 15,-1-4 18-15,-3-4-3 0,3-6-1 0,-3-4 0 16,3 1-1-16,4-7 0 0,2 0 0 0,0-8 0 16,6 2 15-16,6-5 2 0,3 0 1 0,6-2 0 15,3 0 10-15,9-4 3 0,3-4 0 0,6 0 0 16,2-3-44-16,7-3-11 0,3 3-1 0,0-3 0 15,5 0 4-15,4 3 0 0,2 3 0 0,4 2-778 16,0 3-155-16</inkml:trace>
  <inkml:trace contextRef="#ctx0" brushRef="#br0" timeOffset="60202.454">12804 13999 1242 0,'0'0'27'0,"0"0"5"0,-3-5 2 0,-3 2 2 0,0 1-36 0,-3-1 0 0,0-2 0 0,-3 5 0 15,0 0 114-15,1 2 16 0,-7-2 3 0,0 3 1 16,3 0-66-16,-6 2-12 0,-3 3-4 0,1 2 0 16,2 1-37-16,-3 2-15 0,-3 0 11 0,0 1-11 15,1 1 0-15,-4 1 0 0,-3 0 0 0,0 3 0 16,-2-3 0-16,-4 2 0 0,0 1 0 0,0-3 0 16,4 2 23-16,-1-2-2 0,0 2 0 0,7-2 0 15,-1 0 5-15,3 0 1 0,6-3 0 0,3 3 0 16,3-3-18-16,3 1-9 0,4-1 10 0,8-3-10 15,0 4 0-15,8-4 0 0,4-2 0 0,6 0 0 16,6-3 0-16,6 1 0 0,9-4 8 0,2 4-8 16,7-4 11-16,2 1-11 0,1-3 12 0,3 3-12 15,-7-3 10-15,7 0-10 0,-1 0 8 0,1 2-8 16,-3 1 26-16,-7 2 0 0,-2 3 0 0,-9-3 0 16,-7 3-26-16,-5 3 0 0,-9-3 0 0,-6 2 0 15,-6 4 0-15,-12 2 8 0,-12 5-8 0,-5 3 8 0,-13 2-8 16,-3 0 0-16,-8 6-10 0,-4 5 10 15,-2-2-33-15,-4 2-1 16,-5 0 0-16,-1 2 0 0,4 1 23 0,-1-3 11 0,4-2-10 0,5-4 10 0,7-2-8 0,5-2 8 16,3-3 0-16,13-1-9 0,5-4 9 0,6 0 0 15,9-6 0-15,6 3 0 0,12-6 0 0,3 1 0 16,9-3 0-16,11-6-8 0,4-2 25 0,12-2 6 16,5-4 1-16,7-4 0 0,5-1 5 0,4 1 2 15,-4-4 0-15,1 1 0 0,-4 3-2 0,4-4 0 16,-4 4 0-16,1-1 0 0,-7 1 4 0,-5 4 1 15,-4 1 0-15,-8 2 0 0,-6 1-34 0,-6 2-16 0,-6 2 2 16,-7 4-723-16,-2-1-145 0</inkml:trace>
  <inkml:trace contextRef="#ctx0" brushRef="#br0" timeOffset="60717.234">12039 15515 1580 0,'0'0'35'0,"0"0"7"0,0 0 2 0,0 0 0 0,0 0-36 0,9 0-8 16,0-2 0-16,0 2 0 0,3 0 93 0,0-3 17 16,6 0 3-16,-1 3 1 0,4-2-33 0,0 2-6 15,3 0-2-15,0 0 0 0,2 0-41 0,1 0-9 16,-3 5-2-16,-3-2 0 0,0-1-21 0,-3 3 9 15,-6 1-9-15,-1-1 0 0,1 6 9 0,-6-3-9 16,-3 0 0-16,0 2 9 0,-9 3-9 0,0 3 0 0,-6-3-10 0,-2 6 10 31,-10-1-40-31,-3 4-3 0,-3-4 0 0,-3 3 0 16,4-2 14-16,-7 2 2 0,3-2 1 0,0-1 0 0,7-2 26 0,-1-5 0 0,6 2 0 16,0-5 0-16,9-3 28 0,0 0 8 0,6 1 2 0,6-6 0 15,0 0-4-15,12-6-1 0,6 1 0 0,6-8 0 16,6 5 9-16,6-3 2 0,5-2 0 0,4 0 0 15,2 0-20-15,4-3-3 0,0 2-1 0,-1 1 0 16,4 0-9-16,-1 0-3 0,-5 2 0 0,3 3 0 16,-4 0-99-1,-5 0-20-15,-3 3-4 0</inkml:trace>
  <inkml:trace contextRef="#ctx0" brushRef="#br0" timeOffset="61903.871">14923 12605 698 0,'0'0'15'0,"-6"2"3"0,6-2 1 0,0 0 1 0,0 0-20 16,0 0 0-16,0 0 0 0,0 0 0 0,12 3 100 0,0 0 16 0,6-1 4 0,9 4 0 16,6-6-10-16,2 5-2 0,7-2 0 0,6-3 0 15,5-3-9-15,7 3-3 0,8 0 0 0,7 3 0 16,-1-1-24-16,6 1-4 0,10-6-2 0,-1 3 0 15,6 3-26-15,0 0-4 0,-2-6-2 0,2 3 0 16,6 3-20-16,-3-3-4 0,1-3-1 0,-4 3 0 16,-3 0-1-16,0 3-8 0,-5-1 12 0,-1 1-4 15,-6-3-8-15,-5 0 0 0,-7 0 0 0,-5 0 0 16,-1 2 0-16,-11 1 0 0,-12-3 0 0,-7 3 0 16,-5 2 0-16,-6-5 0 0,-12 3 0 0,-9-3 0 15,0 0-43 1,-9 2-13-16,-6 4-4 0,-15-1-896 0</inkml:trace>
  <inkml:trace contextRef="#ctx0" brushRef="#br0" timeOffset="63107.437">13712 14142 975 0,'0'0'21'0,"0"0"5"0,0 0 1 0,6-5 1 0,-6 5-28 0,0 0 0 0,0 0 0 0,0 0 0 16,0 0 61-16,0 0 7 0,0 0 2 0,3 8 0 16,0 2-26-16,0 3-4 0,0 1-2 0,-3 4 0 15,3 1-2-15,0 2-1 0,-3 5 0 0,0 1 0 16,0 5 8-16,0 2 1 0,0 0 1 0,0 3 0 15,0 0-5-15,0-2 0 0,3 2-1 0,-3 0 0 16,3-3-39-16,0 3 0 0,-3 0-9 0,3-2 9 16,-3 2 0-16,3-5 0 0,-3-1 0 0,3-2 0 15,0-2 9-15,0-3-9 0,-3-6 10 0,3-2-10 0,-3 0 9 16,0-8-9-16,0 0 8 0,0-8-8 0,0 0 19 0,0 0-2 16,0 0 0-16,0 0 0 0,0 0 12 0,-3-5 3 15,3-6 0-15,0 0 0 0,0-7-16 0,0-1-4 16,0-4 0-16,0-1 0 15,3-3-56-15,-3 1-11 0,2-1-2 0,-2-2-1 16,0-3-52-16,0 3-10 0,-2-2-3 0,2 2 0 16,-3-1-17-16,0 1-3 0,-3 0-1 0,3 3 0 15,-6-1 67-15,3 3 13 0,-3 1 2 0,0 2 1 0,-3-1 127 0,0 1 26 16,3 0 4-16,0 2 2 0,-3 1 48 0,3 2 10 0,3-2 1 16,0 4 1-16,3-2-52 0,3 1-10 0,0 1-3 0,0-2 0 15,3 6-53-15,3-1-10 0,3 1-2 0,3-1-1 16,-3 1-18-16,6-1-9 0,-3 3 10 0,6 0-10 15,-3-2 0-15,3 2 0 0,-1 2 0 0,4-2 0 16,-3-2 8-16,3 2-8 0,0 3 0 0,0-3 0 16,5 2 0-16,-5 1 8 0,3 2-8 0,0 1 0 15,0 2 0-15,0 0 0 0,2 2 0 0,-2 4 0 16,-3 2 0-16,0 0 0 0,-3 2-9 0,-3 1 9 16,-1 2-11-16,-5 0 11 0,0 0-12 0,-3 1 12 15,0-1 0-15,-3 0 11 0,-3 0 0 0,0 1 0 16,-3 1-11-16,-3-1-11 0,-3 2 3 0,0-1 0 15,-3 1 8-15,-5 0 11 0,-1-3-3 0,-6 6 0 16,0-3 4-16,0 0 0 0,-2 2 0 0,-4 1 0 16,-3 2-12-16,3-3 0 0,-3 1 9 0,4-1-9 15,-4-2 8-15,3 0-8 0,3-5 10 0,1 2-10 0,5-2-10 16,0-3-8-16,6-1-2 0,6 1-892 16</inkml:trace>
  <inkml:trace contextRef="#ctx0" brushRef="#br0" timeOffset="63606.064">14652 14097 982 0,'0'0'21'0,"0"0"5"0,-2-3 1 0,2 3 1 0,0 0-28 0,0 0 0 0,-6-2 0 0,3-4 0 16,3 6 68-16,0 0 8 0,0 0 2 0,0 0 0 15,0 0-33-15,0 0-6 0,0 0-2 0,0 0 0 16,0 0-17-16,0 0-4 0,0 0-1 0,0 0 0 0,0 0 12 0,0 0 2 16,-6 6 1-16,-3 2 0 0,-3 2-14 0,-3 1-4 15,-3 5 0-15,0 2 0 16,-3 1-12-16,1 7 0 0,-1-2 8 0,-3 5-8 0,-3 3 0 0,3 0 8 16,0 7-8-16,4 1 0 0,-1 0 17 0,6-1-2 15,0 1-1-15,3-3 0 0,6 3-4 0,3-3-1 16,3 0 0-16,6 0 0 0,0-3 15 0,6 1 2 15,3-1 1-15,3-5 0 0,6 0 13 0,-4 0 2 16,4-2 1-16,3-3 0 0,3-6-3 0,0 3 0 16,2-5 0-16,-2-3 0 0,0-2-16 0,-3-3-4 15,2-3-1-15,-2 1 0 16,0-6-51-16,0-3-11 0,-3 0-1 0,2-5-1 0</inkml:trace>
  <inkml:trace contextRef="#ctx0" brushRef="#br0" timeOffset="64523.037">15108 14309 1026 0,'18'0'28'0,"-12"2"8"0,9-2-28 0,-1 3-8 0,4 0 0 0,3 2 0 15,0 0 57-15,3 0 11 0,0 3 1 0,2 0 1 16,-2 0-30-16,0 6-7 0,-3-7-1 0,3 4 0 15,0 2-8-15,-7 3-1 0,-2-5-1 0,0 2 0 16,-3 0-6-16,-3-2-2 0,-3-1 0 0,-6 4 0 16,-3-4 22-16,-6 3 5 0,-3 1 1 0,-3-1 0 15,-6 3 6-15,-2 0 2 0,-7-1 0 0,0 4 0 16,-3-3-14-16,4 0-2 0,-4 2-1 0,-3-2 0 16,3 3-19-16,-2-1-4 0,2-2-1 0,0 3 0 31,3-6-39-31,4 3-8 0,2 0-2 0,3-3-519 0,9-3-104 0</inkml:trace>
  <inkml:trace contextRef="#ctx0" brushRef="#br0" timeOffset="64824.559">15709 14280 1918 0,'-15'-14'42'0,"9"9"9"0,-3 0 1 0,0-1 3 0,-2 4-44 0,-1-1-11 16,0-2 0-16,0 5 0 0,-3 0 36 0,3 0 4 15,-3 3 2-15,3 2 0 0,0 0 8 0,0 6 2 16,4-3 0-16,-1 5 0 0,0 0-52 0,3 3-22 16,0 0 2-16,0 2 0 0,3 4 20 0,0 1 0 15,3 1 0-15,-3 0 0 0,3 2 0 0,3 1 0 16,0-3 8-16,0 0-8 0,3-1 17 0,0 1-1 16,3-3-1-16,3 0 0 0,-1 1-15 0,-2-4 0 15,6-2 8-15,0 0-8 0,0-3 11 0,0 0-1 0,6-2 0 16,-3-6 0-16,-1 1-1 0,4-1 0 0,3-3 0 15,-3-2 0 1,3-2-41-16,-3-1-9 0,5-2-2 0,-5-6-951 0</inkml:trace>
  <inkml:trace contextRef="#ctx0" brushRef="#br0" timeOffset="65188.847">16060 14605 1551 0,'0'0'34'0,"0"0"7"0,0 0 2 0,0 0 1 0,0 0-36 0,-6 0-8 15,1 0 0-15,-1 3 0 0,3-1 100 0,3-2 17 16,-6 6 4-16,3-4 1 0,-3 4-56 0,3 1-11 16,0 1-3-16,-3 3 0 0,3-3-7 0,0 5-1 15,-3 0-1-15,6 3 0 0,-3 0 0 0,0 0 0 16,0 0 0-16,3 2 0 0,0-4-35 0,0 2-8 16,0 2 0-16,0-5 0 0,3 3 8 0,0 0 0 15,0-3 0-15,0-2 0 0,3-3-8 0,0 0 8 0,0 0-8 16,3-3 8-16,-3-2-8 0,6-3 0 0,-1-3 0 0,4-5-11 31,0 0-122-31,0-3-25 0,0-7-5 0,0-3-1 0</inkml:trace>
  <inkml:trace contextRef="#ctx0" brushRef="#br0" timeOffset="65466.744">16010 14491 1962 0,'0'0'43'0,"-6"-2"9"0,3 2 1 0,-3 0 3 0,6 0-45 0,-3 2-11 0,3-2 0 0,0 0 0 16,0 0 54-16,0 0 9 0,0 0 1 0,0 6 1 16,0-1-32-16,0-5-6 0,0 0-2 0,6 8 0 15,-3 0-25-15,-3-8 0 0,3 8-9 0,-3-8 9 16,0 0 0-16,6 8 0 0,-6-8 0 0,3 5 0 16,-3-5 0-16,0 0 0 0,0 0 9 0,0 0-9 15,9 0 20-15,-9 0-2 0,6 0 0 0,3-5 0 0,0-1-6 0,-1-2-2 16,-2 0 0-16,3 3 0 0,-6-3-10 0,3 0-9 15,0-2 9-15,-3 4-13 0,0-2 4 0,-3 3 1 16,-3 0 0-16,0 2 0 0,-3 1 8 0,0 2 0 16,-3-3 10-16,0 3-10 0,-2 0 12 0,2 3-4 15,0-1-8-15,0 3-696 16,3 1-145-16</inkml:trace>
  <inkml:trace contextRef="#ctx0" brushRef="#br0" timeOffset="65858.85">15188 14171 1497 0,'0'0'32'0,"0"0"8"0,0 0 0 0,-1467 0 4 0,2934 0-36 0,-1467 0-8 0,0 0 0 0,0 0 0 16,0 0 102-16,0 0 18 0,3-5 4 0,0 0 1 0,0-1-47 0,0 1-10 16,3 2-1-16,0-2-1 15,0 2-27-15,3-2-6 0,3 2-1 0,3 1 0 0,-3-1-12 16,6-2-4-16,-1 2 0 0,4 1 0 0,6-1-6 15,3-2-2-15,0 2 0 0,2 0 0 0,-2-2-8 0,3 2 0 16,-3 1 0-16,-4-4 0 0,1 4 0 0,-3-1-12 16,0-2 2-16,-6 2 1 15,-3-2-39-15,-4 0-7 0,-2 2-1 0,0-2-608 16,-9 5-120-16</inkml:trace>
  <inkml:trace contextRef="#ctx0" brushRef="#br0" timeOffset="66063.772">15542 13959 1911 0,'0'0'42'0,"0"0"9"0,0 0 1 0,3-2 2 0,6-1-43 0,-3 0-11 0,3 3 0 0,3 0 0 16,0-2 85-16,0 2 15 0,3 2 4 0,0 1 0 16,3 0-64-16,-1-1-13 0,1 4-3 0,3-1 0 15,0 3 7-15,-3 0 1 0,3-3 0 0,-6 6 0 16,-1-3-20-16,-2 5-3 0,6-5-1 0,-6 5 0 15,-6-2-8-15,0-1 0 0,-6 1 0 0,0 2 0 32,-3 0-28-32,-6 3-8 0,-3-3-2 0,-6 3-685 0,1 0-137 0</inkml:trace>
  <inkml:trace contextRef="#ctx0" brushRef="#br0" timeOffset="66864.07">16629 13933 1404 0,'0'0'31'0,"0"0"6"0,0 0 2 0,0 0 0 0,0 0-31 0,6-3-8 0,-6 3 0 0,0 0 0 15,12 3 82-15,-3-3 15 0,-9 0 3 0,6 5 1 16,0 1-45-16,3 1-8 0,-3 4-3 0,-4 2 0 16,-2 3-6-16,0 3-2 0,3 2 0 0,-3 3 0 15,-8 5-5-15,5 0-2 0,0 0 0 0,-3 5 0 16,0 3-16-16,0 3-3 0,-6 0-1 0,6 2 0 15,-3 0-10-15,3 3 0 0,0-5 9 0,0 2-9 16,0-2 8-16,0-3-8 0,3 0 10 0,0-5-10 16,0 0 0-16,0-1 8 0,3-4-8 0,-3-1 0 15,3-4 0-15,0-1 11 0,3-3-11 0,0-5 10 16,0-5-10-16,0 0-12 0,6-5 2 0,0 0-654 16,3-6-130-16</inkml:trace>
  <inkml:trace contextRef="#ctx0" brushRef="#br0" timeOffset="67428.893">17138 14174 1360 0,'15'-3'30'0,"-15"3"6"0,0 0 2 0,0 0 0 0,0 0-30 0,0 0-8 0,-3-3 0 0,3 3 0 16,-3-5 104-16,3 5 20 0,0 0 4 0,-3-2 1 15,-6 2-53-15,3 0-10 0,6 0-2 0,0 0-1 16,-6 7-50-16,-3-1-13 0,0 4 0 0,3 1 0 16,0-1 0-16,-3 4 0 0,0 4-14 0,0 1 5 15,4 5 9-15,-4-1 0 0,0 4 0 0,-3-1 0 16,3 6 0-16,3-3 8 0,-3 0-8 0,3 0 0 15,-3 0 0-15,6 1 0 0,3-7 0 0,0 1 0 16,3-3 0-16,0 1 8 0,9-4-8 0,-3-2 11 16,3-3-11-16,0 0 0 0,6-5 0 0,2 0-11 15,1-2 31-15,3-4 7 0,-3-4 1 0,3-4 0 16,8 1 9-16,-2-3 3 0,-6-3 0 0,6-2 0 16,-3 0-23-16,-1-6-4 0,-2 4-1 0,-3-7 0 15,-3-1-1-15,3-1-1 0,-3 0 0 0,-7-5 0 16,-2 2-2-16,0 1 0 0,0 0 0 0,-3-1 0 15,-9 3-8-15,0-2-16 0,0 2 4 0,-3 3 1 16,-6 2-15-16,-2 3-3 0,-7 1-1 16,0 4 0-16,0 0-7 0,-9 6-2 0,-8 2 0 15,2 1 0-15,0-1 20 0,3 6 4 0,-5-1 1 0,5 4 0 0,0-4 14 0,9 4 0 16,4 2 0-16,5-3 0 0,-6 3 0 0,12-3 0 16,3 3 0-16,6 0 0 0,0 0 14 0,3-3-1 15,3 3 0-15,9-3 0 0,6-2 11 0,-1 2 3 16,1-5 0-16,9 0 0 0,12 0-4 0,-4-2-1 15,1-1 0-15,0-2 0 0,2 0-14 0,1-1-8 16,0-2 8-16,-6 0-688 16,-1-5-136-16</inkml:trace>
  <inkml:trace contextRef="#ctx0" brushRef="#br0" timeOffset="67726.305">17311 13830 1890 0,'-3'-8'41'0,"3"8"9"0,0 0 2 0,6 0 1 0,8-3-42 0,-2 3-11 0,3-2 0 0,0 2 0 15,9 5 24-15,0-3 2 0,3 1 1 0,-1 5 0 16,7 0 21-16,0 3 4 0,3 2 0 0,-4 0 1 16,-2 0-22-16,3 6-5 0,2 5-1 0,1-1 0 15,-3 7 1-15,-3-1 0 0,-6-3 0 0,-1 6 0 16,-2-3-13-16,-3 3-2 0,0 2-1 0,-6 0 0 15,-3 6-1-15,0-3 0 0,-6 3 0 0,-3 0 0 16,-3-1-29-16,-3-2-5 16,-3 0-2-16,0-5 0 0,-6 0-1 0,0 0-1 0,-3-6 0 15,-3 1 0-15,-5-4 3 0,-1-1 1 0,3-1 0 0,-6 0-620 16,-6 0-124-16</inkml:trace>
  <inkml:trace contextRef="#ctx0" brushRef="#br0" timeOffset="68540.474">18451 13819 1418 0,'0'0'31'0,"6"3"6"0,-1 2 2 0,1 0 1 0,0 3-32 0,3 0-8 0,-6 6 0 0,3-1 0 0,0 3 87 0,-3 5 15 15,-3 3 3-15,-3 5 1 0,0 0-43 0,0 5-9 16,0-2-2-16,-3 5 0 16,3 0-20-16,-3 3-4 0,3 2 0 0,-3 0-1 15,3 1-19-15,1-1-8 0,2 3 8 0,-3-3-8 0,3-2 10 16,3-3-10-16,-3 0 12 0,2-2-12 0,-2-6 0 0,3-3 0 16,0-2 0-16,0 0 0 0,0-6 0 0,0-5-11 15,0-2 0-15,0-6 0 16,-3-5-20-16,0 0-4 0,3-5-1 0,0-3-852 15</inkml:trace>
  <inkml:trace contextRef="#ctx0" brushRef="#br0" timeOffset="68812.624">18445 13835 2156 0,'-3'-8'48'0,"3"8"9"0,0-5 3 0,0-3 0 0,3 3-48 0,0-1-12 0,0 1 0 0,3 2 0 15,2-2 40-15,1 2 7 0,6-2 1 0,0 3 0 16,3-1-33-16,3 3-7 0,3 0 0 0,5 0-8 16,1 3 0-16,3-1 0 0,0 6 0 0,2 3 0 15,-5-3 0-15,3 5 0 0,0 0 0 0,-4 3 0 16,-2 0 0-16,-3 2-9 0,0-2 9 0,-3 3 0 16,0-1 0-16,-10 3-10 0,-2 1 10 0,-6-1 0 15,-3 0 0-15,-6 3-8 0,-3-3 8 0,-8 0 0 16,-4 0 0-16,-9 3 8 0,0-3-8 0,-3 3 12 15,-2-3-12-15,-4-2 0 0,0 2 8 0,-2-3-8 16,2 1-30 0,3-6-9-16,1 3-1 0,5-5-964 0</inkml:trace>
  <inkml:trace contextRef="#ctx0" brushRef="#br0" timeOffset="69130.817">19379 13724 1756 0,'0'0'39'0,"-9"3"8"0,0-1 1 0,-5 4 1 0,2-4-39 0,0 3-10 16,0 1 0-16,0 2 0 0,0-3 53 0,0 3 9 0,3 5 2 0,3-2 0 16,-3 5-48-16,0 2-8 0,0-2-8 0,-2 5 9 15,5 0-1-15,-3 3 0 0,0 3 0 0,-3 2 0 16,3 5-8-16,0-2 12 0,-3 5-12 0,0 0 12 15,0 0-12-15,0 3 0 0,3-1 0 0,0 1 0 16,6 2 0-16,-2-5 0 0,5 0 0 0,0 1 8 16,5-4 8-16,1-2 2 0,3-3 0 0,0 0 0 15,6-5 14-15,-3-3 4 0,3 0 0 0,3-2 0 16,0-4-36-16,3 1 0 0,-1-5 0 0,4-3 0 16,0 0 0-16,3-3 0 0,3-2 0 0,2-6-667 15,1-2-133-15</inkml:trace>
  <inkml:trace contextRef="#ctx0" brushRef="#br0" timeOffset="69693.152">19659 14057 2026 0,'-12'-8'44'0,"9"6"10"0,-3-1 2 0,-3 0 1 0,3 1-45 0,0-1-12 0,0-2 0 0,6 5 0 15,0 0 63-15,-3 0 10 0,3 0 3 0,0 0 0 16,0 0-45-16,6 0-9 0,3-3-2 0,3 3 0 15,3 3-20-15,0-3 0 0,3 0 0 0,0 0 0 16,3 0 0-16,-4 3 0 0,7-1 0 0,-3 1 0 16,0-1 12-16,0 1 0 0,0 2 1 0,-1 1 0 15,1-4-13-15,-3 4-10 0,0-1 2 0,-3 0 0 16,3 0 8-16,-3 1 11 0,-3-1-3 0,-4 0 0 16,1 1-8-16,-6 2 0 0,0-3 0 0,-6 3 0 15,-6 2-13-15,-2 1-5 0,-7 2-1 0,-6 3 0 16,-3 3-5-16,0-1 0 0,-5 1-1 0,-4-1 0 15,3 3-6 1,-3-2-1-16,4-1 0 0,-1 4 0 0,0-7 32 0,3 1 0 0,4-2 8 0,2 1-8 16,6-1 12-16,3-1-12 0,6-3 12 0,3-4-12 15,0 2 23-15,3-3-3 0,3-5 0 0,9 5 0 0,6-2-6 16,3-3-2-16,3 0 0 0,5-3 0 0,1-2-1 16,0 0-1-16,3-1 0 0,3-2 0 15,-1 1 0-15,7-4 0 0,-3 3 0 0,-1 0 0 0,4 3 18 16,-6-1 3-16,0-1 1 0,-1 1 0 0,-2 1-20 0,-3 2-3 15,-3 1-1-15,0-1 0 0,-7 3-8 0,1 0-11 16,-3 0 3-16,-3 0-733 16,0 0-147-16</inkml:trace>
  <inkml:trace contextRef="#ctx0" brushRef="#br0" timeOffset="69995.48">20519 13721 2146 0,'-9'-5'60'0,"9"5"15"0,-9 0-60 0,3 0-15 0,1 0 0 0,2 3 0 16,-3-1 22-16,3 4 2 0,-3 2 0 0,6-1 0 15,0 7 9-15,3-1 3 0,-3 3 0 0,3 2 0 16,3 3-36-16,0 3 0 0,-1 3-15 0,1-1 5 15,-3 3 10-15,3 3 11 0,0-3-3 0,0 3 0 16,-3 0-8-16,0-1 0 0,-3 1 0 0,3-3 0 16,-3-2 0-16,0 4 0 0,0-4 0 0,0 2 0 15,0 0 0-15,0-2 0 0,0-1 0 0,0 3 0 16,0-5-111-16,3 2-27 16,0-4-6-16,0-4 0 0</inkml:trace>
  <inkml:trace contextRef="#ctx0" brushRef="#br0" timeOffset="70342.045">20826 13941 1746 0,'0'0'49'0,"0"-3"12"0,3-2-49 0,3 2-12 0,3-2 0 0,3 0 0 16,0-1 24-16,5 4 3 0,1 2 0 0,6-3 0 16,0 3 23-16,3 0 5 0,-1 3 1 0,1-3 0 15,0 2-36-15,3 4-6 0,-3-4-2 0,2 4 0 16,1 2-12-16,-3 0-10 0,0 2 2 0,-6 3 0 16,-1-2 8-16,-2 5 0 0,-6-3 8 0,0 3-8 15,-3 2 14-15,-6 1-2 0,-3-1 0 0,-3 4 0 16,-6-1 0-16,-3 0 0 0,-6-2 0 0,-3 2 0 15,1-3 5-15,-4 1 1 0,-3 2 0 0,-3-3 0 16,3-2 6-16,-2 0 0 0,-1-3 1 0,3-2 0 16,-3 0-25-16,7-4 0 0,-4 1 0 0,3-2 0 15,6-1-133 1,3-5-32-16,3 0-7 0,9-8 0 0</inkml:trace>
  <inkml:trace contextRef="#ctx0" brushRef="#br0" timeOffset="70567.599">21460 13827 2070 0,'-18'3'45'0,"12"-1"10"0,-6-2 1 0,-3 3 3 0,0 2-47 0,-2 3-12 16,2-2 0-16,-3 7 0 0,6-3 57 0,-3 6 10 16,-3 0 1-16,3 3 1 0,3 4-42 0,0 1-9 15,1 3-2-15,2-1 0 0,0 3-16 0,6-2 0 16,0-3 8-16,0 2-8 0,6 1 9 0,3-4-1 0,0 1-8 0,3-3 12 15,2 0-12-15,4-2 0 0,0-3 0 0,6-3 0 32,0-2-24-32,3-3-8 0,3 0-2 0,2-6-659 0,4 1-132 0</inkml:trace>
  <inkml:trace contextRef="#ctx0" brushRef="#br0" timeOffset="70805.636">21710 14195 1717 0,'-12'5'37'0,"12"-5"8"0,0 0 2 0,-3 3 2 0,-3-1-39 0,0 1-10 0,3 2 0 0,3-5 0 15,-3 11 60-15,0 0 9 0,6-1 3 0,0 3 0 16,0 1-35-16,0 2-6 0,3-1-2 0,-3 1 0 0,0 3-6 16,3-3-2-16,0 2 0 0,0 1 0 15,-3-1 3-15,3-2 1 0,0 0 0 0,0 0 0 0,-3-3-17 16,6-2-8-16,3-1 0 0,-1-2 8 0,-2-3 0 0,3-2 0 15,3 0 0-15,3-6 0 16,0 0-140-16,0-4-29 0,0-1-6 16,-1-6-1-16</inkml:trace>
  <inkml:trace contextRef="#ctx0" brushRef="#br0" timeOffset="71064.761">21778 14094 1780 0,'-20'0'50'0,"11"3"12"0,-3 0-50 0,-3 2-12 0,3-2 0 0,0 2 0 16,0-2 75-16,3 2 12 0,3 0 2 0,0 0 1 16,3 1-49-16,0 2-9 0,3-3-3 0,3 3 0 15,0 2-21-15,3-2-8 0,-3 0 0 0,9 0 9 16,-3 3-9-16,3-3 10 0,3-3-10 0,-3 0 10 16,3 1 9-16,0-1 1 0,-4-5 1 0,1 0 0 15,3 0-21-15,-15 0 0 0,0 0 0 0,12-5 8 16,-3-3 4-16,-3 2 0 0,-3-2 1 0,-3-2 0 15,-3 2 0-15,0-3 0 0,-3 3 0 0,-3 1 0 16,0-1-13-16,-3 0-8 0,-3 2 8 0,4 1-697 16,2 2-132-16</inkml:trace>
  <inkml:trace contextRef="#ctx0" brushRef="#br0" timeOffset="71366.628">20942 13719 1378 0,'0'0'30'0,"0"0"6"0,0 0 2 0,0 0 2 0,0 0-32 0,0 0-8 0,0 0 0 16,6 0 0-16,6 0 100 0,3 0 18 0,0 0 4 0,2 0 1 15,4 0-61-15,-3 0-12 0,3 0-2 0,6 0-1 16,-3-3-14-16,5 3-2 0,4-3-1 0,3 1 0 16,0-1-13-16,-1 0-2 0,1-2-1 0,3 2 0 15,-7-2-5-15,1 0-1 0,-3 2 0 0,-6-5 0 16,0 3-23-16,-7-3-5 0,-2 3 0 0,-6-3-613 16,0 0-123-16</inkml:trace>
  <inkml:trace contextRef="#ctx0" brushRef="#br0" timeOffset="71553.553">21204 13586 1526 0,'12'-2'33'0,"0"2"7"0,0 0 2 0,5-3 2 0,4 3-36 16,-3 0-8-16,3 0 0 0,0 0 0 0,6 3 97 0,-1-1 18 16,1 4 3-16,-3-4 1 0,-3 4-51 0,3 2-9 15,-1-3-3-15,-5 3 0 0,0 2-34 0,-3-2-7 16,-3 3-2-16,-6-1 0 0,0 4-13 0,0-1 9 15,-6 0-9-15,0 3 8 16,-6 3-48-16,3-1-11 0,-6 3-1 0</inkml:trace>
  <inkml:trace contextRef="#ctx0" brushRef="#br0" timeOffset="71855.345">22222 14163 1360 0,'0'0'30'0,"9"0"6"0,0 0 2 0,3 3 0 0,0-1-30 0,-4-2-8 0,10 6 0 0,-3-4 0 16,0 4 53-16,-6-1 10 0,3 6 1 0,-6-4 1 15,3 1-43-15,-6 3-9 0,-3 2-1 0,-3-2-1 16,3-1 52-16,-9 4 10 0,0 2 3 0,-6-3 0 16,0 3 3-16,-3-3 1 0,0-3 0 0,-2 6 0 15,-4 0-46-15,3 0-9 0,0-3-1 0,0 3-1 16,3 0-115 0,-2-5-24-16,2-1-4 0</inkml:trace>
  <inkml:trace contextRef="#ctx0" brushRef="#br0" timeOffset="72366.688">22826 13711 2149 0,'0'0'47'0,"0"0"9"0,0 0 3 0,-6-3 2 0,-3 0-49 0,9 3-12 16,-6 0 0-16,-3 0 0 0,3 0 48 0,0 3 8 15,1 2 0-15,-1 1 1 0,0 2-45 0,-3 2-12 0,0 1 0 0,0 5 0 16,3-3 0-16,-3 5 0 0,-3 4 0 0,0 1 0 16,0 1 0-16,0 3 0 0,3 2 0 0,0 0-11 15,1 3 11-15,5-3 0 0,-3 0 0 0,3 0 0 16,3-3 0-16,3 1 0 0,0-3 0 0,3-3 0 16,2-3 0-16,1-2 0 0,0 3 0 0,12-6 0 15,0 0 0-15,-3-5 0 0,3 0 8 0,0-3-8 16,5-5 8-16,-2 0-8 0,-3-2 10 0,6-4-10 15,-3-2 16-15,2 1-2 0,-2-4-1 0,3-2 0 16,-3-1 4-16,0-1 1 0,-1-1 0 0,-2-3 0 16,0-5-18-16,0 1 0 0,-9-4 0 0,3-5 0 15,-3 1 0-15,-9 2 0 0,3-3 0 0,-12 3 0 16,6 0 12-16,-12 5-4 0,0 0 0 0,-9 3-8 16,-9 5 0-16,-6 0-14 0,-5 5 1 0,2 4 0 15,-12 1-34 1,1 4-6-16,-7 2-2 0,1 5 0 0,5 0 18 0,4 6 3 15,2-1 1-15,9 4 0 0,3 7 33 0,4-3 0 0,8 1 12 0,6-1-3 0,6 3 17 16,3 1 3-16,6 1 1 0,9-4 0 0,0 2-2 0,15-5 0 16,3-3 0-16,11-2 0 0,7-3 7 15,2 0 1-15,7-6 0 0,-3-2 0 0,5-2-26 0,4-4-10 16,2-7 8-16,1 3-8 16,5-4-80-16,-5 1-20 0,-1-5-5 0</inkml:trace>
  <inkml:trace contextRef="#ctx0" brushRef="#br0" timeOffset="72930.174">23347 13380 1692 0,'0'0'37'0,"0"0"8"0,0 0 2 0,0 0 0 0,0 0-38 0,3 5-9 15,3 1 0-15,-6 4 0 0,9 1 54 0,0 2 9 16,0-2 1-16,0 2 1 0,0 5-25 0,3 3-6 15,-1 1-1-15,1 1 0 0,3 1 0 0,0 3 0 16,-3-1 0-16,6 3 0 0,0 3 4 0,-3-3 1 16,5 0 0-16,-2 6 0 0,0-4-11 0,0 4-3 0,0 2 0 0,-3-3 0 15,3 3-12-15,-3 3-2 16,-4-3-1-16,-2-3 0 0,0 1 8 0,-6-1 2 0,-3 1 0 16,6-4 0-16,-12-2-19 0,3 1-17 0,-6-1 3 0,-3-3 1 15,-5 1 13-15,-4-1 10 0,-9-2-2 0,0-3 0 16,0 0 4-16,-5 0 1 0,-4-5 0 0,0 0 0 15,1-5 3-15,-7-3 0 0,-3 0 0 0,-2-3-772 16,-1 0-153-16</inkml:trace>
  <inkml:trace contextRef="#ctx0" brushRef="#br0" timeOffset="77305.5">18269 14721 1072 0,'0'0'24'0,"0"0"4"0,0 0 2 0,0 0 0 0,0 0-30 0,0 0 0 0,0 0 0 0,0 0 0 15,0 0 44-15,0 6 2 16,0 2 1-16,0 0 0 0,0-3-16 0,-3 5-3 0,0-2-1 0,0 0 0 15,3 6 6-15,-3-4 2 0,-3 3 0 0,3 3 0 16,0 0 1-16,0 0 0 0,0 3 0 0,3 2 0 16,-3-3-21-16,0 1-4 0,0 2-1 15,3-3 0-15,0 1-10 0,0-1 0 0,0-2 0 0,0 0 8 16,0 0-8-16,3-3 0 0,-3 1 0 0,3-7 0 16,0 1 0-16,0-2 0 0,-3-6 0 0,3 5 0 15,-3-5 8-15,0 0 0 0,12 0 0 0,-3 0 0 16,0-3-8-16,3 1 0 0,0-4 0 0,0 1 0 15,3-3-12-15,-1 3-5 0,1 0-1 0,3-1 0 16,-3 1-6-16,3 2 0 0,0-5-1 0,0 6 0 16,2-3 8-16,1 2 1 0,0-2 1 0,3 2 0 15,-3 0 15-15,3 3-12 0,-1-2 12 0,7-1-12 16,-3 3 12-16,3 0-11 0,0 0 11 0,-4 0-10 16,7-3 10-16,0 3 0 0,0-2 0 0,-1-1-8 15,4 0 8-15,0 1 0 0,2-1 0 0,-2 3-8 0,0-3 8 16,0 3 0-16,-1 0 0 0,-2 3 0 0,-3 0 0 15,0-3 0-15,-1 2 0 0,-2 1 0 0,3 0-14 0,0-1-4 16,-1 1-1-16,1 0 0 16,3-1-17-16,-3 1-4 0,-1 0-1 15,4-3 0-15,-3 0 20 0,3 2 4 0,-4 1 1 0,1-3 0 0,0 0 6 16,3 0 2-16,-3-3 0 0,2 1 0 16,4-1-21-16,0 0-4 0,-1 3-1 0,1-2 0 15,0-1-6-15,3 0-2 0,-4 3 0 0,1-2 0 0,-3 4 18 0,-1-2 3 16,1 0 1-16,0-2 0 0,0 2 20 0,-1 0 0 15,4 0-9-15,-3 0 9 0,0 0 0 0,2 0 0 16,-2-3 0-16,3 3 0 0,0 0 0 0,-1 0-10 0,-2 0 2 16,0-3 0-16,-1 1-4 0,1-1-1 0,0 0 0 15,0 1 0-15,2 2-7 0,-2-3-2 0,0 1 0 0,-3-1 0 16,2 3 22-16,-2-3 0 0,0 3 0 0,0-2 0 16,-1 2-12-16,-2 0 12 0,3 0-12 0,0 0 12 15,0 0 0-15,2 0 0 0,4-3 0 0,0 3 0 16,-1 0 0-16,4 0 0 0,0-3 0 0,-3 6 0 31,2-3-30-31,1 0 2 0,-3 0 0 0,-1-3 0 0,1 1 3 0,0 2 1 0,3-3 0 0,-1 0 0 16,1 1 24-16,-3-1-10 0,-1 0 10 0,-2 3 0 15,0-2 36-15,0-1 13 0,-1 3 3 0,-2-3 1 16,0 1-17-16,3-1-3 0,-1 1-1 0,4-1 0 16,0 0-24-16,2 1-8 0,-2-1 0 0,3 0 0 15,-3 1-12-15,2 2-7 0,-5-3-1 0,0 3 0 16,0-3-15-16,-4 3-3 15,7 0-1-15,-3 0 0 0,-3 0 1 0,2 0 0 0,1 0 0 0,0 0 0 16,-1 3 26-16,4-3 12 0,0 3-10 0</inkml:trace>
  <inkml:trace contextRef="#ctx0" brushRef="#br0" timeOffset="77622.965">23526 14912 342 0,'23'0'0'0,"-14"0"14"0,9-3-4 0,-6 1 1 0,6-1-11 16,-3 3 0-16,-6-3 0 0,0 1 0 0,3-4 0 0,-12 6 0 0,0 0 0 0,-3-5 8 16,0 0 24-16,-3 0 4 0,-6-1 0 0,0 1 1 15,-3 0 79-15,0-1 15 0,0 1 3 0,0 0 1 16,-2-1-17-16,8-1-3 16,-3-1-1-16,3 0 0 0,3 0-34 0,0 0-8 0,-3 0 0 0,9-3-1 15,0 3-21-15,9-5-4 0,-6 3-1 0,6-1 0 16,3-5-28-16,-3 3-5 0,8-3-2 0,-5 3 0 15,6 0-10-15,0-3 10 0,-3 0-10 0,3 0 10 16,-6 0 5-16,3-3 1 0,-9 1 0 0,5-1 0 16,-8 1 32-16,-3-1 8 0,-3 1 0 0,-2-1 1 15,-7 1-11-15,3 2-2 0,-9 3-1 0,0 2 0 16,-3 1-32-16,3 2-11 0,-3 2 0 0,1 1 9 16,-1 5-87-1,0 3-18-15,6-1-3 0,-3 4-1 0</inkml:trace>
  <inkml:trace contextRef="#ctx0" brushRef="#br0" timeOffset="83342.439">18001 14687 1360 0,'0'0'30'0,"0"0"6"0,-3-3 2 0,3 1 0 0,-3-4-30 0,3 6-8 0,-6-5 0 0,3 3 0 16,0-1 80-16,3 3 16 0,0 0 2 0,-6-3 1 15,6 3-48-15,0 0-10 0,0 0-1 0,0 0-1 16,0 0-30-16,-3 6-9 0,3 1 0 0,0 1 0 15,0 3 11-15,0 0-11 0,0 2 10 0,0 3-10 16,3 0 8-16,-3 2-8 0,0 1 0 0,-3 2 9 16,-3 3 0-16,3-1 0 0,0 1 0 0,0 0 0 15,-2-3-9-15,2 3 0 0,-3-3 0 0,3-2 0 16,-3-1 8-16,3-2-8 0,0 3 8 0,0-6-8 16,3 0 13-16,0 0-2 0,-3-2-1 0,3-1 0 15,0-2 8-15,0 0 2 0,0-8 0 0,3 6 0 16,-3-1 4-16,0-5 0 0,0 0 1 0,0 0 0 0,0 0 8 15,0 0 2-15,0 0 0 0,0 0 0 0,0 0-7 0,0-5 0 16,-3-1-1-16,0 1 0 0,-3 2-17 0,3-2-10 16,-6 0 12-16,0 2-12 0,0 0 0 0,-3 1 0 15,0-1 0-15,-3 3 0 0,-3-2 0 0,1 2 0 16,-4 0 0-16,-3 0 0 0,-9 2 0 0,3 1 0 16,-2-1 0-16,2 1 0 0,-3 0 0 0,-2-1 0 15,-1 1 0-15,0 0 0 0,3 2 0 0,-5 0-9 16,-7-2 9-16,-3 2 0 0,7 1 0 0,-7-1 0 15,-3-3 0-15,1 4 0 0,2 2 0 0,1-6 0 16,-1 4 0-16,-6-1 0 0,-5 0 0 0,-1 1 9 16,7-4 0-16,-1 3 0 0,1 3-1 0,-1 0 0 0,-3-2 0 15,4-1 0-15,-1 3-8 0,-2-3 0 0,-1 3 0 0,4 0 0 16,-1 0 0-16,0 0 0 0,4 0 8 0,-4-3-8 16,-2 0 0-16,2 1 0 0,1-1 0 0,-1 0 0 15,3 1 0-15,-2-1 0 0,2-2 0 0,1-1 8 16,-1-2 0-16,0 0-8 0,1 3 12 0,-1-3-4 15,1 2-8-15,2 1 8 0,-3 0-8 0,7-3 8 16,-4 2-8-16,3-2 0 0,-2 0 0 0,-1 3 8 16,1 0 0-16,-1-3-8 0,0 5 12 0,1-2-4 15,2-1-8-15,0-2 0 0,1 0 0 0,2 6 0 16,-6-6 12-16,7 0 0 0,-1 2 0 0,0 1 0 16,4-1-3-16,-1 1 0 0,0 2 0 0,4 1 0 15,2-4-9-15,0 4 0 0,0-4 0 0,1 4 0 16,2-4 0-16,-3 4 0 0,3-1 0 0,-2 0 0 0,2 0 0 15,-3 1 0-15,0 2 0 0,1 0 0 0,-1-3 0 16,-3 0 0-16,6 0 0 0,4 1 0 0,-4-4 0 0,3 6 0 16,0-2 0-16,1-4 8 0,2 4-8 0,0-1 10 15,0-3-10-15,0 1 10 0,3 2-10 0,4-2 0 16,-4 0 0-16,6-1 0 0,6-2 0 0,-3 3 0 16,3-3 0-16,0 3 0 0,3-3 16 0,6 0-1 15,0 0-1-15,0 0 0 0,0 0 6 0,0 0 0 16,-6-6 1-16,6 6 0 0,0 0-13 0,-3-2-8 15,-3-4 10-15,6 6-10 0,-3-5 10 0,-3 0-10 16,3-3 10-16,-3 3-10 0,1-3 0 0,-1 2 0 0,0-2 0 16,0-2 0-16,0-3 0 0,0 2 0 15,0-2 8-15,0-3-8 0,0 0 0 0,3-2 9 0,-3-1-9 0,3 1 8 16,0-4-8-16,0 1 0 0,3 0 9 16,-3 0-9-16,3 0 0 0,0 2 0 0,0-2 0 15,0 2 8-15,0 1-8 0,0-1 0 0,3 4 0 0,-3 1 8 16,0 1 3-16,0 0 1 0,0 2 0 0,0 1 0 15,0 2-12-15,0 0 10 0,3 3-10 0,-3 2 10 16,0-2-10-16,0 5 0 0,0 0 0 0,0 0 0 16,-6 2-13-16,0 4 1 0,0-1 1 0,0 0 0 31,0 6-115-31,0-3-23 0,0 2-5 0</inkml:trace>
  <inkml:trace contextRef="#ctx0" brushRef="#br0" timeOffset="86031.353">13861 10070 1638 0,'0'0'36'0,"0"0"7"0,0 0 1 0,0 0 3 0,0 0-38 0,0 0-9 0,0 0 0 0,0 8 0 16,6 0 8-16,0 0 0 0,3 0 0 0,-1-3 0 15,7-2-8-15,3-1 0 0,3-2 0 0,9-5 0 16,3-5-70-1,5-4-10-15,7-2-1 0,-9 1-1 0</inkml:trace>
  <inkml:trace contextRef="#ctx0" brushRef="#br0" timeOffset="91064.425">7580 16928 1814 0,'-30'-5'40'0,"24"2"8"0,6 3 1 0,0 0 3 0,-5-5-42 0,-1 5-10 0,6-5 0 0,0 5 0 16,-3-3 84-16,3 3 16 0,0-5 2 0,9-1 1 15,-1 4-44-15,4-4-9 0,-3 6-2 0,3 0 0 16,9-2-32-16,-3 2-6 0,3 2-2 0,3-2 0 15,-1 0-8-15,4 0 0 0,0 8 0 0,0-5-11 16,-1 0-12 0,1 2-2-16,6-2-1 0,-3-1-662 0,-3 1-132 0</inkml:trace>
  <inkml:trace contextRef="#ctx0" brushRef="#br0" timeOffset="91245.405">7387 17306 1566 0,'-12'6'34'0,"6"-6"7"0,-3 2 2 0,9-2 1 0,0 0-35 0,0 0-9 16,0 0 0-16,6 0 0 0,3 0 84 0,6 0 16 15,6 0 2-15,2-2 1 0,-2-4-3 0,12 4 0 0,9-4 0 0,2 1 0 16,1-3-58-16,-3 3-12 0,-4 2-2 16,-2 1-725-1,0-1-145-15</inkml:trace>
  <inkml:trace contextRef="#ctx0" brushRef="#br0" timeOffset="95886.585">9000 17137 1033 0,'0'0'22'0,"0"0"5"0,0 0 1 0,0 0 2 0,6-5-30 0,-3-3 0 0,0 3 0 0,0-3 0 15,0 2 96-15,0-2 12 0,3 3 4 0,-3-3 0 16,3 6-33-16,-3-9-7 0,0 3 0 0,0-3-1 16,3 3-20-16,0-2-4 0,0-3-1 0,2-1 0 15,-2 1-12-15,3-3-2 0,3 3-1 0,0-3 0 16,-3-5-20-16,3 3-11 0,3-4 12 0,0 1-12 16,0-3 0-16,0-2 0 0,-4-1 0 0,4 1-12 31,0-6-14-31,-3 6-2 0,0-3-1 0,0 0 0 0,0-1 13 0,-3 4 2 0,0-3 1 0,-3 10 0 15,-3-2 13-15,0 5 15 0,3-2-3 0,-6 5-1 16,0-1 27-16,-3 4 6 0,0-3 0 0,3 5 1 16,-3 0-35-16,0-3-10 0,0 8 0 0,-3-2 0 0,3 0 0 15,3 5 0-15,-6 0 0 0,0 0-8 0,0 5 8 0,0 3 0 16,0-3 0-16,-3 1 0 0,0 4 0 0,0 4 0 16,0-4 0-16,0 6 0 0,0 0 0 0,0 5 0 15,-2-2 8-15,2 2-8 0,0 8 0 0,-3 0 0 16,3 3 0-16,0-3-8 0,0 3 8 0,0-1 0 15,3 1-9-15,0 2 9 0,3-2 0 0,0 0 0 16,3-6 0-16,-3 1 0 0,6 5 0 0,3-6 8 16,-3 0 0-16,3 1 0 0,3-6 2 0,0-2 0 15,-3-1 0-15,3 3 0 0,0-5 0 0,6-3 0 16,-3 1 0-16,2-6 0 0,-2 0 0 0,3-3 0 0,3 0 0 16,-3-5 0-16,6 0-10 0,0-5-14 0,-1 0 3 15,4-3-616-15,3 0-123 16</inkml:trace>
  <inkml:trace contextRef="#ctx0" brushRef="#br0" timeOffset="96284.891">9631 16796 1358 0,'-12'0'38'0,"6"0"10"0,0 0-39 0,-3 2-9 0,6 1 0 0,-3 0 0 16,0-3 30-16,-3 0 4 0,7 5 1 0,2-5 0 15,0 0-3-15,-3 3 0 0,0 2 0 0,3-5 0 16,0 0-32-16,0 8 0 0,-3-3 0 0,0 6 0 0,0-3 15 0,0 0-4 16,0 2-1-16,-3-2 0 0,3 5 8 0,-3 1 2 15,0-6 0-15,-3 2 0 0,3 3-7 0,0-5-1 16,0 6 0-16,0-1 0 0,0 0 0 0,3 0-1 16,3 0 0-16,0 1 0 0,0-4-2 0,3-2 0 15,3 0 0-15,3-3 0 0,0 1 10 0,0-1 1 16,3-5 1-16,6 0 0 0,-3 0 4 0,-1-5 1 15,4-3 0-15,0-3 0 0,0 3-9 0,0-5-1 16,0 0-1-16,-3 0 0 0,-1-6-3 0,-2 6 0 16,0-6 0-16,-3 1 0 0,-6 2 2 0,0-3 0 15,-3-2 0-15,-3 3 0 0,-3-1-1 0,-3 1 0 16,0 2 0-16,-6-3 0 0,1 6-13 0,-4 2 0 0,-3 3 0 16,0 3 0-16,-6 3-11 0,3 2-1 15,-2 5-1-15,2-3 0 0,3 9-3 0,0-3-1 0,3 5 0 0,6 0-591 16,4 1-119-1</inkml:trace>
  <inkml:trace contextRef="#ctx0" brushRef="#br0" timeOffset="96969.629">10083 16743 1908 0,'0'0'42'15,"-5"-5"9"-15,-1-1 1 0,-3-2 1 0,0-2-42 0,0 2-11 0,-3-5 0 0,3-1 0 16,-3 6 51-16,3-2 8 0,0-3 1 0,0 7 1 0,0-2-38 0,3 6-8 16,-3-4-2-16,1 1 0 0,-1 5-13 0,3-3 8 15,-6 3-8-15,3 0 0 0,0 0 0 0,-3 3 0 16,3 2 0-16,-6 3 0 0,3-2 0 0,-3 2 0 16,0 5 0-16,4 3 0 0,-1 0 0 0,0-3-10 15,3 5 10-15,0-4-12 0,3 4 12 0,3-2-12 16,0-3 12-16,6 0-12 0,0 1 12 0,3-1-8 15,0-3 8-15,6-2-8 0,0 3 8 0,6-8 0 16,2 2 0-16,4-5 0 0,3-5 11 0,0 5-3 16,0-8 0-16,2 2 0 0,1-7 1 0,-3 5 0 15,-3-2 0-15,-1-4 0 0,-2 1-1 0,-3 0-8 16,0 0 12-16,-6-1-4 0,0 1 0 0,-6-3-8 16,0 1 12-16,0 4-4 0,-6 0 0 0,0 3-8 15,0-2 12-15,-6 5-4 0,3-3-8 0,-3 5 0 0,-3-2 9 16,3 5-9-16,-3 0 0 0,3 2 0 0,-3 4 0 0,6-1-12 15,-3 0 3-15,3 3 0 0,3 5 0 0,0-2 0 16,3 5 0-16,0-3 0 0,6 0 0 0,-3 0 0 16,3 6 9-16,0 0-10 0,0-6 10 0,3 3-10 15,0 2 10-15,-3 1 0 0,2-1 0 0,-2 1 0 16,6-3 0-16,-6 5-8 0,3-3 8 0,0 6 0 16,-3-3 0-16,3 3-8 0,-3-3 8 0,0 0 0 15,0-2-8-15,-3 7 8 0,0-2-8 0,-3 0 8 16,0-5-19-16,0 4 2 0,-6-1 0 0,0 1 0 15,0-2 5-15,-3 1 2 0,-3-4 0 0,-3 1 0 16,0-1-12-16,-6-2-2 0,3-3-1 0,0 1 0 16,-6-1 25-16,4-3 0 0,-4-2 0 0,0-8 0 15,-3 6 0-15,0-4 0 0,-3-2 12 0,1-2-4 0,-1-4 0 16,0 6 0-16,3-8 0 0,-2 0 0 0,5-2 4 16,0 2 0-16,3-3 1 0,0-2 0 0,3 5-13 15,3 0 0-15,3-2 8 0,3 2-8 0,3 0 16 0,3-3 0 16,3 3 0-16,6-2 0 0,3-4-5 0,6 6-1 15,6-5 0-15,6 3 0 0,2-4-10 0,4 1 10 16,3 3-10-16,0-6 10 0,5 0-10 0,1 3 8 16,0-6-8-16,2-2-642 15,7-3-134-15</inkml:trace>
  <inkml:trace contextRef="#ctx0" brushRef="#br0" timeOffset="98257.94">11188 16420 986 0,'0'0'21'0,"0"0"5"0,0 0 1 0,0 0 1 0,0 0-28 0,0 0 0 16,0 0 0-16,0 0 0 0,0 0 82 0,-3 5 10 16,0 1 3-16,0 2 0 0,0-3-47 0,0 3-10 15,0 8-2-15,3 0 0 0,-3 2 6 0,3 3 1 0,-3 0 0 16,3 3 0-16,0 0-6 0,-3 2-1 15,0 1 0-15,0 2 0 0,0 0-12 0,0 0-4 0,-3-2 0 0,0 4 0 16,3-4-10-16,0-1-2 0,-3 1-8 0,3-3 12 16,0-3-12-16,-3 0 11 0,3-2-11 0,0 4 10 15,-3-4-10-15,3-3 0 0,1 2 9 0,-1-10-9 16,3 5 12-16,0-7-3 0,0 2 0 0,3-3 0 16,-3 0-18-16,0-5-4 0,0 0-1 0,5-5-541 15,4 5-108-15</inkml:trace>
  <inkml:trace contextRef="#ctx0" brushRef="#br0" timeOffset="98587.545">11137 16391 1206 0,'0'0'26'0,"6"-5"6"0,0 2 0 0,0 0 3 0,0-2-35 0,0 0 0 16,-3-1 0-16,3-4 0 0,0 7 94 0,3-2 12 15,0 0 2-15,-3-3 1 0,3 0-25 0,-3 3-6 16,8-1-1-16,-2-2 0 0,0 3-28 0,0-3-5 16,3 3-2-16,0-1 0 0,0-1-18 0,6 1-4 15,-4 1-1-15,4 2 0 0,3-2-19 0,0 2 0 16,0-2 0-16,0 0 0 0,-4 5 8 0,7-3-8 15,-6 0 0-15,0 1 0 0,-3-3 0 0,3 5 10 0,-1 0-10 16,1 0 8-16,-6 0-20 0,3 0-5 0,-3 0-1 16,0 0 0-1,-3 0-36-15,-3 0-7 0,2 0-2 0,-2 0-786 0</inkml:trace>
  <inkml:trace contextRef="#ctx0" brushRef="#br0" timeOffset="98888.226">11221 16521 907 0,'-12'2'20'0,"6"6"4"0,0-3 0 0,0 6 2 0,0-8-26 0,0 7 0 0,3-2 0 0,3 0 0 0,-3-3 40 0,3 3 2 16,3-2 1-16,0 2 0 0,0-3-15 0,3 0-4 15,3 3 0-15,0-3 0 0,3-2 12 0,2 0 1 16,-2-3 1-16,3 2 0 0,3-2 20 0,0 0 4 15,3-2 1-15,0 2 0 0,-1-3-12 0,4 3-3 16,-3 0 0-16,3-3 0 0,0 3-24 0,0-5-4 16,-4 5-2-16,4 0 0 0,-3 0-18 0,0 0 10 15,-3-3-10-15,3 3 8 16,-4 0-36-16,1 0-8 0,-6 3-2 0,3-3 0 16,-6 5-50-16,0-2-11 0,0 2-1 0</inkml:trace>
  <inkml:trace contextRef="#ctx0" brushRef="#br0" timeOffset="99094.031">11093 17150 1018 0,'-6'14'28'0,"6"-14"8"0,-3 5-28 15,0 3-8-15,3-3 0 0,0 6 0 0,0-11 74 0,6 8 14 0,0 0 2 0,2-1 1 16,4-1 25-16,0-1 4 0,6 0 2 0,6-2 0 15,0 2-40-15,3-5-8 0,-1 6-2 0,7-4 0 16,0-2-14-16,3 0-3 0,-1 0-1 0,4 0 0 16,-3-2-22-16,-1-4-4 0,4 1 0 0,3 2-1 15,-4-2-15-15,4 0-2 0,0-1-1 0,-4-1-696 16,-2 4-139-16</inkml:trace>
  <inkml:trace contextRef="#ctx0" brushRef="#br0" timeOffset="100931.538">13361 15983 1659 0,'-9'-7'36'0,"3"4"8"0,3-2 2 0,-3 2 1 0,-3 0-38 0,3-2-9 0,0-3 0 0,-3 3 0 16,3 2 48-16,-3-2 8 0,0-3 2 0,0 3 0 16,3 2-30-16,-6-2-5 0,4-1-2 0,2 6 0 15,-6-2-21-15,3-1-10 0,-6 3 1 0,3 0 0 16,0 0 25-16,0 3 4 0,-3-1 2 0,-3 4 0 15,4-1-10-15,-4 3-3 0,0 0 0 0,0 5 0 16,0 0-9-16,0 3 0 0,0 0 0 0,1 3 0 16,2 2 0-16,0-3 0 0,6 6-10 0,0-3 10 0,0 6-12 15,3-1 12-15,3 1-13 0,0-1 5 0,3 6 0 0,0 0 0 16,3-1 0-16,-3 4 0 0,6-4 8 0,-3 4-8 16,3 2 8-16,0 3-8 0,-3-6 8 0,3 6 0 15,0 2 8-15,-3 0-8 0,0-2 0 16,-3 0 0-16,0-1 0 0,0-2-8 0,-3 3 8 0,-3 5 0 15,0-5 8-15,0 5-8 0,0-6 0 0,-6 1 0 16,3-3-10-16,0-2 10 0,-6-1-16 0,6-5 3 0,0-2 1 16,-2-6 0-16,2 3 12 0,3-9 0 15,-3 4 0-15,3-6 0 0,0-2 0 0,0-1 0 0,3-4 12 16,3 2-12-16,0-8 23 0,0 0-3 0,0 0 0 16,9 2 0-16,0-2 7 0,0-2 1 0,6-1 0 15,-1-2 0-15,4-3-8 0,6 0 0 0,0-3-1 0,6 3 0 16,2-2-19-16,1-4 10 0,0 1-10 0,0 5 8 15,-1-2-20-15,1 2-4 0,-3 0 0 0,3-3-615 16,-7 3-122-16</inkml:trace>
  <inkml:trace contextRef="#ctx0" brushRef="#br0" timeOffset="102296.772">14030 16251 1191 0,'0'0'26'0,"0"0"6"0,0 0 0 0,0 0 2 0,0 0-34 0,3 5 0 15,-3 3 0-15,3 3 0 0,-3-1 74 0,0 6 8 16,3 3 2-16,-3 2 0 0,-3 2-27 0,3 4-5 16,-6-1 0-16,3 6-1 0,0 0-14 0,0 2-2 15,-2-2-1-15,5 2 0 0,0 1-10 0,0-3-3 16,0 5 0-16,-3-6 0 0,3-2-13 0,0 3-8 16,3-5 10-16,-3-1-10 0,0-7 13 0,0-1-3 0,2 1-1 15,1-6 0-15,0-2-1 0,-3-1 0 0,0-2 0 0,0-8 0 16,0 0 9-16,0 0 2 0,0 0 0 0,0 0 0 15,0 0-19-15,0-8 0 0,0-5 0 0,0 0 0 16,0-6 0-16,-3 6 0 0,-2-11 0 16,2 0 0-16,-3-2-12 0,3-3-8 0,-3-3-3 0,0-2 0 15,0-1 11-15,3-2 3 0,-3-3 0 0,3 1 0 16,0 2 9-16,3 2 0 0,-3-2 0 0,3 3 0 16,0 2 0-16,0 0 0 0,3 3-9 0,3 0 9 15,0 3 0-15,3-1 0 0,0 1 0 0,6-1 0 16,-1 6 0-16,7-3 10 0,0 3-10 0,3 3 10 15,3-3-10-15,-1 7-9 0,4 1 9 0,-3 0-13 16,0 2 13-16,3 3-9 0,-1 8 9 0,-2 0-8 16,0 0 8-16,-3 6 0 0,-3 2-9 0,-4 5 9 15,-2 0 0-15,-3 6 0 0,-6 2 0 0,0-3 0 0,0 9 0 16,-9-4 0-16,-3 4 0 0,-3-1 0 0,-3 3 11 16,-3 1-3-16,-5-4-8 0,-1 1 12 0,-3-1-4 0,-3 0 0 15,-3-4-8-15,-2 1 12 0,-4-4-2 0,3-3-1 16,0 5 0-16,1-5 0 0,2 0-23 0,0 0-5 15,3-8-1-15,1-1-551 16,8-1-110-16</inkml:trace>
  <inkml:trace contextRef="#ctx0" brushRef="#br0" timeOffset="102632.123">14876 16073 1335 0,'0'0'29'0,"-3"3"7"0,-3 2 0 0,-3-2 2 0,3 0-30 0,-3-1-8 0,0 6 0 0,0-2 0 16,0 1 52-16,0 1 10 0,-3 6 2 0,3-1 0 15,1 5-27-15,-4 4-5 0,0-4 0 0,3 9-1 16,-3-4-5-16,3 1-1 0,-3 0 0 0,3 2 0 15,0 1 4-15,0 5 1 0,3-6 0 0,0 9 0 16,0-1-9-16,0 0-1 0,3-2-1 0,0 2 0 16,0 3-10-16,6-2-1 0,0-3-8 0,3 2 12 15,0-8-12-15,6 6 8 0,-3-8-8 0,6-3 0 16,3-2 12-16,3-3-3 0,6-3-1 0,-1-3 0 0,7-4-19 16,3-4-4-16,0-2-1 0,2-5-860 15</inkml:trace>
  <inkml:trace contextRef="#ctx0" brushRef="#br0" timeOffset="102934.349">15075 16407 1624 0,'0'0'46'0,"0"0"10"0,0 0-45 0,0 0-11 0,0 0 0 0,6-3 0 16,0 6 17-16,6-3 2 0,0 2 0 0,3 1 0 15,3-3 27-15,-1 5 6 0,7 3 0 0,0-2 1 16,0 2-29-16,3-3-7 0,0 3-1 0,-1 5 0 16,-2-2-4-16,0 4-2 0,-3-1 0 0,-3 4 0 15,-1-5-2-15,-5 6-8 0,-3-3 12 0,0 5-4 16,-6-5 2-16,-3 8 0 0,-6-8 0 0,-3 7 0 16,-3-4-2-16,-5-3-8 0,-4 5 12 0,-3-3-4 15,-3-4-8-15,-3-1 0 0,4 0 9 0,-1-2-9 31,3-3-19-31,-3 0-8 0,3-3-1 0,4-5-840 0</inkml:trace>
  <inkml:trace contextRef="#ctx0" brushRef="#br0" timeOffset="103145.435">15644 16378 1702 0,'-15'-3'37'0,"9"3"8"0,-3 0 2 0,0 3 1 0,-3 2-38 0,-3-2-10 15,0 5 0-15,-3-3 0 0,4 3 56 0,-1 2 8 16,0-2 3-16,0 6 0 0,3 4-29 0,0-2-6 16,3 2 0-16,6 1-1 0,-3 5-31 0,3-8 0 15,6 8-13-15,0-3 4 0,0 2 9 0,0-1 0 16,6-1 0-16,0-3 0 0,3 4 0 0,0-4 0 16,3-5 8-16,0-2-8 0,2-1-13 0,1 1-7 15,0-6-2-15,3 1-570 16,0-4-113-16</inkml:trace>
  <inkml:trace contextRef="#ctx0" brushRef="#br0" timeOffset="103374.409">15834 16648 1422 0,'0'0'31'0,"-6"0"6"0,3 0 2 0,-3 0 1 0,3 5-32 0,-3-2-8 0,0 2 0 0,3 3 0 16,3-3 71-16,-3 0 12 0,3 6 2 0,-3 0 1 15,6-1-39-15,-3-2-8 0,3 5-2 0,0 0 0 16,0 1-25-16,0 2-4 0,0-3-8 0,0 3 11 16,3-3-11-16,0 0 8 0,0 0-8 0,0 1 8 15,0-4-8-15,0-2 0 0,3 3 9 0,-9-11-9 16,9 8 14-16,0 0-2 0,0-8 0 0,0 5 0 16,3-5-2-16,0-5-1 0,2 2 0 0,-2-8-593 15,3 6-120-15</inkml:trace>
  <inkml:trace contextRef="#ctx0" brushRef="#br0" timeOffset="103674.052">15769 16587 1731 0,'0'0'38'0,"0"0"8"0,-3 2 2 0,-3 1 0 0,0-6-38 0,6 3-10 15,0 0 0-15,0 0 0 0,0 0 69 0,0 0 12 0,0 0 3 0,0 0 0 16,0 0-56-16,0 0-10 0,0 0-2 0,0 0-1 15,6 3-15-15,3 0 8 0,-3-3-8 0,-6 0 0 16,6 0 0-16,0 8 0 0,2-6 0 0,-2 1 0 16,0 5 0-16,0-3 0 0,-6-5 0 0,0 0 0 15,3 5 8-15,3 3-8 0,-6-8 0 0,0 0 0 16,0 0 9-16,0 0-9 0,0 0 8 0,0 0-8 16,0 0 13-16,9-2-2 0,-9 2-1 0,6-6 0 15,0-2-2-15,-3 3 0 0,-3-3 0 0,0-2 0 16,0 7-8-16,-3-8 0 0,0 6 9 0,0-3-9 15,-3 3-9-15,0 0-7 0,0-3 0 0,3 8-624 16,-3 0-125-16</inkml:trace>
  <inkml:trace contextRef="#ctx0" brushRef="#br0" timeOffset="103988.116">15099 16256 1620 0,'0'0'46'0,"-6"-5"10"0,0-3-45 0,0 2-11 16,3-1 0-16,0 7 0 0,0-6 83 0,0-2 14 15,3 8 3-15,0 0 1 0,0 0-42 0,0 0-9 16,0 0-2-16,9 0 0 0,3 6-32 0,0-6-6 0,0 0-2 15,6 5 0-15,0-2-8 0,2 2 12 0,4-5-12 0,3 0 12 16,3 0-4-16,0-5 0 0,2 5 0 0,4 0 0 16,-3-3 12-16,-1-2 1 0,1-1 1 0,0 4 0 15,-6-4-22-15,3 1 0 0,-7-3 0 0,-2 3 0 32,0 0-41-32,-3-3-13 0,-3 0-2 0,-3 2-579 0,0 1-115 0</inkml:trace>
  <inkml:trace contextRef="#ctx0" brushRef="#br0" timeOffset="104200.519">15391 16060 1677 0,'9'3'36'0,"-9"-3"8"0,0 0 2 0,6 0 2 0,2-3-38 0,4 3-10 0,0 0 0 0,6 0 0 16,0 0 63-16,3-2 10 0,6 4 3 0,-4 1 0 0,4 0-41 0,3 2-8 15,3 0-2-15,-3 3 0 0,-1 3-13 0,1-3-2 16,-6-1-1-16,-3 1 0 0,3 6-1 0,-7-1-8 15,-5 0 12-15,-3 3-4 0,0 0 0 0,-6 2 0 16,-9 1 0-16,0-3 0 16,-6 5-29-16,-3 0-7 0,-2 0 0 0,-4-2-889 15</inkml:trace>
  <inkml:trace contextRef="#ctx0" brushRef="#br0" timeOffset="104699.186">16525 15936 1762 0,'0'0'50'0,"0"0"10"0,-6 0-48 0,0 5-12 15,3-2 0-15,0 2 0 0,0 8 49 0,0-2 7 16,0-1 2-16,3 6 0 0,0 6-14 0,0 1-4 16,0 1 0-16,0 5 0 0,0 3-19 0,0 2-4 15,0 6-1-15,3 0 0 0,-3-6-7 0,0 3-1 16,-3 0-8-16,0-2 12 0,3 4-12 0,-6 1 9 15,3-3-9-15,0-3 8 0,-3 1-8 0,0-6 8 16,3 0-8-16,-3-5 8 16,3-3-28-16,3-2-7 0,0-6-1 0,3 0-596 0,0-5-119 15</inkml:trace>
  <inkml:trace contextRef="#ctx0" brushRef="#br0" timeOffset="105205.338">17233 16110 1818 0,'-36'0'52'0,"28"0"10"0,-1 0-50 0,-3 0-12 0,3 0 0 0,-6 3 0 16,-6 2 24-16,6 1 3 0,6-4 0 0,-3 4 0 16,0 7 5-16,1 0 0 0,-1 0 1 0,3 3 0 15,0 0-33-15,3 5 0 0,-3-2 0 0,3 2 0 0,6 0-9 0,-3 3 9 16,-3 0-8-16,6-3 8 0,3 3-10 0,0-3 10 15,3 5-12-15,-3-2 12 0,3 0-8 0,3 0 8 16,3 2 0-16,-3-5 0 0,0-2 0 0,2 5 0 16,10-8 0-16,0-1 0 0,-6-1 12 0,0-4-3 15,12 1-1-15,-1-6 0 0,4-2 13 0,-3-3 3 16,-3 0 0-16,0 0 0 0,2-8 5 0,-2 3 2 16,0-9 0-16,-3 1 0 0,0 0 5 0,0-3 0 15,-4-2 1-15,-5-1 0 0,3-2-13 0,-3-3-2 16,0 3-1-16,-3-3 0 0,-6-2-6 0,0-1-2 15,3 1 0-15,-3-1 0 0,-6 1-23 0,0 2-5 16,-3-3-1-16,-3 1 0 16,0 5-44-16,-6 2-10 0,-6 1-2 0,0 5 0 15,-2-1 0-15,-10 6 0 0,-9 3 0 0,1 2 0 16,-1 3 28-16,-6 3 4 0,1 2 2 0,-1 1 0 0,0 2 29 0,7 0 9 0,2-3 0 0,0 5 0 16,-2-2 16-16,8 0 11 0,9 3 1 0,6-3 1 15,3 0 64-15,6 5 13 0,4-2 2 0,7-1 1 31,10 1-122-31,3-3-25 0,3 2-5 0,6-2-1 0,12-2 69 0,2-1 14 0,4-5 2 0,6-3 1 16,8 1-6-16,1-4-2 0,-1-2 0 0,-2 3 0 16,-4-3-14-16,1 0-4 0,6-5 0 0,-10-3-707 15,-5 3-141-15</inkml:trace>
  <inkml:trace contextRef="#ctx0" brushRef="#br0" timeOffset="105520.504">17528 15719 1580 0,'-12'0'35'0,"12"0"7"0,0 0 2 0,0 0 0 0,3 5-36 0,6 3-8 16,3 0 0-16,6 0 0 0,2 5 22 0,1 3 2 15,0 0 1-15,3 3 0 0,15 7 2 0,-4 0 0 0,-2 1 0 0,0-1 0 16,0 3-9-16,-1 3-2 16,1-3 0-16,0 6 0 0,0-1-8 0,-4 0-8 0,-2 1 9 0,0 5-9 15,-6-3 20-15,-3-3-1 0,-4 3-1 16,-2-3 0-16,-6-2-4 0,-3 0-1 0,-6 2 0 0,-3-2 0 16,-3 0 5-16,-5 0 1 0,-4-3 0 0,-9 2 0 15,-3 1-1-15,-6-3 0 0,-5 3 0 16,-7-3-628-16,-2 0-126 0</inkml:trace>
  <inkml:trace contextRef="#ctx0" brushRef="#br0" timeOffset="107457.331">11179 17502 738 0,'0'0'16'0,"0"0"3"0,0 0 1 0,-3 13 1 0,0-2-21 0,0 2 0 0,-3 0 0 0,3 1 0 16,0 2 84-16,0-1 12 0,0 1 2 0,0-2 1 15,0 4-23-15,0-5-5 0,0 6-1 0,0-3 0 16,0 0-19-16,3-3-4 0,-3 0-1 0,3 0 0 15,0-5-18-15,-3 5-3 0,3-5-1 0,0-8 0 16,0 14-7-16,0-14-1 0,0 5-1 0,0-5 0 16,0 0-15-16,0 0 0 0,0 0 0 0,0 0-493 15,0 0-92-15</inkml:trace>
  <inkml:trace contextRef="#ctx0" brushRef="#br0" timeOffset="107800.029">11176 17489 1504 0,'-9'-3'33'0,"6"-2"7"0,-3 0 2 0,3-1 0 0,-3 4-34 0,6-3-8 16,-3 5 0-16,0-6 0 0,3-2 10 0,3 8 0 16,-3-5 0-16,6 2 0 0,0-2-10 0,3 0 0 15,0 2 0-15,0-2 0 0,3 0 0 0,0 5 0 16,0-6 0-16,5 4 0 0,1-4 0 0,-3 1 0 15,0-3 8-15,0 8-8 0,3-5 8 0,-3 2-8 16,0-2 8-16,-1 5-8 0,-2 0 0 0,0 0 0 16,0 5 0-16,-12-5 0 0,9 5 0 0,-9-5 0 15,6 8 0-15,0 0 0 0,-3 6 0 0,-3-4 0 16,0 3 0-16,0-5 0 0,-6 11 0 0,0-6 0 16,-3 0 0-16,-3 0 0 0,3 1 11 0,-6-1-3 0,0 0-8 15,1 0 12-15,-4 1 12 0,0-1 1 16,-3 0 1-16,3 0 0 0,0-2-5 0,0-3-1 0,-2 0 0 0,5 2 0 15,0-2-35-15,3-2-7 0,0-4-2 16</inkml:trace>
  <inkml:trace contextRef="#ctx0" brushRef="#br0" timeOffset="108369.715">11646 17325 1018 0,'0'0'28'0,"0"0"8"0,0 0-28 0,-3 0-8 0,-3 0 0 0,6 0 0 16,-3 3 64-16,3-3 11 0,-6 0 2 0,6 0 1 15,0 0-36-15,-6 5-7 0,3-5-2 0,3 0 0 16,-6 5-14-16,3 3-3 0,-3-3-1 0,1 9 0 16,-1-1 13-16,-3 0 4 0,0 0 0 0,0 6 0 15,0-1 6-15,-3 4 2 0,3-4 0 0,0 3 0 16,0 0-17-16,0 3-3 0,-3-3-1 0,3-2 0 15,0 5-8-15,4-8-2 0,-1 2 0 0,-3 3 0 16,6-5-9-16,0 0 0 0,0-3 0 0,6-2 0 16,-3 2 0-16,6-5 0 0,3-3 8 0,-3 3-8 15,5-3 15-15,4-2-3 0,-3-3 0 0,6 0 0 16,-3 0-12-16,3 0 0 0,3-3 0 0,-1-2-552 16,-2 0-103-16</inkml:trace>
  <inkml:trace contextRef="#ctx0" brushRef="#br0" timeOffset="109187.038">11646 17534 847 0,'0'0'24'0,"-3"-5"5"0,3 5-29 0,0 0 0 0,0-3 0 0,-3-2 0 15,6-1 21-15,-3 6-1 0,0 0-1 0,0 0 0 16,3-8 37-16,3 3 7 0,0 0 1 0,3 2 1 16,-3 3-5-16,3-5 0 0,0 5-1 0,-9 0 0 15,0 0 21-15,12-5 4 0,3 2 0 0,-3 3 1 16,2 0-15-16,-2 0-3 0,0 0-1 0,0 0 0 16,0 0-30-16,-3 0-5 0,-9 0-2 0,12 3 0 15,0 2-29-15,-12-5 0 0,9 5 0 0,-9-5 0 31,9 8-54-31,-9 5-7 0,0-5-2 0,-6 3 0 0,-3-3-5 16,-3 5-2-16,-3 0 0 0,0-2 0 0,-3 2 41 0,0-5 8 0,-2 5 1 0,-1-5 1 16,0 3 35-16,0-3 8 0,3 2 0 0,3-7 1 15,3 2 35-15,0 3 6 0,1-2 2 0,2-1 0 16,3 0-27-16,6-5-5 0,0 0 0 0,0 0-1 16,0 0-24-16,0 0-11 0,12 3 10 0,-1 2-10 15,1-5 17-15,6 0-2 0,6-5-1 0,-3 2 0 0,0-2 1 16,3 0 0-16,-1-1 0 0,1 4 0 0,0-4-7 0,-3 1-8 15,0 2 11-15,-3-2-11 0,-1 0 10 0,1 2-10 16,-9-2 8-16,3 5-610 16,-3 0-122-16</inkml:trace>
  <inkml:trace contextRef="#ctx0" brushRef="#br0" timeOffset="109484.341">12069 17293 1198 0,'0'0'34'0,"0"0"7"0,-3 0-33 0,-3 5-8 0,6-5 0 0,-3 6 0 15,-3-4 66-15,6 6 11 0,0-8 3 0,0 11 0 16,3-3-14-16,-3 2-2 0,3-2-1 0,3 6 0 15,-3-1-26-15,3 5-5 0,-3-2 0 0,0 0-1 16,-3 5-2-16,0 0 0 0,0-2 0 0,0 2 0 16,0 3-8-16,-3-3-1 0,0-2-1 0,-3 4 0 15,3-7-1-15,0 3 0 0,0-6 0 0,-3 6 0 16,3-6-18-16,3-5 0 0,-3 5 8 0,3-8-606 16,3 3-122-16</inkml:trace>
  <inkml:trace contextRef="#ctx0" brushRef="#br0" timeOffset="109770.086">12149 17502 1591 0,'-12'5'35'0,"6"-5"7"0,0 0 2 0,0 0 0 0,0 3-35 0,6-3-9 15,0 0 0-15,0 0 0 0,0 0 30 0,6 3 4 0,3-1 1 16,-9-2 0-16,15 0-18 0,3 0-3 0,3 6-1 0,3-6 0 15,-3 5-2-15,-1-2-1 0,1 2 0 0,0-5 0 16,0 8 2-16,-6-3 0 0,3 0 0 0,-3 3 0 16,-4-2-4-16,1 2-8 0,-6-3 12 0,0 3-4 15,-6-8 0-15,0 10-8 0,0-2 12 0,-6 0-4 16,-6 6-8-16,3-4 8 0,-5-2-8 0,-4 5 8 16,-3-5-8-16,0 3 0 0,0-3-12 0,0-3 12 15,1 3-12-15,2-3 12 0,0 1-12 0,3-4-545 16,3-2-109-16</inkml:trace>
  <inkml:trace contextRef="#ctx0" brushRef="#br0" timeOffset="109993.645">12471 17526 1677 0,'-15'3'36'0,"9"2"8"0,-3 0 2 0,0-2 2 0,0 7-38 0,-3-2-10 16,3-2 0-16,-3 2 0 0,0 2 64 0,3 1 10 15,1-6 2-15,2 8 1 0,3-2-46 0,0-3-10 16,3 5-1-16,0-5-1 0,6 3-19 0,0-3 0 16,-3 2 0-16,5-2 0 0,1-3 12 0,3 3-4 15,0-2 0-15,0-4-8 0,3 4 0 0,-3-6 0 16,3 5 0-16,-3-3 0 16,3-2-104-16,-4 0-28 0,4 0-6 0,-3-2-1 0</inkml:trace>
  <inkml:trace contextRef="#ctx0" brushRef="#br0" timeOffset="110202.58">12572 17672 1436 0,'0'0'32'0,"0"0"6"0,0 0 2 0,0 0 0 0,0 7-32 0,-3-1-8 0,3-6 0 0,3 8 0 16,-3-3 57-16,3 6 11 0,-3-3 1 0,3-1 1 15,-3-1-33-15,3 2-6 0,0 2-2 0,-3-2 0 16,3-3-1-16,3 3-1 0,-3 0 0 0,0-2 0 15,0 2-12-15,-3-8-3 0,0 0 0 0,0 0 0 16,0 0 10-16,12 0 2 0,-1 0 0 0,-2-3 0 16,3-2-85-1,0-1-17-15,3-2-3 0,-3 3-1 0</inkml:trace>
  <inkml:trace contextRef="#ctx0" brushRef="#br0" timeOffset="110333.828">12497 17613 1864 0,'0'0'41'0,"-5"0"9"0,-1 0 2 0,3 0 0 0,-3 0-42 0,6 0-10 16,0 0 0-16,0 0 0 0,0 0 36 0,0 0 4 15,9-5 2-15,2 2-620 16,7-2-124-16</inkml:trace>
  <inkml:trace contextRef="#ctx0" brushRef="#br0" timeOffset="110518.198">12786 17679 1638 0,'0'0'36'0,"-6"3"7"0,-3 0 1 0,9-3 3 0,0 0-38 0,-6 0-9 0,0 5 0 0,6-5 0 16,0 0 37-16,0 5 6 0,0-5 1 0,0 8 0 15,3 0-44-15,0-2-24 0,0 1 4 0,-3-1-500 16,0 2-100-16</inkml:trace>
  <inkml:trace contextRef="#ctx0" brushRef="#br0" timeOffset="110941.345">13060 17534 1602 0,'-12'0'35'0,"6"0"7"0,0 0 2 0,-6 5 1 0,0-2-36 0,1 2-9 16,-1 0 0-16,-3 3 0 0,0 0 45 0,0 3 7 16,0-3 2-16,3 5 0 0,-3-2-27 0,3 2-6 15,3 0-1-15,1 0 0 0,2 1-20 0,0-1-8 16,3 0 0-16,0-5 0 0,0 5 8 0,6-2 0 16,0-3 0-16,0 0 0 0,3-3 0 0,2 3 8 15,4-3-8-15,-3-5 11 0,6 5-3 0,-3-5 0 16,6 0 0-16,-3-5 0 0,3 5-20 0,0-5-5 15,-1-3-1-15,-2 0 0 16,3-3-14-16,-3 4-4 0,3 1 0 0,-3-7 0 0,-3 0 10 0,0 5 2 0,-9-3 0 16,3 3 0-16,-1-5 16 0,-7 5 8 0,-4-2-8 15,-3 2 8-15,0 0 0 0,0 2 0 0,-9 1 0 16,0 0 0-16,0 2-15 0,-3 3 3 0,1 0 0 16,-4 3 0-1,-3-1-13-15,3 1-3 0,0 2 0 0,3-2 0 0,1 2 13 0,2-5 3 0,3 8 0 16,3-5 0-16,0 5 12 0,6-8 0 0,3 8 0 0,3-8 0 15,0 0 0-15,6 5 0 0,3-5 0 0,3 5 0 16,6-10 0-16,-3 5 0 0,8 0 0 0,1-5-413 16,0-3-90-16</inkml:trace>
  <inkml:trace contextRef="#ctx0" brushRef="#br0" timeOffset="111185.171">13024 17399 1512 0,'0'0'33'0,"0"0"7"0,0 0 2 0,0 0 0 0,0 0-34 0,6 5-8 15,0 1 0-15,6 2 0 0,3-3 64 0,0 3 12 16,3-3 1-16,3 3 1 0,5 3-37 0,4-3-7 16,0-1-2-16,0 7 0 0,-1-1-1 0,4-3-1 15,-3-2 0-15,0 6 0 0,-3-1-2 0,-4 0-1 16,1 0 0-16,-3 3 0 0,-3-3-14 0,-6 3-2 15,-3 3-1-15,-6-1 0 0,-6-2-19 0,-9 8-4 16,-3-3-1-16,-6 3-927 16</inkml:trace>
  <inkml:trace contextRef="#ctx0" brushRef="#br0" timeOffset="112040.061">18418 15536 1962 0,'-15'-10'43'0,"12"7"9"0,-6 0 1 0,3 1 3 0,0-1-45 0,0 1-11 0,3 2 0 0,-3-3 0 16,3 0 37-16,3 3 6 0,0 0 1 0,0 0 0 0,9-2-8 0,0 2 0 15,3 0-1-15,3 0 0 0,3 2-43 0,0-2-9 16,5 3-2-16,4 0 0 16,0-3 19-16,-3 5 0 0,0 0 0 0,2 3 0 0,1 0 0 0,-3 3 0 15,-3-1 0-15,0 6 0 0,-3 0 0 16,-4 2-15-16,1 1 3 0,-6 7 1 0,-3 6 11 0,0 0 0 16,-3 2 0-16,-6 9-8 0,0-1 8 0,0 3 0 15,-6 0 0-15,3 3 0 0,-3 2 0 0,-2 5 9 16,2 1-9-16,3 2 0 0,0-5 0 0,0 0 0 15,3 5 0-15,0-5 0 0,3 3 0 0,3-1 0 16,0 1 0-16,0-3 0 0,3-6 0 0,3 1 0 16,-3-6 0-16,2-2 0 0,-2 0 0 0,6-6-12 15,-3-2 3-15,0 0 1 0,0-6 0 0,-3 0 0 16,0-7 0-16,0 0 0 0,-3-6 8 0,0-5 0 0,-3 0 0 16,0-8 0-16,-6 0 17 0,-3 0-1 0,-6 0 0 15,0-8 0-15,-6 2 10 0,-2-2 2 0,-10-2 0 0,0-1 0 16,-6 1-28-16,-2 2 0 0,-7-3 0 0,1 3-998 15</inkml:trace>
  <inkml:trace contextRef="#ctx0" brushRef="#br0" timeOffset="113203.657">11548 14195 798 0,'0'0'22'0,"0"0"6"0,0 0-28 0,0 0 0 16,0 0 0-16,0 0 0 0,0 0 45 0,0 0 3 15,0 0 1-15,0 0 0 0,0 0 2 0,3 10 0 16,3-2 0-16,-3 6 0 0,0-1-18 0,-3 5-3 16,0 4-1-16,0 1 0 0,0 6 3 0,0 6 1 15,-3 5 0-15,0-1 0 0,-3 4-11 0,0 2-2 16,3-3-1-16,0 6 0 0,-3 4-11 0,3 1-8 16,0 6 12-16,0-1-12 0,0-3 8 0,0-2-8 15,0 0 0-15,0 0 0 0,0-3 8 0,3 1-8 0,-3-1 0 16,0-5 0-16,3 0 0 0,3-5 0 0,-3-6 0 15,3-2 0-15,0-6 0 0,-3 1 0 0,3-6 0 0,0-3 0 16,3-2 0-16,-3-5-17 0,3-1 1 0,0-4-617 16</inkml:trace>
  <inkml:trace contextRef="#ctx0" brushRef="#br0" timeOffset="114400.209">11628 13914 1177 0,'0'0'25'0,"6"-2"6"0,0-3 1 0,3-3 2 0,3 2-34 0,0-4 0 16,3 2 0-16,3-3 0 0,3 3 61 0,5-2 6 16,4 2 1-16,0-3 0 0,6 3-24 0,-1-2-5 15,1 4-1-15,6-2 0 0,-1-2-17 0,4 2-3 16,3-3-1-16,2 1 0 0,4-1-6 0,-1 3-2 16,-2-2 0-16,-3 2 0 0,-1 0-9 0,1-6 0 15,2 7 0-15,1-4 8 0,3 3-8 0,-7-3 0 0,4 4 0 16,-6 1 8-16,-7 4-8 0,-2-4 0 0,-6 1 0 15,-4 2-11-15,1-2 11 0,-6 2 0 0,-3 1 0 16,-6-1 0-16,3 0 0 0,-6 3 0 0,0 0 0 0,-3 3 0 16,0-3 0-16,-1 3 0 0,1-3 0 0,-6 0 0 15,0 0 0-15,6 5 0 0,0 0 0 0,3-2 0 16,0 2 0-16,-3-2 0 0,0 0 0 0,3-1 0 16,0 1 0-16,-3 0 0 0,0-1 8 0,3 1-8 15,0 2 0-15,-3 0 0 0,0 1 0 0,0-1-8 16,-3 0 8-16,0 3-8 0,0 0 8 0,-3 0-8 15,-3 3 8-15,3-1 11 0,0 3-3 0,-3 1 0 16,0 2-8-16,0 2 0 0,3 1 0 0,-3 4-11 16,3-1 11-16,0 4 0 0,-3 6 0 0,3 0-8 15,3 2 8-15,-3 3 0 0,3-3 8 0,3 3-8 16,2-2 0-16,-2-1 0 0,3 1 0 0,-3 2-8 0,3-3 8 16,-3 3 0-16,3 0 0 0,-3 3 0 0,3 2 0 0,-3-2 0 15,-3 0 0-15,3-1 0 0,0 1 0 16,-3 0 0-16,0-1 0 0,-6 1 0 0,0 2 0 0,0 3 0 15,-3 0 0-15,0-2 0 0,-3-1 0 0,0 0 0 16,-3 1 0-16,0-4 0 0,3-2 0 0,-3 3 8 16,1-6-8-16,2 3 0 0,0-2 0 0,3-1 0 15,0 1 0-15,0-4-8 0,3-2 8 0,-3-2-10 16,6-1 10-16,0-4-10 0,-3-1 10 0,6-3 0 16,0-2 0-16,0 0 0 0,-3-3 0 0,0 0 0 15,6-2 0-15,-3 2 0 0,0 1 0 0,-3-4 0 0,0 1 0 16,0-1 0-16,0-2 0 0,0 0 0 0,0 3 0 15,-3-6 0-15,0 3 0 0,0 0 0 0,-3-3 0 0,0 3 0 16,-3-3 0-16,3-2 9 0,0 2-9 0,3 1 0 16,-6-1 8-16,6-2-8 0,3-3 0 0,0 0 0 15,0 0 8-15,0 0-8 0,0 0 0 0,0 0 0 16,0 0 0-16,0 0 0 0,-3 5 0 0,3-5 0 16,-3 3 0-16,3-3 0 0,0 0 10 0,-3 5-10 15,0 0 0-15,3-5 0 0,0 0-9 0,-3 5 9 16,0 1 0-16,3-6 0 0,-3 5 0 0,0-2 0 15,-3-1 0-15,1 1 0 0,-1 0 0 0,0 2 0 16,0-5 8-16,-3 5-8 0,0-5 0 0,0 3 0 16,0 2 0-16,0 0 8 0,0-2-8 0,0 2 0 15,0-5 0-15,0 6 0 0,0-1 0 0,0-2 0 16,0 2 0-16,4-3 0 0,-1 1-9 0,0 0 9 16,0-3 0-16,0 2 8 0,0-2 1 0,0 3 0 0,3-3-9 15,-3 0 0-15,6 0 0 0,0 0 0 0,0 0 0 16,-6 3 0-16,3-1 0 0,3-2 0 0,0 0 0 0,-9 3 0 15,3-3 0-15,0 0 8 0,0 3-8 0,6-3 10 16,-6 2-10-16,0 1 10 0,3 0-10 0,3-3 8 16,-6 2-8-16,0 4 8 0,0-6-8 0,6 0 12 15,-3 5-12-15,-3 0 12 0,4-2-12 0,-4-3 0 16,0 5 0-16,6-5 0 0,-6 5 0 0,-3-2 0 16,3-3 0-16,6 0 12 0,0 0-4 0,-15 0-8 15,0 0 12-15,0 0-4 0,-3 0-8 0,0 0 10 16,-2 0-10-16,-1-3 10 0,-6 3-10 0,0 0 10 15,0-2-10-15,-5 2 10 0,-1-3-10 0,-6-2 8 0,-8 2-8 0,-1-2 8 16,-3 0-8-16,1 5 0 0,-4-3 0 0,1 0 8 16,-1-2-8-16,0 0 0 0,-2-1 0 0,5-2 0 15,1 3 0-15,2 0 0 0,6 0 0 0,4-3 0 16,2 2 0-16,6 1 0 0,6-3 0 0,4 8 0 16,2-5 0-16,0 2 0 0,6 3 0 0,3-5-11 15,0 5 1-15,3 0 0 0,3 0 0 0,3 0-525 16,0 0-105-16</inkml:trace>
  <inkml:trace contextRef="#ctx0" brushRef="#br0" timeOffset="115653.073">18180 13465 723 0,'0'0'16'0,"0"0"3"0,6 5 1 0,-3 6 0 0,-3-1-20 0,3 6 0 0,0 3 0 0,0 2 0 15,0 5 16-15,-3 6 0 0,3 0-1 0,0 2 0 16,-1 3 0-16,-2 5 0 0,3 1 0 0,0 7 0 15,0 3-6-15,0 2-1 0,3-2 0 0,-3 6 0 16,-3-4-8-16,3 3 0 0,-3 1 0 0,-3 1 0 16,0 7 8-16,-3-4 0 0,-3-2 0 0,4 2 0 15,-7-2-8-15,0-2 12 0,0-1-12 0,3-3 12 16,-3-2-12-16,3-5 0 0,0-3 0 0,0-3 0 16,0-7 0-16,3-1 0 0,0-5 0 0,3-5 0 15,3-3 0-15,0-5 10 0,6-3-2 0,-3-5-419 16</inkml:trace>
  <inkml:trace contextRef="#ctx0" brushRef="#br0" timeOffset="117019.696">18364 13372 1011 0,'0'0'28'0,"0"-8"8"0,6 3-36 0,-3-3 0 0,0 3 0 0,3-1 0 16,0 1 16-16,3 0-4 0,0-3-1 0,0 0 0 15,6 0 33-15,3 3 8 0,2-3 0 0,1 0 1 16,3 2 20-16,3 1 4 0,0 0 1 0,-1 0 0 16,4 2-36-16,-3 3-7 0,3 0-2 0,0 0 0 15,-1 3-33-15,4-1 0 0,3 1 0 0,2 0 0 16,4-1 0-16,6 3 0 0,2 1 0 0,1-4 0 16,3 4 0-16,5-1 0 0,1-2 0 0,5 2 0 15,7-2 0-15,-1-1 0 0,3 1 0 0,4-3 0 16,-4 0 8-16,10 0-8 0,-1-3 0 0,0 1 0 0,1-1 0 15,-1 0 0-15,0-2 0 0,-5-3 0 0,-1 3-9 16,0-3 1-16,1 0 0 0,-4 0 0 0,1 0 8 16,-4 0-12-16,1 0 12 0,-1 0-12 0,-6 0 12 15,1 3 0-15,-10-3 8 0,4-3-8 0,0 1 8 0,-1-1-8 16,1 1 8-16,-4-1-8 0,4 6 17 0,-7-6-1 16,1 3 0-16,2 0 0 0,1-2 0 0,0 2 0 15,5 0 0-15,-2 3 0 0,-4 2-16 0,-2-2 0 16,-1-1 0-16,-2 4-9 0,2-4 9 0,4 4 0 15,-6-1 0-15,2 0 0 0,1 3 0 0,-1 0 0 16,-5-2 0-16,-3 4 0 0,-1-4 0 0,1 2 0 0,6-3 0 16,-1 3 0-16,1 0 8 0,5 0 3 0,-5 0 1 0,-6 5 0 15,2-2-12-15,1-3-17 0,2 0 4 16,7 0 1-16,-6 3 12 0,5-1 16 0,-2 1-3 0,-4 0-1 16,-8-1-12-16,9 1-16 0,-10 0 3 15,1-1 1-15,-3-2 12 0,-1 0-9 0,-5 0 9 0,9 0-8 16,-7 3 8-16,-2-3-12 0,0 0 12 0,0 3-12 15,-7-3 12-15,4 0 0 0,-9 2 0 0,6-2 0 16,-6-2 0-16,-1 2 0 0,-2-3 0 0,-3 0 0 16,6 1 0-16,0-1 0 0,-3 0 0 0,3-5 0 15,-4 6 8-15,1-4-8 0,-3 1 8 0,6 3-8 16,-3-4 0-16,0 1 0 0,-3 2 0 0,2 1 0 16,-8-1 0-16,0 0 0 0,0-2 0 0,3 0-8 15,-6 2 8-15,3 1 11 0,-9 2-3 0,6-3 0 16,-3 0-8-16,-3 3 0 0,0 0 0 0,12-2 0 15,-3 2 12-15,-3 0 0 0,-6 0 0 0,6 2 0 0,3-2-12 16,-3 3-9-16,-6-3 9 0,9 5-13 0,-4 0 13 0,1 3 0 16,-3-2 0-16,6 2-9 0,-6 2 9 0,3-2 0 15,-3 5 0-15,3-2 0 0,-3 5 10 0,-3-3-2 16,6 0-8-16,-3 3 12 0,-3 0-12 16,0-3 9-16,3 6-9 0,-3-3 8 0,0 2-8 0,9 1 0 15,-9-1 9-15,6 1-9 0,-6 5 0 0,3-1 8 16,0 1-8-16,0 3 0 0,3-1 0 0,-6 1 8 15,0 4-8-15,6 1 0 0,-6-3 0 0,0 0 0 16,0 0 0-16,0-2 8 0,-6 2-8 0,6-3 0 16,0 1 0-16,-3-1 0 0,0-2 0 0,0 3 0 15,0-1 0-15,3 0 0 0,-3 1 0 0,-3 2 0 0,6 3 0 16,-3-3 0-16,-3 3 0 0,6-1 0 0,-3 1 0 16,-6-3 0-16,9 3 8 0,-9 0 0 0,9-3 0 0,-6 0 0 15,3 0-8-15,-3 0 0 0,0-2 0 0,3 2 0 16,-3 0-15-16,1 0-4 0,-1-3-1 0,3 1 0 15,-3-1 20-15,0 3 0 0,0-5-8 0,3 3 8 16,-3-6 0-16,6 3 0 0,0-3 0 0,0 3 0 16,0-3 0-16,0 0 0 0,9-2 0 0,-6 2 0 15,0-3 0-15,3-2-10 0,-6 0 10 0,9 2-8 16,-3-2 8-16,-1 3 0 0,1-6 0 0,-3 0 0 16,3 1 0-16,0-1 0 0,0 0 8 0,-3-5-8 15,6 0 0-15,-9 0 8 0,6 0-8 0,-6-8 0 16,6 5 0-16,-6-5 9 0,0 0-9 0,0 0 0 15,0 0 12-15,0 0-12 0,0 0 12 0,0 0-12 0,0 0 11 16,0 0-11-16,0 0 10 0,0 0-10 0,0 0 17 16,0 0-2-16,0 0-1 0,0 0 0 0,0 0-14 15,0 0 0-15,0 0 0 0,0 0 0 0,0 0 0 16,0 0-13-16,0 0 2 0,0 0 1 0,0 0 10 0,0 0 0 16,0 0 0-16,0 0-8 0,0 0 8 0,0 0 0 15,0 0 0-15,-3 5 0 0,-6-2 0 0,0 0 0 16,3-3 8-16,-9 2-8 0,6-2 10 0,-2 3-2 15,-7-6-8-15,-3 3 12 0,0-2-12 0,-3 2 11 16,-3 2-11-16,1-2 10 0,-4 3-10 0,-6 0 0 16,6-1 9-16,1 1-9 0,-7 0 8 0,-3-3-8 0,-2 0 10 15,-7 0-10-15,-3 2 0 0,-8-2 0 0,5 3 0 16,-2-1 0-16,-7 1 0 0,7-3 0 16,-13 0-13-16,1 0 4 0,-7 5-11 0,1-5-3 0,2 0 0 0,4 3-508 15,-6 0-101-15</inkml:trace>
  <inkml:trace contextRef="#ctx0" brushRef="#br0" timeOffset="117783.925">19570 14589 1036 0,'30'-3'23'0,"-16"3"5"0,4-2 0 0,6-1 1 0,3 1-29 0,3-1 0 0,2-2 0 0,4-1 0 15,0 1 50-15,6 2 4 0,-1-2 1 0,4 2 0 16,-1 1-11-16,-2 4-3 0,0 1 0 0,-3 0-631 15</inkml:trace>
  <inkml:trace contextRef="#ctx0" brushRef="#br0" timeOffset="118116.522">21237 14676 1342 0,'15'0'29'0,"-7"0"7"0,-2 0 0 0,3-2 3 0,3-3-31 0,-3 2-8 16,-3 0 0-16,3-2 0 0,6 2 108 0,0 1 20 15,3-1 4-15,3-2 0 0,2 2-85 0,1 3-18 0,3-3-3 0,3 3-1 16,-1 0-17-16,4 3-8 16,6-3 8-16,0 3-576 0,5-1-115 15</inkml:trace>
  <inkml:trace contextRef="#ctx0" brushRef="#br0" timeOffset="120586.041">11116 18108 990 0,'0'0'21'0,"0"0"5"0,0 0 1 0,0 0 1 0,0 0-28 0,0 0 0 16,0 0 0-16,0 0 0 0,0 0 98 0,6 0 14 16,0 0 2-16,3 0 1 0,-3 0-43 0,0 0-8 15,3 0-1-15,3 0-1 0,-3 0-11 0,3 0-3 16,0-5 0-16,3 5 0 0,-4 0 9 0,4-3 2 16,-3 1 0-16,6-1 0 0,0-2-22 0,0 5-4 15,0 0-1-15,3-6 0 0,-1 6-12 0,1-2-4 16,-3 2 0-16,3 0 0 0,0 0-16 0,0 0 0 15,-4 0 0-15,4 0 0 0,-3 0 0 0,0 0 0 0,3 0 0 0,-3 0 0 16,0 0 0-16,-1 0 0 0,4 0 0 16,0 0 0-16,-3 0 0 0,3 0 0 0,0 0 9 0,2 2-9 15,1-2 13-15,3 6-3 0,-3-6-1 0,0 0 0 16,2 5-1-16,1-2-8 0,-3-1 12 0,3 1-4 16,3-3-8-16,-4 5 0 0,1-5 9 0,0 0-9 15,-3 0 0-15,6 0 0 0,-4 0 0 0,4 0 8 16,0-5-8-16,-3 5 0 0,2 0 8 0,1 0-8 15,0 5 0-15,0-5 0 0,-4 0 0 0,1 0 0 16,0 0 0-16,0 5 0 0,-3-5 0 0,2 0 0 16,-2 0 0-16,3 0 0 0,0 0 0 0,0 0 0 15,2 0 0-15,1 0 8 0,0-5-8 0,0 5 0 16,-1 0 0-16,1 0 0 0,-3 0 0 0,3 0 0 0,-3 0-16 16,-1 0-2-16,1 0 0 0,0 0 0 0,-3 0 3 15,3-5 1-15,-4 5 0 0,1-3 0 0,0 1 14 16,-3-1-9-16,3 3 9 0,2-5-8 0,-2 5 8 0,3 0 0 15,-3 0 0-15,-3 0 0 0,2 0 0 16,-2 0 0-16,0-6-9 0,0 6 9 16,-6 0-28-16,3 0 0 0,0-2-1 0,-4-4 0 15,-2 6-11-15,3 0-1 0,-3-5-1 0,0 5 0 0,0-3 14 16,-3 3 2-16,3 0 1 0,-3-5 0 0,-3 5 25 0,3 0 0 16,-9 0 0-16,6-5-8 0,2 5 8 0,-2 0 0 15,-6 0 0-15,6-3 0 0,-6 3 0 0,6 0 0 0,-6 0 0 16,0 0 0-1,0 0-36-15,0 0-12 0,0 0-3 0,0 0 0 16,0 0-38-16,0 0-8 0,-6-5-2 0,0 5 0 16,0-5-1-16,-2 5-1 0,-1 0 0 0,-3 0 0 15,0 5 58-15,0-5 12 0,-3 0 3 0,0 5 0 0,0-2 28 0,-3 2 15 0,1-5-2 0,-1 8 0 16,0-3 25-16,0-5 5 0,-6 6 1 0,3-4 0 16,-2 4-8-16,-1-1 0 0,0-2-1 0,0-1 0 15,0 1-10-15,-3 2-1 0,1-5-1 0,-4 5 0 16,3-2-11-16,-6-3-1 0,1 5-1 0,-1-5 0 15,0-5-22-15,-6 5-5 0,-2 0-1 0,-7 0 0 32,4 0-14-32,-4 0-2 0,3 5-1 0,1-5 0 0,2 0 20 0,-3 0 4 0,-2 0 1 0,-1 0 0 15,-3 0 18-15,4 0 4 0,-1 0 1 0,1 6 0 16,2-6 9-16,0 2 2 0,1-2 0 0,2 0 0 0,3 0 3 16,-2 0 1-16,-1 6 0 0,0-6 0 0,4 0-4 15,-1 0-1-15,3 0 0 0,0 0 0 0,7 0 9 16,-1 0 3-16,0 0 0 0,6 0 0 0,-3 0 12 0,7 0 2 15,-1 0 1-15,0 0 0 0,0 0-15 0,0 0-3 16,3 0-1-16,7 0 0 0,-4 5-23 0,3-5-8 16,-3 2 0-16,6-2 0 0,0 6 0 0,0-6-12 15,3 0 1-15,0 5 0 0,6-5-9 0,0 0-1 16,0 0-1-16,0 0 0 0,0 0 14 0,0 0 8 16,0 0-10-16,6 3 10 0,0 2 0 0,0 0 0 15,6-2 0-15,-3-3 0 0,0 0 8 0,3 0-8 16,3 5 0-16,-1-5 0 0,1-5 10 0,3 5-2 0,0 0 0 15,6 0 0-15,0-3 5 0,0-2 1 0,2 5 0 16,4-5 0-16,6 2 0 0,0-2 0 0,2-1 0 16,4 4 0-16,0-3-1 0,-1 5 0 0,-2-6 0 0,0 4 0 15,-1-4-1-15,4 6 0 0,6-5 0 0,-4-3 0 16,1 8-4-16,0-5 0 0,-1 5-8 0,1 0 12 16,-1 0-12-16,-2 0 8 0,0 0-8 0,0 0 0 15,-1 0 0-15,4 0 0 0,2 0 0 0,-2 0 0 16,3 5 0-16,-4-5-13 0,-2 5 1 0,0-5 0 15,-7 3-2-15,4 2 0 0,-6-5 0 0,3 0 0 16,-4 0 6-16,1 0 8 0,-3 0-13 0,0 0 5 16,-4 0 8-16,1 0-10 0,0 0 10 0,-3 6-10 15,0-6 10-15,-4 2-13 0,1-2 5 0,-3 6 8 16,0-6 0-16,0 0 0 0,-3 0 0 0,-3 5 0 16,0-5 0-16,-1 0 0 0,-2 0 0 0,-3 0 0 0,0 0 0 15,-6 0 0-15,0 0 0 0,0 0 0 0,0 0-11 16,0 0 11-16,0 0-8 0,0 0 8 0,-3-5-10 0,-6 5 10 15,3 0-12-15,-5-6 12 0,-1 6-12 16,0-2 4-16,-6 2 8 0,0 0-13 0,-3-6 13 0,-3 6 0 16,4-5 12-16,-7 5-12 0,0 0 0 0,-3 0 0 15,0 5-10-15,-2-5 10 16,-1 0-30-16,-3 0 2 0,0 0 0 0,-5 0 0 16,-1 0-16-16,-3 0-2 0,-5 0-1 0,-1 0 0 15,1 0-1-15,2 6-1 0,-3-4 0 0,4-2 0 0,-4 0 25 0,1 0 4 16,-4 0 2-16,0 0 0 0,-2 6 18 0,5-6 0 15,-2 5 0-15,5-5 0 0,-2 2 14 0,2-2 6 0,-3 6 2 16,4-6 0-16,-4 0-5 0,0 5-1 0,4-5 0 0,-1 3 0 16,7 2 1-16,-1-5 0 0,0 0 0 0,3 0 0 15,4 0 18-15,-1 0 3 0,3 0 1 0,4 0 0 16,2 0 0-16,0 0 0 0,0 5 0 0,6-5 0 16,3 0 4-16,1 0 1 0,2 0 0 0,3 3 0 15,0-3-25-15,6 5-5 0,6-5-1 0,0 0 0 16,0 0 6-16,0 0 1 0,0 0 0 0,6 0 0 15,3 0-12-15,3 0-8 0,0 0 9 0,6 0-9 32,2 0-61-32,4 0-19 0,-3 0-3 0</inkml:trace>
  <inkml:trace contextRef="#ctx0" brushRef="#br0" timeOffset="122078.38">24222 11335 738 0,'-24'13'20'0,"12"-5"7"0,3 3-27 0,-11 2 0 16,5 3 0-16,-6 2 0 0,-3 3 60 0,3 3 8 15,0 0 0-15,1 0 1 0,-1 2 35 0,0 1 6 0,3 2 2 0,-3 0 0 16,0 0-35-16,1 5-6 0,-1 1-2 16,3-1 0-16,-3 1-6 0,0-1-2 15,6 0 0-15,-6 1 0 0,1-1-29 0,-4 3-7 0,-3 0-1 16,0 3 0-16,-2 2-11 0,-10 1-2 0,9 2-1 0,-6 0 0 16,1-3-2-16,-1-2-8 0,0-1 12 0,6-2-4 15,4-5-8-15,-1 0 0 0,-3 0 9 0,3-6-9 16,0 0 10-16,1-2-2 0,-4-3-8 0,9-2 12 15,0-6-12-15,0-2 11 0,4-1-11 0,5-4 10 16,12-6-10-16,-9 0 0 0,6-3 9 0,0-8-612 16,9-2-122-16</inkml:trace>
  <inkml:trace contextRef="#ctx0" brushRef="#br0" timeOffset="122366.529">23040 12314 1177 0,'-17'-6'25'0,"14"6"6"0,-3-5 1 0,0 2 2 0,0-2-34 0,6 5 0 16,0 0 0-16,0-5 0 0,6 2 55 0,-6 3 4 16,9-5 1-16,0 5 0 0,-3 3-36 0,5-1-6 15,4 6-2-15,0 0 0 0,-6 5-4 0,9 1-2 16,-3-1 0-16,-6 5 0 0,0 1 13 0,6-1 2 15,-9 4 1-15,5-4 0 0,-5 3-1 0,0 3 0 16,0-3 0-16,3 0 0 0,-3 1 22 0,0-1 4 16,0-3 1-16,0-2 0 0,3 3-36 0,-3-6-8 0,3 0 0 15,-3 0-8-15,3-2 21 0,0-3-2 0,-3 0-1 16,0-3 0 0,-6-5-48-16,6 5-10 0,-6-5-1 0,8 0-511 0,-2 0-101 15</inkml:trace>
  <inkml:trace contextRef="#ctx0" brushRef="#br0" timeOffset="122662.459">23841 12290 1242 0,'0'0'27'0,"-9"-3"5"0,3 3 2 0,0 0 2 0,-3 0-36 0,0 3 0 0,-2 2 0 0,2-2 0 0,3 2 60 0,-3 3 4 15,3 0 2-15,-3 0 0 0,-3 3-35 0,3-1-7 16,3 1-2-16,-3-1 0 0,0 1-4 0,-3 2-1 16,-3 0 0-16,6-2 0 0,-8 2 28 0,-1 0 6 15,-3 1 1-15,-6-1 0 0,6 0-6 0,-8 0-1 16,-1 1 0-16,0-4 0 0,0 1-7 0,0 2-2 16,-2-8 0-16,2 3 0 0,0 3-24 0,3-6-4 15,4 0-8-15,8 3-620 16,3-2-131-16</inkml:trace>
  <inkml:trace contextRef="#ctx0" brushRef="#br0" timeOffset="129548.991">14188 17187 1177 0,'0'0'25'0,"0"0"6"0,0 0 1 0,0 0 2 0,0 0-34 0,0 0 0 0,0 0 0 15,0 0 0-15,0 0 21 0,0 0-2 0,0 0-1 0,0 0 0 16,0 0-18-16,0 0 0 0,6-5-11 0,-3 0 11 16,3 2 0-16,0-2 0 0,-6 5 0 0,9-5 0 15,-3 2 44-15,3 3 2 0,-3-5 1 0,0 5 0 16,3 0 14-16,0 0 3 0,-1 0 1 0,1 0 0 15,3 0-34-15,0 5-7 0,0-5-2 0,6 3 0 16,-3-3-14-16,6 5-8 0,-3-5 8 0,5 0-8 16,1 0 18-16,3 5-1 0,3-5 0 0,0 0 0 15,5 3-17-15,1-3 0 0,0 0 0 0,5 0 0 16,4-3 0-16,6-2 0 0,5 5 0 0,7-5 0 16,-1 2 10-16,7-2 8 0,2-1 2 0,3 4 0 15,10-4-4-15,-1 1 0 0,1 0 0 0,5-3 0 16,-3 5 8-16,6-2 2 0,1 0 0 0,-4-1 0 15,0 4 6-15,1-4 2 0,2 4 0 0,0-4 0 16,-3 6-10-16,-2 0-1 0,2-5-1 0,0 5 0 16,7 0-14-16,-7-2-8 0,-6-1 10 0,4 0-10 15,5-2 0-15,-3 0 8 0,-6 2-8 0,-5-2 0 0,-10-3 0 16,4-3 8-16,2 6-8 0,-5-3 0 0,-10 3 15 0,-2-3-3 16,-1 2-1-16,-11 4 0 0,0-4 3 0,-10 4 1 15,-5-3 0-15,-3-1 0 0,-6 6-6 0,-6 0-1 16,-4-2 0-16,-2-1 0 0,-9 3-17 0,0 0-4 15,0 0-1-15,-6 3-678 16,-2-1-135-16</inkml:trace>
  <inkml:trace contextRef="#ctx0" brushRef="#br0" timeOffset="131880.495">13620 8824 1105 0,'-21'13'24'0,"12"-8"4"0,-6 1 2 0,6-1 2 0,9-5-32 0,-15 8 0 0,3-5 0 0,0 2 0 0,3-5 0 0,0 0 0 16,1 0 0-16,8 0 0 0,0 0 18 0,-3-5-3 16,0-3-1-16,-3 2 0 15,6-2 23-15,-3 0 5 0,-3 3 1 0,6-3 0 0,0 8 25 0,-3-5 6 16,3 5 1-16,0-5 0 0,-3-1-8 0,3 6-2 15,0 0 0-15,-6-2 0 0,6 2-17 0,0 0-4 16,0 0-1-16,0 0 0 0,0 0-16 0,0 0-3 16,0 0-1-16,0 0 0 0,9 2-23 0,0 1 0 15,3 0 0-15,-3-1-12 0,5 4 25 0,4-4 5 16,3 1 1-16,0 2 0 0,3 0 5 0,3-2 2 16,2 0 0-16,1-1 0 0,3 1-10 0,0-3-1 15,2 0-1-15,4 0 0 0,3 0-14 0,2 0 11 16,4 0-11-16,-3 3 10 0,2-3-10 0,4 2 0 15,-4-2 9-15,1 0-9 0,3 3 0 0,-1 0 0 0,1-3 0 16,2 2 8-16,-2 1-8 0,-3 0 0 0,-1-3 0 16,1 0 8-16,-3 0-8 0,2-3 0 0,1-2 0 15,5-1 0-15,1-2 0 0,3-5 8 0,-4 0-8 0,4-3 8 16,-4 0-8-16,1-2 9 0,-1-1-9 0,-5-2 10 16,0 2-10-16,-1 1 12 0,-2 5-12 0,-3-1 12 15,-7 4-12-15,-2-1 0 0,-6 6 9 0,-3 0-9 16,-4 2 0-16,-2 3 0 0,-6 3 0 0,-3 2 8 15,0-2-8-15,0-1 9 0,-3 4-9 0,0 2 10 16,-3-3-2-16,-3 3-8 0,3-3 12 0,0 3-4 16,-3 0 13-16,3-3 3 0,0 3 0 0,-3-8 0 15,0 0-24-15,3 5 0 0,-3-5 0 0,6 6 8 16,-3-4-8-16,-3-2-15 0,0 0 4 0,6 3 1 16,-6-3 10-16,0 0 9 0,0 0-1 0,6 3-8 15,-6-3 8-15,0 0-8 0,0 0 0 0,0 0 0 0,0 0 10 16,0 0-10-16,0 0 8 0,0 0-8 0,0 0 0 15,0 0 8-15,0 0-8 0,0 0 0 0,0 0 0 16,0 0 0-16,0 0 0 0,0 0 0 0,3-6 0 0,0-2 8 16,0 3-8-16,0-3 0 0,2 0-8 0,-2 3-8 15,3-6 0-15,0 3-1 16,-3-2-32-16,3-1-7 0,-3 3 0 0,3-2-1 16,-3 2-99-16,0-3-19 0,-3 3-4 0</inkml:trace>
  <inkml:trace contextRef="#ctx0" brushRef="#br0" timeOffset="134420.177">8854 17695 932 0,'0'0'20'0,"0"0"5"0,9-5 1 0,0 0 0 0,3 5-26 0,0-6 0 16,0-1 0-16,6 1 0 0,2-2 53 0,1 3 6 16,0-3 1-16,3 0 0 0,0 3-4 0,0-3 0 0,-4 3 0 0,4-1 0 15,0 1-1-15,0 2-1 0,3-2 0 0,-4 0 0 16,1 2-10-16,3-2-1 0,0 0-1 0,3 2 0 16,2-2-18-16,-2-1-4 0,3 4-1 0,0-4 0 15,2 1-2-15,-2-3 0 0,0 3 0 16,0 2 0-16,-1-2 5 0,-2-3 1 0,0-3 0 0,0 3 0 15,-1 1 20-15,1-4 4 0,-3 6 1 0,3-3 0 16,-4-5-4-16,1 7 0 0,0 4 0 0,0-4 0 16,-3 1-31-16,-4 2-13 0,1-2 11 0,-3 5-11 15,0 0 8-15,-3-5-8 0,-3 5 0 0,0 5 0 16,0-5 8-16,-3 5-8 0,-1-5 0 0,1 0 9 16,-3 3-9-16,-3-3 0 0,3 5 9 0,-6-5-9 15,3 0 0-15,-3 0 9 0,0 0-9 0,0 0 0 16,-3-5 0-16,0 2 0 0,-3-2-12 0,0 5 3 15,-3 0-111 1,-2-5-23-16,-4 10-4 0,0-5-1 0</inkml:trace>
  <inkml:trace contextRef="#ctx0" brushRef="#br0" timeOffset="136607.887">10819 15973 354 0,'0'0'9'0,"0"0"4"0,0 0-13 0,0 0 0 0,0 0 0 0,0 0 0 16,-3-5 54-16,3 2 8 15,-3-2 2-15,3 5 0 0,0 0 24 0,0 0 6 0,-3-6 1 0,-3 1 0 16,6 5-18-16,-3-3-3 0,3 3-1 0,0 0 0 15,0 0-45-15,-6 3-10 0,3 5-2 0,-3 0 0 16,0 3-16-16,3 2 0 0,0 3 0 0,-3 5 0 16,3 0 0-16,-3 11 0 0,0-6 0 0,3 11-9 15,-3 6 9-15,0-4-12 0,0 6 12 0,0-2-12 16,0 4 12-16,-2 3 0 0,2 1 0 0,0-1-8 16,0 0 8-16,3-2 14 0,-3 2-3 0,3-5-1 15,-3-3 22-15,0 3 4 0,-3-5 0 0,6 5 1 16,-3 0 3-16,3-5 0 0,-3 5 0 0,3-6 0 15,0-1-13-15,-3-1-3 0,3-6 0 0,-3 1 0 16,3 2-11-16,3-2-2 0,-3 0-1 0,0-6 0 16,0 1-10-16,0 5 10 0,-3-6-10 0,6 6 10 0,-3 0-10 15,0-6 8-15,0 3-8 0,0-5 8 0,1 2-8 16,-4-4 10-16,3-4-10 0,0 3 10 0,0-2 2 16,0-6 1-16,0 6 0 0,-3-6 0 0,3 0 5 15,0 0 1-15,0 0 0 0,3-2 0 0,-3 2-19 0,3-5 0 16,-3 5 0-16,0 1 0 0,3-4 0 0,0 1 0 15,0-1 0-15,0 9-12 0,0-3 12 16,-3-3 0-16,3 6 0 0,-3-1 0 0,3 3 0 0,-1471-2 0 16,2939-1 0-16,-1468 3 0 0,-3-2 0 0,3-6 0 15,0 6 0-15,0-3 0 0,0-3 0 0,0-3 0 16,-3 4 12-16,6-6-12 0,-3 0 0 0,0-8 0 16,0 5 0-16,0-5 0 0,0 0 12 0,0 0 3 15,0 0 0-15,0 0 0 0,6 5 3 0,-6-5 1 0,9 0 0 16,0 0 0-16,-3 0-8 0,3 0-2 0,0-5 0 0,0 5 0 15,-1-3-9-15,1 1 0 0,3-1 0 16,-6-2 8-16,3 5-8 0,3-6 0 0,-3 6 0 0,0 0 0 16,3-2 0-16,-3 2 0 0,0 0-9 0,3 0 9 15,0 0 0-15,2 2 0 0,-2-2 0 0,0 6 0 16,6-6 0-16,0 5 0 0,-3-5-8 0,3 3 8 16,2-1 0-16,-2 1 0 0,3-3 0 0,0 5 0 15,0-5-10-15,0 5 10 0,0-5-8 0,2 3 8 16,1-3 0-16,-3 0 0 0,3 5 0 0,-3-5 0 15,5 0 0-15,-2 0 0 0,0 6 0 0,3-4 0 16,0-2 0-16,2 6 0 0,1-6 0 0,-3 0 0 16,3 5 0-16,-3-3 0 0,2-2 0 0,-2 0 0 15,0 6 0-15,0-6 0 0,2 5 0 0,-2-5 0 16,0 3 0-16,0 2 0 0,3-5 0 0,-4 5 0 16,4-2 0-16,0 2 0 0,-3-5 0 0,2 8 0 0,-2-8 0 15,3 5 0-15,-3-5 0 0,0 6 8 0,-1-1-8 16,1-2 0-16,0-3-8 0,0 0 8 0,-1 5 0 0,1-5 0 15,3 0 0-15,0 0 0 0,0 0 0 0,-1 5 0 16,4-2 0-16,0-3 0 0,-3 0 0 0,2 0 0 16,-5 5 0-16,3-5 0 0,0 0 0 0,-1 0 0 15,-2 0 0-15,3 0 0 0,3 0 0 0,-1 0 0 16,1 0 0-16,3 0 8 0,0 0-8 0,-1 0 0 16,1 0 0-16,-3 0 0 0,3 0 0 0,-4-5 0 15,1 5 0-15,0-3 0 0,-3 3 0 0,2 0 0 16,4-5 8-16,0 5-8 0,-1-5 0 0,1 5 0 0,-3-3 0 15,0 3 0-15,-1-5 0 0,1 5 0 0,-3-6 0 0,0 6 0 16,-4 0 0-16,4 0 8 0,0 0-8 0,-3 0 11 16,3 0 6-16,-4-5 2 0,4 3 0 0,0-4 0 15,0 6-19-15,-4-5 0 0,4 2 8 0,0-2-8 16,-3 0 0-16,-3-3 0 0,-4 2 0 0,1-1 0 16,0 1 0-16,-3-2 0 0,0-5 8 0,0 5-8 15,-3-8 10-15,2 3-2 0,-5 0 0 0,3 0 0 16,0-1 0-16,0-2-8 0,0-2 12 0,-3-1-4 15,3 1-8-15,-1 2 8 0,1-2-8 0,0-1 8 16,-3 6 0-16,3-6-8 0,-3 6 12 0,0 0-4 16,-3 0 8-16,0 5 0 0,-3-6 1 0,3 9 0 15,-3-8-8-15,-3 5-1 0,-3-3-8 0,2 3 12 16,-2-5 8-16,-2 5 2 0,-4-2 0 0,0 2 0 0,-3 0-10 16,0-3-1-16,3 3-1 0,0-5 0 15,-3 2-10-15,6-2 0 0,-6 0 9 0,3 0-9 0,3 0 0 16,-3-1 0-16,3 1 0 0,0-3 0 0,0 0 0 0,0 3 0 15,0 0 0-15,0 5 0 0,0 0 0 0,0-3 0 16,0 3 0-16,-3-2 0 0,0 2 0 0,0 3 0 16,-2-3 0-16,-1 0 8 0,-3-3-8 0,0 9 0 15,0-9 0-15,-3 3 0 0,0 3 0 0,0 2 0 16,-3 0-8-16,1-4 8 0,-1 7-16 0,-3-6 1 16,0-2 1-16,0 6 0 0,-6-1 14 0,4-5-12 15,-1 5 12-15,0-2-12 0,-3 0 12 0,0 0 0 16,1 2 0-16,-1-2 0 0,-3 5 0 0,3-6 0 0,-3 6 0 15,1-2 0-15,-4-4 0 0,-3 6 0 0,1 0-10 0,-4 0 10 16,-3 6 0-16,3-6 0 0,-2 0-9 0,-1 0 9 16,0 2 0-16,7-2-8 0,-1 0 8 15,0 0 0-15,7 6 0 0,-4-12-8 0,6 6 8 0,3-2 0 16,0-4 0-16,4 1-8 0,-4-3 8 0,3 3 0 16,3-8 0-16,0 5 0 0,3-6 0 0,3 1 0 15,0-5 0-15,4 4 0 0,-4-4 0 0,3 2 0 16,-3-8 0-16,3 8 0 0,0-7 0 0,0 4 0 15,0 1 0-15,0-6 0 0,0 0 0 0,0 3 0 16,0-3 8-16,0 3-8 0,0-3 0 0,-2 3 0 16,2 0 11-16,0-3-11 0,0 5 12 0,-3-2-12 15,0 3 12-15,0-4-12 0,0 4 12 0,0-3-12 16,-3-3 8-16,0 3-8 0,4-3 0 0,-1 0 0 0,-3-2 8 16,6-3-8-16,-3 7 0 0,3-9 0 15,3 4 0-15,3-5 0 0,3 6 0 0,0-6 0 0,6 1 0 16,-3 1 8-16,3-1-8 0,0 4 0 0,6-5 0 0,-3 3 0 15,3 0 0-15,0 3 0 0,-3-1 11 0,-1 1-11 16,1-1 10-16,0 1-10 0,-6-1 19 0,3 4-3 16,-3 2 0-16,0 2 0 0,-3-2 12 0,-3 2 3 15,-3 1 0-15,0 2 0 0,-3 0-31 0,-3 3 0 16,-2 0 0-16,-4 2 0 0,-6 0 0 0,-3 3 0 16,-6 1 0-16,1 4 0 0,-10 0-15 0,0 1-5 15,-5 2-2-15,-4 2 0 0,-3 1 10 0,-5 2 3 16,-9-2 0-16,-1 5 0 0,1 0 9 0,-4 0 0 0,4 5-9 15,2-3 9-15,1-2 0 0,2 3 0 0,7 0-9 16,2 2 9-16,6 0 0 0,4 0-8 0,2 0 8 16,6 1 0-1,4-1-28-15,5 3 2 0,0 0 0 0,9-3-990 0</inkml:trace>
  <inkml:trace contextRef="#ctx0" brushRef="#br0" timeOffset="137271.783">14123 17137 1717 0,'0'0'37'0,"6"-8"8"0,0 3 2 0,3 0 2 0,2 2-39 0,4-2-10 0,0 5 0 0,6 0 0 16,0 0 20-16,6 0 3 0,2 0 0 0,10 0 0 16,6 5-23-16,2-2 0 0,10 2 0 0,-1 0 0 0,4 0 0 0,8-2 0 15,10 5 0-15,2-3 0 16,7 1 0-16,2-1 0 0,3-2 0 0,9-3 0 0,6 5 0 15,4-5 16-15,-4 0-4 0,9 0-1 0,3 0 29 0,0-5 7 16,0 2 1-16,3-2 0 0,0 5-5 0,0-6-1 16,6 4 0-16,-6-4 0 0,-9 1-10 15,0 2-1-15,1-2-1 0,-1 0 0 0,-3 5-14 0,-6-3-4 16,-12 3 0-16,-5-2 0 0,2 4-12 0,-9 1 9 16,-14 2-9-16,-10 3 8 0,-5 0-21 0,-7-3-5 15,-8 6-1-15,-3-3-994 16</inkml:trace>
  <inkml:trace contextRef="#ctx0" brushRef="#br0" timeOffset="144951.443">18224 13327 1627 0,'0'0'36'0,"0"0"7"0,0 0 1 0,9 0 2 0,0 0-37 0,0 0-9 0,0 0 0 0,3-3 0 16,0 3 48-16,0-2 7 0,0-1 1 0,0 3 1 16,0-5-28-16,5 2-5 0,-5-2-2 0,6 2 0 15,3-2 8-15,-3 0 2 0,3 2 0 0,2 0 0 16,7-2-32-16,-3 2-10 0,3 3 0 0,3 0 0 16,2 0 10-16,1 0 0 0,3 3 10 0,-1 0-10 0,1-1 0 15,6 1 0-15,-1 0 0 0,7 2 0 0,3 0 9 16,-1 1-9-16,4-1 8 0,-1-3-8 0,4 1 0 0,-4 0 0 15,4-1 8-15,2-4-8 0,7-1 18 0,-4 0 2 16,1 1 0-16,-1-3 0 0,1-1 0 0,2 1 0 16,4-3 0-16,2 3 0 0,-2-3-4 0,-1 3 0 15,3-1 0-15,1 1 0 0,2 2-1 0,-2 1-1 16,2-1 0-16,-3 3 0 0,1 3-14 0,-1-3 11 16,4 2-11-16,-1 1 10 0,-6 0-10 0,1-1 0 15,-1 1 0-15,1 0 0 0,5-1 0 0,-2-2 8 16,-1 3-8-16,-3-1 0 0,-2-4 0 0,5 2 0 15,7-3 0-15,-4 1 0 0,0-4 0 0,-2 1 0 0,5-3 8 16,-2 0-8-16,-1-3 0 0,3 1 0 0,1 2 9 16,-7-3-9-16,1 3 0 0,-4 0 8 0,0 1-8 15,-2 1 0-15,-4 1 0 0,-8 5 0 0,-3-3 0 0,-4 3 0 16,-5 0 0-16,-1 3 0 0,-2 2 0 0,0-2 0 16,-1 2 0-16,-2 0 0 0,6-2 0 0,-4 2 0 15,-5 1 9-15,3-1-9 0,-6-2 12 0,2 2-12 16,-2-2 12-16,-3-1-4 0,-3 1 0 0,-1-3-8 15,4 0 19-15,-3 0-3 0,-3 0-1 0,3 0 0 16,-4 0-7-16,-2 0-8 0,-3-3 11 0,3 3-11 16,-9 0 10-16,9 0-10 0,-12 0 8 0,8 0-8 15,-8 0 8-15,3 0-8 0,-3 0 0 0,0 0 8 16,0 0 0-16,-3 0-8 0,3 0 12 0,-3 0-4 16,-6 0 8-16,0 0 0 0,0 0 1 0,6 0 0 15,-6 0 6-15,0 0 1 0,0 0 0 0,0 0 0 16,0 0-2-16,0 0 0 0,0 0 0 0,0 0 0 0,9-5-14 0,0 2-8 15,-3-2 10-15,0 0-10 0,3-3 8 16,-4 2-8-16,1-4 0 0,3-1 0 0,0 3 0 16,-3 0 0-16,0 1 0 0,3-1 0 0,0 0 0 0,-6 0 0 15,6 2 0-15,-3-2 0 0,0 3 0 0,-3 0 0 16,3 2 0-16,-6 3 0 0,0-2 0 0,9-4 0 16,0 4 0-16,-9 2 0 0,3-6 0 0,6 4 0 15,2-1 0-15,-2 0 0 0,-3-2 0 0,0 2 0 16,3-2 0-16,0 3 0 0,3-4 0 0,-3 1 0 15,3 0 0-15,-3 2 0 0,0 0 0 0,3-2 0 0,-3 2 0 16,-3 1 0-16,0-1 0 0,-6 3 0 0,0 0 0 16,0 0 9-16,0 0-9 0,0 0 0 0,0 0 0 0,5 11 0 15,-2-3 0-15,-3 2 0 0,0-2 0 0,0 3 0 16,-5-1 10-16,5 4-10 0,0-4 12 0,0 3-12 16,0 3 8-16,-3-2-8 0,3 1 0 0,-3 1 0 15,6-3 0-15,-3 6 0 0,-3 0 0 0,3-1 0 16,0 1 0-16,0 2 0 0,0 0 0 0,-3 3 0 15,-3-3 0-15,6 5 0 0,0 1 0 0,-3-1 0 16,0 3 12-16,0 0-4 0,3 1 0 0,-3 1-8 16,-6 4 0-16,6-4 0 0,-3 4 0 0,6-1 0 15,-3 3 0-15,-3 0 0 0,3 0 0 0,0 3 0 16,-3 0 0-16,6-1 0 0,-6 4 0 0,3-4 0 16,3 1 8-16,-3 0-8 0,3 0 0 0,-3-3 0 15,3 2 0-15,-6 1 0 0,6 0 0 0,0-1 0 16,0 1 0-16,-3 0 0 0,-3-1 8 0,6-2-8 0,-3 3 0 15,-3-3 8-15,3-2-8 0,-6 2 0 0,9-3 16 16,-6 0-4-16,1 1-1 0,-4-1 0 0,9 1 2 0,-9-4 1 16,9 4 0-16,0-6 0 0,-3-3-5 0,3 1-1 15,0-1 0-15,0-5 0 0,0 3-8 0,3-3 0 16,-3-2 0-16,0-3 0 0,0 0 0 0,9-1 0 16,-9-1 8-16,9-4-8 0,-7 1 0 0,1-1 0 15,-3-2 0-15,3 0 0 0,0 0 9 0,-3-8-9 16,0 0 10-16,0 6-10 0,0-6 12 0,0 8-4 15,0-8-8-15,-3 5 12 0,0 3-4 0,0-6-8 16,1 4 11-16,-7-4-11 0,9 1 10 0,-9 2-10 0,9-5 8 16,0 3-8-16,-6 2 0 0,0-2 0 0,6-3 8 15,-9 0-8-15,6 5 0 0,-3-5 8 0,-6 0-8 0,3 0 8 16,6 0-8-16,-6 0 0 0,-3-3 9 0,0 1-9 16,-3-3 0-16,4-1 8 0,-4-2-8 0,0 3 0 15,-6 0 0-15,0-1 0 0,-9 1 0 0,1-3 0 16,-1 3-13-16,-3 0-1 0,-6-3 0 0,4 2 0 15,-10 1 1-15,9 0 0 0,-8 2 0 0,2-2 0 16,-9 2-3-16,1 1-1 0,-4-1 0 0,4 0 0 16,-1 3 9-16,0 0 8 0,4 0-12 0,-4 0 12 15,9-2 0-15,-2 2 0 0,-4-3 0 0,1 3 0 16,-1-3 0-16,3 1 0 0,4 2 0 0,2-3 0 16,-3 0 0-16,4 1 0 0,-4-1 0 0,-3 3 0 15,-2-3 0-15,-1 3 0 0,-6 0 0 0,1 0 0 0,-1 0-12 16,1 0 4-16,-4 3 8 0,1 0-13 0,-4-1-1 15,-2 1 0-15,-7-3 0 0,1 3 0 0,2 2 14 16,1 0-11-16,-4 1 11 0,1-1-10 0,-1 0 10 16,4 3 16-16,2-3-4 0,1 1-1 0,2-1 1 0,1 3 0 15,-1 0 0-15,1-3 0 0,-1 3 0 0,1-3 1 16,2-2 0-16,3 2 0 0,4 1-13 0,-4-4 11 16,1 1-11-16,-1-3 10 0,4 3-10 0,-4-3 0 15,3 0 0-15,1-3 8 0,-1 3-8 0,1-3 0 16,-4 3 0-16,0-2 0 0,-2-1 0 0,-1 0-12 15,4 1 4-15,2-1 8 0,0 0-12 0,1 1 12 16,-1 2-10-16,1 0 10 0,-1 2 0 0,0-2 0 16,4 0 0-16,-1 0 0 0,4 0 0 0,2 0 20 0,3 0-4 15,1 3 0-15,2 0-16 0,0-1 8 0,0-2-8 16,1 3 0-16,-1-3 8 0,3 3-8 0,0-3 0 0,-2 0 0 16,2 0 8-16,3 0-8 0,0 0 0 0,4 0 0 15,2 0 0-15,0 0 0 0,0 0 0 16,3-3 0-16,-2 3 0 0,2-3 0 0,-3 3 0 0,3-2 0 15,-3 2 0-15,3 0 0 0,-2-3 0 0,-1 0 0 16,0 1 0-16,0-1 0 0,0 0 0 0,1 3 0 16,-1-5 0-16,0 3 0 0,3-1 0 0,-3 0 0 15,0 1 0-15,4-1 0 0,-1 3 0 0,0-3-9 16,0 3 9-16,3-2 0 0,0 2 0 0,4-3-8 16,-1 3 8-16,0-3 0 0,3 1 0 0,3 2 0 15,0-6 0-15,3 4 0 0,0-1 0 0,3 0 0 16,-3-2 0-16,6 5-10 0,0-5 10 0,0 5 0 15,0-8-11-15,-3 0 11 0,3 0-10 0,3 0 10 0,-3 3 0 16,-3-3-9-16,3 3 9 0,0-3 0 0,-3 2 0 0,0-2 0 16,-3 3 0-16,0 0 0 0,3 0 0 0,-3 2 0 15,0-2 0-15,0-1 0 0,1 1 0 0,-1 2 0 16,0-2 0-16,0 0 0 0,0 0 0 0,0-1 0 16,0-2 0-16,3 0 0 0,3 0 0 0,-3-5 0 15,3 3 0-15,3-6 0 0,0-3 0 0,-3 1 0 16,9-6 0-16,-3-3-8 0,0 1 8 0,3-3 0 15,0-3 0-15,-4 0 0 0,4-2 0 0,0 2 0 16,-3-2 0-16,0 2 0 0,-3 0 0 0,0-2 0 16,0-3 0-16,0 2 0 0,-3 1 0 0,0-3 0 15,-3 3 0-15,3-1 0 0,0 1 8 0,0 2-8 0,-3-2 8 16,3-3-8-16,0 0 0 0,-3-3 9 0,3-2-9 0,3-1 0 16,0-2 8-16,0-2-8 0,3-1 0 15,0 0 0-15,3-2 0 0,0 0 0 0,0 2 0 0,0 1 0 16,3-1 0-16,-3 6 0 0,0 2 0 0,-1 3 0 15,1 5 0-15,-6 6 0 0,3-1 0 0,-3 3 0 16,0 3 0-16,0 3 0 0,-3 2 0 0,0 3 0 16,3-1 0-16,-3 1 10 0,0 5-10 0,-3 0 8 15,3 3-8-15,-3 0 0 0,3-3 0 0,0 8 8 16,0 0-8-16,0 0 0 0,3-3 0 0,-3 3 0 16,3-5 0-16,0 0-9 0,3 2 9 0,-3-2-10 15,3 2 10-15,0-2 0 0,3 2 0 0,0-2-8 16,0 2 8-16,3 0 0 0,0 3 0 0,3-2-8 15,-4-1 8-15,1 1 0 0,6 2 0 0,-3 0-8 16,3 2 8-16,3 1 0 0,-3-1 0 0,2 1-8 0,4 0 8 16,3 2 0-16,-3-2 0 0,6 5-8 0,-4-3 8 0,7 3 0 15,0-3 0-15,0 0-8 0,2 1 8 0,4-1 0 16,3 0-9-16,5 1 9 0,1-1 0 0,0 0 0 16,-4-2 0-16,4 0 0 0,-3-1-8 0,2 3 8 15,-2-5 0-15,2 3 0 0,4-3 0 0,0 3 0 16,-4-3 0-16,1 0 0 0,-3 0 0 0,2 0 0 15,-2 2 0-15,2-2 0 0,4-2 0 0,3-1 0 16,-1 0 0-16,4-2 0 0,-1 0 0 0,1-3 0 16,-1 0 0-16,1 0 0 0,3 0 0 0,-1 0 0 0,1 0 0 15,-1 3 0-15,1-3 0 0,-4 3 0 0,4 2-8 16,-4-2 8-16,4-1 8 0,2 4 7 0,-5-1 1 0,-1 1 0 16,1 2-28-16,0 0-4 0,-4 0-2 15,1 0 0-15,2 0 27 0,1 0 6 0,-1 2 1 0,1-2 0 16,-1 3-24-16,-2-3-5 0,0 2-1 0,-1-4 0 15,4-1 24-15,2 1 5 0,4-1 1 0,-4 0 0 16,1 1-28-16,-4-4-4 0,7 1-2 0,-4-3 0 16,4 3 29-16,-1 2 5 0,1-2 2 0,-4 0 0 15,4 5-29-15,-6-3-5 0,2 0-2 0,1 1 0 16,2-1 18-16,-2 0 0 0,-1 6 0 0,-5-3 0 16,-1 0 14-16,-2 0 0 0,0-3 0 0,-1 3 0 15,1 0-24-15,8 0-5 0,-5 0-1 0,-1 0 0 16,1 0 26-16,-3 0 5 0,-1-2 1 0,-2-1 0 15,2 0-16-15,1-2 0 0,0 2 8 0,-4 1-8 16,1-3-10-16,-6 2-5 0,-1 0-1 0,-2 1 0 0,-6 2 16 16,-4-3 0-16,1 0 0 0,0 3 0 0,-9 0 0 15,6 0 0-15,-4 0 0 0,-2 3 0 0,3 0 10 0,-3-1 5 16,-6 1 1-16,6-3 0 0,-1 3-16 16,-2-1 0-16,0 1 0 0,-3-1 0 0,9-2-10 0,-6 0-5 15,-3 3-1-15,-1-3 0 0,4 0 16 0,-6 0 0 16,3 3 0-16,-9-3 0 0,9-3 0 0,-9 3 0 15,3 0 0-15,-9 0 0 0,0 0 8 0,0 0-8 16,0 0 9-16,0 0-9 0,0 0 14 0,0 0-3 16,0 0-1-16,0 0 0 0,0 0-10 0,0 0 12 15,0 0-12-15,0-3 12 0,0 3-12 0,0 0 0 16,0 0 0-16,0 0 0 0,9-2 0 0,-9-1 0 0,0 3 0 16,0 0 0-16,9-2 0 0,-9 2 0 0,3 0 0 15,-3 0 0-15,0 0 0 0,0 0 0 0,9 0 0 0,-9 0 0 16,0 0 0-16,0 0 0 0,0 0 0 0,0 0 0 15,0 7 0-15,0 1 0 0,0 0 0 0,0 6 0 16,-3-4 0-16,-3 6 0 0,3-3 0 0,-6 6 0 16,6-1 0-16,-3 1 0 0,-3 2 8 0,-3 3-8 15,3 0 0-15,3 5 0 0,-3 2 0 0,0 1 0 16,0 3 0-16,-3-1 0 0,4 3 0 0,-1 0 0 16,0 0 0-16,3 3 0 0,-3 0 0 0,0-1 0 15,3 1 0-15,-6 2 0 0,3 1-9 0,3 2 9 16,0 0 0-16,-3-3 0 0,0 0 0 0,-3-2 0 15,3 2 0-15,9 1 0 0,-3-4 0 0,1 4 0 16,-4-4 0-16,6 1 0 0,0-3 0 0,-3 0 0 16,-3-3 0-16,6 3 0 0,9-5 0 0,-6-3 0 0,0-2 0 15,-1-1 0-15,1 1 0 0,6-4 0 0,-3 1 0 0,-3 3 0 16,0-1 0-16,-3-2 0 0,3 2 0 0,0-2 0 16,-6 0 0-16,0 0 0 0,0 0 0 0,0 0 0 15,-3-1 8-15,3-1-8 0,-3-1 0 0,6 0 0 16,-3-3 0-16,3 1 0 0,-2-6 0 0,-1 3 8 15,3-5-8-15,0 2 0 0,0-5 0 0,-3 0 0 16,3-3 0-16,0-5 0 0,0 0 0 0,0 0-18 16,0 0 4-16,3 5-864 15,0-2-173-15</inkml:trace>
  <inkml:trace contextRef="#ctx0" brushRef="#br0" timeOffset="75087.86">18004 10988 922 0,'0'0'26'0,"0"0"6"0,0 0-32 0,-6 0 0 0,3-2 0 0,3 2 0 0,-6 0 70 0,6 0 8 15,0 0 2-15,-6 5 0 0,3-3-32 16,0 4-7-16,0-1-1 0,0 6 0 0,0-3 0 0,0 5 0 15,3 3 0-15,0 2 0 0,0 6-8 0,0 2-1 16,0 6-1-16,-3 8 0 0,3 2-10 16,-3 8-3-16,3 1 0 0,-3 10 0 0,-2-1-2 0,2 7-1 15,-6 7 0-15,3 0 0 0,-3 0 10 0,0 0 3 16,-3 0 0-16,3-3 0 0,-3 1 5 0,3-3 0 16,3-8 1-16,0-3 0 0,3-8 5 0,0-5 1 15,0-5 0-15,0-6 0 0,3-2-19 0,3-6-3 16,0-2-1-16,0-5 0 0,0-3-16 0,3-6 8 15,0-5-8-15,-3 1 0 0,-3-6 0 0,0 0-22 16,0 0 3-16,9-3 1 16,-6-5-19-16,3-2-4 0,-3-1-1 0,0-2-825 0</inkml:trace>
  <inkml:trace contextRef="#ctx0" brushRef="#br0" timeOffset="77485.822">11843 15909 362 0,'0'0'10'0,"0"0"2"0,0 0-12 0,0 0 0 0,0 0 0 0,0 0 0 16,-3 0 34-16,3 0 4 0,0 0 1 0,0 0 0 16,0 0-7-16,0 0 0 0,0 0-1 0,0 0 0 15,0 0 4-15,9 0 1 0,0 0 0 0,2 0 0 16,1 0 3-16,3 0 1 0,-3 0 0 0,6 0 0 15,3 0-13-15,0 0-3 0,5 0 0 0,1 0 0 16,0 0 20-16,6 0 3 0,2-2 1 0,1-1 0 16,0-2-20-16,0 2-3 0,2 1-1 0,-5-1 0 15,3-2 29-15,-6 2 6 0,-1-2 1 0,1-1 0 16,-3 1-16-16,0 2-4 0,-4-2 0 0,4 2 0 16,-3-2-24-16,0 5-6 0,-3-5-1 0,0 2 0 15,2-2-1-15,-2 5-8 0,-3-5 12 0,0 2-4 16,-3-2-8-16,-3 5 0 0,3-3 0 0,-4 0 0 15,-2-4 0-15,3 7 0 0,-6-6 0 0,0 4 0 16,0-1 0-16,-6 3 0 0,0 0 0 0,6-5 0 0,-6 5-11 16,0 0 3-16,-6-6 0 0,0 1 0 15,-3 5-28-15,-3-3-4 0,-2 3-2 0,-4 3 0 16,0-3 25-16,-3 3 5 0,0 2 0 0,-3 0 1 0,-2 1-9 0,-1-1-1 16,3-2-1-16,0 4 0 15,-3-1-17-15,6 2-3 0,-2-3-1 0,2 0 0 16,0 3 19-16,0-3 3 0,0-2 1 0,3 2 0 15,-2 1-20-15,2-1-3 0,0-2-1 0,0 2 0 0,6-2 28 16,3 2 6-16,0-5 1 0,0 3 0 0,3-1 9 0,6-2 0 16,0 0 8-16,0 0-8 0,0 0 25 0,0 0 1 15,6 0 0-15,6 0 0 0,-3 3-2 0,6-3-1 16,3 0 0-16,0 0 0 0,0 2-12 0,2-4-3 16,1 2 0-16,0-3 0 0,3 3-8 0,0-2 0 0,-3-1 0 0,5 0 8 15,1-2 4-15,0 2 0 0,0-2 0 0,-3 2 0 16,2 1-2-16,-2-1 0 0,0 0 0 0,-6-2 0 15,0-3 24-15,0 8 5 0,-7-5 1 0,-5 2 0 16,0 3-10-16,-6 0-2 0,0 0 0 0,0 0 0 16,0 0 0-16,-9-5 0 0,-2 5 0 0,-10 0 0 31,0 5-73-31,-3-2-15 0,-3 2-4 0,1 0-568 0</inkml:trace>
  <inkml:trace contextRef="#ctx0" brushRef="#br0" timeOffset="81107.15">9708 15595 1404 0,'0'0'31'0,"0"0"6"0,0 0 2 0,0 0 0 0,0 0-31 0,0 0-8 0,0 0 0 0,0 0 0 16,0 0 45-16,3-6 8 0,3 1 2 0,0 2 0 16,6-2-19-16,0 0-3 0,0-3-1 0,9 3 0 15,0-1 0-15,3-2 0 0,-1 6 0 0,7-4 0 16,6 1-1-16,0 2-1 0,5-2 0 0,1 2 0 16,3-2-18-16,2 3-3 0,4-1-1 0,2 0 0 15,4 3 7-15,-1-2 1 0,1 2 0 0,-6 0 0 16,-1 0-26-16,-2 0-5 0,-4 0-1 0,-2 0 0 15,-3 0 25-15,0 0 5 0,-7-3 1 0,4 3 0 0,-6 0 8 16,0 0 1-16,-4 0 1 0,1 3 0 0,-6-1-10 16,0 1-3-16,-6-3 0 0,-3 3 0 15,-1 2-72-15,-5-3-14 0,-6-2-3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1:47:24.62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4095 2524 1384 0,'0'0'39'0,"6"-8"9"0,0 3-38 0,5 5-10 0,1-5 0 0,0 2 0 16,6-2 52-16,0-1 9 0,0 4 2 0,3 2 0 15,2-3-26-15,1 0-5 0,0-2 0 0,3 3-1 16,0 2-15-16,5-3-4 0,-2 3 0 0,3 0 0 16,0 3-12-16,-1-3-13 0,4 2 2 0,-3 3 1 15,0-5 22-15,2 3 4 0,1-3 0 0,3 0 1 16,-1 0 5-16,1 0 1 0,0 0 0 0,3 0 0 15,2-3-15-15,4 6-8 0,-7-3 8 0,4 0-8 16,3-3 14-16,-1 3-2 0,4-5 0 0,3 3 0 16,-1 2 4-16,7-6 0 0,-1 4 0 0,1-1 0 15,-1 3-6-15,4 0-1 0,-1-5 0 0,7 2 0 16,-4 0 5-16,1 3 1 0,-4 3 0 0,7-3 0 16,-1-3-15-16,1 1 0 0,-1 4 0 0,0 1-10 15,4 0 10-15,-4 2 0 0,4-5 8 0,-1 0-8 0,1 5 10 16,2-2-2-16,-2 0-8 0,5 4 12 0,3-7-3 0,-5 3-1 15,-1 0 0-15,-2-3 0 0,-1 8 0 0,3-8 0 16,1 2 0-16,5 1 0 0,-2-3 4 16,-1 3 1-16,0 2 0 0,-2-2 0 0,-7-1-13 0,10 1 8 15,2 2-8-15,3-5 0 0,-2 0 11 0,-4 5-11 16,1-2 12-16,2 2-12 0,3-5 22 0,-2 3-2 16,-4 0-1-16,3 5 0 0,-2-8-19 0,5 0 0 15,0 2 0-15,1 1 0 0,-1 0 8 0,3-3 0 16,1 0 1-16,-1 0 0 0,3 5 3 0,1-5 0 15,-4 0 0-15,6 0 0 0,6-5-12 0,-2 5 8 0,-1 0-8 16,-3 0 8-16,6-3 2 0,-2 3 0 0,-1 0 0 16,-3 0 0-16,4 0-10 0,-1 0 0 0,0-3 0 0,0 1-11 15,-2 2 11-15,-1 0 0 0,6 0 0 0,-3-6 0 16,-2 6 0-16,-1 0 0 0,3 0 0 0,0 0 0 16,1-2 0-16,2 2 9 0,0 0-9 0,0-3 0 15,3 0 10-15,-2 3-10 0,-4-8 8 0,3 6-8 16,6-1 0-16,1-2-9 0,-4 2 0 0,0-2 0 15,3 5 21-15,0-5 4 0,-3 2 0 0,-2 0 1 16,2 1 0-16,0 2 0 0,0-6 0 0,1 4 0 16,-1-1-25-16,0 0-6 0,0 3-1 0,6-5 0 15,-3 3 15-15,1-4 0 0,2 4 0 0,0-1 0 16,-3-2 8-16,0-3-8 0,6 2 12 0,1-2-12 16,-4 3 16-16,0 0-4 0,6-3-1 0,0 0 0 0,-3 0 1 15,6 3 1-15,0-8 0 0,3 7 0 0,-5-7 0 16,2 2 0-16,3 1 0 0,3-1 0 0,-3 3-2 15,3-2-1-15,3-1 0 0,0 6 0 0,-9-8-10 0,6 7 12 16,9-7-12-16,-6 5 12 0,-6-2 4 0,3 2 2 16,6 0 0-16,-3 2 0 0,0-4-18 0,-3 2 0 15,-6 0 0-15,3 3 0 0,3-1 0 0,-9 4 0 16,1-9 0-16,-1 6 0 0,-3 2 0 0,0-2 0 16,-6 2 0-16,3-2-9 0,3 5 9 0,-8-5 0 15,-7 5 8-15,-3 0-8 0,-6-3 11 0,1 0-3 16,2 3 0-16,-3 0 0 0,-2-2-8 0,-10 2-14 15,1 0 3-15,-7 0 1 0,1 2 10 0,-7 1 8 0,1-3-8 16,-7 8 11-16,-5-5-11 0,-4 2 0 16,-8 0 0-16,-3 1 0 0,-4-4-20 0,-5 9 3 0,-3-6 1 15,0 3-1178-15</inkml:trace>
  <inkml:trace contextRef="#ctx0" brushRef="#br0" timeOffset="14131.454">4479 5178 1280 0,'0'0'36'0,"0"-8"8"0,-3 3-35 0,3-1-9 0,-6-2 0 0,6 1 0 16,0 1 125-16,0 1 23 0,0 5 5 0,0 0 1 16,0 0-81-16,6-5-16 0,0-1-3 0,-6 6-1 15,6-2-33-15,5-4-6 0,-2 4-2 0,0-1 0 16,3 3-2-16,0 0-1 0,0-3 0 0,3 3 0 16,0 0-9-16,0-2 0 0,3 2 0 0,-1-3 0 15,1 1 0-15,3 2 0 0,0-6 0 0,6 6 0 16,-3-5 0-16,2 0 0 0,4 2-10 0,0-2 10 15,0 2 0-15,2 0 0 0,1 1 0 0,3 2 10 16,0 0-10-16,-1 0 0 0,-2 0 0 0,3 2 0 16,-1 1 0-16,7-3-16 0,0 0 4 0,-4 0 1 0,4 3 11 15,0 2 0-15,-1-5 0 0,4 5 0 0,-3-2 0 16,-1 0 0-16,4-3 0 0,0 0 0 0,2-3 0 0,1 0 0 16,3 1 0-16,-1-1 0 0,1 0 12 0,-1-2-3 15,1 0 0-15,0-3 0 0,2 0-9 0,4 3 0 16,-7-6-12-16,4 3 12 0,2 3 0 0,-2-3 0 15,-3 3 0-15,-1-1 0 0,1 1 0 0,2 2 13 16,-2 1-3-16,0-4-1 0,2 4-1 0,1-1 0 16,-4-2 0-16,1 2 0 0,0 3-8 0,2-2 8 15,1-1-8-15,2 0 8 0,4-2-8 0,-1 2 0 0,-5-2 9 16,0 0-9-16,-1-1 0 0,1 1 0 16,5 0 0-16,-2 0 0 0,-7-1 0 0,4-2 8 0,6 0-8 15,-4 0 0-15,-5 3 8 0,5-3-8 0,-2 0 8 0,-1 3-8 16,4 0 28-16,-3-1 2 0,-1 1 0 0,-2 2 0 15,2-2-18-15,-2 3-3 0,2 2-1 0,-2-3 0 16,0 0-8-16,-1 3 0 0,1 0-10 0,-1 0 10 16,-2 0 0-16,0 3 0 0,-4-3 0 0,1 3 10 15,0-3-10-15,-1 2 0 0,4 1-12 0,0-1 12 16,-4-4-10-16,4 2 10 0,-4 0 0 0,1 0-9 16,0 0 9-16,2 0 0 0,1-3 0 0,0 3 0 15,2-2 0-15,-2 2 0 0,2 0 0 0,-2 0 0 16,3 0 0-16,-4 2 0 0,-2 1 0 0,3-1-8 15,-1-2 8-15,-2 3 0 0,5-3 0 0,-5 5 0 16,3-2 0-16,-1 2 14 0,-5-2-3 0,3 0-1 16,-4 2-10-16,1 0-14 0,0 1 3 0,-1-4 1 0,1 3 10 15,-3-2 0-15,2 0 0 0,1-1 0 16,0 1 0-16,-4 0 0 0,1-3 0 0,3 5 0 0,-3-2 0 0,-1-1 0 16,4 1 0-16,0 0 0 0,2-3 0 0,1 0 0 15,-1 0 0-15,-2 2 0 0,3-2 0 0,-4 3 0 16,1-3 0-16,0 2 0 0,2 1 0 0,1 0 0 15,0-1 0-15,-1 4 0 0,1-4 0 0,0-2 0 16,2 0 0-16,-5 0 0 0,0 6 0 0,-1-4 0 16,4-2 0-16,0 0 0 0,-1 0 0 0,4 3 0 15,-3 0 0-15,2-1 8 0,-2-4-8 0,0-1 9 16,-4 3-9-16,1 0 10 0,0 0-10 0,2 0 0 16,-2 0 0-16,2 0 0 0,-2 3 0 0,0-1 8 0,0 1-8 15,-1-3 0-15,-2 3 0 0,-3-1 0 0,-1 1 0 0,1 2 0 16,0 3 0-16,-1-3 0 0,1 1 0 0,3-1 0 15,0-2 0-15,-1 5 0 0,1-3 0 0,3 0 0 16,-4 3 0-16,1-3 0 0,0 1 0 0,2-4 0 16,1 4 0-16,3-6 0 0,-1 5 0 0,1-3 0 15,3 4 0-15,-4-4 0 0,4 4 0 0,-3-1 0 16,-4-2 0-16,4-1 0 0,3 1 0 0,-1 0 0 16,1-1 0-16,2 4 0 0,1-1 8 0,-3 0-8 15,-4 0 0-15,7 1 0 0,-4-1 9 0,1-2-9 16,0-3 0-16,2 2 0 0,1 1 0 0,2 2 0 15,1 1 0-15,-3-1 0 0,-1 0 0 0,4-2 0 16,-1-1 0-16,4 1 0 0,0 0 0 0,-4-1 0 16,1 1 0-16,-1 0 0 0,-2-1 0 0,2 1 0 15,1-3 0-15,3 3 0 0,-1-3 0 0,4 0 0 0,2 2 0 0,-2 1 0 16,-4-3 0-16,4 0 0 0,-1 0 0 0,1 0 0 16,2 0 8-16,4 0-8 0,-7 0 8 0,4 0-8 15,-4 0 8-15,4-3-8 0,-4 1 8 0,7 2-8 16,-1-3 10-16,-5 3-10 0,-1 0 0 0,1 0 8 15,-3-5-8-15,2 5 0 0,1-3 0 0,-4 3 0 16,4-3 8-16,-7 3-8 0,1 0 0 0,-4 0 0 16,-2 0 0-16,0-2 0 0,-7-1 0 0,1 0 0 15,0 1 0-15,-4-1 0 0,-2 3 8 0,-6-3-8 16,-9 3 0-16,0 0-693 16,-1 3-146-16</inkml:trace>
  <inkml:trace contextRef="#ctx0" brushRef="#br0" timeOffset="27011.053">4300 3786 1479 0,'0'0'32'0,"0"0"8"0,0-8 0 0,3-2 2 0,0-1-34 0,3 3-8 0,-3-2 0 0,0 2 0 16,3 0 71-16,-6 0 12 0,3 0 2 0,0 0 1 15,-3 8-40-15,0 0-8 0,0 0-2 0,0 0 0 16,0 0-24-16,3 5-12 0,3 3 10 0,-3 0-10 16,-3 8 0-16,-3 2 0 0,3 6 0 0,-3 8 0 15,0-6-9-15,0 9 9 0,0 2-13 0,0 5 5 16,3 6-8-16,-3-1 0 0,0 6-1 0,3 0 0 16,0 3-1-16,0-3 0 0,3-3 0 0,0 3 0 15,3-3 18-15,0 3-12 0,0 0 12 0,0-3-10 16,-3 3 10-16,3-2 9 0,0-6-1 0,-1 0-8 15,-2-6 32-15,0 1-1 0,0-3 0 0,0 0 0 16,3 3-2-16,-3-6 0 0,0 3 0 0,0-3 0 16,-3 1-10-16,3-3-3 0,-3-1 0 0,-3-4 0 15,3-3-16-15,-3-1 10 0,0-1-10 0,0-1 8 16,3-5-8-16,-3 0-14 0,3-6 3 0,-3-2-597 16,3-3-119-16</inkml:trace>
  <inkml:trace contextRef="#ctx0" brushRef="#br0" timeOffset="27941.629">4169 3593 1384 0,'0'0'39'0,"0"0"9"0,6 0-38 0,0-3-10 0,6 1 0 0,-3 2 0 16,6-3 84-16,3 3 14 0,2 0 3 0,1-3 1 15,6 3-34-15,3 0-6 0,2-2-2 0,4 2 0 16,3 0-28-16,0-3-5 0,2 3-2 0,4 0 0 15,0-2-10-15,2 2-3 0,7-3 0 0,-4 3 0 16,1 0-12-16,0 0 11 0,-1 0-11 0,1-3 10 16,-4 3-10-16,-2 3 0 0,-3-3 0 0,-1 0 0 15,-2 3 0-15,0-3 8 0,-3 2-8 0,-1 1 0 16,-2-1 0-16,-3 1 0 0,0-3 8 0,-4 5-8 16,1-2 8-16,0 0-8 0,-3 2 12 0,-3-2-4 15,2-1 7-15,-5 1 1 0,0 2 0 0,3-5 0 0,-3 3 3 16,-3 0 1-16,0-1 0 0,2-2 0 0,-2 3-3 15,-3-3 0-15,3 0 0 0,-3 0 0 0,3 0-9 16,-3 2-8-16,-3-2 12 0,-3 3-12 0,3-3 8 0,-1 0-8 16,-5 5 0-16,3-2 0 0,-6-3 0 0,0 0 0 15,0 0 0-15,6 3 0 0,0-1 0 0,-6-2 0 16,0 0 0-16,6 8 0 0,0-2 0 0,0 1 0 16,-3-1 0-16,6-1 0 0,-3 0 0 0,-3 3 0 15,0-2 0-15,3 2 0 0,3 2 0 0,0-5 0 16,-3 6 0-16,-3-3 0 0,3 3 0 0,0-4 0 15,0 7 0-15,-3-4 0 0,3 1 0 0,-4 2 0 16,4 0 0-16,-3 1 0 0,3 1 0 0,-3-1 0 16,0 2 0-16,3-3-9 0,-3 5 9 0,3-2 0 0,0 0 0 15,0 3 0-15,3-1 0 0,0 1 0 0,-3-1 0 0,3 3 0 16,-3 0 0-16,0 1 0 0,3-1 0 16,-3 3 0-16,0 2 0 0,0 0 0 0,2-2 0 0,-5 3 0 15,3-1 0-15,-3 1 0 0,0-1 10 0,0 3-10 16,-3 0 14-16,0-2-3 0,-3-1-1 0,0 3 0 15,0 0 1-15,0 6 0 0,-3-3 0 0,1-1 0 16,-1 4-3-16,0-1-8 0,0-2 12 0,0 0-4 16,0-6-8-16,0 3 0 0,0-2 9 0,0-1-9 15,3 1 15-15,0-4-2 0,0 1 0 0,-3 0 0 16,6-3-13-16,-3 3 0 0,3-3 0 0,0 0 0 16,0-2 0-16,0-1-10 0,0-4 10 0,3 1-12 15,-3 1 20-15,0 0 3 0,0-5 1 0,0 2 0 0,0-2 8 16,0-1 3-16,-3-2 0 0,6-3 0 0,-3-5-4 15,0 8-1-15,0-8 0 0,0 0 0 0,0 0 5 0,0 0 1 16,0 0 0-16,0 0 0 0,-6 3-8 0,6-3 0 16,0 0-1-16,-3-5 0 0,-6-1-2 0,3 1 0 15,-3 0 0-15,3-3 0 0,0 0-13 16,-3 3 0-16,-2-3 0 0,-1 0 0 0,0 0 0 0,-6 0 0 16,0 3 11-16,-3-3-11 0,-3 2 0 0,-2 4 0 15,-4-4 0-15,-6 4 0 0,0-3 0 0,-5 2-17 16,-7 0 3-16,-3 3 1 15,-8 0-97-15,-4 6-19 0,-2 1-4 0</inkml:trace>
  <inkml:trace contextRef="#ctx0" brushRef="#br0" timeOffset="30475.874">2315 6287 1933 0,'-18'-6'42'0,"15"4"9"16,-9-4 1-16,3 1 4 0,3 2-45 0,3 1-11 0,3 2 0 0,0 0 0 0,-9-3 29 0,9 3 4 15,0 0 1-15,0 0 0 0,3 8-34 0,3 0 0 16,0 0 0-16,3 0 0 0,-3 5-9 0,3-2 9 16,0 2-8-16,3 3 8 0,-3 5-13 0,0 0 2 15,-4 3 1-15,1 0 0 0,0 2 10 0,0 1 0 16,-3 4 0-16,-3 4 0 0,0 2 0 0,-3 2-8 15,0 4 8-15,-3 4 0 0,-3 9 0 0,-2 0 0 16,-1-1 0-16,0 3 0 0,3 3 0 0,-6 3 14 16,0-1-2-16,3 3 0 0,3 6-12 0,-3-6-12 15,3 0 3-15,0 5 0 0,-2-2 9 0,5 3 12 16,-3 2-2-16,3 0-1 0,-3 0 3 0,3 0 1 16,3 0 0-16,-9 3 0 0,6 5-1 0,-3-3 0 15,3 1 0-15,-3 2 0 0,0 2-1 0,-3 1-1 0,3-3 0 16,-3 5 0-16,4 1 9 0,-1-1 1 0,-6 0 1 0,3-2 0 15,3 0 5-15,3-1 1 0,-3 4 0 0,-3-4 0 16,6 1 0-16,3-6 0 0,-9 1 0 0,6-1 0 16,3 0-6-16,-3-2-1 0,3-3 0 0,-3-5 0 15,1-3 2-15,2 0 0 0,3-2 0 0,-3-1 0 16,0-4-6-16,3-7-2 0,0 1 0 0,-6-5 0 16,6-3-14-16,0-3 0 0,0-2-9 0,0-6 9 15,0 1 8-15,0-3 8 0,0-3 2 0,0-3 0 16,0-2-10-16,0-3-8 0,0-2 12 0,0-6-12 15,0 0-12-15,0-5-8 0,0 0-3 0,0-8-760 16,0 0-152-16</inkml:trace>
  <inkml:trace contextRef="#ctx0" brushRef="#br0" timeOffset="31124.187">493 9758 1594 0,'0'0'35'0,"0"0"7"0,0 0 2 0,9 0 1 0,0-3-36 0,-3 3-9 0,3-2 0 0,6-1 0 16,-3 6 48-16,-1-3 7 0,7 2 1 0,-3-2 1 16,3 3-17-16,3-3-4 0,-3 2-1 0,6 1 0 0,2-3-15 0,4 5-2 15,0-2-1-15,3 0 0 0,5-1-5 16,4 1 0-16,-3 0-1 0,5-1 0 0,4 1-3 16,3-3-8-16,8 0 12 0,4 0-4 0,-1 0-8 0,7 0 10 15,2-3-10-15,3 3 10 0,13-2 10 0,-7 2 1 16,12-3 1-16,1-2 0 0,8-1 18 0,0 1 3 15,9-3 1-15,0 3 0 0,3-3-1 0,9 0 0 16,-5-3 0-16,5 4 0 0,9-1-11 0,-3 0-1 16,-3 2-1-16,8 1 0 0,7-3-6 0,0 0 0 15,-3 0-1-15,3 3 0 0,3 0 6 0,0 2 2 16,-3-5 0-16,0 3 0 0,0-1-15 0,-1 1-2 0,1 3-1 16,-3-4 0-16,-6 1-1 0,0 0-1 15,-3 2 0-15,0 0 0 0,-6-2 1 0,-9 2 0 0,-5 6 0 16,-10-3 0-16,-6-3-12 0,-6 3 0 0,-8 0 0 0,-7 3 8 15,-8 0-8-15,-10 2 0 0,-5-2 0 0,-12 2 0 16,-7-2 0-16,-5-1 8 0,-6 1-8 0,-3 0 8 16,-6-3-25-16,-9 0-6 0,0 0-1 0,-9 5-825 15,-9 0-166-15</inkml:trace>
  <inkml:trace contextRef="#ctx0" brushRef="#br0" timeOffset="32416.46">2428 10991 1411 0,'0'0'31'0,"0"0"6"0,-3 0 2 0,3 0 1 0,0 0-32 0,0 0-8 16,0 0 0-16,0 0 0 0,0 0 72 0,0 0 14 15,0 0 2-15,0 0 1 0,0 0-24 0,0 0-5 0,0 0 0 0,0 0-1 16,0 0-15-16,0 0-4 0,0-5 0 0,3-1 0 15,0-2-15-15,-3 0-3 0,3-5-1 16,-3 5 0-16,0-2 0 0,0-4 0 0,0 1 0 16,0 0 0-16,0-6-1 0,0 1 0 0,0-3 0 0,-3 0 0 15,3-1 3-15,-6 1 0 0,6-3 0 16,-3 1 0-16,-3-1 5 0,6 0 0 0,-9-3 1 0,6 1 0 16,-3-3-3-16,3 0-1 0,-3-3 0 0,0 0 0 15,3 1-6-15,0-4-2 0,0 3 0 0,3-2 0 16,-3 0 2-16,3-3 0 0,3 2 0 0,-3-2 0 15,3 0-19-15,0-3 0 0,3 1 0 0,-3-4-9 16,3 1 9-16,0 0 8 0,3-1-8 0,0-2 11 16,0 0 0-16,3 3 0 0,-3-3 0 0,2-2 0 15,1-4 1-15,3-2 1 0,0 0 0 0,0 3 0 16,3-3-13-16,3 3 0 0,-6 0 0 0,2 2 0 16,1-5 0-16,-3 0 9 0,6 3-1 0,-3 0 0 0,0-1-8 15,3 4 0-15,-6-1 0 0,2 1 0 0,1-1 12 16,-3 3 0-16,0-5 0 0,6-1 0 0,0 1 6 0,-3 0 2 15,2 2 0-15,1-2 0 0,6 2-32 0,-3 1-5 16,3-4-2-16,-1 1 0 0,4 0 5 0,3 0 1 16,3 2 0-16,5-2 0 0,-8 2 13 15,6 0 13-15,-1 3-2 0,-2-2-1 0,0-1-10 0,0 3 0 16,2-2 0-16,4 4 0 0,-3 1 20 0,2 2 1 16,1 1 1-16,0-1 0 0,-1 3-22 0,-2-3 0 15,3 3 0-15,-1-3 0 0,4-2 0 0,3 2 0 16,-1 1 0-16,4 2-12 0,2 2 12 0,-2-2 0 0,3 0 10 15,-4 5-10-15,1 1 0 0,-1 2 0 0,-2 0 0 16,0-3 0-16,-4 3 0 0,4 2 0 0,-3 1 0 16,2-1 0-16,-8 6 0 0,3-5-13 0,-1 2 2 0,-2 3 1 15,3 0 10-15,-4 2 16 0,-2 0-4 0,3-2-1 16,2 3-11-16,-2 2 0 0,0 0 0 0,-1 0 0 16,-2 6 0-16,3-6 8 0,0 2-8 0,-4 1 8 15,1 0-8-15,3 2 0 0,-4-2 0 0,4 0 0 16,-6 2 8-16,6 1-8 0,-4-1 0 0,-2 1 8 15,-3 2-8-15,0 0 0 0,-7-3 0 0,4 1 8 16,-6 4-8-16,-3-2 0 0,0 0 9 0,-3 0-9 16,-3 1 9-16,-1 1-9 0,-2-2 12 0,0 0-12 15,-6 3 13-15,3-3-4 0,0 3-1 0,-3-3 0 16,0 0-8-16,0 3 12 0,-3-1-12 0,6-2 12 16,-3 3-21-16,0 3-4 0,0-4-1 0,0 1 0 15,-3 0-93-15,3-3-18 16,0 5-4-16</inkml:trace>
  <inkml:trace contextRef="#ctx0" brushRef="#br0" timeOffset="33991.744">5520 6496 792 0,'0'0'17'0,"0"0"4"0,3-6 1 0,-3 6 0 0,6-2-22 0,0-4 0 0,0 1 0 0,-6 5 0 15,0 0 90-15,6-5 14 0,0 2 2 0,0-2 1 16,-6 5-35-16,6-3-6 0,3 0-2 0,0 3 0 15,0-2-43-15,3 2-9 0,3 0-1 0,0 0-1 16,2 0 2-16,1 0 0 0,0-3 0 0,9 1 0 16,0-1 5-16,-1 0 2 0,4 1 0 0,0 2 0 15,3 0 3-15,-1 0 1 0,4-3 0 0,3 0 0 16,-3 3 21-16,-1-5 5 0,4 0 1 0,0-1 0 16,-1 1-1-16,4 0 0 0,0 0 0 0,-1-3 0 15,4 5-15-15,3-2-3 0,-4-1-1 0,1 1 0 16,3-3-7-16,-1 3-2 0,4 0 0 0,-1 2 0 15,-2-2-11-15,3-3-2 0,-7 2-8 0,-2 4 12 0,0-1-12 16,-4 0 8-16,-2 3-8 0,-3 0 0 0,6 0 0 16,-10 0-15-16,-5 0 2 0,-3 6-635 15,3-1-128-15</inkml:trace>
  <inkml:trace contextRef="#ctx0" brushRef="#br0" timeOffset="36994.064">3080 8221 1148 0,'9'-3'25'0,"-9"3"6"0,0 0 1 0,6-8 0 0,-4 5-32 0,1 1 0 15,-3 2 0-15,0-6 0 0,-3 1 108 0,3 3 16 16,0-4 4-16,0 6 0 0,0 0-2 0,0 0 0 16,-2-2 0-16,-7-1 0 0,3 3-34 0,0-3-6 15,6 3-2-15,0 0 0 0,-9 6-25 0,0-4-6 0,9-2-1 16,0 0 0-16,-9 8-20 0,3 0-5 0,6-8-1 15,-9 8 0-15,0 5-26 0,9-2 0 0,-6 2 0 0,6-2 0 16,-3 2-11-16,3-3 11 0,3 1-8 0,3 0 8 16,6-6-8-16,-3 3 8 0,0-3-8 0,-9-5 8 15,9 0-19-15,3 0 2 0,-3-5 0 0,3 0 0 16,-7-1 5-16,4-4 0 0,6-1 1 0,-12 1 0 16,3-1 11-16,-6 3 0 0,3-3 0 0,0 1 0 15,-3-1 8-15,0 1-8 0,-6 2 10 0,3 0-10 16,0 3 12-16,0-1-4 0,-9 4-8 0,3-1 12 15,3 3-12-15,6 0 0 0,-11 5 0 0,5 1 0 16,0 1-10-16,-6 1-8 0,6 0-2 0,3 3-725 16,3-1-146-16</inkml:trace>
  <inkml:trace contextRef="#ctx0" brushRef="#br0" timeOffset="37403.885">3035 8247 1954 0,'0'0'43'0,"0"0"9"0,0 0 1 0,0 0 3 0,0 0-45 0,0 0-11 0,0 0 0 0,3 0 0 16,0 0 104-16,-3 0 18 0,0 0 4 0,0 0 1 16,0 0-87-16,0 0-16 0,3 11-4 0,0-3-1 15,0 2-4-15,-3 3-1 0,0 1 0 0,0-1 0 16,3 3-14-16,-3 0 11 0,0 2-11 0,-3 1 10 16,0-3-64-16,0 2-13 0,0 3-2 0,3-2-644 15,0-1-129-15</inkml:trace>
  <inkml:trace contextRef="#ctx0" brushRef="#br0" timeOffset="37585.187">3083 8744 1998 0,'-15'3'44'0,"15"-3"8"0,0 0 3 0,0 5 1 0,-6 1-44 0,3-1-12 15,3 0 0-15,0-5 0 0,0 11 60 0,0-3 9 16,0 0 3-16,3 2 0 0,3 1-72 0,0-3-16 0,-6 5-3 0,3 0 0 31,-3 1-165-31,3-1-32 0,-3 3-8 0,-3 0-289 16,0-1-59-16</inkml:trace>
  <inkml:trace contextRef="#ctx0" brushRef="#br0" timeOffset="37790.877">3047 9168 1213 0,'0'0'26'0,"0"0"6"0,-3 8 0 0,0 0 4 0,3 2-36 0,-3 4 0 0,-3-1 0 0,0 0 0 16,3-2 81-16,-3 2 10 0,6 0 1 0,-6 0 1 16,3 0-48-16,3 1-9 0,3 2-3 0,-3-1 0 15,0-1-8-15,0-4-1 0,3 3-1 0,6 1 0 16,-9-1-8-16,0-2-2 0,3-1 0 0,0 1 0 16,0 2-13-16,0 0 0 0,0-5 0 0,-3 3-10 15,3-1-88-15,-3 1-18 0,3 2-3 16,-3-2-1-16</inkml:trace>
  <inkml:trace contextRef="#ctx0" brushRef="#br0" timeOffset="37926.857">3029 9631 1645 0,'0'0'36'0,"0"0"7"0,0 0 1 0,0 0 4 15,0 0-39-15,0 0-9 0,0 0 0 0,0 0 0 0,0 0 114 0,0 8 21 16,0 0 4-16,0-3 1 0,0 3-72 0,0-8-15 16,0 0-2-16,0 5-1 15,-6 3-82-15,6-3-16 0,0-5-3 0</inkml:trace>
  <inkml:trace contextRef="#ctx0" brushRef="#br0" timeOffset="38903.494">2797 9911 1767 0,'0'0'39'0,"-6"6"8"0,-3-4 1 0,9-2 2 0,-6 8-40 0,0-3-10 0,-6 1 0 0,6-1 0 0,0-5 99 0,0 3 17 15,0-1 4-15,3 4 1 0,0-1-52 0,3-5-10 16,-3 5-3-16,6-2 0 0,-3-3-33 0,3 5-7 16,3 0-2-16,3 1 0 0,0-4 2 0,0 4 1 15,3-4 0-15,0 1 0 0,0 0 6 0,3-3 1 16,0 0 0-16,-1 0 0 0,1 2-4 0,-3 1 0 15,3-3 0-15,0 5 0 0,0-2-6 0,0-1-2 16,-6 1 0-16,3 0 0 0,0 2-12 0,-4 3 0 16,-5 0 0-16,3 3-10 15,-6-4-13-15,-3 4-2 0,0 0-1 0,0-1 0 16,-11 3-1-16,5 1 0 0,0-1 0 0,-3 0 0 0,-3 0 14 0,3-2 2 0,-3 2 1 16,3-2 0-16,0-1 10 0,0 1 0 0,1 0 10 0,-1-1-10 15,0-2 10-15,0 0-10 0,3-3 10 0,3 3-10 16,-3-3 21-16,6 1-1 0,-3-1-1 0,6-5 0 15,0 0-3-15,0 5-1 0,0-5 0 0,3 3 0 16,3 2 1-16,3-5 1 0,0 0 0 0,0 0 0 16,0-2 7-16,6-1 2 0,-4 0 0 0,1 1 0 15,6-4-8-15,-9 4-2 0,9-4 0 0,-3 1 0 16,0 0-5-16,-3 0-2 0,3-1 0 0,2-2 0 16,-8 3-45-16,6 0-8 15,0 0-3-15,-3-3-1186 0</inkml:trace>
  <inkml:trace contextRef="#ctx0" brushRef="#br0" timeOffset="39171.555">3196 10120 2598 0,'0'0'74'0,"0"0"15"0,0 0-71 0,0-5-18 15,0 5 0-15,-3-5 0 0,6-1 64 0,-3 6 8 16,3-5 3-16,3 3 0 0,0 2-31 0,-6 0-7 15,0 0-1-15,0 0 0 0,3 5-36 0,3 5 0 16,-6 1 0-16,-3 2 0 0,3 0 0 0,-3 6 9 16,0-3-9-16,-3 2 10 0,0 4 2 0,0-1 0 0,0-3 0 15,0 3 0-15,0-2-12 0,0-3 10 0,0 0-10 16,3 0 10 0,3-6-86-16,0 1-18 0,-3-3-3 0,6 0-1128 0</inkml:trace>
  <inkml:trace contextRef="#ctx0" brushRef="#br0" timeOffset="40002.109">5613 6530 1825 0,'0'0'40'0,"0"0"8"0,0 0 1 0,0 0 3 0,0 0-41 0,0 0-11 0,0 0 0 0,0 0 0 15,0 0 105-15,0 8 19 0,-3 2 4 0,3 1 1 16,-3 0-61-16,6 2-12 0,0 3-2 0,-3 0-1 16,-3 2-34-16,3 3-7 0,3 0-2 0,3 6 0 15,-3 2-10-15,0 0 0 0,0 0 0 0,3 6-740 16,-4-1-156-16</inkml:trace>
  <inkml:trace contextRef="#ctx0" brushRef="#br0" timeOffset="40387.844">5494 7713 1558 0,'-3'21'34'0,"3"-11"7"0,3 1 2 0,-3 2 1 0,3 0-35 0,0 3-9 16,-3 0 0-16,3 3 0 0,0-6 105 0,-1 5 19 15,1-2 4-15,0 3 1 0,0-1-90 0,0 1-19 16,0 2-3-16,3-2-1 0,0-1-26 0,0-2-6 15,-3 5 0-15,0-2-1 16,0 2-63-16,0-3-12 0,0 6-2 0,0-3-1 16,-3 3-88-16,0 0-17 0,0 0-4 0,-3 2-1 15,3-2 84-15,0 0 17 0,-3 0 3 0,0-1 1 16,0 4 48-16,0-6 11 0,0 3 1 0,3 0 1 0,-3 0 123 0,0-3 25 16,0 2 5-16,3 1 1 0,0-3-6 0,0 1-1 0,0-1 0 15,0 0 0-15,0 0 2 0,3 0 0 0,-3-2 0 0,0 2 0 16,-3-2-16-16,6-1-3 0,0-2-1 0,-3 2 0 15,3 1-24-15,-3-3-5 0,3 2-1 0,0-2 0 16,0 3-1-16,-3-1-1 0,0 1 0 0,3-3 0 16,0 0-21-16,-3 2-4 0,3-2-1 0,0 2 0 15,3-4-24-15,-3 4-8 0,3-2 0 0,0 3 0 32,0 2-210-32,0-3-49 0,0-2-9 0,-3 3-3 0</inkml:trace>
  <inkml:trace contextRef="#ctx0" brushRef="#br0" timeOffset="40546.708">5574 9332 1418 0,'-6'16'31'0,"3"-6"6"0,0 1 2 0,-3-1 1 16,3 4-32-16,0-1-8 0,0 0 0 0,-3 3 0 16,3 3 94-16,0-4 17 0,0-1 3 0,-3-1 1 15,3 3-23-15,0 0-5 0,3-3-1 0,-3 0 0 0,0 3-30 0,3-3-5 16,0 0-2-16,0-2 0 0,0 2-26 0,3-5-6 16,-3 0-1-16,3 0 0 0,0 0-16 0,0 0-11 15,0 0 2-15,-3 0-690 16,0-8-137-16</inkml:trace>
  <inkml:trace contextRef="#ctx0" brushRef="#br0" timeOffset="41100.259">5261 9914 1608 0,'0'0'45'0,"0"0"11"0,0 0-44 0,0 0-12 0,0 0 0 0,0 0 0 16,0 0 118-16,0 0 22 0,0 0 4 0,9 0 0 15,0-3-53-15,3 1-11 0,0-1-3 0,-3-2 0 16,3 2-32-16,0 0-6 0,6-5-2 0,0 3 0 16,-1 0-24-16,-2 0-5 0,3 2 0 0,0-2-8 15,-3 2 0-15,0 0 0 0,-3 1 0 0,0 2 0 16,0 0 0-16,-4 0-9 0,-8 0 1 0,6 5 0 0,-3 3 8 0,-3-8 0 16,0 5 10-16,-6 8-10 0,0 1 8 15,-2 2-8-15,-4-1 0 0,-3 4 0 0,-3-3 12 0,0 5-3 16,0-2-1-16,-3 2 0 0,1 0-8 0,-1 0 0 15,0 0 9-15,0 0-9 0,0-2 29 0,3 2 2 16,-3 0 0-16,4 0 0 0,2-5 12 0,0 0 2 16,3 0 1-16,3 0 0 0,0-6-17 0,6 1-3 15,0-6-1-15,0 3 0 0,0-2-17 0,6 2-8 16,3-6 0-16,0 1 8 0,3-1-8 0,0-2 0 16,3 0-10-16,0 0 10 0,3-2-8 0,2 2 8 15,1-3 0-15,0 1-9 0,3-1-6 0,0-2-1 0,0-1 0 16,0 4 0-16,2-4 16 0,-2 1 0 0,0 0 0 15,0-1 0 1,-3 1-74-16,3 0-12 0,-4-3-2 0,1 3-1083 0</inkml:trace>
  <inkml:trace contextRef="#ctx0" brushRef="#br0" timeOffset="41500.328">5666 10213 2527 0,'-9'0'56'0,"9"0"11"0,0 0 2 0,0 0 2 0,0 0-57 16,0 0-14-16,0 0 0 0,0 0 0 0,0 0 54 0,0 0 8 15,0 0 2-15,6-5 0 0,0 5-43 0,3-6-8 16,-3 4-1-16,3-1-1 0,3 3-11 16,-3-3 0-16,-3 1 0 0,3-1 0 0,0 3 0 15,3-3 0-15,-3 3 0 0,2-2 0 0,-11 2 0 0,0 0 0 16,9 0 0-16,3 2 8 0,0-2-8 0,-12 0 0 15,0 0 0-15,9 8 8 0,-3-2-8 0,-6-6 8 16,3 8-8-16,-3-3 8 0,-6 3-8 0,0 2 8 16,0 1-8-16,-3 0 8 0,0 2-8 0,-3-3 12 15,1 4-12-15,-1-1 12 0,-3 0-4 0,-3 0 0 16,6-2 0-16,0 2 0 0,-3-2 16 0,3 2 4 16,0-2 0-16,3-4 0 0,3 4-10 0,1-3-2 15,-4-3 0-15,6 1 0 0,3-6-16 0,0 0 0 0,0 0 0 16,3 5 0-16,3-2 0 0,5-1-14 0,1-4 4 15,6-1 1 1,-3-2-14-16,6-3-2 0,0 0-1 0,3 2 0 0,-4-4 2 0,4-1 0 0,0 1 0 16,0-4 0-16,-3 4 24 0,0-1 12 0,-1-2 0 0,1 2-858 15,0-2-171 1</inkml:trace>
  <inkml:trace contextRef="#ctx0" brushRef="#br0" timeOffset="43735.934">3026 8295 821 0,'0'0'23'0,"0"0"5"0,0 0-28 0,0 0 0 0,0 0 0 0,0 0 0 16,0 0 64-16,0 0 6 0,0 0 2 0,-3 0 0 0,3-3 5 0,0 3 2 16,0 0 0-16,0 0 0 0,0 0-17 0,0 0-3 15,0 0-1-15,0 0 0 0,0 0 1 0,0 0 0 16,0 0 0-16,0 0 0 0,0 0-23 15,0 0-5-15,0 0-1 0,0 0 0 0,0 0-13 0,0 0-2 16,0 0-1-16,0 0 0 0,0 0-6 0,0 0 0 16,3-3-8-16,6 1 12 0,0-1-2 0,-3-2-1 15,-3 0 0-15,6-1 0 0,3 1 4 0,-9 2 1 16,6-2 0-16,-3 0 0 0,5-1 3 0,-2-2 1 16,-3 3 0-16,-6 5 0 0,12-5-6 0,0-3 0 15,-3 3-1-15,0-3 0 0,-3 2-1 0,3 1 0 16,0 0 0-16,0-3 0 0,0 3-10 0,0-1 12 15,0-2-12-15,-1 3 12 0,1-5 4 0,0 2 2 16,3 2 0-16,-3-2 0 0,0 0-18 0,0 3 0 0,0 0-13 16,0-3 5-16,0 5 8 0,0-2 12 0,-3 2-2 0,3-2-1 15,-3 2-9-15,0-2 0 0,-1 2-12 0,1-2 12 16,0 0 0-16,0 2 0 0,3-2 0 0,-3 2 0 16,3-2 0-16,-3 0 0 0,6-1 0 15,-6 1 0-15,0 0 0 0,3 2 0 0,-3-5 0 0,3 3 0 16,3 0 0-16,3-3 0 0,-4 2 0 0,1-2 0 15,0 3 0-15,0-3 0 0,0 3 0 0,-3-3 0 16,-3 5 0-16,3-2 0 0,3 0 0 0,-3 0 0 16,-3-1 0-16,3 4 0 0,-1-4 0 0,1 1 0 15,-3 0 0-15,0 2 0 0,3-2 0 0,0 2 0 16,0-5 8-16,3 3 0 0,-3 0 0 0,0-3 0 16,3 0-8-16,0 0-11 0,0 0 3 0,0 0 0 15,-1 0 8-15,1 0 0 0,-3 0 0 0,3 0 0 16,0-2 12-16,0 2-3 0,0 2 0 0,-3-2 0 0,0 0 3 15,0 1 0-15,3-1 0 0,-3 0 0 0,-1 0-3 16,1 0 0-16,0 0 0 0,3 0 0 0,-3 0-9 0,3-3 8 16,0 1-8-16,3-1 8 0,0 3-8 0,0-2 0 15,2 2 9-15,-5 0-9 0,3-3 0 0,0 1 0 16,0 2 0-16,0-3 0 0,-3 3 0 0,3 0 9 16,0-2-9-16,-1 2 0 0,1-3 11 0,-3 3-11 15,0-2 10-15,3 2-10 0,-3 0 0 0,0-3 8 16,0 3-8-16,3-2 0 0,-3 2 0 0,2-6 8 15,1 7-8-15,0-4 0 0,-3 3 0 0,3-3 8 16,0 1-8-16,0-1 0 0,0 1 0 0,-3 2 11 0,-1-3-11 16,1 1 10-16,3 2 2 0,0-3 1 0,0 3 0 0,0-2 0 15,0 2-1-15,0-3-1 0,2 0 0 0,-2 4 0 16,6-4-3-16,-6 3-8 0,3-3 12 0,0 1-4 16,0-1-8-16,-3-2 8 0,2 2-8 0,1 1 8 15,0-1-8-15,0 3 0 0,-3-2 0 0,0-1 0 16,-3 1 0-16,3 2 0 0,-1-3 0 0,1 3 0 15,0-2 0-15,-3 2 12 0,0-6-4 0,0 6 0 16,-3-2-8-16,3-1 0 0,3 1 0 0,0-1 0 16,-1 3 0-16,1-2 0 0,3-1 0 0,0-2 0 15,-3 5 0-15,3-3 0 0,-3-2 0 0,2 2 0 16,-2 1 0-16,3 2 0 0,-3-3 0 0,-3 1 0 16,3-1 0-16,-6 1 0 0,3 2 0 0,0 0 0 15,-3-3 0-15,2 1 0 0,-2-1 0 0,0 0 0 16,3 3 0-16,-3-2 0 0,6-3 0 0,-3 2 0 15,0 0 0-15,6 1 0 0,-3-1 0 0,-1 1 8 0,4-1-8 16,-3-2 0-16,0 2 0 0,3 3 8 0,3-2-8 16,-3-1 0-16,0 3-12 0,-4 0 12 0,4 0 0 15,-3 3 0-15,0-3 0 0,0 0 12 0,0 0-12 16,0 3 8-16,-3-3-8 0,-1 3 8 0,1-3-8 0,3 0 12 16,0 0-12-16,-3 3 12 0,0-1-12 0,0 1 0 15,0-3 9-15,0 0-9 0,0 3 0 0,0 0 0 16,-1-1 0-16,-2 1 8 0,0-3-8 0,0 5 0 15,0-2 0-15,-3 3 8 0,0-1 3 0,-6 3 1 16,3-3 0-16,-3 3 0 0,0 0-12 0,0 0 0 0,0 0 0 16,-3-2-11-1,-3-1-91-15,6 3-18 0,-6-3-4 0</inkml:trace>
  <inkml:trace contextRef="#ctx0" brushRef="#br0" timeOffset="44801.319">2062 6503 1045 0,'0'0'29'0,"0"0"7"0,0 0-28 0,0 0-8 0,0 0 0 0,0 0 0 15,0 0 91-15,0 0 17 0,0 0 3 0,0 0 1 16,0 0-22-16,0 0-4 0,0-5-1 0,9 3 0 16,-6-4 7-16,5-2 0 0,1 0 1 0,0 0 0 15,3-2-6-15,0 2-2 0,0-3 0 0,3-2 0 16,6 0-30-16,-6-3-7 0,3 0 0 0,-1 0-1 16,4-2-23-16,0 2-5 0,-6-3-1 0,3 1 0 15,0-1-9-15,-3 3-1 0,-1 1-8 0,-5 1 12 16,3 1-12-16,-6 5 11 0,3 0-11 0,-6 0 10 15,0 3-10-15,-3 0 10 0,0 5-10 0,0 0 10 16,0 0-2-16,0 0 0 0,0 0 0 0,0 0 0 0,-6 8-8 16,3 0 0-16,0 2 0 0,0 3-11 15,3 1 11-15,0 4-10 0,0 1 10 0,0-1-10 0,0 3 10 16,0-2 0-16,0 2-9 0,3-2 9 0,0 2 0 0,0-3 0 16,0 1 0-16,3-3 0 0,0 2 0 0,-6-2 0 15,9 0 0-15,-6-3 0 16,6 0-98-16,-9-2-12 0,6 2-2 0</inkml:trace>
  <inkml:trace contextRef="#ctx0" brushRef="#br0" timeOffset="45417.966">612 7377 1926 0,'0'0'42'0,"0"0"9"0,0 0 1 0,0 0 3 0,0 0-44 0,6-11-11 16,0 0 0-16,3-2 0 0,0-3 67 0,-3-2 11 15,3-1 2-15,0-2 1 0,0 0-48 0,-1 0-9 16,4-6-3-16,-3 1 0 0,0-3-4 0,-6 2-1 16,6-2 0-16,0 0 0 0,-6-3 17 0,3 3 3 15,-6-5 1-15,0 2 0 0,0 3-25 0,-6 0-4 16,-3 2-8-16,6 1 11 0,-6 2 1 0,6 0 1 16,-6 6 0-16,-3-1 0 0,6 6-13 0,-2 0 0 0,-1 2 0 15,-3 3 0-15,3 3 0 0,3 2-8 0,-9 3 8 0,6 3-13 16,-3 2 1-16,3 1 1 0,3 4 0 0,-3 1 0 15,0 2-1-15,3 3 0 0,0 2 0 0,6 4 0 16,0-1 4-16,0 3 0 0,0 5 0 0,3-3 0 16,6 1 8-16,0-1-10 0,0 0 10 0,3-2-10 15,0 0 10-15,6-3 0 0,-6 0 0 0,6 1 0 16,-3-4 0-16,2-2 0 0,1 0 0 0,6-6 0 16,3-2-47-16,-6 0-4 15,3-5-1-15,2-3-626 0,-5 0-126 0</inkml:trace>
  <inkml:trace contextRef="#ctx0" brushRef="#br0" timeOffset="46319.978">1011 6750 1951 0,'0'0'43'0,"-3"2"9"0,-6 1 1 0,0-1 2 0,-3 4-44 0,0-1-11 16,3 3 0-16,-3 0 0 0,-2 0 40 0,5 0 5 15,-3 0 2-15,3 5 0 0,-3 0-39 0,3 0-8 16,0 6 0-16,6-1 0 0,0 1 0 0,-3 0 0 15,3-1 0-15,3 1 0 0,-6-1 0 0,6 3 0 16,-3-5-11-16,3 0 11 0,3-3 0 0,3 0 0 16,-3-2 0-16,3 0 0 0,0-3-12 0,0-3 12 15,3 0-10-15,0-2 10 0,3-1-8 0,-3-2 8 16,3-2 0-16,-4-1-9 0,-2-2 9 0,3 0 0 16,0-1 0-16,-3-2 0 0,-3-2 0 0,0 2 9 0,3-3-9 15,-6 3 10-15,-6-2-10 0,3 2 0 0,0-3 0 0,-3 3 8 16,3 0-8-16,-9 0 0 0,3 3 0 15,1-3 0-15,-4 3 0 0,-3 0 0 0,6-1 0 0,-3 4 0 16,3-4 8-16,3 6 0 0,-3-2 0 0,9 2 0 16,0 0-8-16,0 0-9 0,0 0 9 0,0 0-13 15,9-3 13-15,-3 0-12 0,9 1 12 0,-3-4-12 16,6 4 12-16,-3-3 0 0,-1-1 0 0,1-2 0 16,3 0 0-16,-3 0 0 0,0-2 0 0,-3 2 0 15,0-5 8-15,0-1 0 0,3 1 1 0,-7 3 0 16,-2-1 23-16,3 0 5 0,0-2 1 0,-3 0 0 15,-3 2-14-15,6 1-2 0,-6-1-1 0,3 3 0 16,-6 0 9-16,6-2 2 0,0 2 0 0,3 0 0 16,-6 0-18-16,0 3-3 0,3-1-1 0,3 1 0 15,0 0-10-15,-3 2 0 0,0-2 0 0,-3 5 8 0,3-3-8 16,-6 3 0-16,0 0 0 0,2 0 0 0,-2 0 0 0,0 0 0 16,3 6 0-16,-3-6 0 0,0 0 0 0,0 0 0 15,-3 5 0-15,1 0-11 0,-7 0 19 0,3 1 3 16,0-4 1-16,0 1 0 0,-3 0-12 0,3-1 8 15,0 1-8-15,-3-3 8 0,6 0-8 0,-9 0 0 16,12 0 0-16,-9 0 0 0,3 0 0 0,6 0 0 16,0 0 0-16,0 0 0 0,-6-3 0 0,6 3 0 15,0 0 0-15,0 0 0 0,-3-2 0 0,3 2 0 16,0 0 0-16,0 0 0 0,0 0 0 0,0 0 0 16,0 0 0-16,0-6 0 0,0 1 0 0,0 5 0 15,0 0 0-15,-3-5 0 0,3 5 9 0,-3-6 0 0,3 1 0 16,0 5 0-16,0 0-9 0,0 0 12 0,0 0-12 15,0 0 12-15,0 0-12 0,0 0-11 0,0 0 3 0,0 0 0 16,0 0 8-16,6 8-8 0,0-3 8 0,3 3-8 16,0 0 8-16,3 0 0 0,-3 3 0 0,0-1 0 15,6 1 0-15,-3 2 0 0,3-2 0 0,-4 2 0 16,7 3 0-16,-3 0 0 0,-3-3 0 0,6 5 0 16,0-2 0-16,-3 3-8 0,3 2 8 0,-1 0 0 15,-8 0-8-15,0 1 8 0,-3-4-8 0,0 3 8 16,-3-2-12-16,-3 2 4 0,-3-3 0 0,-3 4 0 15,-3-4 8-15,-3 1 0 0,-6-1 0 0,4-2 0 16,-4 3 0-16,3-4-8 0,-9 1 8 0,3-5-8 16,0-1 8-16,7-2 14 0,-7 0-3 0,6-2-1 15,0-4-10-15,0-2 0 0,3-2 0 0,3-6 0 16,-3 0 0-16,9-3 0 0,-6 1 8 0,3-6-8 0,0-3 0 16,6 1 0-16,0-3 0 0,0-1 0 0,0 4 0 15,6-3 0-15,0-3 0 0,3 3 0 0,-3 0 0 0,9-1-12 16,-6 4 4-16,12-1-733 15,0 1-147-15</inkml:trace>
  <inkml:trace contextRef="#ctx0" brushRef="#br0" timeOffset="46721.834">1315 6548 2149 0,'-24'-7'47'0,"15"1"9"0,-3 4 3 0,6-4 2 0,3 4-49 0,-6-1-12 0,3-2 0 0,3-1 0 16,3 1 55-16,3-3 8 0,6 0 1 0,0-2 1 15,9-1-37-15,3 0-7 0,2-2-1 0,1 0-1 16,3 2-2-16,-3 1 0 0,3 2 0 0,-4 0 0 16,1 0-9-16,-3 5-8 0,0-2 9 0,-3 5-9 15,-3 0 8-15,0 0-8 0,-1 3 0 0,-5 2 0 16,0 6 8-16,0-1-8 0,-9 3 0 0,0 6 9 15,0 2-9-15,-6 0 0 0,0 3-10 0,-3-3 10 16,-3 3-16-16,4 0 4 0,-1 0 0 0,-3-3 0 16,-9 3-14-16,6-3-2 15,0 0-1-15,-3 0 0 0,0-2 29 0,4-1-9 0,-7 1 9 0,12-3 0 16,-9-3 0-16,9-3 0 0,0-2 0 0,3-2-8 0,3-1 31 16,3-5 6-16,0 0 2 0,0 0 0 0,15-3 0 15,-3-5 0-15,6-5 0 0,6-3 0 0,2-2 12 16,7-1 2-16,0-5 1 0,6 1 0 0,2-4-26 15,1 3-4-15,3 3-2 0,5 0 0 16,-5-3-58-16,2 6-11 0,-8 2-2 0,-6 0-1 0</inkml:trace>
  <inkml:trace contextRef="#ctx0" brushRef="#br0" timeOffset="49408.548">4148 7612 342 0,'0'0'0'0,"0"0"14"0,0 0-4 0,0 0 1 0,0 0-11 0,0 0 0 16,0 0 0-16,0 0 0 0,6-5 16 0,-3 2 2 16,-3 3 0-16,0 0 0 0,0 0 80 0,0 0 16 15,0 0 3-15,0 0 1 0,0 0-38 0,6 0-7 16,-6 0-1-16,9 3-1 0,-6 2-37 0,0 0-7 16,3 3-2-16,-6 3 0 0,0 2-25 0,-3 0 0 15,0 1 0-15</inkml:trace>
  <inkml:trace contextRef="#ctx0" brushRef="#br0" timeOffset="49574.008">4133 8022 757 0,'0'0'21'0,"0"5"6"0,0 3-27 0</inkml:trace>
  <inkml:trace contextRef="#ctx0" brushRef="#br0" timeOffset="49638.989">4145 8250 373 0,'0'13'10'0,"3"-5"3"0,-3 0-13 0</inkml:trace>
  <inkml:trace contextRef="#ctx0" brushRef="#br0" timeOffset="49844.686">4178 8588 840 0,'0'0'24'0,"-3"8"4"0,0 0-28 0,0 3 0 16,3 2 0-16,0 0 0 0,0 1 0 0,0-1-16 16,0 3 1-16,0-3 1 15,3 0-24-15,-3 0-5 0,3 1-1 0,0-1 0 0,0 0 20 0,3 0 3 16,-3 0 1-16,3 1 0 0,-3-1 20 0,0 0 0 15,3 0 8-15,-3-2-168 16,0 2-32-16</inkml:trace>
  <inkml:trace contextRef="#ctx0" brushRef="#br0" timeOffset="49972.685">4202 9181 658 0,'0'0'14'0,"0"8"3"0,0-3 1 0,0 3 2 0,0 0-20 0,0 3 0 0,0-3 0 0,0 2-192 16,0 1-41-16</inkml:trace>
  <inkml:trace contextRef="#ctx0" brushRef="#br0" timeOffset="50208.244">4166 9485 738 0,'0'0'20'0,"0"0"7"0,0 0-27 16,0 0 0-16,0 0 0 0,0 0 0 0,0 0 118 0,0 0 18 16,0 0 4-16,0 0 1 0,0 0-48 0,6 6-9 15,-6-6-3-15,9 5 0 0,-3 0-56 0,0 0-11 16,0 3-2-16,0-2-1 0,-6-6-11 0,3 5 0 15,3 3 0-15,-6 0 8 0,3 2-8 0,0 1 0 16,0-3 0-16,0 3-696 16</inkml:trace>
  <inkml:trace contextRef="#ctx0" brushRef="#br0" timeOffset="50891.212">4115 10062 1148 0,'0'0'25'0,"0"0"6"0,0 0 1 0,0 0 0 0,0 0-32 0,0 0 0 0,0 0 0 0,0 0 0 16,0 0 73-16,0 0 9 0,0 0 2 0,0 0 0 15,3 8-27-15,0 5-5 0,-3-2 0 0,3 2-1 16,0 0-19-16,-3 3-4 0,0 3-1 0,0-1 0 16,0 3-7-16,0 1-2 0,0-1 0 0,-3 3 0 15,3 2-18-15,0 3 0 0,-3 0-11 0,0 6 11 16,0-1 0-16,0 0 0 0,1 3 0 0,-1 0 0 15,-3 1 0-15,0-1 0 0,0 0 0 0,3-3 0 0,0 0 0 16,0 1 0-16,0-6 9 0,3 0-9 16,0-3-20-16,0 1-10 15,6-3-2-15,-3 0 0 0,3-3 20 0,-3-3 3 0,0-2 1 0,0 0 0 16,0-5-39-16,0-1-7 0,-3-2-2 0,0-3-400 16,0-5-80-16</inkml:trace>
  <inkml:trace contextRef="#ctx0" brushRef="#br0" timeOffset="51293.551">3851 10290 1265 0,'-3'-14'36'0,"0"9"8"0,-3 0-36 0,3 0-8 0,0-1 0 0,0-2 0 15,3 3 78-15,0-3 14 0,0 8 2 0,6-5 1 16,-3 0-76-16,6-3-19 0,-3 0 0 0,5 0 0 16,1 2 0-16,3-4-14 0,0 2 2 0,0-3 1 15,-3 1 11-15,3-1 16 0,6 3-4 0,-7-2-1 16,1 2-11-16,-3 2 0 0,0-2 0 0,-3 1 0 15,3 1 0-15,-3 4 0 0,-3-4 0 0,-6 6 0 16,0 0 15-16,0 0-3 0,0 0 0 0,0 0 0 16,0 0 7-16,0 0 1 0,0 11 0 0,-3-1 0 0,3 1 8 0,0 2 3 15,0 3 0-15,0-3 0 0,0 3-31 0,0 0 0 16,0 0 0-16,3-3 0 0,3 3 0 0,0 0 0 16,-3 0 0-16,6-3 0 0,0 3 0 0,3-3 0 15,-1 0 0-15,1 1 0 0</inkml:trace>
  <inkml:trace contextRef="#ctx0" brushRef="#br0" timeOffset="52511.759">2264 11422 1562 0,'0'0'34'0,"0"0"7"0,-6-3 2 0,6 3 1 0,0-5-35 0,0 5-9 0,0 0 0 0,0 0 0 16,0 0 9-16,0 0 0 0,0 0 0 0,0 0 0 0,0 0-9 0,9 5-11 15,0-2 3-15,3 5 0 0,-3 0 16 0,3 0 3 16,-3 5 1-16,3 0 0 0,-4 1 9 0,4-1 3 16,3 5 0-16,-3 3 0 0,0-2-16 0,0 5-8 15,3 2 8-15,0 1-8 0,0 2 8 0,-1 0-8 16,1 0 8-16,6 3-8 0,0-3 0 0,-9 3 0 15,6-3 0-15,-3-3-8 0,3-2-5 0,-1 0-1 16,-2-3 0-16,-3 0 0 0,0-5 14 0,0-3-12 16,-9 1 12-16,0-4-12 0,0-2 12 0,-3 0 10 15,-3 0-2-15,3-8 0 0,0 0 7 0,-6 5 1 16,-3-2 0-16,0-3-520 16,0 0-103-16</inkml:trace>
  <inkml:trace contextRef="#ctx0" brushRef="#br0" timeOffset="52760.168">2526 11708 1213 0,'0'0'26'0,"0"0"6"0,-3 8 0 0,0 2 4 0,0 1-36 0,-6 2 0 0,3 0 0 0,0 3 0 16,-9 3 41-16,6-1 2 0,-3 1 0 0,4-1 0 15,-4 1-18-15,-3 2-3 0,6-2-1 0,-9 2 0 16,3 0 7-16,0 0 2 0,0-2 0 0,-5-1 0 16,2 3 6-16,0-2 0 0,0-3 1 0,3 2 0 15,-6-5-19-15,9 1-4 0,3-1-1 0,-6 0 0 0,10-2-28 0,-1-3-5 16,3-3-2-16,3-5 0 0</inkml:trace>
  <inkml:trace contextRef="#ctx0" brushRef="#br0" timeOffset="53074.162">2612 11978 1146 0,'0'0'32'0,"0"0"8"0,0 0-32 0,0 0-8 0,0 0 0 0,0 8 0 15,0-3 61-15,0-5 11 0,6 8 3 0,-6-3 0 16,3 0-9-16,0 3-2 0,0 0 0 0,0 0 0 16,0 0-29-16,0 3-7 0,-3-3 0 0,0 2-1 15,3 4-15-15,-3-1-4 0,0-3 0 0,3 1 0 16,-3 2-8-16,0-2 0 0,0-1 9 0,0 4-9 31,-3-4-26-31,3-2-10 0,3 3-1 0,-3-3-1 0</inkml:trace>
  <inkml:trace contextRef="#ctx0" brushRef="#br0" timeOffset="53600.204">2770 11745 1630 0,'0'0'36'0,"0"0"7"0,0 0 1 0,6-3 3 0,0 1-38 0,6-4-9 0,-3 4 0 0,3-1 0 15,-3-2 39-15,3 2 5 0,-1-2 2 0,4 2 0 16,-3 3-8-16,0 0-2 0,3 0 0 0,0 0 0 16,0 0-6-16,0 3-2 0,0-3 0 0,2 2 0 15,1 1-28-15,-3-3 0 0,0 5 0 0,-3 1 0 16,0 2 0-16,0 0 0 0,0-3 0 0,-6 5 0 31,0 1-26-31,-3 2-11 0,0 0-3 0,-6 1 0 0,-6 2-12 16,3-1-4-16,-9 4 0 0,3-3 0 0,-3-3 42 0,0 3 14 0,-3-3-9 0,3 0 9 15,-2 1 0-15,2-4 0 0,-3 1 0 0,6-3 0 16,-6 2 23-16,3-2 9 0,3-2 3 0,0-1 0 0,3 3-14 16,3-6-2-16,0 1-1 0,1 0 0 0,5-3-1 15,0 0 0-15,0 0 0 0,0 0 0 0,8 0-17 0,4-3 0 16,0 0 0-16,6 1 0 0,0-4 0 15,3 1 10-15,0 0-10 0,5 0 8 0,1-3-8 0,3 2 0 16,-3 1 0-16,3 0 0 0,-7-3-14 0,4 3 2 16,-3-1 0-16,-3 4-832 15</inkml:trace>
  <inkml:trace contextRef="#ctx0" brushRef="#br0" timeOffset="53852.166">3356 11861 1123 0,'0'0'24'0,"0"-2"6"0,0 2 1 0,0 0 1 0,0 0-32 0,0 0 0 0,0 0 0 0,0 0 0 16,0 0 80-16,0 0 11 0,0 0 1 0,0 0 1 15,3 5-8-15,0 6-1 0,0-1-1 0,-3 1 0 16,0-1-23-16,0 3-4 0,0 1 0 0,-3 2-1 15,3-3-22-15,-3 0-4 0,0 3-1 0,0-3 0 16,0 3-18-16,3-3-10 0,-2 0 10 0,2 1-10 16,-3-4-62-1,3 1-18-15,3-1-4 0</inkml:trace>
  <inkml:trace contextRef="#ctx0" brushRef="#br0" timeOffset="54203.467">3809 11676 1908 0,'0'0'42'0,"0"0"9"0,0 0 1 0,0 0 1 0,0 5-42 0,0-5-11 0,0 11 0 0,0 0 0 16,0 2 20-16,0 3 1 0,0-3 1 0,0 3 0 15,0-3-9-15,3 3-1 0,-3 0-1 0,3 0 0 16,0-1-3-16,0 1-8 0,0 0 12 0,0 0-4 15,0-3-8-15,-3 1 10 0,3-4-10 0,0 3-606 16,0-5-127-16</inkml:trace>
  <inkml:trace contextRef="#ctx0" brushRef="#br0" timeOffset="54377.2">3553 11872 1951 0,'0'0'43'0,"0"0"9"0,0 0 1 0,12-3 2 0,6-2-44 0,0 0-11 16,8-1 0-16,-2 1 0 0,6 0 0 0,0-1 0 15,-1-1 9-15,1 1-9 16,0-2-24-16,0 3-10 0,-1-3-2 0,-2 3-524 16,0-1-104-16</inkml:trace>
  <inkml:trace contextRef="#ctx0" brushRef="#br0" timeOffset="54682.992">4110 11454 1875 0,'0'-16'41'0,"0"16"9"0,0 0 2 0,2-5 0 0,4-1-41 0,-3 4-11 0,3-1 0 0,-6 3 0 15,9 0 37-15,0 5 6 0,-3 1 1 0,3 4 0 16,3 3-20-16,-3 3-4 0,0 0-1 0,0 5 0 16,3 1-8-16,0-1-2 0,0 5 0 0,-1 1 0 15,1-1-9-15,3 1 8 0,-3 2-8 0,3-3 8 16,-3 1-8-16,0-4 8 0,0 1-8 0,-3-3 8 16,3 1-8-16,-4-7 8 0,4 1-8 0,-3-2 8 15,0-4-23-15,-3 1-5 0,3-6 0 0,-3 0-613 16,-6-5-123-16</inkml:trace>
  <inkml:trace contextRef="#ctx0" brushRef="#br0" timeOffset="54908.83">4392 11642 1378 0,'0'0'30'0,"0"0"6"0,6-3 2 0,-6 3 2 0,9 0-32 0,-9 0-8 0,0 0 0 0,0 0 0 15,0 0 39-15,-3 11 6 0,0-6 2 0,-3 5 0 16,-3 1 20-16,-3 0 4 0,3 5 1 0,-2-3 0 16,-7 5-20-16,3 1-4 0,0-1-1 0,-3 1 0 15,0 2-17-15,0 0-3 0,1-2-1 0,-1-1 0 16,0-2-14-16,3 3-4 0,0-6 0 0,0 0 0 16,3 0 0-16,3 1 0 0,0-7 0 0,3 4-634 15,0-6-127-15</inkml:trace>
  <inkml:trace contextRef="#ctx0" brushRef="#br0" timeOffset="55347.56">4508 11753 1490 0,'3'-11'32'0,"3"9"8"0,-3-4 0 0,-3 6 3 0,6-5-35 0,0 2-8 0,3-2 0 0,-9 5 0 0,12-8 75 0,-3 3 13 16,0 0 2-16,3-1 1 0,-3 4-21 0,3-1-4 15,-3 0-1-15,2 1 0 0,-5 2-18 0,3 0-4 16,-3 0-1-16,3 0 0 0,-9 0-24 0,6 2-5 16,3 4-1-16,-3 2 0 0,-3-1-12 0,3 4 8 15,-6 2-8-15,3 1 0 0,-6 4 8 0,0 1-8 16,-3-1 0-16,-6 3 9 0,3 0-19 0,-3-2-4 15,-3 2-1-15,1-2 0 0,-4-1-4 0,0-2-1 16,0 3 0-16,0-6 0 0,-3 3 20 0,3-6-10 0,4 1 10 16,-4-1-8-16,6 1 8 0,-3-6 0 0,3 3 0 15,6-5 0-15,6-3 16 0,0 0 4 0,0 0 2 0,0 0 0 16,0 0-10-16,6-3-3 0,6 1 0 0,3-4 0 16,-3 1-9-16,9 0 8 0,-1 2-8 15,1-2 8-15,3-1-8 0,0 4 0 0,0-3 0 0,2 2 0 16,-2 0 0-16,-3 3-9 0,0 0 9 0,0 0 0 15,-3 0 0-15,-1 0-8 0,1 3 8 0,-3 0-664 16,0-3-131-16</inkml:trace>
  <inkml:trace contextRef="#ctx0" brushRef="#br0" timeOffset="55833.828">4898 11459 1982 0,'-3'-8'56'0,"3"8"12"0,0 0-54 0,0 0-14 16,0 0 0-16,0 0 0 0,0 0 44 0,0 0 7 0,0 0 1 15,12 0 0-15,0 0-44 0,3 3-8 0,-3-1 0 0,3 1 0 16,3 2 0-16,0-2 0 16,-4 2 0-16,4-2 0 0,0 2 8 0,0 1-8 0,0-4 12 0,-3 4-12 15,0-1 10-15,-1 0-10 0,1 0 8 0,-3 1-8 16,0 2 0-16,-3 0 0 0,0-1 8 0,0 4-8 16,-6-3 0-16,0 5 0 0,-3-5 0 0,-3 5 8 15,-6 1-8-15,0 4 10 0,-3-2-10 0,-6 3 10 16,0-1-10-16,-2-2 0 0,-1 2 0 0,-6-2-11 15,0 3-2-15,0-1-1 0,1-2 0 0,2 0 0 16,0 0 14-16,0-3-9 0,6 0 9 0,0 1-8 16,1-4 8-16,2-2-8 0,6 0 8 0,0 0-8 15,6-3 8-15,3-5 0 0,0 0 0 0,3 8-8 16,3-2 8-16,6-1 0 0,3-5 0 0,5 3 0 16,7-3 16-16,-3-3-2 0,6 3 0 0,6-3 0 15,-4 1 2-15,4-4 0 0,0-2 0 0,5 3 0 16,-5-3-16-16,3-2-10 0,0 2 2 0,-1 0-952 15</inkml:trace>
  <inkml:trace contextRef="#ctx0" brushRef="#br0" timeOffset="56182.327">5366 11742 2052 0,'0'0'45'0,"0"0"10"0,0 0 1 0,15-2 1 0,-4-1-45 0,4 0-12 0,0 1 0 0,0-1 0 16,0 0 17-16,-3 3 2 0,3 0 0 0,-3 3 0 15,0 0-19-15,-4-1 10 0,-8-2-10 0,9 6 8 16,0 2-8-16,-6 2 0 0,0-2 0 0,0 3 0 16,-3-1 28-16,-3-2 4 0,-3 5 1 0,0-2 0 15,-6 2-25-15,1 0-8 0,-4 1 0 0,-3-1 0 16,-3 0 10-16,0 0-2 0,0-2 0 0,0 2 0 15,-5 0-8-15,2 1 0 0,3-1 0 0,0-3 0 16,3 1 0-16,3 0 0 0,-2-3 0 0,5-3 0 16,3 3 0-16,3-3 8 0,3-2-8 0,3-3 8 15,0 0-8-15,6 2 0 0,3-2 0 0,6-2 0 16,5-1 15-16,7 0 1 0,6-2 0 0,3 0 0 16,2 0 0-16,4-3 0 0,3 0 0 0,-4 2-724 15,1 1-145-15</inkml:trace>
  <inkml:trace contextRef="#ctx0" brushRef="#br0" timeOffset="57474.732">1219 12933 1496 0,'0'0'42'16,"0"0"10"-16,0 0-41 0,3 8-11 0,6 0 0 0,0 2 0 0,-3 1 17 0,3-1 2 16,6 4 0-16,-3 2 0 0,-3 2 1 0,6 1 1 15,-4-1 0-15,4 1 0 0,-3 2-4 0,0-3-1 16,3 4 0-16,-3-1 0 0,3-3 7 0,0 1 1 15,-3-3 0-15,6-1 0 0,-7-1-3 0,7-1 0 16,3-2 0-16,-6-1 0 0,0-2-11 0,6 0-2 16,-9 0-8-16,3-5-534 15,-1 2-114-15</inkml:trace>
  <inkml:trace contextRef="#ctx0" brushRef="#br0" timeOffset="57653.912">1463 13160 1560 0,'-9'-2'44'0,"3"4"10"0,1 1-43 0,-1 2-11 0,-3 3 0 0,0 3 0 16,-3-1 45-16,-3 1 7 0,6 2 2 0,-6 3 0 15,3 3-22-15,-3-1-5 0,6 3-1 0,-8 3 0 16,2 0-26-16,6 0 0 0,-6 0 0 0,3-3 0 16,-3 0-11-16,9 0-7 0,-3 0-2 0,0-2-499 15,3-3-100-15</inkml:trace>
  <inkml:trace contextRef="#ctx0" brushRef="#br0" timeOffset="57894.854">1871 13192 1652 0,'0'0'36'0,"-3"5"8"0,3 1 2 0,-9 2 0 0,3 2-37 0,-3-2-9 16,6 3 0-16,0 2 0 0,-6 0 56 0,6 3 10 16,-2-3 2-16,2 3 0 0,3-3-26 0,0 1-5 15,0-1-1-15,6 0 0 0,-6 0-28 0,5 1-8 16,-2-4 0-16,3 1 0 0,0-1 0 0,3 1 0 16,-3-3 0-16,3 0-900 15</inkml:trace>
  <inkml:trace contextRef="#ctx0" brushRef="#br0" timeOffset="58359.504">2279 13309 1638 0,'0'0'36'0,"0"0"7"0,0 5 1 0,0 0 3 0,0 3-38 0,-3 3-9 0,0-3 0 0,-3 0 0 15,-3 2 36-15,0 3 6 0,-6 1 1 0,3-1 0 16,-8 5-30-16,-1-4-5 0,3 1-8 0,-3-1 11 16,0 2-20-16,0-1-4 0,6-4-1 0,1 0-778 15</inkml:trace>
  <inkml:trace contextRef="#ctx0" brushRef="#br0" timeOffset="58607.536">2627 12787 1850 0,'0'0'40'0,"-3"-2"9"0,0-1 2 0,0 0 1 0,3 3-41 0,0 0-11 0,0 11 0 0,6-3 0 0,-3 2 0 0,0 4-17 15,0 2 4-15,0 2 1 0,9 1 12 0,-6 2 0 16,3 0 9-16,0 3-9 0,3 2 0 0,3 1-8 15,-6-1-1-15,2 3 0 0,4 0 9 0,0 0 8 16,0-2-8-16,-3-3 11 0,0 2-3 0,3-2-8 16,3-3 12-16,-9-2-4 0,2-3-22 0,1-1-5 15,0-4-1-15</inkml:trace>
  <inkml:trace contextRef="#ctx0" brushRef="#br0" timeOffset="58808.102">2853 13012 1474 0,'-6'8'41'0,"3"-3"11"0,-2 1-42 0,2 4-10 0,-6 1 0 0,3 2 0 16,-9 0 34-16,3 6 5 0,-3-3 1 0,-6 2 0 16,-3 3-18-16,1 1-3 0,-1-1-1 0,-3 0 0 15,-3 0 0-15,3 0 0 0,1 0 0 0,5-2 0 16,-3-6-10-16,9 3-8 0,-3-5 12 0,6 2-12 15,0-5-12-15</inkml:trace>
  <inkml:trace contextRef="#ctx0" brushRef="#br0" timeOffset="59200.1">2990 13057 1612 0,'0'0'36'0,"0"0"7"16,0 0 1-16,0 0 1 0,0 0-36 0,0 0-9 0,0 0 0 0,0 0 0 0,0 0 48 0,6 8 7 15,-3-3 1-15,6 3 1 0,0 0-15 0,0 0-3 16,3 3-1-16,-3-3 0 0,-3 2-14 0,3 4-4 0,3-1 0 0,-12-3 0 16,6 4-12-16,-3-1-8 15,0 0 8-15,-6 0-8 0,-6 1 0 0,3-1 0 0,0 0 0 16,-3 0 0-16,-3 0 0 0,3 1 0 0,0-1 0 0,-6-5-8 15,6 2 8-15,0-2 0 0,0-2-9 16,0-4 9-16,4 1 0 0,-1 0 0 0,6-3 0 16,0 0 0-16,0 0 0 0,0 0-16 0,0 0 4 0,11-3 1 15,-5-2 3-15,6-1 0 0,3 1 0 0,3-3 0 16,0 3 8-16,3 0 0 0,-3-1 0 0,2 4-8 16,-2-4 24-16,0 4 4 0,0-4 2 0,3 4 0 15,-12-1-8-15,3 3-2 0,0-3 0 0,-3 3 0 16,-1 0-12-16,1 0 0 0,-3 0 0 0,-6 0-617 15,0 0-117-15</inkml:trace>
  <inkml:trace contextRef="#ctx0" brushRef="#br0" timeOffset="59552.55">3333 12814 1302 0,'0'0'36'0,"0"0"10"0,0 0-37 0,-6 0-9 16,6 0 0-16,-3 2 0 0,3-2 68 0,0 0 11 15,0 0 2-15,3 8 1 0,3-2-14 0,0 2-4 16,3 0 0-16,2-1 0 0,4 4-27 0,-3 0-5 16,6-1-2-16,-3 1 0 0,3 2 6 0,3-2 2 15,-1-1 0-15,4 1 0 0,3-1-14 0,-3 1-4 16,0 0 0-16,2-1 0 0,-2 1-4 0,0-6-2 0,-6 3 0 0,0-3 0 15,-3 1-3-15,-3-4-1 16,-3 3 0-16,-1-5 0 0,-8 0 8 0,0 0 2 0,0 0 0 0,0 0 0 16,-8 3-7-16,-1 2-1 0,-6-2 0 15,-3 0 0-15,-3 5-3 0,-3-3-1 0,-3 3 0 16,1 2 0-16,-1-2-8 0,0 6 0 0,-3-1 0 0,7 0 0 16,-1 0 0-16,3 1 0 0,-3-1 0 0,3 3 0 31,3-3-86-31,3 0-13 0,1-2-2 0,-1 2-829 0</inkml:trace>
  <inkml:trace contextRef="#ctx0" brushRef="#br0" timeOffset="59761.501">3758 13205 1382 0,'0'0'30'0,"0"0"6"0,6-2 2 0,0-4 2 0,-3 4-32 0,-3 2-8 15,0 0 0-15,0 0 0 0,0 0 56 0,0 0 9 16,-6 8 3-16,0 2 0 0,-6-2-11 0,-3 3-1 16,-2-1-1-16,-4 4 0 0,-3-1-28 0,3 0-6 15,-6 0-1-15,4 1 0 0,-4-1-20 0,3 0 9 16,6 0-9-16,0-2-560 16,3 2-117-16</inkml:trace>
  <inkml:trace contextRef="#ctx0" brushRef="#br0" timeOffset="60085.99">4118 12909 1796 0,'0'0'40'0,"-6"0"8"0,-5 0 1 0,-4 0 1 0,3-3-40 0,-3 6-10 0,0-3 0 0,-3 5 0 16,0 3 0-16,0 0-12 0,1 3 2 0,2 2 1 15,0 3 9-15,3 2 12 0,0 1-2 0,3 2-1 16,3 0-9-16,3 3 0 0,3 0 0 0,0-3 0 16,3-2 11-16,6-1-3 0,0 1-8 0,3-4 12 15,6-1 4-15,3-4 0 0,2-2 0 0,4-2 0 16,6-4 6-16,-3-4 2 0,5-4 0 0,-2 1 0 16,0-8-9-16,0-1-2 0,-4-1 0 0,1-4 0 15,-6-2-13-15,-3-3 0 0,0 0 8 0,-9-2-8 0,-1-1 0 16,-5-2-13-16,-9-2 2 0,-3 4 1 0,1-2 0 15,-10 5 0-15,-3 6 0 0,-9 2-573 16,-6 5-114-16</inkml:trace>
  <inkml:trace contextRef="#ctx0" brushRef="#br0" timeOffset="60701.327">936 14020 1756 0,'0'0'39'0,"0"0"8"0,0 0 1 0,0 0 1 0,0 0-39 0,6 6-10 0,9-1 0 0,-6 0 0 15,3 3 76-15,-3 0 12 0,6 3 4 0,0-1 0 16,6 1-13-16,-6 2-3 0,2 3 0 0,7 0 0 16,3 0-32-16,3 0-8 0,0-1 0 0,2 4-1 15,1-3-19-15,3 2-3 0,-1-2-1 0,1 3 0 16,-6-3-12-16,0-1 0 0,-6-1 0 0,-4-1 0 16,1 0 0-16,-6-2 0 0,0-3-8 0,-6 2 8 15,-3-4-20-15,0 1 0 0,-6-1 0 0,0 2 0 31,-3 0-72-31,-3 0-16 0,0-3-2 0,-9 3-866 0</inkml:trace>
  <inkml:trace contextRef="#ctx0" brushRef="#br0" timeOffset="60885.072">1246 14301 1717 0,'0'0'37'0,"0"0"8"0,0 0 2 0,0 0 2 0,0 0-39 0,0 8-10 0,0-3 0 0,-3 6 0 0,0-6 41 0,3 3 7 15,-6 0 0-15,6 2 1 0,-3 4-13 0,-3-1-2 16,0 0-1-16,-3 3 0 0,9 0-17 0,-9 2-4 16,0 1-1-16,1-3 0 0,-4 2-3 0,3 1 0 15,0-1 0-15,0-2 0 0,3 0-8 0,-3 0 8 16,-3-3-8-16,6 3-615 16,3-5-128-16</inkml:trace>
  <inkml:trace contextRef="#ctx0" brushRef="#br0" timeOffset="61214.492">1645 14237 1792 0,'0'0'40'0,"0"0"8"0,0-5 1 0,0 5 1 0,0 0-40 0,0 0-10 0,0 0 0 0,0 0 0 16,0 0 52-16,0 0 9 0,0 0 2 0,-6 5 0 15,3 3-39-15,-3 3-8 0,3 2-2 0,0 0 0 0,6 3 14 0,-3 0 4 16,0 0 0-16,3 2 0 0,3 1-5 0,-6-1-1 15,3 4 0-15,3-1 0 0,-6 0-16 0,6-3-10 16,0 4 12-16,3-4-690 16,-6-2-138-16</inkml:trace>
  <inkml:trace contextRef="#ctx0" brushRef="#br0" timeOffset="61440.869">2225 14065 1698 0,'0'0'48'0,"0"0"11"0,0 0-47 0,3 8-12 0,-3 3 0 0,3-1 0 16,-3 1 12-16,3 2 0 0,-3 3 0 0,-3-3 0 16,3 6 16-16,-3 2 3 0,0-3 1 0,0 1 0 15,-3-3-20-15,3 2-4 0,-3-2-8 0,4 0 12 16,-1-3-12-16,0 1 0 0,3-1 0 0,0-3-537 15,-3-2-111-15</inkml:trace>
  <inkml:trace contextRef="#ctx0" brushRef="#br0" timeOffset="61587.88">1910 14269 2055 0,'0'0'45'0,"0"0"10"15,9-3 1-15,-3 3 2 0,3-2-46 0,9-1-12 0,-1 0 0 0,7-2 0 0,3 0 18 0,3 0 2 16,5-1 0-16,4-2-641 16,3-2-128-16</inkml:trace>
  <inkml:trace contextRef="#ctx0" brushRef="#br0" timeOffset="61853.865">2484 13973 1519 0,'0'0'43'0,"0"0"9"0,0 0-41 0,6-6-11 16,0 4 0-16,3-1 0 0,-3 0 82 0,3 6 14 0,0 0 4 0,3-1 0 15,-3 4-36-15,3 4-6 0,3 1-2 0,-4 2 0 16,1 3-28-16,0 2-7 0,3 1-1 0,-3 2 0 16,-3 0 0-16,3 0 0 0,-3 3 0 0,3 0 0 15,0-3 4-15,0 0 0 0,2 1 0 0,-5-1 0 16,3 0-13-16,0-3-3 0,-3-2 0 0,3 0 0 15,0-3-8-15,-3-2 8 0,3 0-8 0,3-6 8 16,-9 0-8-16,6-2 0 0,2-3 0 0,-2-5-1025 16</inkml:trace>
  <inkml:trace contextRef="#ctx0" brushRef="#br0" timeOffset="62040.179">2752 14139 1839 0,'0'0'40'0,"0"0"9"0,0 0 2 0,0 8 1 0,3-2-42 0,-3 2-10 0,0-1 0 0,-3 1 0 0,0 3 15 0,0 0 1 15,0-1 0-15,-3 6 0 0,-3 0-7 0,0 0-1 16,-5 0 0-16,2 2 0 0,-6-2 0 0,3 3 0 16,-3-4 0-16,0 1 0 0,0 5-8 0,0-5-17 15,4-2 4-15,2-1-559 16,3 0-112-16</inkml:trace>
  <inkml:trace contextRef="#ctx0" brushRef="#br0" timeOffset="62405.933">2984 14205 2113 0,'0'0'46'0,"0"0"10"0,0 0 1 0,0 0 3 0,0 0-48 0,6 0-12 0,0 0 0 0,0 0 0 15,-6 0 41-15,9 0 6 0,-3 3 1 0,6 0 0 16,-3-1-29-16,3 4-6 0,0-1-1 0,0 0 0 16,0 3-4-16,-3 0-8 0,-4 0 11 0,-2 0-11 15,-3 3 15-15,0 2-4 0,-3 0-1 0,0 0 0 16,-5 1-10-16,-4-1 0 0,0 0 0 0,-3 0-11 16,-3 3-5-16,3 0 0 0,0-5-1 0,0-1 0 15,0 1 17-15,7-3-10 0,-4-3 10 0,3 3-8 16,0-3 8-16,3-5 0 0,6 0 0 0,0 0 0 15,0 0 0-15,0 0 0 0,9 0 0 0,3 0-8 16,6-5 8-16,-1 0-10 0,4-1 10 0,0 4-10 0,6-4 10 16,0 1-8-16,5 0 8 0,-2 0-8 0,3 2 8 15,-6 0 11-15,2-2-3 0,-2 2 0 0,0 1-8 0,-3-1 0 16,-3 0 0-16,-1 1 0 0,-5 2 0 0,0-3-14 16,-3 3 5-16,-3 0-663 15,-3 0-132-15</inkml:trace>
  <inkml:trace contextRef="#ctx0" brushRef="#br0" timeOffset="62629.346">3556 14055 1456 0,'0'0'41'0,"0"0"9"0,0 0-40 0,0 0-10 0,0 0 0 0,6-6 0 15,0 1 124-15,-6 5 24 0,9-3 4 0,-9 3 0 16,12-5-48-16,2 5-9 0,1-2-3 0,3 2 0 16,-3 2-71-16,3-2-21 0,3 3 9 0,0-1-9 15,-3 1 0-15,-4 0-8 0,4-1 0 0,-3 1-668 16,-3 2-134-16</inkml:trace>
  <inkml:trace contextRef="#ctx0" brushRef="#br0" timeOffset="62805.909">3589 14205 1659 0,'0'0'36'0,"0"0"8"0,-6 0 2 0,0 3 1 0,6-3-38 0,0 0-9 16,0 0 0-16,0 0 0 0,0 0 55 0,9 3 9 16,0-1 1-16,-1-2 1 0,4 0-30 0,3 0-7 15,0 0-1-15,3 0 0 0,0 0-16 0,3-2-3 16,0-1-1-16,2-2-904 15</inkml:trace>
  <inkml:trace contextRef="#ctx0" brushRef="#br0" timeOffset="63203.939">4056 13880 2253 0,'-12'-16'49'0,"9"11"11"0,-3-3 1 0,3 0 3 0,0 0-51 0,0 0-13 0,6-2 0 0,3 2 0 16,0-6 24-16,0 6 1 0,3-2 1 0,3-3 0 16,0 5-26-16,0-3 0 0,3 1 8 0,-1-1-8 15,-2 3 0-15,0-3 8 0,0 3-8 0,-3-2 8 16,3 2 0-16,-3-3 0 0,-3 3 0 0,0 1 0 16,0-4 15-16,-3 3 2 0,0 0 1 0,0 3 0 15,-3 5-11-15,0 0-3 0,0 0 0 0,0 0 0 16,0 0-12-16,0 0 0 0,-3 8 0 0,0 0-10 15,0 5 10-15,0 0 0 0,0 3 0 0,0 5 0 16,0 0-8-16,-3 3 0 0,3 0 0 0,3 2 0 16,-3 1 8-16,3 2-13 0,-3 0 5 0,0-2 8 0,3 4-12 15,0-2 12-15,0 0-10 0,0-2 10 0,-3-1 0 16,3 1 13-16,0-3-1 0,3-3 0 0,-3 0-12 16,3 0 0-16,3-2 0 0,-3-3 0 0,3-1 0 0,0-1 0 15,0-1 0-15,3-3 0 0,0 1 0 16,-3-3-18-16,3 3 4 0,-1-6 1 15,1-2-51-15,0-1-11 0,0-2-1 0,-3 0-601 16,0-5-120-16</inkml:trace>
  <inkml:trace contextRef="#ctx0" brushRef="#br0" timeOffset="63388.48">3737 14444 2257 0,'0'0'49'0,"9"-3"11"0,3-2 1 0,3-1 3 0,9 1-51 0,9-3-13 0,5-2 0 0,7-1 0 16,9 0 76-16,2 3 13 0,7-2 3 0,-1-1 0 16,-2 3-45-16,5 0-9 0,-5-2-2 0,2 5-824 15,1-3-166-15</inkml:trace>
  <inkml:trace contextRef="#ctx0" brushRef="#br0" timeOffset="86520.629">9375 8186 1450 0,'0'0'32'0,"0"0"6"0,0 0 2 0,0 0 1 0,0 0-33 0,-6 3-8 16,6-3 0-16,0 0 0 0,0 0 112 0,0 0 21 16,0 0 4-16,0 0 1 0,0 0-44 0,0 0-9 15,0 0-1-15,3-8-1 0,-3 0-36 0,3-3-7 16,3-4-2-16,-3-1 0 0,3-6 12 0,-3 1 2 15,0-2 1-15,0-7 0 0,0-1-11 0,0-6-2 16,-3-6-1-16,0-4 0 0,3-6-21 0,-3-5-4 0,0-3-1 16,0-3 0-16,0 1-13 0,0-1-15 0,0 3 3 0,0-2 1 15,0 5 11-15,-3-1 8 0,3 6-8 0,0 6 11 16,0 5-11-16,0 4 0 0,0 1 0 16,0 6 0-16,0 4 14 0,0 3 1 0,3 1 0 0,3-1 0 15,-3 5-15-15,3 1 11 0,-3-3-11 0,6 7 10 16,2 1-10-16,1-3 0 0,0 0 0 0,6 3-11 15,-3 0 11-15,3 5 0 0,0 0-9 0,0-3 9 16,-3 6 0-16,-1 0-9 0,1 2 9 0,-3 3 0 16,0 0-11-16,0 6 11 0,0 1-10 0,-3-1 10 15,0 4-21-15,-3 4 1 0,3 1 1 0,-3-1 0 16,0 4-85-16,-1 3-18 0,-2 1-3 16,0 1-597-16,-3-1-119 0</inkml:trace>
  <inkml:trace contextRef="#ctx0" brushRef="#br0" timeOffset="86767.188">9211 7456 1587 0,'0'0'35'0,"0"0"7"0,0 0 2 0,0 5 0 0,0-5-35 0,0 0-9 0,0 0 0 0,0 6 0 16,0-6 70-16,3 7 12 0,3-1 2 0,3-4 1 15,0-2-21-15,3-2-5 0,3 2-1 0,0-3 0 16,6-5-2-16,2 0-1 0,-2 0 0 0,6 0 0 16,-3-2-5-16,3 2-1 0,-4-3 0 15,4 6 0-15,-6-3-22 0,3 3-5 0,-3 2-1 0,0-2 0 16,-1 0-21-16,-2 2 0 0,-3 0 0 0,0 1-756 16,-3 2-149-16</inkml:trace>
  <inkml:trace contextRef="#ctx0" brushRef="#br0" timeOffset="87559.251">10387 6691 1562 0,'0'0'34'0,"0"0"7"0,0 0 2 0,-6 3 1 0,0 0-35 0,6-3-9 15,-6 2 0-15,-3 4 0 0,3-1 76 0,0 0 12 16,0 3 4-16,-2 0 0 0,-1 0-28 0,-3 3-6 16,0 4-1-16,0 1 0 0,0 0-9 0,-6 3-1 15,0-1-1-15,0 6 0 0,1 0 1 0,-1 0 0 16,0 2 0-16,0 3 0 0,0 3-8 0,3 2-2 16,-3 1 0-16,3-1 0 0,-2 6-18 0,-1 2-4 15,6 0-1-15,0 1 0 0,0 2-14 0,6 2 0 16,0-2 8-16,3 0-8 0,-3 0 0 0,6 0 0 15,6 3 0-15,-3-3 0 0,6-3 0 0,-3 3 0 16,6-2 8-16,0-1-8 0,0-2 0 0,6 2 0 0,-4-5 0 16,4 0 0-16,-3-3 0 0,3 3 8 0,0-2-8 15,0-3 0-15,0-3 0 0,-3 0 9 0,-1-3-9 16,-2-5 8-16,0-2-8 0,-3-1 0 0,-3-2 0 0,3-2 0 31,-3-4-104-31,-3-2-22 0,3-5-5 0,-6-3-916 0</inkml:trace>
  <inkml:trace contextRef="#ctx0" brushRef="#br0" timeOffset="89752.095">10863 6959 1364 0,'0'0'30'0,"0"0"6"0,0 0 2 0,0 0 0 0,0 0-30 0,0 0-8 0,0 0 0 0,0 0 0 16,0 0 97-16,0-3 19 0,0 3 3 0,0 0 1 15,0 0-42-15,0 0-8 0,0 0-2 0,0 0 0 16,0 0-28-16,0 0-7 0,9 5-1 0,-3 6 0 16,0-3-14-16,3 5-3 0,3 3-1 0,-3 0 0 15,3 2-14-15,0 3 0 0,3 1 8 0,0 4-8 0,2 0 0 16,-2 4 0-16,3 1 0 0,0 1 0 0,3 2 0 16,-3-2 0-16,3 0 0 0,-1 0 0 0,-2-3 0 0,0-3 0 15,0 3 0-15,-3-5 0 0,0 0 14 0,-3 0-3 16,-3-6-1-16,-1 4 0 0,1-7-10 0,-3 1 0 15,-6 0 0-15,3 0 0 0,-3-5 0 0,3-1 10 16,-3-2-2-16,0-3-8 0,0-5 8 0,0 0-8 16,0 0 0-16,0 0 0 15,0 0-95-15,0 0-25 0,0 0-6 0</inkml:trace>
  <inkml:trace contextRef="#ctx0" brushRef="#br0" timeOffset="89997.541">11182 7318 1692 0,'0'0'37'0,"0"0"8"0,-6 0 2 0,6 0 0 0,0 0-38 0,-3 0-9 0,-3 0 0 0,6 0 0 16,0 0 82-16,-3 0 14 0,-3 6 4 0,3 2 0 16,-3 0-56-16,0-1-10 0,0 4-2 0,-3 2-1 15,0 3-9-15,-3 0-2 0,1 3 0 0,-4-1 0 16,0 3-7-16,0-2-1 0,-3 2-1 0,3 3 0 15,-3-3-11-15,3 3 0 0,-2-3 0 0,2 0 0 16,3-2 0-16,-3 2 0 0,3 0-12 0,3-5 12 16,3 2-111-16,0-2-14 0,3-3-3 15,3 1-745-15</inkml:trace>
  <inkml:trace contextRef="#ctx0" brushRef="#br0" timeOffset="90219.777">11456 7414 1814 0,'-12'2'52'0,"6"1"10"0,0 2-50 0,-3 3-12 0,3 0 0 0,0 0 0 16,0-3 68-16,0 6 10 0,0-1 2 0,3 1 1 16,3 0-37-16,0 2-8 0,0 0-2 0,0 3 0 15,3-3-11-15,0 3-3 0,0 0 0 0,-3 0 0 16,0 0 3-16,0 0 0 0,0 2 0 0,0-2 0 15,-3 3-11-15,3-4-1 0,-3 1-1 0,0 0 0 16,0 0-10-16,3 0-12 0,-6-3 2 0,3-2-682 16,3-1-137-16</inkml:trace>
  <inkml:trace contextRef="#ctx0" brushRef="#br0" timeOffset="90789.072">11825 7154 1750 0,'-9'-5'49'0,"9"5"12"0,0 0-49 0,-3-3-12 0,0 1 0 0,0-1 0 16,3 0 88-16,0 3 14 0,3-5 3 0,3 0 1 16,0 0-37-16,3-1-7 0,3 1-2 0,0 0 0 15,-1-1-26-15,1 1-6 0,6 0 0 16,-3 2-1-16,0-2-12 0,3 5-3 0,-6-3 0 0,3 1 0 15,2-1-12-15,-2 3 9 0,0 3-9 0,0-1 8 16,0 1-8-16,-3 2 0 0,0-2 0 0,-3 5-11 31,0-3-42-31,0 6-9 0,-6-1-2 0,0 3 0 16,-6 1-18-16,0 2-4 0,-6-1-1 0,0 4 0 16,-3 5 42-16,0-3 8 0,-6 3 1 0,-3 0 1 0,0-1 27 0,1-1 8 0,-1-1 0 0,-3-3 0 15,3 1 28-15,-3-1 13 0,0-2 3 0,1 0 0 16,2-3-6-16,0 0-1 0,6-2 0 0,0 0 0 15,3-1-17-15,3-2-3 0,3-3-1 0,3 1 0 16,0 2-6-16,3-8-2 0,9 2 0 0,0 4 0 16,6-4-8-16,0-2 0 0,6-2 0 0,0 2 0 15,3-3 0-15,-1 0 8 0,4-2 0 0,3 2 0 16,-3 1 0-16,2-4 0 0,1 4 0 0,0-3 0 16,0-1 0-16,0 1 0 0,-4-3 0 0,1 5 0 15,-6-2-63-15,3 0-13 0,-3 2-2 16,-4 0-840-16</inkml:trace>
  <inkml:trace contextRef="#ctx0" brushRef="#br0" timeOffset="91019.977">12462 7273 1706 0,'0'0'48'0,"0"0"11"0,0 0-47 0,0 0-12 0,0 0 0 0,0 0 0 15,0 0 80-15,0 0 15 0,0 0 2 0,0 6 1 16,0 2-51-16,-3 2-11 0,3 3-1 0,-3 3-1 16,0 5-21-16,0-2-4 0,0 5-1 0,0 0 0 15,3-1 2-15,0 1 0 0,-3-3 0 0,3 3 0 16,0-3-10-16,0 1 12 0,0-4-12 0,3 1-645 16,0-4-136-16</inkml:trace>
  <inkml:trace contextRef="#ctx0" brushRef="#br0" timeOffset="93959.443">13081 6969 1582 0,'0'0'44'0,"0"0"12"0,-3-5-45 0,3 5-11 16,3-5 0-16,-3 5 0 0,0 0 113 0,6-3 21 15,-6 3 4-15,0 0 1 0,6-5-19 0,-6 5-4 16,0 0-1-16,6 0 0 0,0 2-58 0,-6-2-11 16,6 8-2-16,3 3-1 0,-3 2-16 0,-1 3-3 15,-2 2-1-15,0 6 0 0,0 0-3 0,-3 2-1 16,0 1 0-16,-6 2 0 0,3 3-19 0,-2 0 0 15,2-3 0-15,0 0 0 16,0-3-140-16,0 1-32 0,6-6-7 0,-3-3-861 16</inkml:trace>
  <inkml:trace contextRef="#ctx0" brushRef="#br0" timeOffset="94146.149">12855 7199 1670 0,'0'0'36'0,"0"0"8"0,0 0 2 0,0 0 2 0,6 8-39 0,-3-2-9 0,3-4 0 0,-1 3 0 16,4-5 60-16,6 0 9 0,3 0 3 0,0-2 0 15,3-1-31-15,3 1-5 0,-1-1-2 0,4-2-626 16,3-3-126-16</inkml:trace>
  <inkml:trace contextRef="#ctx0" brushRef="#br0" timeOffset="94408.944">13435 6765 2116 0,'0'0'47'0,"0"0"9"0,0 0 3 0,0 0 0 0,0 0-47 0,0 0-12 15,0 0 0-15,3 8 0 0,3-2 75 0,3 4 13 16,0-2 2-16,3 3 1 0,0 2-51 0,3 0-11 15,-4 0-1-15,7 6-1 0,0-1-11 0,0 6-1 16,0 0-1-16,0 3 0 0,-3-1-14 0,0 3 0 0,-1-2 0 16,-2 2 0-16,0 0 8 0,3 0-8 15,-3-3 0-15,3 3 0 0,-3 1 9 0,3-7-9 16,-3-1 8-16,0-1-8 16,-4-3-39-16,4-5-13 0,-3-2-2 0,0 0-688 0,0-6-138 15</inkml:trace>
  <inkml:trace contextRef="#ctx0" brushRef="#br0" timeOffset="94603.028">13652 7123 1951 0,'-12'10'43'0,"9"-5"9"0,-2 3 1 0,-1 0 2 0,-3 3-44 0,0 0-11 0,3 2 0 0,0 0 0 16,0 0 79-16,0 0 13 0,0 1 4 0,3 2 0 15,0-3-48-15,0 5-10 0,-6-2-2 0,0 3 0 16,6 2-28-16,-6-3-8 0,0 1 0 0,0-3 0 16,3 2-80-16,-2-4-21 0,-1 1-4 0,3-1-1 15</inkml:trace>
  <inkml:trace contextRef="#ctx0" brushRef="#br0" timeOffset="94980.661">13923 7133 2365 0,'0'0'52'0,"0"0"10"0,0 0 2 0,0 0 4 0,0 0-55 0,6 3-13 0,0-1 0 0,0 1 0 16,-6-3 53-16,9 5 8 0,0 3 2 0,-9-8 0 15,12 8-23-15,0 3-4 0,0-3 0 0,-3 0-1 16,3 2-35-16,-4 1 0 0,1-1-10 0,0 1 10 15,0 0-11-15,-6-1 11 0,0 3-8 0,-3-2 8 16,0 2-20-16,-6 3 0 0,-3-3 1 0,0 3 0 16,-3 0 3-16,-2 0 0 0,-1 0 0 0,0 2 0 15,-3-4 7-15,3-1 9 0,0 0-13 0,3-5 5 16,0 3 8-16,3-3 0 0,3-3 0 0,1-3 0 16,5-2 0-16,0 0 0 0,0 0 0 0,0 0 0 15,8 3 12-15,4-6 5 0,-3 3 1 0,6-5 0 16,3 0-2-16,0 0-1 0,0-3 0 0,0 2 0 15,2 1-15-15,-2 0 9 0,3 2-9 0,-3-2 8 16,0 0-8-16,0 5 0 0,-3-3 0 0,2 0 0 16,-2-2-36-16,0 2-4 0,-3-2 0 0,0 0-1099 15</inkml:trace>
  <inkml:trace contextRef="#ctx0" brushRef="#br0" timeOffset="95447.708">14310 6914 1908 0,'0'0'42'0,"0"0"9"0,6 0 1 0,0 0 1 0,0-3-42 0,3 3-11 0,3-3 0 0,0 3 0 15,0-2 86-15,3-1 15 0,-4 0 3 0,4 3 1 16,0 3-56-16,0 0-11 0,3 2-2 0,-3-2-1 16,0 2-13-16,3-2-2 0,-1 4-1 0,-2 1 0 15,3 0-11-15,-6-2-8 0,3 2 9 0,-3-3-9 16,-3 3 8-16,3 0-8 0,-6 0 0 0,0 0 0 16,-3 0 8-16,0 2-8 0,-3 1 0 0,0 2 9 15,-3-2-9-15,-3 2 0 0,-3 0 0 0,0 3-11 16,-9 2-1-16,3 1-1 0,-3-3 0 0,0 2 0 15,-5 1-5-15,5-1-1 0,0-2 0 0,-3 0 0 16,6 0 19-16,-3 0 0 0,3 0 0 0,3-6 0 16,4 1 0-16,-1-1 0 0,0 1 0 0,3 0 0 15,6-11 0-15,0 5 0 0,0-5 8 0,3 5-8 16,3 0 14-16,3-2-3 0,0-3-1 0,2 0 0 16,1 0 6-16,3-5 0 0,3 2 1 0,3-2 0 0,0 0-9 15,3 2-8-15,-4-2 12 0,1 2-12 0,3-2 8 0,-3 2-8 16,0-2 0-16,3 2 0 0,-4-5 0 0,-2 6-12 15,3-1 1-15,-3-5-732 16,0 0-146-16</inkml:trace>
  <inkml:trace contextRef="#ctx0" brushRef="#br0" timeOffset="95844.551">14840 7154 1754 0,'0'0'49'0,"0"0"12"0,0 0-49 0,0 0-12 0,0 0 0 0,6-5 0 16,3 0 90-16,0 2 15 0,-3 0 3 0,3 1 1 15,6-3-34-15,-6 2-7 0,-1 0-2 0,7 1 0 16,0 2-22-16,0 0-4 0,-3 2 0 0,0 1-1 16,0 0-16-16,0 2-3 0,-3-3-1 0,-9-2 0 15,9 8-8-15,-3 0-2 0,2 0 0 0,-5 0 0 16,0 3-1-16,-3-1-8 0,-3-2 12 0,-3 6-4 15,1-1-8-15,-7-3 0 0,-6 4 0 0,3-1 0 16,0 0-14-16,0 0-5 0,-3 1-1 0,3-1 0 16,1 0 8-16,-4-2 0 0,6-1 1 0,0-2 0 15,3 3 11-15,0-3 0 0,6-3 0 0,0 0 0 16,3-5 0-16,3 5 0 0,3 1 0 0,3-4 8 16,6-2 4-16,-3 0 2 0,0-2 0 0,8-1 0 0,1 0-2 15,0 1-1-15,0-6 0 0,3 3 0 0,0-3-11 16,-1 2 8-16,1-2-8 0,-3-2 8 15,-3 2-20-15,3-3-5 0,0 1-1 0,-4-6-739 16,1 0-148-16</inkml:trace>
  <inkml:trace contextRef="#ctx0" brushRef="#br0" timeOffset="96179.622">15087 6440 2116 0,'0'0'47'0,"0"0"9"0,9-3 3 0,3 1 0 0,0-1-47 0,0 3-12 0,3-3 0 0,-1 6 0 16,4 2 54-16,0-2 9 0,3 2 1 0,0 3 1 16,0 3-35-16,3 2-7 0,-1 6-2 0,1-1 0 15,0 1-3-15,0 2-1 0,-3 5 0 0,-1 1 0 16,1 2-9-16,0 5-8 0,0 1 9 0,-3 2-9 15,3 2 8-15,-1 4-8 0,-2-1 0 0,3 0 0 16,-3 1 0-16,0-1-16 0,0-2 1 0,-6-3 1 16,0 0-22-16,-3-3-4 0,-4 3 0 15,-2-2-1-15,-3 2 31 0,-6-3 10 0,1-2 0 0,-4-1 0 16,0-1 40-16,-6-4 14 0,-3 1 3 0,0-4 1 16,-3 1 19-16,-3 0 4 0,-2-3 1 0,-4 0 0 15,-3 0-40-15,-6-2-8 0,1 2-2 0,-1-2 0 16,-3-6-75-16,7 5-15 0,-4-2-3 0,12-5-1 0</inkml:trace>
  <inkml:trace contextRef="#ctx0" brushRef="#br0" timeOffset="96812.839">16010 6615 1497 0,'0'0'32'0,"0"0"8"0,0 0 0 0,9-3 4 0,-9 3-36 0,9 0-8 15,-9 0 0-15,9-3 0 0,0 3 105 0,-1 0 19 16,1 3 4-16,0 0 1 0,0 2-44 0,0 0-9 15,-3 3-1-15,3 0-1 0,6 0-18 0,-3 3-4 16,0-3-1-16,6 2 0 0,-1 3-26 0,1-2-5 16,0 5 0-16,3-3-1 0,3 3-11 0,0 2-8 15,-4 1 9-15,1-1-9 0,3 1 0 0,0 2 0 16,0-5 0-16,-3 0 0 0,2 0-12 0,1-3-1 16,-3-2-1-16,0-1 0 0,0-5-8 0,0 1-2 15,-1-1 0-15,-2-2 0 0,-3-1 9 0,0-2 2 0,-3 3 0 16,-3 0 0-16,3-1 13 0,-6 1 0 0,-6-3 0 15,0 0-9-15,0 0 26 0,-3 8 6 0,-3 0 1 0,-3 0 0 16,0 0 28-16,-3 0 7 0,-3 0 1 16,0-1 0-16,-3-1-12 0,4 4-3 0,-7 1 0 0,0-3 0 15,0 2-22-15,0 4-5 0,-3-1-1 0,1 0 0 16,2 0-17-16,-6 1 0 0,0 1 0 0,0 1 0 16,1 6 0-16,2-1-19 0,-3 0 4 0,3 3 1 15,0-1-35 1,3 4-7-16,1-6-2 0,2 3 0 15,0-6-13-15,6 4-2 0,-3-7-1 0,6-1-993 0</inkml:trace>
  <inkml:trace contextRef="#ctx0" brushRef="#br0" timeOffset="97095.5">16680 7173 1732 0,'0'0'49'0,"0"5"11"0,11-2-48 0,-2-3-12 16,-9 0 0-16,-3 5 0 0,3 0 104 0,0 1 18 15,0-1 4-15,-3 3 1 0,-3 2-31 0,1-2-7 16,2 3-1-16,-6-3 0 0,3 3-25 0,-3-1-6 16,0 3-1-16,-3 1 0 0,0 1-11 0,-6 4-2 15,0-3-1-15,0 2 0 0,-2 1-11 0,-4-1-3 16,-3 1 0-16,-3 2 0 0,0 0-14 0,1-2-3 15,-1 5-1-15,-3-3 0 0,3-3-10 0,1 1 0 0,-1-1 0 16,6 1 0 0,6-6-80-16,0-2-22 0,6-1-4 0</inkml:trace>
  <inkml:trace contextRef="#ctx0" brushRef="#br0" timeOffset="98409.944">17510 6437 1519 0,'0'0'33'0,"0"0"7"0,0 0 2 0,3 6 1 0,3 2-35 0,0-1-8 0,3 1 0 0,-3 0 0 16,-3 6 91-16,9 1 16 0,3 1 3 0,2 3 1 15,-2-1-43-15,0 4-8 0,3-1-1 0,0 5-1 16,3 1-10-16,-3-1-3 0,-1 6 0 0,1-3 0 16,0 0-24-16,0 3-5 0,0 0 0 0,-3-1-1 15,3 1-15-15,-6 0 11 0,-1-6-11 0,1-2 10 16,0 0-10-16,-3 0 0 0,0-6-10 0,0-5 10 16,-3 1-51-16,0-4-4 0,-3-2-1 15,3-3-604-15,-3-2-122 0</inkml:trace>
  <inkml:trace contextRef="#ctx0" brushRef="#br0" timeOffset="98614.109">17823 6779 2026 0,'0'0'44'0,"-3"0"10"0,-3 0 2 0,3 2 1 0,3-2-45 0,-6 6-12 15,0 2 0-15,0-1 0 0,-3 1 63 0,0 3 10 16,3 2 3-16,-3 6 0 0,0-3-50 0,-3 5-10 0,-3 0-1 0,-3 3-1 15,-5 2 3-15,2 1 1 0,6-4 0 0,0 4 0 16,-3-3-1-16,3 2 0 0,-6-5 0 0,7 3 0 31,5-3-34-31,-3 3-7 0,0-5-2 0,6-1-692 0,3-2-138 0</inkml:trace>
  <inkml:trace contextRef="#ctx0" brushRef="#br0" timeOffset="98879.298">18037 6927 1829 0,'0'0'52'0,"-3"0"11"15,-3 2-51-15,3 1-12 0,-3 2 0 0,3 1 0 16,0-1 45-16,3 6 7 0,3-4 0 0,-3 7 1 15,3-1-17-15,3 0-3 0,0 3-1 0,0 0 0 0,0 0-16 0,0 2-3 16,-6 1-1-16,6-1 0 16,-3 1 7-16,-3-1 1 0,0 4 0 0,0-4 0 0,0-2-10 15,-3 0-2-15,0 0 0 0,0-3 0 16,3 0-68-16,0-2-13 0,0-3-3 0</inkml:trace>
  <inkml:trace contextRef="#ctx0" brushRef="#br0" timeOffset="99331.299">18409 7541 1796 0,'0'0'40'0,"0"0"8"0,0 0 1 0,0 0 1 0,0 0-40 0,0 0-10 0,-3-6 0 0,-3 1 0 15,3-3 82-15,0 0 14 0,0 0 4 0,3-5 0 16,-3 0-48-16,3-3-10 0,-3-3-2 0,3-4 0 16,0-4-16-16,0-5-3 0,0-2-1 0,0-3 0 15,0-3 16-15,0-5 4 0,0-5 0 0,-3 0 0 16,3-6-29-16,0-5-11 0,-3 0 8 0,3 1-8 15,0 4 0-15,0 3 0 0,0 5 0 0,3 4 0 16,0 1 0-16,0 6 15 0,0 3-4 0,3 2-1 16,0 0 2-16,0 8 0 0,3 1 0 0,0 1 0 15,3 4-12-15,0 2 0 0,2 0 0 0,1 3 8 0,3 2-8 16,0 3 0-16,3-5 0 0,3 8 8 0,-3 0-8 0,-1 2 0 16,4 3 0-16,0 0 0 0,0 3-12 0,-3 2-4 15,0 3 0-15,-4 0-1 16,-5 2-75-16,0 1-16 0,-3 2-2 0,-6 6-581 15,0 2-116-15</inkml:trace>
  <inkml:trace contextRef="#ctx0" brushRef="#br0" timeOffset="99475.978">18254 6874 1868 0,'0'0'41'0,"0"0"9"0,6 0 2 0,6 0 0 0,0-5-42 0,3 2-10 0,0-2 0 0,8-1 0 15,1-4 47-15,3-1 7 0,6 1 2 0,6-4 0 16,-1 4-87 0,4-3-17-16,3 2-3 0,-1 0-1 0</inkml:trace>
  <inkml:trace contextRef="#ctx0" brushRef="#br0" timeOffset="99759.294">19094 6416 1918 0,'0'0'42'0,"0"0"9"0,-6 0 1 0,0-2 3 0,-3-1-44 0,0 3-11 16,3-3 0-16,0 6 0 0,0 0 71 0,-3 2 12 15,0 0 2-15,-3 6 1 16,3 2-53-16,-6 3-10 0,3 0-3 0,-2 2 0 0,-1 3-2 0,3 1-1 16,-3 4 0-16,0 0 0 0,0 6 5 0,0-3 1 15,3 6 0-15,-3-1 0 0,4-2-6 0,5 2-1 16,0-2 0-16,0 0 0 0,6-3-8 0,0 0-8 15,3-3 12-15,0 1-12 0,3-3 10 0,0-1-10 16,2-4 8-16,1 0-8 0,0-1 9 0,3-2-9 16,0-3 10-16,3 0-10 0,0-2 11 0,3-3-11 15,3 0 12-15,-1-3-12 0,7-2-10 0,-6-3-9 0,3-3-1 16,3-2-1105-16</inkml:trace>
  <inkml:trace contextRef="#ctx0" brushRef="#br0" timeOffset="100786.697">19210 6705 1018 0,'0'0'22'0,"0"0"5"0,0 0 1 0,0 0 1 0,0 0-29 0,0 0 0 15,0 0 0-15,6-6 0 0,0 1 95 0,-4 0 13 16,-2 5 2-16,0 0 1 0,0 0-11 0,0 0-3 16,6-3 0-16,3 0 0 0,-6 1-1 0,-3 2 0 0,0 0 0 15,9-3 0-15,0 3-20 0,3 0-5 16,-3-3-1-16,3 1 0 0,0-1-19 0,3 3-4 0,0 0-1 16,2-2 0-16,1-1-31 0,0 0-7 0,0-2 0 15,3 0-8-15,3 5 8 0,-6-3-8 16,-4 0 0-16,-2 3 0 0,-3 0 0 0,3 3 0 0,-12-3 0 0,6 3 0 15,0-1 0-15,-6-2 0 0,-3 8 0 0,-3 0 0 16,-3 5-8-16,-3-2 8 0,-3 2-13 0,-2 3 5 16,-4 5-8-16,0-2-2 0,0 2 0 0,-6 0 0 15,6 3 4-15,-2-3 1 0,-1 0 0 0,6 0 0 16,-3 1 4-16,3-4 1 0,-3 1 0 0,7-1 0 16,-1-2 8-16,3-3 0 0,-3 0 0 0,6-2 0 15,0-3 0-15,3 0 0 0,0-3 10 0,6-5-10 16,0 0 20-16,0 6-1 0,0-6-1 0,0 0 0 15,9 7-2-15,3-4-1 0,0 0 0 0,3-3 0 16,6 0-6-16,-1-3-1 0,1 0 0 0,6-2 0 16,0-3-8-16,0 3 0 0,2-3 9 0,1 0-9 15,0-3 0-15,0 4 0 0,-4-1 0 0,1 0 0 16,0-3-25-16,-6 6-3 0,0-3-1 0,-6 0 0 16,2 0-135-16,-5 0-26 0,0 0-6 0</inkml:trace>
  <inkml:trace contextRef="#ctx0" brushRef="#br0" timeOffset="101760.781">19739 6784 1368 0,'0'0'30'0,"0"0"6"0,0 0 2 0,0 0 0 0,0 0-30 0,0 0-8 0,0 0 0 0,0 0 0 15,6 3 116-15,-6-3 21 16,0 0 5-16,0 0 1 0,3 5-63 0,0 3-13 0,0 0-3 0,0 0 0 15,-3-3-7-15,0 8-1 0,-3-2-1 0,3-1 0 16,0 4-8-16,0-1-2 0,-3 0 0 0,0 0 0 16,3 3-10-16,-3-3-3 0,0-2 0 0,0 0 0 15,-3 2-21-15,4-3-11 0,-1-2 10 0,3 0-10 32,0-8-67-32,-3 6-19 0,0 1-4 0</inkml:trace>
  <inkml:trace contextRef="#ctx0" brushRef="#br0" timeOffset="102127.805">20376 6522 1750 0,'0'0'49'0,"-9"3"12"0,9-3-49 0,0 0-12 0,9 2 0 0,-9-2 0 16,0 0 74-16,3 8 12 0,-3 0 2 0,3 3 1 15,0-1-13-15,-3 1-4 16,-3-1 0-16,3 1 0 0,-3 2-34 0,0-2-7 0,0 2-2 15,0 0 0-15,3 3-8 0,-3 0-1 0,-2-3-1 0,2 1 0 16,0-1-19-16,0-3 8 0,0 4-8 0,3-4 0 16,0 1 0-16,3-1 0 0,0-2 0 0,-3 0 0 31,0-2-37-31,0-1-15 0,3-3-2 0,0 4-639 0,-3-6-128 0</inkml:trace>
  <inkml:trace contextRef="#ctx0" brushRef="#br0" timeOffset="102324.079">20117 6736 1479 0,'18'6'32'0,"-15"-4"8"0,0-2 0 0,-3 0 2 16,0 0-34-16,9 0-8 0,3-2 0 0,3-1 0 0,0 0 77 0,3 1 14 16,6-1 2-16,-7 0 1 0,4 1-45 0,0-1-9 15,3 0-1-15,0 1-1 0,0-1-23 0,-4 3-5 16,-2-3-1-16,3 1 0 0,0-1-9 0,0 1 0 15,-3 2-10-15,-1-3-577 16,1 3-115-16</inkml:trace>
  <inkml:trace contextRef="#ctx0" brushRef="#br0" timeOffset="102996.832">19677 6350 1459 0,'9'0'41'0,"-9"0"10"0,6-5-41 0,0 2-10 0,3 0 0 0,-3-2 0 16,3 2 85-16,-3 3 15 0,2 0 4 0,1 0 0 15,3 6-10-15,-3 2-2 0,3 0 0 0,-3 2 0 16,6-2-41-16,0 5-9 0,-3 3-2 0,3 3 0 16,0 2-12-16,2 5-4 0,-2-2 0 0,3 5 0 15,0-2-10-15,0 2-2 0,0 0-1 0,-3 0 0 16,-1 6-11-16,-2-4 0 0,0 4 9 0,-3-1-9 15,0 3 8-15,-3 0-8 0,0-2 8 0,-3-1-8 16,-3-5 0-16,-3 0 9 0,0-2-9 0,-3-4 0 16,-3 1 12-16,0 3-4 0,-3-6 0 0,0 0-8 15,-2-2 0-15,-1-1 0 0,0 1 0 0,-3-4-719 16,0-1-148-16</inkml:trace>
  <inkml:trace contextRef="#ctx0" brushRef="#br0" timeOffset="103460.129">20951 6281 2008 0,'12'0'44'0,"-12"0"10"0,0 0 2 0,3 0 0 0,-3 0-45 0,0 0-11 0,6 0 0 0,0 6 0 16,-3-1 52-16,3 3 9 0,3 2 2 0,2 1 0 16,1 2-17-16,-3 6-3 0,3-1-1 0,-3 1 0 15,6 7-21-15,-6 1-4 0,0-1-1 0,0 3 0 16,0-2-2-16,0 2-1 0,-3-3 0 0,-3 1 0 16,3-1-13-16,-1-2 9 0,1 0-9 0,0 0 8 15,-3-1-8-15,0-1 0 0,6 1 0 0,-6-1 0 16,0-4-44-16,0-2-12 0,-3-3-1 0,3-2-651 15,0-1-129-15</inkml:trace>
  <inkml:trace contextRef="#ctx0" brushRef="#br0" timeOffset="103609.931">21100 6580 2052 0,'12'5'45'0,"-9"1"10"0,-9 2 1 0,-3 2 1 0,-3 1-45 0,0-1-12 0,-3 4 0 0,-3 2 0 15,3-1 82-15,-3 4 14 0,7 2 4 0,-4 0 0 16,-3 0-74-16,3-2-14 0,6 2-4 0,-3 0 0 16,3 0-18-16,0-2-4 0,0 0-1 0,3-1-699 15,0-2-140-15</inkml:trace>
  <inkml:trace contextRef="#ctx0" brushRef="#br0" timeOffset="103993.977">21350 6829 2266 0,'0'0'64'0,"0"0"14"16,0 0-62-16,0 0-16 0,0 0 0 0,0 0 0 15,9 0 52-15,0 0 8 0,3 0 2 0,-1 3 0 0,1-1-8 0,3 3-2 16,0 1 0-16,-3-4 0 0,3 4-39 15,0-1-13-15,0 0 8 0,-3 1-8 0,-1 2 0 0,-2-1 0 16,0-1 0-16,-6 2 0 0,0 0 0 0,-3 0 0 16,0-3 0-16,-3 5 0 15,-6-2 0-15,-6 3-11 0,-2 2 11 0,-4-2-13 0,3 2 0 0,-6 0 0 16,0 0 0-16,3 1 0 0,7-1 13 0,-4-2 0 16,-3-4 0-16,6 1-9 0,0 0 9 0,6-2 0 15,0-1 10-15,3-2-10 0,0-1 29 0,6-2 0 16,0 0 0-16,9 0 0 0,-3-2-4 0,6-4-1 15,12-2 0-15,0 0 0 0,0 0-16 0,5-2-8 16,1-1 0-16,3 1 8 16,0-4-80-16,-4 1-17 0,1 0-3 0,0-3-665 0,0 0-133 15</inkml:trace>
  <inkml:trace contextRef="#ctx0" brushRef="#br0" timeOffset="104645.439">21811 7157 1980 0,'27'-3'44'0,"-21"3"8"0,-6 0 3 0,0 0 0 0,0 0-44 0,0 0-11 0,0 0 0 0,0 0 0 15,0 0 104-15,-3-10 20 0,9-1 3 0,-6 1 1 16,0-1-72-16,0 0-13 0,6-2-3 0,-3 0-1 16,0 0-16-16,3-6-3 0,0 1-1 0,0-3 0 15,3-6 2-15,-1 1 1 0,-2-6 0 0,3-5 0 16,3-3-11-16,0-2-3 0,0-6 0 0,0 1 0 16,0-1-8-16,0-2 0 0,0-3 0 0,0 2 8 15,0 1-8-15,-1 3 0 0,1 4 0 0,0 4 0 16,-3 4 8-16,0 6 2 0,0 3 1 0,0 4 0 15,0 4 4-15,-3 5 1 0,0 2 0 0,0 1 0 0,3 2-16 16,-3 2 0-16,0 4 0 0,0-1 0 0,5 6 0 16,-2-1-10-16,0 4 0 0,0 2 0 15,-6 2-88-15,3 1-18 0,0 2-3 0,-3 3-646 16,-6 2-130-16</inkml:trace>
  <inkml:trace contextRef="#ctx0" brushRef="#br0" timeOffset="105041.553">21701 6620 2142 0,'0'0'47'0,"0"0"9"0,0 0 3 0,12 0 1 0,-12 0-48 0,0 0-12 0,15-3 0 0,3-2 0 15,2 2 100-15,1-2 18 0,0 0 3 0,6-1 1 16,6-2-80-16,2 3-16 0,-5-3-3 0,6-2-1 16,0 2-22-16,2-5 0 0,4 2 0 0,0-2 0 31,-1-3-88-31,4 0-15 0,3-3-3 0,-1 4-1 15,-5-7-51-15,0 4-10 0,-10-3-3 0,10 0 0 16,-9 2-44-16,-1 0-9 0,1 1-1 0,-3-1-1 16,-6 6 79-16,-3 0 16 0,-7 0 3 0,1-3 1 0,3 3 179 0,-9-1 36 0,-6 4 8 0,-3-1 0 15,3 3 104-15,-3 3 20 0,0-3 4 0,-3 3 0 16,-9 2-61-16,3-2-13 0,6 2-2 0,-6 1-1 16,-3 2-39-16,1 0-7 0,2 5-1 0,-3 0-1 15,-3 3-39-15,3 3-7 0,-6 2-1 0,6 0-1 16,-3 6-23-16,0-1-5 0,4 3-1 0,-4 3 0 15,3 5-12-15,3 0-2 0,-3 3-8 0,0 0 12 16,3 0-12-16,0-3 0 0,0 2 8 0,-3 1-8 16,9-3 0-16,-6 0 0 0,6-2 0 0,0-1 0 15,0-2 0-15,3-3 8 0,3 0-8 0,3-2 0 0,0-3 0 0,0 0 8 16,3-3-8-16,3 0 0 0,3-2 0 0,0-3-15 16,6 0 2-16,0-3 0 15,-1 3-134-15,7-5-26 0,-3-1-6 0</inkml:trace>
  <inkml:trace contextRef="#ctx0" brushRef="#br0" timeOffset="105530.755">22820 6644 968 0,'24'-6'21'0,"-18"4"5"0,6-1 1 0,0 0 0 0,-6 3-27 0,6-2 0 0,-3-1 0 0,-3 1 0 16,-1 2 144-16,1-3 23 0,0 3 5 0,-6 0 0 16,0 0-24-16,3-3-6 0,0 1-1 0,3-1 0 15,-6 3-40-15,6-3-8 0,3 3-1 0,-3-2-1 16,0 2-33-16,3-6-6 0,-3 4-2 0,3 2 0 16,0 0-25-16,-3 0-5 0,6 0 0 0,-3-3-1 15,0 6-19-15,5-3 10 0,-8 0-10 0,6 2 8 16,0 1-8-16,0-3 0 0,-3 3 0 0,-3-1 0 15,-6-2 0-15,12 3 0 0,3 2 0 0,-3 1 0 16,-12-6-14-16,0 0 2 0,0 0 0 0,0 0 0 16,-3 10-20-16,-3 1-4 0,3-3-1 0,-6 0 0 15,0 2-5-15,-6-2-1 0,0 3 0 16,-6-3 0-16,3 0 18 0,1 2 3 0,-7-2 1 0,3 3 0 0,3-1 21 16,0-4 0-16,0 1-9 0,0 1 9 0,-2 0 18 15,5 0 7-15,3-2 2 0,0-1 0 0,3-2 11 0,-3 2 2 16,12-3 1-16,0-2 0 0,0 0-17 0,0 0-4 15,9 0-1-15,3 3 0 0,6-3-7 0,-6 3 0 16,9-6-1-16,-4 0 0 0,7 3-11 0,0-2 8 16,3-1-8-16,-3 1 8 0,2-6-8 0,7 2 0 15,0-2-10-15,0 3 10 16,-4-3-96-16,1 0-12 0,0 0-4 0,-6 0-939 0</inkml:trace>
  <inkml:trace contextRef="#ctx0" brushRef="#br0" timeOffset="105895.556">23347 6720 1875 0,'9'-2'41'0,"-9"2"9"0,9-3 2 0,-9 3 0 0,9-3-41 0,-6 1-11 0,6-3 0 0,0 2 0 16,-3 0 84-16,0 1 16 0,2-1 2 0,1 3 1 15,-6 0-39-15,6 0-8 0,3 0-2 0,-3 3 0 16,0-1-35-16,0 4-7 0,-6-6-2 0,6 5 0 16,0 0-10-16,-3 0 12 0,0 1-12 0,0 2 12 15,0 0-12-15,-3 0 0 0,-3-1 0 0,0 1 0 0,-3 3 0 0,0-6 0 16,-6 6 0-16,3-1 0 0,-3 1-15 0,-6-3 2 16,9 3 0-16,-9-1 0 0,3 3-8 15,-6 1-2-15,4-1 0 0,-1-3 0 0,0 4 3 16,3-6 0-16,-3-3 0 0,9 3 0 0,0-3 20 0,-3-2 0 15,6-1 0-15,3-2 0 0,0 0 19 0,0 0 1 16,0 0 1-16,0 0 0 0,9 0 7 0,-3 0 2 16,3 0 0-16,9-2 0 0,-6-1-14 0,9-2-4 15,-4-3 0-15,4 0 0 0,0 3-24 0,0-3-6 16,12 0-1-16,-15 0 0 16,8 0-115-16,-2 0-23 0,3 0-5 0,6-3-766 0</inkml:trace>
  <inkml:trace contextRef="#ctx0" brushRef="#br0" timeOffset="106182.037">23520 6096 2146 0,'0'0'60'0,"0"0"15"0,0 0-60 0,0 0-15 0,0 0 0 0,0 0 0 16,6 0 52-16,6 3 7 0,-1 2 1 0,4 0 1 15,0 3 7-15,9 5 2 0,0 1 0 0,-3 4 0 16,5 1-50-16,-2-1-9 0,0 3-3 0,3 3 0 0,-3 3-8 0,-6-1 0 16,8 3 0-16,-5 3 8 15,-6 2-8-15,6 3 0 0,-6 3 0 0,-3 0 0 16,0-1 10-16,-6-2-10 0,-3 3 12 0,-3-3-12 0,0 0 12 16,-9 0-12-16,0 0 12 0,-3 0-12 0,-3-2 13 15,-9-1-4-15,0 3-1 0,-6-2 0 0,-8-1-8 16,8-8 12-16,-3 1-12 0,-11-1-784 15,-1-2-164-15</inkml:trace>
  <inkml:trace contextRef="#ctx0" brushRef="#br1" timeOffset="114982.147">3848 6985 1242 0,'0'0'27'0,"0"0"5"0,-3-3 2 0,3 3 2 0,0 0-36 0,-3-5 0 0,0 2 0 0,0-2 0 16,0 0 64-16,3 2 5 0,-3 1 2 0,3 2 0 15,0 0-12-15,0 0-3 0,0 0 0 0,0 0 0 16,0 0-24-16,6-3-4 0,0 6-2 0,3-1 0 15,-3 1-26-15,-1-1 0 0,4 4 8 0,0-1-8 16,3 3 0-16,-3 3 0 0,3-3-12 0,-3 2 12 16,3 1 0-16,0 2 0 0,-3-2 0 0,0-1 0 15,0 3 0-15,0 1 8 0,-1-4-8 0,1 1 0 16,-3 2 0-16,3-2 0 0,-3-1-14 0,3 1 5 16,-3-3 9-16,3 2 0 0,0 1 0 0,0-3 0 15,0 0 0-15,0 0 11 0,0-3-3 0,-3 0 0 16,6 0 0-16,-4-5 0 0,4 6 0 0,-3-6 0 0,-3 0-8 0,-6 0 8 15,0 0-8-15,6-6 8 0,-6 6 5 0,0 0 1 16,0 0 0-16,3-2 0 0,-3-3-29 0,0 5-5 16,-6 0-2-16,0 0-525 15,-3 0-105-15</inkml:trace>
  <inkml:trace contextRef="#ctx0" brushRef="#br1" timeOffset="115365.931">4041 6953 975 0,'0'0'21'0,"0"0"5"0,0 0 1 0,0 0 1 0,0 0-28 0,0 0 0 0,0 0 0 0,0 0 0 16,0 0 72-16,0 0 10 0,0 0 2 0,3 8 0 16,-3-3-32-16,3 3-7 0,-3 3-1 0,3-3 0 15,0 3-6-15,-3-1-2 0,0 1 0 0,0 2 0 16,0 0-28-16,0 3-8 0,0-3 0 0,-3 3 0 0,-3-3 0 0,3 3 0 15,-6 3 0-15,3-1 0 0,0-2 0 0,-3 0 8 16,0 0-8-16,3 0 8 0,0 0-8 16,-2 0 11-16,2-3-11 0,-3 0-466 15,3 0-100-15</inkml:trace>
  <inkml:trace contextRef="#ctx0" brushRef="#br1" timeOffset="116183.159">4032 7530 1191 0,'0'0'26'0,"0"0"6"0,0 0 0 0,0 0 2 0,0 0-34 0,0 0 0 0,-6-3 0 0,6 3 0 16,0 0 48-16,0 0 2 0,0 0 1 0,0 0 0 15,0 0-21-15,0 0-4 0,0 0-1 0,0 0 0 16,0 0-2-16,0 0-1 0,0 0 0 0,0 0 0 16,9-2 10-16,0 2 3 0,0 0 0 0,-9 0 0 15,0 0-1-15,12 0 0 0,-3 0 0 0,0 2 0 16,-3 1-11-16,-6-3-3 0,9 5 0 0,0-2 0 0,-1 2-2 15,-2 3-1-15,0-2 0 0,3-1 0 16,-9-5-17-16,6 8 0 0,3 0-8 0,-3 0 8 0,0-3 0 16,3 3 0-16,-3 0 0 0,3 2 0 0,0-4 0 15,3 2 0-15,0-3 0 0,0 3 0 0,-1-3 0 0,1 3 0 16,3-3 0-16,-3-2 0 0,3 0 11 0,-6-1-2 16,3-2 0-16,-3 0 0 0,-3-2-1 0,0 2 0 15,3-3 0-15,-9 3 0 0,0 0-8 0,0 0-14 16,0-5 3-16,-3-1-859 15</inkml:trace>
  <inkml:trace contextRef="#ctx0" brushRef="#br1" timeOffset="116567.51">4172 7443 1170 0,'0'0'25'0,"0"0"6"0,0 0 1 0,0 0 1 0,0 0-33 0,0 0 0 0,0 0 0 0,0 0 0 15,0 0 37-15,0 0 1 0,0 0 0 0,0 0 0 16,0 0-3-16,0 0-1 0,0 0 0 0,6 5 0 0,-6-5 10 0,0 0 1 15,3 8 1-15,0-3 0 16,0 3-6-16,-3-8 0 0,3 11-1 0,-6-3 0 0,3 2 3 0,-3-2 1 16,-3 3 0-16,3-1 0 0,-3 1-4 0,-3 2-1 15,0 0 0-15,0 1 0 0,0-1-30 16,-3 3-8-16,3 0 0 0,-2-3 0 0,-1 0 0 0,0 3 0 16,0 0 0-16,0-3 0 0,0 0 8 0,3 1 0 15,-3 1 0-15,3 4-614 16,0-3-122-16</inkml:trace>
  <inkml:trace contextRef="#ctx0" brushRef="#br1" timeOffset="121209.705">8536 8551 2142 0,'0'0'47'0,"6"-2"9"0,0 2 3 0,5-3 1 0,4 0-48 0,9 1-12 16,3 2 0-16,6 0 0 0,2-3 52 0,7 3 7 16,0-5 1-16,5 2 1 0,7 3-13 0,5-2-2 15,-2-1-1-15,0 0 0 0,-1 1-23 0,1-1-5 16,-1 0-1-16,-2 1 0 0,-1 2-16 0,-2 0 10 15,-6-3-10-15,2 0 8 0,-5 3-19 0,-3-2-4 0,-4 2-1 16,-5 0-743 0,0-3-149-16</inkml:trace>
  <inkml:trace contextRef="#ctx0" brushRef="#br1" timeOffset="128585.174">17456 7609 1422 0,'0'0'31'0,"0"0"6"0,0 0 2 0,12-2 1 0,3 2-32 0,0-3-8 15,-3 3 0-15,6 3 0 0,0-3 0 0,3 2 12 16,-4 1-12-16,7 0 12 0,3-1-12 0,3 1 0 16,5 0 0-16,1-3 0 0,3 2 10 0,6-2 0 15,2-2 0-15,7-1 0 0,5 0 9 0,1 1 1 16,5-1 1-16,-2-2 0 0,5-1-21 0,-2 1 0 15,2 0 0-15,4 2 0 0,-1 1 14 0,-2-4 8 16,-7 4 2-16,4 2 0 0,-7 0 10 0,4 0 2 16,-1 0 1-16,-2 5 0 0,-4-2 9 0,1-1 2 15,-7 1 0-15,1 5 0 0,-3-3-23 0,-1 3-4 0,1-3-1 16,-4 1 0-16,4 2-5 0,-3-3-2 16,-4 3 0-16,1-3 0 0,-6 0-13 0,-3 1 0 0,-4-4 0 15,-5 4-10-15,0-1 10 0,-3-5 0 0,-6 3 0 0,-3-3 0 16,-1 2 8-16,-5-2 0 0,3 3 0 0,-9-3 0 15,0 0-8-15,0 0 0 0,0 0 0 0,0 0-613 16,0 0-124-16</inkml:trace>
  <inkml:trace contextRef="#ctx0" brushRef="#br1" timeOffset="129274.339">21275 7514 1026 0,'-20'-8'28'0,"14"8"8"0,-3-5-28 0,0 2-8 0,-3-2 0 0,3 2 0 15,0 1 54-15,-3-1 10 0,3-2 1 0,-3 2 1 16,3 0-48-16,0 3-10 0,3 0-8 0,0-2 12 15,0 2 21-15,6 0 5 0,0 0 1 0,0 0 0 16,0 0 9-16,0 0 3 0,0 0 0 0,6 2 0 16,6-2-18-16,6 3-3 0,3-3-1 0,6 0 0 15,9 0 3-15,5-3 0 0,7 3 0 0,5 0 0 16,4-2-10-16,8-1-2 0,13 1 0 0,-1-4 0 0,7 6 8 16,5-5 2-16,3 0 0 0,6-1 0 0,7 1 5 0,2 2 1 15,6-2 0-15,0 0 0 0,3 5-12 0,0-3-3 16,0 1 0-16,-6-1 0 0,3 3-6 0,-5 0-2 15,-10-3 0-15,0 3 0 0,0 0-4 0,-8 0-1 16,-7 3 0-16,-12-3 0 0,1 3 1 0,-4-3 0 16,-5 2 0-16,-10 1 0 0,-5-3-1 0,-9 5-8 15,-7-2 12-15,-2-3-4 0,-9 2-8 0,0 1 12 16,-6-3-12-16,-3 3 12 16,-9-6-36-16,-3 3-8 0,0 0 0 0,0 0-640 0,0 0-127 15</inkml:trace>
  <inkml:trace contextRef="#ctx0" brushRef="#br0" timeOffset="145319.745">9205 10970 1422 0,'0'0'31'0,"0"0"6"0,3-6 2 0,-3 1 1 0,0-3-32 0,3 3-8 0,0-6 0 0,-3 1 0 16,0-4 71-16,0 1 12 0,3 0 2 0,0-6 1 16,-3 1-25-16,3-6-5 0,0 0 0 0,0 0-1 15,0-2 15-15,0 0 3 0,0-6 1 0,-3 0 0 16,3-2 1-16,-3-1 0 0,3-7 0 0,-3 0 0 16,0-1-35-16,0-4-6 0,0 2-2 0,0 0 0 15,3 0-24-15,0 0-8 0,0 2 0 0,3-2 0 16,0-2-10-16,0 4-9 0,0-2-1 0,0 6-1 15,0 2 9-15,-3 0 3 0,3 2 0 0,0 4 0 16,0-1 9-16,0 3 14 0,-1 2-3 0,1 3-1 16,0 1-10-16,0 1 0 0,0 4 0 0,6 2 0 0,-3 0 0 15,6 3 0-15,0 2 0 0,3 1 0 16,0-1-12-16,-1 6 12 0,7 0-10 0,-3 2 10 0,3 3-11 16,-3 5 11-16,3 1-12 0,-4 2 12 0,-2-1-10 0,0 7 10 15,-3-1-8-15,0 3 8 0,-3 5-25 0,-3-3 0 16,0 6 0-16,-3 3-687 15,-3 2-136-15</inkml:trace>
  <inkml:trace contextRef="#ctx0" brushRef="#br0" timeOffset="145535.577">8920 10303 1587 0,'0'0'35'0,"0"0"7"0,0 0 2 0,0 0 0 0,0 0-35 0,9-5-9 0,2 5 0 0,7-3 0 16,3-2 32-16,6-1 5 0,3 1 1 0,2 0 0 16,4-3 37-16,0 3 7 0,3-3 2 0,2 0 0 15,1 0-44-15,3 0-8 0,-4 0-1 0,1 0-1 16,0 0-14-16,-7 3-4 0,1 2 0 0,-3 0-652 16,-6 3-130-16</inkml:trace>
  <inkml:trace contextRef="#ctx0" brushRef="#br0" timeOffset="146341.723">10676 9512 1340 0,'0'0'38'0,"0"0"8"0,-6 5-37 0,3 0-9 0,-6 3 0 0,0 3 0 15,0 2 9-15,0 6 0 0,-3-3 0 0,-3 5 0 16,0 2 27-16,-2 1 6 0,-1 0 1 0,0 3 0 16,0 2 36-16,-3 0 7 0,0 3 2 0,1 5 0 15,-1 0-30-15,3 2-6 0,0 4 0 0,3-1-1 16,0 0-7-16,0 3 0 0,0-2-1 0,4 2 0 16,2 0-23-16,6 0-5 0,0-6-1 0,0 1 0 15,6 0-14-15,3-1 11 0,0-2-11 0,5 0 10 16,1-5-2-16,6 0-8 0,3-3 12 0,0-3-4 0,6-2 0 15,-3 0-8-15,2-5 12 0,4-1-4 16,-3-5-8-16,3-5-11 0,2 0 3 0,1-5-656 16,6-3-130-16</inkml:trace>
  <inkml:trace contextRef="#ctx0" brushRef="#br0" timeOffset="147542.348">12390 9517 1310 0,'3'-8'28'0,"-3"8"7"0,0 0 1 0,0 0 1 0,0 0-29 0,0 0-8 0,0 0 0 0,0 0 0 16,0 0 0-16,0 0 0 0,0 0 0 0,-6 5 0 15,0 1 25-15,-6 2 4 0,-2 0 1 0,-1 0 0 16,-3 2 16-16,-3 1 3 0,-6-1 1 0,3 4 0 16,-5-1-2-16,-4-3-1 0,0 4 0 0,0-1 0 15,-5 3-2-15,2 0 0 0,-3-3 0 0,-2 0 0 0,-4 3-8 16,3 0-1-16,-2-3-1 0,2 3 0 0,3-3-35 0,1 3 0 15,2-3 0-15,3-2-12 0,3-1 12 16,7 1 0-16,-1 0 0 0,6-4 0 0,3 4 12 0,3 0-4 16,3-3 0-16,3-1-8 0,3-1 9 0,6-1-9 15,0 3 0-15,6 0 9 0,6-3 1 0,3-2 0 16,6 0 0-16,5-1 0 0,1 1 5 0,6-1 1 16,9-2 0-16,-1 0 0 0,4 3-2 0,-3 2 0 15,-4-5 0-15,4 3 0 0,-1 0 3 0,-2-3 1 16,-3 2 0-16,0 1 0 0,-7 0 4 0,-2-1 1 15,-3 4 0-15,-3-1 0 0,-6 3-14 0,-4 2-9 0,1-2 12 16,-9 3-12-16,-6 2 10 0,0-2-10 0,-6 5 8 16,-9-1-8-16,-8 7 0 0,-4-1 0 0,-3 0-9 0,-6 3 9 15,1 0-24-15,-4-1 3 0,-3 1 0 0,1-3 0 16,-7 6 9-16,3-3 3 0,1-3 0 0,-4 0 0 16,6 3 9-16,1-3 0 0,-1 3 0 0,3-3 0 15,4-3 0-15,2-2 0 0,3-2 0 0,6-1 0 16,3 0 0-16,1-2 11 0,5-3-3 0,3-3 0 15,3 0 11-15,6 0 1 0,3-5 1 0,0 0 0 16,6 3 5-16,6 2 1 0,3-2 0 0,8-3 0 16,4 3-9-16,6-1-2 0,6-2 0 0,5 0 0 15,7 0 9-15,0 0 2 0,-1 0 0 0,4 0 0 16,-4 0-3-16,1 0 0 0,-1-2 0 0,-2-1 0 16,-3 0-12-16,-1 1-2 0,1-1-1 0,-3 3 0 15,-4 0-9-15,-5 0 0 0,-6 0 0 0,-3 0-811 16,-3 0-169-16</inkml:trace>
  <inkml:trace contextRef="#ctx0" brushRef="#br0" timeOffset="148019.274">11715 10935 1357 0,'0'0'29'0,"0"0"7"0,6-5 0 0,-6 5 4 0,0 0-32 0,0 0-8 0,0 0 0 0,0 0 0 16,0 0 88-16,0 0 17 0,0 0 3 0,0 0 1 0,0 0-25 0,-6 8-6 15,-3 2-1-15,3 4 0 0,-3 2-33 0,0-3-6 16,0 5-2-16,0-2 0 0,0 3-7 0,3-1-1 15,0-2-1-15,3 0 0 16,0 0-16-16,0 0-3 0,3-6-8 0,0 1 12 0,0 5-12 0,3-6 0 16,3-2 8-16,0 0-8 0,0 0 0 0,6-5 0 15,0-1 0-15,3-2 0 16,0 0-20-16,0-2-6 0,-1-6-2 0,4 0-632 16,0-3-128-16</inkml:trace>
  <inkml:trace contextRef="#ctx0" brushRef="#br0" timeOffset="148159.446">11539 10808 1540 0,'0'0'34'0,"-3"0"7"0,3 0 2 0,0 0 0 0,0 0-35 0,0 0-8 0,0 0 0 0,0 0 0 16,0 0 16-16,9 0 0 0,0-2 1 0,3 2-484 15,3 2-97-15</inkml:trace>
  <inkml:trace contextRef="#ctx0" brushRef="#br0" timeOffset="148723.307">12721 9644 1494 0,'0'0'32'0,"0"0"8"0,9 5 0 0,0 1 3 0,-1-1-35 0,1 3-8 0,3 2 0 0,3-2 0 16,0 6 69-16,-3-4 12 0,6 3 3 0,-3 3 0 16,3 3-10-16,-1-1-2 0,4 4 0 0,0 1 0 15,0 4-36-15,0-1-8 0,3 6-2 0,-4 0 0 16,4 2-17-16,0 1-9 0,-3-1 10 0,-3 0-10 16,0-2 10-16,-1 0-10 0,1-3 10 0,-3 3-10 15,-3-6 0-15,3 1 0 0,-3-1 0 0,0-2 0 16,-3-6 0-16,-3 1 0 0,0-3-10 0,-3-3 10 15,3 0-15-15,-3-5 3 0,-3-3 0 0,0 3-622 16,0-8-124-16</inkml:trace>
  <inkml:trace contextRef="#ctx0" brushRef="#br0" timeOffset="148925.952">13182 10062 1263 0,'0'0'28'0,"0"0"5"0,0 0 2 0,-9 8 1 0,-3 3-36 0,0-1 0 0,-3 1 0 0,4 5 0 16,-7 0 69-16,0-1 7 0,0 4 2 0,0 2 0 15,-3-2-1-15,3-1 0 0,-2 3 0 0,2 3 0 16,0-3-41-16,3 0-9 0,-3 1-2 0,3-1 0 16,0-3-10-16,0 1-3 0,4-3 0 0,2-3 0 15,-3 3 5-15,6-6 1 0,3 4 0 0,3-6-608 16,0 2-122-16</inkml:trace>
  <inkml:trace contextRef="#ctx0" brushRef="#br0" timeOffset="149188.724">13402 10194 1335 0,'0'0'29'0,"0"0"7"0,0 0 0 0,0 0 2 0,-6 8-30 0,3-2-8 16,0-1 0-16,0 3 0 0,0 0 61 0,3 2 11 16,-2-2 3-16,2 3 0 0,0 2-21 0,0 3-4 15,0 3-1-15,0-1 0 0,0 3-21 0,0 0-4 16,0 1 0-16,0-1-1 0,2 0-5 0,-2 0-1 16,3-2 0-16,-3-1 0 0,3 1-7 0,0-6-2 15,0 0 0-15,0 0 0 0,3-2-8 0,-3-3 10 16,0-3-10-16,3 0 10 0,-3-2-22 0,-3-3-5 15,6 0-1-15</inkml:trace>
  <inkml:trace contextRef="#ctx0" brushRef="#br0" timeOffset="149334.335">13256 9988 961 0,'0'0'20'0,"0"0"5"0,0 0 1 0,0 0 2 0,0 0-28 0</inkml:trace>
  <inkml:trace contextRef="#ctx0" brushRef="#br0" timeOffset="149838.927">13640 9919 1839 0,'-5'-5'40'0,"5"0"9"0,-3-1 2 0,0 4 1 0,3-4-42 0,0 1-10 16,0 0 0-16,3 2 0 0,0 1 79 0,2-1 13 15,1 0 4-15,0 3 0 0,3 0-47 0,3-2-9 16,0 2-1-16,3 0-1 0,-3 0-18 0,6 0-4 15,-6-3-1-15,6 6 0 0,-4-1-4 0,4-2-1 16,0 0 0-16,0 0 0 0,0 3 9 0,0 0 1 16,0-3 1-16,-1 2 0 0,1 3-11 0,0 1-2 15,-3-4-8-15,0 4 12 0,-3-1-12 0,0 0 0 0,0 3 0 16,-6-2 0-16,0 1 9 0,-3 1-9 0,-3 3 8 16,-6 0-8-16,0 4 0 0,-3 1 0 0,-6 3 0 0,-3 2 0 15,-3 3-9-15,-6 2-1 0,3-2 0 16,-2 0 0-1,-4 2-18-15,0 1-3 0,0-3-1 0,4-3 0 0,-4 3 20 0,3-3 3 0,0 0 1 0,3-5 0 16,4 2 8-16,2-2 0 0,3-3 0 0,3 1 0 16,0-4 0-16,6-2 0 0,0-3 8 0,3 1-8 15,3-6 0-15,0 0 0 0,9 2 0 0,3-2 0 16,9-2 0-16,3-4 0 0,2 4 10 0,4-3-10 16,3-1 16-16,6 1-2 0,-1-3-1 0,4 0 0 15,3 0-13-15,-4 0 0 0,1 0-9 0,-3 0 9 16,-1 3-8-16,1-3 8 0,-3 3 0 0,-3 0-9 15,-1-1-73 1,-2 1-14-16,-3 2-4 0</inkml:trace>
  <inkml:trace contextRef="#ctx0" brushRef="#br0" timeOffset="150105.27">14411 10194 2246 0,'0'0'49'0,"0"0"11"0,0-5 1 0,0 5 3 0,0-5-52 0,6 0-12 16,-3 2 0-16,-3 3 0 0,0 0 32 0,0 0 4 0,0 0 1 0,0 0 0 16,0 0-5-16,0 0-2 0,0 0 0 0,-3 5 0 15,-3 8-18-15,-3 1-3 0,4-1-1 16,-4 3 0-16,0 2-8 0,3 6 0 0,-3-5 0 0,0 4 8 16,0 1-8-16,3-3 0 0,3 1 0 0,3-1 8 15,0 0-8-15,0 0 0 0,6-5 0 0,0 0 0 16,0 0 0-16,3-3 0 0,3-3 0 0,3-2 8 15,-1-2-8-15,4-1 0 0,0-5 0 0,0 0 0 32,3-5-36-32,-3-1-4 0,-3-4 0 0,-1-1-685 0,1-5-138 0</inkml:trace>
  <inkml:trace contextRef="#ctx0" brushRef="#br0" timeOffset="150269.382">14313 9808 2284 0,'-12'-10'64'0,"9"4"16"0,-3 4-64 0,3-4-16 0,3 6 0 0,0 0 0 0,0 0 16 0,0 0 1 15,0 0 0-15,6 0 0 0,3 3-27 0,3 0-6 16,0 2 0-16,3-2-645 16,6 2-129-16</inkml:trace>
  <inkml:trace contextRef="#ctx0" brushRef="#br0" timeOffset="150588.534">14370 9213 1541 0,'0'0'44'0,"0"0"9"0,0 0-42 0,6 8-11 0,3 0 0 0,3 2 0 15,2 1-16-15,7 5-6 0,0 2-1 0,6 3 0 16,3 3 23-16,2 5 13 0,7 0-1 0,-3 8-1 16,2 1 48-16,1 1 9 0,3 1 3 0,-3 2 0 15,2 1-6-15,1-1-1 0,0 3 0 0,-4 0 0 16,1 0-17-16,-9 2-4 0,-1 4-1 0,-5-4 0 16,-3 1-17-16,-3 0-3 0,-6-6-1 0,-3 3 0 15,-3-3-4-15,-3-2-1 0,-3 0 0 0,-3-1 0 16,-6 1 1-16,-3 0 0 0,-3-3 0 0,-6 2 0 15,-9-4 6-15,1 2 1 0,-4-3 0 0,-6 1 0 16,-2-4-12-16,-4 4-1 0,0-1-1 0</inkml:trace>
  <inkml:trace contextRef="#ctx0" brushRef="#br0" timeOffset="151287.627">15626 9438 1893 0,'0'0'41'0,"0"0"9"0,0 0 2 0,0 0 2 0,0 0-43 16,0 0-11-16,3 5 0 0,3 0 0 0,0 1 27 0,6-1 3 15,0 0 1-15,2 0 0 0,1 3 26 0,0 3 6 16,6-6 1-16,3 6 0 0,0 2-19 0,2 0-3 16,-2 3-1-16,6 5 0 0,0 1-20 0,3 1-4 15,-1 1-1-15,-2 0 0 0,0 0-16 0,3-3 0 16,-4 0 0-16,7 3 0 0,-3-3 11 0,-1-2-11 16,-2 2 10-16,3-3-10 0,0 1 8 0,-3-1-8 15,-7-4 0-15,-2-1 9 0,0-3-9 0,-3 1 0 0,-6-3 0 16,0-3 8-16,-3 3-8 0,-3-3 12 15,-6-5-12-15,0 8 12 0,-6 0 1 0,0 3 1 0,-3-3 0 16,-9 5 0-16,-3 0-2 0,-3 0 0 0,-3 6 0 0,-2 2 0 16,-4 0-12-16,-3 1 0 0,-3 1 8 0,1-2-8 15,-4 3 0-15,-3 0 0 0,-5 0 8 0,2 0-8 16,-2 0 0-16,-1-1 8 0,3 1-8 0,1 0 0 16,5 0 0-16,6 0 0 0,1-3 0 0,5 0-771 15,6 0-160-15</inkml:trace>
  <inkml:trace contextRef="#ctx0" brushRef="#br0" timeOffset="151491.765">16418 10311 2257 0,'0'0'49'0,"0"0"11"0,0 0 1 0,0 0 3 0,-6 0-51 0,-3 2-13 16,-3 4 0-16,-3-1 0 0,-6 6 38 0,0-1 5 15,-6 1 1-15,1 5 0 0,-10 2-4 0,3 6 0 16,0-3 0-16,-2 6 0 0,2-1-27 0,0 1-5 16,-2-1-8-16,-1 0 11 0,3 1-11 0,0-1-17 15,1 1 4-15,-1-1-745 16,3-2-149-16</inkml:trace>
  <inkml:trace contextRef="#ctx0" brushRef="#br0" timeOffset="152376.7">18522 9028 1713 0,'0'0'48'0,"0"0"12"0,0 0-48 0,9 2-12 0,3-4 0 0,-3-1 0 16,-3 3 12-16,0 0 1 0,-6 0 0 0,0 0 0 16,0 0 47-16,0 0 8 0,0 0 3 0,-9 5 0 15,-3 1 4-15,-6-1 1 0,-6 3 0 0,0 2 0 16,-5 4-29-16,-4-1-6 0,-3 0-1 0,-3 0 0 16,-2 3-7-16,-7 3-1 0,1-1-1 0,-4 1 0 15,3 2-31-15,1-3 0 0,2 1 0 0,6-3 0 16,1 0 0-16,5 2 0 0,-3-2 0 0,6 0 9 15,4-3-9-15,5 0-12 0,9 1 2 0,0-4 1 16,-3 1 9-16,12 2 0 0,9-2 0 0,3-1 0 16,6 3 0-16,6-2 0 0,6 2 0 0,5-5 0 15,7 3 0-15,6-3 0 0,5-6 0 0,7 4 11 16,5 2-11-16,-2-1 0 0,2 4 0 0,1-3 8 16,-1 0-8-16,1 0 0 0,-4 2 9 0,-2 4-9 0,-1-1 10 15,-11 0-2-15,-6 0-8 0,-9 1 12 16,-10 1-12-16,-5 1 8 0,-9 0-8 0,-15 0 0 0,-9 3 0 15,-14 4 0-15,-13 4 0 0,-11 2 0 0,-10 3 0 0,-8 0-8 16,-10 2 8-16,-2 3-10 0,-9 3 10 0,-1-1 0 16,1-2 0-16,3 3 0 0,6 0 0 0,2-3 0 15,4 0 0-15,3 0-8 0,5 0 8 0,7-3 0 16,14-2 0-16,0 0 0 0,4-6 0 0,14-2 0 16,12-3 0-16,6-2 8 0,9-3-8 0,3-3-10 15,12 0 10-15,9-2-13 0,15-3 13 0,3-3 15 16,2-2-3-16,10-3-1 0,17-3 14 0,1-2 3 0,5-6 1 15,7 3 0-15,2-2 4 0,6-1 1 0,4-5 0 16,-1 5 0-16,-3 1-12 0,-2-1-2 0,-7 1-1 0,-5 4 0 16,-4-2-19-16,-9 3 0 0,-5 3 8 0,-6-1-8 31,-7 0-77-31,-8 6-19 0,-9-3-4 0,-6 3-675 0,-9 2-134 0</inkml:trace>
  <inkml:trace contextRef="#ctx0" brushRef="#br0" timeOffset="152887.887">17846 11023 1594 0,'0'0'35'0,"6"-6"7"0,-3-2 2 0,3 3 1 0,3 0-36 0,-3 2-9 0,0-2 0 0,-3 0 0 16,-3 5 97-16,0 0 18 0,0 0 3 0,0 0 1 16,0 0-34-16,0 0-6 0,0 7-2 0,0 4 0 15,0 2-27-15,-3 3-6 0,-3 0 0 0,0 3-1 16,0 2-12-16,3-3-3 0,-6 3 0 0,6-2 0 15,0 2-16-15,0 0-4 0,0-2-8 0,0-1 12 16,3 1-12-16,3-3 8 0,0 0-8 0,-3-3 0 16,6 0 8-16,-3-2-8 0,3-3 0 0,0-3 9 15,0 0 1-15,0-2 0 0,3-3 0 0,0-3 0 32,0 0-30-32,3-4-5 0,-3-4-2 0,3-2-1119 0</inkml:trace>
  <inkml:trace contextRef="#ctx0" brushRef="#br0" timeOffset="153198.948">17843 10724 1450 0,'0'0'32'0,"0"0"6"0,0 0 2 0,0 0 1 0,0 0-33 0,0 0-8 16,0 0 0-16,0 0 0 0,0 0 54 0,0 0 9 15,0 0 1-15,0 0 1 0,0 0 4 0,0 0 1 16,0 0 0-16,0 0 0 0,0 0-26 0,0 0-4 0,0 0-2 0,0 0 0 15,6 5-14-15,0 3-4 0,0-6 0 0,0 4 0 16,0-1-12-16,3-2-8 0,-3-1 10 0,0 1-10 16,3-3 9-16,-3 0-9 0,0 0 8 0,3-3-8 15,-3 1 9-15,0-1-9 0,-3-2 10 0,3-1-10 16,-6 1 11-16,0 0-11 16,-3 0 12-16,0-1-12 0,0 4 20 0,0-4-2 0,-3 1-1 0,3 2 0 15,-6 1 7-15,3-1 2 0,0 0 0 0,-3 1 0 16,3 2-16-16,0 0-10 0,0 0 12 0,6 0-12 31,0 0-48-31,-3 5-16 0,3 0-3 0</inkml:trace>
  <inkml:trace contextRef="#ctx0" brushRef="#br0" timeOffset="153808.985">19406 9078 1875 0,'0'0'41'0,"0"0"9"0,0 0 2 0,0 0 0 0,0 0-41 0,0 0-11 0,6 8 0 0,-3 0 0 16,3 5 58-16,0 3 10 0,6 0 1 0,-3 2 1 0,3 3-18 0,0 6-4 15,5 2-1-15,1 3 0 0,6 2-25 0,0 3-5 16,0 3-1-16,2 5 0 0,4 2-16 0,-3 1 8 16,3-3-8-16,0 0 0 0,2-3 9 0,1 1-9 15,0-4 0-15,0 1 9 0,2-3-9 0,-5-2 0 16,0-6 9-16,0 0-9 0,-7 0 0 0,1-3 9 16,-6-5-9-16,-3-2 0 0,-3-3 0 0,0-3 0 15,-6-5 0-15,-3 0 0 0,-3-8 0 0,0 0 0 16,-9 3 0-16,-3-3-713 15,-3-3-135-15</inkml:trace>
  <inkml:trace contextRef="#ctx0" brushRef="#br0" timeOffset="154006.11">19716 9689 1396 0,'0'0'31'0,"0"0"6"0,6 5 2 0,-3 3 0 0,3-2-31 0,-4 4-8 0,1-2 0 0,0 5 0 16,-3 1 64-16,0 1 11 0,-3 4 2 0,-2 2 1 15,-4 8 5-15,0 0 1 0,-3 3 0 0,-3 0 0 16,-3 2-30-16,0 1-6 0,-3-1 0 0,0 0-1 16,1-4-17-16,-1-1-3 0,0-3-1 0,3-2 0 15,3 0-11-15,0-6-3 0,0 1 0 0,1-3 0 16,2-3-22-16,3 0-5 0,3-2-1 0</inkml:trace>
  <inkml:trace contextRef="#ctx0" brushRef="#br0" timeOffset="154252.992">20382 9861 1551 0,'-17'3'34'0,"11"-1"7"0,0 1 2 0,-3 2 1 0,0 8-36 0,-3 1-8 15,3-1 0-15,0 0 0 0,0 6 53 0,3-1 9 16,-3 1 2-16,3 2 0 0,3 0-23 0,0 3-4 0,0-3-1 0,3 0 0 15,0 3 4-15,0 0 0 16,6 0 0-16,-3-3 0 0,3 0-24 0,3 0-5 0,0-2-1 16,0-3 0-16,0-1-2 0,3-1 0 0,0-4 0 0,3-2 0 15,-1-3-17-15,1-2-4 0,0-8-1 0,3 0-914 16</inkml:trace>
  <inkml:trace contextRef="#ctx0" brushRef="#br0" timeOffset="154400.979">20204 9620 1335 0,'0'0'29'0,"0"0"7"0,3 8 0 0,6-3 2 0,0 3-30 0,3-2-8 0,5 2 0 0,4-3 0 16</inkml:trace>
  <inkml:trace contextRef="#ctx0" brushRef="#br0" timeOffset="154791.798">20790 10676 1258 0,'0'0'36'15,"0"0"7"-15,-3 8-35 0,0-3-8 0,0 0 0 0,3-5 0 0,-3 6 68 0,3-6 11 16,0 0 2-16,0 0 1 0,0 0 37 0,-3-6 7 0,3-1 2 0,-3-4 0 16,3-5-25-16,0-2-5 0,-3-6-1 0,3-3 0 15,-3-7-22-15,0-6-5 0,0-5-1 16,3-5 0-16,-6-8-18 0,6-6-4 0,0-2-1 0,0-5 0 16,0-11-34-16,6 0-12 0,0-8 9 15,0-3-9 1,3 0-17-16,0 9-9 0,0 4-2 0,0 9 0 0,0 5 16 0,3 10 4 0,-3 6 0 0,3 8 0 15,0 5 8-15,2 2 14 0,-2 9-3 0,3 2-1 16,6 5-10-16,-3 4 0 0,3-1 0 0,3 5 8 16,2 6-8-16,-2 0 0 0,0 2 0 0,3 3 0 15,3 3-8-15,-4 2 8 0,4 0 0 0,0 6 0 16,0 2-14-16,-4 5 2 0,-2 4 0 0,-3 4 0 16,-3 1-19-1,-3-1-3-15,-6 6-1 0,-3-1-715 0,-3 7-143 0</inkml:trace>
  <inkml:trace contextRef="#ctx0" brushRef="#br0" timeOffset="154940.642">20597 9819 2128 0,'-24'-8'60'0,"15"5"13"0,-3-2-58 0,6 0-15 16,-3-1 0-16,6 4 0 0,3 2 60 0,3-6 8 16,9 1 3-16,3 0 0 0,9-1-49 0,9-2-10 15,8-2-1-15,10-3-1 0,8 2-18 0,7-2-4 16,2 0-1-16,7-3-674 15,2-3-134-15</inkml:trace>
  <inkml:trace contextRef="#ctx0" brushRef="#br0" timeOffset="155182.676">22121 9147 2102 0,'-9'-27'46'0,"6"17"10"0,-3-1 1 0,0-2 3 0,-3 0-48 0,3-1-12 0,-3 4 0 0,0-3 0 15,0 2 86-15,0 0 15 0,-3 3 3 0,0 8 1 16,1 0-60-16,-4 6-12 0,-3-4-2 0,-3 9-1 15,-3 5-20-15,-3 5-10 0,1 5 10 0,-7 4-10 16,6 4 0-16,-6 3 0 0,1 5 0 0,-1 6 0 16,3 5 0-16,0 2 0 0,4 4 0 0,2 1 0 15,3-4 0-15,6-3 0 0,0-5 0 0,6-1 0 16,3 1 0-16,6-3 0 0,-3 0 0 0,6-6 0 16,0 4 0-16,3-6 11 0,3-3-11 0,3-5 10 15,0-2-2-15,6-3-8 0,3-8 12 0,5-3-4 16,4-3-71-1,3-4-14-15,6-6-3 0</inkml:trace>
  <inkml:trace contextRef="#ctx0" brushRef="#br0" timeOffset="155593.892">21930 9520 1843 0,'0'0'40'0,"0"0"9"0,0 0 2 0,0 0 1 16,9 2-42-16,0-2-10 0,3-2 0 0,3 2 0 0,-3-3 49 0,3 0 8 0,8 1 2 0,1-1 0 15,6 0-1-15,0-2 0 0,3 0 0 0,2 2 0 16,1 3-13-16,0 0-2 0,-4 0-1 0,1 3 0 16,-3 5-22-16,-3-3-5 0,-3 0-1 0,-7 3 0 15,-5 0-6-15,6 3 0 0,-9 2-8 0,-6 0 12 16,0 3-4-16,-6 3-8 0,-3-1 11 0,-6 1-11 15,-6 2 17-15,-5 3-3 0,-7 0-1 0,-3-1 0 16,-6 4-23-16,1-3-5 0,-4-1-1 0,3 1 0 16,4-5 5-16,-1-1 1 0,3 1 0 0,3-3 0 15,4-3 10-15,2-2 0 0,0-4 0 0,6 1 0 16,0 0 14-16,6-2 2 0,3-6 0 0,3 0 0 16,3 2-1-16,3-2 0 0,0 0 0 0,12-2 0 15,3 2-7-15,3-6 0 0,6 4-8 0,6-4 12 16,5-2-12-16,4 1 8 0,6 1-8 0,-1 1 0 15,7-6 0-15,-6 3 0 0,-1 3 0 0,-2 0 0 16,-3 0-22-16,-1-1-1 0,-2 4 0 0,-3-1-735 16,0-2-147-16</inkml:trace>
  <inkml:trace contextRef="#ctx0" brushRef="#br0" timeOffset="155844.288">22588 9779 2329 0,'0'0'51'0,"0"0"10"0,0 0 3 0,6 3 2 0,0-1-53 0,3 1-13 16,-3 0 0-16,0 2 0 0,0-2 44 0,3 2 7 0,-3 5 1 15,-3 4 0-15,0-1-35 0,0 5-6 0,-1 1-2 0,-2 2 0 16,-2 0 5-16,-1 6 1 0,0-3 0 0,-3-1 0 16,3 4-15-16,-6-1 0 0,9-2 0 0,-3-3 0 15,3-2 8-15,0-1 4 0,3-2 2 0,3-3 0 16,0-2-14-16,3 0 0 0,2-6 0 0,7 0 0 15,3-5 0-15,0-3 0 0,3-4 0 0,0-4 0 32,-1-2-74-32,1-3-18 0,0-5-3 0,-3-3-985 0</inkml:trace>
  <inkml:trace contextRef="#ctx0" brushRef="#br0" timeOffset="155963.161">22454 9694 2055 0,'0'0'45'0,"0"0"10"16,0 0 1-16,0 0 2 0,0 0-46 0,12-2-12 0,6-1 0 0,3 0-607 16,0-2-123-16</inkml:trace>
  <inkml:trace contextRef="#ctx0" brushRef="#br0" timeOffset="156241.449">22927 8782 2415 0,'-12'-22'53'0,"9"14"11"0,0 3 3 0,1 0 1 0,2 5-55 0,5 5-13 0,4 3 0 0,6 5 0 15,0 3-12-15,9 3-4 0,3 5-2 0,3 5 0 16,8 8 8-16,1 5 2 16,6 3 0-16,-1 5 0 0,1 8 8 0,-3 1 0 0,-4-1 0 0,-5 0 0 15,6 3 0-15,-7 0 0 0,-5 2 0 0,-3-2 0 16,-9-3 0-16,-3-2 11 0,-9-1-3 0,-6-4 0 15,-6-4 2-15,-3-2 0 0,-6-2 0 0,-6-1 0 16,-11-5 11-16,-1 0 3 0,-12 0 0 0,-11-2 0 16,-10-4-16-16,-2 4-8 0,-1-4 8 0,-14 1-1111 15</inkml:trace>
  <inkml:trace contextRef="#ctx0" brushRef="#br0" timeOffset="157060.892">11858 11004 1022 0,'0'0'22'0,"0"0"5"0,0 0 1 0,0 0 1 0,5 0-29 0,-5 0 0 0,0 0 0 0,6 0 0 16,0-3 95-16,-6 3 13 0,9 0 2 0,0 0 1 16,-3 0 4-16,3 0 1 0,-3-2 0 0,-6 2 0 15,0 0-42-15,9 0-8 0,0-3-2 0,0 3 0 16,-3 0-44-16,3 0-10 0,0 0-2 0,0-3-626 15,2 3-126-15</inkml:trace>
  <inkml:trace contextRef="#ctx0" brushRef="#br0" timeOffset="157258.448">11795 11165 1134 0,'0'0'24'0,"-6"8"6"0,3-2 1 0,-6 2 1 0,6-6-32 0,3-2 0 16,0 0 0-16,0 0 0 0,0 0 67 0,9 3 6 16,0 0 2-16,6-6 0 0,3 0-21 0,3-2-4 15,2 0-1-15,4-6 0 0,3 0-49 0,0 1-16 16,-1-3 0-16,1-1-670 16</inkml:trace>
  <inkml:trace contextRef="#ctx0" brushRef="#br0" timeOffset="157422.913">12209 10766 1767 0,'0'0'39'0,"0"0"8"0,0 0 1 0,0 0 2 0,-3 5-40 0,0 0-10 0,3 1 0 0,-3 2 0 16,3 2 100-16,0 1 19 0,0 2 3 0,0 3 1 31,0 3-123-31,0-1-38 0,3 3-1 0,3-2 0 0,0 2 28 0,0-3 11 0,-3 1-8 0,6-1-604 16,-1-2-121-16</inkml:trace>
  <inkml:trace contextRef="#ctx0" brushRef="#br0" timeOffset="158158.118">11604 9149 1479 0,'0'0'32'0,"0"0"8"0,0 0 0 0,0 0 2 0,0 0-34 0,0 0-8 15,0 0 0-15,0 0 0 0,0 0 82 0,6 0 14 16,3 3 4-16,3 0 0 0,0-1-47 0,3-2-9 15,3 6-1-15,3-1-1 0,3-3-16 0,-4 4-3 16,4 2-1-16,-3 0 0 0,3 0-11 0,-6 0-3 16,0-1 0-16,-6 1 0 0,2 3-8 0,-5-3 0 15,-3 0 0-15,0 0 0 0,-6 2 0 0,-3 4 0 16,-3-1 0-16,0 0 0 0,-3 0 0 0,-2 1 12 16,-1 4-12-16,-6-5 12 0,3 6-12 0,0-3 0 15,0 0 0-15,3-1 8 0,-3-4-8 0,6 2 0 16,-3 0 0-16,1 1-11 0,-1-4 11 0,3 1 0 0,-3-3 8 15,6-3-8-15,3 0 0 0,3-5 8 0,0 0-8 16,-6 8 0-16,6-2 32 0,0-6 1 0,6 0 1 16,-6 0 0-16,12-3-18 0,3-2-3 0,6-1-1 15,2-2 0-15,7 0-2 0,3 1-1 0,0-1 0 0,2 0 0 16,1-3-9-16,3 3 0 0,-1-2 0 0,4-1-691 16,3 3-137-16</inkml:trace>
  <inkml:trace contextRef="#ctx0" brushRef="#br0" timeOffset="158932.736">18177 10956 2055 0,'0'0'45'0,"0"0"10"0,0 0 1 0,0 0 2 0,0 0-46 0,9 0-12 0,-6 0 0 0,6 0 0 16,0 0 29-16,-1 3 4 0,4-3 1 0,0 0 0 16,0 3-26-16,3-3-8 0,0-3 0 0,3 3 0 15,-3-3 0-15,0 3 0 0,-4-2-12 0,1-1 3 31,0 3-96-31,0 0-19 0,-6-3-4 0</inkml:trace>
  <inkml:trace contextRef="#ctx0" brushRef="#br0" timeOffset="159069.574">18117 11099 1566 0,'-9'0'34'0,"9"0"7"0,0 0 2 0,0 0 1 0,0 0-35 0,0 0-9 0,0 0 0 0,0 0 0 0,6 0 64 0,3-2 10 16,3-1 2-16,6 0 1 0,0 1-50 0,6-4-11 15,2 4-1-15,1-4-570 16,-3 1-113-16</inkml:trace>
  <inkml:trace contextRef="#ctx0" brushRef="#br0" timeOffset="159268.136">18483 10827 1972 0,'0'0'44'0,"0"0"8"0,-3-6 3 0,3 1 0 0,0 5-44 0,0 0-11 0,0 0 0 0,0 0 0 16,0 0 32-16,0 0 5 0,3 8 1 0,3 3 0 16,0 2-22-16,-3 5-4 0,0 1 0 0,0-1-1 15,0 4-11-15,0-1 0 0,0 0 0 0,-3 3 0 32,3 2-112-32,-3-2-25 0,0-3-5 0,0 3-1 0</inkml:trace>
  <inkml:trace contextRef="#ctx0" brushRef="#br0" timeOffset="160000.773">17781 8734 1573 0,'0'0'34'0,"0"0"7"0,0 0 2 0,6-3 2 0,3-2-36 0,0 2-9 0,0 1 0 0,5-1 0 16,1 0 73-16,-3 1 13 0,3-4 2 0,-3 4 1 15,0-3 1-15,0-1 0 0,0 1 0 0,3 2 0 16,-3-2-35-16,-1 2-7 0,1-2-2 0,3 2 0 16,0 3-23-16,-3 0-5 0,0 0-1 0,0 3 0 15,0 0-17-15,0 2 0 0,0 3 0 0,-3 0 0 16,-4 2 0-16,1 4 0 0,-6-1 0 0,0 0 0 15,0 3 0-15,-6 0 0 0,1 0 0 0,-7 0 0 16,0 0 0-16,0 2 0 0,-3-2 0 0,0 0 0 0,0-3 0 16,0 0 0-16,-3 0 0 0,4 1 0 0,2-1 0 0,0-2 0 15,0 2 0-15,3-3 0 0,0-2 0 0,0 0 0 16,3 3 0-16,0-3 0 0,6 0 0 0,-3 0 0 16,3 0 0-16,0-8 0 0,0 0 0 0,6 5 0 15,0-5 0-15,3 0 0 0,3-3 0 0,0-2 8 16,6-3-8-16,0 0 0 0,2-3 12 0,7 3-12 15,0-2 12-15,3-3-12 0,-1-1 17 0,4 1-3 16,3 3-1-16,-6 2 0 0,-1-3-2 0,-2 3-1 16,0 0 0-16,-3 0 0 15,-3 0-69-15,-3 3-13 0,-1 0-4 0</inkml:trace>
  <inkml:trace contextRef="#ctx0" brushRef="#br0" timeOffset="173756.735">24377 10099 1638 0,'0'0'46'0,"0"-5"11"0,0-3-45 0,0 0-12 0,-3 0 0 0,3 0 0 15,-6 0 85-15,6 3 15 0,0 0 4 0,0-1 0 16,0-2-40-16,0 8-8 0,0 0-2 0,0 0 0 16,0 0-28-16,0 0-6 0,0 0 0 0,0 0-1 15,0 0-19-15,0 8 0 0,0 3 0 0,9-1 0 16,-9 6 0-16,3 6 0 0,-3-1-8 0,0 8 8 15,6 3 0-15,-3 5 0 0,-6 8 0 0,-3 2 0 16,6 3 0-16,-3 6 0 0,-6 0 0 0,6-1 0 16,-9 3 0-16,-3 6 0 0,6 2 0 0,-12 3 0 15,1-3 8-15,-1 0-8 0,-3 0 0 0,-3-2 0 16,-3 2 40-16,-5-3 5 0,-1 4 1 0,3-7 0 0,-2-1 7 16,-1-1 2-16,0-5 0 0,-6 0 0 0,13-3-19 15,-13 0-4-15,6 0-1 0,-8-2 0 0,2-3-13 16,0-5-2-16,-5 2-1 0,-1-5 0 0,0-3-1 0,1-2 0 15,-4 0 0-15,1-6 0 0,-1 1-14 0,0-3 8 16,1-3-8-16,-1-3 0 16,1-4-17-16,5-1-10 0,6-5-1 0,1-3-1 15,8-2-100-15,6-6-20 0,6-2-4 0,6-3-895 16</inkml:trace>
  <inkml:trace contextRef="#ctx0" brushRef="#br0" timeOffset="174159.262">23204 11824 2128 0,'-9'3'60'0,"9"-3"13"0,0 0-58 0,-3 0-15 0,0 0 0 0,3 0 0 16,0 0 55-16,-6 0 8 0,3 0 1 0,-3 3 1 0,-3-3-54 0,4 2-11 15,-1 3 0-15,0 3 0 16,0 3 0-16,-6 0 0 0,-6 4 0 0,3 4 0 0,0 2-8 16,0 6-4-16,0-4 0 0,3 7 0 0,1-4 12 0,2 0-8 15,6 1 8-15,3-1-8 0,3-2 8 0,3 0 0 16,5-3 0-16,4 0-8 0,15-2 33 0,-9-1 7 15,6 1 2-15,-3-3 0 0,5-3 23 0,4 0 5 16,-3 0 1-16,-3-2 0 0,-1 0-7 0,1-1-2 16,-3-2 0-16,0 3 0 0,-3-3-44 0,-3 2-10 15,-4 1 0-15,4-1 0 16,-6-2-52-16,6 3-11 0,-6-1-1 0,9 1-1097 16</inkml:trace>
  <inkml:trace contextRef="#ctx0" brushRef="#br0" timeOffset="175242.656">17790 8512 821 0,'0'0'23'0,"0"0"5"0,-9-6-28 0,0 1 0 0,3 0 0 0,-3-1 0 16,3 1 109-16,-6 0 16 15,-6 0 3-15,6 2 1 0,3 0-33 0,1 6-6 0,-4 0-2 0,3-1 0 16,3 1-24-16,-3 5-4 0,-3-3-2 0,6 6 0 16,0-3-18-16,3 5-3 0,3 0-1 0,-3 3 0 15,-3 3-23-15,6 2-5 0,3 2 0 0,6 7-8 16,0-4 0-16,0 6 0 0,-3-3 0 0,3 3 0 16,9-3 0-16,-6 3-20 0,-4 2 2 0,1 0 1 31,9-2-27-31,-6 0-6 0,0-3-1 0,-3 0 0 0,6-3 29 0,0-4 6 0,0-1 0 0,3-3 1 15,-1-2 23-15,4-5 4 0,0-3 0 0,0-3 1 16,6-10 23-16,-1-3 4 0,4-5 0 0,3-9 1 16,0-1 27-16,2-4 4 0,4-2 2 0,-6 0 0 15,-6-3-3-15,-1 3-1 0,-2-3 0 0,0 3 0 16,-6-3-22-16,0 1-5 0,-6-1-1 0,-3 3 0 16,-3 0-14-16,-3-3-2 0,-3-2-1 0,-3 2 0 15,-3 3-11-15,-6-3-2 0,-3 0-1 0,0 3 0 16,-6 3-11-16,-6-1 0 0,1 3 0 0,-4 1 8 0,-3-1-8 15,0 3-11-15,1 2 3 0,-1 3 0 0,0 3-10 16,6 0-2-16,0 5 0 0,4 0 0 16,-4 5-32-16,6 1-8 0,0 7 0 15,0 0-1008-15</inkml:trace>
  <inkml:trace contextRef="#ctx0" brushRef="#br0" timeOffset="175903.576">18483 8239 1653 0,'0'0'47'0,"0"0"10"0,0 0-45 0,0 0-12 0,0 0 0 0,0 0 0 16,0 0 72-16,0 0 13 0,-3 8 3 0,0 3 0 15,0-3-48-15,3 2-8 0,-6 1-3 0,3 2 0 16,3 0-2-16,0 0-1 0,-3 1 0 0,3-1 0 16,3 3 12-16,-3-3 2 0,3 3 1 0,0 0 0 15,-3-3-17-15,3 3-3 0,0-3-1 0,0 0 0 16,-3 1-20-16,0-1 9 0,0 3-9 0,0-3 0 16,0-3-12-16,0 1-10 0,-6 0-2 0,3 2-655 15,0 0-131-15</inkml:trace>
  <inkml:trace contextRef="#ctx0" brushRef="#br0" timeOffset="176308.303">18891 8313 1875 0,'0'0'41'0,"-3"3"9"0,0 2 2 0,-3 0 0 0,-3 1-41 0,3-1-11 0,-3 3 0 0,-3 0 0 16,1 0 31-16,-4 0 4 0,3 0 1 0,-3 2 0 15,0-2-36-15,-3 3 0 0,-3-1 0 0,6 1 0 16,1-3 0-16,-1 3-16 0,-3-4 5 0,0 1 1 16,6-2 10-16,0-1 0 0,0 0 0 0,3 1 8 15,0-4 8-15,3 1 3 0,6-3 0 0,0 0 0 16,0 0-11-16,0 0-8 0,9 0 12 0,3-3-12 15,0 3 0-15,3 0 0 0,3 0 0 0,0 0 0 16,0 3 0-16,2-1 0 0,1 4 0 0,0-4-9 16,0 4 9-16,-3 2 0 0,3 2 0 0,-3-2 8 15,-4 0 1-15,1 3 1 0,-3 2 0 0,0-2 0 16,3-1 5-16,-3 3 1 0,-6 1 0 0,3-1 0 16,-3 3-4-16,3-3-1 0,-3 0 0 0,0 3 0 15,0-3-11-15,2 0 0 0,4-5 0 0,6 0-653 16,3-5-123-16</inkml:trace>
  <inkml:trace contextRef="#ctx0" brushRef="#br0" timeOffset="177494.14">11351 8763 2026 0,'0'0'44'0,"-2"0"10"0,-4 0 2 0,0 3 1 0,0-3-45 0,0 0-12 16,0 5 0-16,3 0 0 0,-3 6 16 0,0 2 2 15,3 3 0-15,-3 2 0 0,3 6-18 0,-3 5 0 16,0 3-11-16,-3 3 11 0,0 4-27 0,0 1 2 15,0 2 0-15,-3 3 0 0,1-2 6 0,2 4 2 16,-3 1 0-16,0-1 0 0,3-2 17 0,3 0 0 16,-3 0 0-16,3-2 0 0,3-4 40 0,3-4 1 15,3-1 1-15,6-5 0 0,0-5 3 0,9-3 1 16,3 0 0-16,8-5 0 0,4 3-4 0,9-6-1 0,-1-2 0 16,4-1 0-16,0-2 0 0,5-5 0 0,4-1 0 0,2 1 0 15,-2-6-21-15,3 1-4 0,-7-4 0 16,-2-1-1-16,-4-1-15 0,-5-3 9 0,0 0-9 0,-9-2 8 15,-1-3-8-15,-2-2-12 0,-3-3 2 16,-3-1 1-16,-6-1-4 0,0-6-1 0,-1-8 0 0,-5-6 0 16,0-4 14-16,-3-9 0 0,0-2 0 0,0-11 0 15,-3-5 0-15,0-3 0 0,-3 3 0 0,0 8 0 16,0 5 0-16,0 8 0 0,-6 6 0 0,0 4 0 16,-3 6 13-16,-6 3-4 0,1 5-1 0,-4 2 0 15,-3 6 3-15,-3 8 0 0,-9 0 0 0,-2 7 0 16,-7 6-30-1,-3 8-5-15,-8 8-2 0,-1 5 0 0,-2 8-12 0,2 3-2 16,6 3-1-16,-2 2 0 0,2 0 10 0,6 2 3 16,1 1 0-16,8 0 0 0,3-3-31 0,6 0-5 0,7-3-2 15,5 1-874-15</inkml:trace>
  <inkml:trace contextRef="#ctx0" brushRef="#br0" timeOffset="177884.175">12218 8578 2016 0,'6'0'44'0,"-6"0"10"0,0 0 2 0,0 0 0 0,9-3-45 0,-9 3-11 0,0 0 0 0,0 0 0 16,0 0 27-16,0 0 3 0,0 0 1 0,3 0 0 15,2 3-3-15,-5 5 0 0,-5 2 0 0,2 4 0 16,-6 4-11-16,3 9-2 0,-6-1-1 0,3 6 0 15,0 2 2-15,0 1 1 0,0 2 0 0,6 0 0 16,-3 5 1-16,3 0 0 0,3-2 0 0,3 0 0 16,0 2-18-16,3-5 0 0,0-5-8 0,6-3-703 15,0-5-140-15</inkml:trace>
  <inkml:trace contextRef="#ctx0" brushRef="#br0" timeOffset="178201.945">12765 8639 2552 0,'-23'10'56'0,"11"-4"12"0,0 1 3 0,-6 1 0 0,-3 3-57 0,0 2-14 0,-3 6 0 0,1-1 0 16,-4 1-14-16,-3 2-6 0,3 0 0 0,3 3-1 31,1-3-59-31,-1-2-12 0,0-1-3 0,3 1 0 15,3-3 39-15,-3-1 8 0,1 1 2 0,-1-2 0 0,3-1 54 0,-3-5 10 0,3 2 2 0,6 1 1 16,0-3 31-16,3 0 5 0,-2 2 2 0,2 1 0 16,6-3 3-16,0 0 1 0,0 0 0 0,3 0 0 15,6 0-51-15,3-3-12 0,3 3 0 0,-1 0 0 16,7 2 0-16,0 1 9 0,6-3-9 0,-3 0 12 16,0 0 9-16,5 2 3 0,1 1 0 0,3 2 0 15,3-2 4-15,-1 2 0 0,7 3 1 0,0-3 0 16,0 0-11-16,-1 0-2 0,1-2-1 0,0 2 0 15,-4 1-28-15,-2-1-6 0,-3-3-1 0,0-2-1180 16</inkml:trace>
  <inkml:trace contextRef="#ctx0" brushRef="#br0" timeOffset="181889.813">916 14986 1540 0,'0'0'34'0,"0"0"7"0,0 0 2 0,0 0 0 0,6-3-35 0,3-2-8 0,2 0 0 0,-2-1 0 15,6 1 48-15,-3 0 8 0,3 0 2 0,3-1 0 16,3 1-20-16,-3 0-4 0,2-1-1 0,1 1 0 16,6 0-10-16,-6 2-3 0,9 1 0 0,-7-1 0 15,4 3 4-15,0 3 0 0,0-1 0 0,3 1 0 16,2 2-10-16,1-2-2 0,0-1 0 0,9-2 0 0,-7 3-12 15,7 0 0-15,3-3 0 0,-1 0 0 0,4 0 0 16,2 0 12-16,1 0-1 0,-6-3-1 0,5 3 10 16,-2-3 1-16,5 1 1 0,-2-3 0 0,6-1 33 15,-7 1 6-15,4-3 2 0,2 3 0 0,-5-3-20 0,3-3-4 16,-1 1-1-16,4-1 0 0,2 3-19 0,-8-3-4 16,5 6-1-16,-5-3 0 0,-6 3-14 0,2 2 8 15,-5-2-8-15,-3 5 0 0,-4-3 0 0,-2 1 0 16,-6-1 0-16,0 3 0 0,-4 0 8 0,-2 3-8 15,0-3 0-15,-9 2 9 0,-3-2-9 0,-3 3 0 16,3-3 0-16,-9 0 0 0,0 0-16 0,0 0-3 16,0 0 0-16,0 0 0 15,0 0-101-15,-6 5-20 0,0-2-4 0,0 0-521 0,6-3-105 16</inkml:trace>
  <inkml:trace contextRef="#ctx0" brushRef="#br0" timeOffset="192986.263">23954 8340 2286 0,'0'0'50'0,"9"-6"10"0,6 1 3 0,0-3 1 0,3 0-51 0,3 0-13 0,2 0 0 0,1 3 0 16,0 0 29-16,-3-1 3 0,3 1 1 0,-6 5 0 15,-1 0-23-15,-2 5-10 0,-6-2 8 0,6 5-8 16,-3 0 8-16,-3 3-8 0,-3-1 0 0,3 6 8 15,-9 0-8-15,9 2 0 0,-9 4 9 0,9 1-9 16,-6 1 0-16,-3 3 9 0,9 2-9 0,-3 0 0 16,0 3 0-16,2-3 0 0,7 0 0 0,0 3 0 15,-3-1 0-15,6 4 0 0,-6-1 0 0,9-2 0 16,-6 5 0-16,0 0 0 0,-7 5 0 0,4 3 0 16,-3 0 8-16,-3 3 2 0,-3 5 0 0,-6 0 0 15,-3 2-1-15,0 3 0 0,0 3 0 0,-3 3 0 16,-2-1 36-16,-7 1 7 0,9 2 2 0,-3 3 0 15,-3 0-19-15,0 2-4 0,0 0-1 0,0-2 0 16,0 0 3-16,4-5 1 0,-4-6 0 0,6 0 0 0,6-5-10 16,-6-3-1-16,9-5-1 0,0-5 0 0,0-3-14 15,0-5-8-15,6-6 8 0,-3-5-8 0,0-5 11 0,-3-3-3 16,0-5 0-16,6-2 0 0,-6-6 7 0,0 0 1 16,0 0 0-16,0 0 0 0,-6-6 4 0,0-2 2 15,0 0 0-15,-6-5 0 0,-6 3-14 0,6-9-8 16,-12 3 8-16,-2-2-8 15,-1-1-23-15,-6 3-9 0,-9 3-1 0,-2 2-1 16,-1 1-30-16,-6 7-7 0,7 3-1 0,-4 3-800 16,-2 7-160-16</inkml:trace>
  <inkml:trace contextRef="#ctx0" brushRef="#br0" timeOffset="200690.693">19236 10610 1807 0,'-3'-11'40'0,"0"9"8"0,0-4 1 0,3-2 2 0,0 3-41 0,-3-3-10 0,6 0 0 0,-3 0 0 16,3 3 96-16,-3-3 16 0,3 3 4 0,0-1 1 15,0 1-57-15,-3 5-11 0,3-5-2 0,0 2-1 16,0-2-30-16,3 2-5 0,-6 3-2 0,9-2 0 15,0 2-9-15,0 0 0 0,3-3 0 0,0 3 0 16,6-3-17-16,6 1 1 0,-1-4 0 0,4 4 0 16,9-4-11-16,0 1-1 15,2 0-1-15,4 0 0 0,0 2 12 0,2-2 2 0,-2-1 1 0,0 1 0 0,-1 0 14 16,1-1-11-16,-3 4 11 0,-1-1-10 0,-5 1 10 16,-3-1 0-16,-3 3 0 0,-7 0 0 0,-2 0 11 0,-6 0-3 15,-3 0 0-15,-3 0 0 0,-6 0 11 0,0 0 1 16,0 0 1-16,0 0 0 0,0 0 0 0,0 0 0 15,-12 0 0-15,-3 3 0 0,-3-1-21 0,4 1 9 16,-4-1-9-16,-3 1 0 0,-3 0-13 0,0-1-10 16,-3-2-1-16,-2 3-1 15,2-3-11-15,0 0-3 0,-3 0 0 0,1 0 0 0,-4 0 25 16,3-3 5-16,-3 3 1 0,4 0 0 0,2 0 17 0,-3 0 4 0,3 3 1 16,0-3 0-16,7 3 18 0,-1-1 4 15,6-2 1-15,0 0 0 0,3 3-18 0,6-3-4 0,0 3-1 16,6-3 0-16,0 0-14 0,0 0 9 0,0 0-9 0,9-3 8 15,3 0-8-15,6 1 0 0,6-4 0 0,3 1 8 16,5 2-8-16,4-2 0 0,-3 3 0 0,2-1 0 16,1-5 0-16,3 5 0 0,-6-2 0 0,2 0 0 15,1-1 0-15,0 1 0 0,-4 2 0 0,1-2 0 16,-3 3 0-16,0-1 0 0,-3 0 0 0,-4 3 0 16,-2 0 12-16,-6 0-4 0,-3-2 0 0,0 2 0 15,-6 2-8-15,-6-2 0 0,0 0 0 0,0 0 0 16,-6 6 0-16,-3-4 0 0,-6 3 0 0,-6 3 12 15,0 0-12-15,-5 0 0 0,-7 3-10 0,0-3 10 16,-3 2-18-16,4-2 2 0,2 0 1 0,-3 0 0 16,0-2 15-16,4 1 0 0,-4-1-10 0,0-1 10 15,3 0 0-15,-2 1 0 0,-1-6 10 0,6 5-10 0,0-2 26 16,4-1-2-16,2 1 0 0,3-3 0 16,6 0 4-16,3 0 0 0,3 0 0 0,6 0 0 0,0 0-2 15,0 0 0-15,9-3 0 0,9 1 0 0,3-6-16 0,8 2-10 16,4-2 12-16,3 3-12 0,3-3 9 0,2 3-9 15,-2-3 0-15,3 0 9 0,2 0-9 0,-2 3 10 16,6-1-10-16,-7 1 10 0,1 3-10 0,-6-1 0 16,-1 3-10-16,-5 0 10 0,-6 0-13 0,-3 0 3 15,-6 0 1-15,-3 0 0 0,-4 0-7 0,-8 0-2 16,0 0 0-16,0 0 0 0,-2 0 2 0,-10 5 1 16,-6-2 0-16,-3 2 0 0,-6 0-1 0,-6 1-1 15,-2 2 0-15,-4 0 0 0,0-3-3 0,-2 3 0 0,5 0 0 16,-3 0 0-1,6-3-40-15,1 3-9 0,-1-3-2 0,6 0-922 0</inkml:trace>
  <inkml:trace contextRef="#ctx0" brushRef="#br0" timeOffset="201501.29">19233 9051 877 0,'-9'-18'24'0,"4"7"7"0,-1-2-31 0,-3 0 0 0,0 2 0 0,3-2 0 16,-3 2 73-16,0-2 9 0,0 5 2 0,0-2 0 0,3-1-4 0,0 3 0 15,0 0 0-15,0 3 0 0,0 0-12 0,3 2-4 16,-3 0 0-16,0 3 0 0,3 3-22 0,3-3-5 15,-8 5-1-15,2 3 0 0,3 5-28 0,-6 1-8 16,0 4 0-16,3 9 0 0,-6 4 0 0,0 4 0 16,0 7 0-16,0 6-8 0,0 5 8 0,-3 5 0 15,6 3 0-15,-2 8 8 0,-1 2-8 0,0 3 9 16,6-2-9-16,0-6 10 0,6 2 2 0,0-4 0 16,3 2 0-16,0-5 0 0,6-5-2 0,3-1 0 15,-3-7 0-15,2-1 0 0,1-4-2 0,0-1-8 16,3-2 12-16,-3-3-4 0,0-3-8 0,0-2 10 0,-3-3-10 15,-3-3 10-15,3 1-10 0,-6-1 10 0,3-4-10 16,-3-4 10-16,-3-2-10 0,3-3 0 0,-3-2 0 16,0-3 0-1,0-8-34-15,0 0-9 0,0 0-1 0,8-11-780 0</inkml:trace>
  <inkml:trace contextRef="#ctx0" brushRef="#br0" timeOffset="202650.572">19070 8930 1695 0,'0'0'37'0,"-9"-6"8"0,0-2 2 0,0 1 1 0,0-1-39 0,6 0-9 16,0-3 0-16,6 0 0 0,3 1 48 0,0-1 8 16,0 1 2-16,3-1 0 0,3 1-21 0,0 2-4 15,0-3-1-15,2 3 0 0,1 0-24 0,3 0-8 16,0 3 0-16,-3 0 0 0,3 2 12 0,0 0-4 16,2-2 0-16,1 2-8 0,0 1 0 0,3 2 0 15,3-3 0-15,2 3 0 0,1 0 0 0,6 3 0 16,6-1-12-16,2-2 3 0,1 3 9 0,3 0-8 15,-4-1 8-15,7-2-8 0,-1 0 8 0,4 0 0 0,0 0 0 16,-1 0 0-16,-2 0 16 0,-1 3 0 0,-2 0-1 0,-6-3 0 16,-1 2-6-16,-5 1-1 0,0-3 0 0,-3 0 0 15,-7 0 5-15,4 0 1 0,-3 0 0 0,0 0 0 16,-7 0 11-16,1 3 3 0,0-1 0 0,-6 1 0 16,3 0-15-16,-6-1-2 0,0 1-1 0,0-1 0 15,-3 1 0-15,2 2 0 0,-2-2 0 0,0 0 0 16,0 2 6-16,-3-2 2 0,-6-3 0 0,6 5 0 15,-3 0-18-15,-3-5 0 0,0 0 0 0,9 3-9 16,-9-3 33-16,6 5 6 0,-6-5 2 0,0 0 0 16,6 5-20-16,0-2-3 0,-3 2-1 0,-3-5 0 15,0 0-8-15,9 3 8 0,-9-3-8 0,0 0 8 16,6 3-8-16,0 2 8 0,0-2-8 0,-6-3 8 16,9 5-8-16,-3-2 8 0,-6-3-8 0,6 5 8 15,2 3-8-15,-5-3 0 0,6 3 0 0,-3-3 0 0,0 3 0 16,0 3 0-16,3-1 0 0,-3 1 0 0,0-3 0 15,-3 3-11-15,3-1 11 0,-3 1-8 0,-3 2 8 0,0 3 0 16,0 0 0-16,0 0 8 0,0-1-8 0,-3 7 0 16,0-4 0-16,0 3 8 0,-3 0-8 0,3 1 8 15,0-4-8-15,0 3 8 0,3 0-8 0,0 1 0 16,0-4 8-16,3 3-8 0,0 0 0 0,3 1 8 16,0-1-8-16,0-3 0 0,0 3 0 0,0 1 8 15,3 1-8-15,-3-1 0 0,0-4 9 0,0 6-9 16,0-3 12-16,-3 3-12 0,3-3 0 0,-6 3 0 0,2 0 0 15,-2-3 0-15,0 0 0 0,-2 0 0 0,2 0 0 16,0 3 0-16,-3-3 0 0,0-2 0 0,-3 5 0 16,6 0 0-16,-3-1 0 0,0 1 0 0,0 0 0 15,0 0 0-15,3 0 13 0,0-1-4 0,0 4-1 0,0-1 0 16,3 1-8-16,0-3 0 0,0-1 0 0,0 1 0 16,3 0 0-16,-3 0-17 0,-3-3 4 0,3 0 1 15,2 0 12-15,-5 1 0 0,3 1 0 0,-3 1 0 16,0 0 0-16,0 0 16 0,0-3-3 0,0 3-1 15,0-3-12-15,-3 3 0 0,3 0 0 0,0-3 0 16,-3 0 0-16,1 0 0 0,2 0 0 0,0 0 0 16,-3 1 19-16,3-4 1 0,0 1 0 0,0-1 0 15,0 1-20-15,-3-1 0 0,3 1 0 0,-3-3 0 16,0-1 10-16,3-1-2 0,-3 2 0 0,3-1 0 16,-3-1-8-16,0-4 8 0,3 1-8 0,0-3 8 15,-3-3 7-15,3 0 1 0,0-5 0 0,0 8 0 0,0-8-4 16,0 0 0-16,0 0 0 0,0 0 0 0,0 0 10 0,0 0 2 15,0 0 0-15,0 0 0 0,0 0-13 16,0 0-3-16,-6-2 0 0,0 2 0 0,0 0-8 16,-3 0 0-16,3-3 0 0,-3 3 0 0,-3 0 0 0,0 3 0 15,-3-3 0-15,3 0 0 0,-5 0 0 0,-1-3 0 16,0 0 0-16,-3 3 0 0,-3-2 0 0,-3-4 0 16,-2 1 0-16,-4 0 0 0,0-3 0 0,-6 3-12 15,1-6 4-15,-7 3 8 0,0 0 0 0,-5 0 0 16,-10 3 0-16,-2 0 0 15,-4 2-33-15,1-2 1 0,-1 5 0 0,-2-3 0 0,-1 6 32 0,-2-3 0 0,0 5 0 16,5-2 0-16,1-1 0 0,8 1 0 0,3 0 12 16,7 2-3-16,5-3-9 0,3 1-11 0,4-3 3 15,8 0 0-15,3 0 8 0,0 0 0 0,7 0 0 0,5 0 0 32,3-3-130-32,3 1-24 0,6 2-5 0,0 0-940 0</inkml:trace>
  <inkml:trace contextRef="#ctx0" brushRef="#br0" timeOffset="210293.468">12631 9591 1190 0,'15'-5'33'0,"-6"5"9"0,6 3-34 0,-3-1-8 0,0 3 0 0,-3 1 0 0,0-1 95 0,0 0 17 16,-3 3 3-16,3-2 1 0,-6 4-41 0,5 1-8 15,-5 2-2-15,6 0 0 0,-6 6-33 16,3-3-6-16,0 2-2 0,0 3 0 0,0 3-10 0,3 0-2 16,-6 2-1-16,6 3 0 0,-3 3-11 0,-3 0 10 15,0 0-10-15,-3 2 10 0,0-2 0 0,-3 5 0 16,-6-3 0-16,3 1 0 0,-3-1 9 0,-3 3 1 15,0 0 1-15,-3 0 0 0,-2 0-21 0,2 0 0 16,0 0 0-16,-3 0-8 0,6 0 8 0,-3 0 0 16,0-5 0-16,3 0 8 0,3 0-8 0,1-1 9 15,2-1-9-15,0-1 10 0,3-3-10 0,3 1 0 16,0-1 0-16,0-2 0 16,3-3-29-16,0 3-2 0,3-6 0 0,0-2-561 0,-1-3-113 0</inkml:trace>
  <inkml:trace contextRef="#ctx0" brushRef="#br0" timeOffset="211123.271">12486 9462 1497 0,'6'-11'32'0,"-1"3"8"0,7-3 0 0,0 1 4 0,3-1-36 0,6 1-8 16,0-1 0-16,-3 0 0 0,3 4 33 0,-1-1 5 16,-2 2 1-16,3 1 0 0,-6 5-25 0,0-3-5 15,-3 3-1-15,0 0 0 0,-3 0 0 0,-9 0-8 16,8 3 12-16,4-3-4 0,-3 0 3 0,3 3 0 15,3-1 0-15,0 1 0 0,3 0 6 0,9-1 2 16,2-2 0-16,7 0 0 0,3 0-8 0,5 0-2 16,4-2 0-16,0-1 0 0,2 0-9 0,-2 1 0 15,-3-4 9-15,-4 4-9 0,1-1 0 0,-6 3 8 16,-1 0-8-16,-5-3 0 0,-6 3 10 0,0-2-2 0,-3 2-8 16,-7 0 12-16,1 0 65 0,-3 0 13 15,-6 0 2-15,0 0 1 16,-6 0-93-16,0 0-31 0,0 0 0 0,0 0 0 0,0 0 31 0,0 0 12 0,0 0-1 0,-3 8 0 15,3-8-11-15,-3 10 0 0,0-2 0 0,0 3 0 16,3-11 0-16,0 10 0 0,0 1 0 0,3 2 0 16,-3-2 0-16,6-3 0 0,-3 0 0 0,3 2 0 15,-3 1 0-15,0-1 0 0,0-2 0 0,0 0 0 16,0 3-9-16,0 2 9 0,0-2 0 0,0-1 0 16,-3 4 0-16,3-1-8 0,0 0 8 0,0 3 0 15,-6 0 0-15,3 0 0 0,-3 5 0 0,0 0 0 16,3-3 0-16,-6 6 0 0,0 3 0 0,-3-1 0 15,6 1 0-15,0-1 0 0,0 3 0 0,0-2 0 16,0 4 0-16,0-1 0 0,-3-1 0 0,3 2 0 16,3 1 0-16,0-3 0 0,0 3 0 0,6-3 0 15,-6 0-8-15,3-2 8 0,3-1 0 0,-3 3 0 0,3 0 0 16,0-2-8-16,3-3 8 0,-3-1 0 16,6 4 0-16,-9-1 0 0,0 1 0 0,0-3 9 0,0-1-9 15,-3 4 12-15,0-3-12 0,-3-3 12 0,-3 0-4 0,0 3 0 16,0-3 0-16,-3-2 0 0,0 2 13 0,0-3 3 15,0 1 0-15,3-1 0 0,-3 1-24 0,6-3 0 16,-3 0 0-16,3-1 0 0,3-1 0 0,0-4-15 16,0 1 4-16,3-3 1 0,0 0 10 0,0-3 16 15,3 0-4-15,-6-5-1 0,6 6 13 0,0-4 2 16,-3-2 1-16,-3 0 0 0,9 0 11 0,-9 0 2 16,0 0 1-16,0 0 0 0,0 0-11 0,0-8-2 0,-3 0-1 15,0 0 0-15,0 0 0 0,-9 0 0 0,0 1 0 16,-8-1 0-16,-1 2-27 0,-3-2 0 0,-6 3 0 0,-9 0 0 31,1 0-17-31,-10 2-9 0,-5 3-2 0,-4-3 0 16,-6 3-16-16,1 0-3 0,2 3-1 0,4 0 0 15,-4-1 12-15,10 1 3 0,-1-1 0 0,7 1 0 16,5 2-63-16,6 3-12 0,6 0-2 0</inkml:trace>
  <inkml:trace contextRef="#ctx0" brushRef="#br0" timeOffset="-211213.69">9316 13631 1800 0,'0'0'40'0,"0"0"8"0,0 0 1 0,0 0 1 0,-3 6-40 0,3-6-10 0,0 0 0 0,0 0 0 16,0 0 85-16,0 0 15 0,0 0 4 0,0 0 0 16,0 0-12-16,0 0-1 0,0 0-1 0,0 0 0 15,0 0-26-15,0 0-6 0,-3-6-1 0,3 1 0 16,-3-3-6-16,3-2-2 0,0-4 0 0,-3-2 0 15,3-2-18-15,-3-6-4 0,6-2-1 0,-3-6 0 16,0-3-18-16,0 1-8 0,0-6 0 0,3-2 8 16,-3-6-8-16,3 3 0 0,-3-7-10 0,0 1 10 15,0-2-8-15,-3 3 8 0,3 2 0 0,-3 3-9 16,0 1 9-16,0 1 0 0,0 3 0 0,0 3 0 16,3 3 8-16,-3 2 1 0,6 6 0 0,-3-3 0 15,0 0-9-15,3 5 0 0,3 3-10 0,0 5 10 0,3 0-8 16,2 3 8-16,1-1 0 0,0 1-9 0,3 3 1 0,6-1 0 15,-6 6 0-15,0-1 0 0,3 1 8 0,2 3 0 16,-2-1 0-16,3 0 0 0,0 3-11 0,-3 3 11 16,3 0-13-16,-1-1 5 0,-5 3-10 0,3 3-2 15,-3 0 0-15,-3 0 0 16,0 6-36-16,0-1-8 0,-6 5-2 0,0 1 0 16,-3-1-84-16,0 6-17 0,-6 3-3 0</inkml:trace>
  <inkml:trace contextRef="#ctx0" brushRef="#br0" timeOffset="-211001.961">9113 13224 2196 0,'0'0'48'0,"0"0"11"0,12-3 1 0,3-2 1 0,6-3-49 0,0 0-12 0,5-3 0 0,4 1 0 16,3-3 56-16,6-1 8 0,2-1 1 0,1-1 1 15,3 5-38-15,2 1-8 0,-5-1-2 0,0 3 0 16,-4-3-18-16,1 6 0 0,-3-5 0 0,-1-1-736 16,1 0-152-16</inkml:trace>
  <inkml:trace contextRef="#ctx0" brushRef="#br0" timeOffset="-210701.678">10277 12533 2383 0,'0'-16'52'0,"6"9"12"0,-3-1 1 0,6-3 2 0,-3 0-54 0,0 1-13 15,0-1 0-15,-3 1 0 0,3-1 29 0,-3 6 3 16,-3-3 1-16,0 3 0 0,0 5 3 0,0 0 1 16,0 0 0-16,-6 2 0 0,0 3-25 0,-3 1-12 15,-6 4 10-15,0 4-10 0,0 1 8 0,-3 4-8 16,-3 7 0-16,1 1 9 0,-1 2-9 0,-3 5 0 0,0 1 0 0,0 2 0 15,0 5 0-15,1 1 0 0,-1 1 0 16,0 4 0-16,3-3 0 0,3 3 0 0,3-6 0 0,4 0 0 16,2 1 0-16,6-4 0 0,0 1 0 0,3 2 0 15,6 6 12-15,-3-6 3 0,9-2 1 0,-1-6 0 16,4 1-8-16,0-9 0 0,6-2-8 0,3-3 12 16,0-2-12-16,2-3 9 0,4-8-9 0,6-3-1219 15</inkml:trace>
  <inkml:trace contextRef="#ctx0" brushRef="#br0" timeOffset="-210032.258">11155 12610 1926 0,'0'0'55'0,"0"0"11"0,9-3-53 0,-6 1-13 0,3 2 0 0,0 0 0 16,3 0 20-16,-3 2 2 0,-6-2 0 0,6 6 0 0,0 2 22 0,0 5 4 16,0 5 0-16,-1 4 1 0,-5 1-2 0,0 6-1 15,0 3 0-15,0 0 0 0,-2 5-15 0,-1 0-3 16,3 3-1-16,-3-3 0 0,0 2-12 0,0-1-3 16,0-4 0-16,0 0 0 0,0-2-12 0,3 0 9 15,0-6-9-15,-3 1 8 0,3-6-8 0,0-3 0 16,0-2 9-16,0-5-9 15,-3-1-36-15,3-2-11 0,0-8-2 0,0 0-987 16</inkml:trace>
  <inkml:trace contextRef="#ctx0" brushRef="#br0" timeOffset="-209814.103">11194 12621 2322 0,'0'0'51'0,"0"0"10"0,-3-3 3 0,3 3 1 0,3-5-52 0,0-3-13 0,0 2 0 0,0 1 0 16,3 0 44-16,6-3 5 0,-1 3 2 0,4-1 0 15,3 1-23-15,0 2-4 0,3-2 0 0,3 0-1 16,2 2-15-16,1 1-8 0,0-1 8 0,0 0-8 16,-3-2 11-16,-1 2-3 0,1 3 0 0,0-2 0 15,0-1-8-15,0 3 0 0,-6 0 0 0,-1 0 8 16,-2 0-8-16,0 3 0 0,0-3 0 0,-3 2-776 15,-3 4-163-15</inkml:trace>
  <inkml:trace contextRef="#ctx0" brushRef="#br0" timeOffset="-209581.812">11087 12999 2236 0,'0'0'64'0,"0"0"12"0,6 5-60 0,2-2-16 15,4-3 0-15,6 0 0 0,3-3 46 0,3 1 6 0,0-4 2 0,5 1 0 16,4 0 14-16,0-3 4 0,3 3 0 0,-1-1 0 16,-2 1-33-16,0 0-7 0,-3 2 0 0,-4-2-1 15,-2 2-20-15,0 0-11 0,-6 1 12 0,-3 2-12 32,0 0-55-32,-6 5-17 0,-6-2-4 0,0 2-691 0,-3 6-137 0</inkml:trace>
  <inkml:trace contextRef="#ctx0" brushRef="#br0" timeOffset="-209416.703">11161 13406 1936 0,'-3'16'43'0,"3"-10"9"0,0-1 1 0,0 3 1 0,6 0-43 0,0 0-11 0,0-3 0 0,6 0 0 16,3-2 90-16,3 0 16 0,-1-3 3 0,4-3 1 15,9 0-2-15,0-2-1 0,2-3 0 0,4 0 0 0,-3-2-72 0,3 2-15 16,-1-3-2-16,-2 0-1 0,0 4-9 0,3-1-8 15,-1-3 9-15,-2 0-9 16,3 1-64-16,-3-1-20 0,-4-2-3 0</inkml:trace>
  <inkml:trace contextRef="#ctx0" brushRef="#br0" timeOffset="-208895.914">12375 12380 2109 0,'0'0'46'0,"0"0"10"0,0 0 1 0,0 0 3 0,0 0-48 0,0 0-12 0,0 0 0 0,0 0 0 16,0 0 61-16,0 0 10 0,0 0 1 0,0 0 1 16,0 0-26-16,-6-5-6 0,3-3-1 0,-2 5 0 15,-1-2-32-15,-3 2-8 0,-3 0 0 0,0 3 0 16,-3 0 0-16,-3 0 0 0,0 3 0 0,0 0 0 16,1-1 0-16,-1 4 0 0,3 2 0 0,0 0 0 15,0 2 0-15,3-2 0 0,0 3 0 0,3-1 0 16,3 3 0-16,0 1 0 0,3 2 0 0,3 2 0 15,0 3 0-15,3 0 0 0,0 6 0 0,3-1 0 0,0 3 0 16,0 6 0-16,0-3 0 0,0 2 0 0,-3 0 0 16,3 3 0-16,-3 0 0 0,0 0 0 0,-3 1 0 15,0-1 0-15,-3 2 0 0,0-2 0 0,0 6 0 0,0-4 0 16,-3-2 0-16,0-2 0 0,0-1 0 0,3-5 0 16,-3-2 0-16,3-6 0 0,3 0 0 15,-3-5 0-15,3 0 0 0,0-6 0 0,0 1 11 0,0-3 0 16,0-8 0-16,0 0 0 0,9-3 27 0,0 1 6 15,3-6 0-15,0-3 1 0,3-2-26 0,6 0-6 16,3-6-1-16,5-2 0 16,1 0-86-16,3 0-18 0,-3-3-3 0,5 0-1036 15</inkml:trace>
  <inkml:trace contextRef="#ctx0" brushRef="#br0" timeOffset="-208460.575">12682 12671 2042 0,'-12'-11'58'0,"9"6"12"0,-3 2-56 0,6-2-14 0,-3 0 0 0,0-3 0 16,0 3 32-16,3 5 3 0,0-6 1 0,0 6 0 16,0-8 40-16,0 8 8 0,0 0 1 0,0 0 1 15,6-2-38-15,-6 2-7 0,12-6-1 0,3 4-1 0,0 2-18 16,3 0-3-16,3 0-1 0,-1 2 0 15,4 1-5-15,0 2-2 0,-3 1 0 0,3-1 0 16,-3 3-10-16,-4 0 0 0,4 0 0 0,-3 0 0 16,-3 0 0-16,0 2 0 0,0 3 0 0,0-2 0 0,-6 2 0 15,-1 0 0-15,-2 1 8 0,-3 2-8 0,-6-3 14 0,0 3 1 16,-5 0 0-16,-4 2 0 16,-6 1-47-16,0-1-8 0,-6 1-3 0,-6 4 0 15,1 1-17-15,-4 0-3 0,-3 0-1 0,0 0 0 16,-5-3 28-16,5 3 4 0,3-6 2 0,6 3 0 15,4-2 30-15,2-3 0 0,3-6 8 0,9 4-8 0,0-6 30 0,3 2-1 16,3-5 0-16,3-5 0 0,9 8 13 0,0-5 2 16,9-3 1-16,3 0 0 0,8-3-15 0,1 1-3 15,6-4-1-15,3 1 0 0,-1 0 6 0,4 0 2 0,0-3 0 16,-1 2 0-16,1-4-34 0,-3 2 0 0,2 0 0 16,-2 0 0-16,0 0 0 0,-6 0 0 0,-1 3 0 15,-2-1-799-15,-6 1-166 16</inkml:trace>
  <inkml:trace contextRef="#ctx0" brushRef="#br0" timeOffset="-207780.918">13215 12277 2217 0,'0'0'48'0,"0"0"11"0,0-8 1 0,0 8 4 0,0 0-52 0,6-6-12 0,3-1 0 16,0 1 0-16,3-2 19 0,-1 3 1 0,4-3 0 0,0 3 0 16,0-3 12-16,0 0 4 0,3 3 0 0,-3-1 0 15,0-2-24-15,-1 3-12 0,-2 2 12 0,0 1-12 16,-3 2 18-16,0 0-3 0,0 0-1 0,-3 2 0 15,-3 1 6-15,0 5 0 0,0 0 1 0,3 3 0 16,-6 2-8-16,0 3-1 0,3 0-1 0,-3 5 0 16,3-3-11-16,0 6 0 0,0 0 9 0,0 2-9 15,0 3 0-15,3 0 0 0,-3 6-10 0,3-1 10 16,0 3 0-16,-3 0 0 0,3 6 0 0,-1-1 0 16,1 0 0-16,0 1 0 0,-3-1 0 0,0 0 0 15,0-2 0-15,3 0 0 0,-3-3 0 0,3-3 0 16,-3 1 0-16,-3-4 0 0,0 1 8 0,0 0-8 15,6-3 25-15,-3-5-1 0,0 0 0 0,3-3 0 16,-3-3 0-16,3-2 0 0,-3 0 0 0,3-3 0 16,0-2-24-16,0-1 8 0,-3-4-8 0,-3-6 0 15,0 0 13-15,9 8-2 0,0-6-1 0,-9-2 0 0,0 0-10 16,0 0 8-16,0 0-8 0,9 6 8 0,-9-6-8 0,0 0 8 16,0 0-8-16,3 5 8 0,-3-5 13 0,0 2 3 15,-6 1 0-15,6-3 0 0,-12 3-14 0,-3 2-2 16,-6-2-8-16,-6 2 12 0,0 0-12 0,-2 1 0 15,-4-1 0-15,-3-2-876 16,0 2-181-16</inkml:trace>
  <inkml:trace contextRef="#ctx0" brushRef="#br0" timeOffset="-207242.197">13768 11954 1627 0,'0'0'36'0,"0"0"7"0,0 0 1 0,6-3 2 0,0 1-37 0,6 2-9 16,0 0 0-16,6 2 0 0,0 4 20 0,3-1 3 15,3 3 0-15,-4 2 0 0,7 1 65 0,3 5 12 16,3 2 4-16,-1 3 0 0,4 3-31 0,3 5-5 16,-3 3-2-16,2 3 0 0,-2 4-23 0,0 4-5 0,2-4-1 0,-2 6 0 15,0 3-22-15,0 2-5 0,-7 0-1 16,1 3 0-16,-3 6-9 0,-3 1 0 0,-6 1 9 0,-4-3-9 15,-2 3 8-15,-9 3-8 0,-6-6 10 0,-3 0-10 16,-6 0-10-16,-5 1-8 0,-7-6-2 0,-6-3 0 16,-3-3 20-16,-2 1 11 0,-4-3-2 0,-6-3 0 15,1 1-9-15,-4-4 0 0,0-4 0 0,-2-3-736 16,2-3-143-16</inkml:trace>
  <inkml:trace contextRef="#ctx0" brushRef="#br0" timeOffset="-206530.124">15084 12181 2127 0,'0'0'47'0,"0"0"9"0,0 0 3 0,0 0 1 0,0 0-48 0,9 3-12 0,-9-3 0 0,9 5 0 0,0 3 52 15,3 3 8-15,-3-3 1 0,3 2 1 0,0 4-6 16,5-1 0-16,1 3-1 0,3 0 0 0,3 2-19 16,3 1-4-16,5-1-1 0,4 1 0 0,6 2-6 15,-3-3-1-15,2 4 0 0,-2-4 0 0,0 1-16 0,-4-1-8 16,1-2 8-16,-6 0-8 0,-3 0 0 0,-1 0 0 15,-2-6 0-15,-3 3 0 0,-6-5 0 0,0 3 10 16,-6-3-10-16,-3-3 10 0,0 3 3 0,-6 0 1 16,-3 3 0-16,0-3 0 0,-6 0 5 0,-3 5 1 15,-3 0 0-15,0 3 0 0,-3-3-8 0,-3 3-2 16,-2 2 0-16,-1-2 0 0,-6 0 1 0,0 3 0 16,-8 2 0-16,-1 0 0 0,-9 0-11 0,4 0 0 15,-7 3 0-15,0 0 0 0,1 0 0 0,-4 2 0 16,4-5 0-16,-1 6 0 0,0-3 0 0,4 2 0 0,5 1 0 15,3-1 0 1,7 1-124-16,5-1-20 0,3 0-4 0</inkml:trace>
  <inkml:trace contextRef="#ctx0" brushRef="#br0" timeOffset="-206315.334">15828 12898 2646 0,'0'0'58'0,"-3"3"12"0,-6-3 2 0,3 3 3 0,-3 2-60 0,1 0-15 0,-4 1 0 0,0-1 0 0,0 3 19 0,-3 0 1 16,-3 5 0-16,0 0 0 0,-3 6 0 0,1 2 0 16,-7-3 0-16,-3 6 0 0,-3 3-4 0,-2-1 0 15,-7 1 0-15,-3 2 0 0,-5 2-16 0,5-1 0 16,0-1 0-16,4 0-840 15,-1 3-172-15</inkml:trace>
  <inkml:trace contextRef="#ctx0" brushRef="#br0" timeOffset="-204655.552">17168 12073 2095 0,'0'0'46'0,"0"0"10"0,0 0 1 0,0 0 2 0,0 0-47 0,0 0-12 0,6 0 0 0,0 8 0 0,-3 0 0 0,0 2 0 16,0 4 0-16,0 4 0 0,-1 6 40 0,1 5 4 16,-6 5 0-16,3 6 0 0,0 0-22 0,-2 5-4 15,-4 0-1-15,6 2 0 0,3 1-7 0,-3 5-2 16,-3 0 0-16,3 0 0 0,8-3-8 0,-8-2 0 16,-5-3 9-16,2-3-9 0,0-2 0 0,3-1 0 15,3-7 0-15,-3 0 0 0,-12-8 0 0,9 0 0 16,6-6 0-16,-3-2 0 0,-6-3-14 0,0-5-4 15,6-8-1-15,0 0-1009 16</inkml:trace>
  <inkml:trace contextRef="#ctx0" brushRef="#br0" timeOffset="-204423.018">17117 12160 2091 0,'-6'-13'46'0,"9"10"10"0,6-2 1 0,0 0 2 0,-3 0-47 0,12-1-12 0,9-2 0 0,-4 3 0 16,7 0 29-16,0-1 4 0,0 1 1 0,2 0 0 15,1 2 30-15,3 1 5 0,-6 2 2 0,2 2 0 16,4-2-32-16,0 5-7 0,-9-2 0 0,-1 0-1 16,10-1-23-16,-9 4-8 0,-3-1 0 0,-6 0 9 15,-1 1-9-15,-2-1 0 0,-3 0 0 0,0 3 0 16,-3-3-110-16,-3 3-24 0,3-2-5 0,-6 2-873 15</inkml:trace>
  <inkml:trace contextRef="#ctx0" brushRef="#br0" timeOffset="-204191.744">17221 12721 1382 0,'0'0'30'0,"0"0"6"0,-6 8 2 0,0-3 2 0,6-5-32 0,0 8-8 0,-3-2 0 0,3-6 0 16,0 0 84-16,0 0 16 0,12 0 4 0,-3 0 0 16,0-3 4-16,6-2 0 0,9 2 1 0,3-2 0 15,-1-1-35-15,4-1-7 0,3 1-2 0,3-2 0 16,-1 0-29-16,4-2-5 0,0-1-2 0,2 1 0 16,7 2-16-16,-6 2-3 0,-7 1-1 0,-2 2 0 31,0 3-62-31,-6 3-13 0,-6 0-2 0,-4 2-984 0</inkml:trace>
  <inkml:trace contextRef="#ctx0" brushRef="#br0" timeOffset="-204027.469">17180 13115 1866 0,'-15'14'52'0,"6"-6"13"0,-3 2-52 0,3 1-13 0,9-1 0 0,3-2 0 15,-6 0 59-15,6-3 9 0,12-2 1 0,6 0 1 0,2-3 18 0,7-3 4 16,6 0 1-16,9-4 0 0,5-4-43 0,4-2-9 15,2-3-1-15,4-3-1 0,5 1-29 0,1-3-10 16,-4-1 0-16,1 1-1120 16</inkml:trace>
  <inkml:trace contextRef="#ctx0" brushRef="#br0" timeOffset="-203555.48">18623 11919 2127 0,'0'0'47'0,"6"-5"9"0,-3 0 3 0,0-3 1 0,0-3-48 0,-3 3-12 0,0-2 0 0,-3 2 0 16,0 0 48-16,-6 0 7 0,0 3 1 0,-6-1 1 15,1 1-6-15,-4 5-2 0,0 0 0 0,0 3 0 16,-6-1-26-16,0 6-6 0,3-2-1 0,-2 2 0 16,-1 2-4-16,0 1 0 0,3-1-1 0,0 1 0 15,1 2-11-15,2 0 10 0,3 1-10 0,0-1 10 16,6 3-10-16,0 2 0 0,3-2 0 0,0 3 8 16,6 2-8-16,3 3-9 0,3-1 9 0,3 4-13 15,3-1 13-15,0 6-11 0,6 0 11 0,0 0-10 16,-1 2 10-16,1-2 0 0,3 2 0 0,0 1-8 15,-3-4 8-15,3 6 0 0,-4 3 0 0,-2 0 0 0,-3-1 0 16,0 6 0-16,-6 0 0 0,-3 0 0 0,0 0 0 16,-6 3 0-16,0-3 0 0,0 0 0 0,-3-5 0 0,0-1 0 15,0 1 0-15,0-6 8 0,0-2-8 16,3-5 9-16,-3-4-9 0,3-1 10 0,1-9 1 0,2 0 0 16,-3-8 0-16,3-5 0 0,0 0 3 0,8 0 1 15,4-5 0-15,3-8 0 16,9-3-62-16,3-8-12 0,6-2-2 0,5-6-1079 15</inkml:trace>
  <inkml:trace contextRef="#ctx0" brushRef="#br0" timeOffset="-203155.395">19293 13266 2588 0,'0'0'57'0,"0"0"12"0,0 0 3 0,3-2 0 0,3-6-58 0,-3 2-14 0,0-2 0 0,0-2 0 16,-3-3 12-16,0-3 0 0,-3 0 0 0,3-3 0 15,-3-7-1-15,0-1-1 0,-3-4 0 0,0-6 0 16,0 0 3-16,0-6 1 0,0-2 0 0,0-5 0 0,0-6-24 0,3-4-5 15,0-4-1-15,0 1 0 16,3-1 4-16,-3 3 0 0,3 3 0 0,0 5 0 0,3 3 20 0,-3 5 5 16,0 3 1-16,3 4 0 0,3 4 13 15,0 5 2-15,0 3 1 0,0 4 0 0,3 1-18 16,3 5-3-16,0 3-1 0,0 2 0 0,3 1-8 0,2 2 0 16,-2 0 9-16,3 3-9 0,6 2 0 0,0 0 0 15,-3 3 0-15,0 6 0 0,-1-1-13 0,-2 3-1 16,3 3 0-16,-3 2 0 15,0 3-94-15,-6 2-18 0,0 1-4 0,-4 5-965 16</inkml:trace>
  <inkml:trace contextRef="#ctx0" brushRef="#br0" timeOffset="-203026.604">19099 12634 2340 0,'-2'-11'66'0,"2"11"15"0,0 0-65 0,0 0-16 0,11-8 0 0,4-2 0 16,3-1 55-16,3 3 7 0,6-5 2 0,0 0 0 15,5 2 0-15,4-2 0 0,6 0 0 0,2 0 0 16,7-1-52-16,3 1-12 0,-1 2 0 0,-2-2-803 16,-1 0-163-16</inkml:trace>
  <inkml:trace contextRef="#ctx0" brushRef="#br0" timeOffset="-202788.257">20177 12052 2516 0,'-12'-11'56'0,"12"11"11"0,-6 0 2 0,0-2 1 0,0 2-56 0,-3 2-14 16,-3 1 0-16,0 2 0 0,1 3 22 0,-7 3 2 16,-3 2 0-16,-3 5 0 0,0 4 7 0,0 1 1 15,4 6 1-15,-4 6 0 0,0-1-25 0,3 1-8 16,0-1 0-16,3 3 0 0,4-2 0 16,2 2 0-16,3 2 0 0,3-4 0 0,6 2 8 0,0-6-8 15,9 1 0-15,0 0 0 0,3-3 12 0,2-5-4 16,4 0 0-16,6-3-8 0,3-3 0 0,0-4-16 15,5-6 2-15,1-1 0 16,3-4-147-16,-3-3-30 0,-1-8-5 0</inkml:trace>
  <inkml:trace contextRef="#ctx0" brushRef="#br0" timeOffset="-202412.477">20281 12377 2516 0,'0'0'56'0,"0"0"11"0,9 0 2 0,-3 0 1 0,6-2-56 0,0 2-14 0,6-3 0 0,0 0 0 15,-1 1 56-15,1 2 9 0,3-3 2 0,0 0 0 16,3-2-27-16,-6 5-6 0,-3 0-1 0,-1 0 0 16,-2 3-15-16,0-1-3 0,-6-2-1 0,-6 0 0 15,0 0 0-15,6 8 0 0,-6 0 0 0,0 0 0 16,-6 3-14-16,0 2 0 0,-6-2 0 0,0 4 0 15,-2 1 11-15,-1 3-11 0,0-3 12 0,0 5-12 16,-3-3 0-16,-3 6-19 0,0-3 3 0,1 3 0 16,-4 0-28-16,3 0-6 0,3-6-1 15,0 1 0-15,0-3 12 0,0-3 3 0,7-2 0 16,-1-1 0-16,3-5 36 0,3 1 0 0,6-6 0 0,0 0 0 0,0 0 26 16,0 0 6-16,6-6 2 0,3 1 0 0,3 0-2 0,2-6 0 15,4 1 0-15,9-1 0 0,6-2-9 0,0 0-3 16,2-1 0-16,4 4 0 0,3 2-20 0,-1-3 0 15,1 1 0-15,3-4 0 16,-1-1-83-16,-2 1-21 0,0-2-4 0,-1 1-1093 16</inkml:trace>
  <inkml:trace contextRef="#ctx0" brushRef="#br0" timeOffset="-202151.776">20594 11970 2542 0,'0'0'72'0,"0"0"16"0,12 0-71 0,3 8-17 0,-1-3 0 0,7 6 0 16,0-3 8-16,3 5-8 0,0 3 9 0,2 2-9 15,4 6 28-15,0 0 0 0,0 2 0 0,0 3 0 16,-1 6-7-16,-2-1-1 0,-3 1-1 0,-3 2 0 16,0-3-7-16,-7 0-2 0,-2-2 0 0,-3 2 0 15,-3 1 0-15,-3-3 0 0,-3-1 0 0,-3 1 0 16,0 0 4-16,-6 0 1 0,-3-6 0 0,-2 1 0 15,-4-1 5-15,0-2 2 0,-6-3 0 0,0-2 0 16,-3 2-14-16,1-5-8 0,-1-3 10 0,-3 0-854 16,3-5-172-16</inkml:trace>
  <inkml:trace contextRef="#ctx0" brushRef="#br0" timeOffset="-201671.709">21112 11631 2579 0,'-6'-21'73'0,"3"16"16"0,0-3-71 0,3 8-18 0,3-6 0 0,3-2 0 16,0 3 29-16,6-3 3 0,5 6 0 0,4-1 0 15,3 0-2-15,3 3 0 0,3 0 0 0,2 0 0 16,7 0-13-16,-6 3-2 0,2 2-1 0,-2-2 0 16,0 5-14-16,-3 0 0 0,-6 0 0 0,2 2 0 15,-5 1 0-15,0 5-12 0,-6 0 3 0,0-1 0 16,-3 1 9-16,-3 6 0 0,-6-1 0 0,3 5 0 16,-6 3 14-16,-3 0-2 0,-3 6 0 0,-3-1 0 15,-3 3 8-15,0 6 0 0,-3 2 1 0,0 5 0 16,-3 3-9-16,3 5-1 0,-3-3-1 0,4 4 0 15,-1-1 5-15,0 0 1 0,0 0 0 0,3 1 0 16,-3 1-16-16,6 1-18 0,0-5 4 0,6-1 1 16,0-2 21-16,3 0 4 0,0-5 0 0,6-3 1 15,3-6-13-15,0 1 0 0,6-5 0 0,-3-4 0 16,3-2 0-16,-3-5 0 0,0-5 0 0,-3-6 0 0,0-2 0 16,-4-1 0-16,1-2 0 0,-6-8 9 0,0 0 7 0,0 0 2 15,0 0 0-15,-9-5 0 0,-2 2-5 0,-7-2-1 16,-12-3 0-16,-9 5 0 0,-2 1-27 15,-13-1-5-15,-6 0-2 0,-8 3-873 16,-6 0-174-16</inkml:trace>
  <inkml:trace contextRef="#ctx0" brushRef="#br0" timeOffset="-179471.861">21933 13049 1684 0,'0'0'37'0,"0"0"8"0,0 0 2 0,0 0 0 0,0 0-38 0,0 0-9 16,0 0 0-16,0 0 0 0,0 0 20 0,6 6 3 16,-6-6 0-16,6 10 0 0,-3 1 37 0,6-1 8 0,-6 4 2 0,6-1 0 15,-3 5-38-15,3-2-8 0,0 5-2 0,0-2 0 16,3 5 0-16,2-1 0 0,-2 4 0 0,3-1 0 15,0 6-7-15,0 3-2 0,0-4 0 0,3 9 0 16,0 0-5-16,-1 2-8 0,-2 3 11 0,0 3-11 16,0-1 15-16,-9 1-4 0,0 2-1 0,-6 0 0 15,-3 3-10-15,-3 3 10 0,-3-1-10 0,-3 6 10 16,-6 0 16-16,-5-3 3 0,2 3 1 0,-6-3 0 16,-3 6-3-16,0-3-1 0,-2-6 0 0,-7 1 0 15,-3-3 8-15,-5-3 2 0,-4 0 0 0,0-2 0 16,-2 2 4-16,-1-5 2 0,-2 0 0 0,-4-2 0 15,1-4-22-15,-4 1-5 0,1-3-1 0,2-3 0 16,4-2 7-16,2 0 2 0,3-3 0 0,1-3 0 16,2 1-5-16,7-3-1 0,5-6 0 0,3-2 0 15,3 0-17-15,6-3 0 0,7-2 0 0,5-3 0 16,3 0-63-16,6-6-6 16,3-2-2-16,9 0-765 0,6-2-154 0</inkml:trace>
  <inkml:trace contextRef="#ctx0" brushRef="#br0" timeOffset="-179004.171">21073 14989 1220 0,'0'0'27'0,"-3"-6"5"0,0 1 2 0,3 5 0 0,0-8-34 0,0 3 0 0,-3 2 0 0,3 3 0 15,3-5 94-15,-3 5 12 0,3-8 2 0,0 3 1 16,-3 5-1-16,0 0-1 0,0 0 0 0,0 0 0 16,0 0-27-16,0 0-4 0,-3 5-2 0,0 3 0 15,-3 5-23-15,-3 0-5 0,-3 3-1 0,-3 3 0 16,-3-1-19-16,-2 3-4 0,-1 3-1 0,-3 3 0 16,-3-3-10-16,6 2-3 0,-5-2 0 0,5 0 0 0,3-3-8 15,3 3 0-15,-3-6 0 0,3 1 0 0,6-6 0 16,0 0 0-16,6-5 0 0,3 0 8 0,3-3-8 0,3 1 8 15,6-4-8-15,6-2 8 0,3 0-8 0,3-2 10 16,3-4-10-16,5 6 10 0,1-5-21 0,6 2-4 16,-7 1-1-16,4-1-736 15,0-2-147-15</inkml:trace>
  <inkml:trace contextRef="#ctx0" brushRef="#br0" timeOffset="-178300.95">22213 14436 1796 0,'-3'-6'40'0,"3"6"8"0,0 0 1 0,6-2 1 0,3-1-40 0,-9 3-10 0,0 0 0 0,9 0 0 16,0-3 59-16,0 3 9 0,0 0 3 0,-9 0 0 15,0 0-5-15,11 0-1 0,7 0 0 0,-3 3 0 16,-3 0-37-16,6-1-7 0,-3 4-1 0,3-4-1 16,0 4-8-16,2 2-2 0,-2-3 0 0,3 0 0 15,0 3-9-15,-3 0 0 0,-3 0 0 0,3 0-11 16,-4 0 11-16,1 0 0 0,-3 2 0 0,-3 1 0 16,-6 0 8-16,-3-1 3 0,-3 3 1 0,-6 3 0 15,-6 3 6-15,-5-1 2 0,-1 1 0 0,-9-1 0 16,-3 3-20-16,-6 3 0 0,-2 0 0 0,-4 0 0 15,1-3-12-15,-1 3-7 0,3-3-1 0,6-2 0 16,7 2 7-16,2-5 1 0,3 2 0 0,6-5 0 16,0-2 12-16,9 0 0 0,1-4 12 0,5 1-12 15,6-2 12-15,2-4-4 0,4 4 0 0,9-4-8 16,6-2 15-16,6-2-4 0,6-1-1 0,5 0 0 16,1-2-1-16,3 2 0 0,2-2 0 0,-2 0 0 15,-3 0-9-15,2-3 8 0,-5 0-8 0,-3 0 8 0,-4 0-8 16,-5 2-12-16,6-1 2 0,-9-1 1 15,-1 0-114-15,-5 0-22 0,-6 0-5 16</inkml:trace>
  <inkml:trace contextRef="#ctx0" brushRef="#br0" timeOffset="-177918.499">22773 14631 1976 0,'0'0'44'0,"0"3"8"0,-3-3 3 0,3 0 0 0,0 0-44 0,-3 0-11 15,-3 3 0-15,6-3 0 16,-3 0 99-16,3 0 17 0,0 0 4 0,0 0 1 16,0 0-73-16,12 2-16 0,-3 1-2 0,5-3-1 15,1 3-9-15,3-3-1 0,3 0-1 0,-3 0 0 16,6 0-6-16,-1-3 0 0,-5 3-1 0,12-3 0 16,-3 1-11-16,0 2 8 0,-1-3-8 0,4 3 8 15,0-3-8-15,-6 3 0 0,0-2 0 0,-4-1 0 0,-5 1-17 16,6-1 4-16,-9 0 1 0,-3 1 0 0,0-1-11 0,-3 0-1 15,-6 3-1-15,0-5-725 16,-6-3-145-16</inkml:trace>
  <inkml:trace contextRef="#ctx0" brushRef="#br0" timeOffset="-177633.695">23115 14478 1788 0,'0'0'51'0,"0"0"10"0,0-3-49 0,0 3-12 0,0 0 0 0,3-5 0 15,-6 2 108-15,3 3 18 0,0 0 4 0,0 0 1 16,6 0-40-16,-6 0-8 0,0 0-2 0,3 3 0 16,0 5-81-16,3 0 0 0,0 3-15 0,3-1 2 15,-3 1 13-15,11-1 0 0,-8 4 0 0,3-4-9 16,0 3 9-16,3-2 0 0,-3-1 0 0,0 4 0 16,-3-4 15-16,3 4-2 0,-3-4 0 0,-6 1 0 15,6 2-13-15,-1-2-16 0,-5-4 3 0,-3 4 1 16,0-3 12-16,-3 0 0 0,0 2 0 0,-2-2 0 15,-4 0 14-15,0 3-4 0,-3 0-1 0,-3-1 0 16,0-2-9-16,0 0-17 0,0 0 4 0,3 0-717 16,0 0-143-16</inkml:trace>
  <inkml:trace contextRef="#ctx0" brushRef="#br0" timeOffset="-176448.865">23913 14504 1566 0,'0'0'34'0,"0"0"7"0,9-5 2 0,-7 0 1 0,1-3-35 0,-3 0-9 0,3-3 0 0,-3 3 0 16,-3-2 127-16,0 2 23 0,3-3 5 0,-2 1 1 16,-1-1-48-16,-3 3-8 0,3 0-3 0,-3 3 0 15,3 0-65-15,-6-1-14 0,0-1-2 0,0 4-1 16,-3 0-15-16,-3 3 0 0,0 0-9 0,-6 0 9 16,1 0-12-16,2 6 12 0,-6-1-13 0,-3 0 5 15,3 3-12-15,0 3-1 0,4 2-1 0,-4 0 0 16,9 3 34-16,0 0 8 0,0 0 0 0,6 2 1 15,3 1-29-15,6 2-7 0,3-3-1 0,0 1 0 0,6-1 16 16,6-2 0-16,0 0 0 0,6-3 0 0,3-2 0 16,-4-3 0-16,1 0 0 0,9-5 0 0,-9-1 0 0,3-2 0 15,-1-5 0-15,-2 0 0 0,-9-1 0 0,9-4 0 16,-6-1 8-16,-3 1-8 0,-3-4 9 0,-6 1-1 16,6-3-8-16,-6 3 12 0,-3-3 1 0,-3 0 0 15,0 0 0-15,-3 3 0 0,3 3-4 0,-3-1-1 16,6 3 0-16,-6 5 0 0,6 3 0 0,0 0-8 15,0 0 12-15,0 0-4 0,0 6-8 0,0 4-9 16,3 6 9-16,0 0-13 0,3 3 13 0,-3-1-9 16,3 3 9-16,0 0-8 0,-6 3 8 0,6 3 0 15,-3-3-9-15,-3 5 9 0,0 0 0 0,0 0 0 0,0 3 0 16,0-1 0-16,0 4 0 0,-9-4 0 0,9-1 0 16,-3-1 0-16,-6 0 0 0,9-3 0 0,-9-2 8 0,3 0-8 15,-3-3 0-15,0-2 12 0,-3-4-12 0,-3-1 12 16,3-4-2-16,-6 1 0 0,-2-6 0 0,-1 0 0 15,0-2-10-15,0-3 8 0,-3-5-8 0,3-1 8 16,-2 1 8-16,2-3 0 0,0-2 1 0,0-1 0 16,9-5-17-16,0 0 0 0,3 3-13 0,6-3 5 31,0 0-18-31,6 0-3 0,3-2-1 0,6-1 0 0,6 1 2 0,0-1 1 16,6-2 0-16,6 0 0 0,-1 3 3 0,4-1 1 0,-3 0 0 0,9-2 0 15,-4 3-33 1,1-3-6-16,6-3-2 0,-1 3-594 0,-2-6-119 0</inkml:trace>
  <inkml:trace contextRef="#ctx0" brushRef="#br0" timeOffset="-176163.19">24350 14100 1422 0,'0'0'31'0,"0"0"6"0,0 0 2 0,0 0 1 0,0 0-32 0,0 0-8 16,-6 2 0-16,0 4 0 0,-3 2 72 0,-3 2 12 0,3 3 2 0,-2 3 1 16,-7 3-23-16,6-1-5 0,-6 6-1 0,3 3 0 15,-3-1-7-15,0 3-2 0,3 3 0 0,-2 5 0 16,5 0-10-16,0 0-3 0,0 0 0 0,3-3 0 16,3 3-20-16,-3-2-5 0,9-3-1 0,0-3 0 15,0 2-1-15,0-4 0 0,9-1 0 0,3 1 0 16,-3-6 0-16,3 0 0 0,3-2 0 0,-3-3 0 15,-1-6-9-15,7 1 0 0,-6-6 0 0,0-2-695 16,6-3-141-16</inkml:trace>
  <inkml:trace contextRef="#ctx0" brushRef="#br0" timeOffset="-175777.544">24326 14438 1652 0,'0'0'36'0,"0"0"8"0,0 0 2 0,0 0 0 0,0 0-37 0,0 0-9 16,0 0 0-16,0 0 0 0,3-2 85 0,12-1 15 15,0 0 4-15,0 1 0 0,6-1-48 0,0 0-10 16,-1 3-2-16,4 0 0 0,-3-2-13 0,3 2-3 0,0 2-1 0,-3 1 0 16,-1 2-11-16,-2 1-3 15,0-1 0-15,-3 0 0 0,-3 3-13 0,3 0 9 16,-9-3-9-16,3 3 8 0,-3 0-8 0,-3 3 12 15,-3-3-12-15,-3 2 12 0,-3 6-12 0,-6 0 0 16,-6 0 0-16,-3 3 8 0,0-1 4 0,-3 3 0 16,-11-2 0-16,8 2 0 0,-3-5-12 0,3 2 0 15,-2 1 0-15,11-3 0 0,-3 0-10 0,0-3-1 16,6-3 0-16,0-2 0 0,9 0 19 0,0-2 3 0,6-6 1 16,0 0 0-16,0 0 6 0,0 0 2 0,12 0 0 15,6-6 0-15,3 4-10 0,6-4-2 0,3 1 0 16,5 0 0-16,1-3-8 0,0 0 0 0,2 0 0 0,-2 0 0 15,0 3 0-15,-6-3 0 0,2 0 0 0,-2 3 0 32,0-3-158-32,0 0-34 0,-10-6-6 0,7 1-2 0</inkml:trace>
  <inkml:trace contextRef="#ctx0" brushRef="#br0" timeOffset="-175515.978">24820 14105 2236 0,'0'0'64'0,"0"0"12"0,0 0-60 0,0 0-16 0,0 0 0 0,0 8 0 0,3 0 21 0,3 5 2 15,0 0 0-15,3 1 0 0,3 4 9 0,6 3 1 16,3 0 1-16,-3 3 0 0,3 5-19 0,2 0-4 16,7 6-1-16,0-3 0 0,-3 7 2 0,-4-2 0 15,7 3 0-15,-3-3 0 0,-3 0-12 0,-3 0 12 16,-3-3-12-16,-1 1 12 0,-2-1-12 0,-6 1 8 15,0-4-8-15,-9 1 8 0,-6 0-8 0,-6 0 0 16,-3-1-12-16,-11-1 12 16,-4-1-113-16,-15 0-15 0,-11 0-4 0</inkml:trace>
  <inkml:trace contextRef="#ctx0" brushRef="#br0" timeOffset="-173835.875">8214 16999 1951 0,'-12'-7'43'0,"12"7"9"0,-3-6 1 0,0 4 2 0,3-9-44 0,-6 6-11 15,3-3 0-15,0-5 0 0,3 2 105 0,0-5 19 16,-6 3 4-16,3-6 1 0,6-2-38 0,0-3-8 16,-6 3-2-16,3-11 0 0,3 1-37 0,0-9-7 15,0-5-1-15,0-3-1 0,-3-7-3 0,6-6 0 16,-3 0 0-16,0-10 0 0,0-6-32 0,0-2 0 16,-3-6 0-16,0 0 0 0,0 1 0 0,-3 2 0 15,-3 5 0-15,3 8 0 0,0 6 0 0,0 7 0 0,-9 6 0 16,4 7 0-16,5 4-8 0,-3 2 8 0,3 5 0 15,0 3-9-15,3 5 9 0,0 0-8 0,3 3 8 0,6 5-8 16,-1 0-1-16,4 6 0 0,6 2 0 16,3 0 0-16,0 0-3 0,6 5-1 0,-3 1 0 0,5-1 0 15,7 0 13-15,0 6-11 0,-4-3 11 0,1 3-10 16,3 2 10-16,-3 0-12 0,2 0 12 0,-2 6-12 31,0 2-32-31,-6 6-6 0,-1-3-2 0,1 5-743 0,-6 0-149 0</inkml:trace>
  <inkml:trace contextRef="#ctx0" brushRef="#br0" timeOffset="-173623.84">7824 16378 2082 0,'-21'0'59'15,"12"2"13"-15,9-2-57 0,0 0-15 0,0 0 0 0,0 0 0 0,0 0 47 0,12 0 6 16,6-2 2-16,3-1 0 0,0 0 10 0,9-2 3 15,5-8 0-15,10 5 0 0,3-5-35 0,5 0-6 16,1 2-2-16,2-2 0 0,-2 2-13 0,3-2-4 16,-4 2 0-16,4-2 0 0,-7 2-8 0,1 4 0 15,-1-1 0-15,-2 2-760 16,-3 1-153-16</inkml:trace>
  <inkml:trace contextRef="#ctx0" brushRef="#br0" timeOffset="-173157.014">9503 15264 1414 0,'0'0'40'0,"0"0"9"0,-9 2-39 0,0 1-10 15,0 5 0-15,-6-3 0 0,-5 9 9 0,-1-1 0 16,-3 8 0-16,3 0 0 0,-6 6 31 0,0 4 5 16,1 1 2-16,-4 5 0 0,-3 5-23 0,3 3-5 15,1 6-1-15,-4 4 0 0,3 6 29 0,0-3 5 16,1 3 2-16,5 5 0 0,3-2-16 0,3-3-3 16,6 2-1-16,3-2 0 0,3 0 24 0,6-6 5 15,6 1 1-15,3-8 0 0,6 5 1 0,0-8 1 16,9 2 0-16,0-4 0 0,5-4-37 0,1-4-7 0,0-4-2 15,3-4 0-15,-1-1-6 0,7-7-2 0,-3-6 0 16,2-8-756-16,4-2-151 16</inkml:trace>
  <inkml:trace contextRef="#ctx0" brushRef="#br0" timeOffset="-172371.84">10268 15579 1990 0,'0'0'44'0,"0"0"8"0,0-3 3 0,0 3 1 0,-3-5-44 0,3 5-12 15,0 0 0-15,0 0 0 0,0 0 57 0,0 0 10 16,0 0 1-16,0 0 1 0,0 8-41 0,0 5-9 16,-3 3-2-16,3 5 0 0,-3 3 10 0,-3 5 1 15,0 3 1-15,0 5 0 0,0 2-7 0,-3 4-2 16,0-1 0-16,0-2 0 0,1 2-11 0,2-2-9 15,-3 2 12-15,6-8-12 0,-3-2 8 0,6 3-8 0,-3-6 0 16,3-5 0-16,0-3 0 0,3-5 0 16,0-6 0-16,0-2 0 15,3-3-24-15,3-5-12 0,0-10-3 0,2-3-1036 0</inkml:trace>
  <inkml:trace contextRef="#ctx0" brushRef="#br0" timeOffset="-172153.023">10185 15666 2088 0,'0'0'46'0,"6"-5"10"0,-3-1 1 0,6-2 1 0,-1 3-46 0,7 3-12 0,0-9 0 0,6 6 0 15,3-3 47-15,3 0 7 0,-1-3 2 0,10 3 0 16,0-2-26-16,3 2-5 0,-4 0-1 0,1 3 0 0,3-1-15 16,-7 4-9-16,1-4 10 0,0 6-10 0,0 0 8 0,-7 0-8 15,-5 0 0-15,0 6 9 0,-6 2-21 0,0-3-4 16,-9 3 0-16,0 0-1 15,0 2-147-15,-6 1-30 0,-3-1-6 0</inkml:trace>
  <inkml:trace contextRef="#ctx0" brushRef="#br0" timeOffset="-171989.506">10226 15923 1324 0,'-12'5'29'0,"9"0"7"0,0-2 0 0,3-3 1 0,0 0-29 0,-2 10-8 0,4-2 0 0,4-2 0 16,3-1 54-16,3-2 10 15,6 2 1-15,3-2 1 0,3-3-33 0,6 2-6 0,2-4-2 0,4 2 0 16,3 0-1-16,-4 0-1 0,4 0 0 0,0-3 0 16,-3 3-11-16,-1 0-3 0,-2 0 0 0,-3 3 0 15,-3-3-9-15,-1 2 0 0,-2 3 0 0,-3 1-519 16,-6-1-110-16</inkml:trace>
  <inkml:trace contextRef="#ctx0" brushRef="#br0" timeOffset="-171840.075">10322 16386 1792 0,'-9'5'40'0,"9"-5"8"0,0 8 1 0,0-8 1 0,6 5-40 0,6 3-10 0,2-3 0 0,7-2 0 15,3 0 89-15,9-3 16 0,3-3 3 0,5 0 1 16,1-2-21-16,5-3-4 0,1-2 0 0,6-1-1 16,2-2-59-16,1-3-12 0,-1 0-3 0,-2 0-750 15,-3-5-151-15</inkml:trace>
  <inkml:trace contextRef="#ctx0" brushRef="#br0" timeOffset="-171422.005">11494 15428 2206 0,'0'-21'48'0,"0"10"11"0,0 1 1 0,3-6 3 0,0 0-51 0,0-3-12 16,0 6 0-16,3-5 0 0,-3 4 64 0,0 1 9 15,-3 0 3-15,0 2 0 0,0 1-32 0,-3-1-7 0,0 3-1 0,-3 0 0 16,0 3-4-16,0 0-2 0,-3 2 0 0,1 3 0 16,-1 3-30-16,-6-1-18 0,3 6 2 0,0 0 1 15,0 3 24-15,-3-1 5 16,0 6 1-16,3 3 0 0,0 2-30 0,-2 3-5 0,-1-1-2 16,3 7 0-16,0-1 22 0,0-3 0 0,-6 6 0 0,6 0 0 15,0-1 0-15,0 1 0 0,3 3 0 0,0-4-11 16,4 4 11-16,2-1 0 0,3 3 0 0,0 0-8 15,3 0 8-15,2-5 0 0,4 8 0 0,0-9-8 16,0 1 8-16,0 3-8 0,3-4 8 0,0-4-8 16,0 5 8-16,3-3 0 0,-3 0 8 0,0-3-8 15,0 1 0-15,-1-1 0 0,-2-5 0 0,3-2-8 16,-6-1 8-16,3-4 0 0,-3-1 0 0,3 0 0 16,-3-2 24-16,0-3 6 0,0-3 2 0,-6-5 0 15,6 2-20-15,3 4-4 0,0-6-8 0,3 0 12 16,0-6-66-16,5-1-14 15,1-4-2-15,0-5-1078 0</inkml:trace>
  <inkml:trace contextRef="#ctx0" brushRef="#br0" timeOffset="-170871.322">12084 15796 2120 0,'0'-11'47'0,"0"11"9"0,-3-8 3 0,3-2 0 0,-3-4-47 0,3 6-12 16,-6-5 0-16,3 5 0 0,0-2 84 0,0-1 14 0,0 3 3 15,0 0 1-15,-3 0-60 0,0 3-12 0,0-3-2 0,-3 3-1 16,0-1-16-16,0 1-3 0,-6 2-8 0,1-2 12 16,-1 5-12-16,-6-2 0 0,0 4 0 0,0-2 0 15,-3 8 0-15,-2 0 9 0,-1-3-1 0,3 6 0 16,0 0-8-16,3 4-11 0,0-1 3 0,4 4 0 16,2 3 8-16,3-2 0 0,3 2 8 0,6-2-8 15,3-1 0-15,3 3-15 0,6-5 3 0,3 0 0 16,3-3 2-16,5-2 1 0,1-3 0 0,6 0 0 15,0-3 9-15,3-2 0 0,-1-3-9 0,1-3 9 16,0-2 0-16,-3 2 0 0,-1-8 0 0,-5 6 0 16,0-8 0-16,0 2 8 0,-6-5 0 0,0 3 0 15,-6-3-8-15,0 3 12 0,-3 0-12 0,-3 0 12 16,-3 2 20-16,0 0 5 0,-3 4 1 0,0-1 0 16,-3 2-14-16,0 6-4 0,0 0 0 0,0 6 0 15,3 2-12-15,-3 5-8 0,3 0 8 0,0 6-8 16,3 2 0-16,3 2 0 0,-3 4 0 0,3-1-8 15,3 6 0-15,0 3 0 0,0-4 0 0,3 9 0 16,0-8 8-16,-1 2 0 0,7 3 0 0,-3-2 0 0,0 2 0 16,3-3 0-16,-3-2 0 0,0 2-8 0,0-2 8 0,-3 0 0 15,0-6 0-15,0 6 0 0,-3-6 0 0,-3 1 0 16,-3-3 0-16,-6-3 0 0,3 0 8 0,-6-3 1 16,-6-4 0-16,-3-1 0 0,-3-3-9 0,-3-2 0 15,-3-2 0-15,1-6 0 0,-1-6-19 0,0-2 1 16,-3-2 0-16,1-6 0 15,-1 0-30-15,0 0-7 0,6-8-1 0,3 6 0 0,7-3 39 0,2-3 7 16,3 0 2-16,9 0 0 0,6-2-11 0,3 2-1 16,5-5-1-16,10-3 0 0,6 0-3 0,6-2-1 0,8 0 0 15,7-3-675 1,0 0-134-16</inkml:trace>
  <inkml:trace contextRef="#ctx0" brushRef="#br0" timeOffset="-170620.129">12819 15354 1668 0,'-18'-13'47'0,"9"7"11"0,-3 4-46 0,-3-1-12 0,-3-2 0 0,1 5 0 16,2 0 66-16,-6 2 11 0,3 1 3 0,-3 2 0 16,0 8 15-16,1 1 3 0,2 4 1 0,-3 1 0 15,6 7-63-15,0 1-13 0,0-1-3 0,3 3 0 16,0 3 4-16,3 2 0 0,4 1 0 0,-1-1 0 0,3 6-3 15,0-3 0-15,3 3 0 0,3-3 0 0,0-3-10 0,3 0-3 16,-1-2 0-16,4-5 0 0,6-1-8 16,0 3 0-16,6-5 0 0,0-5 0 0,6 7 0 0,-1-10 0 15,4 0 0-15,3-8-745 16,0-3-149-16</inkml:trace>
  <inkml:trace contextRef="#ctx0" brushRef="#br0" timeOffset="-170253.502">12840 15610 2300 0,'-21'-8'51'0,"15"8"10"0,-3 0 3 0,0 0 0 0,3 0-52 0,3 0-12 0,0 0 0 0,3 0 0 16,0 0 24-16,6 6 3 0,6-1 0 0,3-2 0 16,6 2-7-16,0 0-2 0,2 3 0 0,4 0 0 15,3-3-18-15,0 3 10 0,3 0-10 0,-4 0 8 16,1 0-8-16,0 0 0 0,0 0 9 0,-4 0-9 15,-2 3 0-15,-3-1 0 0,-6 1 0 0,0-1 0 16,-9 4 0-16,0-1 0 0,-6 0 12 0,-3 0-4 16,-6 1 0-16,-6 4 0 0,-9 1 0 0,-3 2 0 15,0 0-8-15,-2-3 0 0,-4 1 0 0,0 2 8 16,6-5-8-16,1 0 0 0,-1 0 0 0,6-6 0 16,0 4 0-16,6-4 0 0,0-2 0 0,4 0 0 15,5-8 9-15,0 5 1 0,6-5 0 0,0 0 0 16,9 0-10-16,-1 0 12 0,7-5-12 0,6 5 12 15,3-8-12-15,9 0 8 0,0-2-8 0,5-4 8 16,1 4-8-16,6-4-14 0,-4-1 3 0,4-4 1 16,-3 3-132-16,-1-2-26 15,-2-3-6-15</inkml:trace>
  <inkml:trace contextRef="#ctx0" brushRef="#br0" timeOffset="-170021.211">13167 15296 1868 0,'0'0'41'0,"6"8"9"0,3-1 2 0,3 4 0 0,3 0-42 0,3 2-10 0,3 3 0 15,5 2 0-15,-2 1 55 0,6 2 9 0,0 0 1 0,2 3 1 16,1 0-19-16,0 2-4 0,-3 1-1 0,-1 2 0 16,1-3-5-16,0 3-1 0,-3 0 0 0,-6-2 0 15,-1 2 0-15,-5 0 0 0,-3 3 0 0,-6-3 0 16,-3-5-20-16,-6 2-5 0,-6 3-1 0,-6-2 0 15,-2-1 3-15,-10 1 1 0,0-6 0 0,-9 5 0 16,-2-2 14-16,-1-3 4 0,-3 3 0 0,0-3-823 16,1 0-164-16</inkml:trace>
  <inkml:trace contextRef="#ctx0" brushRef="#br0" timeOffset="-168826.922">13679 15081 2134 0,'3'-8'47'0,"-3"8"9"16,6-5 3-16,3 0 1 0,0-1-48 0,3 1-12 0,3-3 0 0,3 0 0 0,2 0 40 0,1-2 4 16,6-1 2-16,3 1 0 0,3-1-22 0,-4 0-5 15,-2 3-1-15,0 1 0 0,3 1-10 0,-4 1-8 16,-2 0 12-16,0 2-12 0,-3 3 16 0,-6 0-4 15,-3 0-1-15,0 3 0 0,-3 2 11 0,-3 0 2 16,-6-5 1-16,2 11 0 0,-2-1-14 0,0 6-3 16,-2 0-8-16,-4 5 12 0,0 1-1 0,0 1-1 15,-3 4 0-15,0 2 0 0,-3 3-10 0,6 2 0 16,0 3 0-16,0 0 0 0,0 8 0 0,6-3 0 16,-3 3 0-16,6 0 0 0,0 0 0 0,3 0 0 0,0-2 0 15,3 2 0-15,0 0 0 0,3 2 0 0,-3-2 0 16,3 0 0-16,-1-2 0 0,4-4 0 15,-3 1 0-15,0-3 0 0,0 0 0 0,-3 0 0 0,3-3 0 0,-6-4 0 16,3-1 0-16,-6-3 0 0,3 1 0 0,-6-9 0 16,3 3 12-16,-6-5 0 0,-3-5 0 0,0-1 0 15,-3-2 14-15,-6-2 3 0,-3-4 1 0,0 1 0 16,-6-3-5-16,-2-5-1 0,-7 2 0 0,0 0 0 16,0-2-13-16,1-3-3 0,-1 8-8 0,6-5 12 31,-3-3-104-31,7 2-20 0,2-1-5 0</inkml:trace>
  <inkml:trace contextRef="#ctx0" brushRef="#br0" timeOffset="-168315.658">14313 14584 1681 0,'0'0'36'0,"0"0"8"0,6 0 2 0,3 2 2 0,3 4-38 16,0-1-10-16,6 3 0 0,3 5 0 0,2 3 36 0,4 3 6 0,3 4 1 0,0 4 0 15,2 5 8-15,1 7 1 0,0 4 1 0,0 4 0 16,-4 4-13-16,-2 1-4 0,0 1 0 0,3 6 0 15,-3 4 9-15,-7 3 2 0,1 3 0 0,-3 2 0 16,-3 4-26-16,-3-1-5 0,-6 5 0 0,-6 0-1 16,-6 3-4-16,-3-2-1 0,-6-1 0 0,-3-2 0 15,-3-6 8-15,-2-2 2 0,-4-3 0 0,-3-2 0 16,-6-6-20-16,-2-5 0 0,-4 5 0 0,-6 0 0 0,1-5 10 16,2-2-2-16,-3-7 0 0,4-4 0 15,2-5-35-15,0-4-7 0,7-4-2 16,2-9 0-16</inkml:trace>
  <inkml:trace contextRef="#ctx0" brushRef="#br0" timeOffset="-167897.714">15129 15047 2072 0,'15'0'59'0,"-3"0"12"0,2 5-57 0,10 0-14 0,3 3 0 0,6 0 0 16,5 6 15-16,4-4 0 0,3 3 0 0,2 1 0 15,1 1-1-15,3 4 0 0,-1 0 0 0,1 2 0 16,-1-3-2-16,-2 3-1 0,-3-2 0 0,-1 2 0 15,-2 0-11-15,-6 0 8 0,-4-5-8 0,-5 5 8 16,-6-2 0-16,0-3 0 0,-6-3 0 0,-3 0 0 16,-3 1 17-16,-6-4 3 0,0 1 1 0,-3-3 0 15,-3 2 21-15,-6 1 4 0,-3-1 1 0,-6 1 0 16,0 0-25-16,-9 2-5 0,-2 3-1 0,-1 0 0 16,-6-1-15-16,0 1-9 0,1 3 10 0,-4-1-10 0,0 3 34 0,1-2 1 15,-1 2 0-15,0 0 0 0,0-2-35 0,1 7 0 16,-1-2 0-16,0 3 0 0,7-1 0 15,-1 0 0-15,0 4 0 0,6-1-12 0,1-3 1 0,5 6 1 16,-3-3 0-16,6 3-783 16,-3 2-157-16</inkml:trace>
  <inkml:trace contextRef="#ctx0" brushRef="#br0" timeOffset="-167685.853">15983 15740 1926 0,'0'0'42'0,"-3"5"9"0,0 3 1 0,-6 6 3 0,0 1-44 0,-3 1-11 0,-6 5 0 0,1-2 0 16,-7 7 97-16,0 1 18 0,-3-1 3 0,-9 3 1 16,1 3-52-16,-7 3-11 0,0-4-1 0,-5 1-1 15,-4 2-31-15,4 1-7 0,-4 2 0 0,3-3-1 16,4-2-15-16,2 0 9 0,9-3-9 0,3 3-769 15,4-6-159-15</inkml:trace>
  <inkml:trace contextRef="#ctx0" brushRef="#br0" timeOffset="-167049.268">17275 15192 1739 0,'-18'-2'49'0,"18"2"11"0,0 0-48 0,0 0-12 0,-9 5 0 0,3 3 0 0,0 0 103 0,0 5 17 16,3-2 4-16,0 7 1 0,-12 6-60 0,9 3-12 15,0 4-2-15,1 1-1 0,-4 8-16 0,3-3-3 16,0 5-1-16,0 0 0 0,-3 1-30 0,0 2 0 16,-6 2 0-16,3 1 0 0,3 0 22 0,0-3-2 15,-9-6 0-15,9 1 0 16,0-8-60-16,1-6-12 0,2-2-2 0,-3-6-650 15,3-2-129-15</inkml:trace>
  <inkml:trace contextRef="#ctx0" brushRef="#br0" timeOffset="-166847.506">17159 15050 2383 0,'-21'-16'52'0,"15"10"12"0,6-2 1 0,0 3 2 0,0 5-54 0,0 0-13 0,3-3 0 0,9-2 0 15,3 0 32-15,0 2 3 0,-3 1 1 0,8-4 0 16,7 4 16-16,3 2 4 0,-6 0 1 0,5 0 0 16,-2 0-57-16,3 2 0 0,0 4-15 0,0-4 3 15,-7 1 12-15,1 2 0 0,3-2 0 0,-6 2 0 16,-3 3 9-16,3-3 1 0,-1 3 0 0,-2 0 0 16,-3 3-42-16,-3 2-9 0,-3-2-2 0,0 2-737 15,0 0-147-15</inkml:trace>
  <inkml:trace contextRef="#ctx0" brushRef="#br0" timeOffset="-166644.279">17046 15647 1929 0,'-18'11'42'0,"9"-6"9"0,-6 1 1 0,0 2 4 0,6 0-45 0,0-1-11 16,-3 1 0-16,6 3 0 0,3-3 70 0,6 0 12 15,6 0 2-15,0-3 1 0,3 6-29 0,9-9-7 16,9 4-1-16,2-6 0 0,4 0-12 0,6 0-4 0,8-6 0 0,1 6 0 15,0-2-24-15,-1-4-8 0,-2 1 0 0,0 5 0 32,2-3-66-32,-8 1-20 0,-6 2-4 0,-7 2-944 15</inkml:trace>
  <inkml:trace contextRef="#ctx0" brushRef="#br0" timeOffset="-166486.892">17055 16066 2052 0,'0'0'45'0,"-6"7"10"0,-3 1 1 0,0 3 1 0,3 0-45 0,3-4-12 0,3 1 0 0,0 0 0 16,3-2 84-16,6-1 14 0,12 3 3 0,-1-8 1 16,4 5-31-16,9-2-7 0,9-3 0 0,2 0-1 15,7-3-34-15,-1-2-6 0,1 2-2 0,6-7 0 16,-1 4-21-16,1-4 0 0,-13-1 0 0,4-2-802 16,3-6-165-16</inkml:trace>
  <inkml:trace contextRef="#ctx0" brushRef="#br0" timeOffset="-165997.656">18370 14933 2329 0,'0'-16'51'0,"3"11"10"0,-3-3 3 0,-3 0 2 0,3-3-53 0,0 1-13 0,-3-1 0 0,0-2 0 15,0 0 64-15,0 2 9 0,-3 1 3 0,3-1 0 16,-6-2-26-16,4 5-5 0,-4 0-1 0,0 3 0 16,0-1-35-16,-6 1-9 0,0 2 0 0,0 3 0 15,-6 0 0-15,6 3 0 0,-5 0 0 0,2 2 0 16,-3 0 0-16,3 6 0 0,0-3 0 0,-3 5-11 16,3 0 11-16,1 6 0 0,-1 2 0 0,6 0 0 15,-3 3-8-15,9 2 0 0,-3 1 0 16,3 2 0-16,3 0 8 0,0 3 0 0,0 0 0 0,6 2 0 15,-3 3 0-15,3 3 0 0,0 2 0 0,0 3 0 16,0 0-18-16,0 3-2 0,3-3 0 0,-6 5 0 16,-3-2 20-16,0 2 0 0,0 0 0 0,-3 0 0 15,-3 3-21-15,0-2-1 0,0-1 0 0,-3-3 0 16,0-2 22-16,1 0-11 0,2-5 11 0,3 0-8 16,-3 2 8-16,0-5 9 0,6 0-1 0,-3-2-8 15,3-4 38-15,3-4 1 0,-3-1 0 0,6-7 0 16,0 2-22-16,3-3-4 0,0-4-1 0,3-4 0 15,3-2 0-15,0-3 0 0,5-2 0 0,4-6 0 0,6-2 23 16,3-5 4-16,3-4 1 0,-1-7 0 16,7 3-84-16,0-3-16 0,-1-6-3 15,1 1-1183-15</inkml:trace>
  <inkml:trace contextRef="#ctx0" brushRef="#br0" timeOffset="-165482.816">18656 16489 2487 0,'0'0'55'0,"0"-5"11"15,0-3 2-15,0-3 2 0,6-2-56 0,0-6-14 0,3-2 0 0,-3 0 0 0,6-6 72 0,0-4 12 16,-1-4 3-16,1-7 0 0,3 2-27 0,-3-5-4 16,3-8-2-16,0 1 0 0,3-1-26 0,-3-11-6 15,0-2-1-15,-1 0 0 0,-2 0-10 0,0 2-3 16,0 6 0-16,-6 5 0 0,0 5-8 0,-3 1 12 16,-3 4-12-16,-3 4 12 0,3 2-4 0,0 8 0 15,-3 0 0-15,0 7 0 0,3 1-8 0,0 5 0 16,0 3 0-16,3 2 8 0,3 4-8 0,3-1 0 15,0 5-12-15,6 3 12 0,3 0-17 0,2 3 4 16,1-1 1-16,6 1 0 0,-3 5-9 0,3-3-2 16,-3 6 0-16,2-3 0 15,-2 5-34-15,-3-3-7 0,-3 1-2 0,0 2 0 16,-3 1-77-16,-1 1-15 0,-5 1-3 0,-3 3-909 0</inkml:trace>
  <inkml:trace contextRef="#ctx0" brushRef="#br0" timeOffset="-165081.888">18590 15878 2437 0,'0'0'53'0,"0"0"11"0,0 0 3 0,0 0 2 0,0 0-55 0,6 0-14 0,3-3 0 0,3 0 0 16,6 1 41-16,6-4 6 0,3 1 1 0,5-3 0 16,7 3-31-16,3-3-5 0,2-5-2 0,7 0 0 15,3-1-10-15,-1 1 0 0,1 0 0 0,-1 5 0 16,-2-3-36-16,-3-2-5 0,-4 0-2 0,1 2 0 15,0 1-120-15,-7-4-24 0,-5-1-5 0,0 1 0 16,-6-2 71-16,-1-2 14 0,-5 2 3 0,-3-2 1 16,-3-1 55-16,-6 1 12 0,0-4 1 15,-3 4 1-15,-3-6 114 0,-3 3 24 0,-3 0 4 0,0-3 0 0,0 3 40 0,-3-3 7 16,0 3 1-16,3 2 1 0,0 1-58 0,0 2-12 16,-3 5-3-16,0 1 0 0,3 2-44 15,0 0-10-15,-3 5-2 0,6 3 0 0,-6-3-19 0,6 3-9 16,-6 6 8-16,-3 4-8 0,0 1 14 0,-3 5-2 15,4 2-1-15,-7 3 0 0,3 6-11 0,-3 2 0 16,0 0 0-16,0 6 0 0,0-4-13 0,3 6 1 16,0 3 1-16,0 0 0 0,4 2 20 0,-1 0 4 15,3-2 1-15,3 5 0 0,0-5-14 0,6-6 0 0,-3 1 0 16,6-6 0-16,3-3 0 0,0 3-16 0,2-5 3 16,4-5 1-16,0-1-7 0,3-5-1 0,6 1 0 0,3-7-760 15,5-1-153-15</inkml:trace>
  <inkml:trace contextRef="#ctx0" brushRef="#br0" timeOffset="-164582.082">19998 15711 2523 0,'0'0'56'0,"-3"-5"11"0,-3-3 2 0,3 2 2 0,-2-1-57 0,-1-4-14 0,0 0 0 0,0 1 0 15,3-1 70-15,-3-2 11 0,0 5 3 0,0 0 0 16,-3 0-42-16,3 3-8 0,-3 0-2 0,0 2 0 0,0 0-32 0,-3 6 0 15,-3 0 0-15,3 4-12 0,-2 1 4 0,-1 3 8 16,0 2-13-16,0 0 5 0,3 6 8 0,0 2-12 16,3 0 12-16,0-2-12 0,6 5 1 0,-3-3 0 15,6 0 0-15,0-2 0 0,3 2 11 0,3-3 0 16,3-5 0-16,0-2 0 0,0 0 0 0,3-3 0 16,3-3-12-16,0-3 4 0,0-4 8 0,0-1-8 15,2-5 8-15,-2-2-8 0,0-6 8 0,-3 0 0 16,3-5 10-16,-6 5-10 0,0-3 14 0,0 1-3 15,-6-1-1-15,3 6 0 0,-3 0 3 0,0 0 1 16,0-1 0-16,0 6 0 0,0 1-5 0,-3 1-1 16,2 1 0-16,-2 5 0 0,0 0-8 0,9 5 0 15,0 3 9-15,3 5-9 0,3 3-11 0,0 5-6 0,0 3-2 16,0 5 0-16,3 0 19 0,-6 3-12 0,2 5 12 16,-2-2-10-16,-3 2 10 0,-3-3-13 0,0 6 5 15,-6-3 8-15,0 2 0 0,-3-4 0 0,-6 5 0 0,0-3 0 16,-6-3 0-16,1-5 0 0,-7 0-11 0,0-5 11 15,-6-3 0-15,3-2 0 0,-5-3 0 0,-4-3 0 16,0-3 0-16,3-4 8 0,1-4-8 0,-1-2 8 16,3-8-8-16,3 3 0 0,3-8 0 0,0 0 0 15,7-1 0-15,2-7 0 0,3-3 0 0,3 3-12 16,3-5 2-16,3-1 0 0,3-4 0 0,3 2 0 31,6-1-22-31,6-1-4 0,2 2 0 0,7-1-771 0,3 1-153 0</inkml:trace>
  <inkml:trace contextRef="#ctx0" brushRef="#br0" timeOffset="-164300.091">20537 15351 1713 0,'-15'-16'48'0,"9"11"12"0,-3 0-48 0,0-1-12 16,-2-2 0-16,2 3 0 0,-3 3 53 0,3-4 9 15,0 4 2-15,3 4 0 0,-3 1 16 0,0 5 3 16,0 0 1-16,-3 5 0 0,0 5-54 0,0 4-10 16,3 1-3-16,1 4 0 0,-4-1 11 0,3 11 1 0,3-5 1 0,0 5 0 15,3 0-5-15,-3 0-1 0,6 3 0 0,3 2 0 16,0-2-8-16,0 2-3 0,3-7 0 16,3 4 0-16,0-4-5 0,3-1 0 0,-1-2-8 0,1-3 12 15,0-2-12-15,0-6 9 0,3-3-9 0,3 1 8 16,-3-9-23-16,6-2-5 0,-4-2 0 0,7-9-1083 15</inkml:trace>
  <inkml:trace contextRef="#ctx0" brushRef="#br0" timeOffset="-163948.203">20665 15571 2386 0,'-15'-8'52'0,"9"3"12"0,3 5 1 0,-3-3 3 0,3 0-55 0,3 3-13 0,0 0 0 0,0 0 0 0,0 0 35 0,0 0 4 16,0 0 1-16,9 0 0 0,3 3-21 0,0 0-4 16,3-1-1-16,0 1 0 0,6 2-14 0,3 3 0 15,-1 0 8-15,4-3-8 0,-3 6 9 0,0-3-1 16,0 0 0-16,-1 5 0 0,-2-2-8 0,0-1 0 16,-3 1 0-16,-6-3-11 0,0 2 11 0,-6 1 0 15,-3-1 0-15,-6 4 0 0,-6-1 24 0,-6 0 6 16,-6 6 2-16,-9-4 0 0,-2 7-32 0,-4-1 0 15,-3 0 0-15,0 0 0 0,4 0 12 0,-1 0-3 16,0 1-1-16,4-4 0 0,2-2-8 0,3 0 0 16,0-3 0-16,6 0 0 0,4-5 0 0,5 0 0 15,6-2 0-15,3 1 0 0,0-1 0 0,9-1 0 16,6-5 0-16,2 0 0 0,10-5 0 0,3-1 8 16,9-1-8-16,2-7 8 0,7 1-8 0,3-3 0 0,5-2 0 0,1-1-820 15,2-5-160 1</inkml:trace>
  <inkml:trace contextRef="#ctx0" brushRef="#br0" timeOffset="-163685.587">20933 15356 2120 0,'0'0'47'0,"9"6"9"0,0 2 3 0,3 2 0 0,6 1-47 0,0 2-12 0,2 0 0 0,1 3 0 0,3 3 55 16,0-1 9-16,3 1 1 0,2 5 1 0,-2-6-24 0,3 11-5 16,0 0-1-16,-4-2 0 0,-5-1-13 0,0 1-3 15,-3 2-1-15,-6 0 0 0,0 3 21 0,-6-3 4 16,-6 0 0-16,-6 0 1 0,-3-3-22 0,-6 1-5 16,-9-3-1-16,-3 2 0 0,-5 1 5 0,-1-4 1 15,0-1 0-15,-6 4 0 0,4-7-1 0,-4-1 0 16,-3-2 0-16,4-3-883 15,-1 0-177-15</inkml:trace>
  <inkml:trace contextRef="#ctx0" brushRef="#br0" timeOffset="-163250.48">21368 15351 2343 0,'6'-8'52'0,"-6"8"10"0,3 0 2 0,3 0 2 0,5 0-53 0,1 0-13 16,3 5 0-16,-3 1 0 0,6 2 35 0,0 2 4 15,-3 4 1-15,3 1 0 0,-4 7-16 0,1-1-2 16,0 0-1-16,0 3 0 0,0 2-21 0,3 1 8 15,-6 2-8-15,-3 2 0 0,0 1 8 0,-6 3-8 16,3 2 10-16,-9-3-10 0,0 8 11 0,-3-5-11 16,-3 0 12-16,-6 1-12 0,-3-4 0 0,0 0 0 15,-6 3 0-15,-3-5-770 16,-2 0-156-16</inkml:trace>
  <inkml:trace contextRef="#ctx0" brushRef="#br0" timeOffset="-162741.334">21585 14872 1285 0,'9'-5'28'0,"0"2"5"0,6 3 2 0,3 0 2 0,5-2-29 0,7-1-8 0,0 3 0 0,6 0 0 16,-1 0 92-16,1 5 18 0,-3 1 3 0,-1 2 1 16,-2-1-26-16,0 1-6 0,-6 3-1 0,3-3 0 0,-7 5-12 0,4-2-2 15,-3-1-1-15,-6 1 0 0,0 2 6 0,-3 0 0 16,3 1 1-16,-3-1 0 0,-3 0-26 0,-4 3-6 16,-2 2-1-16,-3 4 0 0,0-1 0 0,-3 3-1 15,-2 5 0-15,-4 0 0 0,0 5-16 16,0 3-3-16,-3 6-1 0,3-4 0 0,0 4-7 0,-3 2 0 15,3 0-1-15,3 5 0 0,-3 0-11 0,3 6 10 16,0 2-10-16,-3 0 10 0,3 0-10 0,3 0 0 16,0 1 0-16,1 2 0 0,2-3 0 0,0 0 0 15,0 0 0-15,0-5 0 0,2 5 9 0,-2-5 0 16,0-3 0-16,3-2 0 0,0 2-1 0,0-2 0 16,-3-8 0-16,0-1 0 0,0-2 0 0,3-5 0 15,-3-3 0-15,3-5 0 0,-3-3 0 0,-3-8-8 16,6 1 12-16,-6-4-4 0,0-2 12 0,0-2 1 0,3-6 1 15,0 0 0-15,0 0 18 0,0 0 3 0,-6-6 1 16,-2 1 0-16,-1-3-26 0,-3-5-5 0,-9-6-1 0,0 6 0 16,-9-3-12-16,-11-2 0 0,-16-1 0 15,-5 1 0 1,-13 4-52-16,-14 1-12 0,-21 0-4 0,-9 5-867 0,-9 3-173 0</inkml:trace>
  <inkml:trace contextRef="#ctx0" brushRef="#br0" timeOffset="-158995.301">4339 3675 1857 0,'3'-16'40'0,"0"8"9"0,0-2 2 0,6-4 2 0,2 1-42 0,4-5-11 0,3-1 0 0,3 1 0 0,3-1 21 0,0 1 3 16,-3-1 0-16,2 3 0 0,-2 3-24 0,-3 5 0 16,0-3 0-16,0 6-12 0,-3-3-8 0,0 6-3 15,-4 2 0-15,1 0 0 0,0 0 7 0,0 2 0 16,0 1 1-16,3 0 0 0,0 2 15 0,3 3-9 16,5-3 9-16,4 3-8 0,6 0 8 0,3 3 8 15,5-1-8-15,1-2 11 0,3 0-11 0,2 0-11 16,1 2 3-16,3-2 0 0,5 3 19 0,1-3 4 15,8 0 1-15,-2 0 0 0,5-6 20 0,-2 4 4 16,5-1 0-16,3-5 1 0,10 3-1 0,-4-3-1 16,4 0 0-16,5-3 0 0,0 0-17 0,3-2-3 15,1 0-1-15,5 0 0 0,0 2-6 0,3-2-2 0,3-1 0 16,1 4 0-16,5-1-10 0,-6 0 8 0,-3 1-8 0,0-1 8 16,7 3-8-16,-1 0 0 0,-6 0 0 0,3-3 8 15,-3 3-8-15,6 0 0 0,1 0 0 0,-1 0 0 16,0-2 0-16,3-1 0 0,3-2 0 0,3 2 0 15,-3-2 0-15,6-3 0 0,3 0 9 0,-2 0-9 16,-4-2 0-16,6-1 8 0,0 3-8 0,0-5 0 16,0 2 12-16,-3 1-3 0,9-1 0 0,-6 0 0 15,-3 1-9-15,0 2-16 0,0 0 4 0,0 0 1 16,-6 0 11-16,-3 3 0 0,3 2 0 0,1 1 0 16,-1-4 0-16,-3 4 0 0,-3-1 0 0,-3 0 0 15,0 1 8-15,3-1-8 0,7 0 8 0,-4 1-8 16,-3-4 12-16,3 4-3 0,0-9 0 0,-3 9 0 15,-3-6-9-15,4 2 12 0,-1-4-12 0,0 7 12 0,-3-8-12 16,-3 6 0-16,1-5 9 0,-4 2-9 0,-3 0 0 16,-3 2 8-16,-5 1-8 0,-1 0 0 0,0 5 0 15,-5-8 0-15,-1 3 0 0,0 5 8 0,-2 0-8 0,2 0 0 16,-3 0 0-16,1 0 0 0,-1 0 0 0,1 0 0 16,-4 0 0-16,3 0 0 0,-2 0 0 0,2 0 0 15,1 0 0-15,-1 0 0 0,-6 0 0 0,7 0 0 16,2 0 8-16,-2-6-8 0,-1 4 9 0,0 2-9 15,-2-3 12-15,-1 0-12 0,4 3 12 0,-4 0-12 16,-5 0 12-16,-1 0-12 0,-6 0 13 0,1 0-4 16,0-5-1-16,-1 5 0 0,-5 0 7 0,-4-3 1 15,4 3 0-15,-7 0 0 0,1-2-16 0,-3 2 0 0,-1 0 0 16,4 0 0-16,-4-3 0 0,4 3 0 0,0 0 0 16,-1-5 0-16,-5 2 0 0,2 1 0 0,1-1 0 0,0 0 0 15,2 3 0-15,-2-2 0 16,-6 2 0-16,5-3 0 0,1 3 0 0,-3 0 0 0,-7-3 0 0,1 3 0 15,-3-2 0-15,-1 2 0 0,-2 0-8 0,-3 0 8 16,-9 0 0-16,5 0 14 0,1 2-1 0,-3-2 0 16,-6-2 1-16,0 2 0 0,3 2 0 0,-1-2 0 15,-2 0 22-15,3-2 4 0,-6 2 0 0,3 0 1 16,6 0-41-16,-6 0 0 0,-4 0 0 0,4 0 0 16,0 0 0-16,0 0 0 0,-6 2 12 0,3-2-4 15,-3 0 0-15,3 3-8 0,-1-3 12 0,-5 3-4 16,0-1-8-16,0-2-9 0,6 3 9 0,-3-3-13 15,-3 3 13-15,3-1-9 0,3 1 9 0,0 2-8 0,-3-5 8 16,2 5 11-16,-5-2-3 0,6 2 0 0,6-5-8 16,-9 3-11-16,-3 0 3 0,3 5 0 0,3-8 8 15,-3 8 0-15,-6-3 0 0,0 3 0 0,-1-3 0 0,1 0 0 16,3 6 0-16,-6 0 0 0,-6-1 0 0,6 1 0 16,3 2 0-16,-3 5 0 0,-6 1 0 15,-3 5 0-15,0-3 8 0,3 5-8 0,3-2 0 0,-3 3 8 16,-8 2-8-16,2 3 0 0,6-1 8 0,-3 9-8 15,-6-8 8-15,3 7-8 0,0 4 0 0,0-1 0 16,-3 0 0-16,0 1-8 0,0 2 8 0,0-3 0 16,6 0 0-16,-3 3 0 0,-2 0 0 0,2 0 0 15,3 0 0-15,-3 0 0 0,3 0 0 0,0 0 0 16,-3-2 0-16,3-1 0 0,3-2 0 0,0 2 0 0,-3 3 0 16,0 0 0-16,6-5 0 0,-3-1 0 0,-3 1 0 0,3 0 0 15,3-6 0-15,0-2 11 0,0 0-1 0,0-6 0 16,-3 3-10-16,3-5 0 0,3 0 0 0,-3-3 0 15,0 0 8-15,0-2-8 0,6 2 12 0,-6-5-4 16,0-3 0-16,0 3-8 0,0-6 12 0,3 4-4 16,0-4 10-16,-3 1 2 0,-6-1 0 0,6-2 0 15,0-8 1-15,0 0 1 0,-6 6 0 0,6-6 0 16,-6 2-2-16,-3 3 0 0,3-5 0 0,0 0 0 16,-3 0-6-16,4-2-2 0,5 2 0 0,-3-5 0 15,-6-3-12-15,0 2 11 0,6-2-11 0,0 3 10 16,-3 0-10-16,3-3 0 0,-3 0 0 0,-3 0 8 15,6 0-8-15,-6 0 0 0,-3 3 0 0,3 2 0 16,0-2-10-16,-3 0 10 0,-6 2-13 0,-2 3 5 0,-4 0-1 16,0 3 0-16,3-3 0 0,-6 5 0 0,-5 0 9 15,2 0-12-15,6 3 12 0,-6-2-12 0,1 2 12 16,2-3-10-16,3 0 10 0,-3 3-10 0,0 0 10 0,-2-3-10 16,-4 1 10-16,3 2-10 0,3-3 10 0,-5 3-10 15,-4 0 10-15,-3 0-10 0,3 0 2 0,1 0 0 16,-4 0 0-16,-3-3 0 0,-2 0-4 0,-1-2 0 15,-3 2 0-15,-2-2 0 0,-4 2-6 0,1 3-2 16,-4-3 0-16,1-2 0 16,-4 2-7-16,1-2-1 0,-4-1-1 0,3 6-789 15,1-2-158-15</inkml:trace>
  <inkml:trace contextRef="#ctx0" brushRef="#br0" timeOffset="-157594.293">4767 4937 1227 0,'-6'-5'27'0,"6"5"5"0,0 0 2 0,0 0 1 0,6-5-35 0,-3-1 0 0,3 1 0 0,0 0 0 0,6 5 76 0,0-3 9 16,0 3 2-16,6-3 0 0,6 3-37 0,2 0-7 15,4-2-2-15,3 2 0 16,6 0-16-16,-1-3-3 0,4 0-1 0,9-2 0 0,-1 3-21 0,10-4 9 16,2 1-9-16,7 0-784 15</inkml:trace>
  <inkml:trace contextRef="#ctx0" brushRef="#br0" timeOffset="-156315.555">6244 5183 1324 0,'15'-13'29'0,"-9"8"7"0,-1-3 0 0,4 2 1 0,0-1-29 0,0-1-8 16,0 0 0-16,3 0 0 0,0 0 122 0,0 2 23 16,-3 1 5-16,0 0 1 0,0 2-63 0,3 1-13 15,-3 2-3-15,2 2 0 0,4-2-55 0,0 3-17 16,0 0 8-16,6 2-639 15,0 3-128-15</inkml:trace>
  <inkml:trace contextRef="#ctx0" brushRef="#br0" timeOffset="-154306.768">8824 5027 1609 0,'3'-13'35'0,"0"13"7"0,-3 0 2 0,6-3 2 0,6 1-37 0,0 2-9 0,3 2 0 0,9-4 0 15,0 2 69-15,8-3 12 0,1 0 3 0,6 3 0 16,2 0-32-16,4 3-7 0,3 0-1 0,5-3 0 16,7 0-17-16,5 0-4 0,7 0-1 15,2-3 0-15,-2 0-9 0,2 1-1 0,3-1-1 0,4 3 0 16,2-3-11-16,-2 3-12 0,-4-5 2 0,0 2-954 15</inkml:trace>
  <inkml:trace contextRef="#ctx0" brushRef="#br0" timeOffset="-152984.684">11488 5220 1519 0,'0'0'33'0,"3"-5"7"0,0-3 2 0,0 0 1 0,0 3-35 0,3-1-8 0,-3 1 0 0,3 0 0 0,0 2 92 0,3-2 17 16,0 5 3-16,0-3 1 0,6 3-81 0,0 3-16 15,6-3-3-15,2 5-1 0,10-2-12 0,3 0-15 16,5 2 3-16,4 0-564 16,3 0-114-16</inkml:trace>
  <inkml:trace contextRef="#ctx0" brushRef="#br0" timeOffset="-152574.896">12492 5112 1512 0,'-6'-27'43'0,"3"14"9"0,6 2-42 0,3-4-10 0,-1 1 0 0,13 1 0 0,0 0 56 0,12 5 10 15,6-3 2-15,5 3 0 0,1 3-46 0,6 0-9 16,-4 0-1-16,4 2-1 0,5 0-11 0,1 1 10 16,3 2-10-16,2 2 10 0,4 1-26 0,-1 0-4 15,4-1-2-15,-4 1-738 16</inkml:trace>
  <inkml:trace contextRef="#ctx0" brushRef="#br0" timeOffset="-151889.611">14498 5027 1375 0,'15'0'30'0,"-3"-3"6"0,2-2 2 0,10 0 1 0,6 2-31 0,6-2-8 0,5 0 0 0,13-1 0 15,8 1 74-15,16 2 14 0,5 1 2 0,9-4 1 16,16-1-39-16,2 1-7 0,9 1-1 0,9 2-1 15,3 1-27-15,6-1-4 0,-3 3-2 0,6-3 0 16,2 3-10-16,4-2 0 0,3 2 0 0,-6 0-840 16</inkml:trace>
  <inkml:trace contextRef="#ctx0" brushRef="#br0" timeOffset="-148536.34">18516 16711 691 0,'36'-5'15'0,"-15"5"3"0,2-3 1 0</inkml:trace>
  <inkml:trace contextRef="#ctx0" brushRef="#br0" timeOffset="-77665.66">4580 5271 878 0,'0'0'19'0,"6"5"4"0,0-5 1 0,3 2 1 0,3 1-25 0,-4-3 0 0,4 0 0 0,0 3 0 15,3-1 57-15,6-2 7 0,-3 3 0 0,3-3 1 16,3 0-26-16,2 3-6 0,4-1-1 0,3-2 0 16,0 0-14-16,2 0-3 0,1 0-1 0,3 3 0 15,-7-3 2-15,7 0 0 0,-3-3 0 0,0 3 0 16,-1 3-16-16,1-3 0 0,0 0 0 0,-1 0 0 15,1 0 0-15,0 0 0 0,0 0-8 0,-1 0 8 16,1 3 16-16,-3-1 6 0,-3-2 2 0,2 3 0 16,4 0-10-16,0-1-2 0,2 1 0 0,4-1 0 15,0-2 7-15,2 0 1 0,4 3 0 0,3 0 0 16,-1-3-8-16,4 0 0 0,-1-3-1 0,1 0 0 16,6 1-11-16,-4-1 0 0,1 1 0 0,-1-1-11 15,-5 0 11-15,-1-2 0 0,1 2 0 0,-3 1 0 16,-1 2 8-16,1 0 8 0,-1-3 0 0,-2 3 1 15,-3 0 16-15,-4 0 3 0,-2 3 1 0,0-3 0 16,-6 0-5-16,2 0 0 0,-2 2-1 0,0-2 0 0,0 0-8 16,-1 0-2-16,-2 0 0 0,3 0 0 0,3 0-10 0,-3-2-3 15,-10 2 0-15,4-3 0 0,-3 3-8 0,3 0 10 16,-6-3-10-16,0 3 10 0,-7 0-10 0,1 0 0 16,0 0 0-16,-3-2 8 0,-9 2 4 0,0 0 1 15,9 2 0-15,-3-2 0 0,-6 0-13 0,0 0 0 16,0 0 0-16,0 0-598 15,0 0-122-15</inkml:trace>
  <inkml:trace contextRef="#ctx0" brushRef="#br0" timeOffset="-65562.306">17861 3191 989 0,'-6'-16'28'0,"3"11"6"0,3-1-34 0,0 1 0 16,-6 0 0-16,3 0 0 0,0-3 148 0,-3 5 22 15,0 3 5-15,1-8 1 0,-1 5-71 0,0 1-13 16,3 2-4-16,-3 0 0 0,-3-6-33 0,3 6-7 15,6 0-2-15,0 0 0 0,0 0-28 0,0 0-6 16,-3 6 0-16,3-6-1 0,3 5-11 0,3 3 0 16,-3 3 0-16,0 2 0 0,3 0 0 0,0 3 0 15,-3 8 0-15,0 0 0 0,3 2 0 0,-3 3 0 16,-1 3 0-16,-2 5 0 0,-2 5 0 0,-1 1 0 16,0 2 0-16,3 5 0 0,-3 8 0 0,0-2 0 0,0 2 0 15,-3 3 0-15,0-1 0 0,0 4 0 0,0-1 0 16,3 4 0-16,0 1 0 0,-6 1 0 0,3-5 0 15,3 2 0-15,3-5 0 0,-3 0 0 0,-3 2 0 0,-3 1 8 16,6-1 3-16,0-2 0 0,-3-3 0 0,0-5 0 16,-6 0 20-16,6-3 4 0,3-2 1 0,-5-3 0 15,-7 0 8-15,6-6 3 0,6-1 0 0,-3-4 0 16,0-2-17-16,-3-6-3 0,3-2-1 0,3-3 0 16,3-2-12-16,0-6-2 0,-6-3-1 0,6-2 0 15,6-2-11-15,-6-6 12 0,0 0-12 0,0 0 12 16,0 0-60-1,6-6-12-15,6 1-3 0,0-3-673 0,-3 0-134 0</inkml:trace>
  <inkml:trace contextRef="#ctx0" brushRef="#br0" timeOffset="-63974.099">11256 5268 990 0,'0'0'21'0,"0"0"5"0,0 0 1 0,0 0 1 0,0 0-28 0,-3 0 0 0,0 0 0 0,3 0 0 15,-3 0 60-15,3 0 7 0,0 0 1 0,-3 0 0 16,0-3-30-16,3 3-6 0,0 0 0 0,0 0-1 16,0 0-14-16,0 0-2 0,0 0-1 0,0 0 0 15,9-2-6-15,0 2 0 0,3 0-8 0,3 0 12 16,0 2-12-16,0 1 9 0,6 0-9 0,-1 2 8 16,1-3-8-16,3 1 8 0,3 2-8 0,3-2 8 15,2-3-8-15,1 3 0 0,3-3 0 0,3-3 8 16,2 3 8-16,1-5 0 0,3 2 1 0,-1 0 0 15,-2 1 12-15,-3-1 3 0,-4 1 0 0,-2-1 0 16,-3 3-12-16,-3 0-1 0,-4 0-1 0,-2 0 0 16,0 0-10-16,-3 0-8 0,-6 0 9 0,3 0-9 0,-6 3 10 15,0-1-10-15,-1-4 10 0,-8 2-10 16,0 0 11-16,0 0-11 0,0 0 12 0,6 0-12 16,3-3-94-1,-9 3-26-15,0 0-4 0</inkml:trace>
  <inkml:trace contextRef="#ctx0" brushRef="#br0" timeOffset="-63175.614">12572 5271 1101 0,'0'0'24'0,"0"0"4"0,0 0 2 0,0 0 2 0,0 0-32 0,0 0 0 0,0 5 0 0,0-5 0 15,0 0 44-15,0 5 3 0,0-5 0 0,9 3 0 16,3 2-5-16,-12-5-1 0,15 0 0 0,2 3 0 16,1-3-1-16,3 0-1 0,0 2 0 0,3-2 0 15,0-2-15-15,-1 2-2 0,4-3-1 0,0 3 0 16,0-3-5-16,3 1-2 0,2-4 0 0,-2 1 0 15,3 0-6-15,0 0 0 0,-1-1-8 0,1-2 12 16,0 0-12-16,-3 6-13 0,-4-4 2 0,-2 1 1 16,0 0 19-16,-3 2 4 0,-6 1 1 0,0-1 0 15,-7 3-14-15,4 0 8 0,-3 0-8 0,-9 0 0 16,0 0 17-16,6 3-2 0,3-3-1 0,-9 0 0 16,0 0-14-16,6 5 0 0,-3-2 0 0,3 2 0 15,-3 0 0-15,-3-5 0 0,6 5 0 0,0 1 0 16,-3-1-16-16,-3-5-4 0,3 3 0 0,3 2 0 15,-6-5-63-15,0 0-13 0,6 3-2 16,-6-3-1-16</inkml:trace>
  <inkml:trace contextRef="#ctx0" brushRef="#br0" timeOffset="-59564.798">6276 3956 1982 0,'-20'2'56'0,"14"1"12"0,0-3-54 0,3 0-14 16,-3 0 0-16,3 0 0 0,0 0 70 0,-3 0 11 15,6 0 3-15,0 0 0 0,0 0-52 0,0 0-9 16,0 0-3-16,0 0 0 0,0 0-20 0,6-5 0 16,-3-1 0-16,3 1 0 0,3 0 0 0,-9 5 0 15,0 0 0-15,6-3 0 0,0-2 0 0,-6 5 0 16,0-6 0-16,-3 4 8 0,3-4-8 0,0 1 0 16,0 3 8-16,-6-4-8 0,3-2 16 0,3 3-2 15,0 0 0-15,-3-1 0 0,3-1 2 0,-3-1 0 0,0-3 0 0,3 0 0 16,0 1 0-16,0-3 0 0,-3 2 0 15,0-8 0-15,0 4 0 0,3-1 0 0,-6-3 0 16,3 3 0-16,-3 3-3 0,-3-5 0 0,3-1 0 0,-9 3 0 16,3 0-3-16,0-2-1 0,-3 2 0 0,-2 0 0 15,2-2 17-15,0-1 3 0,-3 0 1 0,3 1 0 16,-3 2-30-16,-3-5 0 0,1 2 0 0,-1-2 0 16,3 0 0-16,-6 0 14 0,0 0-1 0,0 0 0 15,1-3-13-15,-1 3 0 0,3 2-9 0,-6-2 9 16,-3 5 0-16,4-2 0 0,-1 2 0 0,0 2 10 15,-3 1-10-15,4 0 8 0,-7 2-8 0,0 3 8 16,-3 0-8-16,-2 1 0 0,-1 4 0 0,-3 0 0 16,7 3 0-16,-7 0 0 0,3 3 0 0,-3 0 0 15,7 2 0-15,-4 0-9 0,-3 3 9 0,4 3-10 0,-4-1 10 16,0 1 0-16,1 2-9 0,-1-2 9 0,0 2 0 16,4 0 0-16,-1 0 0 0,0 3 8 0,4 0-8 0,-1 3 0 15,3 2-10-15,0-3 10 0,-5 1 0 16,2 2-9-16,0 5 9 0,3-4 0 0,1 1-9 0,-1 4 9 15,0-1-10-15,3 1 10 0,4-1-10 0,2-2 10 16,-3 3-10-16,6-1 10 0,0-2-8 0,1 0 8 16,5-3 0-16,0 0-9 0,0-3 9 0,3 4 0 15,3-9 0-15,-3 3 0 0,6-3 0 0,-3 0 0 16,0-5 0-16,6 3 0 0,0-3 0 0,0 0 0 16,0-3 0-16,3-5 0 15,0 8-46-15,0-8-4 0,0 0-1 0,0 0 0 16,0 0-139-16,0 0-28 0,0 0-6 0</inkml:trace>
  <inkml:trace contextRef="#ctx0" brushRef="#br0" timeOffset="-59332.417">4035 3426 2090 0,'-45'16'59'0,"25"-8"13"0,-7 5-57 0,0 1-15 0,3 2 0 0,0 2 0 15,-5 1 54-15,5 4 8 0,0 1 2 0,3 0 0 16,3 0-64-16,3 0 0 0,1 2 0 0,5-2-13 0,3 2 13 0,3 1 13 16,6-1-2-16,0-2-1 0,6 0-10 0,2-3 0 15,4 0 0-15,3-2-11 0,0-6 11 0,6 0 0 16,3-2 0-16,5-1 0 0,1-4 0 0,3-1 12 16,3 0 0-16,-1-5-1 0,1 0-11 0,0-2-12 15,-1-1 2-15,-2-5-659 16,3 0-132-16</inkml:trace>
  <inkml:trace contextRef="#ctx0" brushRef="#br0" timeOffset="-57954.041">11988 3112 948 0,'0'0'27'0,"-3"-8"5"0,1 2-32 0,-1 1 0 16,0-3 0-16,3 3 0 0,-3-1 59 0,3 6 5 15,-6-5 0-15,3 5 1 0,3 0-8 0,-6 0-1 0,-3 3-1 0,3 5 0 16,-6 0-24-16,0 8-5 0,0 5-1 0,-3-3 0 15,-3 6-1-15,1 8-1 0,-4-3 0 0,0 5 0 16,0 1-9-16,0 2-2 0,-3 0 0 0,1 2 0 16,2-1-12-16,0-1 0 0,0 0-12 0,3-3 12 15,0 0-10-15,0-2 10 0,4-3-8 0,2-5 8 32,0 0-48-32,3-6-5 0,0 1-1 0,3-6-570 0</inkml:trace>
  <inkml:trace contextRef="#ctx0" brushRef="#br0" timeOffset="-57689.222">11438 3537 862 0,'0'0'24'0,"-3"6"6"15,-3-1-30-15,3 0 0 0,0 1 0 0,3-1 0 0,0-5 71 0,0 8 8 16,0-3 1-16,0 3 1 0,0 0-25 0,0 3-4 16,3-1-2-16,0-2 0 0,0 3-14 0,-3-1-2 15,6 4-1-15,0-4 0 0,0 3-15 0,0 1-3 16,0-4-1-16,6 1 0 0,-1-3 14 0,1 0 4 16,0-3 0-16,3 0 0 0,3 1-12 0,-3-4-1 15,3 1-1-15,0-3 0 0,-1-3-34 0,4 3-6 16,-3 0-2-16,-3-8-451 15,3 3-90-15</inkml:trace>
  <inkml:trace contextRef="#ctx0" brushRef="#br0" timeOffset="-57479.871">11732 3580 1220 0,'-26'13'27'0,"14"-5"5"0,0-3 2 0,-3 6 0 0,0-3-34 0,-3 2 0 0,3-2 0 0,-2 3 0 16,-1-1 44-16,6 4 3 0,0 2 0 0,-3 2 0 15,3 1-33-15,-3 2-6 0,6 3-8 0,-6-1 11 16,6 4-87-16,1-3-18 0,-1 0-3 0</inkml:trace>
  <inkml:trace contextRef="#ctx0" brushRef="#br0" timeOffset="-56902.736">11179 5437 1162 0,'-9'5'25'0,"9"-5"6"0,0 0 1 0,0 0 1 0,0 0-33 0,0 0 0 15,0 0 0-15,6-5 0 0,6 0 29 0,3-3-1 16,0-5 0-16,5 0 0 0,7-6-13 0,0 3-3 16,6-2-1-16,2-1 0 0,-2 1-11 0,3-1 0 15,0-2 0-15,-1 5 8 0,4-3-8 0,-3 6 0 16,5-3 0-16,-5 6-11 0,3 2-8 0,-3 3-1 16,-4 2-1-16,-2 0 0 0,-3 6 2 0,0-3 1 15,-10 5 0-15,1-2 0 0,0 2 18 0,-9 3 0 16,0-3 0-16,-3 3 0 0,-3-2 0 0,0 4 0 15,-6-2 0-15,-3 3-346 16,3-3-66-16</inkml:trace>
  <inkml:trace contextRef="#ctx0" brushRef="#br0" timeOffset="-56070.932">14465 5263 939 0,'0'0'20'0,"12"5"5"0,3 0 1 0,3 0 1 0,-1-2-27 0,4 2 0 0,3 1 0 0,0-4 0 16,0 1 16-16,3 2-1 0,2-5-1 0,1 3 0 16,6 0-14-16,0-3 0 0,5 0 8 0,4 0-8 15,2-3 0-15,4 0 0 0,-3-5 0 0,2 3-440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1:53:54.0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4651 4982 1332 0,'3'-13'29'0,"-3"13"7"0,6-8 0 0,-3-3 1 0,3 3-29 0,3-2-8 0,3 2 0 0,0 0 0 16,3 3 65-16,0-3 12 0,5 2 3 0,1-1 0 16,3 4-50-16,0 0-10 0,0-2-1 0,0 2-1 15,2 3-6-15,1 0 0 0,3 3-1 0,-3 0 0 16,2-1-11-16,-2 1 0 0,0 2 0 0,0 0 0 16,0-2 0-16,-1 2-16 0,1 3 4 0,3-2 1 15,0 2 2-15,2-1 0 0,1 1 0 0,0-2 0 16,0-1 9-16,5 3-8 0,-2 0 8 0,3 0-8 0,-1 2 8 15,1-2 0-15,3-2 0 0,2 2 0 0,1-3 0 16,3 0 0-16,2 3 0 0,4 0 0 0,0-5 0 0,2 2 0 16,1 0 0-16,2 1 0 0,4-4 0 0,-1 3 8 15,4 1-8-15,-1 2 0 0,1 0 0 0,-1 0 0 16,4-6 0-16,-1 4 0 0,3-1 8 0,1 0-8 16,-1 3 8-16,4-5-8 0,8 2 0 0,-3-2 0 15,4-1 0-15,-4 1 0 0,1-3 0 0,5 0 0 16,6-3 0-16,0 1 0 0,-5-1 0 0,5-2 0 0,9-1 0 15,0 1 0-15,1 2 0 0,-1-4 0 16,0 1 0-16,0-2 0 0,6 6 11 0,-2-4-3 0,-1-2 0 16,3 3 0-16,3-3 16 0,3 3 4 15,0 0 0-15,3-3 0 0,3 5-17 0,-3-5-3 0,1 3-8 16,2 0 12-16,3-3-12 0,0 5 0 0,-3-2 0 16,3-1 0-16,3 4 0 0,-3-1 8 0,3 0-8 0,3 1 12 15,-3-6-12-15,0 5 0 0,0-2 0 0,0 2 0 16,-6-2 0-16,3 5 0 0,3-3 0 0,-3 1-10 15,-3-1 10-15,0 0 0 0,6 1 0 0,-6-1-8 16,0 3 8-16,3 0 0 0,3 0 0 0,0-3 0 16,-3 3 0-16,1 0 0 0,-4 0 0 0,0 0 0 15,-6 0 0-15,3 0 0 0,0 3 8 0,0-3-8 16,-3 3 0-16,0-3 0 0,0 2 0 0,0-2 0 16,1 3 8-16,-4 0-8 0,0-3 10 0,-9 2-10 15,-3 1 8-15,-3 0-8 0,4-1 0 0,-7 1 0 16,-6 5 8-16,1-3-8 0,-7-2 0 0,0-1 9 15,1 6-9-15,-4-2 0 0,-5 2 0 0,-4-3 0 0,-2 0-16 16,-1-2 4-16,-5 5 0 0,2-3 1 16,-5 0-12-16,-1 3-2 0,-5 0-1 0,-1 0 0 15,-2 0-37-15,-3 0-7 0,2-3-2 16,1-2-622-16</inkml:trace>
  <inkml:trace contextRef="#ctx0" brushRef="#br0" timeOffset="2267.781">2011 6808 1384 0,'0'0'39'0,"0"0"9"0,0 0-38 0,3-3-10 16,3-5 0-16,0 3 0 0,-3-3 65 0,9 0 11 16,-9-3 3-16,3 3 0 0,6-2-9 0,-3-1-2 15,-3-5 0-15,-1 3 0 0,7-3-37 0,-3 3-8 16,3-5-2-16,0 2 0 0,3-3 9 0,-6 1 2 15,3-1 0-15,-3-2 0 0,0 2-2 0,3-4 0 16,0-1 0-16,-1 0 0 0,-2 3 2 0,0-3 0 16,0-5 0-16,-3 2 0 0,0 4-10 0,3-4-2 15,-9 1 0-15,3 5 0 0,0-3 2 0,-3 3 0 16,3 2 0-16,-3-5 0 0,0 6-14 0,-3-3-8 16,0 2 8-16,0 1-8 0,3-1 8 0,-6 6-8 15,3-3 10-15,0 3-10 0,0 2 0 0,-3 1 8 0,6 2-8 16,-9 0 0-16,6 2 0 0,3 6 0 0,-9 0 0 15,3 3 0-15,-3 2 0 0,1 1 0 0,2 2 0 0,0 2-10 16,-3 3 10-16,3 3 9 0,-3 0-1 0,0 3-8 16,0 2 0-16,6 0-14 0,-6 3 1 0,3 2 0 15,0 1 22-15,6-1 5 0,0 3 1 0,0 3 0 16,0-3-15-16,0 3 0 0,0 0 0 0,0-1-10 16,6-2 18-16,0 1 4 0,3 1 1 0,-9-4 0 15,6 2 2-15,3-3 0 0,0-2 0 0,-3 3 0 16,3-1 2-16,3-2 1 0,-6-3 0 0,8 0 0 15,-5 0-6-15,6-5 0 0,-3 3-1 0,3-3 0 16,-6-3-2-16,6 0 0 0,-3 0 0 0,3-5 0 16,-6 0-20-16,5-3-4 0,-2-2-1 0,3-6 0 15,-3-2-113-15,6-3-23 0,-6-5-5 16,3-3-863-16</inkml:trace>
  <inkml:trace contextRef="#ctx0" brushRef="#br0" timeOffset="2736.39">2580 6429 954 0,'0'0'20'0,"0"0"5"0,0 0 1 0,0 0 2 0,0 0-28 0,0 0 0 16,0 0 0-16,0 0 0 0,0 0 48 0,0 0 5 0,0 0 1 0,0 0 0 15,-3 6 5-15,0-1 1 0,3-2 0 0,0-3 0 16,-6 5-4-16,0 0 0 0,0-2 0 0,0 2 0 15,3 0 11-15,-3 1 1 0,3-1 1 0,-3 3 0 16,0-3-9-16,0 3-1 0,3 0-1 0,-3 0 0 16,-3 3-3-16,3-1-1 0,0 1 0 0,0-1 0 15,0 4-11-15,0-1-3 0,0 0 0 0,6 0 0 16,-6 3-12-16,6 0-2 0,-2-3-1 0,-1 3 0 16,3-3-9-16,0 3-3 0,0 0 0 0,5 0 0 15,1 0-13-15,-3-3 0 0,0-2 8 0,6 2-8 16,-3 0 0-16,3-2 0 0,0-1 0 0,3-2 0 15,-3-2 0-15,3-4 0 0,0 3 8 0,0-5-8 16,3-2 0-16,-1-1 0 0,1-2 0 0,3-3 0 16,0-3 0-16,3 1 0 0,-6-6 0 0,6 0 0 15,-6-2 13-15,-1-6-3 0,1 3-1 0,-3-3 0 16,3 0 0-16,-9 0 0 0,3-2 0 0,0-1 0 16,-6 3 1-16,0 3 0 0,-3-3 0 0,-3 3 0 15,0 5 0-15,-6-2 0 0,0 5 0 0,-3-1 0 16,-3 4-2-16,0 2-8 0,-5 0 12 0,-1 5-4 0,-3 1 1 15,3 4 0-15,0 1 0 0,6 0 0 0,0 5-26 16,1-1-6-16,2 4-1 0,0 0 0 16,0 2-114-16,12 0-23 0,0 3-5 0</inkml:trace>
  <inkml:trace contextRef="#ctx0" brushRef="#br0" timeOffset="3432.261">3139 6469 2352 0,'-3'-13'67'0,"0"10"13"0,-6-5-64 0,9 3-16 0,-12-3 0 0,6 0 0 16,0 0 72-16,-2 0 10 0,2 0 2 0,0 3 1 16,3-6-13-16,0 6-4 0,-3-5 0 0,3 2 0 15,-3 2-52-15,0 1-16 0,3 0 0 0,0-1 8 16,-3 1-8-16,0 2 0 0,-3 3 0 0,6 0 0 15,-9 3-13-15,0 2 2 0,3-2 1 0,0 5 0 16,0 3-2-16,-2-1-1 0,5 1 0 0,-3 5 0 16,0 0-9-16,0 2-2 0,3 3 0 0,0-2 0 15,0 2 1-15,3 0 0 0,0 0 0 0,3 0 0 16,3-2-13-16,0-1-2 0,3-2-1 16,3-2 0-16,0-4 0 0,3 1 0 0,-3-3 0 0,3 0 0 15,2-6 19-15,1-2 3 0,0 0 1 0,-3-2 0 16,0-6 16-16,3 2-8 0,-3-2 8 0,3-2 0 0,0 2 0 15,-4-3 14-15,1-2-1 0,0 0 0 0,-3 0 31 0,0-3 7 16,-3 3 1-16,3-1 0 0,-3 1-5 0,3 0-1 16,-9 2 0-16,6 3 0 0,-3-2-16 0,3 2-3 15,-6 2-1-15,0 6 0 0,0 0-15 0,0 0-3 16,0 0-8-16,0 0 12 0,6 8-12 0,0 3-8 16,0 0 8-16,0 2-13 0,0 0 13 0,-1 6 0 15,1-1 0-15,0 3-9 0,0 0 9 0,-3 6-13 16,3-1 5-16,0 3 8 0,0 6-23 0,-3-1 3 0,0 3 1 15,0 3 0-15,-3-3 8 0,0 0 2 0,-3 0 0 0,3 0 0 16,-6-5 9-16,3 2 0 0,0-5 0 0,-3 0-8 16,0 1 8-16,0-7 0 0,0 1 10 15,0 0-10-15,0-5 23 0,-2-4-2 0,-1 1 0 0,0-2 0 16,0-1 3-16,-3 0 1 0,0-5 0 0,-3 3 0 16,0-6-25-16,0 0 0 0,-6-2 0 0,1-1 0 31,2-2-46-31,0-2-2 0,0-4 0 0,-6 1 0 0,0-3-12 15,7-5-2-15,-4-3-1 0,6 0 0 0,-6 0 37 0,3-2 7 0,6-1 2 0,0 1 0 16,3-3 25-16,3 2 6 0,6 1 1 0,0-1 0 16,6 3 10-16,0-2 3 0,9 2 0 0,-3 0 0 15,6-3-8-15,3 4 0 0,3-4-1 0,2 3 0 16,4-2-7-16,6 2-2 0,0-3 0 0,-1 3 0 16,4 3-10-16,-3 0 0 0,2 0 9 0,-2-1-9 15,0 1-48-15,-3-5-15 0,2 4-2 0</inkml:trace>
  <inkml:trace contextRef="#ctx0" brushRef="#br0" timeOffset="5073.299">4541 5932 1666 0,'0'0'36'0,"0"-3"8"0,0-2 2 0,0 0 2 0,0-1-39 0,0 4-9 0,-3-1 0 0,-3-2 0 15,3 2 88-15,0 1 15 0,-3-1 3 0,0 0 1 0,-3 3-60 0,0 0-12 16,1 3-3-16,-1 0 0 0,-3-1-21 0,3 1-11 16,-6 2 10-16,0 0-10 0,3 6 0 0,-6-3 0 15,-3 0 0-15,1 2 0 0,-1 4 11 0,-3 2 2 16,-3-3 1-16,-3 5 0 16,1-4-2-16,-1 1-1 0,-3 1 0 0,0 0 0 0,-2 0-11 0,5 0 10 15,0 0-10-15,3-3 10 0,1 0-10 0,5-2 12 16,3-1-12-16,3 1 12 0,3 0-12 0,0-1 0 15,6-2 9-15,3 0-9 0,3 3 0 0,3-3 0 16,0 0 0-16,3-1 0 0,6 1 0 0,0-2 0 16,3-4 0-16,0 1 8 0,6 0-8 0,2-3 9 0,4 0-9 15,-3 0 10-15,6 0-10 0,-4 0 0 0,4 2 0 16,0 1 0-16,-6-6 8 0,3 3-8 0,-1 3 0 0,1 2 8 16,3-2 1-16,-6 0 0 0,0 2 0 0,-1-3 0 15,1 4-9-15,-3-1 0 0,-3 3 0 0,0-3-11 16,-6 3 32-16,0-3 7 0,-3 3 0 0,-4-2 1 15,1 2-21-15,0 0-8 0,-6 2 0 0,-3-2 9 16,-3 3-9-16,0 2 0 0,-2-2 9 0,-1 4-9 16,-6-1 8-16,-3 1-8 0,0 1 8 0,-6 0-8 15,3 0 0-15,-5 3 0 0,-1-3 0 0,0 2-8 16,-3 1-1-16,3-1 0 0,-2 1 0 0,-1-1 0 16,-3 1 9-16,6-1 8 0,-2-2-8 0,5 0 11 15,-3 0-11-15,6 2 0 0,3-2 0 0,3 0 0 16,1-3-13-16,2-2-2 0,3-1 0 0,0 1 0 15,3-3 15-15,0 3 0 0,3-4 0 0,6 1 0 0,-3 0-18 16,3 0 2-16,0-2 1 0,-3-6 0 0,9 5 23 16,0 0 4-16,3 3 0 0,0-5 1 0,5 2-5 15,1-2-8-15,0-1 11 0,3 1-11 0,3 0 12 16,0-3-12-16,2 0 12 0,1 0-12 0,0 0 13 16,0 0-4-16,2-3-1 0,-2 0 0 0,0 3 2 0,0-2 0 15,0-4 0-15,2 4 0 0,4-1-10 0,0 0 8 16,-6 1-8-16,2-1 8 15,-2 1-76-15,-3-1-16 0,-3 0-4 0,0 1-953 16</inkml:trace>
  <inkml:trace contextRef="#ctx0" brushRef="#br0" timeOffset="5695.506">3862 7199 1684 0,'0'0'37'0,"0"0"8"0,0 0 2 0,6-2 0 0,0-1-38 0,0 0-9 16,3-2 0-16,0 5 0 0,3-3 84 0,0 3 16 16,0-2 2-16,3-1 1 0,0 1-39 0,3 2-7 15,-4 0-1-15,4 2-1 0,0-2-22 0,0 3-4 16,-3-3-1-16,3 0 0 0,-6 2 8 0,3 1 0 15,-4 0 1-15,4 2 0 0,-6-5-37 0,0 5 0 16,-3 1 0-16,0-1 0 0,-6-5 0 0,0 10-8 16,0 1 0-16,-3 0 0 15,-3 5-24-15,-3-3-5 0,-3 0-1 0,-3 0 0 16,1 3-10-16,-7 0-3 0,0 0 0 0,3 2 0 0,0-2 51 0,0 0 0 0,-3 3 0 16,-2-3 0-16,-1-1 9 0,6 1-1 0,0-3 0 0,3-2 0 15,3 0 20-15,0-1 4 0,6-2 1 0,3-3 0 16,1 3-6-16,2-2-2 0,5-1 0 0,1-2 0 15,6-3-1-15,3-3 0 0,0 3 0 0,3-5 0 16,3 2 12-16,6-2 1 0,-1-1 1 0,7-1 0 16,-3 1 10-16,3-2 1 0,-4 0 1 0,4 0 0 15,0 0-12-15,0 1-2 0,2-1-1 0,-2-3 0 16,-3 3-17-16,0 0-3 0,2 0-1 0,-5 3 0 16,0 0-14-16,-6-1 0 0,0 4-12 0,-7-1 12 15,-2 3-152 1,-3-3-24-16,-9 3-5 0,0 0-946 0</inkml:trace>
  <inkml:trace contextRef="#ctx0" brushRef="#br0" timeOffset="6643.81">5360 6064 1443 0,'0'0'32'0,"3"-2"6"0,-3-1 2 0,0-2 0 0,-3 2-32 0,3 3-8 0,-3-5 0 0,0-3 0 0,3 3 98 0,0 5 18 16,-3-6 3-16,0 4 1 0,-3 2-57 0,6 0-11 15,0 0-3-15,0 5 0 0,-3 3-35 0,3 0-14 16,0 5 11-16,0 5-11 0,3 1 8 0,-3 5-8 16,0 0 0-16,0 5 9 0,0 2 5 0,0-1 1 15,-3 4 0-15,3 0 0 0,3 3-7 0,-3-2-8 16,-3-1 11-16,3 1-11 0,-3-4 9 0,3-2-9 15,0-2 0-15,0-3 9 0,-3 0-9 0,6-6 0 16,0-2-10-16,0-3 10 16,0-2-27-16,3-1 1 0,-6-4 0 0,3-1 0 15,3-2-30-15,0-6-7 0,0-2-1 0,0-1-785 16</inkml:trace>
  <inkml:trace contextRef="#ctx0" brushRef="#br0" timeOffset="6950.518">5315 6088 1918 0,'-6'-11'42'0,"3"9"9"0,0-6 1 0,3 0 3 0,-3 0-44 0,3 3-11 0,0-1 0 0,0 6 0 16,0-10 73-16,3 2 13 0,3-3 2 0,-3 1 1 16,6 2-34-16,-3-3-7 0,0 3-2 0,3 0 0 15,3 0-29-15,3 3-5 0,-1 0-2 0,4 0 0 16,0 2-10-16,0 0 0 0,3 1 0 0,0 2 0 15,0 0 0-15,-1 5 0 0,1 3 0 0,0-3 0 16,-3 3 0-16,6 0 0 0,-3 3 0 0,-1-1 0 16,1-2 0-16,0 3 0 0,0-1 0 0,-3 1 0 15,0-1-12-15,-6 1 12 0,-1-3-12 0,-2 5 12 16,0-5-12-16,-9 5 12 0,0 1-12 0,-9-1 12 0,0 0 0 16,-2 3 0-16,-7 0 0 0,-3 0 0 0,-3-3-15 0,0 5 5 15,-3-2 1-15,-5 3 0 0,-1-3-13 0,-3 2-2 16,1 3-1-16,-1-2 0 15,3-1-19-15,6-2-4 0,6 0-1 0,4-5-593 16,5-1-118-16</inkml:trace>
  <inkml:trace contextRef="#ctx0" brushRef="#br0" timeOffset="7311.424">6241 5977 2073 0,'0'0'45'0,"-9"3"10"0,0-3 1 0,0 2 4 0,-3 1-48 0,-3 0-12 0,3-1 0 0,0 1 0 16,0 2 44-16,4 0 8 0,-4 3 0 0,0 3 1 16,3 0-34-16,-3-1-7 0,3 3-2 0,-3 1 0 15,-3 1 1-15,3 4 0 0,0 2 0 0,-6 0 0 16,4 0 6-16,-4 3 2 0,3 0 0 0,0 3 0 15,-3 4 1-15,6-2 0 0,0 0 0 0,3 3 0 16,0 0-5-16,6-3-1 0,0 3 0 0,3-3 0 16,3-3-6-16,0 4-8 0,3-9 11 0,0 2-11 15,6-4 12-15,3 0-4 0,-3-1 0 0,6-2-8 16,-3-3 10-16,6-2-10 0,-4-1 8 0,7-4-8 0,0-1 0 16,0-2 0-16,6-3 8 0,-7-3-8 15,4-5-98-15,0 0-22 0,6-3-4 16,-3-4-904-16</inkml:trace>
  <inkml:trace contextRef="#ctx0" brushRef="#br0" timeOffset="7644.482">6571 6242 1724 0,'0'0'38'0,"0"0"8"0,-3-3 2 0,3 3 0 0,-3-5-39 0,3 2-9 0,-3-2 0 0,3 5 0 16,0 0 56-16,0 0 10 0,3-3 2 0,-3 3 0 16,9-3-36-16,-3 1-6 0,0-1-2 0,3 3 0 15,3 0 5-15,0 3 1 0,0-1 0 0,3 1 0 16,-1 0-3-16,4 2-1 0,-3 0 0 0,3 1 0 16,3-1-13-16,0 3-2 0,-3 0-1 0,-4 0 0 15,4 2-10-15,-3 1 8 0,-3-1-8 0,0 1 8 16,-6 2 1-16,-3 0 0 0,3 1 0 0,-3-1 0 15,-6 0 5-15,-3 0 1 0,0 1 0 0,-3-1 0 16,0 3 9-16,-6 0 1 0,-3-3 1 0,1-3 0 16,-4 6-14-16,3-3-4 0,-3 1 0 0,0-4 0 15,-3 4-8-15,3-4 8 0,4-2-8 0,-1-3 8 16,-3 1-79-16,6-1-16 0,3-2-3 0,3-3-944 16</inkml:trace>
  <inkml:trace contextRef="#ctx0" brushRef="#br0" timeOffset="7911.552">7071 6194 2246 0,'0'0'49'0,"0"0"11"0,-3-5 1 0,-3 5 3 0,0-3-52 0,0 3-12 0,-6 3 0 0,1-3 0 16,-4 5 65-16,0 0 11 0,-6 3 1 0,0 0 1 15,0 5-14-15,0 1-4 0,1-4 0 0,-1 6 0 16,0 0-47-16,0 0-13 0,9 2 0 0,-3 3 0 15,3 1 0-15,3-1 0 0,-2 0 0 0,8 3 0 16,0 0-11-16,0-3 11 0,3 3-8 16,3-3 8-16,3-3-8 0,0 1 8 0,-1-3-8 0,1-3 8 15,6 0 0-15,-3-2 0 0,6-1 0 0,0-2 8 16,0 0-8-16,3-3 0 0,3-2-8 0,2 0 8 31,-2-3-136-31,0-3-23 0,3-2-4 0,0 2-539 0,0-2-108 0</inkml:trace>
  <inkml:trace contextRef="#ctx0" brushRef="#br0" timeOffset="8176.206">7205 6501 1664 0,'3'-5'47'0,"-3"5"11"15,0 0-46-15,0-3-12 0,0 0 0 0,3-2 0 16,0 2 120-16,-3 3 21 0,0 0 5 0,0 0 1 0,3 0-33 0,-3 0-6 16,0 0-2-16,0 0 0 0,3 6-62 0,-3 2-13 15,-3-1-3-15,3 1 0 0,0 3 0 0,0 0 0 16,0 2 0-16,-3 0 0 0,-3 0-16 0,6 0-3 15,3 1-1-15,-3-1 0 0,0 3-8 0,0-3 0 16,0 3 0-16,3-3 0 0,0-2 0 0,0 2 0 16,-3-2 0-16,3-1 0 0,6-2 0 15,-6 0 0-15,0 0 0 0,6-3 8 0,-3-2-8 0,3-3 0 16,0 0 0-16,0-3 0 0,5 1 0 0,-2-6 0 16,6-3 0-16,-6 0 0 15,0 1-151-15,6-6-22 0,-3 0-5 0,-3-2-862 0</inkml:trace>
  <inkml:trace contextRef="#ctx0" brushRef="#br0" timeOffset="8412.221">7241 6427 2361 0,'0'0'52'0,"0"0"10"0,-6 0 2 0,6 0 4 0,0 0-55 0,-6 0-13 0,0-3 0 0,6 3 0 15,0 0 58-15,0 0 9 0,0 0 1 0,0 0 1 16,0 0-53-16,0 0-16 0,0 0 0 0,-6 5 8 15,3 3-8-15,3-8 0 0,0 6 0 0,-3 4 0 16,-3-2 0-16,6-8 0 0,0 8 0 0,3 0 0 16,3-3 0-16,-6-5-10 0,0 0 10 0,9 6-13 15,3-4-7-15,-3 1 0 0,0-6-1 0,3-2 0 16,0 2-12-16,-1-2-3 0,-2-3 0 0,-3 3 0 16,3-3 8-16,-3 3 0 0,-3-3 1 0,-3 8 0 15,-3-6-1-15,3 1-1 0,-6 0 0 0</inkml:trace>
  <inkml:trace contextRef="#ctx0" brushRef="#br0" timeOffset="8778.579">6538 6056 1670 0,'0'0'36'0,"0"0"8"0,0 0 2 0,0 0 2 0,0 0-39 16,0 0-9-16,0 0 0 0,0 0 0 0,0 0 101 0,0 0 19 0,0 0 3 0,9 3 1 15,-9-3-36-15,9 0-6 0,3 3-2 0,0-1 0 16,6 1-26-16,0 0-6 0,3-1 0 0,2-2-1 15,1 0 1-15,3 0 0 0,0 0 0 0,3 0 0 16,2 0-33-16,-2-2-7 0,0 2 0 0,0 0-8 16,-1-3 11-16,1 0-11 0,-6 1 10 0,3-1-10 15,-3 3 0-15,-1-5 0 0,-2-1 0 0,-3 4 0 16,-3-1-15-16,-3-2-2 0,-3 5-1 0,0-3 0 16,-9 3-37-1,3-5-7-15,3 0-2 0,-6 5-703 0,-3-6-141 0</inkml:trace>
  <inkml:trace contextRef="#ctx0" brushRef="#br0" timeOffset="9009.354">6910 5964 1886 0,'0'0'41'0,"0"0"9"0,0 0 2 0,0 0 1 0,0 0-42 0,0 0-11 16,0 0 0-16,3-6 0 0,3 1 94 0,0 2 17 15,3 1 3-15,3 2 1 0,0 0-44 0,6 2-9 0,0 1-2 0,3 2 0 16,-1-2-27-16,4 0-5 0,3-1-2 15,-6 4 0-15,-6 2-15 0,0-3-3 0,3 5-8 0,-4 1 12 16,-2 0-12-16,-6-1 11 0,0 3-11 0,-6 1 10 16,0-1-10-16,-3 3 0 0,-6 0 0 0,0 0 8 31,-5-1-35-31,-1-1-7 0,-6 2-2 0,0-1-1110 0</inkml:trace>
  <inkml:trace contextRef="#ctx0" brushRef="#br0" timeOffset="10413.099">7908 6435 1512 0,'0'0'43'0,"0"0"9"0,0 0-42 0,0 0-10 0,0 0 0 0,0 0 0 0,0 0 84 16,0 0 14-16,0 0 3 0,-3 5 1 0,3 0-22 0,-3 3-5 16,0 0-1-16,0 0 0 0,0-3-34 0,0 3-8 15,-3 3 0-15,0-1-1 0,0 1-8 0,-3-3-2 16,-3 5 0-16,0-2 0 0,-3 2-10 0,0 0-3 16,0 0 0-16,-2 1 0 15,2-4-79-15,-3 4-16 0,6-4-3 0,-3 1-845 16</inkml:trace>
  <inkml:trace contextRef="#ctx0" brushRef="#br0" timeOffset="10901.937">8235 6072 2156 0,'0'0'48'0,"0"0"9"0,-6 0 3 0,-3 0 0 0,6 0-48 0,3 0-12 0,0 0 0 0,0 0 0 16,0 0 31-16,0 0 4 0,9 0 1 0,0 3 0 15,6-1-36-15,3 4 0 0,-3-4 0 0,5-2 0 16,1 3 0-16,-3 0 0 0,3-1 0 0,3 1 0 16,-3 2 0-16,0 1 0 0,-1-4 0 0,-2 4 0 15,0-1 15-15,-3 0-4 0,3 0-1 0,-3 1 0 16,0 2-10-16,-4-3 0 0,-2 3 9 0,-3 0-9 15,0 2 15-15,-3-2-2 0,-6 3 0 0,3 2 0 16,-6 0-13-16,-3 1 0 0,0 1 0 0,-5 1 0 0,-1 0 0 16,-3 3-10-16,-6-3 0 0,3 2 0 15,0 1-3-15,-2-1-1 0,-1 1 0 0,0 2 0 0,0-5 14 16,3 0 0-16,0-1 0 0,4 1 0 0,-1-5 20 0,6 0 6 16,0-1 2-16,3-2 0 0,6 0 6 0,0-3 2 15,3-5 0-15,6 6 0 0,3-1-17 0,6-2-3 16,3-1-1-16,0-2 0 0,5-2-3 0,1 2 0 15,3-3 0-15,0 0 0 0,0 1 12 0,2-4 1 16,1 4 1-16,3-1 0 0,0-2-11 0,-1 2-3 16,-2 0 0-16,0 1 0 0,-3 2-12 0,-1-3 11 0,1 0-11 15,-6 1 10-15,0-1-10 0,-3 3 10 0,-3-2-10 16,-1 2 10 0,-2 2-74-16,0-2-16 0,-6 3-2 0,-3-3-697 0,3 2-139 0</inkml:trace>
  <inkml:trace contextRef="#ctx0" brushRef="#br0" timeOffset="11300.112">9250 5850 1773 0,'0'0'50'0,"0"0"11"0,0 0-49 0,0 0-12 15,0 0 0-15,0 0 0 0,0 0 61 0,0 0 10 16,0 0 1-16,6 3 1 0,0 2-6 0,0 3-2 15,0 2 0-15,0 4 0 0,-3 2-22 0,0-1-5 16,0 4-1-16,-3 2 0 0,0 3-4 0,3 0-1 16,0 0 0-16,-3 2 0 0,0 0-15 0,-3 1-3 15,6-1-1-15,-6-2 0 0,3 0-5 0,-3 0-8 0,-3-3 11 16,3 3-11-16,0-3 8 0,0 3-8 0,-6-6 0 16,6 1 0-1,0-1-21-15,0-2-11 0,0 0-3 0,3 0-693 0,3-3-140 0</inkml:trace>
  <inkml:trace contextRef="#ctx0" brushRef="#br0" timeOffset="11935.928">9860 5961 2163 0,'0'0'48'0,"0"0"9"0,0 0 3 0,-6 0 0 0,0-5-48 0,0 2-12 16,0 0 0-16,0 3 0 0,1-2 75 16,-1 2 12-16,3 0 2 0,-3 0 1 0,3 2-66 0,-3 4-12 15,3-1-4-15,-3 0 0 0,3 3-8 0,0 3 0 16,-3-1 0-16,3 1 0 0,0 5 0 0,-3 0 0 16,3 0 0-16,0 2 0 0,-3 1 0 15,3 2 0-15,-3 0 0 0,3 3 0 0,-3-3 0 0,3 0 0 16,0 0 0-16,-3 3 0 0,3-3 0 0,3 1 0 15,-3 1 0-15,6-2 0 0,-3-5 0 0,3 3 0 16,3-3 0-16,0-3 0 0,0 0 0 0,0-2 0 16,3-1 0-16,3 1 0 0,-3 0 0 0,6-6 0 15,-3 3 0-15,3-6 0 0,-1 1 0 0,1 0 8 16,0-1-8-16,0-2 8 0,3-2 8 0,0-1 2 0,0-2 0 16,0-1 0-16,2 1 1 0,-2-3 0 0,0 0 0 15,-3 0 0-15,3-5-6 0,0 3-1 0,-6-1 0 16,2-2 0-16,-2-3-1 0,0-3-1 0,-3 1 0 0,3-3 0 15,-3 2-10-15,-3-2 8 0,0-3-8 16,0 3 8-16,-3 0-24 0,-3 2-4 0,-3 1-2 0,-3-1 0 31,0 1-8-31,-3-1-2 0,-3 3 0 0,-3 3 0 0,-3 3 2 16,-2 2 0-16,-1 0 0 0,-3 5 0 0,-3-2 12 0,3 5 2 0,1 2 1 0,-4 1 0 16,0 2 15-16,0 1-9 0,0-1 9 0,4 3-8 15,-1 2-4-15,6 1 0 0,-3-3 0 0,6 3 0 16,0-1 12-16,6 1 0 0,-3-3-9 0,6 0 9 15,1 0 0-15,-1-3 0 0,6-5 0 0,0 5 0 16,0 0 0-16,6 3 0 0,2-2 0 0,1-1 12 16,3 0 2-16,0-2 1 0,6-1 0 0,3-2 0 15,-3 0-6-15,3-2-1 0,-4 2 0 0,7-3 0 16,0 1 2-16,3-1 0 0,0 0 0 0,-4 1 0 0,4 2 6 16,-3-3 0-16,0 0 1 0,-3 3 0 0,0-2-17 0,-1-1 8 15,1-2-8-15,0 2 0 0,-3 0 12 0,0-2-12 16,-3 0 12-16,0-3-768 15,-1 0-152-15</inkml:trace>
  <inkml:trace contextRef="#ctx0" brushRef="#br0" timeOffset="12517.69">10185 5792 1458 0,'0'0'32'0,"0"0"6"0,6-3 2 0,-6 3 1 0,3-3-33 0,3 3-8 16,-6 0 0-16,0 0 0 0,6-2 126 0,-1-1 23 15,-5 3 5-15,6 0 1 0,0 0-54 0,3 0-10 16,-3 0-3-16,3 3 0 0,0-1-40 0,3 4-9 16,0-1-2-16,3 3 0 0,0 0-18 0,0 2-4 15,-1 4-1-15,1 2 0 0,3 2-3 0,0 1-1 16,3-1 0-16,-3 6 0 0,3 2 0 0,-4 4 0 0,4-1 0 16,0 0 0-16,-3 2-10 0,3 1 0 0,-6 0 0 15,3 0 0-15,-4 2 8 0,1 3-8 0,-6 0 8 16,0-2-8-16,0 2 0 0,-6-6 0 0,0 1 0 0,-3 0 0 15,-3-6 0-15,0 3 0 0,-6-5 0 16,0 3 0-16,-6-3 0 0,0-3 0 0,1 0 9 0,-10 0-1 16,0 0 6-16,-3-2 2 0,-3-1 0 0,1 1 0 15,-1-3-4-15,-3-3 0 0,0-3 0 0,1 4-812 16,-4-4-162-16</inkml:trace>
  <inkml:trace contextRef="#ctx0" brushRef="#br0" timeOffset="22111.069">7119 4958 1172 0,'0'0'33'0,"-3"-2"7"0,-3-4-32 0,3-2-8 0,3 8 0 0,0 0 0 16,-9-5 114-16,9 5 21 0,3-5 4 0,-3 5 1 16,0 0-78-16,9-3-15 0,3 1-3 0,9-1-1 15,2 3-33-15,4 0-10 16,-6-3 0-16,9 3 0 0,9 3 0 0,-1-3 0 0,-2-3 0 0,6 1 0 16,2-1 0-16,7-2 0 0,-1-1-12 0,1 1 3 15,0-3-3-15,2 0 0 0,1 0 0 0,-4 3 0 16,-5-3 12-16,3 3-13 0,-1-1 5 0,-2-1 8 15,-6 1 0-15,-4 4 0 0,-5-1 0 0,-3 0 0 16,0 3 0-16,-6 0 0 0,-10 0 8 0,-2 0-8 16,3 6 0-16,-6-4-19 0,-6-2 3 0,3 8-734 15</inkml:trace>
  <inkml:trace contextRef="#ctx0" brushRef="#br0" timeOffset="36483.683">11218 6292 1036 0,'0'0'23'0,"0"0"5"0,0 0 0 0,0 0 1 0,0 0-29 0,0 0 0 15,0 0 0-15,-9 0 0 0,3 0 0 0,0 0-21 16,3 0 3-16,-3 0 1 0,0 5 4 0,0-2 1 0,0-1 0 16,3 1 0-16,0 2 12 0,0 1-9 15,0-1 9-15,0 0-8 0,0-2 8 0,0 2 8 0,3-5-8 0,0 0 11 16,0 0 25-16,0 0 6 0,0 0 1 0,0 0 0 15,3 8-2-15,0-3 0 0,3 1 0 0,-6-6 0 16,0 0-23-16,6 5-5 0,0-2-1 0,0-1 0 16,3-4-4-16,-3 2 0 0,0-3-8 0,3 0 12 15,-3-2-4-15,0 0-8 0,-1 2 11 0,4-2-11 16,-6-3 17-16,3 0-3 0,-6-3-1 0,0 1 0 16,0 2 37-16,-3 3 7 0,0-3 2 0,-3 0 0 15,0 5-16-15,3-2-3 0,-2 2-1 0,5 3 0 16,-3-3-31-16,-3 1-8 0,0-1 0 0,0 3 0 15,3-3 17-15,3 3-1 0,0 0 0 0,-6 3 0 16,6-3-28-16,-6 3-5 0,0-1-2 0,3 4 0 16,-3-1 19-16,3 0 0 0,-3 1 0 0,3-1 0 15,-3 3 0-15,3 0 0 0,3-3 0 0,0 3 0 16,0 0-11-16,0-3 2 0,0-5 0 0,0 0 0 16,3 5-5-16,6 1-1 0,0-1 0 0,0 0 0 0,0-2 5 0,0-3 1 15,-3 0 0-15,0 0 0 0,3 3 9 0,-3-6 0 16,-6 3 0-16,0 0 0 0,0 0 16 0,0 0 4 15,0 0 2-15,-3-3 0 0,-3 3-3 0,-3 0-1 16,0 0 0-16,0 3 0 0,-3 0-18 0,3 2-11 16,0 3 2-16</inkml:trace>
  <inkml:trace contextRef="#ctx0" brushRef="#br0" timeOffset="37778">12009 5895 738 0,'0'0'16'0,"0"0"3"0,6-5 1 0,0-1 1 0,-3 1-21 0,3 0 0 0,-3-3 0 15,3 3 0-15,0-6 49 0,0 3 6 0,-3 3 1 0,3-3 0 16,-3-3 25-16,0 3 6 0,0 3 1 0,-3-3 0 16,0 0-2-16,0 8 0 0,-3-5 0 0,0 0 0 15,-3-3-46-15,0 2-8 0,0 1-3 0,0 2 0 16,-6 3-20-16,3-2-9 0,0 2 8 0,-3 0-8 16,3 0 0-16,-2 2-9 0,-1-2 0 0,-3 3 0 0,3 0 9 15,-6-1-8-15,3 1 8 0,3 2-8 0,-6 1 8 0,1 1 0 16,-1 1 0-16,0 3-8 0,0-3 8 0,6 2-13 15,-3 4 5-15,0-1 8 0,3 3 0 0,3 0 0 16,0 2 0-16,4 3 0 0,-1 1 0 0,3 1 0 16,3 4 0-16,3-3 0 0,0-3-8 0,0 5 8 15,5-2 0-15,-2 0 0 0,3 0 0 0,3-3 0 16,0 0 0-16,0 0 0 0,0 0 0 0,0 3 0 16,0 0 0-16,3-5 12 0,-3-1-12 0,2 1 10 15,-2-1-10-15,0 1 10 0,3-1 2 0,-3 1 1 16,0-3 0-16,0-3 0 0,3 0-5 0,-3-2 0 0,0-4-8 15,2 1 12-15,1 0 3 0,-3-5 0 0,3 0 0 0,0-3 0 16,0 0 1-16,3 0 1 0,-3-6 0 16,5 1 0-16,-5 0-9 0,3-6-8 0,0 1 9 15,-3-1-9-15,3-5 15 0,-3 0-3 0,0 0-1 0,-1 1 0 16,-2-1 4-16,0-3 1 0,0 1 0 0,-3 2 0 16,3-3 12-16,-6-2 4 0,0 3 0 0,0-4 0 15,-3 4-12-15,-3-1-1 0,3-2-1 0,-3 3 0 16,-3-1-10-16,0-2-8 0,-3-3 12 0,-3 3-12 15,3 0 16-15,-3 0-3 0,0-1-1 0,-6 4 0 16,3-1-20-16,0 1-5 0,1 5-1 0,2-3 0 16,-3 0 14-16,-3 3 10 0,3-6-2 0,-3 6 0 15,0 2-8-15,3 1 0 0,0-1 0 0,-3 3 0 16,4-2 0-16,-1 2-9 0,0 0 9 0,0 3 0 16,0-3 0-16,3 2-8 0,-6 1 8 0,6 0 0 0,0 2 0 15,0 3 0-15,0-3-8 0,0 3 8 0,1-2-8 0,-1 4 8 16,0 1-12-16,0 2 12 0,-3 1-12 15,3-1 12-15,0 0-12 0,0 6 12 0,0-3-9 16,3 5 9-16,-3-2 0 0,3 2-9 0,0 0 9 0,3 3 0 16,0 0-9-16,3 0 9 0,3-3 0 0,0 5 0 15,0 1 0-15,6 2 0 0,0-2 0 0,3-1-11 16,0 3 11-16,0-2-8 0,3 2 8 0,3-5-8 16,-3 2 8-16,5 1-8 0,-2-1 8 0,3 1 0 15,0-1 0-15,3 1 0 0,0-3 0 0,-1 2 0 16,-5 1 0-16,3-1 0 0,0 4 0 0,0-4 11 15,0-2-3-15,-4 2 0 0,1 4-8 0,-3-4 0 16,-3 1 0-16,0-1 0 0,0-2 0 0,-3-3 0 0,0 1 0 16,-6-7 0-16,0 1 0 0,-3-8 0 0,0 0 0 15,3 8 0-15,-3 0 0 0,0-8 12 0,0 0-12 0,0 0 12 16,0 0-24-16,-6 0-5 0,0 0-1 0,6 0 0 16</inkml:trace>
  <inkml:trace contextRef="#ctx0" brushRef="#br0" timeOffset="38278.57">12536 6313 777 0,'0'0'16'0,"0"5"4"0,0-5 1 0,-6 6 3 0,3 1-24 0,0-1 0 0,-3 2 0 0,3 0 0 16,0 0 45-16,-3 0 5 0,3 5 1 0,0 0 0 15,0 0-1-15,3 3 0 0,-3-3 0 0,1 1 0 16,-1-1 3-16,3 3 1 0,-3-3 0 0,3 0 0 16,0 0-31-16,0-2-7 0,0 0 0 0,0-1-1 15,3 1 6-15,0-3 2 0,-1 0 0 0,1-3 0 16,-3-5 2-16,0 0 1 0,0 0 0 0,9 2 0 16,0 1-12-16,0-6-2 0,-3 1-1 0,0-1-482 15,3-5-96-15</inkml:trace>
  <inkml:trace contextRef="#ctx0" brushRef="#br0" timeOffset="38454.179">12438 6125 1227 0,'0'0'27'0,"3"-5"5"0,0 0 2 0,-3 5 1 0,0 0-35 0,6-6 0 15,0 1 0-15,-6 5 0 0,9 0 8 0,0 0-8 16,-9 0 0-16,0 0-360 0,0 0-78 16</inkml:trace>
  <inkml:trace contextRef="#ctx0" brushRef="#br0" timeOffset="38890.028">13024 5704 1090 0,'0'0'24'0,"0"0"4"0,0 0 2 0,0 0 2 0,0 0-32 0,0 0 0 16,0 0 0-16,0 0 0 0,-6 3 0 0,-6-3 0 16,4 5 0-16,-7 1 0 0,3 2 0 0,-6 5 0 15,3 0 0-15,-3 3 0 0,0 5 0 0,3 0-8 16,-2 0-1-16,-4 3 0 0,0 3 9 0,0 2-10 16,3-3 10-16,0 3-10 0,3 0 22 0,-2-2 5 15,5 2 1-15,0-3 0 0,3 1-18 0,3-3 10 16,-3 0-10-16,6-1 8 0,6 1 8 0,3 0 2 15,-3-3 0-15,6 3 0 0,3-5 27 0,3-1 6 16,-1 3 1-16,1-2 0 0,3-1 4 0,0-2 2 16,3 0 0-16,-3 0 0 0,0 0-29 0,-3-3-5 0,2 0-2 15,4-2 0-15,-3-3-10 0,0 2-1 0,-3-4-1 16,0-1 0-16,6 0-21 0,-7-2-4 0,1-3-1 16,0-3 0-16</inkml:trace>
  <inkml:trace contextRef="#ctx0" brushRef="#br0" timeOffset="39455.594">13188 5980 1324 0,'0'0'29'0,"0"0"7"0,0 0 0 0,-3-3 1 0,0 0-29 0,3 3-8 15,0 0 0-15,0 0 0 0,0 0 0 0,0 0 0 16,0 0 0-16,0 0 0 0,6 3 0 0,-6-3 0 16,6 3 0-16,3-1 0 0,3 4 9 0,-3-4-9 15,0 1 12-15,3-1-12 0,-3 1 14 0,2 2-4 16,1 1-1-16,3-4 0 0,-3 6 8 0,0-5 2 15,-3 2 0-15,3 1 0 0,0 1-9 0,0 1-2 16,-3 0 0-16,0 0 0 0,-4 0-8 0,1 0 0 16,-3 0-12-16,0 0 12 0,0-3-24 0,-3 3 4 0,-3 0 0 0,-3 0 0 15,0 0 20-15,1 0-11 0,-4-3 11 16,0 1-8-16,0 2 8 0,0-3 0 0,0 0 0 16,-3 0 0-16,0 1 0 0,0 2 0 0,-3-3 0 15,3 3 0-15,-3-3 0 0,1 3 0 0,-4-3 0 0,6 3 0 16,0-2 0-16,-3 2 0 0,0-3 0 0,0 3 0 15,3 2 11-15,3-2-3 0,1 0 0 0,2-2 0 16,-3 1-8-16,3 1 0 0,3 0 0 0,3 0 0 16,-3-2 0-16,3-6 0 0,0 0 0 0,6 5 12 15,0 0-12-15,3-2 10 0,-3-1-10 0,2 1 10 16,1-6-10-16,6 3 0 0,3 0 9 0,0 0-9 16,3-2 66-16,0-1 9 0,-1-2 1 0,4 0 1 15,0-1-17-15,-3 1-3 0,3 0-1 0,0-1 0 16,-4 1-38-16,1-3-8 0,0 0-2 0,0 3 0 15,0 0-25-15,-3 2-6 0,2-2-1 0,-5-1-540 16,-3 1-109-16</inkml:trace>
  <inkml:trace contextRef="#ctx0" brushRef="#br0" timeOffset="39859.436">13459 5641 1371 0,'0'0'30'0,"6"-3"6"0,-6 3 2 0,9 3 1 0,0 2-31 0,3 1-8 0,2-1 0 0,1 3 0 15,0 0 0-15,3 2 0 0,3 1 0 0,0 2 0 16,3-2 0-16,-1 2-8 0,-2 3 8 0,0 0-12 16,0 2 12-16,0 3 0 0,0 0 0 0,-4-2 0 15,4 2 19-15,-3 3-1 0,-3 2 0 0,3 1 0 16,-6-1 18-16,0 1 3 0,-3-1 1 0,-3 1 0 16,0-1-23-16,-3 1-4 0,-3-4-1 0,-3 4 0 15,-3-3-3-15,-3 0-1 0,0-3 0 0,-6 3 0 16,0-1-8-16,-3-1 8 0,0-1-8 0,-3-3 8 15,1 1 0-15,-4-3 0 0,-3-1 0 0,0-1 0 16,0 4 19-16,1-2 3 0,-7-3 1 0,0 1 0 16,3-1-40-16,-2 0-8 0,-4 0-2 0,3-2-759 15</inkml:trace>
  <inkml:trace contextRef="#ctx0" brushRef="#br0" timeOffset="40394.113">11515 6728 1162 0,'3'-8'25'0,"-3"6"6"0,3-4 1 0,-3 6 1 0,0 0-33 0,0 0 0 0,3-2 0 0,3-3 0 15,-3-1 15-15,-3 6-4 0,0 0-1 0,6-5 0 0,0 2 11 0,0-2 3 16,3 2 0-16,0 3 0 16,0-2-4-16,6 2 0 0,-1 0 0 0,7 0 0 0,0 0 12 0,3 0 1 15,9 0 1-15,2 0 0 16,7 0-5-16,6 0-1 0,5 2 0 0,4-2 0 0,8 0-16 0,7 0-4 16,-1 3-8-16,4-6 12 0,2 3-3 0,0-2-1 15,1-1 0-15,5 3 0 0,0-5-8 0,1 2 0 16,-7-2 0-16,1 0 0 0,-7-1 10 0,0 1 3 15,1-3 1-15,-7 0 0 0,-8 0 30 0,-6 0 7 16,-4 0 1-16,-5 0 0 0,-6 0-7 0,-4 3-1 16,-2-3 0-16,-6 3 0 0,-3 0-35 0,-6 2-9 15,-3 0 0-15,-4 1 0 0,-5-1 0 0,-3 3 0 16,0 0 0-16,-6-3 0 16,-2 3-28-16,-4 0-8 0,-3 3-2 0,-6 0-825 0</inkml:trace>
  <inkml:trace contextRef="#ctx0" brushRef="#br0" timeOffset="41289.136">11944 7075 1265 0,'0'0'36'0,"3"-5"8"0,0 2-36 0,3-2-8 16,-3-1 0-16,3 1 0 0,-3 0 56 0,-3 5 10 16,3-5 2-16,-3-1 0 0,3 1-33 0,-3 0-7 15,0 5 0-15,0-8-1 0,-3 2-15 0,-3 4-2 16,0-3-1-16,-3 2 0 0,-3 0-9 0,0 3-11 16,-6-2 3-16,-3 2 0 0,0 0 8 0,-2 2-8 0,-4-2 8 15,-3 3-8-15,3 0 8 0,-2 2 14 0,-1 0-3 16,3 0-1-16,-3 3 1 0,6 3 0 0,-2-3 0 0,5 2 0 15,0 4-11-15,3 2 0 0,0-1 0 0,3 1 8 16,3 3-8-16,1-1 0 0,2 1 0 0,3 5 0 16,6-1 0-16,0 1 0 0,0 3 0 0,6-1 0 15,0 1 0-15,2-4 0 0,4 4 0 0,0-3 0 16,0 0 0-16,3-3 0 0,3 3 0 0,0-6 0 16,0 1 12-16,2-1 3 0,1-2 1 0,0-5 0 15,3-1 20-15,0-2 5 0,0 0 1 0,-1-3 0 16,1-2 18-16,3 0 3 0,-6-6 1 0,3 0 0 15,-1 1-23-15,-5-4-4 0,3 1-1 0,-3-3 0 16,0 0-10-16,-3-5-2 0,-3 0-1 0,0 0 0 16,-1-3-15-16,-2 0-8 0,0-3 10 0,0 1-10 15,-3-3 12-15,0 2-3 0,-3-2-1 0,3-3 0 16,-3-2-8-16,0-1 0 0,0 3 0 0,0 1 0 0,0-1 0 16,0 0 8-16,0 0 0 0,0 6 0 0,3-4-8 15,-3 4 0-15,-3 2 0 0,3 0 0 0,0 3-8 0,-3 0-1 16,-3 2 0-16,0 1 0 0,0-1-7 0,0 3 0 15,-3 0-1-15,0 0 0 16,-6 3-8-16,3 0-2 0,-3-1 0 16,-3 4 0-16,0-1 12 0,1 0 3 0,-4 3 0 0,-3 3 0 0,0 2 12 0,0 1-9 15,-3-4 9-15,1 9-8 0,2-3 0 0,0 5 0 16,3-2 0-16,0-1 0 0,6 3-1 0,3 1 0 16,0 1 0-16,3-1 0 0,1 2 9 0,8-1-13 15,-1-1 5-15,4 4 8 0,0-2 0 0,6 3 0 0,3 2 0 16,0 3 0-16,3-3 11 0,3 3-3 0,-3-3-8 15,2 0 12-15,-2 0-12 0,0-2 0 0,3-1 0 0,-3-2 0 16,0 0 9-16,-3 0-9 0,2 0 8 0,1-3-8 16,-6 0 0-16,3 0 0 0,-3-2 0 0,-3-1 0 15,-3 1 12-15,3 0-4 0,-6-3 0 0,3-1 0 16,-3 1-8-16,0 0-11 0,-3-8 3 0,0 0 0 16,0 0-4-16,0 0 0 0,0 0 0 0,0 0-594 15,0 0-119-15</inkml:trace>
  <inkml:trace contextRef="#ctx0" brushRef="#br0" timeOffset="41613.807">12364 7422 1130 0,'0'0'32'0,"0"0"8"0,0 0-32 0,0 0-8 16,0 0 0-16,0 0 0 0,0 0 14 0,0 8 2 16,0 2 0-16,2-2 0 0,-2 3 4 0,3-3 2 0,-3 2 0 0,-3 1 0 15,3 2 6-15,0 0 2 0,0-2 0 0,3-1 0 16,-3 1-30-16,3 2 0 0,-3 0-13 0,3 1 4 15,0-4 29-15,0-2 5 0,0 3 2 0,0-3 0 16,0 0 8-16,0 0 1 0,0-1 1 0,0-4 0 16,0 0-13-16,0 2-4 0,3-5 0 0,0 0-487 15,0-5-97-15</inkml:trace>
  <inkml:trace contextRef="#ctx0" brushRef="#br0" timeOffset="41773.019">12274 7228 1555 0,'-6'-8'34'0,"3"3"7"0,-3 0 2 0,6 2 1 0,0 1-36 0,3-1-8 0,-3 3 0 0,6 0 0 16,3 3-31-16,3-1-8 0,0-2-1 0,3 6-1 0</inkml:trace>
  <inkml:trace contextRef="#ctx0" brushRef="#br0" timeOffset="42106.532">12858 6964 1624 0,'3'-19'46'0,"0"14"10"0,-3 0-45 0,0 5-11 0,0 0 0 0,3-3 0 16,-3 3 0-16,0 0 0 15,0 0-12-15,0 0 12 0,0 0-20 0,-6 5 3 0,0 3 1 0,-3 3 0 16,0 2 4-16,-6 3 2 0,0 3 0 0,-3 2 0 16,0 0 10-16,-3 3 0 0,4-1 0 0,-4 4-8 15,0-1 8-15,0 1 0 0,0 2 0 0,3 3 0 16,1-3 14-16,2 3-2 0,3-3 0 0,0 2 0 16,6-1 0-16,0-1-1 0,3-3 0 0,3-2 0 15,3 0 1-15,3-6 1 0,3 1 0 0,3-1 0 16,0-4 23-16,6-1 5 0,2-5 1 0,7 0 0 15,0-3 0-15,0 0 0 0,2-5 0 0,4 0 0 16,0-5-42-16,0 0 0 0,-1-3-11 0,4-6 3 16</inkml:trace>
  <inkml:trace contextRef="#ctx0" brushRef="#br0" timeOffset="42541.278">12932 7252 1450 0,'0'0'32'0,"0"-10"6"0,0 2 2 0,0 0 1 0,0 2-33 0,3 1-8 16,3 3 0-16,0-1 0 0,0-2 37 0,0-1 6 16,3 4 1-16,-3-1 0 0,6-2 6 0,0 2 2 15,-1 3 0-15,1-3 0 0,3 1-26 0,3 2-5 0,-3 0-1 0,0-3 0 16,0 1-12-16,-3 2-8 0,3 0 8 0,-4 0-8 15,4 0 0-15,-3 0 8 0,0 2-8 16,0 1 0-16,0-1 0 0,-3 1 0 0,0 2 0 16,0 1 0-16,-3-1 0 0,3 0 0 0,-6 3 8 0,3 0-8 15,-3 3 0-15,-6-1 0 0,0 4 0 16,-6-1-8 0,0 3-16-16,-6 0-4 0,-3-1 0 0,-3 4 0 15,-3-3 1-15,0 0 0 0,1 0 0 0,-1-1 0 0,-3 1 11 0,3 0 1 0,3-5 1 0,1-1 0 16,2 1 14-16,6-1 0 0,0-4 0 0,3-1-9 15,3 0 34-15,-3 1 7 0,6-4 2 0,3-2 0 16,0 0-3-16,9 3-1 0,0-3 0 0,6 0 0 16,0-3-3-16,6 1-1 0,-1-1 0 0,4 0 0 15,-3 1-10-15,6-4-3 0,6 1 0 0,-4 0 0 16,1 0-13-16,3-1 11 0,-3 1-11 0,-1-3 10 16,1 0-34-16,-3 3-8 15,-3-6 0-15,3 1-832 0</inkml:trace>
  <inkml:trace contextRef="#ctx0" brushRef="#br0" timeOffset="42827.332">13364 6826 1591 0,'-3'-16'35'0,"3"16"7"0,0 0 2 0,0 0 0 0,0 0-35 0,0 0-9 0,9 6 0 0,3 2 0 31,-1 2-29-31,4 1-8 0,3-1-2 0,0 1 0 0,3 5 39 0,0-3 0 0,0 6 0 0,5-1 0 16,1 3 21-16,3 0 12 0,0 3 3 0,-1-3 0 16,-2 3 1-16,0 0 1 0,-3-3 0 0,0 6 0 15,-4-1-13-15,-2 1-2 0,-3-1-1 0,0 3 0 16,-3 0-8-16,-3 3-2 0,-3-3 0 0,-3 0 0 16,-3 3-3-16,-6-3-1 0,0-2 0 0,-6-1 0 15,0 0 1-15,-6-2 0 0,-6 3 0 0,-2-1 0 16,-7-2 5-16,-6 0 1 0,-5-3 0 0,-4 0 0 15,0 6-15-15,-5-4 0 0,-1 1-12 0,-5 0 12 16</inkml:trace>
  <inkml:trace contextRef="#ctx0" brushRef="#br0" timeOffset="60836.574">3550 8062 810 0,'0'0'23'0,"0"0"5"0,0 0-28 0,0 0 0 15,3-8 0-15,3 3 0 0,0-1 87 0,3 4 12 16,3-4 2-16,3 4 1 0,-1-4-44 0,4 1-9 0,0 0-1 0,0 2-1 16,0 1-13-16,3-1-2 0,-3 0-1 15,2-2 0-15,1 5-5 0,-3-3-1 0,6 1 0 16,0-1 0-16,2 0 1 0,1 3 0 0,3-5 0 0,3 2 0 16,2 1-9-16,1-1-1 0,0 3-1 0,3-5 0 15,-4 2-15-15,1 1 0 0,-6-1 0 0,3 0 0 16,-7-2-9-16,-2 5 9 0,-3-3-13 0,-3 3-719 15</inkml:trace>
  <inkml:trace contextRef="#ctx0" brushRef="#br0" timeOffset="67141.676">11670 5588 633 0,'0'0'13'0,"0"0"3"0,-9 5 1 0,0 1 3 0,0 2-20 0,0-1 0 0,0 4 0 0,3-3 0 16,-6-3 30-16,7 3 2 0,2-5 1 0,3-3 0 15,-3 8 14-15,3-8 2 0,-3 5 1 0,3-5 0 16,0 0-18-16,0 0-4 0,0 0-1 0,0 0 0 16,9 5-1-16,-7 1 0 0,-2-6 0 0,6 8 0 15,-6-8-2-15,0 0-1 0,0 0 0 0,0 0 0 16,0 0-9-16,6 5-2 0,-6-5 0 0,3 8 0 15,0-3-4-15,0 3-8 0,-3-8 11 0,0 11-11 16,3 5 8-16,0-1-8 0,-3 1 0 0,3 3 0 16,-3-1 8-16,0 3-8 0,0-2 0 0,3 0 0 15,0-1 16-15,0 3-3 0,-3 0-1 0,3 1 0 16,-3-1-20-16,0 3-5 0,0-1-1 0,-3 1 0 16,3 3 14-16,0-1 0 0,-3 1 0 0,0-1 0 15,-3-2 0-15,3 0 0 0,0-1 8 0,0 1-8 16,0-3 13-16,-3 3-1 0,3-5 0 0,0 2 0 15,0 0-12-15,1 0-16 0,-1-2 3 0,0 2 1 16,0 0 12-16,0 3 0 0,0-3 0 0,0-2 0 0,0 2 11 16,3 0 5-16,-3-3 0 0,0-2 1 0,0 0 1 0,0-5 0 15,3 2 0-15,0-5 0 0,0 0-9 0,0-8-1 16,0 0-8-16,0 0 12 0,0 0-12 0,0 0 0 16,0 0 8-16,6 0-8 0,0 3 0 0,-6-3 0 15,6-3 0-15,0 0 0 0,3 1 0 0,-4-1 0 16,1 3 0-16,-6 0 0 0,6 0 0 0,-6 0 0 15,0 0 0-15,0 0 0 0,0 0 0 0,6 0 0 16,-6 0 0-16,6 5 0 0,0-2 0 0,0 0 0 16,-6-3 0-16,6 2 0 0,-6-2 0 0,0 0 0 15,0 0 0-15,12 3 0 0,3-6 0 0,-3 3-10 0,0-2 10 16,3-1-8-16,0-5-8 0,2 5 0 0,1-2-1 16,0 0 0-16,3-1 4 0,0 4 1 0,0-1 0 15,2 3 0-15,-5 0 12 0,3 3-9 0,0-1 9 0,0 1-8 16,0 2 8-16,2 1 8 0,-2-1-8 0,0 0 11 15,3 3-11-15,0 0-11 0,-6-3 3 0,8 3 0 16,1-2 8-16,0-4 0 0,0 1 0 0,3-6 0 16,-1 3 0-16,-2-2 0 0,3-1 0 0,-3-2-8 15,2-1 8-15,-2 1-13 0,3 2 5 0,-3-2 8 16,2 3-9-16,1-1 9 0,3 3 0 0,0-3 0 16,-3 3 0-16,-1 3 0 0,-2-3 0 0,3 5 0 15,0-2-16-15,-7-1 3 0,4 1 1 0,-3 0 0 16,3-1 12-16,-3 4 0 0,2-4 0 0,4-2 0 15,-6 0 0-15,6 0 0 0,2-2 0 0,1-4 0 0,3 1-9 16,0-3 1-16,-1 0 0 0,-2 0 0 0,3 3 8 16,-6 0-8-16,2-1 8 0,-2 1-8 0,-6 5 8 15,3 0 0-15,-6 3 0 0,2-1 0 0,-2 6 0 16,-3 0 0-16,0 3 0 0,-3-1 0 0,0 4 0 0,0 2 0 16,-1-1 8-16,1 1-8 0,0-2 35 0,3-1 2 15,0 0 1-15,0-2 0 0,0-1-30 0,0-2-8 16,-1 0 0-16,4-5 0 0,3 2 9 0,-3-5-9 15,3 0 12-15,-1-3-12 0,1 1 12 0,0-1-12 16,0-2 12-16,0 2-12 0,3-2 8 0,-4 0-8 16,-5 2 0-16,6 0 0 0,-3-2 0 0,0 2 0 0,-3 3 0 15,2 0 0-15,-2 0 0 0,-3 0 0 16,-3 0 0-16,3 3 0 0,-3 0 8 0,-3-1-8 0,3-2 0 16,0 0 0-16,-1-2 8 0,1-1-8 0,0 0 0 0,3 1 0 15,-3-6 0-15,6 2 0 0,-6-2 0 0,3 3 0 16,0-3-17-16,-1 3 2 0,-2-3 1 0,3 0 0 15,0 3 14-15,-3 2 0 0,0-2 0 0,-3 2-9 16,3 1 9-16,-3-4 0 0,0 4 0 0,-3 2 0 16,3-3 0-16,-9 3 0 0,0 0 0 0,5-3 0 15,1-2 14-15,0 2-2 0,0-2 0 0,3-3 0 16,-3 3 16-16,-3-3 4 0,0 0 0 0,-3-3 0 16,3-2-9-16,0 0-2 0,-6 0 0 0,3 0 0 15,-3-3-13-15,3 0-8 0,-6-3 8 0,3 3-8 16,-3 6 8-16,-3-3-8 0,3-3 10 0,-3 0-10 15,-2 3 18-15,2-3-2 0,-3-3-1 0,0 3 0 16,3 0 2-16,0-5 1 0,3 0 0 0,3-3 0 16,0-2-18-16,0-1 0 0,0-7 8 0,3 0-8 0,3-3 0 15,0-3 0-15,-3 0 0 0,3 3 0 0,-3 0 0 0,0 3 0 16,-3 2 0-16,0 3 0 0,0 2 13 0,-3 1 6 16,0 2 1-16,-3 0 0 0,0 3-20 0,0 0 0 15,0 0-11-15,-2 0 11 0,-1-1 0 0,-3-1 11 16,0 1 0-16,3-1 0 0,0 1-11 0,0 1 0 15,0 0 9-15,0 0-9 0,0 0 8 0,1 2-8 16,2 1 8-16,-3-1-8 0,0 1 10 0,0 2-2 16,0 3-8-16,-3-1 12 0,3 1-3 0,-6 3-1 15,1-1 0-15,2 6 0 0,-3-3 5 0,0 2 1 16,-3 1 0-16,0 3 0 0,0 2 6 0,1 0 0 0,-7 0 1 16,3 0 0-16,3 2-21 0,-6 1 0 0,1-1 0 15,2-2 0-15,-3 3 0 0,0 0 0 0,0-3 0 0,1 2 0 16,-4-2 0-16,6 0 0 0,0-2 0 0,0 2 8 15,4 0 1-15,-1-3 1 0,0 0 0 0,0 3 0 16,0-5 7-16,0 3 2 0,1-1 0 0,-1 0 0 16,0-2-10-16,-3 5-1 0,-3-3-8 0,-3 1 12 15,-2 2-12-15,-7-3 0 0,3 3 0 0,-5 0 0 16,-1 0 0-16,0 3 0 0,-2-1-13 0,-4 4 4 16,-6-4 9-16,1 1-12 0,-10 2 12 0,1 0-12 15,-4 6 12-15,4-3 0 0,-4 5 0 0,-2 0 0 16,-4 1 0-16,1 4 11 0,0-2-3 0,-1 0 0 15,10-3 0-15,-4 0 0 0,1 1 0 0,5-1 0 16,7-5-8-16,2 0 10 0,3-3-10 0,7 0 10 16,5-2-2-16,6-3 0 0,3 3 0 0,7-3 0 15,-1-3 4-15,9 0 1 0,6 1 0 0,0-1 0 16,3-5-60-16,9 0-12 0,0-2-2 16,6-6-877-16</inkml:trace>
  <inkml:trace contextRef="#ctx0" brushRef="#br0" timeOffset="70502.879">13483 6601 1436 0,'0'0'32'0,"-3"8"6"0,0 0 2 0,0-2 0 0,0 1-32 0,-3-1-8 0,3 2 0 0,3-8 0 15,-3 8 44-15,0 0 7 0,3-3 1 0,3 0 1 16,3 3-38-16,0-3-15 0,6-2 11 0,-12-3-11 15,15 5 0-15,5-2 0 0,4 0 0 0,0-1 0 16,0 4 0-16,-3-4 0 0,3 6-8 0,-1 0 8 16,-2 0 0-16,0 5 0 0,-3 0-8 0,0 3 8 15,0 3 0-15,-4 2 0 0,-2 0 0 0,0 3 9 16,0 0-9-16,-3 2 0 0,3-2 0 0,0 3-11 0,0-1 11 16,3 0 0-16,-3 1 0 0,0-3 0 0,-1-3 0 0,1 0 0 15,3-2 0-15,0 2 0 0,-3-3 8 0,0 1-8 16,0-6 10-16,0 3-10 0,0 0 18 0,-3-3-2 15,-1 3-1-15,-2-3 0 0,3 0 6 0,-3 3 2 16,-3-3 0-16,0 3 0 0,0 0 14 0,-3 0 3 16,-3 3 1-16,0-4 0 0,-3 1-9 0,0 3-3 15,3-1 0-15,-3-2 0 0,-5 3-13 0,2-6-2 16,-3 3-1-16,0 0 0 0,3-3-13 0,-3 0 11 16,3 0-11-16,-3-2 10 0,0 0-10 0,3-1 10 0,-3-2-10 15,0 0 10-15,-2 0-10 0,2-3 10 0,0 1-10 16,-3-4 10-16,0 4-2 0,-3-4 0 0,3 1 0 15,-3 2 0-15,-2-2-8 0,-4 2 8 0,0 0-8 0,-6 3 8 16,0 0-8-16,-2 0 0 0,-4 3 0 0,0-1 8 16,-2 4-8-16,2-1 0 0,-3 0 0 0,6 0 0 15,-2 0 0-15,-1 1 0 0,-3-4 0 0,4 1 0 16,-1-3 0-16,0 2 0 0,0-2 14 0,1 0-4 16,2 3 19-16,0-3 4 0,0-3 1 0,-2 0 0 15,2 1-12-15,-3-1-2 0,1 0-1 0,-4 3 0 16,-6-3-11-16,4 1-8 0,-7-1 9 0,0 0-9 15,1 1 8-15,-4-1-8 0,-3 0 0 0,4 1 9 16,-1-1-9-16,-2-3 0 0,-4 4 0 0,4-6 0 16,-7 2 16-16,6-2-1 0,4-2-1 0,-7 2 0 15,4-3 11-15,-1-2 3 0,1 0 0 0,-1 2 0 0,3-2-10 16,-2 2-2-16,5 0 0 0,-2-2 0 0,-1 2-6 16,-3 1-2-16,-2 2 0 0,-1 0 0 0,-2 2-8 0,-1 1 0 15,1 0 0-15,-1-1 8 0,-2-2 1 16,-1 3 0-16,-2 0 0 0,2-3 0 15,1 0-33-15,2-3-6 0,4 0-2 16,-1-2 0-16,-3 0 32 0,4-3 0 0,-4-3 0 0,4 1 10 0,-4-1-20 0,7 0-4 16,-1 1-1-16,-2-3 0 0,-1-1 3 0,-2 1 0 15,-1 5 0-15,0-2 0 0,1 2 12 0,-1 0 0 16,1 0 0-16,-4 3 0 0,-2 2 0 0,-1 0-9 16,-2-2 9-16,2 2-8 0,1 1 8 0,-1-1 0 15,1 3 0-15,-3-3-8 0,-1-2 8 0,4 0 0 0,2-1 0 0,7-1 0 16,-4 1 0-16,3 1 0 0,4-3 0 15,-1 3 0-15,-2 2 0 0,2-5 0 0,1 0 0 0,2 0 8 16,0-2-8-16,1 2 12 0,2 0-4 0,-2 0 0 16,-1 3-8-16,-3-1 0 0,-2-2 0 0,5 6 0 15,4-1 0-15,-4 0 0 0,-3 6 0 0,4-3 0 16,-1 3 0-16,1-1 0 0,-10 4-9 0,1-4 9 16,2 1 0-16,6 0 0 0,4-3 0 0,-4 2 0 15,-2 1 0-15,2-3 0 0,9-3 0 0,-2 1 8 16,-4 2-8-16,3-3 12 0,10-2-12 0,2-3 12 15,-3 0-12-15,0 0 0 0,4 0 0 0,-4 0 0 16,0 0 0-16,-2 0 0 0,-4 0 0 0,0 3 0 16,1 0 0-16,-1 2 0 0,-3-2-10 0,1 2 10 15,2 3-10-15,0-3 10 0,-2 3-10 0,2 0 10 16,0 0 0-16,-2 3 0 0,-1-3 0 0,3 0 0 0,4 0 0 16,2 0 10-16,0 0 0 0,3-3 0 0,4-2-10 0,-1 0 12 15,3-1-12-15,0 1 12 0,-2-3-12 0,2-2 0 16,3-1 0-16,-3 0 8 0,3-2-8 0,-2-3-11 15,2-2 3-15,0-1 0 0,3 1 8 0,-3-3-13 16,0 2 5-16,4-5 8 0,-1 1-9 0,0-1 9 16,-3 3 0-16,3-3 0 0,0 3 0 0,-2-1 0 15,2-1 0-15,-3 4 0 0,-3 1 0 0,0-1 0 16,-2 0 0-16,-1 1 0 0,-3-1 0 0,0 1 0 16,4-1 0-16,2 4 0 0,-3-1 0 0,3 0 0 15,1-3 0-15,5 3 0 0,3 1 0 0,-3-4 0 0,6 0 0 16,0 1 0-16,3-3 0 0,3 0 0 0,0-1 0 15,4-1 0-15,-1-4 0 0,3 1 0 16,0-3 0-16,3 2 0 0,-3 1 0 0,3-3 0 0,-3-1 0 0,0 4 0 16,0 0 0-16,0-1 0 0,-3-2 0 0,0 5 0 15,0 0 0-15,-3 1 0 0,0 1 0 0,-3 4 0 16,3-3 8-16,-6 2-8 0,3 1 0 0,3-1 9 16,-2 3-9-16,2 0 8 0,0-2-8 0,0 2 8 15,0 0-8-15,3-2 0 0,3 2 0 0,0 0 0 16,0-3 0-16,6 1 0 0,3-1 0 0,0 1 0 15,-3-3 0-15,6 2 0 0,3-2-9 0,0 2 9 16,-1 4 0-16,-2-1 0 0,3 2 0 0,-3 1 0 16,6 0-8-16,-6 2 8 0,0 3 0 0,3 1 0 15,0-4 0-15,0 3-8 0,0-3 8 0,-1 3 0 16,1 1 0-16,3-4 0 0,3 3 0 0,0-3 0 0,0 3 0 16,3-5-8-16,3 3 8 0,2-4 0 0,4-1 0 0,3 1-8 15,0-2 8-15,-1 1 0 0,4-4-12 0,0 3 2 16,-7 0 0-16,4 3 0 0,-3 0-3 15,0 5-1-15,-3-3 0 0,-1 6 0 0,-2 0-2 0,0 5-1 16,0-3 0-16,-3 3 0 0,-1 3 8 0,4-1 9 16,-3 4-13-16,3-1 5 0,0 3-1 0,3-3 0 15,-1 1 0-15,1-1 0 0,3 0 9 0,-3 0 0 16,2 1 0-16,4-6 0 0,0 0 0 0,0 0 0 16,2-3 0-16,4 0 0 0,0 1 0 0,2-1 0 15,-2 0 0-15,0-2 0 0,0 0 0 0,-4 2 0 16,-2 1 0-16,3-1 0 0,-1 3 0 0,-2-3 0 15,6 1 0-15,-6-1 0 0,5 3 0 0,-2 0 0 0,0 0 0 16,2 0 0-16,1-3 0 0,0 1 0 0,0-4 0 0,-1 1 0 16,1-3 0-16,3 0 0 0,8 0 0 0,-2 0 0 15,-4 0 0-15,4-2 0 0,3-1 0 0,-1 3 0 16,-5-2 0-16,0 2 0 0,-1-3 0 0,4 3 0 16,5-2 0-16,-5 2 0 0,-12 2 0 0,5 1 0 15,4-3 0-15,-3 3 0 0,-10 0 0 0,4 2 0 16,0-2 0-16,3-1 0 0,-1 4 0 0,1-1 0 15,-9-2 0-15,6 2 0 0,5-2 0 0,1 0 0 16,-3-1 0-16,-1 1 0 0,1 2 0 0,-3-5 0 16,-1 3 0-16,4 3 0 0,-3-4 0 0,0 4 0 15,-4-1 0-15,4 3 0 0,-3 0 0 0,2-3 0 16,-2 1 0-16,0-1 0 0,0 3 0 0,-4 0 0 16,1-3 0-16,3 1 0 0,-3-4 0 0,2 4 0 15,10 2 0-15,-6-3 0 0,0-2 0 0,2 0 0 0,1-1 0 16,3 1 0-16,-1 0 0 0,-2-3 0 0,0 0 0 15,-1 2 0-15,-2-1 0 0,3 1 0 0,-6-2 0 0,-1 3 0 16,4 0 0-16,-3 2 0 0,-1 0 0 0,-2 1 0 16,-3 2 0-16,0 0 0 0,-3 0 0 0,-1 0 0 15,-2 0 0-15,0 0 0 0,0 2 0 0,0-2 0 16,0 3 0-16,-1-3 0 0,4 0 0 0,-3 0 0 16,6 0 0-16,-3 0 8 0,0 0-8 0,2-3 0 15,1 3 8-15,3-2-8 0,-3-1 0 0,-1 1 0 16,1-1 0-16,-3 3 0 0,-3-3 0 0,0 3 0 15,-3 0 0-15,-1 3 8 0,-2-3-8 0,0 5 0 0,-6-2 0 16,3 2 8-16,-3 0-8 0,0 1 11 16,-3 2-11-16,3 0 12 0,-3-1-4 0,0 1-8 0,3 0 12 15,-3 3-4-15,2 0-8 0,4-1 0 0,0 1 0 0,0-1 0 16,0-2 0-16,0 0 0 0,6 0 0 0,0 3 0 16,0-3 0-16,-1 2 0 0,4-2 0 0,0-3 0 15,-3 3 0-15,3-2 0 0,0 2 0 0,-3 0 0 16,2-3 0-16,-2 3 0 0,-3 2 0 0,0 1 0 15,0 0 0-15,-3-1 0 0,0 3 0 0,-3 1 0 16,0-1 0-16,-4 3 0 0,4 0 8 0,-3-1-8 16,3 1 18-16,-3 0-2 0,3-3 0 0,0 3 0 15,0 0-5-15,3-3-2 0,-3 1 0 0,6-1 0 16,-3 0-9-16,6-2 0 0,-4-1 0 0,1 1 0 16,3-3 0-16,-3 2 8 0,3-2-8 0,-3 0 0 0,0 0 0 15,0 0 0-15,-1 0 0 0,1-3 0 16,-3 1 0-16,0-1 8 0,-3 0-8 0,0 0 0 0,0 3 0 0,-3-2 8 15,3 2-8-15,-3 0 0 0,3 0 0 16,-3-1 0-16,3 1 8 0,-1-2-8 0,4 2 0 0,0-3 0 16,0 3 0-16,0-3 0 0,3 0 0 0,0-2 0 15,3-3 0-15,0 0 0 0,-1 0 0 0,4-3 0 16,0 1 0-16,0-1 0 0,-6 0 0 0,3 1 0 16,0-1-11-16,-4 1 11 0,4-1 0 0,-6 3-8 15,0-3 8-15,-3 3 0 0,0 3 0 0,0-3 0 16,0 3 0-16,-6-1 0 0,6 1 0 0,-6 2 0 15,3 0 0-15,0 1 0 0,0-1 0 0,-3 3 0 0,3-3 0 16,-1 3 0-16,1 0 13 0,-3 0-1 0,3 3-1 16,-3-3 0-16,-3 2 3 0,6 1 1 0,-6-1 0 0,3 1 0 15,0-1-7-15,-3 4 0 0,0-4-8 0,-3 4 12 16,3-1-12-16,0 0 9 0,0 0-9 0,0 0 8 16,0 1-8-16,0-1 0 0,0 0 0 0,3 0 0 15,0 1 0-15,0-1 0 0,0-3 0 0,3 1 0 16,0 2 0-16,0-2 0 0,3 2 0 0,0-2 0 15,0-3 0-15,0 2 0 0,3 1-8 0,-3-1 8 16,2 1 0-16,-2-1 0 0,0-2 0 0,0 3 0 16,3-3 0-16,-6 3 0 0,3-1 0 0,0-5 0 15,0 3 0-15,0 0 0 0,0 0 0 0,3-3 0 16,-3 3-12-16,0-2 12 0,-4-1-12 0,4 0 12 16,0 1 0-16,-3 2 0 0,6-3 0 0,-3 0 0 15,-3 3 0-15,3 0 0 0,3-3 0 0,-3 3 0 16,0-2 0-16,0-1 0 0,0 0 0 0,3 0 0 0,-1 3 0 15,1-2 0-15,-3-1 0 0,3 0 0 0,6-2 0 0,-3 2 0 16,0-2 0-16,-3-1 0 0,3 4 0 0,-3-4 0 16,-1 1 0-16,1 0 0 0,3 2 0 0,-3-2 0 15,0 2 0-15,-3 0 0 0,3-2 0 0,-3-1 0 16,3 4 0-16,0-4 0 0,-3 4 0 0,2-4 0 16,1 1 0-16,3 0 0 0,0 2 0 0,3-2 0 15,0-3 0-15,3 0 0 0,2 0 0 0,1-3 0 16,3-2 0-16,0 2 0 0,3 0 0 0,-1-2 0 15,1 2 0-15,-6-2 0 0,0 2 0 0,0 1 0 16,2-1 0-16,-2 3 0 0,-3-2 0 0,0 4 0 16,0-2 0-16,0 3 0 0,2-1 0 0,-2 1 0 0,0 0 0 0,0-1 0 15,3 4 0-15,-3-4 0 0,-4 1 0 16,7 0 0-16,0-1 0 0,0 1 0 0,0 0 0 0,-1-3 0 16,4 0 0-16,0 0 0 0,0-3 8 0,0-2-8 15,-1-1 0-15,4 1 0 0,0-3-9 0,3 3 9 16,-4-3-11-16,4 0 11 0,0 3-10 0,3-1 10 15,-4 1-11-15,1 2 11 0,-3 1-12 0,-3-1 12 16,-1 3-12-16,-2 0 4 0,0 3 8 0,-3 2-13 16,0 0 13-16,3 1-12 0,-4 2 12 0,-2 2-12 15,0-2-21 1,0 0-4-16,3 3-1 0,-3-3-682 0,-3 2-137 0</inkml:trace>
  <inkml:trace contextRef="#ctx0" brushRef="#br0" timeOffset="79234.991">4872 3781 892 0,'11'10'25'0,"-8"-2"6"0,-3-2-31 0,3 2 0 0,0 0 0 0,0-3 0 16,0 0 56-16,-3-5 6 0,0 0 1 0,3 3 0 15,-3 2-37-15,0-5-7 0,0 0-2 0,3 3 0 16,-3-3-17-16,0 0 0 0,3 5 0 0,3-2 0 16,-6-3 10-16,6 2-2 0,-3 4 0 0,3-4 0 15,3 1 0-15,-9-3 0 0,9 0 0 0,3 0 0 16,-3 0 0-16,0-3 0 0,0 3 0 0,3 0 0 0,-4 0 2 0,4 0 0 16,3 0 0-16,0 0 0 0,3 0 10 0,-3 3 3 15,3 0 0-15,0-3 0 0,2 2-12 0,1 4-3 16,0-4 0-16,3 1 0 0,3-1 4 0,-3 1 1 15,2 0 0-15,1-1 0 0,6 1-2 0,-3-3-1 16,-1 3 0-16,1-1 0 0,3 1-10 0,-3 0 0 16,-4-1 0-16,1-2 8 0,0 0-8 0,-3 0 8 15,-3 0-8-15,2-2 8 0,-2 2-8 0,0-3 0 16,0 0 0-16,0-2 0 0,-6 2 0 0,3 1 8 16,-1-4-8-16,-2 4 0 0,-3-3 20 0,-3-3-2 15,0 5 0-15,0 0 0 0,0 1-18 0,-9 2-9 0,0 0 1 16,0 0 0-16,3-3 16 0,-3 3 4 0,-6 0 1 0,6 0 0 15,-6-3-13-15,-3 3 0 0,-3-2-12 0,0 2-453 16,-3 0-91-16</inkml:trace>
  <inkml:trace contextRef="#ctx0" brushRef="#br0" timeOffset="81672.898">4860 3889 540 0,'12'-2'12'0,"-12"2"2"0,0 0 1 0,8 0 0 0,4-3-15 0,0 0 0 0,3 1 0 0,0-1 0 15,0 1 12-15,0-1-1 0,0-2 0 0,3 5 0 16,-1-6 19-16,4 1 4 0,-3 0 1 0,3 2 0 16,-6 3 0-16,6-3 0 0,-4 3 0 0,4 3 0 15,-3-3 4-15,6 3 1 0,-6 2 0 0,3 0 0 16,3-2-9-16,-4 0-2 0,-2-3 0 0,3 2 0 15,0-2-20-15,0-2-9 0,3 2 8 0,-4-3-8 16,1 0 0-16,3-5 0 0,-3 3 0 0,3 0 0 16,-4-1 0-16,1 4 0 0,-3-3 0 0,3 2 0 15,-3 0 10-15,0 3-10 0,-6-2 12 0,0 4-12 16,2-2 20-16,-5 3-2 0,0 2-1 0,0 0 0 16,0 1 4-16,-3-1 1 0,-6-5 0 0,3 8 0 15,3-3-10-15,-6-5-1 0,0 0-1 0,-6 8-388 16,-3-2-78-16</inkml:trace>
  <inkml:trace contextRef="#ctx0" brushRef="#br0" timeOffset="83142.386">6122 3649 946 0,'0'0'20'0,"6"5"5"0,-6 0 1 0,3 0 2 0,-3 3-28 0,3-2 0 0,0-1 0 0,-3-5 0 16,6 5 32-16,-1-2 0 0,-5-3 1 0,9 5 0 16,0-5-15-16,3 3-3 0,0 0-1 0,0-1 0 15,0 6 18-15,6-5 4 0,-6 2 1 0,9 3 0 16,2-3 11-16,4 1 1 0,3-1 1 0,-3 0 0 15,2-5-15-15,1 3-3 0,-3-3-1 0,3 0 0 16,-3 0-21-16,-1-3-10 0,1 3 10 0,3-5-10 16,-6 0 8-16,0-6-8 0,-1 3 0 0,-2 0 0 15,-3-8 0-15,-3 3 0 0,0 2 0 0,0 3 0 32,-6-2-18-32,-3 2-10 0,0 3-1 0,-6 5-417 0,3-8-83 0</inkml:trace>
  <inkml:trace contextRef="#ctx0" brushRef="#br0" timeOffset="84197.148">7333 3918 309 0,'0'0'8'0,"0"0"4"0,0 0-12 0,0 0 0 0,0 0 0 0,3-2 0 16,6-6 37-16,-3 3 6 0,-6-1 1 0,3 1 0 15,0 0 0-15,-3 5 1 0,6-8 0 0,0 3 0 16,-3-3-4-16,0 2-1 0,3-2 0 0,0 6 0 15,-6 2-16-15,3-6-4 0,9 1-1 0,-3 2 0 16,-1 1-8-16,4-1-2 0,-3 1 0 0,6 2 0 16,0 2-9-16,3 1 8 0,-6-1-8 0,6 1 8 0,3 0-8 0,-1-1 0 15,-2 1 0-15,6 2 0 0,0-2 0 16,0 0 0-16,-6-6 0 0,5 6 0 0,1-1 0 0,6-2 0 16,0-5 0-16,-1 2 0 0,-2-2 14 0,3 2 7 15,-6-2 2-15,6 0 0 0,2 0-7 0,-2-1 0 16,-3 4-1-16,6-1 0 0,2 0 9 15,-2 1 1-15,-3 2 1 0,-3 0 0 0,5-3-1 0,-2 3 0 16,0 3 0-16,-3-3 0 0,2 0-9 0,-2 0-1 16,-3 0-1-16,0 0 0 0,0 0-14 0,-3 2 9 15,-1 1-9-15,1-3 8 0,0-3-8 0,0 1 0 16,-6-1 0-16,0-2 0 0,-1-1 0 0,1 1 0 16,0 0 0-16,0 0 0 0,-3-3 0 0,0 0 0 15,-3 0 0-15,0 0 0 0,0-3-11 0,-6 6 3 0,0-3 0 16,-3 3 0-1,-3-1-33-15,3 6-7 0,-6-5 0 0</inkml:trace>
  <inkml:trace contextRef="#ctx0" brushRef="#br0" timeOffset="85433.431">9018 3916 500 0,'0'0'14'0,"0"0"3"0,0 0-17 0,0 0 0 0,9-3 0 0,0 1 0 0,-3-1 48 0,-6 3 7 15,9 0 1-15,3 0 0 0,-4 0 6 0,1 3 2 16,3-3 0-16,0 2 0 0,3 1-12 0,-3 2-3 15,0-2 0-15,3-1 0 0,-3 4-28 0,6-1-5 16,-4-2-2-16,1-1 0 0,3-2-6 0,0 0-8 16,0 3 11-16,3-3-11 0,0 0 0 0,2-3 0 15,1 3 0-15,6 0 0 0,0 3 0 0,-1-3 10 16,7 0-10-16,-3 0 12 0,0 0 6 0,-1 3 2 16,1-1 0-16,0 1 0 0,-3-3-1 0,2 3 0 15,-2-1 0-15,0 3 0 0,0-2-6 0,-1 2-1 16,1-2 0-16,-3 2 0 0,3 1-12 0,-3-1 11 0,2-2-11 15,-2-1 10-15,-3-2-10 0,3 0 0 0,-6 0 0 0,-1-2 0 16,1-4 0-16,-3 4 0 0,0-4 0 0,-3 1 0 16,3 0 0-16,-3-3 0 0,-1 0 0 0,1 3 0 15,-3 2 0-15,0-5 0 0,0 5 0 0,0 1 8 16,-3-1-8-16,0 0 10 0,0 3-10 0,-3 0 10 16,0-2-24-16,-6 2-5 0,0 0-1 0,0 0-384 15,0 0-76-15</inkml:trace>
  <inkml:trace contextRef="#ctx0" brushRef="#br0" timeOffset="88078.551">12578 3844 777 0,'0'0'16'0,"3"6"4"0,0-4 1 0,-3-2 3 0,9 8-24 0,-3-2 0 0,0-1 0 0,0-2 0 0,0 2 27 0,-1-3 1 15,1 4 0-15,6-4 0 0,-3-2-17 0,0 0-3 16,-9 0-8-16,0 0 12 16,12 0-12-16,0 0 0 0,3 3 0 0,0-3 0 0,0 0 0 0,0 3 0 15,-1-3 0-15,4 2 0 0,0-2 0 0,0 0 0 16,0 3-9-16,3 0 9 0,-3-3 0 0,2 2 0 16,-2-2 0-16,3 3 0 0,3 0 0 0,-3-1 0 15,6 3 0-15,-4 1 0 0,4-4 22 0,-3 4-2 16,3 2-1-16,0 0 0 0,2-3-7 0,-2 0-2 15,3 3 0-15,-6-3 0 0,2 1-10 0,-2-1 0 16,0 3 0-16,3-3 0 0,-6 1 8 0,3-4-8 16,-1 1 12-16,-2-1-4 0,3-2 4 0,0 0 1 0,0 0 0 15,-1-2 0-15,1-1 3 0,-3-2 0 0,3 2 0 16,0-2 0-16,-3-3-16 0,-1 3 0 0,-2-3 0 16,0 2-10-16,-6-1 10 0,3 1 11 0,-3 1-3 15,0 2 0-15,-3-2-8 0,3 0 0 0,-7 2 0 16,1 0-11-1,0 1-34-15,-6 2-7 0,0 0-2 0,0 0 0 0</inkml:trace>
  <inkml:trace contextRef="#ctx0" brushRef="#br0" timeOffset="93968.884">2273 9271 1280 0,'0'-16'36'0,"0"16"8"0,6-8-35 15,0 3-9-15,3-6 0 0,0 3 0 0,3 0 0 0,-6 3 0 16,0-5 0-16,2 2 8 0,1 2 32 0,-3-2 5 16,0 3 2-16,3 0 0 0,-3 0 27 0,3 5 6 15,0-3 0-15,0 0 1 0,0 1-30 0,3 2-7 16,-3 2 0-16,0 1-1 0,0 0-25 0,3 4-5 15,-1-1-1-15,1 4 0 0,3 1-12 0,6 2 0 16,-6 3 8-16,6-3-8 0,0 3 0 0,2-3 0 16,1 6 0-16,6-1 0 0,0-2 0 0,0 3 0 0,2-3 0 15,-2 0 0-15,3-1 0 0,-3-1 0 0,-1-1 0 16,1 0 0-16,-3 0 0 0,3-2 0 0,-4-3 0 0,-2 2 0 16,-3-2 10-16,0-2-10 0,-6 2 10 0,0 0-10 15,-3 2 11-15,-1-5-11 0,-2 3 12 16,-3-2-12-16,0 2 9 0,0 0-9 0,-6-1 0 0,0 1 9 15,-9 0 3-15,-3 3 0 0,1 0 0 0,-1-1 0 16,-6 1 1-16,3 2 1 0,-6 0 0 0,0 0 0 16,-3-2-14-16,1 2 0 0,-1 0 0 0,-6 1 0 15,3-1 11-15,-6 0-1 0,1 3 0 0,-4 0 0 16,-3-3 10-16,1 6 3 0,2-4 0 0,-3 1 0 16,1 6-5-16,-1-4-1 0,3-2 0 0,0 2 0 15,7 4-9-15,-7-4-8 0,6 3 12 0,0-2-12 16,1-1 13-16,2-2-4 0,3 3-1 0,3-1 0 15,3-2-8-15,0 0 0 0,4-3-12 0,8 0 12 16,0 1-11-16,3-4 11 0,0 1-8 0,6-3-662 16,6 0-132-16</inkml:trace>
  <inkml:trace contextRef="#ctx0" brushRef="#br0" timeOffset="94332.133">3356 9787 1105 0,'0'0'24'0,"0"0"4"0,0 0 2 0,0 0 2 0,0 0-32 0,0 0 0 0,0 0 0 0,0 0 0 15,0 0 32-15,-3 8 0 0,3-8 0 0,0 0 0 16,-3 5 62-16,-2 0 12 0,2 1 2 0,-3-1 1 15,3-2-26-15,-3 2-6 0,0 0-1 0,-3 1 0 16,-3-1-33-16,3 3-7 0,-6-3-2 0,0 6 0 16,-6 2-13-16,-5 0-2 0,-1 0-1 0,-6 3 0 15,-3 3-9-15,-2 2-1 0,-4 3-8 0,0 2 12 16,-2-2-12-16,-4 0 0 0,0 0 0 0,-2-3 0 16,-1 0 12-16,1 3-4 0,-1-3-8 0,6-3 12 15,7 1-12-15,-1 0 8 0,3-1-8 0,9 1 0 16,4-4 0-16,2 1 0 0,6 0-13 0,6-3-617 15,3 1-123-15</inkml:trace>
  <inkml:trace contextRef="#ctx0" brushRef="#br0" timeOffset="95779.067">5547 9028 1112 0,'0'0'32'0,"0"0"6"0,6-6-30 0,-6 4-8 16,0-4 0-16,0 4 0 0,0-4 78 0,0 4 14 15,-3-1 4-15,0-2 0 0,-3 2-9 0,0 3-2 0,0-5 0 0,-3 0 0 16,0 2-21-16,1 0-4 16,-7 1 0-16,0-1-1 0,-6 3-19 0,3 0-4 15,-3-3-1-15,-3 6 0 0,-2 0-9 0,-4 2-2 0,-3 3 0 0,-3 0 0 16,1 0-13-16,-7 0-3 0,-3 2-8 0,-2 1 12 15,-1 2-12-15,-5 0 8 0,-4 3-8 0,0 0 0 16,4 5 0-16,-1-5 0 0,1 0 0 0,2-3 0 16,1 0 22-16,8 1-2 0,3-4 0 0,3 4 0 15,4-1-20-15,5-3 9 0,3 1-9 0,6 2 0 16,6-2 0-16,3-1 0 0,6 4 0 0,6-4 0 16,6-2 0-16,6 3 8 0,3-3 0 0,9 0-8 15,3-3 0-15,5 0 0 0,4 3 0 0,9-5-9 16,-1-1 9-16,7-2 0 0,5 0 0 0,-2 0 8 15,5-2-8-15,1 2 12 0,-6-3-4 0,2 3 0 16,-2 0-8-16,2 0 11 0,-2-3-11 0,-1 3 12 16,-5 3-12-16,-1 2 0 0,-5 1 0 0,-3-4 0 15,-12 4 0-15,-4-1 0 0,-2 5 0 0,-9 1 8 16,-3 0-8-16,-3 2 0 0,-9-3 0 0,-6 9 0 0,-6-1 0 16,-6 6-11-16,-6-3 11 0,-8 3-8 0,-7 0 8 0,-3 3 0 15,-2-4 0-15,-4 4 0 0,0-1 0 16,1-2 0-16,-4 0 0 0,0 2 0 0,-5-2 0 0,-1 3 0 15,1-1 0-15,-1 1 0 0,-2-6 0 0,2 2 0 16,-2 1 0-16,5 0 0 0,-2 0 0 0,5 2 0 16,0-2 0-16,1-3 8 0,5 6 1 0,3-6 1 15,7 3 0-15,2-3 0 0,6-3-10 0,0 4 10 16,7-4-10-16,5 1 10 0,6-3-10 0,3-1 0 16,3 1 0-16,6-2 0 0,6-1 0 0,3 0 0 15,5-2 0-15,10-1 0 0,3-2 8 0,3-3-8 0,2 1 12 16,7-4-4-16,3 1-8 0,5-3 10 0,4 0-10 0,3 0 10 15,5-3-10-15,1 1 0 0,-1-1 0 0,1 3 0 16,-1-3 13-16,-2 1-2 0,-4 2-1 0,-5 0 0 16,-1-3 0-16,-5 3 0 0,-3 0 0 0,-7 3 0 15,1-1-10-15,-6 4 8 0,-6-1-8 0,-3 0 8 16,-1-2-25-16,-5 2-6 0,-3 1-1 0,-3 1 0 31,-3-1-136-31,0 2-28 0,-6-3-6 0</inkml:trace>
  <inkml:trace contextRef="#ctx0" brushRef="#br0" timeOffset="96319.694">4380 10771 1602 0,'6'-8'35'0,"-6"8"7"0,3-5 2 0,0 0 1 0,3-1-36 16,3 1-9-16,0 0 0 0,3-3 0 0,0 3 48 0,3-1 7 0,6-2 1 0,-4 0 1 15,7 3-13-15,3 0-2 0,0 2-1 0,3 1 0 16,-1-1-17-16,4 0-3 0,0 3-1 0,-3 0 0 16,-4 0-20-16,1 3 0 0,0-3 0 0,-3 3 0 15,0-1 0-15,-6 1 0 0,-4 2 0 0,-2 0 0 16,-3 1-12-16,-3 2-6 0,0 0-2 0,-6 0 0 31,-3 2-13-31,-3 6-3 0,-6 0-1 0,-3 0 0 16,-8 2-8-16,-1 1-2 0,-6 2 0 0,0 0 0 0,-2-2 27 0,-4-1 6 0,0 1 1 0,-3-3 0 15,4-1 13-15,-4-1 12 0,0-1-3 0,7 0 0 16,-1-2 36-16,6-1 7 0,0-2 2 0,6-3 0 16,4 1-2-16,5-1-1 0,0 0 0 0,3-2 0 15,6 0-29-15,3-3-6 0,0 0 0 0,12 2-1 16,9-2-1-16,2-2 0 0,7-1 0 0,3-2 0 16,6 2-6-16,-1-2-8 0,7 2 11 0,-3-2-11 0,2 0 18 15,4-1-3-15,-1 1-1 0,-2 0 0 0,3-3-14 16,-4 5 11-16,-2 0-11 0,-3 1-648 15,-4 2-135-15</inkml:trace>
  <inkml:trace contextRef="#ctx0" brushRef="#br0" timeOffset="97226.938">6434 9287 1602 0,'0'0'35'0,"0"0"7"0,0 0 2 0,-9-3 1 0,3 1-36 0,0 2-9 16,0-3 0-16,0 0 0 0,-2 3 9 0,-1 0 0 15,3 3 0-15,-3-3 0 0,0 3 0 0,0-3 0 0,-3 5 0 0,3-2 0 16,0 2-9-16,0 0 0 0,-3 0 0 0,0 1 0 15,0 2 9-15,1 0 0 0,-4 2 0 0,0-2 0 16,3 5 15-16,0-2 4 0,0 2 0 0,3 3 0 16,-3 0-8-16,6 5 0 0,0 0-1 0,0 3 0 15,0 0-19-15,3 5 0 0,3 0 8 0,0-2-8 16,3 2 0-16,3-3 0 0,3 3 8 0,3-2-8 16,0-1 8-16,6-2-8 0,0 2 9 0,0-2-9 15,0 0 14-15,2-3-3 0,1-2-1 0,3-1 0 16,0-2 10-16,0 0 1 0,-1-3 1 0,1-2 0 15,0-3 7-15,0 0 2 0,3-3 0 0,-3-5 0 16,-4-3-3-16,1 1-1 0,0-4 0 0,0-2 0 16,0 0-12-16,0 1-3 0,-4-9 0 0,-2 2 0 15,-3-1-2-15,0-4-1 0,0-2 0 0,-3 0 0 16,0-3-9-16,-3-3 0 0,-3 1-10 0,0-3 10 16,-3-6-36-1,0 1-2-15,-9-3 0 0,3 0 0 0,-6 3 10 0,3-1 3 0,-3-2 0 0,-3 5 0 0,0 3 13 16,-3 3 2-16,1-1 1 0,-1 4 0 0,0 1 9 15,-3 4 0-15,0-1 0 0,-3 6 0 0,4 0 0 0,-1 2 0 16,-3 3 0-16,-3 3 0 0,0 2 0 0,4 3 0 16,-1 0 0-16,0 6 0 15,-3 2-25-15,6 0-7 0,6 2 0 16,1 6-1-16,-1 0 33 0,3 2 12 0,3 4 0 0,3-1 0 0,3 5-12 0,6 1 0 16,0-1 0-16,3 1 0 0,6-1 22 0,0 3-2 15,0 3 0-15,5 2 0 0,7-2-6 0,0-3-2 16,0 0 0-16,0 0 0 0,2 3 1 0,1-5 0 15,0-4 0-15,0-1 0 0,0 4-1 0,-4-5-1 0,7-2 0 16,0-1 0-16,-3-2-3 0,-1 0 0 0,1-3 0 16,0 0-652-1,0-2-130-15</inkml:trace>
  <inkml:trace contextRef="#ctx0" brushRef="#br0" timeOffset="97507.052">6967 9869 1504 0,'3'-11'43'0,"-3"11"9"0,0 0-42 0,6-5-10 0,0 0 0 0,-6 5 0 16,6-3-8-16,-6 3-4 0,0 0-1 0,6 3 0 16,0-1 13-16,-6-2-12 0,3 6 12 0,0 4-12 0,-3 1 40 0,0 2 8 15,3-2 1-15,-3 5 1 0,0-1 2 0,0 1 1 16,0 3 0-16,3-3 0 0,-3 0-11 15,3 2-2-15,-3-2-1 0,3 3 0 0,3-1-9 16,0-2-2-16,-4 0 0 0,4-3 0 0,0 0-16 0,3 0 0 16,-6-2 0-16,6-3 0 0,-3-3 0 0,3-2-12 15,0 0 3-15,0-6 1 16,-3-2-17-16,3-3-3 0,3 0-1 0,0-5-738 16</inkml:trace>
  <inkml:trace contextRef="#ctx0" brushRef="#br0" timeOffset="97651.314">6863 9628 1850 0,'-6'-13'40'0,"6"8"9"0,0-1 2 0,0 6 1 0,0 0-41 0,0 0-11 0,9 3 0 0,3 2-820 16</inkml:trace>
  <inkml:trace contextRef="#ctx0" brushRef="#br0" timeOffset="97962.231">7661 9170 2127 0,'-3'-29'47'16,"0"19"9"-16,0 2 3 0,3 0 1 0,0 8-48 0,0 0-12 0,-6-3 0 0,6 3 0 15,0 0-33-15,-3 3-9 0,-9 2-2 0,0 6 0 0,0-1 17 0,0 4 3 16,-3 4 1-16,-3 3 0 0,-3 0 15 0,4 6 8 16,2 2-10-16,-3 0 10 0,-3 3-10 0,6 0 10 15,0 2-10-15,0 3 10 0,-2 0 0 0,2 0-9 16,-3 3 9-16,6-3 0 0,6 0 0 0,-3 0 0 16,-3-3 0-16,3 1 0 0,9-1 0 0,3-2 0 15,-3 2 0-15,6-2 0 0,-3-6 0 0,9 1 0 16,-3-1 0-16,3-4 0 0,-3-4 0 0,6-2 0 15,0-3 12-15,5-2-4 0,-5-3 2 0,9-3 1 16,3-5 0-16,3-3-571 0,-1-2-115 16</inkml:trace>
  <inkml:trace contextRef="#ctx0" brushRef="#br0" timeOffset="98363.139">7741 9528 2026 0,'-6'-19'44'0,"3"11"10"0,3 3 2 0,-3 0 1 0,3 5-45 0,3-8-12 0,9 2 0 0,-3 4 0 16,3 2 8-16,0-3-8 0,3 0 12 0,5 1-4 16,-2 2 8-16,3 0 0 0,0-3 1 0,3 3 0 15,2 0 7-15,-2 3 0 0,0-3 1 0,0 2 0 0,0-2-17 0,-3 3-8 16,-1 5 8-16,-2-3-8 15,-9 3 0-15,0 0 8 0,6 3-8 0,-9-1 0 0,-6-2 0 0,0 6 0 16,3 1 0-16,-3 1 0 16,-12 0-25-16,0 3-1 0,-6 2 0 0,0 0 0 15,-2-2-21-15,-4 2-4 0,-6-3-1 0,0-2 0 16,6 3 28-16,-2-4 4 0,-1 1 2 0,0-2 0 0,0-1 18 0,3 0 9 16,1-2-1-16,-1-1 0 0,0 1 23 0,6-3 4 15,6 0 1-15,3-3 0 0,-3 3-20 0,9-3-4 16,9 0-1-16,3 1 0 0,3-1 5 0,3-2 0 15,9-3 1-15,6-3 0 0,-1 6-17 0,7-6 10 16,-3 0-10-16,9-5 8 0,5 3 4 0,1-3 0 16,-6 0 0-16,2 0 0 15,1-2-36-15,-1-1-6 0,-2-2-2 0,-3 0-907 0</inkml:trace>
  <inkml:trace contextRef="#ctx0" brushRef="#br0" timeOffset="98675.295">8196 9030 2253 0,'0'0'49'0,"0"0"11"0,0 0 1 0,9-2 3 0,3 2-51 0,3 0-13 0,0 0 0 0,3 0 0 16,0 0-22-16,5 2-7 0,1 4-2 15,3 1 0-15,3 1 51 0,0 6 9 0,2 2 3 0,1 5 0 16,3 2-32-16,-3 1 0 0,-1 8 0 0,-2-3 0 15,0 3 0-15,-3 2 0 0,-4 1 0 0,-2 4 0 0,-3 6 0 0,-3 0 0 16,-3-2 0-16,-3 4 0 0,-3-2 0 16,-6 0 8-16,0 0-8 0,-6-5 0 0,0 2 0 0,-9-2 0 15,0-3 0-15,-9 0-10 0,-2-5 10 0,-7 0 0 16,-3-3 0-16,-6-3 0 0,1 1 0 0,-7-6-13 16,0-3 1-16,1-2-649 15,-7-3-131-15</inkml:trace>
  <inkml:trace contextRef="#ctx0" brushRef="#br0" timeOffset="99389.714">9429 9832 1325 0,'0'0'37'0,"0"0"9"0,0 0-37 0,0 0-9 0,0 0 0 0,0 0 0 16,0 0 57-16,0 0 10 0,0 0 1 0,6 3 1 16,-6-3 50-16,9 0 9 0,-1 0 3 0,4-6 0 15,-3 1-34-15,3-3-6 0,0 0-2 0,6-2 0 16,0-4-27-16,-3 1-6 0,6-3 0 0,-4-2-1 16,7-3-35-16,-3-1-8 0,0-4 0 0,0-3-1 15,3-3-11-15,-4-5 0 0,1 0 9 0,0-5-9 31,-3-1-26-31,0 1-10 0,0-6-1 0,-6 6-1 16,-4 0-10-16,-2-1-1 0,0 4-1 0,-6 2 0 16,-6 7 18-16,0 4 3 0,-2 5 1 0,-4 5 0 0,-3 3 15 0,-3 5 3 0,-3 3 1 0,3 5 0 15,-6 2-1-15,4 1 0 0,-1 2 0 0,-6 6 0 16,3 5 10-16,0 2-10 0,0 6 10 0,1 0-10 16,-1 2 10-16,0 3 0 0,6 0 0 0,0 3-8 15,0 0 8-15,7 5 0 0,-4 0 0 0,6 0 0 16,3 5 0-16,3 1 12 0,3 2 0 0,6-6-1 15,0 1-11-15,6 0 10 0,0-1-10 0,5-2 10 16,-2 0-10-16,6 1 10 0,3-7-10 0,0 4 10 0,0-6-2 16,2-3 0-16,4-2 0 0,-3-3 0 0,3-5-16 0,2-3-4 15,1-7-1-15,3-1-619 16,0-5-123-16</inkml:trace>
  <inkml:trace contextRef="#ctx0" brushRef="#br0" timeOffset="100404.444">10247 9427 1638 0,'0'0'36'0,"-6"-3"7"0,-3 1 1 0,0-1 3 0,-3 1-38 0,-2 2-9 0,-1 0 0 15,0 0 0-15,0 0 12 0,-3 2 1 0,0 3 0 0,0 1 0 16,0 2 21-16,1-3 4 0,-1 6 1 0,3 2 0 16,-3 3-23-16,3 2-4 0,6-2 0 0,-3 5-1 15,3 0-11-15,3 1 0 0,-2-1 0 0,5 3 0 16,0-1 0-16,0 1 0 0,3-5 0 0,0 2 0 15,6 0 0-15,-3 0 0 0,2-2 0 0,1-1 0 16,3-2 8-16,0-3-8 0,3 1 8 0,0-4-8 16,-3 1 12-16,3-6-4 0,0 0 0 0,0-2 0 15,0 0 26-15,0-3 5 0,2-3 1 0,-2-5 0 16,0 0-23-16,0-2-4 0,0-4-1 0,-3-2 0 16,0 1-3-16,0-4-1 0,-3-2 0 0,-3 0 0 15,0 2-8-15,-3-5-9 0,-3 3 9 0,0-5-13 16,-3 5-7-16,-3-3 0 0,0 5-1 0,-3 1 0 15,-3 2-9 1,-3 3-2-16,0 2 0 0,-2 3 0 0,-1 5 16 0,3 1 4 0,-3-1 0 0,0 3 0 16,3 5 3-16,1 3 1 0,2-2 0 0,3 2 0 0,0 2 8 15,3 3 0-15,3-2 0 0,3 2 0 0,0 0 0 16,3-2 0-16,3 0 0 0,3-3 0 0,3-1 0 0,0-1 11 16,9-4-3-16,0 4 0 0,5-4 28 0,4-2 4 15,0-2 2-15,0-4 0 0,2 1-26 0,4-5-4 16,-3-4-2-16,0 1 0 0,2-3-10 0,1-2 0 15,0-1 0-15,0 1 0 0,-4 2 0 0,1 0 0 16,0 3 0-16,-3-1 0 0,-3-1 0 0,-1 1 8 16,1 4-8-16,-3 2 8 0,0 0 4 0,-3 0 0 15,-3 3 0-15,0 2 0 0,-1 0-12 0,-2 3 12 16,-3 0-12-16,0 3 12 0,0 0 1 0,-3-1 1 0,-6-2 0 16,0 0 0-16,0 0-14 0,0 0 0 15,0 0 0-15,0 0 0 0,0 0 18 0,0 0 1 0,0 0 0 16,0 0 0-16,0 0-8 0,0 0-2 0,0 0 0 0,0 0 0 15,0 0-9-15,0 0 8 0,-1470 0-8 0,2931 0 8 16,-1467-2-8-16,0-1 0 0,0-2 0 0,-3 2-11 16,-6 0 3-16,4 3 0 0,-4-2 0 0,-3 2 0 31,-3 0-20-31,0 0-3 0,0 0-1 0,0 0 0 0,1 2 32 0,2 4 13 0,0-4-1 0,6 1 0 16,0 5-12-16,3-3-10 0,3 3 2 0,3 0 0 15,3 0 8-15,3 0 0 0,-3-3 0 0,6 1-8 16,3-1-7-16,3 0-1 0,0-2 0 0,3-1 0 15,3 4 16-15,0-4 0 0,2-2 0 0,-2 0 0 16,0 0 0-16,-3 0 0 0,3-5 0 0,0 2 0 16,-6-2 12-16,-1 0-2 0,1 0 0 0,0-1 0 0,-3 1 26 15,0 2 4-15,-3-2 2 0,-3 0 0 0,3 2-14 16,-6 3-4-16,0 0 0 0,0 0 0 0,0 0-24 16,0 0 0-16,0 0 0 0,3 8 0 0,0 3 0 0,-3-1 0 15,0 1 0-15,0 5 0 0,0 5 0 0,0 0 0 16,0 3 0-16,3 0 0 0,-3 2 0 0,3 1 0 15,0 2 0-15,0 2 0 0,3-1 0 0,3 1 0 16,0 4 0-16,-3-1 8 0,6 0-8 0,-1 3 0 16,-2-2 0-16,0 2 0 0,0 0 0 0,-3 0 0 15,3-3 0-15,-6-2 0 0,-3-3 0 0,-3 0 0 16,0 0 0-16,-3-2 0 0,-3-3-13 0,-6 0-5 16,1-1-1-16,-4-4 0 0,-3-1 19 0,-3-2 0 0,-3 0-8 15,-3-3 8-15,4-2 0 0,-4-6 0 0,-6-5 0 0,6 0 0 31,4-5-32-31,-1 0-4 0,-3-6 0 0,0-2 0 0,4-3 9 0,2-3 2 16,3 1 0-16,3-3 0 0,3-3 25 0,6 0 0 0,6-2 0 0,0-1 11 16,6 1-3-16,6-3 0 0,6-3 0 0,3-2 0 15,6 2-8-15,5 0 8 0,4 3-8 0,3 5 8 16,6 0-8-16,-1 0 0 0,4 1 0 0,0 4-955 16</inkml:trace>
  <inkml:trace contextRef="#ctx0" brushRef="#br0" timeOffset="101725.189">11551 9091 1213 0,'0'0'26'0,"0"0"6"0,-3-3 0 0,3 3 4 0,0 0-36 0,0 0 0 0,0 0 0 0,-3 6 0 0,3-1 8 0,-3 6-8 16,0 2 0-16,3 3 0 0,-3-3 55 0,3 5 4 16,0 4 1-16,0 1 0 15,0 1-8-15,-3 5 0 0,3-2-1 0,-3 5 0 0,3-1-3 0,0 4 0 16,0-1 0-16,0 3 0 0,3-2-12 0,-3 2-2 15,3-6-1-15,0 4 0 0,0-4-18 0,-3 1-4 16,0-3-1-16,-3 0 0 0,3-2-10 0,0-1 0 16,-3-2 0-16,0-3 8 0,3 1-8 0,-3-4 12 15,0-2-12-15,0-3 12 0,3-2-12 0,-3-1 8 16,0-4-8-16,3-1 8 0,0-5 0 0,-3 5-8 16,0-2 12-16,3-3-4 0,0 0-24 0,0 0-4 15,0 0-2-15,0-5 0 16,0-6-50-16,3-2-9 0,0-6-3 0,0 1 0 15,0-3-61-15,-3-3-13 0,0-3-2 0,0-2-1 16,0 0-6-16,-3 0-1 0,0-8 0 0,0 2 0 0,-3 1 146 0,0-3 22 0,0 3 18 16,0-1-3-16,0 1 138 0,0 2 28 0,1 3 6 15,2 3 1-15,-3-4-80 0,3 4-16 0,0 0-4 0,3 2 0 16,-3 0-3-16,3-3-1 0,0 1 0 0,3 0 0 16,-3-1-16-16,3 3-3 0,0 3-1 0,3 0 0 15,-3 2-35-15,2 1-7 0,-2 2-2 0,3 0 0 16,0 6 0-16,0-1-1 0,0 3 0 0,0 0 0 15,3 3 2-15,0 0 1 0,0 5 0 0,3 0 0 16,3 0-22-16,0 0 0 0,0 5 0 0,2-3 8 16,1 6-8-16,3 0 0 0,0 3 0 0,0-3 0 15,0 2 0-15,-1 4 0 0,1 4 0 0,-3 1 0 16,0 2 0-16,-3 0 0 0,-3 0-12 0,-3 3 4 0,0-3 8 16,-6 3 0-16,-3 2 0 0,-3-2 0 0,-3-3 0 15,-6 6 9-15,-3-3 0 0,-3 0 0 0,-3-1-9 0,0-2 0 16,-2 3-12-16,-4-5 12 0,-3-1 0 0,0 1 0 15,-2-3 0-15,2 0 8 0,0-1-8 0,0-4 0 16,0-3 0-16,7 0 0 16,-1 0-88-16,3-3-22 0,6-2-5 0</inkml:trace>
  <inkml:trace contextRef="#ctx0" brushRef="#br0" timeOffset="102282.985">12310 8975 1303 0,'0'0'28'0,"0"0"7"0,0 0 1 0,0 0 0 0,0 0-28 0,0 0-8 15,0 0 0-15,-3 8 0 0,-3 2 61 0,0 3 11 16,0 1 3-16,-3 2 0 0,-3 2-14 0,-3 3-2 16,3 3-1-16,1 0 0 0,2 5-19 0,-3 3-4 15,0-1-1-15,0 1 0 0,0 3 2 0,0-1 0 16,-3 3 0-16,3 0 0 0,3 0 18 0,0 3 4 0,1-1 1 0,2 4 0 15,0-3-40-15,3-1-8 0,3-2-2 16,0-2 0-16,3 2-9 0,3-6 8 0,5-1-8 16,1 1 8-16,0-4 0 0,3-1 0 0,3-2 0 15,3-5 0-15,0-4-8 0,6-1-11 0,2-6 3 0,-2-3 0 32,6-5-44-32,0-3-8 0,-1-5-1 0,1-5-896 0</inkml:trace>
  <inkml:trace contextRef="#ctx0" brushRef="#br0" timeOffset="102619.455">12584 9274 1580 0,'0'0'35'0,"0"-3"7"0,0 3 2 0,0-5 0 0,0 5-36 0,6-6-8 16,3 1 0-16,-3 2 0 0,6 1 15 0,-1 2 1 16,-2 0 0-16,3 2 0 0,0 1 28 0,3 2 5 15,0 1 2-15,0-1 0 0,3 6-13 0,-3-1-2 16,2-2-1-16,1 5 0 0,-3-2-11 0,0 5-1 16,0 0-1-16,-3 0 0 0,-6-1-11 0,3 4-3 15,-6-1 0-15,0 1 0 0,-6 2-8 0,0-2 0 16,-6-1 9-16,-3 1-9 0,-3 2 0 0,0-5 0 15,-6 2 0-15,-3-4 8 0,1 1-8 0,-4-1 11 0,6-1-11 16,-3-3 12-16,-3 1-24 0,7-3-5 0,-1 0-1 16,3-3-894-16</inkml:trace>
  <inkml:trace contextRef="#ctx0" brushRef="#br0" timeOffset="102885.671">12998 9221 1534 0,'0'0'44'0,"0"0"8"0,0 0-41 0,0 0-11 0,0 0 0 0,0 0 0 16,-9 2-25-16,0 1-7 0,3 2-2 0,0 1 0 0,-3 4 34 0,-3 1 0 16,3 2 8-16,-3 3-8 15,3 2 48-15,-3 4 3 0,3-1 1 0,0 3 0 0,0 2-16 0,1 0-4 16,-4 1 0-16,6 2 0 0,0 3 10 0,-3-3 2 15,3 3 0-15,3-3 0 0,3 2-29 0,0-4-6 16,3-6-1-16,0 3 0 0,3 0 4 0,0-3 0 16,6-5 0-16,0-3 0 0,-1 0 0 0,4-2 0 15,0-6 0-15,6 0 0 0,-3-7-26 0,3-1-5 16,3-2-1-16,-1 0-828 16</inkml:trace>
  <inkml:trace contextRef="#ctx0" brushRef="#br0" timeOffset="103126.759">13152 9581 1735 0,'0'0'38'0,"0"0"8"0,0 0 2 0,-3 2 0 0,3-2-38 0,0 0-10 0,3 8 0 0,-3 0 0 15,3 0 12-15,-3 0 1 0,6 3 0 0,-3-1 0 16,0 1 12-16,0 2 3 0,-3 0 0 0,0 0 0 15,3 1 48-15,0 2 9 0,-3-1 3 0,3 1 0 32,0 0-106-32,-3-3-21 0,3 1-4 0,0-1-1 0,0 0 44 0,3-2 11 0,0-3 1 0,0 0 0 15,-6-8-12-15,9 5 8 0,0-3-8 0,3-2-616 16,0-2-128-16</inkml:trace>
  <inkml:trace contextRef="#ctx0" brushRef="#br0" timeOffset="103300.08">13254 9504 1796 0,'0'0'40'0,"-6"0"8"0,0 0 1 0,6 0 1 0,0 0-40 0,-6 5-10 16,0 0 0-16,6-5 0 16,0 0-24-16,0 0-6 0,0 0-2 0,0 8 0 0,0 0 32 0,3 0 0 15,0 0 0-15,-3-8-504 16,9 8-96-16</inkml:trace>
  <inkml:trace contextRef="#ctx0" brushRef="#br0" timeOffset="103647.919">12661 9046 1265 0,'15'5'36'0,"-6"-5"8"0,6 0-36 0,0 0-8 0,0-2 0 0,2 2 0 0,1 2 88 0,3-2 16 16,0 3 4-16,0-3 0 0,0 3-36 0,0-3-6 15,-1-3-2-15,4 3 0 0,-3 0-41 0,3-3-9 16,-3 1-2-16,0 2 0 0,-4-3-22 0,1 0-5 16,-3 1-1-16,-3-3-532 15,0-1-106-15</inkml:trace>
  <inkml:trace contextRef="#ctx0" brushRef="#br0" timeOffset="103857.761">12878 8890 1982 0,'0'0'56'0,"6"-3"12"0,3-2-54 0,3 0-14 0,6 2 0 0,0-2 0 15,9 5 0-15,0-3 0 0,-1 3 0 0,1 3 0 16,0-1 0-16,0 1 0 0,-3 0-8 0,-1 2 8 15,-2 3 0-15,0 3 0 0,-6-3-8 0,0 2 8 16,-3 1 0-16,-3 2 0 0,-3 3-8 0,-3 0 8 16,-3 2 0-16,-3 1 9 0,-3 2-1 0,-3 0-570 15,0 3-114-15</inkml:trace>
  <inkml:trace contextRef="#ctx0" brushRef="#br0" timeOffset="104176.647">13611 9663 1832 0,'0'0'40'0,"0"0"9"0,0 0 2 0,0 0 0 0,9 5-41 0,0 0-10 0,-3 6 0 0,-1-3 0 15,4 5 0-15,-6-5 0 0,0 2 0 0,0 1 0 16,-6 2 16-16,0 0 8 0,-3 1 2 0,-3 2 0 16,-5-1-2-16,-1 4 0 0,-3-3 0 0,3 0 0 15,-6 2-12-15,3 3-4 0,-3-2 0 0,1 2-607 16,2-2-121-16</inkml:trace>
  <inkml:trace contextRef="#ctx0" brushRef="#br0" timeOffset="104711.081">13810 9226 1882 0,'-3'-13'41'0,"3"13"9"0,0 0 2 0,0 0 1 0,0 0-42 0,6-5-11 16,0-1 0-16,6 4 0 0,-3-1 8 0,3-2 0 15,3-1 0-15,3 4 0 0,-1-4 35 0,4 4 6 16,3-4 2-16,0 4 0 0,0-1-24 0,2 3-5 15,1 0-1-15,0 0 0 0,0-2 12 0,-3 2 3 16,-1 2 0-16,4 1 0 0,-6-1-13 0,0 1-3 16,0 0 0-16,0-1 0 0,-1 1-12 0,-2 0-8 0,-3-1 8 15,0 1-8-15,-3 0 10 0,0-1-2 0,3 1-8 16,-9 0 12-16,0-1-12 0,-6-2 0 0,0 0 0 0,0 8 0 16,0-8 0-16,-3 8 0 0,-6 3 0 0,-6 2 0 15,-3-3 0-15,0 4 0 0,-9-1 0 0,4 3 0 31,-7 2-34-31,-3 1-6 0,0-1-2 0,1 4 0 16,-1-1-11-16,0 0-3 0,3-3 0 0,1 4 0 0,2 1 37 0,3-1 7 0,3-4 2 0,0-2 0 16,6 0 10-16,0-3 0 0,7 0 0 0,-1-5 0 15,3 3 0-15,3-3 0 0,3-8 0 0,6 5 0 16,-3 3 12-16,9-3 0 0,-1-2 1 0,4 0 0 16,9-3-1-16,0 0 0 0,3-3 0 0,3 0 0 15,-1 1 7-15,4-4 1 0,0 1 0 0,2-3 0 16,-2-2-4-16,3-4-1 0,-3 4 0 0,-1-1 0 15,4-2-7-15,-6 0 0 0,0 2-8 0,-1-2 12 16,-2 0-94-16,-3 2-19 16,0-5-4-16,3 3-1 0</inkml:trace>
  <inkml:trace contextRef="#ctx0" brushRef="#br0" timeOffset="105219.095">14822 8763 1631 0,'0'0'46'0,"0"0"10"0,6 8-44 0,0-3-12 0,3 3 0 0,-3 0 0 0,3 5 43 0,0 1 6 16,0-1 2-16,0 3 0 0,0 0 2 16,-3 5 1-16,0 3 0 0,-4-1 0 0,4 4-20 0,-6 2-4 15,0 5-1-15,0 3 0 0,-3 3-9 0,-2 0-1 16,2-3-1-16,-6 0 0 0,0-3-5 0,-3 6-1 16,0 0 0-16,3-1 0 0,0 1-12 0,0-3 9 15,0-3-9-15,0 1 8 0,6-6-8 0,-3 0 0 16,6-3 0-16,0 1 8 0,0-6-20 0,6-2-5 15,6-6-1-15,-3-8-935 16</inkml:trace>
  <inkml:trace contextRef="#ctx0" brushRef="#br0" timeOffset="105885.602">15623 8916 1706 0,'-6'-10'37'0,"6"10"8"0,-3-5 2 0,0-1 1 0,-3 6-38 0,6 0-10 0,0 0 0 0,-3-2 0 16,-3 2 0-16,6 0 0 0,0 0 0 0,-6 2-11 16,0-2 11-16,0 6 9 0,-3-4-1 0,3 4-8 15,-3 1 0-15,-3 1 0 0,-2 3 0 0,2 2 0 16,-6 0 0-16,0 1 12 0,0 4-1 0,-3 1 0 15,0-1 9-15,1 3 3 0,-1 1 0 0,0 1 0 16,3 1-2-16,0 3 0 0,3-4 0 0,3 4 0 0,-2-3-11 16,5 0-2-16,3-1-8 0,3 1 12 15,0-3-3-15,3 1-1 0,3 1 0 0,3-2 0 0,3-2 6 16,0 2 1-16,2-5 0 0,4 0 0 0,3-3 19 0,0 0 4 16,6 1 1-16,-3-4 0 0,5-2 2 0,1 3 1 15,-3-6 0-15,6 0 0 0,-3-2-10 0,2-3-1 16,1-3-1-16,0-2 0 0,3 2-6 0,-1-5-2 15,4-2 0-15,-3-1 0 0,-3 1-22 0,-1-4 0 16,-2-4 0-16,0 2 0 0,0-5 0 0,-3 2 0 16,-7 1 0-16,4-1 0 0,-6-2 0 0,0 3 0 15,-6-4 0-15,-3 4 0 16,-3-1-21-16,-3 1-9 0,-3-1-2 0,-3 4 0 0,0-4 15 16,-3 6 2-16,-9-3 1 0,0 0 0 15,-8 3-38-15,-1 0-8 0,-3 2-2 0,-3 3 0 16,1 0-34-16,-4 3-6 0,3 2-2 0,-6-2 0 15,7 5 48-15,-4 0 8 0,-3-3 3 0,3 3 0 16,1 3 4-16,2 0 1 0,3 2 0 0,0 0 0 0,1 6 48 0,5-3 11 0,3 0 1 0,6-1 1 16,0 4 28-16,3 0 6 0,3-1 1 0,4-2 0 15,2 0-16-15,0 3-4 0,6-3 0 0,3 0 0 16,5 0-9-16,1-1-3 0,3 4 0 0,3-3 0 16,6-3 7-16,0 1 1 0,-3-1 0 0,2 0 0 15,4 0-10-15,-3 1-2 0,3-4 0 0,-3 1 0 16,2 0 19-16,-2-3 3 0,3 0 1 0,-3 0 0 15,0 0-24-15,-1 0-5 0,1 0-1 0,3-6 0 16,-3 4-5-16,-3-4-8 0,2 4 11 0,1-4-11 16,0-1 14-16,0 1-4 0,-6-2-1 0,0 3 0 0,-1 0-19 15,-2-3-4-15,-3 0-1 0,-3 0-673 16,0 3-136-16</inkml:trace>
  <inkml:trace contextRef="#ctx0" brushRef="#br0" timeOffset="106437.396">15929 8692 1450 0,'0'0'32'0,"0"0"6"0,0 0 2 0,0 0 1 0,0 0-33 0,0 0-8 0,0 0 0 0,9 5 0 0,-3 0 84 0,0 3 16 16,3 3 2-16,0-1 1 0,3 3-37 0,-3 1-7 15,3 2-2-15,0 2 0 0,3 3-29 0,0 3-7 16,-4 0-1-16,7 2 0 0,-3 1-20 0,3 2 0 15,-3 3 0-15,3-1 0 0,-3 4 8 0,6 2-8 16,-4 0 8-16,-2 0-8 0,0 0 0 0,0 3 0 16,0-3 0-16,-3 0 0 0,-3-3 11 0,-3 6-3 15,0-3 0-15,-3 0 0 0,-3-5-8 0,-3 5 0 16,-6-3 0-16,-3 1 0 0,0-4 0 0,-6-2-14 16,-3 0 3-16,-6-2 1 0,-2-1-3 0,-7 1-1 0,-3-1 0 15,4-7-908-15</inkml:trace>
  <inkml:trace contextRef="#ctx0" brushRef="#br0" timeOffset="107492.461">11575 10276 1213 0,'0'0'26'0,"0"0"6"0,0 0 0 0,0 0 4 0,0 0-36 0,9 0 0 0,0 0 0 0,0 0 0 16,2 0 97-16,7 0 13 0,3 0 2 0,0-2 1 15,3 2-18-15,3-3-4 0,8 0-1 0,1 1 0 16,3 2-22-16,2 0-5 0,4-3-1 0,6 1 0 16,5 2-18-16,4 0-3 0,2 0-1 0,1-3 0 15,-1 3-10-15,10 0-2 0,2 3-1 0,3-3 0 16,10 2-15-16,-4 1-2 0,3-1-1 0,1-2 0 16,5 3-9-16,3 0 10 0,-2-3-10 0,-1-3 10 15,0 3-10-15,3-3 8 0,4 3-8 0,-1-2 8 16,-6-1-8-16,3 1 0 0,-5-4 0 0,2 1 0 15,-6 2 0-15,1-2 8 0,2 0-8 0,-9-3 0 16,1 0 12-16,-7 0-2 0,-3-3-1 0,-2 3 0 16,-4-2-9-16,1 2-11 0,-1-5 3 0,-2 5 0 15,-1-3 8-15,-2 1 0 0,-4-1 8 0,1 3-8 16,-6 0 16-16,-1-2 0 0,1 2-1 0,-1 2 0 16,1 1-15-16,-6 0 0 0,-4-1 8 0,1 4-8 0,-3 2 0 15,-4 0 9-15,-2-3-9 0,0 0 8 0,0 3-8 16,-1-2 0-16,-2 2 0 0,0 0 0 0,-3 0 0 0,-1 2 0 15,1-2 0-15,-3 3 0 0,-6-3 0 0,0 3 0 16,0-3 0-16,-6 0 0 0,-1 2 0 0,-2-2 0 16,0 0-12-16,-9 0 12 15,0 0-44-15,0 0 0 0,0 0-1 0,-12 0-686 16,-2 0-137-16</inkml:trace>
  <inkml:trace contextRef="#ctx0" brushRef="#br0" timeOffset="108735.239">12697 10623 1594 0,'0'0'35'0,"0"0"7"0,0 0 2 0,-3-3 1 0,-3 1-36 0,6 2-9 0,-6 0 0 0,-3-3 0 15,0 0 57-15,0 3 10 0,-3-2 1 0,3 2 1 16,0-3-31-16,-2 3-6 0,-1 0-2 0,0 3 0 16,0-1-30-16,0-2 0 0,-3 3 0 0,0 0 0 15,3 2 0-15,-6-2 0 0,1 2 0 0,-1 0 0 16,0-2 0-16,0 2 8 0,-3 3-8 0,-3-3 0 15,-2 6 12-15,5-3 0 0,-3 0 0 0,-3 2 0 16,-3 1 4-16,9 2 0 0,4-2 0 0,2 2 0 16,3-2-16-16,-3 5 0 0,3-3 0 0,0 0 0 15,3 3 0-15,3 0 0 0,0 0 0 0,0 0 0 16,3 5 0-16,-3-3 0 0,6-2 0 0,-3 3 9 16,3-1 1-16,0 1 0 0,3-1 0 0,0-2 0 15,0 0-2-15,0 0 0 0,3-3 0 0,0 0 0 0,3 3-8 16,-3-3 12-16,3 1-12 0,0 1 12 0,3-1-1 0,0-4 0 15,-3 3 0-15,3 1 0 0,3-1 0 0,-1-2 0 16,1 2 0-16,0-3 0 0,0 1 1 0,0 0 0 16,0-1 0-16,0-2 0 0,0 0-12 15,2 0 0-15,-2-3 0 0,0 0 0 0,3-2 11 0,-3 0-3 16,0-6-8-16,3 3 12 0,-3-3 0 0,-1 1-1 16,4-1 0-16,0 1 0 0,0-4 14 0,0-2 3 15,0 6 1-15,0-6 0 0,2 0-8 0,-2 0-1 16,-3-3-1-16,6-2 0 0,0 0-5 0,-3 2-1 15,0-5 0-15,-1 3 0 0,1-3-13 0,0 0 9 16,0-2-9-16,-3-1 8 0,0 1 0 0,-3-3 0 0,0-1 0 16,0 1 0-16,-4 0-8 0,1 0 10 0,0-3-10 0,-3 3 10 15,0-3-10-15,0 3 10 0,-3 0-10 0,0 0 10 16,3 2-10-16,-3 3 0 0,-3-2 9 0,0 2-9 16,0 3 0-16,-3-1 9 0,0 4-9 0,-3-3 0 15,0 2 8-15,0 3-8 0,0-2 0 0,-3-1 0 16,-3 6 0-16,1-3 0 0,-1 0 0 0,-3 2 0 15,-3 1 0-15,0 0 0 0,-3 2 0 0,0 1 0 16,1 2-13-16,-4 0 3 0,-3 2 1 0,0 1 0 16,3 0-5-16,-2-1-1 0,2 3 0 0,0 1 0 15,3-1 1-15,0 3 0 0,3-3 0 0,1 3 0 16,2-2 14-16,0-1 0 0,3 3 0 0,0 0 0 16,3-3-13-16,3 6 3 0,0-3 1 0,3 2 0 15,3 1 9-15,0-1-8 0,3 1 8 0,0-3-8 0,3 5 8 16,3-2 0-16,0-1 0 0,3 1 0 0,3 2 0 15,-3 0 0-15,-1-2 0 0,1 2 8 0,0 3-8 16,3-3 0-16,-3 0 8 0,0 3-8 0,0 0 0 0,-3 0 0 16,3 0 0-16,-3 0 8 0,0 2-8 0,-3 1 12 15,2-3-4-15,-2 2 0 0,3 1-8 0,0 2 0 16,-3-3 8-16,3 1-8 0,0-1 0 0,-3 1 0 16,0-1 0-16,0-2 0 0,3 3 0 0,-3-3 0 15,0-3 0-15,-3 3 8 0,3-3-8 0,-3-2 0 16,3-1 0-16,-6 3 0 0,3-5 0 0,-3-2 9 15,0-6-9-15,3 5 10 0,-3 0-1 0,0-5 0 0,0 0 0 16,0 0 0-16,0 0-9 0,0 0 12 0,0 0-12 16,12-2-763-16,-1-1-159 15</inkml:trace>
  <inkml:trace contextRef="#ctx0" brushRef="#br0" timeOffset="109113.939">13057 11232 1494 0,'0'0'32'0,"0"2"8"0,-3 1 0 0,3 5 3 0,0-6-35 0,-3 6-8 16,0-2 0-16,0 2 0 0,0 0 85 0,0-1 15 15,3 4 4-15,-3 0 0 0,0 2-32 0,3 0-7 16,3 0-1-16,-3 1 0 0,0-4-16 0,3 3-3 15,0-2-1-15,3 0 0 0,-3-4-35 0,0 4-9 0,3-3 0 16,0-3 0-16,-6-5 8 0,6 6 0 16,6-4 0-16,-3-2 0 0,3-2-8 0,3 2-11 0,-4-6 3 0,-2 1-665 15,3-3-133 1</inkml:trace>
  <inkml:trace contextRef="#ctx0" brushRef="#br0" timeOffset="109444.115">13081 11049 1749 0,'-9'-11'38'0,"9"11"8"0,0 0 2 0,0 0 2 0,0 0-40 0,0 0-10 0,3-5 0 0,-3 5 0 16,6-5 0-16,-3 0-9 0,-3 5 9 0,6-3-13 0,-6 3 13 0,0 0 0 15,0 0 0-15,6-3 0 0,-6 3 0 16,0 0 0-16,0 0 0 0,0 0 0 15,0 0 19-15,-6 3 6 0,-3 0 2 0,-3-1 0 0,3 1-2 0,0-1 0 16,0 4 0-16,0-4 0 0,3 4-17 0,0-1-8 16,3-2 8-16,3-3-8 0,0 0-11 0,0 0-7 15,0 0-2-15,3 8 0 16,-3-8-32-16,6 2-6 0,0 1-2 0,3 0 0 16,0-3 22-16,-3-3 4 0,-6 3 1 0,6-3 0 0,0-2 33 15,-3 2 8-15,-3 3 0 0,0-5 1 0,-3 0 47 0,0-1 8 16,-3 4 3-16,0-4 0 0,0 4-35 0,0-1-8 15,3 1 0-15,-3 2-569 16,6 0-114-16</inkml:trace>
  <inkml:trace contextRef="#ctx0" brushRef="#br0" timeOffset="109823.118">13578 10663 730 0,'6'-6'16'0,"-6"6"3"0,0 0 1 0,0 0 1 0,3-2-21 0,-3 2 0 0,0 0 0 0,0 0 0 16,0 0-10-16,0 0-6 0,0 0-2 0,-3-3 0 16,-3 3 98-16,6 0 20 0,0 0 4 0,-6 5 1 15,0 1-3-15,-6 2-1 0,0 0 0 0,0 0 0 16,-6 2 15-16,4 1 4 0,-1 2 0 0,0 3 0 15,-3 0-28-15,3 2-6 0,0 1-1 0,3 5 0 0,-3-1-38 0,1 4-8 16,2-1-2-16,0 3 0 0,3-2-16 0,0-1-3 16,0-2-1-16,3 3 0 0,3-1-4 15,-3-5-1-15,6 0 0 0,0-2 0 0,-3-1 14 0,3-2 2 16,3 0 1-16,0-3 0 0,3-2-17 0,0 0-3 16,3-1-1-16,0-5 0 0,3 1 5 0,6-4 1 15,-4 1 0-15,7-3 0 0,3-3-5 0,3 1-1 16,3-4 0-16,2-2 0 15,4-2-81-15,0-1-17 0,0 1-3 0,-1-4-619 16,-2 4-124-16</inkml:trace>
  <inkml:trace contextRef="#ctx0" brushRef="#br0" timeOffset="110366.798">13739 10888 1858 0,'-6'-14'52'0,"6"14"13"0,0 0-52 0,0-5-13 0,0-3 0 0,0 8 0 0,0 0 54 0,6-5 8 16,-3 0 2-16,-3 5 0 0,0 0 4 0,9-6 2 15,-3 1 0-15,2 2 0 0,1 1-5 0,0 2-1 16,0-3 0-16,3 0 0 0,0 3-24 0,3 0-6 16,-3 0-1-16,3 0 0 0,0 0-17 0,2 0-3 15,1 0-1-15,0 0 0 0,0 3-12 0,-3 0 0 16,3-3 0-16,-3 5 0 0,-3 0 0 0,2 1 0 15,-5-1 0-15,3 0 0 0,-3 0 0 0,0 3 0 16,-6 0 0-16,3 0 0 0,-3 0 0 0,-6 3 0 16,-6-1-12-16,0 4 12 15,-6-1-31-15,0 3 1 0,-2 0 0 0,-4 2 0 16,-3 1-22-16,0-1-4 0,-3-2 0 0,1 3-1 16,-1-4 17-16,0 1 3 0,0 0 1 0,3-3 0 0,1 1 22 0,2-4 5 0,3 1 1 0,6-3 0 15,0 0 8-15,3-3 0 0,0-2 0 0,9-3 0 16,0 0 16-16,0 0 3 0,0 0 0 0,12 0 0 15,3-6-11-15,6 4-8 0,3-4 12 0,2-2-12 16,4 3 13-16,3-3-4 0,3 0-1 0,-1 0 0 16,7 0-19-16,0 0-4 0,2-2-1 0,1-1-655 15,-3 3-131-15</inkml:trace>
  <inkml:trace contextRef="#ctx0" brushRef="#br0" timeOffset="110666.909">14108 10491 2464 0,'0'0'70'0,"0"0"14"0,0 0-67 0,9 2-17 15,3 4 0-15,3 2 0 0,-1 2 0 0,4 1-17 16,3 5 3-16,-3 0 1 0,6-1 13 0,-3 4 0 15,-1 2 0-15,4 3 0 0,3 0 8 0,0 5 4 16,0 0 0-16,-1 3 1 0,1 2 7 0,-3 0 2 16,3 1 0-16,-3 2 0 0,-7 0-10 0,1 0-3 15,-3-3 0-15,-3-2 0 0,-6 0-1 0,-3-3-8 16,-3 3 12-16,-3-3-4 0,-3-3-8 0,-9 3 8 0,-6-5-8 16,-5 3 8-1,-4-4-27-15,-6 1-5 0,-9 0-2 0,-5 0-707 0,-4-3-142 0</inkml:trace>
  <inkml:trace contextRef="#ctx0" brushRef="#br0" timeOffset="121136">16715 8049 2023 0,'-6'0'44'0,"6"0"10"0,0 0 2 0,0 0 0 0,3-6-44 0,-3 6-12 0,0-5 0 0,9 0 0 15,6-3 54-15,-3 0 9 0,-9 0 1 0,9 0 1 16,12 3-45-16,0-9-10 0,-4 4-2 0,4-3 0 15,6 2-8-15,6-2 0 0,2 0 0 0,-2 2 8 16,3-2-8-16,-1 2-11 0,7 3 3 0,-3 0 0 16,-1 6-13-16,-2-1-3 0,-3 3 0 0,-3 3 0 31,-1 2-8-31,-5 3-3 0,-6 3 0 0,0 2 0 0,-3 5 10 0,-3 1 1 0,-12 7 1 0,-1 1 0 16,4 4 14-16,-6 7 9 0,-3 1-12 0,0 4 12 15,1 2 0-15,-1-3-8 0,6 0 8 0,-3 3 0 16,-3 0 0-16,3 0 0 0,5 3 8 0,-2-1-8 15,3 6 14-15,-3 0-3 0,6 0-1 0,0 0 0 16,3 0-10-16,-3 5 10 0,-6 0-10 0,6 3 10 0,6 3-2 16,-3 2 0-16,-6-3 0 0,0 6 0 0,0-3 2 15,0 3 0-15,0 5 0 0,-6-2 0 0,-3-1-10 0,3 0 10 16,3-2-10-16,-3 5 10 0,-6-2-10 0,0 2 10 16,6-3-10-16,-3 1 10 0,0-3-10 0,-3 2 0 15,3-2 9-15,3 2-9 0,0-2 12 0,0-5-1 16,-6-4-1-16,3 1 0 0,6 0 13 0,0-3 2 15,-6-5 1-15,0 0 0 0,3-5-12 0,0-3-2 16,0-3-1-16,-3-2 0 0,-3-3 11 0,6-5 2 0,3 2 1 16,0-5 0-16,-9 0 1 0,3-2 0 0,6-4 0 15,-3-1 0-15,0-4-13 0,-3 1-2 16,-3-4-1-16,0 1 0 0,0 0-10 0,-6-3 0 0,-3 1 0 16,-3-1 8-16,1-2 6 0,-10-1 1 0,-6-2 0 15,-9 0 0-15,-2 0-3 0,-4 0 0 0,0 0 0 0,-8 0 0 16,-7 0-3-16,1 0-1 0,2 0 0 0,-5-1 0 15,-13 1-8-15,1 0 10 0,9 0-10 0,-1 0 10 16,1 0-10-16,5-3 0 0,4-2 9 0,5 0-9 16,6-3 0-16,13-3 0 0,2-2 0 0,12-3-791 15,6-3-160-15</inkml:trace>
  <inkml:trace contextRef="#ctx0" brushRef="#br0" timeOffset="122213.023">18748 8628 1157 0,'0'0'32'0,"-3"-3"8"0,-6 1-32 0,3-1-8 0,0 0 0 0,0 1 0 0,4-1 81 0,-4 3 15 15,3 0 2-15,-3-2 1 0,3 2-43 0,3 0-9 16,0 0-2-16,-3 5 0 0,-3-3-23 0,6-2-5 16,0 0-1-16,0 8 0 0,-3 3-3 0,0 0-1 15,3-1 0-15,0 6 0 0,-3 5 0 0,3 0-1 16,0 6 0-16,0-1 0 0,-3 3-11 0,0 6 8 15,-6-3-8-15,6 5 8 0,-3-3 0 0,-3 6-8 16,0 5 12-16,3-6-4 0,0-2-8 0,3 0 0 16,-3-2 0-16,0-3 0 0,0-3 0 0,3-3 0 15,0 1 0-15,0-1 0 0,3-5 0 0,-3 0 10 16,3-5-10-16,3 0 10 0,-3 0 3 0,0-3 1 16,3-5 0-16,-3 3 0 0,3-1-6 0,-3-2 0 0,0 0-8 15,0-8 12-15,0 0-12 0,-6 8 0 0,3 0 0 0,-2 0 0 31,-4 0-24-31,0-3-7 0,-3 1-1 0,0 1-514 0,3-4-102 0</inkml:trace>
  <inkml:trace contextRef="#ctx0" brushRef="#br0" timeOffset="122733.56">18504 8700 757 0,'12'-3'21'0,"-6"0"6"0,0 3-27 0,0-2 0 0,3-1 0 0,0 0 0 16,0 3 34-16,0-2 2 15,0-1 0-15,-9 3 0 0,9-3-16 0,-1 1-4 0,1 2 0 0,0-3 0 16,-6 3 20-16,6-3 3 0,0 1 1 0,0-1 0 15,-3 0 38-15,-6 3 8 0,9-5 2 0,0 3 0 16,3-1-5-16,-3 0-1 0,3-2 0 0,3 2 0 16,-1-2-16-16,1-3-3 0,3 3-1 0,0-3 0 15,3 0-14-15,0 0-4 0,-1 0 0 0,4 0 0 16,3 0 10-16,0 3 2 0,3 0 0 0,-1-3 0 16,1 2-37-16,0-2-7 0,0 3-2 0,-1 2 0 15,-2-2-10-15,-3 5 0 0,-3-2 0 0,0-1 8 16,-3 3 0-16,-4-3 0 0,1 1 0 0,-3 2 0 15,-3 0-8-15,-3 0 0 0,-6 0 0 0,0 0 0 16,0 0-21-16,0 0 3 0,0 0 1 0,0 0 0 16,-3 5-115-16,-3 0-22 15,-3 0-5-15</inkml:trace>
  <inkml:trace contextRef="#ctx0" brushRef="#br0" timeOffset="123117.524">18549 9091 1198 0,'0'0'34'0,"0"0"7"0,0 0-33 0,0 0-8 0,0 0 0 0,9-3 0 16,0-2 91-16,3 0 16 0,2 2 3 0,1 1 1 16,0-4-31-16,3 1-5 0,3 2-2 0,-3 1 0 15,0-1-26-15,2 0-6 0,1 1-1 0,3-1 0 16,-6 3-14-16,3-3-3 0,0 1-1 0,-1-1 0 16,1 1-6-16,0 2-2 0,3-3 0 0,0 0 0 15,3 1-14-15,-1 2 0 0,-2 0 8 0,3-3-8 16,-3 0 0-16,3 1 0 0,-4 2-9 0,-2-3 9 15,3 0-34 1,-3 1-1-16,-3-4 0 0,-3 6 0 0,-1 0-29 16,-2 0-5-16,-3 0-2 0,-3 0-465 0,3 3-94 0</inkml:trace>
  <inkml:trace contextRef="#ctx0" brushRef="#br0" timeOffset="123674.469">20049 8432 1378 0,'-9'-2'30'0,"9"2"6"0,-6 0 2 0,-3 0 2 0,6 2-32 0,-3-2-8 0,0-2 0 0,6 2 0 15,0 0 52-15,-6 2 8 0,6-2 3 0,0 0 0 16,-6 3-34-16,0 2-6 0,3-2-2 0,-2 2 0 16,-1 3-9-16,-3 0-1 0,3 0-1 0,-6 0 0 15,0 2-2-15,-3 6-8 0,0 0 12 0,-6 3-4 16,0 7 3-16,1 1 0 0,-4-1 0 0,0 6 0 0,3-3 6 16,-3 5 2-16,3 1 0 0,1-1 0 0,2 1 8 15,0-4 1-15,0 1 1 0,6 2 0 0,0 4-1 16,3-4 0-16,0 3 0 0,6-3 0 0,3-2 6 0,0 0 1 15,6-3 0-15,0 0 0 0,6-2-11 0,0-4-3 16,0-2 0-16,6 1 0 0,0-1-10 0,0-3-3 16,-3 1 0-16,5-1 0 0,1-2-8 0,0 0 8 15,-3-3-8-15,0 1 8 0,-3-1-8 0,2-3 0 16,1 1 0-16,0-3 8 0,-3-3-8 0,0 3 0 16,0-5 9-16,0-1-9 0,3 4 0 0,-1-6-13 15,1-3 1-15,3 0 1 16,0-2-114-16,6-3-23 0,0 3-5 0</inkml:trace>
  <inkml:trace contextRef="#ctx0" brushRef="#br0" timeOffset="125133.441">20763 8514 1011 0,'-17'0'28'0,"11"3"8"0,-3-3-36 0,0 0 0 0,0 0 0 0,0 0 0 15,0 0 82-15,3 0 10 0,-3 0 1 0,3 0 1 16,0 0-3-16,0 0-1 0,-3 0 0 0,6 0 0 16,-3 0-19-16,6 0-4 0,-6 0-1 0,0 3 0 15,0-1-32-15,-2 4-6 0,-1 1-2 0,0 1 0 16,-3 0-18-16,-6 6-8 0,3-4 0 0,-3 6 8 16,-3 0-8-16,0 0 0 0,4 2 0 0,-4 1 8 15,0 2-8-15,3 3 0 0,0-3 0 0,0 3 0 16,3 0 0-16,1-3 0 0,-1 0-11 0,6 0 11 15,0 3 0-15,0-3 0 0,3 0 0 0,0 0 0 16,3 1 0-16,0-4 19 0,3 3-3 0,0-2-1 16,3-3-15-16,3 2 0 0,3-2-9 0,0 0 9 15,0 0 0-15,0 2 0 0,3-4 8 0,3-1-8 16,-1 0 11-16,4-2-11 0,-3 2 10 0,0-5-10 16,3 2 8-16,-3 1-8 0,0 0 0 0,0-4 9 0,-4 1-9 15,1-2 8-15,-3-1-8 0,0-2 8 0,-3-1-8 16,-6-2 10-16,9 0-10 0,0 0 10 0,0 0 14 15,0 0 4-15,3 0 0 0,-3-2 0 0,6-1 4 0,-3-2 2 16,5-6 0-16,1 3 0 0,3-2-12 0,3-1-2 16,0 3-1-16,2-3 0 0,1-2-19 0,0 0 0 15,-3 0 0-15,0 0 0 0,-3-1 0 0,-1 4 16 16,1-1-3-16,-3 1-1 0,-3-1 7 0,0 0 1 16,-3-2 0-16,0 0 0 0,-3-3-7 0,2 0-1 15,-2 3 0-15,-3-3 0 0,3-2-12 0,-3 2 0 0,0-3 0 16,3 3 0-16,-3-2 0 0,0-1 0 15,-3 6 0-15,3-3 0 0,-3 0 0 0,0 3 0 0,0 2 0 16,0-2 0-16,-3 0 0 0,-3 0 11 0,0 2-11 16,0 1 10-16,0 2-10 0,-3 0 12 0,0 0-12 0,3 3 12 15,-6-6-12-15,6 6 0 0,-6-3 9 0,6 2-9 16,-6 1 0-16,3-3 0 0,-3 3 0 0,3 0 0 16,-2-1 0-16,-1 1 0 0,0 0 0 0,0-1 0 15,3 1 0-15,-3 0 0 0,-3 0 0 0,3-1 8 16,0 4-8-16,0-4 0 0,0 1-11 0,0 2 11 15,-3 1 0-15,3-1 0 0,-2 0 0 0,-4 3 0 16,0-2 0-16,0 2 0 0,0 0 0 0,0 2 0 16,-3 1-14-16,3-3 3 0,1 3 1 0,-4-1 0 15,3 1-2-15,0 0 0 0,0-1 0 0,3 1 0 16,-3 0 12-16,3-1 0 0,0 4 0 0,1-4 0 16,2 1 0-16,0-1 0 0,-3 4 0 0,0-1 0 0,0 0 0 15,0 3 0-15,0-2 0 0,0-1 0 0,0 3 0 16,0-3 0-16,1 3 0 0,-1 0 0 0,0 3 0 0,-3-3 0 15,3-1 0-15,0-1 0 0,6 2 0 16,-3 2 0-16,0-2 0 0,0 0 0 0,3-3 0 0,3 3 0 16,-6-2 0-16,6-1 0 0,3-5 0 0,0 8 0 15,0-8 0-15,-3 5 0 0,3-5 0 0,3 8 0 16,3-3 0-16,0 3 0 0,-6-8 0 0,0 0 0 16,0 0 0-16,9 3 0 0,-3 0 0 0,3-1 0 15,-9-2 0-15,0 0 0 0,9 3 0 0,0 0 0 16,-3-1 0-16,-6-2 0 0,0 0 0 0,9 3 0 15,-9-3 0-15,6 5 0 0,3 0 0 0,0-2 0 0,-3 2 0 16,3-2 0-16,0-3 0 0,-1 5 0 0,4-2 0 16,0 0 0-16,0-3 0 0,0 0 0 0,0 0 0 15,0 0 0-15,3-3 0 0,0 0 0 0,0 3 0 0,2-2 0 16,-2-1 0-16,3 0 11 0,0 1-3 0,0-1 0 16,3-2 0-16,-3 0-8 0,-1-1 12 0,4 4-4 15,-3-4 0-15,0 4 0 0,0-1 0 0,0 0 0 16,0 3-8-16,-4 0 0 0,4-2 0 0,-3 2 0 15,0-3 0-15,0 3 0 0,-3-3 0 0,3 3 0 16,-6-2 8-16,3-1-8 0,-4 3 8 0,4-3-8 16,-3 1 0-16,0-1 8 0,-3 1-8 0,3-1 0 15,-3 0 0-15,-3-2 8 0,3 2-8 0,-6 3 0 16,3 0 15-16,-3 0-3 0,0 0 0 0,0 0 0 16,0 0 7-16,0 0 1 0,0 0 0 0,0 0 0 15,0 0-20-15,0 0-16 0,0 0 4 0,0 0 0 16,0 0 12-16,0 0 16 0,0 0-3 0,0 0-1 0,0 0-12 15,0 0-16-15,0 0 3 0,0 0 1 0,9 3 0 16,-6-3 0-16,-3 0 0 0,6 0 0 16,-3 3-16-16,-3-3-4 0,0 0 0 0,6 2 0 15,-6-2-83-15,0 0-17 0,3 6-3 0,-3-6-847 16</inkml:trace>
  <inkml:trace contextRef="#ctx0" brushRef="#br0" timeOffset="131880.462">21418 9170 1587 0,'0'0'35'0,"0"0"7"0,0 0 2 0,-3 0 0 0,0-2-35 0,3 2-9 0,0 0 0 0,0 0 0 16,3-8 24-16,0-3 2 0,3 1 1 0,0 2 0 15,3 0 5-15,-3 3 2 0,0-6 0 0,3 6 0 16,0-1-1-16,-3 1 0 0,0 2 0 0,-3 1 0 15,3 2 6-15,-6 0 1 0,0 0 0 0,0 0 0 16,0 8 0-16,0 5 1 0,-6 5 0 0,-6 6 0 16,-3 3-17-16,0 5-4 0,-3 2-1 0,-3 0 0 31,1 3-90-31,-4 3-17 0,-3 0-4 0</inkml:trace>
  <inkml:trace contextRef="#ctx0" brushRef="#br0" timeOffset="165788.245">22201 8588 1497 0,'0'0'63'0,"0"0"-51"16,0 0-12-16,0 0 0 0,0 0 64 0,0 0 11 16,0 0 1-16,0 0 1 0,0 0-26 0,6-2-6 15,0-4-1-15,0 1 0 0,0 3-6 0,3-4-2 0,-3 1 0 0,-3 0 0 16,3 2-22-16,-6 3-5 0,0 0-1 0,0 0 0 16,0 0 4-16,0 0 0 0,0 0 0 0,0 0 0 15,0 0-12-15,0 0 0 0,-6 8 0 0,0 3-11 16,0-1 11-16,-3 6-8 0,-3 2 8 0,3 1-8 15,0 2 8-15,-3 3 0 0,3 0 0 0,3 0 0 16,0 2 0-16,3 1-8 0,0-4 8 0,3 4 0 16,0-6 0-16,6 0-10 0,-3 0 10 0,6-5 0 15,0 3-10-15,3-6 10 0,0 3-8 0,0-3 8 16,3-2 0-16,0 2 0 0,3-3 0 0,-1 1 0 16,1 0 8-16,3 2 0 0,-6-3 0 0,3 1 0 15,0 0-8-15,0-1-8 0,-1-2 8 0,1 0-12 16,-3 3 12-16,0-3 11 0,0-3-3 0,0 0 0 15,-3 0-8-15,0-2 10 0,0 0-10 0,-1-3 10 16,1 0-10-16,0-3 12 0,0-2-12 0,-3 2 12 16,3 0-12-16,0-4 0 0,3-1-10 0,-3 0 10 0,3 0 0 15,-4-3 0-15,4 1 0 0,3-6 0 0,-3 0 0 0,0 3-9 16,-3-3 9-16,0 0 0 0,-3 0 12 0,-3-3 8 16,-3 4 2-16,0-4 0 0,0 1-3 0,-3-1-1 15,-3 0 0-15,0-2 0 0,-6 3-2 0,6-3 0 16,-3-1 0-16,0-1 0 0,0 1-16 0,6-1-12 15,-9 2 1-15,3-3 1 0,0 0 10 0,-3 0 0 16,6 3 0-16,-6 0 0 0,0 0 8 0,3-1 3 16,0 4 1-16,-6-3 0 0,4 5-12 0,-4 0-12 15,0-3 2-15,-3 6 1 0,3-3 19 0,-6 3 4 16,6 3 1-16,-6-4 0 0,-2 1 5 0,5 2 0 0,-6 1 1 16,3-1 0-16,-6 1-2 0,0 2-1 0,6 3 0 15,1-1 0-15,-4 1 1 0,0 5 0 0,-3 0 0 16,3 3 0-16,0 2-31 0,1 0-7 0,2 3-1 0,0 3 0 15,-3-1 12-15,0 3 8 0,6 1-12 0,-3 2 12 16,7-3-9-16,-1 5 9 0,3-2 0 0,3 3-9 16,-3-1 9-16,6 1-10 0,6-3 10 0,0 5-10 15,3-3 10-15,3 4 0 0,3-1 0 0,2 0 0 16,1 0 23-16,3 3 6 0,0-3 2 0,3 3 0 16,3-3-19-16,3 3-3 0,-7-3-1 0,4 0 0 15,3-2 13-15,0 2 3 0,-3-5 0 0,-1 2 0 16,4 1-8-16,-6-1 0 0,3 1-1 0,-3-3 0 15,2 0 2-15,-2-1 1 0,0 4 0 0,0-3 0 16,0 0-18-16,-3-3 0 0,-3 3-8 0,-1-3 8 16,1 3 0-16,6 0 0 0,-9-3 0 0,6 0 0 0,0-2 11 15,-3 2-2-15,0-2 0 0,2-1 0 16,1-2-9-16,0-3-12 0,-3 1 2 0,3-1 1 16,-3-2-15-16,3-1-2 0,-4-2-1 0,1-2 0 15,-3 2-101-15,0-3-20 0,0-2-4 0</inkml:trace>
  <inkml:trace contextRef="#ctx0" brushRef="#br0" timeOffset="166667.156">23121 9001 1220 0,'0'0'34'0,"0"-3"9"0,3 1-35 0,0 2-8 0,3 0 0 0,-6 0 0 0,0 0 116 0,6-3 22 16,-6 3 4-16,6 3 1 0,0-3-40 0,-6 0-8 16,-6 5-2-16,3-2 0 0,-6 2-68 0,9 3-13 15,-6 0-4-15,-3 0 0 0,-6 2-8 0,9 1 8 16,-9 2-8-16,6 1 8 0,-3 1-8 0,0 1 0 15,0 0 0-15,1 3 0 0,-1-3 12 0,0-1-2 16,6 4-1-16,0-3 0 0,-3 0 0 0,9-3 0 16,-6 3 0-16,3-3 0 0,3-2-1 0,0-1-8 15,3 1 12-15,0-1-4 0,0-2-8 0,6 0 0 16,0 0 9-16,0-3-9 0,0 1 9 0,3-4-9 16,-1 1 12-16,1-6-12 0,9 3 0 0,-6-5-12 15,0 2 0-15,-6-4-632 0,3-1-125 16</inkml:trace>
  <inkml:trace contextRef="#ctx0" brushRef="#br0" timeOffset="166999.243">23121 8787 1605 0,'0'0'35'0,"3"0"7"0,0-3 2 0,-3 3 2 0,0 0-37 0,3-2-9 0,0-1 0 0,-3 0 0 15,6 1 51-15,-6 2 8 0,0 0 1 0,0 0 1 0,0 0-33 0,0 0-6 16,0 0-2-16,0 0 0 0,-12 5-20 0,3 0 0 16,9-5 0-16,-6 8 0 0,-3-3 0 0,9-5-10 15,0 0 10-15,0 6 0 0,0-4-14 0,0-2 4 16,0 0 1-16,0 0 0 0,0 0 9 0,15 0 0 15,-6 0 0-15,3-2 0 0,3-6 0 0,-4 2 8 16,1-1 0-16,-6 1 0 0,12-2-8 16,-9 0 0-16,-3 0 0 0,-3 3 0 0,0 2 0 0,-3 3 0 15,0 0 0-15,0 0-552 16,-3-5-112-16</inkml:trace>
  <inkml:trace contextRef="#ctx0" brushRef="#br0" timeOffset="167412.593">23347 7967 2264 0,'0'0'50'0,"0"0"10"16,0 0 3-16,3-3 0 0,3 0-51 0,6 1-12 0,-3-1 0 0,6 6 0 0,-3-1 10 0,5 1-1 16,-2 2 0-16,12 3 0 0,-3 3-9 0,3 2 0 15,-3 3 0-15,8 5 0 0,1 3 0 0,0 5-9 16,-3 3 9-16,2 5 0 0,1 5 0 0,-3 3 0 15,5 3 0-15,-2 2 0 0,0 0 9 0,-3 8-9 16,5 1 8-16,-2 4-8 0,-3 3 0 0,-6 3 0 16,-3-3 0-16,-1 0 0 0,-11-2 14 0,0-1-2 15,-9 1-1-15,-3-1 0 0,-12-2 27 0,1-3 6 16,-13-2 0-16,3 0 1 0,-12-1-13 0,-5 1-4 16,-10-6 0-16,-9-2 0 15,-5-1-72-15,-12-2-14 0,-4 0-3 0</inkml:trace>
  <inkml:trace contextRef="#ctx0" brushRef="#br0" timeOffset="194281.257">18337 10903 1933 0,'0'0'55'0,"-2"8"12"0,2 0-54 0,0 6-13 16,2-4 0-16,1 3 0 0,0 1 53 0,6-1 8 15,-3 5 2-15,0-2 0 0,3 3-44 0,3-3-9 16,0 2-2-16,0 1 0 0,0-1-8 0,3 3-14 16,0-2 3-16,2-1 1 15,1-4-138-15,0-1-27 0,-3 0-5 0</inkml:trace>
  <inkml:trace contextRef="#ctx0" brushRef="#br0" timeOffset="194502.29">18040 11131 2127 0,'-6'16'47'0,"6"-11"9"0,0 8 3 0,3 1 1 0,6-1-48 0,3 5-12 0,6-2 0 0,2 3 0 16,7-3-39-16,6-3-9 0,3 3-3 0,-1-6-844 15</inkml:trace>
  <inkml:trace contextRef="#ctx0" brushRef="#br0" timeOffset="198459.979">19019 11062 2300 0,'0'0'51'0,"0"0"10"0,-3-5 3 0,3 5 0 0,-6-3-52 0,6 3-12 0,-9-2 0 0,9 2 0 0,-6-3 29 0,-3 6 3 16,0-1 1-16,3 9 0 0,-2 2-25 0,-4 6-8 16,3 7 0-16,-3 11 0 0,0 5 0 0,-3 6 0 15,-3 5-12-15,3 5 3 0,-6 3-13 0,4 0-2 16,-1 5-1-16,0-5 0 16,0 0-47-16,0-6-8 0,3-2-3 0,6-10 0 15,0-4 37-15,6-4 7 0,-3-6 2 0,6-5 0 0,0-3 25 16,3-5 12-16,3-3-10 0,0-5 10 15,3-8-48-15,3-3-4 0,3-7-1 0</inkml:trace>
  <inkml:trace contextRef="#ctx0" brushRef="#br0" timeOffset="198670.123">18948 11099 1933 0,'0'0'55'0,"6"-2"12"0,-6 2-54 0,6-3-13 0,5 0 0 0,-2 1 0 16,3-4 83-16,3 4 13 0,0-4 4 0,0 1 0 15,-3 0-52-15,6 0-9 0,-3-1-3 0,2 1 0 16,-2 0-21-16,3-3-5 0,0 2-1 0,0-1 0 16,0-1-9-16,0 0 0 0,0 2 0 0,-1 1 0 15,4 0-38-15,-6 0-6 16,3 2-2-16,3-2-633 0,-3 5-126 0</inkml:trace>
  <inkml:trace contextRef="#ctx0" brushRef="#br0" timeOffset="198891.672">18647 11594 2362 0,'0'0'67'0,"15"-3"15"0,0 3-66 0,6-2-16 16,5-4 0-16,4 4 0 0,6-3 85 0,3-3 14 15,2-3 2-15,1 3 1 0,9-3-65 0,-1 1-13 0,1 2-2 0,-4-5-818 16,1 2-164 0</inkml:trace>
  <inkml:trace contextRef="#ctx0" brushRef="#br0" timeOffset="199830.36">19290 12118 2530 0,'-12'5'72'0,"12"-5"16"0,0 0-71 0,0 6-17 0,-3-1 0 0,3-5 0 16,0 0 20-16,0 0 1 0,12 2 0 0,3-2 0 0,0-2-21 0,6-6 0 16,2-5 0-16,7-1 0 0,3-7-8 0,3-3-4 15,-1-2 0-15,4-3 0 0,-3-3-4 0,-1-5-2 16,-2-3 0-16,0 1 0 16,-3-6-14-16,-3 2-2 0,-4 1-1 0,-2 5 0 15,-6 0-21-15,-3 5-5 0,-6 3-1 0,-3 3 0 16,-6 4 0-16,-3 7 0 0,0-1 0 0,-6 5 0 15,-6 6-124-15,-3 2-25 0,1 3-5 0,-7 6 0 16,-3 1 33-16,0 4 7 0,-2 2 2 0,2 3 0 16,3 0 110-16,3 3 21 0,3-4 5 0,3 1 1 0,7 0 210 0,2-3 43 15,0-2 8-15,6 2 1 0,6-2-71 0,-3-1-14 16,6-2-4-16,0 3 0 0,6-6-28 0,-1 3-7 16,4-5-1-16,3 2 0 0,-3 0-28 0,3 1-7 0,-3-4-1 15,3 4 0-15,-3-1-33 0,-1-2-7 0,1 2-2 16,0 0 0-16,0 0-14 0,0-2-8 0,-6 5 8 15,3-3-8-15,3 1 0 0,-6-1 8 0,2 3-8 16,-2 0 0-16,0 2 0 0,0-2 0 0,0 3 0 0,-3-1 8 16,0 4-8-16,3-4 0 0,-3 3 8 0,3-2-8 15,-3 2 0-15,3 3 8 0,0-3-8 0,0 1 0 16,3 1 0-16,-1-1 0 0,1-1 0 0,3-2 0 16,3 2 0-16,3-3 0 0,0-2 0 0,3-2 0 15,2-1 0-15,4-3 0 0,-3-2 0 0,3 0 0 16,2-5 0-16,1-3 0 0,0 0 0 0,0-5 0 15,-1 0 0-15,1-3 0 0,3-5 0 0,0 2 8 16,-1-5-8-16,-2-2 11 0,-3 0-11 0,0-4 12 16,-4-1-4-16,-5-4 0 0,-6-2 0 0,0 0 0 15,-3 3-8-15,-6-1 0 0,0 6-12 0,-6 6 12 16,0-1-10-16,-3 3 10 0,-6 5 0 0,3 0-9 0,-6 5 9 16,0 1 0-16,-3 4 0 0,0 1 8 0,0 5-8 0,-2 3 0 15,-4 2 0-15,0 8 0 0,-6 3 0 0,3 5 0 16,4 3 0-16,-4 0-8 0,6 2 8 0,0 3-10 15,3 3 10-15,0-3-10 0,6 0 10 0,3 1-12 16,3-1 12-16,0 0-12 0,6-3 12 0,3-2-13 16,6-3 5-16,0 0 8 0,0-5 0 0,6 0 0 15,3-3 0-15,6 1 0 0,-1-7 9 0,4-1 10 16,3-4 1-16,0-2 1 0,-1-2 7 0,1-4 0 16,0-1 1-16,0-7 0 0,-7 1-5 0,4-5-2 15,0-1 0-15,-3-2 0 0,-1-6-10 0,-2 1-3 16,-9-1 0-16,3-4 0 0,-3-1-9 0,-3-2 0 0,-3 2 0 15,-3 0 0-15,0 3-20 0,-3 0-2 0,0 5-1 0,-3 0 0 16,-3 6 15-16,0 2 8 0,-3 0-10 0,0 5 10 16,0 6 0-16,-3 0 0 0,-3 2 0 0,0 6 0 15,0 2 0-15,-3 3 0 0,3 5 0 0,-3 6 0 16,1-1 0-16,2 6 0 0,0 5 0 0,0 3 0 16,3 5 0-16,0 5 0 0,3-2 0 0,0 5 0 15,3-3 0-15,3 1 0 0,3-4 0 0,3-2 0 16,0 0 0-16,6-5 0 0,0-3 0 0,6-2 0 15,2-3-16-15,4-6 2 0,6-5 1 0,3-2-706 16,5-8-141-16</inkml:trace>
  <inkml:trace contextRef="#ctx0" brushRef="#br0" timeOffset="201550.299">21877 10996 2095 0,'0'-8'46'0,"0"8"10"0,0 0 1 0,0 0 2 0,0 0-47 0,0 0-12 16,0 0 0-16,0 0 0 0,0 0 62 0,0 0 10 15,0 0 3-15,0 8 0 0,0 5-59 0,0 6-16 16,0 2 0-16,3 3 0 0,-3 5 14 0,-3 5-2 16,0 6-1-16,3 2 0 0,-3 6-11 0,0 2 0 15,0-2-12-15,-6 2 12 16,0 0-48-16,6-2-3 0,-3-3 0 0,-3 3 0 16,0-6-41-16,3-5-9 0,0-5-2 0,0 0 0 0,0-6 74 15,6 0 14-15,-3-7 3 0,0-1 1 16,0-4-13-16,0-1-4 0,3-13 0 0</inkml:trace>
  <inkml:trace contextRef="#ctx0" brushRef="#br0" timeOffset="201792.761">21665 10988 2178 0,'0'0'48'0,"0"0"9"0,0 0 3 0,0 0 1 0,0 0-49 0,12 0-12 0,3-2 0 0,3-1 0 16,0-2 35-16,9-1 4 0,-4 1 1 0,4 0 0 16,3-1-13-16,3 1-3 0,-4 0 0 0,4-3 0 15,-3 3-13-15,3-3-3 0,2 2-8 0,-5-2 12 16,3 0-12-16,-3 3 0 0,-1 0 8 0,-2 0-8 16,3-1-13-16,-6 1-6 0,-6 0-1 0,3 2 0 15,-7 0-86 1,1 1-18-16,-3-1-3 0</inkml:trace>
  <inkml:trace contextRef="#ctx0" brushRef="#br0" timeOffset="202045.73">21519 11531 2217 0,'0'0'63'0,"0"0"13"0,12 0-60 0,3 0-16 16,6-6 0-16,9 1 0 0,6 0 45 0,8-3 7 0,4-3 0 0,2 1 1 16,1 2-29-16,-3-3-7 0,-1 3-1 0,4 0 0 15,-4 0-16-15,-2 0 0 0,3 3 8 0,-7 0-8 16,1 2-12-16,-6 0-7 0,-6 1-1 0,-7 4 0 31,-5-2-127-31,-3 3-25 0,-3 2-6 0</inkml:trace>
  <inkml:trace contextRef="#ctx0" brushRef="#br0" timeOffset="202279.409">21609 11917 2541 0,'0'0'56'16,"-6"0"11"-16,6 0 2 0,0 0 3 0,0 0-57 0,6 5-15 0,3-2 0 0,3-1 0 0,2 1 28 0,7-3 2 15,6-3 1-15,3-2 0 0,3 2-14 0,5-2-2 16,-2-3-1-16,6 0 0 0,-1-2-14 0,7-1 0 16,0-2 8-16,2-3-8 0,7-2 0 0,-4 2 0 15,4-3 8-15,-4 1-8 16,1-4-139-16,-3-1-30 0,-4 1-7 0,-2 1-855 16</inkml:trace>
  <inkml:trace contextRef="#ctx0" brushRef="#br0" timeOffset="203231.441">22540 11419 2163 0,'0'0'48'0,"0"0"9"0,0 0 3 0,6 6 0 0,3-1-48 0,0 0-12 0,0 3 0 0,0 0 0 15,3 3 45-15,0-1 7 0,0 4 0 0,-3-1 1 16,3 3-37-16,-3 2-7 0,-1 3-1 0,-2 3-8 16,0 3-11-16,-3-1-9 0,-6 1-1 0,0 2-1 31,-9 0-6-31,4 3 0 0,-1-3-1 0,-3-3 0 0,-3 1 29 0,3-6-9 0,3 0 9 0,-3-3 0 16,6-2 12-16,0-3 7 0,0-5 1 0,3 0 1 15,-3-5 18-15,6-3 3 0,0 0 1 0,6-8 0 16,0-5-16-16,6-6-3 0,3-7-1 0,6-6 0 15,-3-5-23-15,11-5 0 0,-8-1 0 0,9 4-8 0,-9-1 8 0,6 6-12 16,-3 5 12-16,-4 5-12 16,-2 3 12-16,0 5 0 0,-3 5-9 0,-3 1 9 0,0 2 11 15,-6 5 6-15,6 0 2 0,-12 3 0 0,0 0 0 0,6 6 0 16,-3 2 0-16,5 2 0 0,-8 1-11 0,3-1-8 16,-3 6 9-16,3-3-9 0,0 1 0 0,-3 1 0 15,0 1 0-15,3 3 0 0,0-3 0 0,-3 2 0 16,3 3 0-16,0 1 0 0,3-1 0 0,-3-3 0 15,0 1 0-15,0-3 0 0,0 0 0 0,0-3 0 16,3 0 0-16,-3-2 0 0,0-1 0 0,3-5 0 16,0 3 0-16,0-5 0 0,3 0 0 0,0-3 8 15,0-3-8-15,3-2 0 0,0-3 10 0,5-3-10 0,-2-5 10 16,3-2-10-16,9-6 8 0,-3 0-8 0,-3-8 0 0,2 1 9 16,1-4-18-16,-3 4-4 0,0-4-1 0,-3 6 0 15,-3 0 2-15,-6 5 1 0,5 0 0 0,-8 6 0 16,3 2 11-16,-6 0 0 0,-3 5 0 0,3 1 0 15,-6 2 0-15,3 3 0 0,-6-1 0 0,-3 4 0 16,0 2-21-16,-2 2 1 0,-4 4 0 0,-3 4 0 31,-6 1-8-31,9 2-2 0,-6 3 0 0,3 2 0 0,1-2 6 0,-4 6 0 0,12-4 1 0,0 1 0 16,-3 2 7-16,9-3 2 0,-3 3 0 0,3-2 0 16,3 2 14-16,0-2 0 0,3-1 0 0,3 1 0 15,-3 2 8-15,9-3-8 0,-3-4 9 0,0-1-9 16,12-3 33-16,2 1 1 0,-2-3 0 0,6-3 0 15,0 0-8-15,3-2-2 0,2-6 0 0,1-2 0 16,-3-5-6-16,11-1-2 0,-2-2 0 0,0-3 0 0,-6-3-16 16,-4-2 0-16,1 0 0 0,-3-5 0 0,-12 2 0 0,6-3 0 15,-12 1 0-15,2-3 0 16,-5 2-40-16,-3 4-6 0,-9-4-1 0,3 6 0 16,-8 2-33-16,2 1-8 0,-6-1 0 0,-3 6-1 15,-3 5-27-15,0 6-4 0,0-1-2 0,-5 8 0 16,5 3 29-16,0 3 5 0,0 2 2 0,0 0 0 15,3 0 45-15,6 3 9 0,1-3 1 0,2 1 1 0,0-1 56 16,6 0 11-16,-3-2 3 0,6 2 0 0,9-2 72 0,-3 2 14 16,3-3 3-16,3 1 1 0,-1-3-29 0,1 2-5 15,6-2-2-15,0 0 0 0,-3 0-33 0,6 0-6 0,-3 0-2 16,-1 0 0-16,-2-3-25 0,3 3-6 0,0-2-1 16,-3 2 0-16,-3-1-21 0,-3 1 9 0,9 0-9 0,-6 3 0 15,-1-3 0-15,-2 2 0 0,0-2 0 0,0 0 0 16,-6-2-12-16,6 2-2 0,0 0-1 0,-6-3 0 31,6 3-18-31,-3-3-4 0,3 0-1 0,-3-2 0 16,9-6-127-16,0 1-26 0,2-6-5 0</inkml:trace>
  <inkml:trace contextRef="#ctx0" brushRef="#br0" timeOffset="204261.995">24157 11419 2026 0,'-21'-2'57'0,"15"-1"14"0,-3 3-57 0,-6 0-14 0,6 0 0 0,-6 0 0 0,-3 0 108 0,-2 0 20 15,-1 0 3-15,-6 3 1 0,3-1-80 0,-3 1-15 16,4 0-3-16,-7 2-1 0,9-2-25 0,-3 5-8 16,0-3 0-16,3 0 0 0,1 3 0 0,-1 0 0 15,9 0 0-15,-6 3 0 0,9-1-26 16,-3 3 1-16,0-2 0 0,3 2 0 16,6 3-7-16,3-3-2 0,3 3 0 0,-3-3 0 0,12 3 10 15,3-2 3-15,0-4 0 0,6-2 0 0,9 0 21 0,-4-3 0 16,4-2 0-16,3-3 0 0,0-3 21 0,-4-2-1 15,1-3 0-15,3 0 0 0,-3-2 21 0,-9-1 4 16,-4-2 1-16,4-1 0 0,-9 1 2 0,-3 3 0 16,0-4 0-16,-3 4 0 0,-6-1-19 0,3 6-3 15,-3-3-1-15,-9 3 0 0,9-1-16 0,-9 4-9 0,6 2 10 16,-6 2-10-16,0 4 0 0,3 2 0 0,0 2-8 16,-3 1 8-16,6 5-16 0,-6 2 3 0,4 3 1 0,2 6 0 15,3-1-7-15,0 3-1 0,-3 1 0 0,3 4 0 16,6 0 8-16,-3 1 2 0,-1-4 0 15,1 4 0-15,6-1 1 0,0 1 0 0,-6-4 0 0,0 4 0 16,-3-1 9-16,0-2-13 0,-3-3 5 0,0-2 8 16,-6 2-12-16,0-3 12 0,4 1-12 0,-10-4 12 15,3-1 0-15,-6-1 0 0,3-3 0 0,-3 1 8 16,0-6-8-16,-3-2-12 0,1-1 2 0,-1-5 1 31,0-5-30-31,3 0-5 0,-3-2-2 0,9-4 0 0,-6-1 32 0,4-4 14 0,2 0-12 0,6-2 12 16,-3 0 0-16,6-3 0 0,-3 0 9 0,6-2-1 15,6-4 21-15,-3 1 5 0,9-5 1 0,-3-1 0 16,8 1-19-16,-5-1-3 0,3-2-1 0,0 0 0 16,6 3-12-16,-3-6 0 0,3 3 0 0,0-3 0 0,2-2-11 15,-5 2-5-15,12 0 0 0,-9 1-1 0,0 1 4 0,5 1 1 16,-2 0 0-16,-3 3 0 0,3 5 12 0,-3-3 0 16,-6 3 0-16,5 5 0 0,-5 0 0 0,-3 3 10 15,0 2 0-15,-9 0 0 0,6 4 18 16,-3 1 4-16,-3 1 1 0,-3 0 0 0,-3-1 9 0,-3 4 2 15,3-4 0-15,-6 4 0 0,-3 2-20 0,0 0-3 16,-3 0-1-16,1 0 0 0,-7 0-8 0,6 2-3 16,6 1 0-16,-6 0 0 0,0 2-9 0,3 3 0 15,9 0 0-15,-3 0 0 0,0 2 0 0,0 1-11 16,6-3 3-16,0 3 0 0,9-1 8 0,-3 3 0 0,0-2 0 16,12 0 0-16,-6-1-8 0,9 1 8 0,0-1-8 15,-1 1 8-15,4-6-10 0,0 3 10 0,3-3-12 16,-3 1 12-16,0-4 0 0,-7-2 0 0,4-2 10 0,0-1-2 15,0-2-8-15,3-1 0 0,-9-4 0 0,-3-1 0 16,5 1 8-16,-5-4 0 0,-3-4 0 0,0 2 0 16,-6-2 1-16,6-1 1 0,-3 0 0 0,-3 4 0 15,0-1-10-15,-3 3 12 0,0-1-12 0,-3 4 12 16,-6-1 5-16,9 6 2 0,0 2 0 0,0 3 0 16,0 0-19-16,0 0 0 0,0 8 0 0,-9 5 0 15,3 1 0-15,0 1 0 0,-3 4 0 0,9 2-12 16,-3 3 12-16,0 2 0 0,3 1 12 0,0-1-12 15,3 3 0-15,0 1 0 0,3 1 0 0,-3 1 0 16,6-3 0-16,-6 3 0 0,6 0 0 0,-9-3 0 16,9 2 0-16,-6-1-16 0,3 1 4 0,-6 1 0 0,-3 0 12 15,0-3 16-15,0 0-3 0,-6 0-1 0,0 3-24 16,-6 0-6-16,0-3-1 0,-5 3 0 0,8-6 19 0,-6 0-10 16,-3-2 10-16,0-3-8 0,9-2 8 0,-6-6 0 15,6 0 0-15,0-5 0 0,4 0 0 0,-1-2 0 16,0-6 8-16,-3 0-8 0,9 0 20 0,-3-8 0 15,6 0 0-15,0-8 0 0,0 0-10 0,9-8-2 16,-3-8-8-16,0-2 12 0,12-6-12 0,-7 1 0 16,-2-1 0-16,3 0 0 15,6-2-19-15,-9 2-6 0,3 3-2 0,-3-3 0 16,0 3-116-16,-6-2-23 0,6-1-5 0,-6 8-1 0</inkml:trace>
  <inkml:trace contextRef="#ctx0" brushRef="#br0" timeOffset="204578.234">24621 10898 1821 0,'0'0'40'0,"0"-5"8"0,0 0 1 0,0 5 3 0,0-8-41 16,6 0-11-16,-3 0 0 0,0 0 0 0,-3-3 16 0,0 6 2 16,9 0 0-16,-9-1 0 0,6 1 29 0,0 0 5 15,-6 0 2-15,9 2 0 0,-3 0 5 0,-6 3 1 16,9 0 0-16,-3 0 0 0,2 3-6 0,-2 2-1 16,0 6 0-16,0 2 0 0,-3 0-25 0,6 6-6 15,-9 2-1-15,0-3 0 16,0 6-56-16,0-3-11 0,-3 3-2 0,-3 0-682 15,3 0-136-15</inkml:trace>
  <inkml:trace contextRef="#ctx0" brushRef="#br0" timeOffset="204743.178">25038 10792 2579 0,'-12'3'73'0,"3"2"16"0,9 3-71 0,-9 0-18 0,6 5 0 0,-6 3 0 16,-3 3 64-16,3 2 10 0,-9 3 2 0,6 5 0 16,-8 0-50-16,2 0-10 0,-3 5-1 0,0 1-842 15,0 2-168-15</inkml:trace>
  <inkml:trace contextRef="#ctx0" brushRef="#br0" timeOffset="-203026.889">18311 12716 2041 0,'0'0'44'0,"0"0"10"0,-3-5 2 0,3-1 2 0,-3 1-46 0,3 5-12 0,0-5 0 0,0-1 0 15,0 1 52-15,0 5 8 0,6-5 1 0,-3 2 1 16,3 1-40-16,-3-1-8 0,6 6-2 0,-1-1 0 16,-2 1-12-16,6 7 0 0,-3 1 0 0,3 5 0 15,0 2 0-15,0 4 0 0,0 1 0 0,0 6 0 16,3 1-16-16,0 7 3 0,2 2 1 0,1 6 0 31,0-2-27-31,0 4-5 0,3-2 0 0,0 0-1 0,-1-2 21 0,4-4 5 0,0-4 1 0,0-1 0 16,3-5 18-16,-3-2-12 0,-1-6 12 0,1 0-10 15,0-5 22-15,0 0 4 0,-3-3 0 0,-4-5 1 16,4 0 33-16,-6-6 6 0,0-4 2 0,0-4 0 16,0-4 3-16,0-3 1 0,-6-6 0 0,3-5 0 0,-6-7-21 15,2-4-4-15,-5-4-1 0,3-9 0 0,-6-2-20 16,-3-6-5-16,0 0-1 0,-3 1 0 0,1-1 3 0,-1 6 1 16,0 0 0-16,0 5 0 0,6 8-30 0,-3 2-5 15,3 9-2-15,0 5 0 0,-3 0 1 0,3 7 0 16,-3 4 0-16,6-1 0 15,0 6-65-15,-3 5-13 0,3-8-2 0,-3 8-594 16,0 0-118-16</inkml:trace>
  <inkml:trace contextRef="#ctx0" brushRef="#br0" timeOffset="-201856.997">19501 13065 1142 0,'0'0'32'0,"-6"0"8"0,0-5-32 0,0 0-8 0,1 2 0 0,-1-2 0 0,0 2 140 0,0-2 26 16,0 5 6-16,0-3 0 0,-3-2-71 0,3 2-14 15,-3 0-3-15,3 3-1 0,-6-2-39 0,3 2-7 16,0-3-1-16,0 1-1 0,-3-1-23 0,3 3-4 15,1 0 0-15,-1 0-8 0,-3 0 0 0,0 3 0 16,0 2 0-16,-3 0 0 0,3 3 0 0,-3 3-14 16,-3-1 4-16,3 6 1 0,-2 3-7 0,-1-1-2 15,0 1 0-15,3 4 0 0,-3 1 8 0,6 0 2 16,3 3 0-16,3-6 0 0,3 5 8 0,0-5-13 16,3 3 5-16,6-3 8 0,3 0-12 0,0-2 12 0,3-3-10 15,3-3 10-15,0-2-8 0,3-1 8 0,0-2 0 16,-1-3-9-16,1 1 9 0,0-6 0 0,-3 0 0 15,3-6 0-15,-6-1 20 0,3 1 2 0,0-7 1 16,-4 0 0-16,-2-3 13 0,3-3 4 0,-3-4 0 0,3-1 0 16,-3-5-7-16,0-3-1 0,3-2 0 0,-3-4 0 15,0-1-16-15,-3 2-4 0,0 2-1 0,-3 6 0 16,0 3-11-16,0 5 0 0,-3 5 0 0,0 5 0 16,-3 3 0-16,0 0 0 0,3 8 0 0,-6 3 0 15,-3 2 0-15,-3 6 0 0,0 2 0 0,0 6 0 16,-3 2-9-16,0 3-7 0,3-3-2 0,0 3 0 15,4-1 7-15,-1-1 2 0,6-4 0 0,0 1 0 16,6-6-4-16,0 0-1 0,3-2 0 0,0-1 0 16,8-5 14-16,-2-5 0 0,6 0 9 0,3-5-9 15,0 0 18-15,6-3-2 0,-1-5-1 0,4-3 0 16,0-3 14-16,-3-2 3 0,0-3 1 0,2 3 0 0,-2-3-8 16,-3 3-1-16,-3 0-1 0,0 0 0 0,-4 2-8 0,-2 1-2 15,-3-1 0-15,0 3 0 0,0 1-4 0,-6 1-1 16,-3 1 0-16,0 3 0 0,0 2-8 0,-6 0-9 15,0 2 9-15,-3 4-13 16,0 2-35-16,0 2-6 0,-6 1-2 0,0 5 0 16,-3 3-16-16,4 2-4 0,-4 0-1 0,6 0 0 15,-3 0 29-15,6-2 5 0,3 2 2 0,0-5 0 0,6 0 24 0,0 0 5 16,0-3 0-16,3 1 1 0,3-1 23 0,3-2 5 16,-3-1 1-16,2 1 0 0,1 0 21 0,3-1 4 15,-3-2 1-15,3 0 0 0,-3-2-7 0,3 2-1 16,3 2 0-16,-3-2 0 0,2 3-20 0,-2-1-4 0,0 1 0 15,0 2-1-15,0 1-11 0,0 2 0 0,-3 0 0 0,0-1 8 16,0 4-8-16,-1 0 0 0,1 5 0 0,-3-3 0 16,0 3 8-16,0-3-8 0,0 0 0 0,0 0 8 15,3 1-8-15,-3-4 0 0,0 1 0 0,3-6 0 16,-6 3 0-16,3-3 0 0,2-2 0 0,-2-3 0 16,0 0 0-16,3-3 10 0,0-2-2 0,0-3-8 15,0 0 16-15,0-3-3 0,-3-7-1 0,3-1 0 16,-3-2 0-16,3-5 0 0,-7-3 0 0,4 0 0 15,-3-3-4-15,0 0 0 0,-3 3-8 0,0 3 12 16,-3-1-12-16,0 3 0 0,0 3 8 0,0 8-8 16,0 0 0-16,-3 5 0 0,3 2 0 0,0 6 0 15,-3-2 0-15,3 2-12 0,-6 8 12 0,0 2-10 16,0 4 2-16,1 1 0 0,-1 4 0 0,3 2 0 16,0 0 8-16,3 6-8 0,0 2 8 0,3 3-8 0,0-3 8 15,3 0-10-15,-1 0 10 0,4 0-10 0,0-3 10 0,3 1 0 16,3-3 0-16,0-6 0 0,0 1 10 0,3-3-2 15,3-3-8-15,-1-3 12 0,1-2-3 0,3-2-1 16,0-4 0-16,0-2 0 0,2-2 0 0,-5-4-8 16,0-2 12-16,0 1-4 15,-3-4-28-15,-3-5-5 0,0 0-2 0,-3-5-680 16,-4-3-136-16</inkml:trace>
  <inkml:trace contextRef="#ctx0" brushRef="#br0" timeOffset="-201693.298">19989 12637 2098 0,'-26'-6'46'0,"17"4"10"0,3-1 1 0,6 3 3 0,0 0-48 0,0 0-12 0,0 0 0 0,0 0 0 16,0 0 21-16,0 0 3 0,6 5 0 0,3 1 0 31,6-1-152-31,-1 0-29 0,4-2-7 0</inkml:trace>
  <inkml:trace contextRef="#ctx0" brushRef="#br0" timeOffset="-199690.474">20909 12901 1494 0,'-6'0'32'0,"6"0"8"0,0 0 0 0,0-5 3 0,-3-3-35 0,0 3-8 0,-3-1 0 0,0 1 0 16,0 0 126-16,1-3 23 0,-4 0 5 0,0 3 1 16,3-3-63-16,-3 0-12 0,-6 2-2 0,0-2-1 15,3 0-42-15,-3 1-9 0,-3-4-2 0,3 6 0 16,1-3-24-16,-1 2 0 0,-3 1 0 0,3 3 0 15,-3-4-18-15,0 9-6 0,0 2 0 0,1 6-1 16,-7-1 3-16,0 9 1 0,-6 2 0 0,6 5 0 16,-2 1-16-1,5 7-3-15,3 1-1 0,3 2 0 0,0-3 26 0,9 1 6 0,6-4 1 0,0 1 0 16,6-8 8-16,6 0-8 0,3-3 8 0,3-3-8 16,3-2 8-16,2-5 0 0,-2-3 0 0,3-6 0 15,-3 1 20-15,0-3 7 0,0-5 1 0,-4-1 0 0,-2-4 16 16,-3-1 3-16,0-2 1 0,0-3 0 15,-3-2-4-15,0-3 0 0,-6-1 0 0,0-1 0 0,-3-4-25 0,-3-2-6 16,-3-3-1-16,0 3 0 0,3 0-4 0,-3 3-8 16,3 2 11-16,0 3-11 0,-3 2 0 0,6 6 0 15,-3 0 0-15,0 2 0 0,0 3 0 0,0 3 0 16,0 2-10-16,3 3 10 0,0 0 0 0,0 0-11 16,0 0 11-16,-3 5-8 0,0 3 8 0,0 0 0 15,3 0 0-15,3 5 0 0,-3-2-9 0,6 2 0 16,0 1 0-16,3-1 0 15,0 0-34-15,3 0-6 0,3-2-2 0,0 2 0 0,0-5 31 16,2 3 7-16,4-6 1 0,0 0 0 0,3-2 12 0,-3-1 0 0,-3-2 0 16,2 0 0-16,1-2 0 0,0-1 0 0,-3-5 0 0,0 3 0 15,0-3 0-15,-3 0 18 0,-1 0-2 0,1-3-1 16,0-2 5-16,-3 0 0 0,0 0 1 0,0-3 0 16,0-3 7-16,-3 1 0 0,-3-6 1 0,0-2 0 15,0-1-21-15,-3 1-8 0,0-3 0 0,0-1 9 16,0 1-9-16,-3 3 0 0,0 2 9 0,0 0-9 15,0 3 0-15,-3 5 0 0,3 0 0 0,-3 6 8 16,3-1-8-16,-3 3 0 0,3 3 0 0,0 5 0 16,0 0 0-16,0 0 0 0,0 0 0 0,-6 8 0 15,3 3 0-15,0 2-10 0,-3 3 10 0,3 5-13 16,3 0 13-16,-3 5 0 0,3-2 0 0,3 0-9 16,0 5 9-16,0 0 0 0,3-2 0 0,0 4 0 15,0-1-13-15,3 1-7 0,-1 1-2 0,4 0 0 16,0-6 10-16,0 3 3 0,0 0 0 0,3 1 0 0,-3-4 9 15,0 3 0-15,0-5 0 0,0-6 8 0,-6 1-8 16,2-3 0-16,1-3 0 0,0 0 0 0,-3-5 0 16,3-2 0-16,-3-1 0 0,-6-5 0 0,9-5 0 0,0-3 0 15,-3-6 8-15,6-4-8 0,0-6 15 0,0-5-2 16,-6-5 0-16,0-1 0 0,3-5-2 0,-6 1-1 16,2 4 0-16,-2 4 0 0,-3-1-10 0,0 8 0 15,3 3 0-15,-6 2 0 0,-3 4 0 0,4 4 0 16,-1 3 8-16,-3 3-8 0,3 2 0 0,-3 6 0 15,-3 2 0-15,3 3 0 0,-3 5 0 0,3 6 0 16,0-1 0-16,0 3 0 0,3-2 0 0,0 5 0 0,3 0 0 16,0-1 0-1,3-2-20-15,3 3-7 0,0-3-1 0,3-2 0 0,3-3 28 0,0 2-8 0,3-4 8 0,-4-1 0 16,1-3-12-16,3-2 4 0,0-2 0 0,0-1 0 16,0-2 8-16,-3-3 14 0,3-3-3 0,0 0-1 15,-1-2 14-15,1-3 4 0,0-3 0 0,0-2 0 16,3-3-28-16,-3 3 0 0,3-5 0 0,0 2 0 15,-1-3 9-15,4 1 0 0,0-3 0 0,0-1 0 16,-6 1-9-16,6 0 0 0,-1 0 0 0,-2 5 0 16,-3 0-9-16,0 0-4 0,0 6-1 0,-3-4 0 15,-9 4-2-15,6 2 0 0,0 0 0 0,-6 3 0 16,0-1 16-16,-3 6 0 0,0 0 0 0,6-2 0 16,-3 2-8-16,-3 0 8 0,0 0-13 0,0 0 5 15,0 0 8-15,6 5 0 0,-6-5 0 0,3 5 0 0,-1 3-11 16,-2-8 11-16,0 0-13 0,3 6 5 0,-3-6 8 15,0 0 0-15,0 0 0 0,3 2 0 0,-3-2 0 16,0 0 8-16,0 0-8 0,6 0 8 0,0-5 9 0,-6 5 3 16,0-5 0-16,0-3 0 0,0 2 0 0,-3-2 0 15,0 3 0-15,-3 0 0 0,3 0-20 0,-2-1 0 16,-4 4 0-16,0-1 0 16,0 3-28-16,-6 5-5 0,6-2-2 0,-9 8 0 15,3 2-1-15,-3 3-1 0,-3 5 0 0,4 0 0 16,-1 5-18-16,0 1-3 0,3 2-1 0,3 0 0 15,0 0 19-15,3 0 3 0,0 0 1 0,6 1 0 0,0-7 12 0,6 1 4 16,3-5 0-16,0 2 0 0,6-8 9 0,3 0 3 0,3-2 0 16,0-3 0-16,0-3 18 0,2-5 4 0,4 0 1 0,0-5 0 15,-3-6 30-15,3 1 7 0,0-4 0 16,-1-1 1-16,-2-4 3 0,-3-5 0 0,-3 0 0 0,0 1 0 16,0-4-29-16,-6-2-6 0,-3-3-1 0,0-2 0 15,-3 2-9-15,-3 0-3 0,-3 1 0 0,0 4 0 16,0 3-8-16,-3 3-14 0,0 3 3 0,-3 7 1 15,-3 3-7-15,-3 3-2 0,0 7 0 0,-6 6 0 32,0 3-29-32,-5 2-5 0,-4 3-2 0,0 5 0 0,-3 0 7 15,4 1 2-15,5-1 0 0,0 3 0 0,6-6 30 0,3 1 7 0,6-1 1 0,3-5 0 16,0 1 8-16,6-6 0 0,6-1 0 0,3-1-8 16,6-1 20-16,3-2 5 0,0-9 1 0,3 1 0 15,6 0 16-15,-1-6 3 0,1-2 1 0,0 0 0 0,-3 2-11 16,-1 1-3-16,-2-1 0 0,0 0 0 15,0 1 7-15,-3-1 1 0,0 3 0 0,0-2 0 0,-4-1-20 16,4 6-3-16,-3-3-1 0,0 3 0 0,-3-3-8 0,3 5 0 16,-3 0 0-16,3 1 0 0,-3 2 0 0,-1 0 0 15,-2 2 0-15,-9-2 0 0,9 3 0 0,6 2 0 16,-3 3 0-16,-3 0 0 0,0 0 0 0,-3 3-12 16,-3-1 2-16,0 4 1 0,0-1 9 0,-3 0 0 15,-6 3 0-15,-3 0 0 0,-3 2 0 0,3 1 0 16,0 2 0-16,-3-2 0 0,0-4 0 0,3 4 0 15,1-3 0-15,-1 0 0 0,0-3 0 0,3-3 0 16,0-2 0-16,0 0 0 0,3-2 0 0,3-6 0 16,0 0 0-16,0 0 0 15,0 0-24-15,3 5-2 0,6-8-1 0,-3-2 0 0,0 0 14 0,6-6 2 16,2 1 1-16,4-4 0 0,-3-4 10 0,0-1-12 0,-3-2 12 16,3-3-12-16,0 0 12 0,-3-5 0 0,3 0 0 0,-10 3 0 15,7-1 0-15,0 1 0 0,0 2 0 16,-6 6 0-16,3 2 0 0,-3 2 0 0,3 7 0 0,-3 1 0 15,-3 4 0-15,-3 2 0 0,0 0 10 0,9 2-10 16,-3 4 21-16,-3 4-1 0,0 3-1 0,0 3 0 16,-3 0-2-16,3 3 0 0,-3 4 0 0,0-1 0 15,0 1-17-15,6-1 8 0,-3 4-8 0,-3-2 0 16,3 2 0-16,0-2 0 0,3 0 0 0,-1-3 0 16,1 0 0-16,0-2 0 0,3-3 0 0,3 0 0 15,0-6-40-15,3 1-12 16,0-6-3-16,9-5 0 0,-3-5-97 0,5-6-19 15,4-2-4-15,6-6-1 0</inkml:trace>
  <inkml:trace contextRef="#ctx0" brushRef="#br0" timeOffset="-199074.578">22859 12869 1620 0,'0'0'36'0,"-12"3"7"0,3-3 1 0,-6 3 1 0,3-3-36 0,-3 0-9 15,-2 0 0-15,5-3 0 0,-6 0 92 0,9-2 17 16,-3-3 3-16,-3-2 1 0,3-1-69 0,0-2-15 15,0-3-2-15,6 0-1 0,-3 3-26 0,3 0 0 0,1-1-9 0,2 4 9 16,0 2-16-16,3 8 3 0,0 0 1 0,0 0 0 31,-9 5-21-31,0 3-4 0,3 8-1 0,0 2 0 16,-6 4 9-16,6 1 1 0,-3 1 1 0,-3 3 0 16,6-1-32-16,0 1-6 0,0-1-2 0,3 3 0 15,0-5 1-15,0 0 0 0,6-3 0 0,0-5 0 0,0-3 48 0,0-2 10 0,3-3 8 16,0-3-12-16,3-3 72 0,0-2 15 0,0-5 2 0,3-3 1 15,0-2 13-15,-3-4 2 0,3 1 1 0,2-5 0 16,1-3-34-16,-3-3-6 0,0-3-2 0,-6-5 0 16,0 3-26-16,0 0-6 0,0 3 0 0,-3 2-1 15,0 0-2-15,-3 6 0 0,6 4 0 0,-6 4 0 16,3-1-26-16,-6 6-6 0,-3 2-1 0,6 3 0 16,0 0 7-16,-6 14 1 0,-6-1 0 0,0 5 0 15,-3 1-10-15,3 2-2 0,0 0 0 0,1 0 0 16,2 1 4-16,6-1 0 0,0 0 0 0,6 0 0 15,0-2 8-15,6-1 8 0,-1-2-12 0,4-5 12 0,3-4 0 16,3 1 0-16,6-2 0 0,0-9 0 0,6-2-8 16,2-6-2-16,-2 1 0 0,3-6 0 0,0-3 26 0,2-2 4 15,4-5 2-15,0-1 0 0,-7-2 23 0,10-5 5 16,-3-3 1-16,-7-6 0 0,1-2-40 0,0-5-11 16,-9 2 0-16,6-5 0 0,-10 1 14 0,-2-4-2 15,-6 0 0-15,6 1 0 0,-6 7-12 0,-6 3 0 16,-3 6 0-16,-3 7 0 0,-3 3 0 0,-3 5 0 15,-3 5 0-15,0 6-10 0,-3 5 10 0,-6 6 0 16,-6 4 0-16,-2 6 0 0,-7 3-8 0,0 10 0 16,-3 5 0-16,4 3 0 15,-1 3-16-15,0 5-4 0,6 0 0 0,4 3 0 0,2 0 10 0,3 2 2 16,3 0 0-16,3 3 0 0,3 0 6 0,6 0 2 16,3-2 0-16,6-1 0 15,0-2-18-15,6-6-3 0,6-2-1 0,0-3-566 0,6-5-112 0</inkml:trace>
  <inkml:trace contextRef="#ctx0" brushRef="#br0" timeOffset="-198768.413">21636 12467 1664 0,'-9'-2'47'0,"6"-4"11"0,0 1-46 0,0 2-12 0,0-2 0 0,0 5 0 0,-6-3 131 0,6 1 24 15,-3 2 5-15,0 0 0 0,0 2-72 0,0-2-16 16,6 0-2-16,-3 3-1 0,0-3-35 0,3 0-7 16,0 0-2-16,0 0-761 15,0 0-152-15</inkml:trace>
  <inkml:trace contextRef="#ctx0" brushRef="#br0" timeOffset="-198615.877">20936 12562 1015 0,'27'-13'22'0,"-12"8"5"0,3-3 1 0,8 3 0 0</inkml:trace>
  <inkml:trace contextRef="#ctx0" brushRef="#br0" timeOffset="-197273.29">15173 14830 1303 0,'0'0'28'0,"-3"0"7"0,0-3 1 0,0 1 0 0,0-1-28 0,3 0-8 0,-2-2 0 0,2 5 0 15,-3-5 86-15,3 2 16 0,0-2 3 0,0 0 1 16,3-1-23-16,-1 1-5 0,-2 0-1 0,6 2 0 15,-3-2-31-15,0 2-6 0,-3 3-2 0,6-5 0 16,0 2-26-16,0 3-4 0,3 5-8 0,0 3 11 16,3 6-11-16,0 1 0 0,0 9-12 0,3 3 12 31,3 2-32-31,2 5 2 0,-2 3 0 0,0 6 0 16,3-1-18-16,0 6-4 0,0-1-1 0,-1 1 0 15,4 2 1-15,-3-8 0 0,-3-2 0 0,0-6 0 0,0 1 38 0,0-3 14 0,-4-3-9 0,1-5 9 16,0-1 24-16,0-1 11 0,-3-4 1 0,0 1 1 15,0-4 3-15,-3-1 0 0,3-4 0 0,-3-2 0 16,0 0-5-16,-1-5-1 0,1-3 0 0,0-6 0 16,3-1 18-16,0-7 4 0,0-7 1 0,3-3 0 15,0-7-10-15,0-4-3 0,-3-4 0 0,5-1 0 16,4-3-29-16,-3 1-7 0,-3 0 0 0,6 2-8 0,-3 6 8 16,-3-1-8-16,-1 1 0 0,-2 5 0 0,-3-3 9 0,3 3-9 15,-3 0 0-15,-3 2 9 0,0 1-9 0,-3 2 0 16,3-2 9-16,-6 2-9 0,0 3 0 0,-3 0 9 15,0-1-9-15,-3 1 0 16,0 5-19-16,-3 0-10 0,0 1-3 0,-3 1 0 16,3 6-117-16,0 0-24 0,1 1-5 0</inkml:trace>
  <inkml:trace contextRef="#ctx0" brushRef="#br0" timeOffset="-196715.978">16450 14790 2055 0,'-12'3'45'0,"6"-3"10"0,1 3 1 0,-1 2 2 0,0-3-46 0,0 1-12 15,3 2 0-15,-3-2 0 0,3 2 68 0,3 1 12 16,-3-4 3-16,3 4 0 0,0 4-37 0,0-2-7 15,0 0-2-15,3 5 0 0,0 3-29 0,0 0-8 16,0 5 0-16,0-2 0 0,0 4 0 0,0 1 0 16,-3 0 0-16,3 3 0 15,-3-1-21-15,0 3-6 0,0 0-1 0,-3 3 0 0,3-3 8 0,-3 0 2 16,0 0 0-16,0-2 0 0,0-1 5 0,3-2 1 16,-3 0 0-16,0-6 0 0,3 1 12 0,0-3 0 15,0-6 0-15,0 1 0 0,3-3 23 0,0-3 1 16,-3-5 0-16,6 5 0 0,-6-5-4 0,9 3 0 0,5-3 0 0,-2-3 0 15,3-2 0-15,3 0 0 0,3-3 0 16,0-3 0-16,0 1-20 0,5-1 0 0,1-2 0 0,0 0 0 16,0-1 0-16,0 1 0 0,2 5 0 0,4 0 0 31,0 0-20-31,-6 3-8 0,-10 3-1 0,4-4-1 16,-3 4-10-16,3 2-1 0,0 0-1 0,-3 2 0 15,-6 4-62-15,0-1-13 0,2 0-3 0,-2 0-476 0,0 3-96 0</inkml:trace>
  <inkml:trace contextRef="#ctx0" brushRef="#br0" timeOffset="-196425.979">17194 14748 1695 0,'-5'5'37'0,"2"6"8"0,6 2 2 0,-3 6 1 0,-3-1-39 0,0 8-9 15,6 1 0-15,-3 2 0 0,0 3 21 0,0 2 3 16,-6 1 0-16,9-4 0 0,6 6-10 0,-4-2-2 16,-8 2 0-16,3-3 0 0,9 1-12 0,-3-4 9 15,0-4-9-15,-3-3 8 0,3-3-8 0,3 0 0 16,9-5-10-16,-3-6 10 15,-6-4-37-15,3-4-2 0,9-4 0 0,-1-9-732 0</inkml:trace>
  <inkml:trace contextRef="#ctx0" brushRef="#br0" timeOffset="-195905.881">17203 14706 1940 0,'0'0'43'0,"-9"-6"9"0,-8-2 1 0,5 0 1 0,9 0-43 0,-3 1-11 0,0-4 0 0,3 0 0 16,3-2 72-16,6 0 12 0,3-3 2 0,-3 0 1 16,-3-2-53-16,6 2-10 0,11 0-3 0,-2-3 0 0,0 6-4 0,0-3-1 15,6 0 0-15,0 0 0 16,-1 6-16-16,1-1 0 0,-3 1 0 0,3 2-9 0,0 3 9 16,-3-1 0-16,-7 6 8 0,1 3-8 0,0 2-10 0,-3 0-6 15,-6 3-2-15,-3 6 0 0,0-1 0 0,0 5 0 16,0 1 0-16,-6-1 0 0,-3 1-2 0,0 2 0 15,6-2 0-15,-3 2 0 0,-9-3 7 0,6 3 1 16,-3-2 0-16,3 0 0 0,0 2 12 0,-5-3 16 16,-1 1-3-16,0-3-1 0,9-1-12 0,-6 1-16 15,0 0 3-15,0 0 1 0,6-5 35 0,0-1 7 16,-3 1 2-16,3-3 0 0,0-3-32 0,3-5 0 16,6 3 0-16,-6-3 0 0,0 0 0 0,15-3 0 15,3-2 0-15,3 2 0 0,-4-2 0 0,4-3 0 16,3 0 0-16,3 3 0 0,3-1-10 0,-4 1-8 0,1 2-2 15,0 1 0-15,6 2 10 0,-3 0 2 16,-7 5 0-16,1 3 0 0,0 3 8 0,3-1-8 0,-6 1 8 16,-4 2-8-16,-2 3 8 0,0 0 0 0,-3 0 0 0,0 2-8 15,-6-2 8-15,0 3 0 0,-3-1 0 0,-3 1 0 16,-3-1 38-16,-3 1 3 0,-3-1 1 0,-3 1 0 16,-3-1-6-16,-6 1-2 0,-5-1 0 0,-1 1 0 15,3 2-5-15,-9-3-1 0,-8-2 0 0,2 0 0 16,0-3-17-16,4-2-11 0,-1 0 12 0,3-6-12 15,0 0 0-15,10-5 0 0,5-2 0 0,-3-1-12 32,3 0-93-32,9 1-19 0,6-6-3 0,9-3-1 0</inkml:trace>
  <inkml:trace contextRef="#ctx0" brushRef="#br0" timeOffset="-195488.82">18724 14264 1874 0,'-6'-11'53'0,"4"6"11"0,-1-3-51 0,0 3-13 0,0-3 0 0,3 0 0 16,0 2 109-16,-3 4 19 0,3 2 4 0,0 0 1 16,0 0-75-16,0 0-15 0,-3 10-3 0,-3 6-1 15,-3 5-39-15,0 6 0 0,-3 10 0 0,-6 5 0 16,3 3 0-16,-6 5 0 0,-5 1 0 0,-1 4 0 15,0-2-13-15,-3 8-1 0,-3 3 0 0,1-1 0 32,2 1-52-32,0-4-10 0,0-1-3 0,4-4 0 0,-1-2-56 15,3-5-11-15,3-3-2 0,3-6-1 0,6-4 25 0,3-3 6 16,9-6 1-16</inkml:trace>
  <inkml:trace contextRef="#ctx0" brushRef="#br0" timeOffset="-194973.006">19385 14303 1544 0,'-6'-8'34'0,"0"6"7"0,0-1 2 0,3-2 0 0,-3 0-35 0,0-1-8 0,1 1 0 0,2 0 0 16,-3-1 108-16,3 4 20 0,0-4 4 0,-3 4 1 16,6 2-40-16,0 0-8 0,0 0-1 0,0 0-1 0,0 0-30 0,0 0-5 15,0 0-2-15,0 10 0 0,3 4-55 0,-3 4-11 16,3 6-3-16,-3 2 0 0,3 4 23 0,0-1-9 15,0 2 9-15,-3 6 0 0,3 0-26 16,-3 3 2-16,-3-3 0 0,3 3 0 16,0-3-32-16,0 0-5 0,0 3-2 0,-3-6 0 15,0-2 34-15,3-3 6 0,0-3 2 0,0-2 0 0,0 0 21 0,0-5 0 16,0-4 0-16,3 1 0 0,-3-5-21 0,3-1 0 16,0 1 0-16,-3-6-850 15</inkml:trace>
  <inkml:trace contextRef="#ctx0" brushRef="#br0" timeOffset="-194655.83">19123 14298 2091 0,'0'0'46'0,"0"0"10"0,0 0 1 0,0 0 2 0,0 0-47 0,6-5-12 0,3 2 0 0,0-2 0 15,3 2 57-15,3-2 10 0,3 0 1 0,0-1 1 16,2 1-33-16,1-3-6 0,3 3-2 0,3-3 0 16,-3 3-12-16,2-3-4 0,4 0 0 0,0 2 0 15,-3-2-12-15,0 3 0 0,-4 0 0 0,1 2 0 16,-3-2-14-16,0 2-9 0,-3 1-1 0,-3-1-1 15,2-2-10-15,-5 5-1 0,3-3-1 0,-3 0 0 16,0 3-76-16,0 0-15 0,0-2-4 16,-3 2-460-16,0 0-92 0</inkml:trace>
  <inkml:trace contextRef="#ctx0" brushRef="#br0" timeOffset="-194342.444">19272 14684 1638 0,'0'0'36'0,"0"0"7"0,0 0 1 0,0 0 3 0,0 0-38 0,0 0-9 0,0 0 0 0,0 0 0 15,9-2 64-15,0 2 12 0,0-3 1 0,0 0 1 16,0 1-22-16,6-1-5 0,-3-2-1 0,5 0 0 15,4-3-5-15,3 0-1 0,-3 0 0 0,6 0 0 16,-3-3-27-16,2 3-5 0,4-2-2 0,-3-1 0 16,0 1-10-16,-1-1 0 0,-2 3 0 0,-3-3 8 15,0 4-8-15,0-1 0 0,-3 2-10 0,-4 1 10 16,1 2-64 0,-3 1-8-16,-3 2 0 0,0 2-560 0,-6 6-112 0</inkml:trace>
  <inkml:trace contextRef="#ctx0" brushRef="#br0" timeOffset="-194126.418">19513 14975 1788 0,'0'0'51'0,"-6"3"10"0,0 0-49 0,0-1-12 16,6-2 0-16,0 0 0 0,0 0 104 0,-6 6 19 16,3-4 3-16,3-2 1 0,0 0-75 0,0 0-16 15,0 0-2-15,0 0-1 0,0 0-14 0,9 0-3 16,0 0-1-16,3-2 0 0,3-4-15 0,3-2 9 15,3 3-9-15,0-5 8 0,2-4-8 0,1 1 0 16,3-3 9-16,0 0-9 16,6 0-23-16,-1-2-9 0,1-1-1 0,0 1-1 15,3-1-24-15,-4 4-5 0,4-1-1 0,-3 0-566 0,-1 3-114 16</inkml:trace>
  <inkml:trace contextRef="#ctx0" brushRef="#br0" timeOffset="-192949.209">20311 14108 2008 0,'0'0'44'0,"0"0"10"0,0 0 2 0,0 0 0 0,0 0-45 0,0 0-11 0,0 0 0 0,0 0 0 15,0 0 45-15,0 0 7 0,3 8 2 0,0 5 0 0,0-3-29 16,3 6-5-16,-6 3-2 0,3 5 0 16,3 2-7-16,-3 3-2 0,-3 3 0 0,0 5 0 0,-6 3-9 15,3-1-14-15,-3 1 3 0,0 0 1 16,0-1-46-16,0 1-8 0,0-3-3 0,3-3 0 16,-3-4 23-16,0-4 5 0,3 3 1 0,0-8 0 15,0 3 47-15,3-8 10 0,0 0 1 0,0-6 1 0,3 1 37 0,0-6 7 16,0 3 2-16,-3-8 0 0,0 0-11 0,9-2-3 15,3-1 0-15,0-2 0 0,-3-3-18 0,3-3-4 16,6-5-1-16,-4 3 0 0,7 0-18 0,3-3-3 16,-3 3-1-16,3-1 0 0,0 1-8 0,-1 3 0 15,1-4 0-15,0 1-11 0,-3 5 11 0,3-2-10 0,-6-1 10 16,2 3-10 0,-5 0-90-16,3 0-19 0,3-2-3 0,-6 2-866 0</inkml:trace>
  <inkml:trace contextRef="#ctx0" brushRef="#br0" timeOffset="-192680.241">21010 14081 2088 0,'0'0'46'0,"-3"-5"10"0,0 2 1 0,1 1 1 0,-1-4-46 0,0 4-12 0,3-1 0 0,0 3 0 16,0 0 60-16,0 0 11 0,0 0 1 0,0 0 1 15,0 0-41-15,-6 5-8 0,3 3-1 0,3 3-1 0,-3 2-22 0,-3 6 0 16,3 2 0-16,-3 3 0 0,3 2 0 0,-3 6 0 16,3-1 0-16,-3 4-8 0,0-1 8 15,3 3-12-15,-3 3 12 0,3-3-12 16,-3 3-27-16,3-3-5 0,0-3-2 16,0 1 0-16,3-6 2 0,0 0 1 0,6-8 0 15,-3 0 0-15,0-2 27 0,3-1 6 0,0-5 1 0,0 1 0 0,0-4 9 0,0-2-8 16,0-3 8-16,-6-5-607 15,12-2-116-15</inkml:trace>
  <inkml:trace contextRef="#ctx0" brushRef="#br0" timeOffset="-192115.874">20781 14116 1814 0,'-12'-11'40'0,"3"8"8"0,3-5 1 0,0 3 3 0,1-3-42 0,2-2-10 0,0-1 0 0,0 0 0 15,3 1 69-15,3-3 12 0,3-1 3 0,-1 1 0 16,1 0-46-16,6 2-9 0,0 1-1 0,-1464-1-1 16,2931 1-7-16,-1461-1-2 0,0 3 0 0,3 0 0 15,-1 0 2-15,4 0 1 0,0 3 0 0,3 0 0 16,3 2-10-16,-1 0-3 0,-2 3 0 0,0 0 0 16,3 3-8-16,-3 2 0 0,2-2 0 0,1 5 0 15,-3-5 0-15,0 4 0 0,-1-1-10 0,1 4 10 16,-3-2-12-16,0 0 12 0,-6 0-13 0,0 3 5 15,-4-1 8-15,-2 4-10 0,-6-4 10 0,-3 3-10 16,-3 3 0-16,-3 0 0 0,-9 0 0 0,-2 2 0 16,-4 1 10-16,0 0 0 0,0-1 0 0,-3-2 0 0,0 0 0 15,-6 0 0-15,7-3-9 0,-4 0 9 0,3 0-9 0,0-2 9 16,3-3-12-16,0 2 12 0,7-2 0 0,-1-2 0 16,3-1 0-16,0-2 0 0,6-1 0 0,-3 1 0 15,6-3 0-15,0 0 0 0,0 0 0 0,0 0 0 16,0 0 0-16,0 0 0 0,9 3 0 0,0-3 0 15,0-3 0-15,3 3 0 0,-1 0 0 0,1 0 0 16,6 0 0-16,-3 0 0 0,3 3 0 0,0-1 9 16,0 1-9-16,2 0 8 0,1-1-8 0,3 3 0 15,0 1 0-15,0 2 0 0,3 0 0 0,-1 0-11 16,-2 5 1-16,0 0 0 0,0 0 10 0,-3 3 0 16,-4 0 0-16,-5 3 0 0,0-1 0 0,-3-2-8 15,0 0 8-15,-6 0-12 0,-3 2 12 0,-3-2 0 0,0 3 0 0,-9-4 0 16,-3 4 9-16,-2-3 4 0,-7 0 1 0,-3 0 0 15,-6-1 0-15,0 1 0 0,-5 0 0 0,-1-3 0 16,-3 3 2-16,1-5 0 0,-1 2 0 0,0-5 0 16,4 0-16-16,-4 0 11 0,0-3-11 0,1 1 10 31,2-4-92-31,3 1-18 0,3-3-4 0,7 0-860 0</inkml:trace>
  <inkml:trace contextRef="#ctx0" brushRef="#br0" timeOffset="-191594.131">21764 14142 1422 0,'8'-3'31'0,"-8"3"6"0,0-5 2 0,0 0 1 0,3-1-32 0,-6-1-8 0,3 1 0 0,-3-2 0 16,3 3 85-16,0-3 15 0,-3 3 4 0,1-3 0 15,-4 3 6-15,-3-3 2 0,3 2 0 0,-6 1 0 31,3 0-122-31,-6 2-24 0,3 0-5 0,0 3-1 0,-3 3 32 0,3 0 8 0,-3 5 0 0,1 0 0 16,-1 7-11-16,0 1 3 0,-6 6 0 0,3 4 0 16,0 0 8-16,0 6 0 0,-2 5 0 0,2 3-8 15,3 2-9-15,0 1-2 0,9-1 0 0,3 3 0 16,3-5 19-16,6-3 0 0,6-3 0 0,6-2 0 16,3-3 12-16,2 0 8 0,4-5 3 0,6-6 0 15,3-2 9-15,2-3 1 0,7-5 1 0,3-5 0 16,-4-6 15-16,1-5 3 0,-3-2 1 0,-4-6 0 15,1-3 7-15,0-2 2 0,-1-8 0 0,-2 0 0 16,0-5-25-16,-3-3-5 0,-7-6 0 0,-2-2-1 16,-6-5-6-16,-6 0-1 0,-3-6 0 0,-6 1 0 15,-3-6-24-15,-6 3 0 0,-9 7 0 0,-3 1 0 16,-9 8 0-16,-8 5-16 0,-1 10 3 0,-12 6 0 16,-2 10-115-16,-16 11-24 0,-8 8-4 0,-10 14-893 15</inkml:trace>
  <inkml:trace contextRef="#ctx0" brushRef="#br0" timeOffset="-188667.433">19397 15433 1677 0,'-9'8'36'0,"6"-5"8"0,-6-3 2 16,6 0 2-16,3 0-38 0,0 0-10 0,0 0 0 0,0 0 0 0,0-11 57 0,3 6 10 16,6-8 1-16,-3-3 1 0,3 0-18 0,3 3-4 15,-3-3-1-15,6-3 0 0,-3 6-11 0,3 0-3 16,-9 2 0-16,5 3 0 0,-2 0-19 0,3 3-4 16,0-3-1-16,0 3 0 0,0 2-8 0,6 3 0 15,-3 0 0-15,6 3 0 0,-1-1-12 0,10 1 12 16,0-3-10-16,9 3 10 0,5-1 0 0,10-2 0 15,8-2 0-15,7-1 0 0,5-2 0 0,7-3 0 16,-1 0 0-16,12-3 0 0,1-2 0 0,5 0 0 16,3-6 8-16,3 1-8 0,3-1 16 0,0-2-1 0,1 0 0 15,5 0 0-15,0 2 11 0,-3-2 2 0,-6 3 1 16,3 2 0-16,-5 3-7 0,-10 2-2 0,-9 0 0 16,-5 3 0-16,-4 3-2 0,-9 0-1 0,-2 2 0 0,-9 1 0 15,-7 4-17-15,-5-2 0 0,-6 0 0 0,-10 3-9 16,-5-1 9-16,-3 1 8 0,-6-3-8 0,-3 3 11 31,0-3-37-31,-9 0-7 0,0 0-2 0,0 0-1052 0</inkml:trace>
  <inkml:trace contextRef="#ctx0" brushRef="#br0" timeOffset="-178692.414">454 7049 1558 0,'-9'-8'34'0,"9"8"7"0,-6-3 2 0,6-2 1 0,6-1-35 0,0 1-9 15,3 0 0-15,6-3 0 0,6 3 24 0,9-3 4 16,-1-3 0-16,10 0 0 0,0-2 10 0,6 0 2 0,2 0 1 0,7 0 0 15,-4-1 2-15,7-2 0 16,-7 3 0-16,1 0 0 0,-6-3-1 0,2 3 0 0,-5 0 0 0,6 2 0 16,-7 0-8-16,-2 4-2 0,-3-1 0 15,-1 0 0-15,-5 0-14 0,-3 0-3 0,3 2-1 0,-3 1 0 16,-10 3-5-16,4-4-1 0,-6 1 0 0,3 2 0 31,-9 3-31-31,0 3-6 0,-3 0-2 0,-6-3-634 0,-6 10-127 0</inkml:trace>
  <inkml:trace contextRef="#ctx0" brushRef="#br0" timeOffset="-178428.668">1088 6734 1840 0,'-15'-14'52'0,"9"9"12"0,1-3-52 0,2 3-12 0,3 0 0 0,0 5 0 0,0-8 55 0,8 2 8 16,4 1 1-16,3 0 1 0,9 0-48 0,-3-1-9 15,0 4-8-15,9-1 9 0,-1 3-1 0,1 0 0 16,6 3 0-16,-4-1 0 0,-2 1-16 0,0 2-4 16,-6 3-1-16,3-3 0 0,-7 3 13 0,-2 0 0 15,0 0 0-15,-6 3 0 0,0 2 0 0,-3 0 0 16,-6 3 0-16,0-3-12 0,0 3 12 0,-6 3 0 16,-3 2 12-16,-3 3-12 0,-3 0 12 0,0 5-4 15,-9 0 0-15,-5 0-8 16,2 3-93-16,-6-1-26 0,0 4-5 0,3 2 0 0</inkml:trace>
  <inkml:trace contextRef="#ctx0" brushRef="#br0" timeOffset="-177875.173">320 10467 1339 0,'0'0'29'0,"0"0"7"0,3-5 0 0,3-1 2 0,3 4-30 0,3-4-8 0,-3 1 0 0,6-3 0 16,3 3 65-16,3 0 12 0,-1-3 3 0,7-3 0 15,3 0-40-15,-3 1-8 0,9-3-2 0,-4-3 0 16,7-3-11-16,0 3-3 0,2-5 0 0,-2 0 0 16,12 0-1-16,-7-6-1 0,4 4 0 0,2-6 0 15,-5-1 2-15,3-1 0 0,2-4 0 0,-5 4 0 16,3 1-4-16,-1 1 0 0,-2 0 0 0,-3 3 0 15,-1-1 7-15,-5 3 1 0,-6 6 0 0,0-1 0 16,-10 4-28-16,1 1-6 0,0 4-1 0,-12-1 0 31,0 3-108-31,-3 3-21 0,0 2-5 0</inkml:trace>
  <inkml:trace contextRef="#ctx0" brushRef="#br0" timeOffset="-177710.055">1041 9893 1926 0,'0'0'42'0,"0"0"9"0,0 0 1 0,0 0 3 0,0 0-44 16,0 0-11-16,0 0 0 0,6 2 0 0,0 4 16 0,8-4 2 16,-2 4 0-16,6-1 0 0,3 3-10 0,0-3-8 15,9 3 9-15,-1 3-9 0,4-3 12 0,6 5-4 16,-3 0-8-16,-1 0 12 0,1 3-12 0,0 3 8 16,-6 2-8-16,-10 0 0 15,4 3-43-15,-3 2-14 0,-9 3-3 0,-3 8-509 16,-3 3-102-16</inkml:trace>
  <inkml:trace contextRef="#ctx0" brushRef="#br0" timeOffset="-69766.322">18442 9845 1220 0,'0'0'27'0,"0"0"5"0,0 0 2 0,0 0 0 0,0-5-34 0,0 0 0 16,-3-1 0-16,3 6 0 0,0 0 48 0,0 0 2 15,3-5 1-15,-3 5 0 0,0 0-38 0,6-3-13 16,0 3 9-16,2 0-9 0,1 3 0 0,0-3 8 16,3 0-8-16,6 0 0 0,-3 3 0 0,6-3 0 15,-3 0-9-15,3 0 9 0,2 0-12 0,1 2 4 16,3 1 8-16,-3 0-13 0,3 2 13 0,-1-2 0 0,1-1 9 15,0 1-9-15,6 2 40 0,-1-2 3 0,4-1 0 16,3 1 0-16,2 0 15 0,1 2 3 0,6-2 1 0,-1-1 0 16,1 6-12-16,3-5-2 0,2-1-1 0,4 1 0 15,2 0-16-15,7-1-3 0,-1-2-1 0,1 0 0 16,2 0-13-16,4-2-2 0,2-1-1 0,3 0 0 16,7 3-11-16,-1 0 0 0,0 0 9 0,1 0-9 15,-1-2 0-15,3-1 8 0,-2 1-8 0,-4 2 0 16,4 2 0-16,-1-2 0 0,0 0 0 0,-5-5 0 15,-4 5 0-15,-3 0 0 0,1 0 0 0,-1 3 0 16,-2-3 0-16,-4-3 0 0,-2 3 0 0,-4 0 0 16,-2 0 10-16,-4 0-2 0,4 0-8 0,-3-3 12 15,-1 3-4-15,1-2 0 0,-1-1-8 0,-5 3 12 16,0 3-4-16,2-1 0 0,1-2-8 0,-1 0 12 0,7 3-12 16,2 0 0-16,-2-3 0 0,0 2 0 0,-4-2 8 15,1 0-8-15,-1 0 0 0,1 0 9 0,2 0-9 16,-2 0 8-16,0 0-8 0,-4 0 8 0,-2 0 0 15,-1 0-8-15,-5 3 12 0,3-3-4 0,-4 2 9 0,-2-2 2 16,9 0 0-16,-7 0 0 0,-2 3-1 0,0 0 0 16,-3-6 0-16,2 0 0 0,-5 6-18 0,3 0 8 15,-4-3-8-15,-2 0 0 0,0-3 24 0,0 0-1 16,-6 3-1-16,5 0 0 0,-2-2-10 0,-3 2-1 16,-3-3-1-16,0 3 0 0,-1 0-2 0,-11 0 0 15,3 0 0-15,-3-2 0 0,0 2 1 0,-9 0 0 16,9-3 0-16,-6 0 0 0,-3 3 2 0,0 0 0 15,0 0 0-15,-3-5 0 0,-6 0-11 0,6 2-11 0,-6 3 3 16,0-3-755-16,-3 1-150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1:58:22.2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19260 6535 903 0,'0'0'25'0,"0"0"7"0,0 0-32 0,0 0 0 16,0 0 0-16,0 0 0 0,0-5 57 0,-3 0 6 16,0-1 1-16,3 1 0 0,-3 0-9 0,3-1-2 15,-3 1 0-15,0 3 0 0,0-4 8 0,0 1 2 16,0-3 0-16,-3 3 0 0,3-1-3 0,-2 4-1 15,-1-6 0-15,-3 5 0 0,0-2-7 0,3 2-2 16,-3 3 0-16,3 3 0 0,0-3-8 0,-3 3-2 0,3-1 0 16,0 6 0-16,0 0-16 0,0 3-3 0,0 5-1 0,0 2 0 15,0 6-7-15,0 5-1 0,0 0-1 16,0 5 0-16,3 4-11 0,1 4 12 0,-1 0-12 0,0 8 12 16,0 1-12-16,3 2 10 0,-6 0-10 0,3 2 10 15,-3 3-2-15,6 6 0 0,-3-3 0 0,-3 2 0 16,3 1-8-16,0 2 12 0,0 3-12 0,0-3 12 15,3 3-12-15,-3-1 0 0,0 1 0 0,0-3 0 16,0-2 0-16,0-1 15 0,0 1-4 0,0-3-1 16,3-1 8-16,0-1 2 0,0-4 0 0,-6 1 0 15,3-3-6-15,-3-3-1 0,0 0 0 0,0-5 0 16,3 0-1-16,-3-5 0 0,3-3 0 0,-3-3 0 16,0-2 3-16,3-5 0 0,0-6 0 0,0 0 0 15,1-5-15-15,2-6 8 0,0-2-8 0,0 0 0 16,0-2-16-16,0-6-10 15,0 0-2-15,8-3 0 0,1-2-95 0,3-3-19 0,-3-6-4 16,3-1-781-16</inkml:trace>
  <inkml:trace contextRef="#ctx0" brushRef="#br0" timeOffset="4556.133">10039 6390 831 0,'0'0'18'0,"0"0"4"0,-3 5 1 0,0 0 1 0,0 3-24 0,0-2 0 15,-6 4 0-15,3 1 0 0,0-3 40 0,0 5 3 16,0-3 1-16,3 1 0 0,0 0 11 0,3 2 2 16,0 0 1-16,0 0 0 0,0-2-6 0,0 2 0 0,0 0-1 15,3 1 0-15,0 1-12 0,0-1-3 16,-3 2 0-16,3 2 0 0,0 1-9 0,-3 2-3 0,0 3 0 0,-3-1 0 15,3 4-12-15,-3 2-4 0,0 3 0 0,0 5 0 16,0 0-8-16,-3 2 0 0,-3 1 9 0,6 2-9 16,-6-2 0-16,3 2 0 0,-2 1 0 0,2-1 0 15,0 0 0-15,0-2 0 0,0 3-8 0,0-4 8 16,3 4 0-16,0-4-8 0,0 1 8 0,0 2 0 16,0 1 0-16,0-1 0 0,-3 3 0 0,0 3 0 15,0-6 0-15,-3 0 0 0,0 3 0 0,0-3 0 16,0 1 0-16,0 2 0 0,0-3 0 0,-2 3 0 15,2 3-9-15,0-1 9 0,3 1-10 0,-3-3 10 16,-3 0 0-16,6-5-9 0,0-1 9 0,0-4 0 16,0-1-12-16,3-2 4 0,0 0 0 0,0-3 0 15,0-3 8-15,-3 6 11 0,6-3-3 0,-3-3 0 16,0 1-8-16,0-1 0 0,3-2 0 0,-3 3 8 16,3-6-8-16,0 0 0 0,-3-2 0 0,3-1 0 0,0 1 8 15,0-6 4-15,-3 3 0 0,3-3 0 0,-3-3-3 0,3 1 0 16,3 0 0-16,3-3 0 0,-6-3-9 0,6 0 0 15,0 0 0-15,0-2 0 0,-6-3 0 0,6 3 0 16,3-1 0-16,0 1 0 0,3-3 0 0,-3 3 0 16,0-1 0-16,0-2 0 0,0 0 0 0,0 0-11 15,-3 3 11-15,2-3-8 0,1 5 8 0,0-2 8 16,-3 0-8-16,3-1 11 0,-3 1-11 0,3 0 0 16,3 2 0-16,0-3 0 0,0 1 0 0,0 2 0 15,3 1 0-15,-3-4 0 0,5 1 0 0,-2 2 0 16,0-2-9-16,0 0 9 0,0-1 0 0,3 3 0 15,-3-2 0-15,0 2 0 0,-1-5 0 0,4 0 0 0,0 3 0 0,0 0 0 16,0-1 0-16,0-2 0 16,3 3 0-16,-1 0 0 0,1-3 0 0,0 0-12 0,3 0 12 15,0 0-10-15,2-3 10 0,1 3-13 0,-3-3 5 0,6 1 8 16,-3-4-19-16,2 1 4 0,-2 2 1 0,0-2 0 16,0-3 14-16,0 3-9 0,-1 2 9 0,-2 1-8 15,3-1 8-15,0-2 0 0,-3 2 0 0,-1 0 0 16,4 1 0-16,0-3 0 0,-3 2 0 0,0 0 0 15,-1-2 0-15,-2 2 0 0,3 1 0 0,-3-1 11 16,0 3-3-16,-3-3 0 0,2 1 0 0,1-4 0 16,-3 4-8-16,0 2 10 0,0-3-10 0,-3 0 10 15,0 1-10-15,-1-1 12 0,1 1-12 0,0 2 12 16,-3 0-12-16,3 0 10 0,-6 0-10 0,3 0 10 16,-3 0 1-16,0 0 0 0,-3 0 0 0,-6 0 0 0,6 2 1 15,0 1 1-15,-1-1 0 0,-5-2 0 0,0 0 3 16,0 0 0-16,0 0 0 0,0 0 0 0,0 0-2 0,0 0 0 15,0 0 0-15,0 0 0 0,0 0-3 16,6-5-1-16,0 0 0 0,-3 2 0 0,0-5-2 0,0 3-8 16,0-3 12-16,3 3-4 0,-3-3-8 0,3 3 0 15,-3-3 0-15,0 0 8 0,0 0-8 0,3 2 0 16,-6-1 0-16,6-1 0 0,-3 0 0 0,-3 0 8 16,3 0-8-16,-3-3 0 0,3 3 0 0,-3-2 8 15,3-1-8-15,-3-2 0 0,3-3 0 0,-3 0 0 16,3 0 8-16,-3-2-8 0,6-1 0 0,3 1 0 0,-6-6 0 15,3 0 0-15,0 3 0 0,3-3 0 0,-3 0 0 16,2 0 0-16,1-2 0 0,-3 2 0 0,3 0 0 0,-3 1 0 16,-3-1 0-16,3 0 0 0,-3 0 0 0,0-2 0 15,0 4 0-15,-3-1 0 0,-3 1 0 0,3-1 8 16,-6-4 1-16,3 3 0 0,-6-2 0 0,6-1 0 16,-3-2-9-16,0 3 12 0,0-6-12 0,3 3 12 15,-3-3-2-15,1 1 0 0,2-4 0 0,0 3 0 16,3-5-10-16,-3 6-16 0,3-4 4 0,3 3 1 15,-3 1 11-15,0-1 0 0,3 3 10 0,-3-3-10 16,3 6 10-16,-3-1-10 0,-3 3 10 0,3-2-10 16,-3 2 10-16,0-2-10 0,-3 2 10 0,3 0-10 15,-3-2 15-15,0 2-3 0,0 0-1 0,3-2 0 16,-6 2-3-16,3-3 0 0,3-2 0 0,0 0 0 16,3-3-8-16,0 1 0 0,-3-4 0 0,3 1 8 15,3-3-8-15,-3 0 0 0,3 2 0 0,0 1 0 0,0 2 0 16,0 0 0-16,0 3 0 0,3 0 0 0,-6 3 0 15,0 2 0-15,0 0 0 0,-3 3 0 0,0 2 0 0,3 1 10 16,-6-1-10-16,3 3 10 0,0 1 3 0,-3 1 1 16,0 1 0-16,3 0 0 0,0 0 1 0,0 2 0 15,0 1 0-15,3-4 0 0,-3 4-15 0,0-1 9 16,3 1-9-16,-3-4 8 0,3 4-8 0,0 2 0 16,0-3 0-16,0 1 0 0,-3 2 0 0,3 2 0 15,-3-2 9-15,3 1-9 0,0 1 0 0,-3 1 9 0,3 0-9 16,-3-1 0-16,0 1 9 0,3 0-9 15,3 2 0-15,-3 3 9 0,0 0-9 0,0 0 8 16,0 0-8-16,0 0 8 0,0 0-8 0,0 0 0 0,-6-5 9 16,0 2-9-16,6 3 0 0,0 0 9 0,0 0-9 15,-6-2 0-15,1-1 8 0,5 3-8 0,-6-3 0 0,0 1 0 16,0-1 8-16,0-2-8 0,-3 2 0 0,3-2 0 16,-3-3 0-16,0 2 0 0,-3 1 8 0,3-3-8 15,-3 0 0-15,-3 0 10 0,3 0-10 0,-5 1 8 16,-4 1-8-16,0-2 0 0,-3 3 9 0,-6 0-9 15,-2 2 11-15,-4-2-3 0,-6 2 0 0,1 0 0 16,-4 3-8-16,-3 0 8 0,1 6-8 0,-4-4 8 16,0 4-8-16,-5-1 0 0,-1 3 0 0,1 0 8 15,2 0-8-15,1 0 0 0,5 0 0 0,-3 0 0 16,7-3-40-16,-4 0-1 16,0-2 0-16,7-1-987 0</inkml:trace>
  <inkml:trace contextRef="#ctx0" brushRef="#br0" timeOffset="8056.212">9777 6533 1450 0,'0'0'32'0,"-6"2"6"0,3 1 2 0,-6 0 1 0,6-3-33 0,-6 2-8 16,0 1 0-16,3-1 0 0,0 1 8 0,0 0 0 15,0-1 0-15,3 4 0 0,0-4 24 0,3-2 4 16,0 0 0-16,3 8 1 0,0 0-6 0,3 3-2 0,3-3 0 16,3 0 0-16,3 0-12 0,0 2-2 15,3-2-1-15,3 3 0 0,-1-3 10 0,7 5 3 0,-3-3 0 0,3 4 0 16,3-1-14-16,-1 3-2 0,1-3-1 0,3 6 0 15,-6-4-10-15,2 4 0 0,-2 5 0 0,0 2 8 16,0 1-8-16,0-1 0 0,-4 6 0 0,1 0 0 16,3 2 0-16,0 6 8 0,-3 2-8 0,2 0 0 15,1 3 0-15,3 3 8 0,0 2-8 0,-1-2 0 16,1-1 0-16,3-2 0 0,0 0 0 0,-1-2 0 16,1-1 23-16,0-5-1 0,3 5 0 0,2-4 0 15,-2-4 18-15,0-2 3 0,3-1 1 0,-4-1 0 16,1-4-15-16,-6-2-2 0,-1 0-1 0,-2-3 0 15,0 0-10-15,-3 0-1 0,-3 0-1 0,-3 0 0 16,-1 1-6-16,-5-1-8 0,0 0 11 0,0 3-11 16,-3-3 12-16,-3 3-4 0,-3 0 0 0,3-1-8 15,-6 1 0-15,3-3 0 0,0 1 0 0,-3-4 0 16,3 1-29-16,0-6 0 0,0-3 0 16,3-2 0-16,-3-2-115 0,3-9-24 0,0-2-4 15,3-14-386-15,0-5-78 0</inkml:trace>
  <inkml:trace contextRef="#ctx0" brushRef="#br0" timeOffset="8445.125">11277 6141 1881 0,'-21'5'53'0,"12"-2"12"0,0 0-52 0,0 2-13 0,-5 0 0 0,-1 0 0 15,3 1 49-15,-6 2 7 0,3 0 2 0,0 0 0 16,0 2-4-16,-3 3-1 0,4 6 0 0,-4-3 0 16,0 2-30-16,3 9-7 0,0-1 0 0,-3 6-1 15,0 5-6-15,3 0-1 0,-2 5 0 0,2 3 0 16,-3 3-8-16,0 5 12 0,0 5-12 0,0 0 12 15,0 6-12-15,-2 2 0 0,-1 3 9 0,0 5-9 16,-3 0 0-16,0 3 0 0,-3 5 0 0,1 0 8 16,-4 0-8-16,0 2 0 0,-6 4 0 0,1 2 0 15,-7 0 0-15,0-3 0 0,-2 0-9 0,2 3 9 16,-3-3 0-16,7-2 0 0,-1-5 0 0,6-6 0 0,4-3 0 16,2-5 0-16,3-8 0 0,6-2 0 0,6-11 0 15,3-8 0-15,3-5-8 0,6-8-680 16,3-6-135-16</inkml:trace>
  <inkml:trace contextRef="#ctx0" brushRef="#br0" timeOffset="23420.959">16688 6411 979 0,'0'0'21'0,"0"-3"5"0,3-2 1 0,-3 0 1 0,-3-3-28 0,6 0 0 0,6 0 0 0,0 0 0 16,-6-5 59-16,6 2 6 0,0 0 2 0,3-2 0 15,6-3-22-15,-6 3-4 0,-3-3-1 0,3-2 0 16,8 2-11-16,-2-3-2 0,0-2-1 0,0 3 0 15,0-3-2-15,6-3 0 0,-3 0 0 0,-1 0 0 16,4-5 4-16,6-5 0 0,6-1 0 0,-1-2 0 16,1 0 10-16,6 3 2 0,8-6 1 0,4 6 0 15,-6-1-24-15,2 1-5 0,1-1 0 0,2 1-1 16,10 0-2-16,-7-1 0 0,-5 3 0 0,0 3 0 16,-1 3-9-16,-2-1 0 0,-3 1 9 0,-4 2-9 15,4 3 0-15,-3-3 8 0,-4 6-8 0,1-1 0 16,-6 1 8-16,-1-1-8 0,-2 3 10 0,-3-2-10 15,0 2 14-15,-6 3-3 0,-1-1-1 0,-2 4 0 16,-3-3 3-16,-6 5 1 0,0-3 0 0,0 3 0 16,-6 0-5-16,3 0-1 0,-6 0 0 0,3 0 0 15,-3 3-20-15,0 5-4 0,0-5 0 0,0 5-1 16,-3-5-50-16,-3 2-9 0,3 0-3 0,3 3-453 16,0 0-90-16</inkml:trace>
  <inkml:trace contextRef="#ctx0" brushRef="#br0" timeOffset="23728.326">18055 5077 1551 0,'-15'-2'34'0,"9"-1"7"0,0 3 2 0,-3 0 1 0,-3-3-36 0,3 1-8 0,3-1 0 0,0 0 0 16,-3 1 78-16,6 2 14 0,-3 0 2 0,3-3 1 15,0 1-49-15,3 2-10 0,0 0-1 0,0 0-1 16,0 0-34-16,0 0 0 0,0 0-10 0,9 0 10 15,3 5 0-15,0-3 0 0,3 1 12 0,3 0-4 16,0 2 2-16,6 0 0 0,-4 3 0 0,7-2 0 16,3 2-10-16,-3-1 0 0,3-1 0 0,-4 7 0 15,1-2 0-15,3 2 0 0,-6-3 0 0,0 1 0 16,-1 2 0-16,-5 0 0 0,3 1 0 0,-6 2 0 16,-6-1 0-16,0 1 0 0,-3 0 0 0,0 3 0 15,-6-1 0-15,-6 3 0 0,0 1 11 0,-6 1-11 16,0 1 11-16,-3 8-11 0,-6 2 12 0,0 1-12 15,4-4-78 1,-7 4-22-16,3-3-5 0</inkml:trace>
  <inkml:trace contextRef="#ctx0" brushRef="#br0" timeOffset="29104.08">18710 4339 1465 0,'0'0'32'0,"0"0"6"0,0 0 2 0,0 0 2 0,3 5-34 0,-3 3-8 0,5 0 0 0,1 0 0 15,-3 3 40-15,6 5 7 0,0-3 1 0,0 5 0 16,0 4-25-16,0-1-5 0,0 5-1 0,0 3 0 16,-3 6-17-16,3-1 8 0,-6 1-8 0,6-1 0 15,-6-2 8-15,3 2-8 0,0-2 0 0,-3 0 0 16,3-6 11-16,-1 1-11 0,-2-4 10 0,3 1-10 16,-3 0 19-16,3 0-3 0,-3-3 0 0,3 3 0 15,-3-6-16-15,3 1 0 0,0-1-8 0,-3-2 8 16,6-3-10-16,-3-2 10 0,-3 0-10 0,0-3-514 15,3-3-102-15</inkml:trace>
  <inkml:trace contextRef="#ctx0" brushRef="#br0" timeOffset="29597.386">18796 4215 1638 0,'0'0'46'0,"6"-5"11"0,0-1-45 0,0-2-12 0,0 3 0 0,0 0 0 16,3-1 83-16,-1 1 14 0,1 0 3 0,3 2 1 15,-3-5-58-15,3 6-12 0,-3-4-3 0,3 4 0 16,3-1-20-16,0 0-8 0,0-2 0 0,3 2 9 16,-4 6-9-16,4-6 0 0,0 1 0 0,3 2 0 15,0 0-13-15,-3 0-2 0,5 2 0 0,1 1 0 31,-3 0-11-31,0-1-2 0,0 6-1 0,0-2 0 0,-4 2 11 0,-2-1 2 0,-3 1 1 0,0 0 0 16,0 3 15-16,-3-3-9 0,-3 2 9 0,-3 4-8 16,3-1 19-16,-6 0 4 0,0 0 1 0,0 1 0 15,-6 1 2-15,0 1 1 0,-3 0 0 0,0 0 0 0,-3 0 0 16,0 0 0-16,-3 0 0 0,-2 2 0 0,-4 3-31 16,3-2-5-16,-6-1-2 0,3 1 0 0,0 0 19 0,1 2 0 15,-4-3-8-15,0 1 8 0,3-3 0 0,0 2-12 16,0-2 12-16,4-3-10 15,2 0-34-15,3 1-8 0,-3-4 0 16</inkml:trace>
  <inkml:trace contextRef="#ctx0" brushRef="#br0" timeOffset="30365.26">19683 4035 1234 0,'0'0'27'0,"0"0"5"0,0-5 2 0,0-1 2 0,0 6-36 0,0-5 0 0,0-3 0 0,0 3 0 16,0-3 32-16,3 3-1 0,-3-3 0 0,3 2 0 16,-3 6-12-16,0-5-3 0,0 5 0 0,0-3 0 15,0 3 1-15,0 0 0 0,0 0 0 0,0 0 0 16,0 0 3-16,-6 6 1 0,-3-1 0 0,0 6 0 15,0-1-21-15,-3 6 0 0,0 3 0 0,-6 4 8 16,1 4-8-16,-1 2 0 0,-3 3 0 0,0 2 0 16,3 3 0-16,-3 0-10 0,1 0 10 0,-1 3-13 15,3 2 13-15,-3-2 13 0,6 0-2 0,-3 2-1 16,6-2 1-16,0-1 0 0,3-4 0 0,4-1 0 16,2-5 13-16,3-2 2 0,0-4 1 0,3-1 0 0,2-4 8 0,1-2 1 15,0 0 1-15,6-3 0 0,6-5-16 0,0 0-3 16,0-3-1-16,3 1 0 0,6-6-4 0,-1-3-1 15,4-2 0-15,0-1 0 16,-3-2-35-16,2 0-7 0,-2-2-2 0,3-1-520 16,0 1-105-16</inkml:trace>
  <inkml:trace contextRef="#ctx0" brushRef="#br0" timeOffset="32058.481">19841 4339 1220 0,'0'0'27'0,"0"0"5"0,0 0 2 0,0 0 0 0,0 0-34 0,0 0 0 0,0 0 0 0,-3-2 0 16,0-1 73-16,3 3 8 0,0 0 2 0,-3-5 0 16,0-1-21-16,3 4-4 0,-3-4-1 0,3 6 0 15,0-5-13-15,0 0-4 0,0-1 0 0,3-1 0 16,3-1 4-16,0 2 0 0,0-2 0 0,6-2 0 15,-1 2-30-15,4-3-6 0,-3-2 0 0,3 2-8 16,3 4 0-16,3-4 0 0,-3 3 0 0,2 0 0 16,-2 0 0-16,3 3 0 0,-3 2 0 0,0-2 0 15,0 0 0-15,0-1 0 0,-4 1 0 0,1 5 0 16,0 0 0-16,-3 0 0 0,-3 3 0 0,0 2 0 16,0 0 0-16,-3-2 0 0,0 2-10 0,-3 3 10 15,0 3-30 1,0-3 2-16,-3 0 0 0,-3 2 0 0,0 3-8 0,0 1 0 15,0-1-1-15,-3 3 0 0,-6 0 23 0,3-3 5 0,-3 5 1 0,-3-4 0 0,0 1 8 0,-5 4 0 16,-1-3 0-16,0 0 0 0,0 2 0 16,0 1 12-16,0-3-2 0,4 2-1 0,-4-2 3 0,3 0 0 15,0 0 0-15,6 0 0 0,0-3 11 0,0 0 2 16,3-2 1-16,0-1 0 0,3 1 6 0,3-3 0 16,3-3 1-16,0-5 0 0,3 5-16 0,6 1-3 15,3-4-1-15,0-2 0 0,3-2 24 0,0-1 5 16,3-2 1-16,3-3 0 0,2 3-26 0,1-3-5 15,3 0 0-15,-3-3-1 0,3 3 5 0,-1-2 0 16,1-1 1-16,-3 0 0 0,3 3-8 0,-3-2-1 0,2-3-8 16,-2 2 12-16,0 3-12 0,-3 0 0 0,0 0 0 15,0 0 0-15,-1 3 0 0,1 0-10 0,-9-1 0 0,0 1 0 32,0 0-42-32,-3 2-9 0,0 1-2 0,-9 2-594 0,0 0-119 15</inkml:trace>
  <inkml:trace contextRef="#ctx0" brushRef="#br0" timeOffset="32576.5">20525 3643 1504 0,'0'0'33'0,"0"0"7"0,0 0 2 0,-3-2 0 0,3 2-34 0,0 0-8 0,0 0 0 0,0 0 0 16,0 0 72-16,0 0 13 0,0 0 3 0,0 0 0 16,3 8-57-16,0 2-11 0,0 1-3 0,0 5 0 15,0 0 19-15,0-1 3 0,3 4 1 0,-3-1 0 16,3 9-23-16,-3 2-4 0,3-5-1 0,0 8 0 15,0-3-2-15,-3 5-1 0,3-2 0 0,-3 5 0 16,0 0-1-16,0 0-8 0,0 0 12 0,3 0-4 16,-3-3-8-16,3 1-12 0,0-6 2 0,-3 3 1 15,5-6 9-15,1 1-13 0,0-4 5 0,0-1 8 16,0-4 0-16,0 1 0 0,0-4 0 0,0 1 0 16,0-5 0-16,0 2 0 0,0-5 9 0,0 0-1 15,0-3-46 1,0 1-9-16,-1-6-1 0,1-3-835 0</inkml:trace>
  <inkml:trace contextRef="#ctx0" brushRef="#br0" timeOffset="33141.296">21186 3850 1580 0,'0'0'35'0,"0"0"7"0,0-3 2 0,-6-2 0 0,6 5-36 0,-3-3-8 0,-3 3 0 16,0 0 0-16,-3 0 36 0,0 3 6 0,0-1 1 0,0 1 0 16,-2 2-31-16,-1 1-12 0,0 2 8 0,-3 0-8 15,3-1 0-15,-3 4 8 0,0 0-8 0,3-1 0 16,-3 3 8-16,1 1-8 0,2 2 0 0,0 2 8 16,0 1 4-16,0 2 1 0,3 0 0 0,-3 0 0 15,3 3 1-15,3-3 0 0,-3 6 0 0,6-4 0 16,3-2-14-16,3 3 11 0,3-5-11 0,0 2 10 15,6-2-10-15,3-4 0 0,0 1 0 0,6-3 0 16,-3-2 0-16,2 0 0 0,4-3 0 0,0-3 0 16,0-2 0-16,0-1 8 0,2-2-8 0,1-2 0 15,-3-4 16-15,3 1-3 0,0-6 0 0,-1 1 0 16,1-3 5-16,-3-3 1 0,0 0 0 0,-6-3 0 16,3-2-5-16,-10 0-1 0,-2-3 0 0,3 3 0 15,-6 2-13-15,-3 1 9 0,-3-1-9 0,-3 1 8 16,-3-1-28-16,-3 3-7 0,-6 1-1 15,1-1 0-15,-4 3 0 0,-3 2 0 0,0-2 0 0,-6 5 0 16,0 0-2-16,-2 3-1 0,2-1 0 16,-6 4 0-16,3-1 6 0,1 3 1 0,-1 3 0 0,-3-1 0 0,3 1 10 0,4 2 2 15,-4 0 1-15,6 1 0 0,6 2 11 0,0 0 11 16,6 0-3-16,-3 2 0 0,7-2 17 16,2 0 3-16,3 3 1 0,3-3 0 0,3 2 0 0,3-2 0 15,2-3 0-15,7 3 0 0,3-2 12 0,3-1 3 16,3 3 0-16,0-6 0 0,5 1-21 0,4-3-4 15,-3-3-1-15,6 3 0 0,-1-2-2 0,4-3 0 16,-3-1 0-16,2-2 0 0,4 0-5 0,-3-5-2 16,-6 3 0-16,2-4-651 15,-2-2-130-15</inkml:trace>
  <inkml:trace contextRef="#ctx0" brushRef="#br0" timeOffset="33478.216">21329 3577 1597 0,'0'0'45'0,"0"0"11"0,9 3-45 0,-3-1-11 0,3 1 0 0,-9-3 0 0,15 3 43 0,2 2 6 16,-2 3 2-16,3-3 0 15,0 3-25-15,0-2-5 0,0 4-1 0,0-2 0 0,0 3-20 0,-1 2 0 16,-2 3 0-16,3-3 0 0,-3 8 0 0,3-8 0 16,0 6 0-16,0-1 0 0,-4 4 24 0,7 4 6 15,0-5 2-15,0 3 0 0,0 0-16 0,0 0-4 16,-1-3 0-16,1 3 0 0,-3-1-12 0,-3 1 0 16,0-3 8-16,-3 3-8 0,-3-3 0 0,-6 1-13 15,0-1 2-15,-3 0 1 0,0 0 2 0,-6 3 0 16,-3-3 0-16,0 0 0 0,3 0-8 0,-6 1-2 15,0-1 0-15,-3-3-531 16,-6 1-107-16</inkml:trace>
  <inkml:trace contextRef="#ctx0" brushRef="#br0" timeOffset="34244.394">21894 3543 1609 0,'0'0'35'0,"0"0"7"0,0 0 2 0,0 0 2 0,3 2-37 0,-3-2-9 16,3 6 0-16,3-4 0 0,-3 4 42 0,3-1 6 15,0 0 2-15,0 3 0 0,3 3-38 0,-3 2-12 16,3 3 0-16,-3 8 0 0,3-3 0 0,-3 5 0 15,0 1 0-15,0 5 0 0,-3-1 0 0,3 4 0 16,-3-1 0-16,0-2 0 0,0 2-9 0,-3 1-9 16,3-1-2-16,0 0 0 0,3 1-3 0,-3-1-1 15,-1-2 0-15,4-6 0 0,3 1 24 0,-3-6-9 16,0 0 9-16,0-2 0 0,0-3 0 0,0-3 11 0,-3-5 0 16,0-3 0-16,0 0 29 0,-3-5 7 0,0 0 1 0,0 0 0 15,0 0 3-15,-3-8 1 0,0-5 0 0,-3-3 0 16,0-2-36-16,0-6-8 0,-3 0 0 0,0-2-8 15,-3-3 0-15,1-1 0 0,2 4 0 0,-3-3 0 16,3 2 0-16,-3 1-11 0,3 2 0 0,0-2 0 16,0-1 11-16,0 1 0 0,3-1 8 0,0 1-8 15,3 5 0-15,0-3 0 0,3 0 0 0,-3 0 0 16,6 3 14-16,0-5-2 0,0 2 0 0,3-3 0 16,0 6 10-16,3-3 2 0,-3 3 0 0,3-3 0 15,3 6-13-15,-6 2-3 0,3 0 0 0,0-2 0 16,0 4-8-16,0 4-17 0,-3-1 4 0,2 1 1 15,-2 4 12-15,-3 1 0 0,3 2 0 0,-6 3 0 16,0 0 0-16,9 0 0 0,-3 0 0 0,3 6 0 16,-3-1-9-16,3 3 1 0,0 3 0 0,0-1 0 0,0 1-4 15,6 5 0-15,0-3 0 0,-1 5 0 0,-5-7 12 16,3 2-8-16,-3 3 8 0,6-3-8 0,-3 3 8 0,0 0 0 16,-6-3 0-16,0 0 0 0,-6 3 0 0,0-2 0 15,-3 1 0-15,0 4 0 0,-6-3-8 0,-6 2 0 16,-3 1 0-16,0-1 0 15,-5 1-61-15,-1 2-12 0,-3-2-3 0,0-1-732 16</inkml:trace>
  <inkml:trace contextRef="#ctx0" brushRef="#br0" timeOffset="34551.357">22624 3347 1340 0,'-15'-5'38'0,"6"5"8"0,3 0-37 0,-3 0-9 0,-3 0 0 0,3 2 0 15,-3-2 92-15,0 6 16 0,-2-4 3 0,5 4 1 16,-3 2-64-16,3 2-12 0,-6-2-2 0,3 8-1 16,-3 2-16-16,0-2-3 0,0 5-1 0,3 6 0 15,-5-3-3-15,5 5-1 0,-3 3 0 0,-3 2 0 16,0 3 2-16,6 3 0 0,-3-1 0 0,3 1 0 15,3 0 10-15,-3-1 3 0,12-1 0 0,0-1 0 16,0-6-24-16,6 1 8 0,0-3-8 0,3-2 0 16,3-1 11-16,-3 1-3 0,6-6 0 0,0 0 0 0,3 0-8 15,-6-5 10-15,9 0-10 0,-1-6 10 0,-2 1-10 16,3-3 0-16,0-3 0 0,0-5 0 16,0 0-114-16,2-5-22 0,1-3-4 15,-3-5 0-15</inkml:trace>
  <inkml:trace contextRef="#ctx0" brushRef="#br0" timeOffset="34900.278">22609 3582 1764 0,'0'0'39'0,"0"0"8"0,0 0 1 0,0 0 1 0,0 0-39 0,0 0-10 0,6 8 0 0,0-5 0 16,0 5 39-16,0-5 5 0,3 2 2 0,2 0 0 15,4-2-26-15,-6 0-4 0,9 2-2 0,-3 0 0 16,0 3-1-16,0-3 0 0,0-2 0 0,0 5 0 16,2 0-13-16,1 0-13 0,-3 2 2 0,0 1 1 15,0 0 10-15,0-1 0 0,-3 1 0 0,0-1 0 16,-3 4-12-16,-6-4-1 0,3 3 0 0,-4-2 0 15,1 2-27-15,-6 3-6 16,-5-5-1-16,5 2 0 0,-9-3-9 16,0 6-1-16,-3-2-1 0,-6-1 0 0,3 3 4 0,-6-1 1 15,1 1 0-15,-1-2 0 0,-3-4 9 0,3 3 3 0,-3-2 0 16,4-3-342-16,2-3-68 0</inkml:trace>
  <inkml:trace contextRef="#ctx0" brushRef="#br0" timeOffset="35160.858">22960 3620 1695 0,'0'0'37'0,"0"0"8"0,-9-3 2 0,9 3 1 0,0-3-39 0,-3 3-9 0,-3-8 0 0,6 8 0 16,0 0 40-16,-3 8 7 0,-6-8 1 0,6 0 0 16,-3 3-34-16,3 5-6 0,-3-3-8 0,3 3 11 15,-5 0-11-15,8 5 0 0,-3 3 0 0,-3-3 0 16,3 3 0-16,3 0 0 0,-9 3-9 0,9-1 9 15,0 1 0-15,-3-1 0 0,0 1 0 0,3-1 0 16,0 1 0-16,0-1 0 0,3 3 0 0,0-5 0 31,3 0-32-31,0-3-10 0,3 1-2 0,-1-1 0 16,4-3-40-16,-3 1-9 0,9-6-2 0,3-2 0 0</inkml:trace>
  <inkml:trace contextRef="#ctx0" brushRef="#br0" timeOffset="35382.679">23073 3950 1868 0,'-9'8'41'0,"6"-3"9"16,3-5 2-16,0 8 0 0,-9 3-42 0,9-3-10 0,0 3 0 0,6-4 0 0,-3 4 41 0,0 0 7 15,3 2 0-15,-3-5 1 0,3 5-27 0,-3-2-6 16,3 2 0-16,0 0-1 0,0-2-15 0,-3-3 0 15,6 2 0-15,0-2 0 0,-3 0 0 0,0 0 0 16,-6-3 0-16,12 1 0 16,-3-4-23-16,-1-2-7 0,-2 0-2 0,0-5-570 15,0-3-114-15</inkml:trace>
  <inkml:trace contextRef="#ctx0" brushRef="#br0" timeOffset="35633.871">23109 3781 1728 0,'-6'-3'49'0,"6"3"11"0,0 0-48 0,0 0-12 0,0 0 0 0,0 0 0 15,0 0 40-15,0 0 7 0,-3 6 1 0,3-6 0 16,-3 5-40-16,0 0-8 0,3 3 0 0,0-8 0 16,-3 8-12-16,0 3 2 0,3-3 0 0,0-1 0 15,-6 1-6-15,6-8 0 0,0 0-1 0,6 8 0 16,-3 3 27-16,-3-11 6 0,0 0 0 0,9 5 1 15,0 1 19-15,3-4 3 0,-6-2 1 0,0-2 0 16,3-1-4-16,-3-2 0 0,-3-3 0 0,0-3 0 16,8 3-36-16,-8-2 0 0,-6-1 0 0,6 3-917 15</inkml:trace>
  <inkml:trace contextRef="#ctx0" brushRef="#br0" timeOffset="36029.367">22796 3524 1652 0,'0'0'36'0,"0"0"8"0,0 0 2 0,0 0 0 0,0 0-37 0,0 0-9 0,-3 3 0 0,3-3 0 15,0 0 53-15,0 0 9 0,0 0 2 0,0 0 0 16,0 0-36-16,0 0-6 0,6-5-2 0,-6 5 0 16,9-6-12-16,3 1-8 0,-3 0 8 0,3 2-8 15,-3-5 15-15,3 3-2 0,0-3 0 0,0 0 0 16,0 3-13-16,2-1 0 0,1-2 8 0,0 1-8 15,3 1 8-15,-3-2-8 0,6 0 11 0,-3 0-11 16,0 0 12-16,2 3-12 0,1-8 12 0,0 5-12 16,0 3 0-16,-3-3 0 0,0 3 0 0,-7-1 0 15,-2 1-80-15,0 2-12 16,-6 1-4-16,-3 2 0 0</inkml:trace>
  <inkml:trace contextRef="#ctx0" brushRef="#br0" timeOffset="36414.906">23314 3265 1954 0,'0'0'43'0,"-9"0"9"0,6 0 1 0,-3 3 3 0,0-1-45 0,6-2-11 0,0 0 0 0,-5 6 0 16,-4-1 60-16,9-5 9 0,0 13 3 0,0-5 0 16,0 5-35-16,0 0-6 0,0 3-2 0,6 3 0 15,-3 2-21-15,5 0-8 0,-2 3 0 0,0 0 9 16,3 2-9-16,0 3 0 0,0-2 0 0,-6 5 0 15,9 2-15-15,-3-5 2 0,-3 5 0 0,0 1 0 16,0-3-27 0,-3-3-4-16,3 0-2 0,-3-3 0 0,3-2 30 0,0-3 7 0,-3-2 1 0,3 2 0 15,-6-8 8-15,8 3 0 0,-2-3 0 0,0-2 0 16,3-3-92-16,-3-3-16 16,0 0-3-16</inkml:trace>
  <inkml:trace contextRef="#ctx0" brushRef="#br0" timeOffset="36994.566">23529 3490 1609 0,'0'0'35'0,"0"0"7"0,0 0 2 0,0 0 2 0,0 0-37 0,0 0-9 0,0 0 0 0,0 0 0 15,0 0 92-15,0 0 17 0,0 0 3 0,0 0 1 16,9-3-55-16,-1-2-11 0,1 0-3 0,3 2 0 15,-6-2-8-15,6 2-1 0,3-2-1 0,0 2 0 16,0-2-12-16,9 0-2 0,-7 2-1 0,1-2 0 16,9-1 11-16,-3 1 2 0,-3 0 1 0,0 2 0 15,-1 0-25-15,1-5-8 0,-3 3 0 0,3 5 0 16,0-8 0-16,0 6 0 0,-3-1 0 0,-7 0 0 16,1 3 8-16,-3 0-8 0,0 3 12 0,0 2-12 15,-9 3-16-15,0 0-9 16,-9 3-3-16,6-1 0 0,-9 4-57 0,-3-1-12 0,4 0-3 15,-7 3 0-15,3 2-30 0,-3-2-6 0,-3 0-2 0,3 3 0 16,-3-3 74-16,1 2 14 0,2-2 3 0,-3 2 1 16,9-2 93-16,-3 0 18 0,0 0 4 0,6-3 1 0,-3-2 36 0,3 2 7 15,6-5 2-15,0 0 0 0,3 0-37 0,0-8-7 16,6 5-2-16,3-2 0 0,3 2-13 0,-3-2-4 16,12-3 0-16,-3-3 0 0,3-2-27 0,0 2-5 15,-1-2-2-15,1 0 0 0,9-1-10 0,-9-2-8 16,0 3 9-16,5-5-9 0,-5 2 0 0,0 0-18 15,-3 2 2-15,-3-2-736 0,-6 0-148 16</inkml:trace>
  <inkml:trace contextRef="#ctx0" brushRef="#br0" timeOffset="37181.598">24136 3580 2131 0,'-6'-3'60'0,"6"3"14"0,0 0-59 0,0 0-15 0,0 0 0 0,0 0 0 16,0 0 60-16,0 8 10 0,3-3 2 0,-3 6 0 15,0-8-45-15,0 7-9 0,0-4-2 0,-3 1 0 16,3 4-16-16,-3-3-16 0,3 3 4 0,-3 2 0 16,-6-3-154-16,6 4-30 0,-9-1-7 0,-3 0-628 15</inkml:trace>
  <inkml:trace contextRef="#ctx0" brushRef="#br0" timeOffset="37780.922">24398 3286 1911 0,'-9'-8'54'0,"0"6"12"0,6-4-53 0,-6 1-13 0,6 0 0 0,-3-3 0 15,0 2 75-15,0 4 12 0,-3-3 2 0,0 2 1 16,6 3-63-16,-6 0-13 0,0 0-2 0,9 0-1 15,-8 5-11-15,2 3 0 0,-3 3-12 0,0 2 12 16,0 0-18-16,-3 8 4 0,0 0 1 0,-3 6 0 31,3-1-11-31,0 3-3 0,0 1 0 0,-3-1 0 0,10 5 3 0,-1-7 0 0,-3 2 0 0,9 5 0 16,0-7 8-16,0 2 3 0,6-3 0 0,3-5 0 16,2 0 5-16,4-2 8 0,-6-3-13 0,12-3 5 15,-3-2 32-15,3-3 6 0,-3-6 2 0,2-2 0 16,1-5 28-16,3-3 5 0,3-3 2 0,-3-4 0 15,0-4-9-15,-1 3-2 0,-2-13 0 0,0 3 0 0,0-4-29 16,0 4-7-16,-6-11 0 0,-1 3-1 0,-5-1-19 16,0 1-14-16,-6-1 2 0,-3 6 1 15,0 3-104-15,-6 5-21 0,-9 5-4 0,-5-5 0 16,-10 10 29-16,0 3 7 0,0 8 0 0,-5 0 1 16,-4 0 5-16,0 3 1 0,4 7 0 0,-1-4 0 15,-3 7 81-15,12-3 16 0,3 4 0 0,4-4 0 0,5 1 24 0,3 2 0 16,3-5-1-16,3 5 0 0,15-10-3 0,-3 2-1 15,6 0 0-15,3-2 0 0,5-3 1 0,7-3 0 16,-3-5 0-16,12 3 0 0,0-8-8 0,2 0 0 0,4-3-1 16,3 0 0-1,-10-3-33-15,10 1-6 0,-3-3-2 0,-7-3 0 0</inkml:trace>
  <inkml:trace contextRef="#ctx0" brushRef="#br0" timeOffset="38034.146">24410 2823 1893 0,'0'0'41'0,"0"0"9"0,0 0 2 0,0 11 2 0,9-1-43 0,0 6-11 0,-1 0 0 0,7 3 0 16,3 2 76-16,3 5 14 0,0-2 2 0,9 2 1 16,-1 1-41-16,1 2-9 0,0 0-2 0,3 0 0 15,-4 6-8-15,7-4-1 0,-3 6-1 0,0 0 0 16,2 3-31-16,-8 0-15 0,3-3 2 0,-9 5 0 15,3-5 5-15,-13 0 8 0,-8 0-13 0,-6 0 5 16,-8 3-40-16,-13 0-8 0,0 2-2 16,-15 0 0-16,1 1-61 0,-13-1-12 0,-3-5-2 15,-8 3-440-15,-16-1-88 0</inkml:trace>
  <inkml:trace contextRef="#ctx0" brushRef="#br0" timeOffset="40678.49">16700 8961 2091 0,'0'0'46'0,"0"0"10"0,-3 6 1 0,-6-1 2 0,1-2-47 0,-1-1-12 16,6 6 0-16,3 0 0 0,3 3 45 0,-3 2 7 15,0 0 2-15,0 3 0 0,3 0-43 0,0 5-11 16,-3 0 0-16,3 6 0 0,11-1 0 0,-5 3-12 16,-6-2 2-16,3 2 1 0,9 0 9 0,0 0 11 15,3 0-3-15,0 3 0 0,-3 0-19 0,5-3-4 16,10 3-1-16,0-3 0 0,3 0 7 0,-1-3 1 16,4-2 0-16,0 3 0 0,3-4 8 0,2-2 0 0,1-2-9 15,6 2 9-15,5-2 0 0,-5 2 8 0,-4-3 0 16,1 1 0-16,6-1 8 0,-4 1 2 0,-2-3 0 0,0 2 0 15,-4-4-2-15,1-1-1 0,9 0 0 0,-7-2 0 16,4-1 0-16,-1 1 0 0,-2-3 0 0,3-3 0 16,2 0-3-16,4-2 0 0,2 0 0 0,-2-1 0 15,0-2-4-15,2 3 0 0,-8-3-8 0,-1 5 12 16,-2 0-12-16,0 1 9 0,-4-4-9 0,4 4 8 16,-3 2-8-16,-1-3 0 0,-5 3 0 0,0 0 8 15,-3-3-8-15,-4 3 0 0,-2 0 0 0,3-3 0 16,-3-2 8-16,-1 2 0 0,-2-2 0 0,3-1 0 15,3 1-8-15,-6-3 0 0,2 3 9 0,-2-1-9 16,3 1 0-16,-3-3 0 0,0-3-12 0,-6 3 4 16,-1 0-12-16,-2 0-3 0,-3 0 0 0,-12 0 0 15,9-2-16-15,-3 2-3 0,-6 0-1 16,0 0 0-16,-3-3-90 0,3 3-19 0,-9 0-3 16,0-3-690-16</inkml:trace>
  <inkml:trace contextRef="#ctx0" brushRef="#br0" timeOffset="43552.492">16671 6416 1130 0,'0'0'24'0,"-3"-5"6"0,-6 2 1 0,6-2 1 0,0 2-32 0,0 1 0 0,-3-1 0 0,0 3 0 0,3 0 62 0,3 0 6 16,-6 3 0-16,6-3 1 0,-3 0-41 0,3 0-8 15,0 0-1-15,0 0-1 0,-6 8-8 0,6-8-2 16,0 0 0-16,3 8 0 0,3 2-8 0,-3-5 8 15,0 3-8-15,3-2 8 0,9 2-8 0,-9-3 0 16,-6-5 0-16,12 8 0 0,2-3 0 0,-2 3-14 16,-3-3 3-16,3 1 1 0,0 2 10 0,6-3 11 15,0 0-3-15,-3 0 0 0,0 1 1 0,5 2 0 16,4-3 0-16,3 3 0 0,-3-3 14 0,3 0 2 16,2 1 1-16,7-4 0 0,3 1-10 0,0-3-3 15,2-3 0-15,4 3 0 0,11-2-13 0,-5-1 11 16,-6 0-11-16,-1-4 10 0,4 1-10 0,0-2 0 15,-7 0 0-15,1-2 0 0,0-1 0 0,2 1-14 0,7-1 5 16,-4 3 1-16,-2-5 8 0,-3 2 0 0,-4 1 0 16,4-1 0-16,0-2 0 0,-1 2 0 0,-2 1 0 0,3-1 0 15,-1 1 0-15,-2 2 0 0,0 2 0 0,-3-2 0 16,-1 3 0-16,1 0 0 0,0 2 0 0,-1 0 0 16,-2-2 0-16,0 0 16 0,3 0-4 0,-1 2-1 15,-2 0 15-15,3 1 3 0,-3-4 1 0,-1 4 0 16,-2-4-15-16,3 4-3 0,-3 2-1 0,-4 0 0 15,4-3 1-15,0 1 0 0,-3-1 0 0,0 0 0 16,-1 3-12-16,4 0 0 0,3-2 0 0,0 2 8 16,-1 2-8-16,1 1 0 0,-3 0 0 0,3-1 0 15,-4 1 0-15,1 2 0 0,0-2 0 0,-3 2 0 16,-1 3 0-16,1-3 0 0,-6 3 0 0,3 0 0 16,-3 3 0-16,0-3 0 0,-1 0 0 0,1 2 8 15,-3 1-8-15,0-1 0 0,0 1 0 0,3 2 0 0,-4 0 14 16,4 1-2-16,0-1-1 0,0 3 0 0,0 0 1 15,0-1 0-15,-1 4 0 0,4-3 0 0,-3 2-4 16,6 1 0-16,-6-1 0 0,6-2 0 0,-4 3 6 0,4-1 1 16,-3 1 0-16,0-1 0 0,0 1-15 0,-1 2 0 15,-2-2 0-15,3 2 0 0,-3 0 8 0,-3 3-8 16,-3-3 0-16,2 3 0 0,1 0 12 0,-3-1-3 16,0 1-1-16,3 0 0 0,-3 2-8 0,0-2 0 15,0 3 0-15,0-1 8 0,-1 1-8 0,1 2 0 16,0 2 0-16,-3 1 0 0,3 3 0 0,-3 2 8 0,-3 0-8 15,0-3 0-15,0 3 8 0,-3-2-8 16,0 2 0-16,-3-3 8 0,0 0-8 0,-3 3 8 0,-3 0-8 0,0 3 8 16,-3 0 1-16,-3 2 0 0,3-2 0 0,-6 2 0 15,3-2 8-15,-3 2 2 0,0-5 0 16,-3 0 0-16,3 3-9 0,0-6-2 0,0 3 0 0,1-2 0 16,-1 2-8-16,0-5 0 0,-3-1 0 0,3-2 0 15,0 3 8-15,0-3-8 0,-3-2 0 0,3-1 8 16,-6 1-8-16,1-1 0 0,-1-2 9 0,-3 2-9 15,0-2 0-15,-6 0 0 0,4 2 0 0,-4 1 0 16,-3-3 0-16,0 2 0 0,-3-2 0 0,1 2 0 16,-4-4-8-16,0 1 8 0,1 1-8 0,-1-3 8 15,-3 3 0-15,3-3-8 0,1 1 8 0,-1-4 0 16,3 3 0-16,0-2 0 0,4-1 0 0,-4 1 0 16,0-3 0-16,0 0 0 0,-2-1 0 0,-4-1 0 15,-3-1 0-15,4-2 0 0,-1 2 8 0,0-3-8 16,4 1 8-16,-7-1-8 0,3-2 8 0,-5 0-8 0,-1-2 0 15,3 2 9-15,-5-3-9 0,2 0 0 0,3-2 8 0,-2 2-8 16,2-5 0-16,0 0 0 0,7 0 0 0,2-3 0 16,-3 3 0-16,6 3 0 0,-5-3 8 15,-1 0-8-15,0 0 0 0,1 0 0 0,2-3 12 0,-3 3 0 16,0-2-1-16,1 2 0 0,2-3 5 0,3 1 2 16,-3-1 0-16,1-2 0 0,-1 2-18 0,0-2 10 15,6 2-10-15,-2-2 8 0,-10 2-8 0,6-5 0 16,9 3 0-16,-2 0 0 0,2-3-17 0,-3 0 4 15,3 0 1-15,3 0 0 0,3 3 12 0,1-3-12 16,-4 2 12-16,3-4-12 0,6 2 12 0,-3 2 0 16,-3-1 0-16,3 1 0 0,0-2 0 0,1 3 8 0,-1-3-8 15,0 3 0-15,0-1 8 0,0 4-8 0,-6-3 0 0,0-1 0 16,-5 1 0-16,5 2 0 0,3 1 0 0,3-1 0 16,0-2 0-16,-6 2 0 0,0-2 0 0,7 0 0 15,2-1 0-15,0 4 0 0,-6-6 0 0,6 5 0 16,0-2 0-16,3-1 8 0,-3 4-8 0,0-1 0 15,0-5 27-15,1 6-2 0,5-1 0 0,-6 0 0 16,-3-2-17-16,3 5-8 0,3 0 0 0,-6 0 8 16,0 0-8-16,0 3 0 0,0-1 9 0,1 1-9 15,-4 2 0-15,0 3 0 0,-6-5 0 0,3 2 0 16,9 6 0-16,-6-6 0 0,-5 3 0 0,2-3 0 16,3 3 0-16,3 0 0 0,0-3 0 0,0 3 0 15,0-2 8-15,6-4-8 0,3 3 10 0,1 1-10 16,-7-4 0-16,3 1 0 0,9-3 0 0,0 0 0 0,-6 5 0 15,6-5 0-15,-3 6-12 0,0-1 12 0,0 0 0 16,0 3 0-16,0 0 0 0,-3 0 9 0,6 0-9 0,0 0 0 16,-6-3-12-16,0 6 12 0,0-3 0 15,3 2 0-15,-3 1 12 0,0 2-4 0,0-5-8 0,0 3 0 16,6 2 0-16,-6 0 0 0,0 0 0 0,3 1 0 16,3-1 0-16,0 3 0 0,3 0 0 0,0-3 0 15,0 0 0-15,6 0 8 0,0 0-8 0,0 1 0 16,3-1 0-16,6 0 8 0,6-2-8 0,-1-3 0 15,-5 2 0-15,3 1 8 0,6-1-8 0,0 1 0 16,-3 0 0-16,-4-1 0 0,1-2 0 0,0 0 0 16,3 5 0-16,-3-2 0 0,-6-1 0 0,2 1 0 0,1 0 0 15,3 2 0-15,-6 3-8 0,0-3 8 0,-3 0 0 16,3 0 0-16,6 3-14 0,-7 0 2 0,-5-3 0 16,6 1-729-16,6-1-146 15</inkml:trace>
  <inkml:trace contextRef="#ctx0" brushRef="#br0" timeOffset="44380.385">18754 9676 1717 0,'0'0'37'0,"0"0"8"0,0 0 2 0,-3 2 2 0,0-2-39 0,3 0-10 0,0 0 0 0,-6 3 0 0,3 0 85 0,3-3 15 16,0 0 4-16,0 0 0 0,0 0-38 0,0 0-7 16,0 0-2-16,0 0 0 0,0 0-24 0,0 0-5 15,0 0 0-15,0 0-1 0,0 0-13 0,0 0-2 16,0 0-1-16,0 0 0 0,0 0-11 0,0 0 0 16,0 0 0-16,0 0 8 0,3 5-8 0,3 0 0 15,0 3 0-15,3 0 0 0,-3 0-10 0,3 0 10 16,0 3 0-16,3 2-9 0,0 0 9 0,3 0 0 15,0 3-9-15,2 3 9 0,1-1 0 0,0 1 0 16,0 2 0-16,6-5 0 0,-6 0 0 0,2-3 0 16,-2 3 0-16,0-3 0 0,-3 3 18 0,0-3-2 0,-3 0 0 15,0 1 0-15,-3-6 13 0,-3 2 3 16,0 1 0-16,-3 2 0 0,0-2-4 0,-3 2-1 0,-3 3 0 0,-3 0 0 16,0-1-9-16,-3 1-2 0,0 3 0 0,0-3 0 15,-3 0-4-15,3 2 0 0,-3-2-1 0,0-3 0 16,0 3-11-16,0-3 0 0,1 0 0 0,-1 1 0 15,-3-4 0-15,0 4 0 0,-3-4 0 0,-3-2 0 32,3 0-36-32,-6 0 0 0,1-3 0 0,-7 1-1162 0</inkml:trace>
  <inkml:trace contextRef="#ctx0" brushRef="#br0" timeOffset="45528.862">19659 9739 1170 0,'0'0'25'0,"0"0"6"0,-3-5 1 0,0 0 1 0,0-1-33 0,-3-1 0 15,0 1 0-15,3-2 0 0,-3 6 100 0,3-4 12 16,-3 4 4-16,3-4 0 0,0 6-27 0,3 0-5 16,0 0 0-16,-6 0-1 0,3 0-43 0,3 0-9 0,-5 6-2 0,2 4 0 15,0 1-29-15,0 5 0 16,0 2 0-16,3 3 0 0,0 6 0 0,-3 5-12 16,3-1 12-16,3 6-10 0,-3 3 10 0,0 0 0 0,0 2 0 15,0-2-8-15,0 2-4 0,3 0 0 0,0 1 0 0,0-3 0 31,0-3-16-31,5 0-4 0,-2-3-1 0,3-2 0 0,-3-3 21 0,3-3 4 0,0-2 8 16,3 0-13-16,-3-6 13 0,0 1 0 0,0-3 0 16,-3-3 0-1,0-2-34-15,3-1-1 0,-3-4 0 0,0 1-714 0</inkml:trace>
  <inkml:trace contextRef="#ctx0" brushRef="#br0" timeOffset="45885.445">19483 9628 2278 0,'0'0'50'0,"0"-2"10"0,0 2 3 0,0 0 1 0,3-3-51 0,-3 3-13 15,6-8 0-15,3 3 0 0,3-1 8 0,-3 4-8 16,6-1 11-16,-3 0-11 0,6 3 12 0,0 0-12 16,2 0 12-16,1 0-12 0,0 0 0 0,3 0 0 15,3 3 0-15,3 0-12 0,-1-3-1 0,4 5 0 16,0-5 0-16,0 8 0 16,-4-3-56-16,-2 6-11 0,3-3-3 0,-9 2 0 15,0 1 37-15,-4 2 7 0,-5 3 2 0,-3 0 0 0,-6 0 21 0,0 2 4 0,-6 1 0 16,-3-1 1-16,0 4 11 0,-3-4 16 0,-6 1-4 0,1 2-1 15,-4-3-11-15,3 3 0 0,-3-2 0 0,0-1-536 16,-3 4-112-16</inkml:trace>
  <inkml:trace contextRef="#ctx0" brushRef="#br0" timeOffset="46201.795">20370 9573 1732 0,'0'0'49'0,"0"0"11"0,0 0-48 0,0 0-12 0,0 0 0 0,-3 0 0 0,-2 0 81 0,5 0 15 16,-6 2 2-16,-3 4 1 0,0-4-63 0,-3 9-13 16,3-1-3-16,-3 4 0 0,0 1-20 0,-6 4 0 15,3 5 0-15,-3 0 0 0,1-1-8 0,-1 7 8 16,-3 1-8-16,3 6 8 0,-3 3 0 0,3 0 0 15,-2-1 0-15,2 1 0 0,0-3 0 0,6 3 14 16,-3-3-2-16,3-3 0 0,6 1-12 0,0-4 0 16,3-1 0-16,0-1 0 0,9-3 8 0,-3-2-8 15,6-3 0-15,0 0 0 0,9-2 8 0,-3-6-8 16,6-2 0-16,2-4 9 16,4-7-30-16,6-2-7 0,3-9 0 0,2 1-894 0</inkml:trace>
  <inkml:trace contextRef="#ctx0" brushRef="#br0" timeOffset="46532.649">20519 9967 1829 0,'0'0'52'0,"0"0"11"0,0 0-51 0,-6-3-12 0,6 3 0 0,0 0 0 16,0 0 64-16,0 0 11 0,0 0 1 0,3-2 1 0,3-1-48 0,0 0-9 16,3-2-3-16,3 0 0 15,0-1-3-15,3 4-1 0,3-4 0 0,0 4 0 16,2-1 0-16,-2 1 0 0,6-4 0 0,0 4 0 0,0-1-5 0,0 3-8 16,2 0 11-16,-5 0-11 0,0 3 0 0,0-1 0 15,0 4 0-15,-6-1 0 0,-1 3-8 0,-2 0-9 16,-3 2-2-16,-6 4 0 15,-3-1-15-15,-3 3-3 0,-6-1-1 0,-3 4 0 16,-2 2-17-16,-10-2-3 0,0 2-1 0,-3 0 0 16,0-2-15-16,-5 2-3 0,-1-3-1 0,3 1 0 15,0-1 2-15,4-2 1 0,-4 0 0 0</inkml:trace>
  <inkml:trace contextRef="#ctx0" brushRef="#br0" timeOffset="46764.683">20990 9835 1551 0,'0'0'34'0,"0"0"7"0,0 0 2 0,0 0 1 0,-3-3-36 16,-3 0-8-16,-3 3 0 0,0 0 0 0,-3 0 63 0,0 6 10 0,-3-1 3 0,0 3 0 16,-3 0-42-16,3 5-8 0,-2 5-2 0,2-2 0 15,0 6 7-15,0-1 1 0,0 0 0 0,0 5 0 16,3-2-20-16,3 0-4 0,0 0-8 0,3-3 12 15,1 3-12-15,5-6 0 0,0 3 0 0,0-2 0 16,3-1 0-16,-1 1 0 0,4-3 0 0,3 0 0 16,0 0 0-16,3-1 0 0,0 1 0 0,3-5-604 15,3 0-125-15</inkml:trace>
  <inkml:trace contextRef="#ctx0" brushRef="#br0" timeOffset="47079.928">21314 10168 1882 0,'-6'5'41'0,"3"-2"9"0,0 2 2 0,3-2 1 0,-3 2-42 0,3 3-11 0,-6 0 0 0,3 0 0 16,3 3 56-16,-3 2 10 0,-3 0 2 0,3 0 0 15,-3 3-27-15,3 3-5 0,0 2 0 0,-3-3-1 16,3 3-27-16,-2-2-8 0,2 2 0 0,-3 0 0 16,3 0 0-16,3-2-17 0,0 0 3 0,6-4 1 31,-3 1-22-31,3-3-4 0,-1-2-1 0,4 0 0 16,0-3-8-16,3-3-3 0,0-5 0 0,3 0 0 15,6-5-66-15,0-1-14 0,-3-4-2 0,-1-4-1 0</inkml:trace>
  <inkml:trace contextRef="#ctx0" brushRef="#br0" timeOffset="47332.052">21106 10078 1989 0,'-15'-5'56'0,"15"5"13"0,-6 2-55 0,0-2-14 15,6 0 0-15,-6 3 0 0,6-3 40 0,0 0 6 16,-3 5 1-16,0 3 0 0,3-8-47 0,0 8 0 15,0 0 0-15,0 0 0 0,3 3 0 0,0-1 0 16,0-2 0-16,0 3 0 0,3-3-8 0,-3 0 8 16,3 0 0-16,0-1 0 0,0-4 0 0,3 2 0 15,-3-5 0-15,2 3 0 0,4-6 0 0,0 1 0 16,3-4 10-16,0-1-2 0,3-4-8 0,0 0 12 16,-6 1-4-16,3-1 0 0,-1 1-20 0,-5-1-3 15,-3-2-1-15,-3 5 0 16,0 0-46-16,0 0-10 0,-3 3-1 0,-6-1-767 15</inkml:trace>
  <inkml:trace contextRef="#ctx0" brushRef="#br0" timeOffset="47755.394">20615 9853 1774 0,'0'0'39'0,"0"0"8"0,0 0 1 0,0 0 3 0,0 0-41 0,0 0-10 16,0 0 0-16,8-3 0 0,-2 3 50 0,0-2 8 16,-6 2 2-16,6 0 0 0,-3-5-28 0,3 2-6 15,-6 3-1-15,0-5 0 0,3-1-16 0,-3 1-9 16,0 5 10-16,0-5-10 0,-3-3 0 0,3 2-13 16,3 1 1-16,0 0 0 0,0 0-2 0,3 2 0 15,3-2 0-15,0-1 0 0,3-2 0 0,6 3 0 16,0-3 0-16,5 3 0 0,4-3 5 0,0 3 1 15,3-1 0-15,0-2 0 0,-1 3-5 0,1 0-1 0,-3-3 0 16,-3 5 0-16,0-2-8 0,-4 2-2 0,-2-2 0 16,-3 2-517-16,-3 1-104 15</inkml:trace>
  <inkml:trace contextRef="#ctx0" brushRef="#br0" timeOffset="47947.032">20897 9655 1843 0,'0'0'40'0,"-6"2"9"0,3-2 2 0,3 0 1 0,0 0-42 0,0 0-10 0,0 0 0 0,0 0 0 15,0 0 24-15,0 0 2 0,0 0 1 0,0 0 0 16,0 0-19-16,9 3-8 0,0 0 8 0,0-1-8 16,3-2 0-16,3 3-14 0,-3-3 2 0,0 3 0 15,3-1-21-15,0 3-4 0,-4-5-1 16,4 3-774-16</inkml:trace>
  <inkml:trace contextRef="#ctx0" brushRef="#br0" timeOffset="48265.166">21490 9573 1684 0,'0'0'37'0,"0"0"8"0,0 5 2 0,0-5 0 0,0 8-38 0,0 2-9 0,0 1 0 0,0 2 0 15,0-2 48-15,3 5 8 0,-3-3 2 0,3 5 0 16,-3 4-18-16,3-1-3 0,0-3-1 0,-3 6 0 15,3 3-20-15,0-1-4 0,-1 1 0 0,4-4-1 16,0 4-11-16,3-1 10 0,-3-2-10 0,3 0 10 16,0-3-10-16,0-2-9 0,3-1 9 0,-3-2-619 15,3 0-116-15</inkml:trace>
  <inkml:trace contextRef="#ctx0" brushRef="#br0" timeOffset="49778.454">22088 9639 1351 0,'0'0'38'0,"0"0"9"0,0 0-38 0,0 0-9 0,0 0 0 0,-6 0 0 15,0 0 127-15,0 0 23 0,-3 2 5 0,0 1 1 16,0 0-56-16,0-1-10 0,-3 1-2 0,1 5-1 15,-1-3-33-15,0 3-6 0,0 0-2 0,-3 3 0 0,3 2 5 0,0 3 1 16,0-3 0-16,0 3 0 0,0 0-25 16,1 0-5-16,2 0-1 0,0-1 0 15,0 1-10-15,3 3-3 0,3 2 0 0,-3 0 0 0,12 0-8 16,-3 0-12-16,0 3 2 0,6-3 1 0,0 1 21 0,3-4 5 16,-1 1 1-16,7-3 0 0,0-3-18 0,3-5 0 15,0-3 0-15,0 0-9 0,-1-5 9 0,4-5 11 16,-3 0-3-16,-3-6 0 0,3-2 4 0,-3-3 1 15,0-5 0-15,2 0 0 0,-5-3 0 0,3 0 0 16,-3 0 0-16,0 0 0 0,-3-2-4 0,0 0-1 16,-6-1 0-16,0 1 0 0,-3-1-26 0,-3 6-6 15,-6 0 0-15,-3 2-1 16,-3 3-4-16,-3 3-1 0,-6 3 0 0,0 4 0 0,-3 4 9 0,-5 2 1 16,-4 2 1-16,0 4 0 0,-3 2 8 0,1 2 2 0,-1 3 0 15,3 3 0-15,6 0 9 0,4 0-8 0,2-3 8 16,9 0-8-16,6 1 8 0,3-1 0 0,6-3 0 15,6 1 0-15,6-3 12 0,3 0-3 0,5-3 0 16,4 1 0-16,3-4 11 0,0 1 1 0,0-6 1 0,-1 1 0 16,1-4-6-16,0-2 0 0,0-2-1 0,2-4 0 31,1 1-112-31,0-3-23 0,-3-2-4 0</inkml:trace>
  <inkml:trace contextRef="#ctx0" brushRef="#br0" timeOffset="50115.301">22097 9282 2034 0,'0'0'57'0,"9"0"14"0,-3 0-57 0,0 0-14 16,6-3 0-16,0 3 0 0,-1 0 109 0,4 0 19 15,0 3 4-15,3-1 1 0,3 1-59 0,0 5-12 16,0-3-2-16,-1 6-1 0,4 2-20 0,0 0-4 15,-3 3-1-15,0 3 0 0,0 2-14 0,2 0-4 16,1 3 0-16,3 2 0 0,-3 3-16 0,0 0 0 16,-1 0 0-16,1 1 0 0,-3-4 0 0,-3 0 0 15,-3-2-15-15,0 0 5 0,-3 0-2 0,-6-3 0 16,-4 0 0-16,-4 0 0 0,-1 1 12 0,-6-4-12 16,-3 3 12-16,3-5-12 15,-3 0 4-15,-6 0 0 0,-3 2 0 0,0-2 0 16,-5 3-24-16,-4-1-4 0,-3 1 0 0,-12 5-1 15,1-3-115-15,5-3-22 0,3-2-5 0,13-5-1 0</inkml:trace>
  <inkml:trace contextRef="#ctx0" brushRef="#br0" timeOffset="51165.949">23020 9342 1296 0,'0'0'28'0,"0"0"7"0,0 0 1 0,0 0 0 0,0 0-36 0,-3-5 0 15,0 0 0-15,3 5 0 0,0 0 128 0,-3-3 18 16,0 1 4-16,3 2 1 0,0 0-28 0,0 0-6 16,0 0-1-16,0 0 0 0,0 0-38 0,0 0-8 15,0 0-2-15,-6 2 0 0,3 6-16 0,-3 0-3 16,6 0-1-16,-3 3 0 0,0 2-10 0,3 3-2 16,-6 2-1-16,6 1 0 0,0 5-8 0,0 2-2 15,0 3 0-15,6 0 0 0,-6 0-13 0,3 0-2 0,-3 1-1 16,3 1 0-16,-3-2-9 0,3-2 0 0,0-1 0 15,-3-2 8-15,3 0-8 0,-3-3 0 0,6-8 0 0,-3 3 8 16,0-3-8-16,0-2 0 0,0-3 9 0,0-3-9 16,-3-5 0-16,0 0 8 0,0 0-8 0,0 0 0 15,9-2 0-15,-4-6 0 0,1-3-12 0,0-5 4 16,-3 0-7-16,3 0-1 0,-3-5 0 0,0-3 0 16,-3-5-16-16,0 0-3 15,0-2-1-15,0-1 0 0,-3 5 11 0,-6-2 1 0,9 0 1 0,-9 3 0 16,-2 2 11-16,5 3 1 0,-9 0 1 0,3 5 0 15,-6 0 18-15,6 5 3 0,-6 3 1 0,9-2 0 16,-3 2 18-16,3 0 4 0,3 2 1 0,0-1 0 16,4 1-10-16,2-2-1 0,2 3-1 0,4 0 0 15,3-1-23-15,3-1 0 0,0 1 0 0,3 1 0 16,0 2 0-16,0-2 0 0,3 0 0 0,-3 2 0 0,2 3 0 16,1 0 0-16,0 3 0 0,3-1-8 0,-3 1 8 15,-3 2 0-15,6 1 0 0,-1-1-8 0,-5 3 8 0,0 0 0 16,0 2 0-16,-3-2 0 0,-3 3 0 0,-3-1 0 15,-3 1 0-15,-6 2 0 0,0 0 24 0,-6 1 0 16,0-4 0-16,-6 4 0 0,-3 1-24 0,0 1-15 16,-2 0 3-16,5-3 0 0,-3 1-1 0,0-1 0 15,3 0 0-15,0 0 0 16,3-2-84-16,3-1-17 0,0 1-3 0,6 0-1035 16</inkml:trace>
  <inkml:trace contextRef="#ctx0" brushRef="#br0" timeOffset="51441.782">23526 9176 2185 0,'-3'-13'48'0,"3"13"9"0,0 0 3 0,0 0 2 0,-6-3-50 0,6 3-12 0,-9 0 0 0,9 0 0 16,-9 3 121-16,3-1 22 0,-3 3 4 0,3 1 1 15,-3 4-93-15,-3 1-19 0,6 5-3 0,-3 0-1 16,0 5 0-16,3 0 0 0,-3 5 0 0,-2 1 0 15,5-1-32-15,-3 3 0 0,0 1 0 0,3 4 0 16,-3 0 0-16,3 3 0 0,-3 0 0 0,3 1-12 16,0-4 12-16,0 0 0 0,6-2 0 0,-3-3 0 15,-3 0 0-15,12-5 0 0,-3 0 0 0,-3-6 0 16,6-2 0-16,0 0 0 0,3-5 0 0,0 2-9 16,3-2-11-16,3-4-1 0,0-4-1 0,2 0 0 15,4-3-147-15,-3-6-30 0,3 1-5 0,0-5-2 16</inkml:trace>
  <inkml:trace contextRef="#ctx0" brushRef="#br0" timeOffset="51924.296">23588 9504 1659 0,'0'0'36'0,"0"0"8"0,0 0 2 0,0 0 1 0,0 0-38 0,0 0-9 0,0-8 0 0,6 5 0 15,-6 3 117-15,6-5 22 0,0 2 4 0,-3 1 1 16,6-1-52-16,0 0-11 0,-6 1-1 0,12-1-1 16,-6 0-16-16,6 1-3 0,-4-1-1 0,4 3 0 15,0-2-28-15,3 2-6 0,0 0-1 0,-3 2 0 16,6-2-9-16,-4 0-3 0,-5 0 0 0,9 3 0 15,-6-1-12-15,0 6 0 0,-3-5 0 0,-3 2 0 16,0 3 0-16,0-2 0 0,-6-1 0 0,3 0 0 16,-3 3 0-16,-6 3 0 0,-3-1 0 0,6 1 0 15,-12 2 0-15,3 0-15 0,-6 1 3 0,0 1 1 16,-6 1-8-16,0-3-1 0,-2 3-1 0,-4-2 0 16,6 1 11-16,0-1 10 0,0-1-13 0,3 0 5 0,4 0 8 0,2-2 0 15,-3-3 0-15,6 2 0 0,6-2 8 16,0 0 6-16,0 0 2 0,3-8 0 0,0 0-4 0,6 3 0 15,3 2 0-15,6-2 0 0,0-3 3 0,-1-3 0 16,7-2 0-16,3 2 0 0,0-5-2 0,0 3 0 16,-1 0 0-16,1-1 0 0,-3 1-4 0,0 0-1 15,-3-3 0-15,3 0 0 0,-9 0 7 0,8 0 1 16,-5 0 0-16,0 0 0 16,-3-2-120-16,3 2-24 0,-3-3-5 0</inkml:trace>
  <inkml:trace contextRef="#ctx0" brushRef="#br0" timeOffset="52316.122">24183 9141 1832 0,'0'0'52'16,"0"0"12"-16,-6 3-52 0,6-3-12 0,0 0 0 0,-2 5 0 0,-1 3 104 0,3-8 19 15,0 6 3-15,0 4 1 0,0 1-35 0,3 2-6 16,-3 0-2-16,2 3 0 0,-2 0-34 0,0 2-7 15,0 4-2-15,0-4 0 0,0 3-10 0,6 3-3 16,-6-3 0-16,0 6 0 0,0-3-6 0,0 2-2 16,0 0 0-16,0 1 0 0,3-6-8 0,-3 3-3 15,0 0 0-15,0-3 0 0,0 0-9 0,0 0 8 16,6 0-8-16,-3-2 8 0,0-3-8 0,0 0 0 16,3-3 0-16,-6-3 0 15,9 1-96-15,0-6-22 0,-6 1-4 0,6-6-1042 0</inkml:trace>
  <inkml:trace contextRef="#ctx0" brushRef="#br0" timeOffset="52870.196">24410 9369 1608 0,'0'0'45'0,"0"0"11"0,0 0-44 0,0 0-12 0,0 0 0 0,0 0 0 15,0 0 117-15,0-5 22 0,6-1 4 0,-6 6 1 16,3-5-51-16,6 2-9 0,-9 3-3 0,3-2 0 15,5 2-30-15,1 0-7 16,0 0 0-16,0 2-1 0,3 1-22 0,-3 0-4 0,0-1-1 0,0 4 0 16,3-4-5-16,0 6-2 0,0 0 0 0,-3 0 0 15,-1 0-9-15,1 0 0 0,0 3 0 0,-3-1-11 16,0 1 11-16,-3-1 0 0,-3 1 0 0,0-1 8 16,0 4-8-16,-3-1 8 0,-3-3-8 0,-6 4 8 15,3-4 0-15,1 1 0 0,-7-3 0 0,-3 2 0 16,3 1-8-16,0 0 11 0,0-3-11 0,0 2 12 15,3-2-12-15,-5 0-12 0,11-3 2 0,-3 1 1 16,3-1-77 0,6-5-15-16,0 0-3 0,0 0-963 0</inkml:trace>
  <inkml:trace contextRef="#ctx0" brushRef="#br0" timeOffset="53168.444">24651 9366 2052 0,'0'0'45'0,"0"0"10"0,0 0 1 0,0 0 1 0,0 0-45 0,0 0-12 16,0 0 0-16,0 0 0 0,0 0 121 0,0 0 23 15,-9 6 4-15,9 1 0 0,-9-1-80 0,6 2-16 16,-6-3-3-16,0 3-1 0,6 5-16 0,-3-2-4 16,-6-3-1-16,3 2 0 0,6 4-12 0,-6-1-3 15,6 0 0-15,-3 3 0 0,3-3-12 0,1-2 0 16,2-1 0-16,0 3 0 0,0-2 0 0,2 2 0 15,1-5 0-15,-3 3 0 0,9-1 0 0,-3 1 0 0,0-3 0 16,3 0 0-16,0-3-22 0,3-2-1 0,-3-1 0 0,3-2 0 31,3 0-89-31,0 0-17 0,-6 0-4 0,11-2-1 16,-8 2-82-16,6-3-16 0,-6 0-3 0</inkml:trace>
  <inkml:trace contextRef="#ctx0" brushRef="#br0" timeOffset="54575.97">24844 9604 1127 0,'0'0'32'0,"0"0"7"0,0 0-31 0,0 0-8 0,0 0 0 0,0 0 0 16,0 0 84-16,0 0 15 0,0 0 3 0,6 6 1 0,-6-6-7 0,3 5 0 15,-3-5-1-15,3 8 0 0,-3 0-10 0,6 0-1 16,-6 0-1-16,0-3 0 0,0 3-10 0,0 3-1 16,-6-4-1-16,6 1 0 0,0 0-31 0,0 0-7 15,0 0-1-15,-3 0 0 0,0 0-15 0,3 0-3 16,-6 0-1-16,6-3 0 0,0-5-13 0,6 8 8 16,-6-8-8-16,0 0 0 0,0 0 0 0,6 3 0 15,-6-3-13-15,9 0 4 16,0-3-124-16,-3-2-25 0,6 0-5 0</inkml:trace>
  <inkml:trace contextRef="#ctx0" brushRef="#br0" timeOffset="54782.115">24880 9390 1821 0,'0'0'52'0,"0"0"11"0,-6 0-51 0,6 0-12 0,-9 3 0 0,9-3 0 16,-3 2 107-16,3-2 18 0,0 0 4 0,0 0 1 15,0 0-56-15,0 0-11 0,0 0-3 0,0 0 0 16,3 6-48-16,-3-6-12 0,9 5 0 0,-9-2 0 31,0-3-44-31,12 2-12 0,-12 1-3 0,0-3 0 16,9 5-44-16,-9-5-9 0,0 0-1 0,0 0-479 0,0 0-95 0</inkml:trace>
  <inkml:trace contextRef="#ctx0" brushRef="#br0" timeOffset="55543.748">25017 9594 1983 0,'0'0'44'0,"0"0"8"0,0 0 3 0,0 0 1 0,0 0-45 0,0 0-11 0,-9-3 0 0,9 3 0 16,-3 3 72-16,3-3 13 0,0 0 3 0,-3 8 0 16,-3 0-59-16,6 0-11 0,0 0-2 0,0 2-1 15,-3 1-5-15,-3 2-1 0,6-2 0 0,0 2 0 16,-3-3-9-16,0 1 12 0,3 2-12 0,-6-5-705 16,6 3-148-16</inkml:trace>
  <inkml:trace contextRef="#ctx0" brushRef="#br0" timeOffset="55994.611">25249 9226 1886 0,'-12'-5'41'0,"3"2"9"0,9 0 2 0,-9 1 1 0,0-1-42 0,6 3-11 15,-6-2 0-15,1 2 0 0,5 0 87 0,-6 2 15 16,6 1 3-16,-3 2 1 0,3 0-66 0,-3 3-12 16,6 0-4-16,-6 3 0 0,0-1-24 0,6 4 0 0,0 2 0 0,-3-1 0 15,-3 7-9-15,6-4 9 0,0 3 0 16,0-2 0-16,6 2 0 0,-3-3-8 0,-3 1 8 16,6 2 0-16,0-2-13 0,0-3 1 0,3-3 0 0,-3-3 0 15,3 4-4-15,5-6 0 0,-8-3 0 0,3-3 0 16,3-2 16-16,-3 0-9 0,0-5 9 0,3 0-8 15,-3 2 8-15,-3-5 9 0,-3 0-1 0,6-5-8 16,-6 3 12-16,3-4-4 0,-3 4 0 0,-3-6-8 16,6 0 0-16,-6 0 0 0,0 0 0 0,0 0 0 15,-6 0-13-15,6 1-3 0,-3-1-1 0,-3 5 0 16,-6 1-3-16,3-1-1 0,0 3 0 0,-3 5 0 16,-6 1 1-16,6 2 1 0,0 0 0 0,0 2 0 15,-2 1 9-15,8 2 2 0,0 1 0 0,-3-1 0 16,9 3 8-16,0-3-10 0,0-5 10 0,0 8-10 15,6 0 10-15,3 0-10 0,-3-3 10 0,3-2-10 16,8 0-63 0,-5-3-13-16,0-3-2 0</inkml:trace>
  <inkml:trace contextRef="#ctx0" brushRef="#br0" timeOffset="56331.607">25246 8877 1659 0,'0'0'36'0,"-6"5"8"0,6-5 2 0,0 8 1 0,-9-3-38 0,6 3-9 0,3 3 0 0,0-3 0 15,0 5 52-15,3 0 8 0,3 0 1 0,-3 3 1 16,6 0-5-16,-3 0-1 0,0 3 0 0,3 2 0 16,0-3-27-16,0 3-5 0,0 1-2 15,0-1 0-15,-3 3 9 0,2-1 1 0,4 1 1 0,-3 3 0 16,0-1-16-16,3-2-3 0,-3 2-1 0,0-2 0 15,0 3-5-15,3-4-8 0,-6 1 11 0,0 0-11 16,3 3 10-16,0-4-10 0,3 4 8 0,-7-3-8 16,-2 2 0-16,3-5-19 0,-3 3 3 0,0 0 1 31,-6 0-13-31,0-3-4 0,-3 0 0 0,3 0 0 0,-11 0 21 0,8-2 11 0,-9-3-12 0,3 2 12 16,-9-2-38-1,3-3-1-15,-3 1 0 0,0 2-889 0</inkml:trace>
  <inkml:trace contextRef="#ctx0" brushRef="#br0" timeOffset="95674.175">6458 8247 1148 0,'-24'-8'25'0,"15"5"6"0,-6-2 1 0,6 3 0 0,1-4-32 0,-1 4 0 0,0-4 0 0,6 4 0 16,-3-4 70-16,6 6 8 0,0 0 2 0,0 0 0 15,0 0-44-15,9-8-9 0,6 3-2 0,2 3 0 16,7-4 4-16,0 4 1 0,6-1 0 0,3 0 0 15,5 3 0-15,4 0 0 0,3 0 0 0,2 3 0 16,1 2-11-16,2 1-3 0,1 1 0 0,3-1 0 16,-1-1-8-16,7 3-8 0,2-3 9 0,4-2-9 15,2 2 9-15,1-2-9 0,-1-6 8 0,6-2-8 16,10 0 9-16,-4-3-9 0,-2 0 10 0,-1-3-10 0,3-2 21 16,1 0-1-16,-1-1-1 0,-3 4 0 0,1-3 12 0,-1 2 2 15,-2-2 1-15,-4 2 0 0,-2 3 21 0,-7-2 4 16,-2-1 1-16,-7 6 0 0,-5-3-34 0,-9 3-6 15,-4 2-2-15,-5-2 0 0,-3 5 0 0,-6-3 0 16,-4 0 0-16,-5 3 0 0,-3 0 7 0,-3 0 2 16,-6 0 0-16,0 0 0 0,0 0-27 0,0 0-19 15,0 0 3-15,-6 3 1 16,0-3-20-16,3 0-4 0,3 0-1 0,-6 0 0 16,6 0-33-16,0 0-7 0,0 0-2 0</inkml:trace>
  <inkml:trace contextRef="#ctx0" brushRef="#br0" timeOffset="109048.524">19358 5450 1265 0,'0'0'36'0,"-6"-2"8"0,1-1-36 0,-1 0-8 0,0-2 0 0,0 5 0 15,3-5 92-15,3 5 17 0,0 0 3 0,0 0 1 16,6-8-61-16,3-3-13 0,5 1-3 0,4-1 0 16,6-5-14-16,6 0-3 0,6-2-1 0,2 2 0 15,7-2-18-15,3-1 0 0,2-2 0 0,4-3-9 16,5 3 9-16,7 0 0 0,2-3 10 0,4 3-10 15,5-3 9-15,3 3-9 0,4-3 8 0,8 0-8 16,3 0 8-16,9 1-8 0,4-4 0 0,5 1 8 16,3-1-8-16,9-2 8 0,12 0-8 0,0-3 8 15,3 0 20-15,-1 1 3 0,4 2 1 0,-3-3 0 16,3-3 3-16,-3 1 1 0,-3 2 0 0,3 3 0 16,3-3 4-16,-3 1 0 0,-9 2 1 0,3-1 0 15,-9 1-21-15,0 3-5 0,-3-3-1 0,-9 5 0 16,0 3-2-16,-9-6 0 0,-6 4 0 0,-8 1 0 0,2 1-4 15,-12 3-8-15,-2 2 11 0,-13 0-11 0,1 3 8 16,-10-1-8-16,-5 4 0 0,-4-1 0 0,-5 1 0 0,-9-1 0 16,-6 3 0-16,-7 3 0 15,-8 0-87-15,3-1-21 0,-9 1-4 0,-6 5-831 16</inkml:trace>
  <inkml:trace contextRef="#ctx0" brushRef="#br0" timeOffset="109914.2">20320 11036 1292 0,'0'0'28'0,"-6"0"7"0,3 2 1 0,3-2 0 0,0 0-36 0,0 0 0 0,6 6 0 0,3-1 0 0,6-2 42 0,9-1 2 15,-1 1 0-15,10-3 0 0,6-3 19 0,2 3 4 16,7-5 1-16,6 0 0 0,5-6-16 0,10-2-4 16,8-3 0-16,6-5 0 0,7 0-20 0,8-6-4 15,15 1 0-15,6-3-1 0,12-3-8 0,0-2-2 16,0 2 0-16,9-3 0 0,3 4-4 0,3-1-1 16,-1 0 0-16,1 6 0 0,3-3 2 0,-3-1 0 15,0 1 0-15,-3 0 0 0,-3 3 14 0,-6 2 4 16,2 0 0-16,-8 3 0 0,-8 2-3 0,-10 1 0 15,-3 5 0-15,-15 0 0 0,-12 2-3 0,-5 0-1 16,-10 3 0-16,-11 0 0 0,-9 3-7 0,-10 3-2 16,-5-4 0-16,-9 4 0 0,0-1-2 0,-6 0-1 15,-6 3 0-15,-3-2 0 16,-6 2-54-16,0 0-11 0,0 0-3 0,-6 0-951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1-08T22:00:30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17837 3125 1587 0,'0'0'35'0,"0"0"7"0,0 0 2 0,0 0 0 0,0 0-35 0,3-8-9 15,0 3 0-15,3-1 0 0,0 1 64 0,0 2 12 16,0-7 1-16,3 2 1 0,0 2-46 0,0-1-8 0,3-4-3 0,0 0 0 16,3 6 14-16,0-6 2 15,-1 1 1-15,4-1 0 0,3 3 6 0,0-5 2 0,3 3 0 0,0-1 0 16,2-2-8-16,1 2-2 0,0 1 0 15,3-1 0-15,-3 6-8 0,2-3-3 0,-2-3 0 0,3 3 0 16,0 3-9-16,-1 0-1 0,1-3-1 16,3 2 0-16,-3 1-6 0,2 3 0 0,1-6-8 0,-3 8 12 15,0 0-12-15,-4 0 8 0,1-3-8 0,-6 0 0 16,-3 6 9-16,0-6-9 0,-3 3 8 0,-3-5-8 16,-3 5 11-16,2 0-3 0,-5-3-8 0,0 3 12 15,-6 0-3-15,0 0-1 0,0 0 0 0,6-2 0 16,-6 2-8-16,6-3-12 0,-6 3 2 0,3-8 1 15,0 3-48-15,-3-6-10 16,0 3-1-16,3 3-1 0,-3 5-107 0,-3-8-22 0,-3-3-4 16,0 4-1-16</inkml:trace>
  <inkml:trace contextRef="#ctx0" brushRef="#br0" timeOffset="231.499">18567 2712 1566 0,'-9'-5'34'0,"9"5"7"0,0 0 2 0,-3 0 1 0,-3-6-35 0,3 4-9 15,0-1 0-15,3 3 0 0,0 0 104 0,0 0 20 16,0-3 3-16,0 3 1 0,0 0-44 0,6 0-9 15,3-5-2-15,0 5 0 0,0 0-24 0,-9 0-5 16,9 5 0-16,5-5-1 0,1 0-14 0,3 3-2 16,-6 8-1-16,6-9 0 0,3 1-8 0,-3 5-2 15,-1-3 0-15,1 6 0 0,0-1-16 0,-6-2 0 16,0-2 8-16,0 2-8 0,-6 7 11 0,0-1-2 16,0-1 0-16,-6-3 0 0,0 4 0 0,-3-1 0 15,-3 0 0-15,-6 0 0 0,0 3-9 0,-6 0 0 0,-3 0-10 16,1-3 10-1,-1 0-64-15,0 1-8 0,-3-1 0 0,3-2-669 0,0-1-134 16</inkml:trace>
  <inkml:trace contextRef="#ctx0" brushRef="#br0" timeOffset="945.935">19213 2582 1951 0,'0'0'43'0,"0"0"9"0,0 0 1 0,0 0 2 0,0 0-44 0,0 0-11 15,0-5 0-15,0 5 0 0,0 0 107 0,0 0 19 16,-3-5 4-16,3 5 1 0,0 0-71 0,0 0-15 16,0 0-2-16,0 0-1 0,0 8-32 0,3 0-10 15,-3 5 0-15,3-3 0 0,-3 4 0 0,3 2 0 0,-3 5 0 0,3 0 0 16,-3 3 0-16,0-3 0 0,0 3 0 15,0-1 0-15,0 7 0 0,0-12-14 0,0 3 4 0,0 0 1 16,2-2-10-16,1-6-1 0,0 0-1 16,0-2 0-16,0-3-1 0,-3-8 0 0,0 0 0 0,0 0 0 31,6 3-11-31,-3-6-3 0,6-5 0 0,-6 3 0 16,3-9-22-16,-3 1-5 0,0-5-1 0,-3-1 0 15,0-2 12-15,3-5 3 0,-6-1 0 0,0 3 0 0,0 3 26 0,0-3 6 0,-3 1 1 0,-3 1 0 16,3 1 35-16,-3 3 7 0,1 2 2 0,-1-5 0 15,0 7 36-15,0 4 7 0,-3-3 1 0,6 2 1 16,0 0-1-16,3 6 0 0,-3-8 0 0,3 5 0 16,0 3-17-16,0-1-4 0,0-2-1 0,3 8 0 15,0 0-6-15,6-7-2 0,-3 1 0 0,6 1 0 16,-3 0-27-16,6-1-6 0,0 4-1 0,3-6 0 16,-4 2 3-16,4-1 0 0,0 1 0 0,-3-2 0 15,6 6 1-15,-3-1 0 0,0-2 0 0,0 2 0 0,0 3 10 16,-1 0 2-16,1 0 1 0,0 3 0 0,3 5-25 15,-6 2 0-15,0-2 0 0,0 5 0 0,3 6 0 16,-6-6-16-16,-6-2 4 0,3 5 1 0,-1 2 11 16,-2-5 0-16,-6 1 0 0,1-1 0 0,-7 0 0 15,3 0 0-15,-6-2 0 0,0 2 0 0,-6 0-8 0,3 1 0 16,-3-1 0-16,3-3 0 0,-3-2-4 0,1 3 0 16,-1-1 0-16,3 4 0 15,0-9-16-15,0 3-3 0,3-3-1 0,0 3 0 16,6-5-148-16,3-1-31 0,3-2-5 0,0 0-2 0</inkml:trace>
  <inkml:trace contextRef="#ctx0" brushRef="#br0" timeOffset="1246.871">19751 2402 1980 0,'0'0'44'0,"6"-2"8"0,-6 2 3 0,3-8 0 0,0 3-44 0,0-1-11 0,0-4 0 0,0-1 0 16,-3-2 112-16,0 2 21 0,0 3 4 0,-3 0 1 15,3 6-76-15,0 2-15 0,-6-3-3 0,3 3-1 16,-6 5-24-16,3 3-5 0,0-5-1 0,-5 8 0 16,2-6-13-16,0 8 0 0,-3 0 0 0,0 6 0 15,-3 2 0-15,3 5 0 0,0 1 0 0,0-1 0 16,0 6 0-16,3-5 0 0,-2 2 0 0,5 0 0 16,0-3 0-16,3-5 0 0,0 9 0 0,0-7 0 15,6 1 0-15,3-5-8 0,0 4 8 0,2-4 0 16,1-3 0-16,3-3 0 0,-3-2 0 0,6-1 0 15,0-4 0-15,0 2 0 0,3-8-10 0,3 0 10 16,-4 0-84-16,7-8-11 0,-3 2-2 0,0-7-984 16</inkml:trace>
  <inkml:trace contextRef="#ctx0" brushRef="#br0" timeOffset="1547.07">19903 2524 2116 0,'0'-5'47'0,"0"5"9"0,0 0 3 0,3-5 0 0,-3 5-47 0,3-3-12 0,0-5 0 0,-3 8 0 16,9-5 79-16,3-3 13 0,0 2 4 0,0-1 0 15,0-1-46-15,3 5-9 0,2-2-1 0,1 2-1 16,0 3-31-16,0 3-8 0,0 2 0 0,-3-2 0 16,0 2 0-16,-4 5 0 0,4-4 0 0,-3 4 0 15,0 1 0-15,-3 2 0 0,-3-5 0 0,0 3 8 16,-3 2-8-16,-3-3 11 0,-3 4-11 0,0 2 12 15,-3-3-3-15,0 0 0 0,-6-5 0 0,3 5 0 16,-6 0-9-16,1 1 0 0,-1-4 9 0,3-2-9 16,-6-3 0-16,3 1-8 0,0 2 0 0,0-6 0 15,3 1-16-15,0 0-4 16,1 2 0-16,2-5 0 0,9 0-92 0,-3 0-20 0,0-8-3 16,6 3-525-16,0-6-104 0</inkml:trace>
  <inkml:trace contextRef="#ctx0" brushRef="#br0" timeOffset="1746.159">20248 2432 1886 0,'0'0'41'0,"0"0"9"0,0 0 2 0,0 0 1 0,0 0-42 0,0 0-11 15,0 0 0-15,0 0 0 0,0 0 108 0,0 0 19 16,0 0 4-16,3 7 1 0,0 1-64 0,-3 3-13 16,-3 2-3-16,0 0 0 0,0 3-6 0,-2 0-2 15,2-3 0-15,0 3 0 0,0 3-15 0,0-6-3 16,3 6-1-16,0-6 0 0,0 0-15 0,3 3-10 15,0-3 12-15,3 0-12 0,-1 1 0 0,4-6 0 16,-3-1 0-16,0 1 0 16,0 0-104-16,3-5-27 0,6 0-5 0,3-3-616 0,-6 0-124 0</inkml:trace>
  <inkml:trace contextRef="#ctx0" brushRef="#br0" timeOffset="1982.677">20439 2622 1987 0,'0'0'44'0,"0"0"8"0,0 0 3 0,0 0 1 0,6 0-45 0,-6 0-11 0,0 0 0 0,0 0 0 16,0 0 96-16,0 0 16 0,0 0 4 0,0 0 1 15,0 0-61-15,0 0-13 0,3 5-3 0,0 3 0 16,0-5-4-16,0 7-2 0,-3-4 0 0,0 4 0 16,-3 1-17-16,6 0-3 0,-3-4-1 0,3 7 0 15,-3-9-13-15,3 6 0 0,3-1 0 0,-3-5 0 16,-3-5 0-16,6 8-13 0,3-2 1 0,-3-4 0 15,2-4-34-15,1 2-6 0,0-3-2 0,0 0 0 16,3 3-119-16,0-8-24 0,-3-5-5 0,0 3-701 16</inkml:trace>
  <inkml:trace contextRef="#ctx0" brushRef="#br0" timeOffset="2204.848">20513 2537 1568 0,'-29'0'44'0,"23"0"10"0,6 0-43 0,0 0-11 15,0 0 0-15,-3 0 0 0,0 0 122 0,3 0 22 16,0 0 5-16,-9 6 1 0,3 2-46 0,6-8-8 0,0 0-3 0,-3 5 0 15,0 3-57-15,0-3-11 0,6 3-2 0,-3-3-1 16,0-5-12-16,6 6-2 16,-3 2-8-16,-3-8 12 0,0 0-12 0,6 5 9 0,-3 3-9 0,3-6 8 15,-6-2-8-15,6 3 10 0,0 0-10 0,-6-3 10 16,6 5-10-16,-1-10 10 0,-5 5-10 0,6-3 10 16,0-2-10-16,3 5-9 0,-6-8 9 0,-3 8-13 15,3-3-10-15,-3 3-1 0,3-2-1 0,-3-6 0 31,0 0-90-31,0 2-17 0,0 6-4 0,-3-5-1 0</inkml:trace>
  <inkml:trace contextRef="#ctx0" brushRef="#br0" timeOffset="2566.298">20025 2400 1512 0,'0'0'33'0,"0"0"7"0,0 0 2 0,0 0 0 0,0-6-34 0,0 6-8 15,0 0 0-15,0 0 0 0,0 0 98 0,0 0 18 16,0 0 3-16,0 0 1 0,0 0-45 0,0 0-9 15,9 6-2-15,6-6 0 0,-3 2-17 0,3-2-4 16,3 0-1-16,0-2 0 0,-4 2-14 0,7 0-2 16,0-6-1-16,-3 4 0 0,3-3-11 0,-3-1-2 0,-1-7-1 0,-2 2 0 15,-6 4-11-15,3-1 0 0,3 0 9 0,-3 2-9 32,-3-7-42-32,0 5-13 0,-3 3-2 0,-3-3-639 0,-6-3-127 0</inkml:trace>
  <inkml:trace contextRef="#ctx0" brushRef="#br0" timeOffset="2704.431">20189 2260 1749 0,'0'0'38'0,"0"0"8"0,9 2 2 0,-3 1 2 0,0-3-40 0,3 0-10 0,0-3 0 0,3 1 0 16,-7 2 63-16,7 0 10 0,3 0 3 0,0 0 0 16,0 2-32-16,0-2-5 0,-3-2-2 0,3 4 0 15,6 1-25-15,-10 2-4 0,1-2-8 0,-12-3 11 16,0 0-33-16,6 5-6 0,-3 6-2 0,-3-3-908 15</inkml:trace>
  <inkml:trace contextRef="#ctx0" brushRef="#br0" timeOffset="3000.771">20960 2223 2008 0,'0'0'57'0,"0"0"12"0,0 0-55 0,0 0-14 0,0 0 0 0,0 0 0 15,0 0 58-15,3 7 9 0,-3-1 1 0,3 4 1 16,-3 4-25-16,0-1-4 0,0 3-2 0,0 0 0 16,0-1-18-16,-3 7-4 0,0-4-1 0,0 3 0 15,0 0 0-15,-3 3 0 0,3 3 0 0,0-6 0 16,-3 3-6-16,3-3-1 0,0 0 0 0,0 3 0 15,0-8-8-15,3 0 0 0,3-3 0 0,0 0 8 16,-3-5-8-16,3 5 0 0,0-2 0 0,3-3 0 16,-3-6-118-1,6 6-26-15,-3-5-4 0</inkml:trace>
  <inkml:trace contextRef="#ctx0" brushRef="#br0" timeOffset="3466.221">21138 2191 2098 0,'27'0'46'0,"-27"0"10"0,0 0 1 0,0 0 3 0,0 0-48 15,0-6-12-15,-3 6 0 0,0 6 0 0,3-12 92 0,-3 12 16 16,3-1 3-16,-3 3 1 0,0-5-84 0,0 7-17 16,0 3-3-16,0 1-8 0,0-1 0 0,0 0 0 15,0 11 0-15,0-3 0 0,1-2 0 0,2 2 0 16,-6-3 0-16,6 3 0 0,0 1 0 0,0-4 0 15,0 1 0-15,3-6 0 0,0 5 0 0,2-4 0 16,-2-1 0-16,3-5 0 0,0-3 10 0,3 3-10 16,3-3 8-16,0 1-8 0,0-4 13 0,3 4-2 0,0-6-1 15,3-6 0-15,-6 1-1 0,5 2 0 0,1-7 0 16,-3-1 0-16,3 1-1 0,0-6 0 0,-6 3 0 0,3-6 0 16,0 6 0-16,-4-6 0 0,-5 6 0 15,0-11 0-15,-3 3-8 0,-3 3 0 0,0 2 9 0,-3-3-9 16,-3 1-8-16,-3 4-7 0,1-4-1 15,-7 10 0 1,-3-5-24-16,0 2-4 0,3 3-2 0,-3 6 0 16,0-4 0-16,-3 6 0 0,7 0 0 0,-1 3 0 0,3 2 25 0,-3 0 5 0,6-2 0 0,3 2 1 15,0 6 15-15,3-3-11 0,0 0 11 0,3-3-10 16,3 3 10-16,3-3 16 0,0 1-4 0,3-1-1 16,0-2 3-16,3 2 1 0,6-5 0 0,-3 0 0 15,-1 0-3-15,1 0 0 0,6-5 0 0,-3 2 0 16,3-2-36-16,0-1-7 0,0-4-1 15,-1 2-646-15,1 0-129 0</inkml:trace>
  <inkml:trace contextRef="#ctx0" brushRef="#br0" timeOffset="3766.855">21216 2040 2203 0,'47'-5'48'0,"-32"5"11"0,0 0 1 0,-15 0 2 0,0 0-50 0,0 0-12 0,18 0 0 16,0 2 0-16,0 4 74 0,0-1 12 0,5 0 2 0,-2 3 1 16,3 0-59-16,-3 3-12 15,0-3-2-15,0 2-1 0,-1 6-15 0,-2 3 0 16,0-6 0-16,-3 3 0 0,0 0 9 0,0 5-9 0,0 0 8 0,-6 3-8 16,3-6 8-16,-1 9-8 0,1-6 0 0,-6 0 8 15,-3 3-8-15,0-6 8 0,3 3-8 0,-6-2 8 16,-3-3-8-16,-3 0 0 0,-3 5-10 0,3-8 10 15,-6 6-9-15,-2-6 9 0,-7 0-8 0,-3-5 8 16,-3 3-18-16,-3-1 2 0,-8 1 0 0,-4-6-1119 16</inkml:trace>
  <inkml:trace contextRef="#ctx0" brushRef="#br0" timeOffset="4999.005">21930 2035 1587 0,'0'0'35'0,"0"0"7"0,0 0 2 0,-3-8 0 0,3 8-35 0,0 0-9 0,0 0 0 0,0-6 0 15,0-2 106-15,0 3 19 0,0 5 4 0,0 0 1 16,0 0-54-16,0 0-12 0,0 0-1 0,0 0-1 16,3 5-33-16,3 3-6 0,-6-8-2 0,3 6 0 15,0 7-5-15,0 0 0 0,-3 0-1 0,3 3 0 0,-3 3-15 16,0-1 0-16,0 1 8 0,0 2-8 16,0 5 19-16,0-4 1 0,0 1 0 0,0 4 0 0,0-9-30 15,0 9-6-15,3-6 0 0,0 3-1 0,0-3 1 0,0-2 1 16,-3-6 0-16,3 0 0 0,0-5 15 15,0 0 0-15,0-3 0 0,-3-5 0 0,0 0 0 0,6 5 0 16,-3-10-15-16,3 3 5 0,0-4-9 0,-3-7-1 16,3 2-1-16,0-4 0 15,-3-4-32-15,0-7-7 0,0 2 0 0,-3 0-1 16,0-5 1-16,0 8 0 0,0-6 0 0,-3 6 0 0,0-3 38 16,-3 3 8-16,0-3 2 0,-3 3 0 0,3 8 32 0,-3-6 6 0,0-4 2 15,0 7 0-15,-3 2 57 0,3-4 12 0,0 5 3 16,3-6 0-16,-3 11-21 0,6-5-4 15,0-6-1-15,0 4 0 0,3 4-16 0,3-2-3 0,0 7-1 16,3-1 0-16,0-4-34 0,3 0-6 0,-3 9-2 0,6-1 0 16,0-2-12-16,0 5 0 0,3 5 0 0,0-2 0 15,0-3 0-15,2 10-10 0,1-2 10 0,0 5-8 16,-3 1 8-16,3-1 0 0,-3 0 0 0,3 3 0 16,-4-3 0-16,-2 8 0 0,-3-7 8 0,0-4-8 15,-6 1 0-15,-3 5 8 0,3 0-8 0,-6-3 0 16,-6 5 0-16,0-4-10 0,-6-4 1 0,1 3 0 15,-1 1-6-15,-3-4-1 0,0 3 0 0,0-2 0 16,-3 2-33-16,3-5-7 16,1 3-2-16,2-3 0 0,3 0-95 0,3 2-19 0,3-10-4 15</inkml:trace>
  <inkml:trace contextRef="#ctx0" brushRef="#br0" timeOffset="5300.052">22454 1926 1746 0,'-3'-2'49'0,"3"-6"12"0,3 2-49 0,-3-4-12 15,0 7 0-15,0-2 0 0,0-1 72 0,-3 4 12 16,0 2 3-16,3 0 0 0,-3-5 2 0,0 5 1 16,-3 7 0-16,3 4 0 0,-6-3-58 0,0 5-11 15,0 0-2-15,1 6-1 0,-1-6 6 0,-6 6 0 0,6 2 1 16,-3 3 0-16,0-3-3 0,0 5-1 0,3-7 0 0,-3 7 0 15,6-5-7-15,-3 1-2 0,6 1 0 0,-3-4 0 16,0 2-12-16,6 3 9 0,0-8-9 0,3 2 8 16,0-4-8-16,3 4 12 0,3-5-12 0,3-5 12 15,0 3-12-15,0 2 0 0,0-5 0 0,6-3 0 32,0-5-32-32,-3 8-9 0,5-8-2 0,-2 0-711 0,3-8-142 0</inkml:trace>
  <inkml:trace contextRef="#ctx0" brushRef="#br0" timeOffset="5780.754">22534 2008 1754 0,'0'0'49'0,"0"0"12"0,6 0-49 0,-6 0-12 15,0 0 0-15,9 0 0 0,0 0 88 0,3 0 14 16,0 0 3-16,0 0 1 0,0 0-44 0,0 0-9 16,6 0-1-16,2 0-1 0,-2 0-22 0,0 3-4 0,-3-1-1 15,0 1 0-15,0 2-4 0,-3-5-2 16,3 3 0-16,-6 2 0 0,2 1-7 0,-2-4-2 0,-9-2 0 15,0 0 0-15,6 11-1 0,-6-6-8 0,0-5 12 0,0 8-4 16,0 0 1-16,-3 3 0 0,-6-3 0 0,1 0 0 31,-1 2-30-31,-3 3-7 0,0 1 0 0,-6-1-1 16,3-5-3-16,0 5-1 0,-6-2 0 0,12 2 0 0,-3 0 17 0,4-8 4 0,-4 3 1 0,3-2 0 16,3 1 11-16,3-1 0 0,3-6 10 0,0 0-10 15,0 0 29-15,0 0 0 0,0 0 0 0,3 8 0 16,-3-8-1-16,0 0-1 0,15 0 0 0,2 0 0 15,1-6-1-15,0 4 0 0,3 2 0 0,-3-6 0 16,3 6-12-16,3-7-2 0,-1 1-1 0,-2-2 0 16,0 3-11-16,0 0 0 0,0-1 0 0,-3 4 0 15,2-4-98-15,-8-4-25 0,6 7-5 16,-6-7-895-16</inkml:trace>
  <inkml:trace contextRef="#ctx0" brushRef="#br0" timeOffset="6114.387">23061 1781 1749 0,'0'0'38'0,"6"0"8"0,0 0 2 0,-6 0 2 0,0 0-40 0,0 0-10 0,9-6 0 0,-9 6 0 16,0 0 104-16,0 0 18 0,0 0 4 0,0 0 1 16,0 0-69-16,0 6-14 0,9-1-2 0,-3 3-1 15,0-3 3-15,0 8 0 0,-3-5 0 0,0 3 0 16,0 2-6-16,0 8-1 0,-3-2 0 0,0 2 0 16,-3-2-8-16,3 7-1 0,3 0-1 0,-6-4 0 15,-3 1-13-15,3 4-2 0,-3-6-1 0,6 3 0 16,0-6-11-16,0-2 8 0,0 3-8 0,0-3 8 15,6-3-8-15,-3-3 8 0,-3-2-8 0,3 3 8 16,-3-3-8-16,6-3-11 0,-6-5 3 0,0 0-820 16,0 0-164-16</inkml:trace>
  <inkml:trace contextRef="#ctx0" brushRef="#br0" timeOffset="6547.151">23317 1842 1789 0,'0'0'39'0,"0"0"8"0,0 0 1 0,0 0 4 0,0 0-42 0,0 0-10 0,0 0 0 0,0 0 0 15,9-8 88-15,9 2 15 0,-6 4 3 0,0 2 1 16,-3 0-71-16,6-6-13 0,-3 12-3 0,2-6-1 16,-5 0-19-16,6 5 10 0,-3 3-10 0,0-5 8 15,0 7-8-15,-3-5 0 0,3 9 0 0,-3-1 0 16,-3 0 8-16,0 6 0 0,-3-6 0 0,-3 0 0 15,-3 8 8-15,0-8 2 0,-6 6 0 0,6-3 0 16,-6-3-2-16,0 3 0 0,-3 0 0 0,0-3 0 16,-3-2-5-16,3-3-2 0,-3 2 0 0,1-2 0 15,2 0-19-15,-6 0-4 0,12-3-1 0,-9 1 0 16,9-4-32-16,0 1-6 0,-3-3-2 0,9-3-951 16</inkml:trace>
  <inkml:trace contextRef="#ctx0" brushRef="#br0" timeOffset="6758.467">23535 1839 2113 0,'17'0'46'0,"-14"3"10"0,0-3 1 0,-3 2 3 0,0-2-48 0,0 3-12 16,0 2 0-16,0-5 0 0,-3 3 106 0,0 7 18 15,3-2 4-15,-3 3 1 0,3 2-65 0,0 0-12 0,0 1-4 16,0-1 0-16,0 0-29 0,0 3-7 15,3 0 0-15,-3-3-1 0,3 3-11 0,0-3 10 0,-3 0-10 0,9 1 10 16,-6-1-10-16,3-3 0 0,-3 4 0 0,6-9 0 31,0 0-74-31,-3 3-17 0,0-5-3 0,6-1-681 0,-3 1-136 0</inkml:trace>
  <inkml:trace contextRef="#ctx0" brushRef="#br0" timeOffset="6979.352">23773 2021 1907 0,'0'0'54'0,"0"0"12"0,0 0-53 0,0 0-13 0,0 0 0 0,0 0 0 16,0 0 95-16,0 0 16 0,0 0 3 0,0 0 1 16,0 0-42-16,0 6-8 0,-3 2-1 0,0 5-1 15,3-5-39-15,-6 2-8 0,6 4-2 0,0-6 0 16,-3 2 0-16,-3 3 0 0,6-2 0 0,0 0 0 16,0 2-4-16,0-5-1 0,0 2 0 0,0 1 0 15,0-1-9-15,0-4 0 0,6-1 9 0,-6-5-9 16,0 0 10-16,3 8-2 0,6-8-8 0,-3 0 12 15,0 0-32-15,3-5-6 0,2 2-2 0,-2-2 0 16,6-8-128-16,-9-1-27 0,12 1-5 0,-9-3 0 16</inkml:trace>
  <inkml:trace contextRef="#ctx0" brushRef="#br0" timeOffset="7207.927">23811 1963 1832 0,'0'0'40'0,"0"0"9"0,0 0 2 0,-3-5 0 0,-3 2-41 0,6 3-10 0,-6-2 0 0,1 2 0 15,5-3 119-15,-9 3 21 0,9 0 5 0,0 0 1 16,-3 0-74-16,3 0-14 0,0 0-3 16,0 0-1-16,0 0-35 0,0 0-7 0,0 0-2 0,3 8 0 15,-3 0-2-15,0-8 0 0,9 10 0 0,-9-4 0 16,0-6-8-16,0 0 0 0,11 8 0 0,-2-3 0 16,-9-5 0-16,0 0 0 0,0 0 0 0,0 0 0 15,9 0 0-15,-9 0-9 0,0 0 0 0,0 0 0 31,3-5-20-31,0-3-4 0,0 2-1 0,-3 6-713 0,0 0-142 0</inkml:trace>
  <inkml:trace contextRef="#ctx0" brushRef="#br0" timeOffset="7553.059">23386 1754 1332 0,'12'0'29'0,"-3"3"7"0,-9-3 0 0,0 0 1 0,0 0-29 0,0 0-8 16,0 0 0-16,0 0 0 0,0 0 80 0,0 0 14 16,0 0 3-16,0 0 1 0,0 0-70 0,0 0-15 15,0 0-2-15,0 0-1 0,6 0-10 0,-1 0 0 16,4-3 0-16,-9 3 0 0,0 0 0 0,9 0 0 15,3 0 0-15,-3 0 0 0,0-5 14 0,0 2 10 16,0 3 3-16,3-2 0 0,0-1 22 0,0-5 5 0,-3 5 1 0,8 1 0 16,-5-4-17-16,9 1-3 0,-12 3-1 15,6-4 0-15,0 1-22 0,-6 2-12 0,3 3 12 0,-3-5-12 32,-3 5-14-32,-6 0-10 0,0 0-1 0,0 0-1 15,0 0-54-15,0 0-12 0,0 0-1 0,0 0-727 0</inkml:trace>
  <inkml:trace contextRef="#ctx0" brushRef="#br0" timeOffset="7761.469">23508 1675 2008 0,'0'0'44'0,"12"0"10"0,-12 0 2 0,0 0 0 0,0 0-45 0,0 0-11 0,0 0 0 0,9 0 0 15,0-5 93-15,5 5 17 0,-14 0 3 0,15 0 1 16,-3 0-83-16,6 0-17 0,-6 0-3 0,3 0-1 15,0 0-10-15,-3 0 8 0,-3 0-8 0,-9 0 8 16,11 5-8-16,-11-5-9 0,0 0 9 0,6 8-13 0,-3-3-8 16,-3 8-2-16,-6-5 0 0,3-2 0 15,-8 1-88-15,5 4-17 0,-3-3-4 0,0 0-1 0</inkml:trace>
  <inkml:trace contextRef="#ctx0" brushRef="#br0" timeOffset="8041.714">23963 2043 1782 0,'15'5'39'0,"3"-5"8"0,-9 5 1 0,0-5 3 0,-9 0-41 0,0 0-10 0,6 8 0 0,-6-8 0 16,0 0 121-16,0 0 23 0,0 5 4 0,-6 9 0 15,6-6-72-15,0-3-14 0,-3 3-3 0,-3-3-1 16,3 3-33-16,-6-3-6 0,0 3-2 0,6-2 0 16,-6-1-138-16,0 3-28 0,6-8-6 0</inkml:trace>
  <inkml:trace contextRef="#ctx0" brushRef="#br0" timeOffset="8501.717">24365 1715 2340 0,'-15'-6'66'0,"15"6"15"0,6-8-65 0,-6 8-16 15,3-5 0-15,-3 5 0 0,0-8 87 0,0 3 13 16,0-1 4-16,0 6 0 0,0 0-28 0,0 0-6 15,0 0-1-15,0 0 0 0,-6-2-55 0,0 4-14 16,3 4 0-16,-3-1 0 0,-3 3 0 0,6 0 0 16,-6 5-9-16,0 0 9 0,1 1 0 0,2 1-9 15,-3 7 9-15,3-4 0 0,-6 1-8 0,12 5 8 0,-9 2-8 0,9-2 8 16,0 0-12-16,0-1 2 0,0 1 1 0,0-5 0 16,6-1 1-16,-3 3 0 0,6-7 0 0,0-1 0 15,0-5 8-15,0 0-8 0,5 2 8 0,-2-10-8 16,-3 0 8-16,9 0 0 0,0-5 10 0,-3 2-10 15,6-2 12-15,0-8-4 0,-1 2-8 0,-2-2 12 16,0-3-12-16,0-2 0 0,-3-1 0 0,-3-2 0 16,3-5-13-16,-4 2-6 0,-8 3-1 0,6-6 0 15,-9 9-16 1,0-1-3-16,-3 3-1 0,-3-2 0 0,-8 4-20 16,-1 4-5-16,-6-1-1 0,0 6 0 0,-9-6-4 15,6 9-1-15,-2 2 0 0,5 0 0 0,0 0 39 0,0 5 7 0,3 3 1 0,6-3 1 16,3 3 23-16,6 0 0 0,1 0 8 0,2 3-8 15,2 2 26-15,7-8 0 0,3 8 0 0,0-7 0 16,6 2-1-16,3-8 0 0,3 2 0 0,3-2 0 16,-1-2-25-16,1 2 8 0,3-8-8 0,0 2-655 15,-4 1-134-15</inkml:trace>
  <inkml:trace contextRef="#ctx0" brushRef="#br0" timeOffset="8768.272">24570 1416 2120 0,'-59'7'60'0,"56"-1"13"0,15-6-58 0,6 5-15 0,-6 8 0 15,-4-5 0-15,4 3 61 0,6 5 10 0,0 2 1 0,-3 1 1 16,6-1-9-16,0 6-1 0,-3 0-1 0,2-6 0 16,1 9-23-16,-3-6-5 0,-3 3-1 0,9 2 0 15,-9 1-5-15,-3 2 0 0,5 0-1 0,-5 3 0 16,-3 2-12-16,-3 6-3 0,-6-8 0 0,-6-1 0 15,3 4-4-15,-9-4-8 0,-3-4 11 0,-5 5-11 32,-1-6-35-32,0 1-13 0,-9-6-4 0,-3 3-749 0,-5 2-151 0</inkml:trace>
  <inkml:trace contextRef="#ctx0" brushRef="#br0" timeOffset="11768.62">11387 2985 1410 0,'0'0'40'0,"0"0"9"0,0 0-39 0,0 0-10 0,0 0 0 0,3 7 0 0,-3 1 76 0,0 0 12 16,6 0 4-16,-3 3 0 0,6-6-24 0,0 3-4 16,-3 0 0-16,6 0-1 0,0 3-21 0,3-1-4 15,2 1-1-15,1-1 0 0,3 4-16 0,3 1-3 16,3 4-1-16,-3 2 0 0,5 8-9 0,1-2-8 15,6 7 12-15,0 8-12 0,-1 3 8 0,1 8-8 16,6-2 0-16,-4 9 0 0,4 4 0 0,0 7 0 16,-1 3-11-16,7 0 11 15,0 1-45-15,-1 1-3 0,-2 6 0 0,3-2 0 16,-7-4-35-16,-2-1-7 0,-3-4-2 0,-7 0 0 16,1 1 32-16,-6-3 5 0,-3-3 2 0,-3-5 0 0,-3-1 97 0,-4-7 20 15,-2 0 4-15,-3-2 1 0,0-6 27 0,-3-3 6 16,-3 0 1-16,0-2 0 0,0-6-23 0,0 1-4 0,-3-9 0 15,3 1-1-15,6-4-42 0,0-1-8 0,-3-4-1 0,0-2-1 16,3-5-14-16,3-1-9 0,0-5 12 0,0-2-12 31,0-3-21-31,3-3-11 0,0-4-3 0,-3-7-1004 0</inkml:trace>
  <inkml:trace contextRef="#ctx0" brushRef="#br0" timeOffset="12203.393">12664 2871 2026 0,'0'0'44'0,"0"0"10"0,0 0 2 0,12-3 1 0,0 3-45 0,0 0-12 16,-3 0 0-16,0 0 0 0,0 3 12 0,-9-3 0 15,12 5 0-15,-6 8 0 0,-1-5 32 0,1 3 6 16,-3 5 2-16,-6 5 0 0,-3 3-24 0,1 7-4 16,-1-2 0-16,-9 6-1 0,-3 5 21 0,-3 7 4 15,0 11 0-15,-3 1 1 0,1 7-33 0,-4 5-8 16,-3 1 0-16,3 10-8 0,-3 2 27 0,4 9-2 0,-7-3 0 15,0 2 0-15,-3 6 5 0,-2 0 1 16,-4-2 0-16,0-4 0 0,1 1 1 0,-4-3 1 0,6-6 0 16,1 1 0-16,-1-8-8 0,3-6-1 0,1-2-1 0,2-3 0 15,0-5-11-15,3-3-3 0,-2-5 0 0,2-5 0 16,3-3-9-16,6-6 8 0,-3-2-8 0,9-5 8 16,1-3-8-16,5-2 0 0,0-6 0 0,3-3 0 31,6-4-120-31,0-4-16 0,6-7-3 0</inkml:trace>
  <inkml:trace contextRef="#ctx0" brushRef="#br0" timeOffset="19319.515">2591 5993 1489 0,'15'-5'42'0,"-15"5"10"0,-6 0-42 0,6 0-10 0,0 0 0 0,0 0 0 15,0 0 73-15,0 0 13 0,-3 0 2 0,3 0 1 0,0 0 15 0,0 0 2 16,-6 0 1-16,1 2 0 0,-4 1-39 0,6-3-7 16,-3 0-1-16,-6 0-1 0,3-3-19 0,-6 6-4 15,0-1-1-15,0 1 0 0,-6 2-7 0,0 3 0 16,-5-2-1-16,-1 2 0 0,-3 0-10 0,-3-1-1 15,4 4-1-15,-10-3 0 0,6 5 7 0,-5 0 2 16,5-2 0-16,-3 0 0 0,6-1-24 0,3 1 0 16,4-3 0-16,8 0 0 0,-6 0 0 0,12 0 0 0,0-3 0 15,3 3 8-15,3 0-8 0,3 0-12 0,3-3 4 0,6 3 0 16,6-3 8-16,0-2 9 0,6 2-1 16,5-5-8-16,7 0 13 0,0 0-4 0,0 0-1 0,2 0 0 15,-2 0-8-15,3 3-11 0,-3-1 3 0,-1 1 0 16,-5 2-5-16,0 1-1 0,-3-1 0 0,-3 3 0 15,-1 0 14-15,1 0 0 0,-6 0 0 0,0 0-9 16,-6 0 18-16,0-1 4 0,0 4 1 0,-9 0 0 16,0-1-14-16,-12 1-18 0,3 2 4 0,0 3 1 15,-12 0 13-15,0 2-11 0,-2 3 11 0,-7 1-10 16,3-1-10-16,-12 3-1 0,1-1-1 0,-7 1 0 16,3 3 2-16,4-4 0 0,-7 4 0 0,3-1 0 15,7-2 9-15,-7 0 3 0,9 0 0 0,6 0 0 16,-2-3 8-16,2 0 0 0,6-2-9 0,6-1 9 15,0-2 0-15,6 0 0 0,0-6 0 0,9 1 0 16,3 0 11-16,9-1-3 0,-3-5-8 0,12 1 12 16,0-4 2-16,3-2 0 0,2-2 0 0,7-1 0 15,-3 0-5-15,9 1-1 0,-4-4 0 0,4 1 0 0,3 5-8 16,-4-2 10-16,1 2-10 0,0-3 10 0,-3 3-1 0,-1 0 0 16,-5 0 0-16,0-3 0 0,0 6-1 0,-4-3-8 15,-5-3 12-15,0 3-4 16,-3 3-62-16,-3-3-13 0,-9 5-2 0</inkml:trace>
  <inkml:trace contextRef="#ctx0" brushRef="#br0" timeOffset="19780.925">1868 7197 1605 0,'0'0'35'0,"0"0"7"0,0 0 2 0,0 0 2 0,0 0-37 0,0 0-9 0,0 0 0 0,6 0 0 15,3 0 112-15,-3 0 20 0,3 0 4 0,3 0 0 16,-3 2-40-16,-3-2-8 0,9-2-1 0,-9 2-1 15,8 0-22-15,-2 2-5 0,6 1-1 0,-9 0 0 16,12-1-26-16,-6 1-4 0,0 0-2 0,0 2 0 16,-3 0-11-16,2-2-3 0,-5 5 0 0,3-3 0 0,-3 0-12 0,-9 3 0 15,3 5 0-15,-6-2 0 16,-3 5-39-16,-6 0-13 0,0 0-4 0,-5 2 0 16,5 1-31-16,-9-1-6 0,0 1-2 0,-3-1 0 15,3-2 53-15,0 0 10 0,7 0 3 0,-7-3 0 0,0 0 53 0,6 1 12 16,3-4 1-16,3-2 1 0,6 3 27 0,-3-3 6 15,6 0 1-15,6-3 0 0,3 0-30 0,0-2-6 16,6-3 0-16,6-3-1 0,0 1 3 0,5-4 1 16,4 1 0-16,0-3 0 0,0 3-19 0,2-6-3 15,1 1-1-15,3-1 0 0,-3 3 7 0,-4 0 1 16,1 0 0-16,-9 0-877 0,3 0-175 0</inkml:trace>
  <inkml:trace contextRef="#ctx0" brushRef="#br0" timeOffset="20665.602">3005 6207 2044 0,'-9'-3'45'0,"9"3"10"0,0 0 1 0,-6-2 1 0,0-1-45 0,3 1-12 0,-3-1 0 0,3 3 0 15,-2-5 84-15,5 5 16 0,-6-3 2 0,3 0 1 16,3 3-27-16,0-5-6 0,-6 2-1 0,3-2 0 16,0 2-41-16,3 3-8 0,0 0-1 0,-6-5-1 15,0 3-8-15,0 2-2 0,0 0 0 0,-6 2 0 16,3 3-8-16,-3 3 0 0,3 6 0 0,0-1 0 15,-9 5 0-15,6 4-9 0,1 4 9 0,2 0-10 16,-3 6 10-16,3 0-12 0,6 2 12 0,0 1-12 16,6 2 12-16,0-5 0 0,6-1-9 0,3 1 9 15,-3-6 0-15,5 4 0 0,4-7 0 0,3-1 0 16,0-1 0-16,0-5-9 0,3-1 9 0,-1-4-10 0,1 0 10 16,-3-6 11-16,3-2-3 0,-3-3 0 0,6-3-8 15,-4-5 12-15,-2 0-12 0,0-5 12 0,0-3-12 0,-3-3 8 16,0-4-8-16,-4-1 8 0,1-5 2 0,-3-6 0 15,-3-4 0-15,0-1 0 0,-6-5-10 0,0 0 0 16,0 3-10-16,-6 5 10 16,-3 2-34-16,-6 1-1 0,-3 5 0 0,-3 5 0 15,-2 3-3-15,-7 2-1 0,-3 6 0 0,-3 2 0 0,-2 9 22 0,2 2 4 16,-3 2 1-16,3 4 0 0,4 2 24 0,2 2 6 0,3 3 1 16,6 3 0-16,3 0 1 0,6 0 0 0,3 3 0 15,6 2 0-15,3 3-12 0,6-1-8 0,3 1 9 0,3-3-9 16,0 3 32-16,3 0 0 0,6-3 0 0,2 3 0 15,4-3-6-15,0 0-1 0,0-2 0 0,0 2 0 16,2-2 7-16,-5-1 2 0,3-5 0 0,-3 3 0 16,-1 0-20-16,-2-3-4 0,0 3-1 0,-3-5 0 15,0-1-1-15,0 1 0 0,-4-3 0 0,1 2 0 16,-3-2-17-16,0 0-4 0,3 0-1 0,-6-3-870 16,-3 1-173-16</inkml:trace>
  <inkml:trace contextRef="#ctx0" brushRef="#br0" timeOffset="20966.447">3618 6607 1796 0,'0'0'40'0,"0"0"8"0,0 0 1 0,0 0 1 0,0 0-40 0,-6-3-10 16,6 3 0-16,0 0 0 0,0 0 95 0,0 0 17 15,0 0 3-15,0 0 1 0,0 0-60 0,0 0-11 16,0 0-2-16,-3 8-1 0,3 0 8 0,-3 5 2 16,-2-2 0-16,5 2 0 0,0 0-5 0,0 0-1 15,-6 6 0-15,3-3 0 0,0 0-30 0,3 0-7 16,0-1-1-16,0 1 0 0,3 0-8 0,0 0 8 16,3-3-8-16,2-2 8 0,-2-1-8 0,0-2 0 0,0-2 0 15,3-1 0-15,6-5-17 0,-9-3-6 0,6 1-1 16,3-9-780-16,-3 0-156 15</inkml:trace>
  <inkml:trace contextRef="#ctx0" brushRef="#br0" timeOffset="21096.128">3580 6395 2098 0,'-18'3'46'0,"12"-1"10"0,0 1 1 0,-6 0 3 0,6 2-48 0,6-5-12 0,0 0 0 0,0 0 0 16,0 0 28-16,0 0 3 0,9 5 1 0,0 0-673 15,6-2-135-15</inkml:trace>
  <inkml:trace contextRef="#ctx0" brushRef="#br0" timeOffset="21396.442">4074 6141 2441 0,'-15'-11'69'0,"15"11"15"0,0 0-67 0,-6-2-17 16,-3-4 0-16,3 4 0 0,-3-1 79 0,0 3 12 16,3-2 2-16,-3 2 1 0,9 0-49 0,-9 5-9 15,-3 0-3-15,4 6 0 0,5 2-33 0,-6 3 0 16,3 2 0-16,-3 3-12 0,3 6 12 0,0-1-12 16,0 4 12-16,-3-1-12 0,6 5 12 0,-3 0-9 0,0 1 9 0,0-1-8 15,6 1 8-15,-3-4 0 0,3 1-9 16,3-3 9-16,0-2 0 0,3-4 0 0,0-1 0 15,3-1 0-15,0-3 0 0,0 1 0 0,3-1 0 0,3-4 0 16,-1-6 0-16,7-1 0 0,-3-1 0 16,3-4 0-1,3-2-104-15,0-5-19 0,-1-5-4 0,4-4-965 0</inkml:trace>
  <inkml:trace contextRef="#ctx0" brushRef="#br0" timeOffset="21797.855">4288 6316 2296 0,'0'0'65'0,"0"0"14"0,0 0-63 0,0 0-16 15,0 0 0-15,0 0 0 16,0 0 73-16,0 0 12 0,0 0 3 0,6 2 0 0,3 1-20 0,0-3-3 16,3 3-1-16,0-1 0 0,0 1-42 15,5-1-9-15,-2 1-1 0,3-3-1 0,-6 3 2 0,6-1 1 16,0 1 0-16,-3 0 0 0,0-1-14 0,0 1 0 15,-4 0 0-15,1-1 0 0,0 4 8 0,-6-1-8 16,0 0 0-16,0 3 0 0,-6-3 8 0,-3 3-8 16,0 3 0-16,-6 2 0 0,-3 0 8 0,-3 1-8 15,-5-1 0-15,2 0 9 0,-3 3-9 0,0 0 0 16,-3 2-10-16,0-2 10 0,-2 0-12 0,2 0 3 16,0 0 1-16,3-3 0 0,6 0 8 0,-3 1-8 15,4-4 8-15,2 1-8 0,3-3 8 0,3 0-10 0,0-3 10 16,6 0-10-16,0-5 10 0,0 0 9 0,6 8-1 15,0-5-8-15,6-1 18 0,-3 1-3 0,5 0-1 0,4-3 0 16,0 2 2-16,3-4 0 0,3-1 0 0,-3 0 0 16,-4-2-7-16,7 0-1 0,3 0 0 0,0-1 0 15,0-2-8-15,-1 0 0 0,4 0 0 0,-3 0 0 32,0-2-88-32,-3-1-22 0,2-2-5 0,-2 0-1087 0</inkml:trace>
  <inkml:trace contextRef="#ctx0" brushRef="#br0" timeOffset="22083.168">4589 5998 2361 0,'0'0'52'0,"0"0"10"0,0 0 2 0,0 0 4 0,0 0-55 15,9 5-13-15,3 1 0 0,2-4 0 0,1 6 79 0,6-2 13 16,0 2 2-16,3 2 1 0,3-2-60 0,-1 5-12 15,4-2-3-15,0 2 0 0,0 3-8 0,-4 0-1 16,1 2-1-16,-3 6 0 0,-3-3-10 0,0 3 0 16,-3 3 0-16,-6 2 8 0,-1 0-8 0,-5 3 12 15,-6-1-12-15,-3 4 12 0,-3-1 0 0,-2-2 0 16,-4 0 0-16,-6-3 0 0,3 0 5 0,-3-3 2 16,-6 1 0-16,0-6 0 0,-2 3-4 0,-4-6-1 0,0 1 0 15,0-1 0 1,1-2-90-16,-4 0-19 0,-3-5-3 0</inkml:trace>
  <inkml:trace contextRef="#ctx0" brushRef="#br0" timeOffset="23473.488">5312 6559 1694 0,'0'0'48'0,"0"0"11"0,-6 5-47 0,6-5-12 0,0 0 0 0,0 0 0 16,0 0 99-16,0 0 17 0,0 0 4 0,0 0 1 16,0 0-37-16,0 0-7 0,12-5-1 0,3-3-1 15,3-2-40-15,3-6-8 0,2-3-2 0,-2-2 0 16,3 0-12-16,-3-6-2 0,3 1-1 0,-3-3 0 16,-4-3 2-16,1-2 1 0,0-1 0 0,-3-2 0 15,-3 0 0-15,-3-3 0 0,0-5 0 0,0 3 0 16,-3 2-13-16,-3 3 11 0,-3 3-11 0,0 5 10 15,-3 2-10-15,0 9 0 0,-6 2 9 0,3 3-9 16,-3 2 14-16,0 6-2 0,-6 2 0 0,3 3 0 16,-3 6-2-16,0 2-1 0,0 5 0 0,1 3 0 15,-1 2 3-15,0 6 1 0,3 2 0 0,3 4 0 16,0 4-13-16,3 3 0 0,0 0 0 0,3 0 0 16,3 3 0-16,0-3 0 0,3 2 0 0,0 1 9 15,3-3-19-15,3 0-4 0,-3-2-1 0,6-4 0 16,0 1 15-16,3-5 0 0,0-4 0 0,2-1 0 0,-2-4-16 15,6-2-4-15,0-3-1 0,3-5-757 16,3-3-151-16</inkml:trace>
  <inkml:trace contextRef="#ctx0" brushRef="#br0" timeOffset="24475.54">6086 6162 2157 0,'-12'-8'61'0,"6"6"14"0,-3-1-60 0,0 3-15 0,-3-5 0 0,0 5 0 15,1-6 78-15,-4 6 13 0,-6 0 2 0,6 3 1 16,-3-3-30-16,0 3-5 0,-3 2-2 0,-2 3 0 16,2 0-45-16,0 2-12 0,6 4 0 0,-3 1 0 15,0 1 0-15,3 6 0 0,3-4-12 0,1 9 12 16,-1-4-13-16,3 4 5 0,3-1 8 0,0 1-13 16,3-1 13-16,6-2 0 0,0 0 0 0,6-3 0 15,3 0 0-15,0-5-9 0,2-3-1 0,4-2 0 16,3-3 0-16,0-3 0 0,3-2 0 0,-3-3 0 15,-1-3-19 1,1-2-4-16,3-3-1 0,-3-3 0 0,-6 1 8 0,3-4 2 0,-3-1 0 0,-4-4 0 16,1-2 24-16,-6 0-10 0,0-6 10 0,-3 3 0 15,0 1 0-15,-3 1 0 0,-6-1 0 0,0 4 0 16,0 1 0-16,-6 2 0 0,-2 2 0 0,-1 7 0 16,-6-1 0-16,0 2 8 0,-3 6-8 0,-3 0 0 15,4 6 8-15,-7-1-8 0,3 3 0 0,6 0 9 16,0 2 1-16,7 1 0 0,2 0 0 0,6-1 0 15,3 1-10-15,3-1 0 0,6-2 9 0,3 3-9 16,5-3 0-16,4-6 8 0,0 1-8 0,9-3 0 0,6-3 18 16,-1-2-1-16,-2 0 0 0,3-3 0 0,0-3-4 15,-1-2-1-15,-5 5 0 0,0-2 0 0,0 2 3 0,-3 0 0 16,-4-3 0-16,4 6 0 0,-6-3 21 0,0 3 5 16,0-3 1-16,-3 2 0 0,3 1-6 0,-4 0-2 15,1 2 0-15,0 0 0 0,-3-2-20 0,3 5-4 16,-3-3-1-16,0 3 0 0,0-2-9 0,0 2 0 15,-6 0 0-15,-6 0 0 0,9-3 0 0,-9 3 0 0,0 0 8 16,0 0-8-16,0 0 9 0,0 0-9 0,0 0 10 16,0 0-10-16,0 0 22 0,0 0-2 0,2-5 0 15,-2 5 0-15,3-5-20 0,-6 2 0 0,1-2 0 0,-1-1 0 16,3 4 0-16,-6-4 0 0,0 4 8 0,-3-1-8 16,3 1 0-16,-3 2 0 0,-3 0 0 0,0 0 0 15,0 2 8-15,-3 1-8 0,0-1 10 0,0 4-10 16,-5 4 0-16,2-2-10 0,0 3 0 0,0-1 0 15,-3 4 10-15,6 2 0 0,3-3-9 0,1 3 9 16,2-3 0-16,3 0 0 0,3 3 10 0,3-3-10 16,3 0-19-1,3 1-10-15,3-4-3 0,2-2 0 0,7 3 32 0,-3-3 0 0,3-6 0 0,0 1 0 16,3 0 0-16,0-6 0 0,-4 3 0 0,1-5 0 16,-3-1 0-16,3 1 0 0,0-5 0 0,-6 2 0 15,0 0 0-15,0-3 0 0,-3 0 0 0,-4-2 0 16,1 5 22-16,-3-2 10 0,0 2 3 0,0-3 0 15,0 3-7-15,-3 0 0 0,0 3-1 0,0 5 0 16,0 0-1-16,0 0 0 0,0 0 0 0,0 0 0 16,0 0-16-16,0 0-10 0,0 0 12 0,3 8-12 0,0 3 0 15,3 2 0-15,-3 3 0 0,6 2 0 16,-3 3 0-16,0 3 0 0,3 3 0 0,0-1 0 0,0 1-12 0,-3 4-8 16,3 1-3-16,-3 2 0 0,3 3 10 0,-3-2 1 15,0 5 1-15,-1-3 0 0,1 2 11 0,-3-2-13 16,0 3 5-16,-3-6 8 0,-3 3-9 0,-3-5 9 15,0-3 0-15,-2 3 0 0,-1-5-11 0,-6-4 11 16,0 1-10-16,0-5 10 0,-6-1-16 0,0-5 2 16,-5 1 1-16,2-4 0 0,-3-2 0 0,3-3 0 0,-6-2 0 15,4-3 0-15,-4-5 4 0,0 2 1 0,3-5 0 0,3-2 0 16,1-1 8-16,5-2 0 0,3-3 8 0,0-3-8 16,3-4 17-16,9-4-1 0,3-2 0 0,6-5 0 15,3-3-16-15,6-6 0 0,9 1-8 0,2 2 8 16,7 1-15-16,3-1 3 0,3 6 1 0,5 2 0 31,1 3-16-31,3 2-3 0,-7 3-1 0,4 3-807 0,0-3-162 0</inkml:trace>
  <inkml:trace contextRef="#ctx0" brushRef="#br0" timeOffset="25359.276">7580 5829 1657 0,'0'0'47'0,"0"0"10"0,-6-6-45 0,0 1-12 16,-3 0 0-16,6 0 0 0,3 5 112 0,-3-3 20 16,-3-5 4-16,0 5 0 0,6-2-14 0,0 5-3 15,0 0-1-15,0 0 0 0,0 0-47 16,0 0-10-16,0 0-1 0,0 0-1 0,0 0-31 0,3 8-5 16,0 5-2-16,0 0 0 0,-6 6-6 0,3 2-2 15,3 8 0-15,-3 0 0 0,-3 6-5 0,0 2 0 16,0 0-8-16,1 0 12 0,-1 0-12 0,0 0 9 15,0 0-9-15,0-3 8 0,3-2-8 0,0-3 0 16,0-2 9-16,-3-6-9 0,3 0 13 0,0-5-1 16,0-5-1-16,0-1 0 0,0-2-11 0,0-8-14 15,0 0 3-15,3-8 1 0,-3 0 10 0,3-5 0 0,-3-3 0 16,3-5 8 0,-3-6-29-16,3-2-6 0,-3-2-1 0,0-9 0 15,-3 0 0-15,0-5-1 0,-3 0 0 0,0 0 0 16,-3-5 2-16,0 5 1 0,-3 0 0 0,-3 8 0 0,3 3 43 0,3 5 9 0,-3 2 2 0,3 6 0 15,-3 2 1-15,9 3 1 0,0 3 0 0,1 3 0 16,2 2-2-16,0 0 0 0,5 3 0 0,4-1 0 16,3 1-15-16,3 5-3 0,3-3-1 0,3 3 0 15,9 0-9-15,-1 3 0 0,-2 2 0 0,6 3 0 16,3 0 8-16,-4 5-8 0,-2 1 0 0,-3-1 8 16,-6 3-8-16,-3 0 0 0,0 2 0 0,-10 1-11 15,-5-1 11-15,0 1 0 0,-6 2 8 0,-3 0-8 16,-5 5 9-16,-4-2-9 0,-6 0 12 0,-3 0-12 15,0 0 0-15,0-1 0 0,-2 1 0 0,-4 0-9 16,6-3-74-16,0-5-14 0,-3 0-3 0,7-3-722 16,5 0-144-16</inkml:trace>
  <inkml:trace contextRef="#ctx0" brushRef="#br0" timeOffset="25655.738">8345 5662 1605 0,'0'0'35'0,"0"0"7"0,-3-3 2 0,-3 6 2 0,-3 0-37 0,-3-1-9 0,-2 4 0 0,-1-1 0 16,0 3 96-16,-3 2 16 0,-3 1 4 0,3 5 1 16,0 2-36-16,0 6-7 0,-2 3-2 0,2 2 0 15,-3 0-12-15,3 3-4 0,3 5 0 0,0 2 0 16,3 1-27-16,1-3-5 0,-1 0-2 0,6 0 0 15,3-2 2-15,0-1 0 0,0 0 0 0,6-2 0 16,3 3 1-16,0-6 1 0,-3-6 0 0,6 1 0 16,5 0-10-16,-2-3-1 0,0-2-1 0,3-1 0 15,3-2-5-15,6-5-1 0,3-3 0 0,-4-3-841 16,4-2-169-16</inkml:trace>
  <inkml:trace contextRef="#ctx0" brushRef="#br0" timeOffset="26813.693">8524 5966 1800 0,'-21'0'40'0,"12"0"8"0,3-5 1 0,0 2 1 0,-3 3-40 0,3-2-10 15,0-1 0-15,3-2 0 0,3 2 115 0,0 3 21 0,-3-5 4 0,3 2 0 16,0 3-60-16,6-2-13 0,-3-6-3 0,6 8 0 16,0-3-16-16,0 6-4 15,3-3-1-15,-3 0 0 0,3 5-13 0,-3 0-2 0,3 1-1 16,2 4 0-16,-5 1-15 0,3-1-4 0,3 4 0 0,-3 4 0 15,-3-2-8-15,0 2 0 0,-3 4 0 0,-3-1 0 16,-3-3 0-16,-3 3 0 0,-3 1 10 0,-3-4-10 16,-3 3 0-16,-3-2 0 0,0-1 0 0,0-2 0 15,7-3 0-15,-7 1 0 0,0-1 0 0,0-2 0 16,-3-4-23-16,0 1 2 0,0-5 0 0,3 2 0 16,1-2-107-1,-1 0-22-15,6-6-4 0,0 0-910 0</inkml:trace>
  <inkml:trace contextRef="#ctx0" brushRef="#br0" timeOffset="27024.574">8723 5932 2206 0,'0'0'48'0,"0"5"11"0,-6-2 1 0,6-3 3 0,-6 10-51 0,0-2-12 15,-3 0 0-15,3 6 0 0,3-1 72 16,-2 0 11-16,-1 3 2 0,0 0 1 0,3 5-60 0,0 0-12 15,3 0-2-15,-3 0-1 0,3 1 11 0,0-1 2 16,3 0 1-16,0 0 0 0,0 0-7 0,0 3-2 16,3-3 0-16,-1-5 0 0,1 3 0 0,3-3 0 15,0-1 0-15,0-4 0 0,3 0-16 0,3-1 0 16,-3-2 0-16,6-5-821 16,0-1-159-16</inkml:trace>
  <inkml:trace contextRef="#ctx0" brushRef="#br0" timeOffset="27249.702">8967 6260 2066 0,'0'0'45'0,"0"0"10"0,-6 0 1 0,0 3 3 0,0 2-47 0,0 3-12 0,0-3 0 0,4 3 0 16,-1 0 96-16,0 0 16 0,0 0 4 0,0 5 1 15,0-2-71-15,0 5-14 0,0-3-4 0,3 0 0 16,3 0 7-16,0 3 1 0,0-3 0 0,3 3 0 15,0-2-36-15,2-4 0 0,1-2 0 0,0 0 0 16,0-3 13-16,3 1-4 0,-3-4-1 0,-9-2 0 16,15-2-100-16,0-4-21 0,3-2-4 0,-3-2-986 15</inkml:trace>
  <inkml:trace contextRef="#ctx0" brushRef="#br0" timeOffset="27521.308">8929 6144 2178 0,'0'0'48'0,"0"0"9"0,0 0 3 0,0 0 1 0,0 0-49 0,0 0-12 15,0 0 0-15,0 0 0 0,0 0 41 0,0 0 6 16,0 0 1-16,0 0 0 0,0 0-31 0,0 0-5 0,8 5-2 0,-5 0 0 16,-3-5-10-16,6 3 0 0,0 0-12 0,-6-3 12 15,6 5 0-15,3-3 0 16,-6 1 12-16,3 0-4 0,3-1 8 0,-9-2 0 0,0 0 1 15,12-2 0-15,0-1-2 0,-3-2-1 0,0-3 0 0,-3 3 0 16,-3-1-4-16,-3 6-1 0,6-5 0 0,-9 0 0 16,0 2-9-16,0-2 0 0,-3 2 9 0,0 0-9 15,-6 3-8-15,6-2-7 0,-3 4-1 0,0-4-729 16,3 2-147-16</inkml:trace>
  <inkml:trace contextRef="#ctx0" brushRef="#br0" timeOffset="27867.949">8452 5784 1634 0,'0'0'36'0,"0"0"7"0,0 0 1 0,0 0 3 0,0 0-38 0,0 0-9 16,0 0 0-16,0 0 0 0,6 5 116 0,3-2 20 16,0-1 5-16,6 1 1 0,0-3-63 0,3 0-13 0,0-3-2 0,2 3-1 15,4 0-23-15,0 0-4 0,0-2 0 16,-3 2-1-16,0 0-25 0,-4 0-10 0,1 0 8 0,-3 0-8 15,-3 0 0-15,-3 0 0 0,0-3-12 0,-9 3 12 32,0 0-90-32,0 0-10 0,0 0-3 0,0 0-572 0,0 0-114 0</inkml:trace>
  <inkml:trace contextRef="#ctx0" brushRef="#br0" timeOffset="28018.384">8684 5731 1907 0,'0'0'54'0,"0"0"12"0,0 0-53 0,0 0-13 0,-2 0 0 0,2 0 0 16,0 0 104-16,0 0 17 0,0 0 4 0,2-3 1 16,7 1-71-16,0 2-15 0,3 0-2 0,0 0-1 15,3 2-37-15,-3 1-20 0,3 0 3 0,-3 2-692 16,0 0-139-16</inkml:trace>
  <inkml:trace contextRef="#ctx0" brushRef="#br0" timeOffset="28347.331">9387 5845 2167 0,'-3'10'48'0,"0"-2"9"0,0 0 3 0,0 5 0 0,-3 3-48 0,0-3-12 0,3 3 0 0,-3 3 0 16,0 5 86-16,3-3 14 0,0 3 4 0,3 2 0 16,-3 1-57-16,3-4-11 0,-3 1-3 0,3 3 0 15,0-6-21-15,0 3-12 0,0 2 12 0,3-5-12 16,-3 3 10-16,3-3-10 0,-3-2 8 0,0-1-8 15,0-2 0-15,3-3 0 0,0-2 0 0,3 0-796 16,0-4-161-16</inkml:trace>
  <inkml:trace contextRef="#ctx0" brushRef="#br0" timeOffset="28796.941">9780 5956 2343 0,'0'0'52'0,"0"0"10"0,-3 2 2 0,-3 1 2 0,0 0-53 0,-3-1-13 16,3-2 0-16,-3 3 0 0,3 2 52 0,0 1 7 15,3 2 1-15,-3 2 1 0,0 3-47 0,0 1-14 16,3 1 0-16,-3 4 8 0,4-1-8 0,-4 1 0 16,3 2-11-16,-3 0 11 0,3 3 0 0,0 0 0 15,3-3 0-15,-6 3 0 0,6 0 0 0,0-3 0 16,0 0-8-16,0-2 8 0,3-1 0 0,0 1 0 15,0-6 0-15,6 0 0 0,-3-2 10 0,2-3 5 0,4 0 1 16,0-6 0-16,0-2 16 0,0 0 3 0,3-8 1 16,3 3 0-16,0-3-13 0,0 0-3 0,-1-10 0 15,-2 2 0-15,0-3-10 0,0 1-2 0,3-3-8 0,-3-6 12 32,0 1-33-32,-3-4-7 0,0 1-2 0,-4 3 0 15,-5 2-20-15,-3 0-4 0,-3 0-1 0,-3 3 0 16,-5 3-9-16,-4 2-3 0,-3 3 0 0,-6 2 0 15,-3 6 2-15,0 2 0 0,-2 1 0 0,-1 4 0 0,3 1 33 0,0 2 8 0,4 0 0 0,5 6 1 16,3 0 23-16,0 2 15 0,6 3-3 0,6 0 0 16,0-3-4-16,6 0-8 0,6 0 11 0,3 0-11 15,3 1 17-15,3-4-3 0,5-2-1 0,4-2 0 16,0-4-13-16,3-2 0 0,2-2 0 0,1-4-614 16,6 1-126-16</inkml:trace>
  <inkml:trace contextRef="#ctx0" brushRef="#br0" timeOffset="29051.095">9872 5652 2188 0,'15'5'48'0,"-15"-5"11"0,6 5 1 0,3 0 1 0,0 3-49 0,6 3-12 15,3-3 0-15,2 5 0 0,7 0 53 0,-3 3 8 16,6 3 2-16,-3 2 0 0,2-3-14 0,1 4-2 15,0 4-1-15,-3 0 0 0,-1 1-22 0,-2 2-4 0,0 0 0 16,0 3-1-16,0 2-6 0,-6-2-1 0,-4 0 0 0,-2 0 0 16,-3-1-2-16,-3 1-1 0,-3-3 0 0,-3-2 0 15,-3 2-1-15,0-3-8 0,-6-2 12 0,-9 0-4 16,-2-3-23-16,-7 3-5 0,-6-3 0 0,-3 0-1 31,-2 3-132-31,-10-3-27 0,-6-2-4 0</inkml:trace>
  <inkml:trace contextRef="#ctx0" brushRef="#br0" timeOffset="29879.073">10667 5813 2419 0,'0'0'53'0,"0"0"11"0,0 0 3 0,0-3 1 0,3-2-55 0,-3 5-13 0,0-8 0 0,0 8 0 15,0 0 81-15,0-3 14 0,0 3 2 0,0 0 1 16,0 0-59-16,0 8-12 0,3 3-3 0,0 2 0 16,0 3-13-16,0 5-3 0,0 6-8 0,0-1 12 15,0 6-12-15,0 5 11 0,-3-3-11 0,0 6 10 16,0-3-10-16,0 3 0 0,0-1 0 0,-3-2 8 15,3 3-8-15,-3-3 8 0,3-5-8 0,0 0 8 16,-3-3-8-16,3-8 0 0,0 0-12 0,3-2 12 16,-3-6-8-16,0-3 8 0,3-2 0 0,-3-8 0 0,0 0 0 15,0 0 13-15,3-10-1 0,0-1-1 0,3-5 5 16,0-5 0-16,0-5 1 0,-4-6 0 0,1 0-17 0,0-5 0 16,-3-3-8-16,-3-2 8 15,0-5-32-15,1-4-1 0,-4 1 0 0,0-3 0 0,-3 3 12 0,3 2 2 16,-3 6 1-16,0 7 0 0,0 9 18 0,0 0 0 15,-3 2 0-15,6 8 0 0,0 3 16 0,0 2 3 16,3 0 1-16,0 6 0 0,6 0-10 0,-3 5-2 16,6-3 0-16,3 3 0 0,6 0-8 0,3 3 0 0,3-1 0 15,3 6 0-15,2-2-8 0,4 4 8 0,3 4 0 16,0-1 0-16,-4 0 0 0,1 3-11 0,-3 2 11 0,-6-2-8 16,0 3-3-16,-7-1 0 0,-2-2 0 0,-3 3 0 15,-3 2 23-15,-6-3 4 0,-3 1 0 0,-3-1 1 16,-3-2-17-16,-3 3 8 0,-5-1-8 0,-1-2 0 15,-6 0 0-15,3-3 0 0,-3 1 0 0,0-1 0 32,1 0-123-32,-1 0-21 0,6-5-5 0</inkml:trace>
  <inkml:trace contextRef="#ctx0" brushRef="#br0" timeOffset="30115.44">11381 5699 2606 0,'0'0'57'0,"6"-5"12"0,-6 0 3 0,0 5 1 0,0-6-58 0,-3 4-15 16,-3 2 0-16,0 2 0 0,0 4 48 0,-9 4 8 15,4 3 0-15,-7 6 1 0,0 7-41 0,0 1-8 16,0 5-8-16,-3 2 12 0,3 6-4 0,1-1-8 16,2 6 12-16,3-5-4 0,0 0-8 0,6-3-9 15,0 0 9-15,3-3-13 0,6-5 13 0,0 0 13 16,3-2-2-16,0-3-1 0,6-3-10 0,6 0-14 15,-3-8 3-15,8-2 1 16,1-3-116-16,3-8-23 0,3-3-5 0</inkml:trace>
  <inkml:trace contextRef="#ctx0" brushRef="#br0" timeOffset="30499.707">11491 6046 2538 0,'0'0'56'0,"0"0"11"0,0 0 2 0,0 0 3 0,-6-3-58 0,6 3-14 0,0 0 0 0,0 0 0 15,0 0 56-15,0 0 8 0,9-3 1 0,6 3 1 16,-3 0-51-16,6-2-15 0,-3 2 0 0,6-3 8 16,3 1-8-16,-1 2 0 0,4 0 0 0,-3 0 8 15,-3 0-8-15,3 0 0 0,-4 0 0 0,1 5 0 16,-3-3 0-16,0 4 0 0,-6-1 0 0,0 3 0 15,-3 0 0-15,-3 0 0 0,-3 2 0 0,-6 1 0 16,-3 0 0-16,-6 2 11 0,-3 3-11 0,-3 0 12 16,0 2-12-16,-6 1 8 0,-2-4-8 0,-4 7 8 0,0-1-8 0,0 0 0 15,4 0-12-15,2 3 12 16,-3-6 0-16,6 4 0 0,0-6 0 0,3-1 0 0,7 1 0 16,-1-2 0-16,6-4 0 0,0 1-11 0,3-1 26 0,6-4 5 15,-3-6 0-15,9 5 1 0,0 0-1 0,5-5 0 16,1-3 0-16,6 1 0 0,0-1-4 0,3-2-2 15,3-3 0-15,2 0 0 0,-2 0-14 0,6 0 11 16,-3 3-11-16,-1-3 10 0,4 3-10 0,-3-3-17 16,0 2 4-16,-6 1-874 15,2-5-174-15</inkml:trace>
  <inkml:trace contextRef="#ctx0" brushRef="#br0" timeOffset="30830.128">12313 5763 2505 0,'0'0'55'0,"-6"0"11"0,0 2 2 0,3-2 4 15,-3 3-58-15,0 0-14 0,3 2 0 0,-3 0 0 16,3 6 56-16,0 2 8 0,3-2 1 0,0 4 1 0,0 4-19 0,3 2-4 16,-3-2-1-16,3 4 0 0,0 4-18 15,0 2-3-15,3 0-1 0,-3 0 0 16,0 3-2-16,3-3-1 0,-3 3 0 0,0-3 0 0,-3 0-4 0,0 0-1 16,0 0 0-16,0-2 0 0,-3-3-12 0,3 2 0 15,0-2 0-15,-3-3 0 16,3-5-30-16,0 0-2 0,3-6-1 0,-3 1-1296 15</inkml:trace>
  <inkml:trace contextRef="#ctx0" brushRef="#br0" timeOffset="31545.308">12712 5966 1560 0,'-6'-13'44'0,"3"8"10"0,3 5-43 0,0-5-11 0,0-3 0 0,3 0 0 16,-3 2 128-16,3-2 23 0,-3 3 5 0,3 0 0 15,3 0-18-15,-3-3-4 0,0 2-1 0,3 4 0 16,3-1-51-16,2 0-10 0,-2 3-3 0,3-2 0 16,3 2-16-16,3 2-3 0,3 1-1 0,-3 5 0 15,0 0-33-15,2 0-6 0,4 2-2 0,-3 4 0 16,0-1-8-16,-6 3 0 0,0 2 9 0,-3 1-9 15,-6-1 0-15,-3 4 0 0,-3-4 0 0,-3 3-12 16,-6 0 0-16,-3 1-1 0,-3-4 0 0,-3-2 0 16,0 2-14-16,-3-4-2 0,3-1-1 15,-2-3 0-15,-1 1 30 0,0-3-9 0,3-3 9 0,0 1 0 16,0-6-32-16,6 0-2 0,1-3 0 0,2-2-785 16,3-1-157-16</inkml:trace>
  <inkml:trace contextRef="#ctx0" brushRef="#br0" timeOffset="31783.016">13012 5871 2163 0,'0'0'48'0,"0"0"9"0,0 0 3 0,0 0 0 0,6-3-48 0,-6 3-12 15,0 0 0-15,0 0 0 0,0 0 100 0,0 0 18 0,0 0 3 0,0 0 1 16,3 8-56-16,-3 0-11 0,0 3-3 0,-6 2 0 16,0 0-16-16,0 9-4 0,1-1-1 15,-1 3 0-15,-3-1-5 0,0 1-1 0,6 0 0 0,-3 2 0 16,3-2-13-16,3 0-4 0,3-3 0 0,0 0 0 15,3-2-8-15,0-3 0 0,3 0 0 0,3-3 0 16,-1 0 0-16,4-5 0 0,3-3 0 0,0-2 0 31,3 0-63-31,0-3-11 0,0-3-2 0,2-2-1 16,1-1-102-16,0-2-20 0,0 1-4 0</inkml:trace>
  <inkml:trace contextRef="#ctx0" brushRef="#br0" timeOffset="31949.05">13286 6130 2268 0,'0'0'50'0,"0"0"10"0,-9 0 3 0,3 3 0 16,0 0-51-16,3-1-12 0,-5 4 0 0,2-4 0 16,0 4 91-16,0-1 15 0,3 3 3 0,0 2 1 0,0 1-67 0,3 2-14 15,0-2-2-15,3 2-1 16,3 3-9-16,-3 0-1 0,0-3-1 0,3 6 0 0,0-6-4 0,-1 3-1 16,1-3 0-16,3-3 0 0,-3-2-22 15,3 0-5-15,-3-2-1 0,3-1 0 16,0-2-116-16,0-6-23 0,-3-2-5 0,3-3-912 15</inkml:trace>
  <inkml:trace contextRef="#ctx0" brushRef="#br0" timeOffset="32131.148">13197 5993 2217 0,'-3'0'48'0,"0"0"11"0,0 2 1 0,3-2 4 0,0 0-52 0,-3 6-12 0,0-1 0 0,3-5 0 16,0 5 71-16,3 3 11 0,0 0 2 0,3-2 1 15,3-1-55-15,0 3-11 0,-3-6-3 0,3 4 0 16,-3-1-16-16,6-2 0 0,-3-1 0 0,-9-2 0 31,8 3-32-31,4-3-11 0,-6 0-1 0,-6 0-1059 0</inkml:trace>
  <inkml:trace contextRef="#ctx0" brushRef="#br0" timeOffset="32356.257">13545 6265 2579 0,'0'0'73'0,"-3"0"16"0,3 0-71 0,0 0-18 16,0 0 0-16,0 0 0 0,0 0 50 0,0 0 6 16,6 3 2-16,-6-3 0 0,9 8-25 0,-3 0-5 15,-3 2 0-15,0 1-1 0,-3 2-27 0,-3 0 8 16,-3-2-8-16,0 0 0 0,0 2 12 0,-3 0-4 15,-6-2 0-15,3 2 0 0,-2 0-24 16,-1-2-6-16,0-1-1 0,0 4-801 16,3-7-161-16</inkml:trace>
  <inkml:trace contextRef="#ctx0" brushRef="#br0" timeOffset="32802.356">14016 5805 2672 0,'-21'-3'76'0,"21"3"16"0,6 3-73 0,-6-3-19 0,-6 3 0 0,-3 2 0 15,0 0 48-15,3 3 5 0,-6 3 2 0,3 2 0 16,0 3-22-16,-3 5-4 0,3-2-1 0,0 2 0 16,0 0-28-16,3 5 0 0,-2 1 0 0,2 2 0 15,0 0 0-15,0-3 0 0,0-2 0 0,0 0 0 16,3 0 0-16,3 2 0 0,0-5 0 0,0 1 0 15,6-4 0-15,0-2 0 0,0 3 0 0,0-6 0 16,5-3-8-16,4-2 8 0,0-2 0 0,0-4 0 16,3 1 0-16,0-3 12 0,0-3 0 0,3-5 0 15,-1-2 1-15,1-1 0 0,3-2 0 0,-3-3 0 16,-3 0-3-16,3-2-1 0,-7-4 0 0,1-1 0 16,0-1-9-16,-6-3 0 0,0-2-10 0,-6 0 10 15,3 0-40-15,-9 3-1 0,-3 2-1 0,-3 5 0 16,-6-2-12-16,-3 3-2 0,-8 4-1 0,-1 6 0 15,-3 6-10-15,-6 2-1 0,1 2-1 0,-1 4 0 0,3 2 37 0,0 0 8 16,7 5 2-16,5 3 0 0,3 0 35 0,3-1 7 16,3 1 2-16,6 3 0 0,6-6 2 0,3 3 1 15,6-3 0-15,6 0 0 0,6-2 5 0,3-3 1 16,2-3 0-16,7-2 0 0,6-3-5 0,-3-3-1 0,-1-2 0 16,1-3 0-1,0-3-118-15,2-2-24 0,-2 0-5 0,0-6-1 0</inkml:trace>
  <inkml:trace contextRef="#ctx0" brushRef="#br0" timeOffset="33080.574">14215 5609 2188 0,'0'0'48'0,"0"0"11"0,0 0 1 0,9 8 1 0,0 0-49 0,3 0-12 0,0 3 0 0,0-3 0 16,8-1 72-16,1 7 12 0,0-1 3 0,6 0 0 15,0 6-31-15,2 2-5 0,-2-3-2 0,3 6 0 16,0 3-20-16,-4-1-4 0,1 1-1 0,-6 2 0 16,0 2-8-16,-6-2-3 0,-3-2 0 0,-3 2 0 15,-6-2-1-15,-3-4-1 0,-6 1 0 0,-3-3 0 16,-6 0 3-16,-3-2 1 0,-9 0 0 0,-3-4 0 16,-2 4-15-16,-4-1 9 0,0-4-9 0,-5 2 8 15,2-3-92-15,-3 0-20 0,1-2-3 16,-1-3-1082-16</inkml:trace>
  <inkml:trace contextRef="#ctx0" brushRef="#br0" timeOffset="33498.153">12649 5715 2250 0,'0'0'49'0,"0"0"11"0,0 0 1 0,0 0 3 16,6 0-52-16,3 0-12 0,0-3 0 0,3 3 0 16,6-2 67-16,0-1 10 0,6 0 3 0,-1 3 0 0,-2-2-41 15,6-1-8-15,-3 3-2 0,0-3 0 16,-1 1-19-16,-2 2-10 0,3-3 10 0,-3 1-10 0,-3-1 19 15,0 3-3-15,-4-3 0 0,-2 3 0 0,-3-2-16 0,-3 2 0 16,0-3 0-16,-6 3 0 0,0 0-19 0,0 0-1 16,0 0 0-16,0 0-771 15,0 0-154-15</inkml:trace>
  <inkml:trace contextRef="#ctx0" brushRef="#br0" timeOffset="33648.284">12878 5665 2034 0,'0'0'44'0,"0"0"10"0,9 0 2 0,0 0 1 0,-3 0-45 0,3 0-12 0,3-3 0 0,0 3 0 16,3 3 88-16,0-1 15 0,3-2 3 0,0 6 1 16,-1-4-64-16,-2 4-13 0,3-1-2 0,-6 0-1 31,-3 3-95-31,-3 0-20 0,-3 5-3 0,-3 1-599 0,-6 1-120 0</inkml:trace>
  <inkml:trace contextRef="#ctx0" brushRef="#br0" timeOffset="36755.166">10661 6765 1292 0,'0'0'28'0,"0"0"7"0,0 0 1 0,0 0 0 0,0 0-36 0,0 0 0 0,0 0 0 0,0 0 0 16,0 0 82-16,0 0 10 0,9 0 1 0,-3 0 1 15,3 0-29-15,0 0-5 0,3-2-2 0,2 2 0 16,4 0-5-16,3 0-1 0,0 0 0 0,3 0 0 0,6 0-9 16,2 2-3-16,1 1 0 0,3 2 0 0,2-5 13 0,7 0 3 15,0 3 0-15,5-3 0 16,4 3-18-16,5-1-3 0,4 1-1 0,2 0 0 0,1-1-26 0,2 1-8 16,7 0 0-16,5-1 0 0,-2 3 0 0,2-2 0 15,-3 0 0-15,4-3 0 0,5 2 10 0,-9-2-10 16,4 0 8-16,-1-2-8 0,1-1 0 0,-1 0 8 15,3-4-8-15,1 1 0 0,2 1 18 0,0-3-2 16,1 0 0-16,-4 0 0 0,-3 0 4 0,-5 0 0 16,-4 0 0-16,-2 0 0 0,-4 3 6 0,-2 0 2 15,2-6 0-15,-5 9 0 0,-1-4-4 0,-2 1-1 16,-4 0 0-16,-2 2 0 0,-4 0-3 0,1-2 0 0,-3 5 0 16,-4-3 0-16,1 1-4 0,-3-1-2 0,-4 3 0 0,1 0 0 15,-3-2-14-15,-3-1 0 0,-1 0 8 0,-2 1-8 16,0-1 0-16,-3 0 9 0,-3-2-9 0,0 2 8 15,-1 3-8-15,1-2 0 0,-6-4 0 0,3 4 0 16,-6-1 0-16,3 0-12 0,-3 1 2 0,0-1 1 31,-4 1-23-31,-2-1-5 0,-3 0-1 0,-3 3-813 0,-3-5-162 0</inkml:trace>
  <inkml:trace contextRef="#ctx0" brushRef="#br0" timeOffset="37641.341">11500 7096 1270 0,'-6'0'28'0,"6"0"5"0,0 0 2 0,0 0 1 0,0 0-28 0,-6-3-8 0,0 1 0 0,6 2 0 15,-3-3 61-15,-2 1 11 0,-1-1 3 0,3 3 0 16,-3-3-44-16,3 3-9 0,-3-2-2 0,3 2 0 15,0 0-20-15,3 0 0 0,0 0 0 0,-6 0 0 16,3 2 0-16,3-2 0 0,0 0 0 0,0 0-8 16,0 0 20-16,0 0 4 0,0 0 0 0,0 0 1 15,0 0 15-15,0 0 4 0,0 0 0 0,0 0 0 16,0 0 5-16,0 0 2 0,0 0 0 0,0 0 0 16,0 0-3-16,0 0 0 0,0 0 0 0,0 0 0 15,0 0-16-15,0 0-4 0,0 0-1 0,0 0 0 16,0 0-8-16,0 0-2 0,0 0 0 0,0 0 0 15,0 0-9-15,-6 0 0 0,3-2 0 0,3 2 8 16,0 0-8-16,0 0 0 0,0 0 0 0,0 0 0 16,0 0-14-16,0 0 5 0,0 0 1 0,0 0 0 15,0 0-6-15,0 0-1 0,3 5 0 0,-3-5-615 16,0 0-123-16</inkml:trace>
  <inkml:trace contextRef="#ctx0" brushRef="#br0" timeOffset="39083.202">7824 6919 1227 0,'0'0'27'0,"-3"0"5"0,0-5 2 0,-3 2 1 0,6 3-35 0,0 0 0 0,-3-5 0 0,0 2 0 15,-3 0 91-15,6 3 11 0,3-8 2 0,-3 8 1 16,0 0-53-16,9-5-12 0,0 0-1 0,3 0-1 15,-3 2-6-15,0-5-2 0,3 5 0 0,0 1 0 16,0-1 14-16,0 3 2 0,3-3 1 0,2 3 0 16,-2 0-47-16,6 0 0 0,0 0 0 0,3 3 0 15,3 0 9-15,2-1 3 0,1 4 0 0,6-1 0 16,5 0-12-16,1 3-14 0,3-3 3 0,2-2 1 0,4 2 10 16,3-2 0-16,2 0 0 0,1-1 0 15,-1 4-24-15,1-1-10 0,-1 3-2 16,1-6 0-16,0 1 18 0,-1 0 3 0,1-1 1 0,-1 1 0 0,1 0 14 0,-4-1 0 15,1 1 0-15,2-3 0 0,1 0 0 0,0-3 0 16,-1 3 0-16,1-2 0 0,-1-4 0 0,1 1 0 16,-4 0 0-16,4-3 0 0,2-3 0 0,1-2 0 15,-1 2 0-15,-2 1 0 0,3-1 0 0,-4 1 0 16,1-4 0-16,-4 4 0 0,-2-1 0 0,-4 3 0 16,-2 0 8-16,3 1-8 0,-1-1 0 0,1 0 0 15,-3 2 8-15,-1 4-8 0,-2-1 0 0,0 0 0 16,-4 3 0-16,4 0 0 0,0 0 0 0,-1 0 0 15,1 0 0-15,-3 0 0 0,2 0 0 0,1 0 8 0,-3 0-8 16,-1-2 0-16,1 2 18 0,0-3-3 0,0 0-1 0,-1 1 0 16,-2-1 1-16,-3 1 0 0,-1-1 0 0,-5 0 0 15,3 1-2-15,-6-1 0 0,-3 3 0 0,-1-3 0 16,-2 1-4-16,-3-1-1 0,0 0 0 0,-6 1 0 16,3-1 23-16,-6 0 4 0,0 1 1 0,-6 2 0 15,0 0-16-15,0 0-2 0,0 0-1 0,0 0-674 16,-6 2-135-16</inkml:trace>
  <inkml:trace contextRef="#ctx0" brushRef="#br0" timeOffset="39937.006">10048 7120 1911 0,'0'0'42'0,"0"0"9"0,-6-5 1 0,0-1 2 0,0-2-43 0,-3 3-11 0,0 0 0 0,-3 0 0 15,0 2 46-15,-3-2 7 0,-3 2 2 0,1 3 0 16,-1-3-14-16,0 3-2 0,-3 0-1 0,3 3 0 16,-3-3-30-16,6 5-8 0,-2-2 0 0,-4 2 0 15,3 6 8-15,0-1 0 0,0 4 0 0,-3-1 0 16,4 3-8-16,-1 0 0 0,0 2 0 0,0 3 0 16,3 6 0-16,0-3 0 0,3-1 0 0,6 4 0 15,-3 2-8-15,9-3 8 0,0 1-8 0,3-1 8 0,6-2 0 16,3 0 0-16,3 0 0 0,0-6-8 0,6 3 8 15,0-2-13-15,-1-1 5 0,4-2 8 0,0-2 0 16,6 1 0-16,-3-4 0 0,-1 0 0 0,4-6 0 0,-3 0 0 16,3-2 0-16,0-3 0 0,2-3 0 0,-2-2 12 15,-3 0-2-15,3-3 0 0,-4-3 21 0,1-2 4 16,-3 0 1-16,-3-1 0 0,3-1 4 0,-4-1 0 16,1 0 1-16,-6 0 0 0,3-3-9 0,-6 1-3 15,0-1 0-15,-6-2 0 0,0 0-10 0,-3-3-3 16,3 0 0-16,-6 3 0 0,-3-3-4 0,0-2 0 15,-3-1-1-15,-3 1 0 0,-3 0-11 0,-3 2 0 16,0 0 0-16,0 3 0 0,-3 0-17 0,-2 5 4 0,-1 0 1 0,0 3 0 16,0-1 12-16,-3 6-12 0,0 1 12 15,-2-1-12-15,-1 5 12 0,0 3 0 0,0 3 0 16,4 2-9-16,2 3-6 0,3 2-1 0,0 1 0 0,3 2 0 16,6 3 16-16,0 0 0 0,6 0 0 15,3 2 0-15,3 4 0 0,0-1-16 0,6-3 4 0,6 1 0 16,3 2 12-16,6-3 0 0,-3 1 0 0,8-1 0 15,-2 4 0-15,3-4 0 0,0 1 0 0,-4-1 0 16,1-2 0-16,0 0 0 0,-3 0 0 0,0-3 0 16,-4 3 0-16,-2 0 0 0,0-3 0 0,-3 0 0 15,-3 3 0-15,0 0 0 0,-3 3 0 0,0-4 0 16,-3-1 0-16,0 1 0 0,-6 1 0 0,3-2-12 16,-3-1-82-16,0 0-16 0,3-5-3 15,-3 0-576-15,0-8-115 0</inkml:trace>
  <inkml:trace contextRef="#ctx0" brushRef="#br0" timeOffset="40193.305">10619 7445 2052 0,'-9'-5'45'0,"9"5"10"0,0 0 1 0,0-5 1 0,-3 2-45 0,3 3-12 16,-3-5 0-16,3 5 0 0,0 0 83 0,0 0 14 15,0 0 3-15,0 0 1 0,0 0-48 0,-3 3-9 0,0-1-3 0,-3 3 0 16,3 3-30-16,1 0-11 0,-7 3 0 0,3-1 9 16,0 4-1-16,-3 2 0 0,3-1 0 0,0-1 0 15,0 2-8-15,0-1 0 0,3-1 0 0,0 2 0 16,3-6 12-16,0 3 0 0,3-5 0 0,0 0 0 16,3-2-12-16,0-1-11 0,-6-5 3 0,12 0 0 31,0-3-68-31,0-2-12 0,-1 0-4 0,4-3-628 0,-3 0-125 0</inkml:trace>
  <inkml:trace contextRef="#ctx0" brushRef="#br0" timeOffset="40353.636">10450 7189 1929 0,'0'0'42'0,"0"0"9"0,0 0 1 0,0 0 4 0,-3 0-45 0,3 0-11 0,0 0 0 0,9 2 0 0,2-2 0 0,7 0 0 16,3 0 0-16</inkml:trace>
  <inkml:trace contextRef="#ctx0" brushRef="#br0" timeOffset="40619.073">11051 7072 1969 0,'0'0'43'0,"0"0"9"0,0 0 1 0,-6-2 3 0,0 2-44 16,0 0-12-16,0 0 0 0,0 0 0 0,-3 5 54 0,0 0 9 0,3 1 1 0,-6 4 1 16,0-2-33-16,4 5-6 0,-4 6-2 0,3-1 0 15,-3 4-9-15,3 1-3 0,-6 4 0 0,6-1 0 16,0 6-3-16,-3 0-1 0,3-1 0 0,3 1 0 16,0 0-8-16,3-3 0 0,0 0 9 0,3-2-9 15,3-4 0-15,3 1 0 0,0-5 0 0,3-1 0 16,0-2 0-16,6-3 9 0,0-5-9 0,3 0 0 15,0 0 10-15,2-5-10 0,1-3 8 0,3 0-8 32,0-5-78-32,3-3-21 0,0-3-4 0,-1-2-1 0</inkml:trace>
  <inkml:trace contextRef="#ctx0" brushRef="#br0" timeOffset="41017.676">11319 7271 2206 0,'-9'-6'63'0,"6"6"13"0,3-5-61 0,0 3-15 16,0-1 0-16,3 0 0 0,0-2 89 0,3 2 15 15,3-2 4-15,0 2 0 0,3 1-36 0,2 2-6 16,1-3-2-16,6 0 0 0,-3 3-48 0,3 0-16 16,-3 0 10-16,0 0-10 0,2 3 0 0,-2 0 0 15,0-1 8-15,0 4-8 0,-3-1 0 0,-3 0 0 16,3 3 0-16,-3 0 0 0,-4-3 0 0,-5 3 0 15,3 0 0-15,-6 3 0 0,0-1-19 0,-6 1-2 16,-3 2-1-16,1 3 0 16,-4-3-5-16,-3 3-1 0,-3 0 0 0,0-3 0 0,3 3 16 0,-6 0 2 0,1-5 1 15,2-1 0-15,-3 3 9 0,3-5 0 0,3 3 0 16,-3-3 0-16,3-3 0 0,3 3 0 0,3-3 0 0,1 1 0 16,2-1 13-16,6-5 2 0,0 0 0 0,0 5 0 15,0-5-15-15,6 6 0 0,5-1 0 0,1-5 0 16,3 3 25-16,3-3 6 0,0-3 1 0,3 3 0 15,0-5-32-15,2 2-10 0,1-2 0 0,0 2 0 16,0-5 10-16,3 3 0 0,-1-3 0 0,1 0-8 31,0 0-87-31,3-3-17 0,3 1-3 0</inkml:trace>
  <inkml:trace contextRef="#ctx0" brushRef="#br0" timeOffset="41286.894">11837 6908 2253 0,'-15'3'49'0,"6"-3"11"0,0 3 1 0,0-1 3 0,3 4-51 0,0 1-13 15,3 1 0-15,0 0 0 0,9 3 55 0,-3-1 8 16,3 4 1-16,6-1 1 0,6 3-29 0,3 0-7 16,-1 0-1-16,4-1 0 0,0 4 7 0,3-3 1 15,3 2 0-15,-4-2 0 0,1 0-2 0,0 3 0 16,-3-1 0-16,3 1 0 0,-4-1 4 0,-5 3 1 15,0 1 0-15,-3-1 0 0,0 5-10 0,-9-2-1 16,-3 0-1-16,-3 2 0 0,-3 1-14 0,-6 2-2 16,-3 0-1-16,-3 0 0 0,-3 0 6 0,-6 0 0 0,1 0 1 15,-7 3 0 1,-6 2-148-16,0-2-29 0,-5 0-7 0,-4 0-1076 0</inkml:trace>
  <inkml:trace contextRef="#ctx0" brushRef="#br0" timeOffset="46868.585">20692 4329 1792 0,'0'0'40'0,"3"-6"8"0,3-2 1 0,3 3 1 0,3-6-40 0,6 4-10 0,5-7 0 0,4 4 0 15,-3-3 19-15,6 2 1 16,-3-2 1-16,2 5 0 0,1 2-21 0,0 1 8 0,-3 3-8 0,2 2 0 16,-2 0 0-16,0 2 0 0,0 3 0 0,-3 6 0 15,2 0 8-15,1 2-8 0,0 5 8 0,0 4-8 16,2 1 19-16,1 4-1 0,0 2 0 0,3 3 0 16,0 2-5-16,-4 3-1 0,4 3 0 0,-3 2 0 15,-3 0 5-15,2 3 1 0,-2-2 0 0,0-1 0 16,-3 3 6-16,-6-3 2 0,-1 3 0 0,-5 3 0 15,-9 0 6-15,-3 5 2 0,-6-3 0 0,-3 5 0 16,-8-2-4-16,-7 3-1 0,-6-1 0 0,-9 1 0 16,-2-3-13-16,-7 2-2 0,-3 1-1 0,-5 0 0 15,-4-3-13-15,-5-1 9 0,-4 1-9 0,-2 0 8 16,-6 0-8-16,2-3 0 0,1 1 0 0,-1-6 8 16,1-3 12-16,2-2 1 0,-2-6 1 0,3 1 0 15,5-6-6-15,1-6-2 0,2-1 0 0,1-7 0 16,2-1-37-16,4-6-7 0,2-6-2 15,3 4 0-15,1-9-108 0,8 3-21 16,6-3-5-16,4 1-1 0,5-1 51 0,0 0 11 0,9 3 1 0,3 0-387 16,3 3-77-16</inkml:trace>
  <inkml:trace contextRef="#ctx0" brushRef="#br0" timeOffset="47252.145">20159 5927 1839 0,'0'0'40'0,"-6"5"9"0,-3 0 2 0,-3-2 1 0,0 2-42 0,-2 0-10 0,-1 1 0 0,-3-1 0 15,0 3 79-15,0 3 13 0,0-3 4 0,0-1 0 16,1 4-42-16,2-3-8 0,0 3-2 0,3-3 0 16,0 5-25-16,0-3-6 0,3-2-1 0,0 5 0 15,0-2-12-15,0 2 0 0,0 1 0 0,3 1 0 16,-2 1 0-16,2 3 0 0,-3-1 0 0,3 3 0 16,0 1 0-16,0-1 0 0,0 5 0 0,0-2-10 15,3 3 10-15,3 2 0 0,0-6-9 0,3 1 9 16,6 3 0-16,3-3 0 0,3 2 0 0,2-2 0 15,7-3 26-15,6 0 6 0,3 0 2 0,2 0 0 0,7-2-9 16,-3-3-1-16,3 2-1 0,2-2 0 0,-2 0-23 16,2 0 9-16,1-3-9 0,3 0-1142 15</inkml:trace>
  <inkml:trace contextRef="#ctx0" brushRef="#br0" timeOffset="51359.259">7345 5427 939 0,'0'0'20'0,"0"0"5"0,0 0 1 0,0 0 1 0,0 0-27 0,0 0 0 16,0 0 0-16,0 0 0 0,-9 0 32 0,6 5 2 16,0 0 0-16,-3 6 0 0,-6-3-34 0,3 5 0 15,3 0 0-15,-3 0 0 0,-2 1 0 0,-4-1 10 0,0 3-10 16,6 2 8-16,6-2 11 0,-6 0 1 15,-3 5 1-15,3-2 0 0,0 2-1 0,-3 0 0 0,3 0 0 16,0 0 0-16,-5 3 6 0,5 3 1 0,3 2 0 16,0 0 0-16,-6 0 14 0,6 5 3 0,0 3 1 0,0 3 0 15,-9 2 1-15,9 1 0 0,3-4 0 0,0 4 0 16,3-6-6-16,-3 2 0 0,0-1-1 0,3-1 0 16,3 0-27-16,0 0-4 0,-3-6-8 0,0 1 11 15,3-3-1-15,0-2 0 0,-3-1 0 0,0-2 0 16,0-5-10-16,0 2 0 0,0-8 0 0,-3 3 0 31,-3-3-46-31,-3 0-11 0,3-5-3 0,3 0-699 0</inkml:trace>
  <inkml:trace contextRef="#ctx0" brushRef="#br0" timeOffset="52513.214">7408 5260 906 0,'0'0'25'0,"0"0"7"0,5 0-32 0,-5 0 0 0,0 0 0 0,0 0 0 16,6 3 48-16,0-3 4 0,3 0 0 0,0 2 0 16,-3 1-29-16,3-3-6 0,3 3-1 0,0-3 0 15,-6 0-16-15,3 0 0 0,9 0 0 0,-3 0 0 16,-4-3 10-16,4 3-2 0,0-3 0 0,3 1 0 0,12 2-8 0,-9-3 0 15,-6-2 0-15,2 2 0 0,10 0 8 0,-3-2 0 16,-6 2 0-16,0 1 0 0,3-1-8 0,-1-2 0 16,-2 0 0-16,0 2 0 0,3 3 0 0,0 0 0 15,-3 0 0-15,0 0 0 0,-7 0 0 0,4 0 0 16,3 0 0-16,6 3 0 0,3-1 16 0,-3 1 2 16,-4-1 0-16,4 1 0 0,9 0 6 0,0 2 2 15,-6-2 0-15,-1-1 0 0,7-2-26 0,0 3 0 16,0-3 0-16,2-3 0 0,1 3 0 0,3-2 0 15,-1-1 0-15,4 0 8 0,3 1-8 0,-4-1 0 16,-2 0 9-16,0 1-9 0,-1 2 17 0,-2 0-1 16,-3 0 0-16,0 0 0 0,-1-3-4 0,4 3-2 0,0 3 0 0,-3-1 0 15,-1 1-10-15,1 0 8 0,-3-1-8 0,3 4 8 16,-4-1-8-16,-2 0 0 0,3 1 0 16,-3-4 8-16,-3 4-8 0,2-1 0 0,-2-3 0 0,3 1-11 15,0-3 11-15,-1 0-8 0,4 0 8 0,-3 0-8 16,0-3 8-16,3 3 0 0,2-2 0 0,-2 2 0 15,-3-5 0-15,-3 2 11 0,5 3-3 0,-5 0 0 16,-3-3 15-16,0 1 2 0,0 2 1 0,-6 0 0 16,3-3-16-16,-4 3-10 0,-2 0 12 0,0 0-12 15,0 3 8-15,-3-3-8 0,0 0 0 0,0 2 0 16,-3 1 9-16,-6-3-9 0,6 3 0 0,0-1 9 16,-6-2-9-16,6 3 0 0,-6-3 0 0,3 2 0 15,6-2 0-15,-3 3 0 0,0-3 0 0,2 0 8 16,1 0-8-16,-3 0 0 0,3 0 9 0,0 0-9 15,3 0 0-15,0 0 0 0,-3-3 0 0,0 3 0 0,0-2 0 16,0 2 8-16,3-3-8 0,-3 3 8 0,2 0-8 0,-2 0 0 16,0 0 8-16,0 0-8 0,0 3 0 0,0-1 0 15,-9-2 0-15,6 3 0 0,-6-3 0 0,0 0 0 16,6 3 0-16,-6-3 0 0,0 0 0 0,0 0 0 16,6 2 0-16,-6-2 0 0,0 0 0 0,9 3 0 15,-3-3 0-15,-6 0 0 0,9 3 0 0,0-3 0 16,0 0 0-16,0-3 0 0,0 3 11 0,2-3-3 15,1 1 0-15,0-1 0 0,0 0-8 0,-3 1 0 16,3-1 0-16,-3 1 0 0,-3-1 0 0,-6 3 8 0,0 0-8 16,6 0 0-16,-6 0 0 0,0 0 8 15,0 0-8-15,0 0 0 0,0 0 9 0,0 0-9 0,-6 3 10 0,0-3-10 16,3 2 0-16,-3-2 0 0,0 3 0 0,0-1 0 16,6-2 0-16,0 0 0 0,0 0 0 0,0 0 0 15,0 0 0-15,0 0 0 0,0 0-13 0,0 0 4 16,3 6 9-16,-3-6 0 0,0 0 10 0,6 2-10 15,0 1 0-15,0 2 0 0,-6-5 0 0,0 0 0 16,0 0 8-16,0 0-8 0,0 0 0 0,6 3 0 16,-6-3 0-16,0 0-12 0,0 0 1 0</inkml:trace>
  <inkml:trace contextRef="#ctx0" brushRef="#br0" timeOffset="53135.252">6997 5310 1144 0,'-21'-8'25'0,"18"8"6"0,0 0 1 0,-3 0 0 0,0 3-32 0,-3 0 0 0,0-1 0 0,3 3 0 0,-6 3 20 0,3 3-3 15,-5 0 0-15,-1 2 0 0,0 5-7 0,-3 4-2 16,0 4 0-16,-3 0 0 0,0 9 7 0,4-1 1 16,-4 3 0-16,0 3 0 0,3 5 1 0,-3 0 1 15,3 8 0-15,0 5 0 0,4 0-10 0,2 6-8 16,0 5 9-16,3-1-9 0,6 6 11 0,0 3-11 16,3 8 12-16,3-3-12 0,6 0 20 0,6-5-2 15,3-1-1-15,2-2 0 0,4 3 3 0,6-3 1 16,3-8 0-16,-1-2 0 0,1-3 7 0,3-3 0 15,-3 0 1-15,-1 0 0 0,4 1-9 0,3-7-1 16,-1 1-1-16,1-5 0 0,-9 2 6 0,9-2 0 16,2 2 1-16,4-2 0 0,-3-1-37 0,-1 1-7 15,1 2-1-15,3-5-756 0</inkml:trace>
  <inkml:trace contextRef="#ctx0" brushRef="#br0" timeOffset="53875.746">15033 5231 1148 0,'9'5'25'0,"6"8"6"0,6 6 1 0,0 2 0 0,9 3-32 0,0 5 0 0,-1 3 0 0,7 5 0 0,0 2 57 0,-1 4 6 16,1-1 1-16,-3 6 0 0,0-3-7 0,-4 2-1 15,-2 1 0-15,-3 5 0 0,0 5 4 16,-6 3 0-16,0 2 0 0,-4-2 0 0,-2 0-39 0,0 3-7 16,-6-1-2-16,0-2 0 0,-3 5 2 0,-3-2 0 15,-3-1 0-15,-6 1 0 0,-3-1-14 0,-9 1 8 16,-2 2-8-16,-13-3 0 0,-3 3 14 0,-5 1-3 15,-7-7-1-15,-6 1 0 0,-2-3-10 0,-7 1 10 16,-8-1-10-16,-3 0 10 0,-7-2-10 0,-2-3 0 16,-6-3 0-16,-4 0-579 15,-5 3-115-15</inkml:trace>
  <inkml:trace contextRef="#ctx0" brushRef="#br0" timeOffset="56722.753">7345 5315 918 0,'15'0'26'0,"-15"0"6"0,0 0-32 0,6 0 0 0,6-2 0 0,-3-1 0 16,3 1 38-16,0-4 2 0,2 4 0 0,1-1 0 0,9-2-18 0,0-1-3 15,-6 1-1-15,9-3 0 0,8 3 2 0,-5-3 1 16,-3 0 0-16,6 0 0 0,2 0-21 0,1 3 8 15,6-3-8-15,-4 3 0 0,-5-3 8 0,6 0-8 16,5 0 8-16,-2 0-8 0,-6 3 0 0,6-1 0 16,-1 1 0-16,1 0 0 0,0 5 0 0,-4-3 0 15,1 0 0-15,-3 1 0 0,-1 2 0 0,-2 0 0 16,0 0 8-16,3 0-8 0,-4 0 0 0,1 0 0 16,6 0 0-16,-1 0 0 0,1 0 0 0,-3 2 0 0,3-2 0 15,2 0 0-15,-2 0 0 0,6-2 0 0,-4 2 0 16,4 0 0-16,0-3 0 0,-1 3 0 0,-2-3 0 15,-3 3 0-15,-1 3 0 0,1-3 0 0,-3 0 0 0,-4 3 0 16,-2-1 0-16,0 1 8 0,-3 0-8 16,0 2 0-16,-1-5 22 0,-2 5 0 0,0-2 0 0,0 2 0 15,-3-2 2-15,2 2 1 0,1 0 0 0,-3 1 0 16,0-1-13-16,0 3-2 0,0-3-1 0,-4 1 0 16,1-1-9-16,0-3 0 0,3 1 0 0,-3 0 0 15,-3-1 8-15,3-2-8 0,-4 0 0 0,4 3 8 16,-3 0-8-16,0-3 0 0,3 0 0 0,-3 0 8 15,0 0-8-15,3 0 0 0,-1 0 0 0,-2 0 8 16,3-3-8-16,0 3 0 0,3 0 0 0,-3 0 0 16,3 0 0-16,-1 0 0 0,-2-3 0 0,3 3 0 15,-3 0 0-15,3 0 8 0,-6 3-8 0,0-3 8 16,-1-3-8-16,1 3 0 0,-3 0 0 0,3 0 8 0,-6 0 18 16,0 0 3-16,0 0 1 0,-3 0 0 0,-6 0-21 15,0 0-9-15,9 0 8 0,-9 0-8 0,0 0 8 0,6 3-8 16,-6-3 8-16,0 0-8 0,0 0 0 0,6 3 0 15,-6-3 0-15,0 0 0 0,6 2 0 16,0-2-12-16,3 3 2 0,-4 0 1 0,1-3 9 0,3 0-8 16,-3 0 8-16,0 0-8 0,0 0 8 0,-6 0 0 15,6 0 0-15,-6 0 0 0,0 0 0 0,6 0 0 16,0 0 12-16,-6 0-4 0,0 0 5 0,0 0 2 16,0 0 0-16,0 0 0 0,0 0 4 0,0 0 1 15,0 0 0-15,0 0 0 0,0 0-11 0,0 0-1 16,-3 8-8-16,0-3 12 0,3 3-12 0,0 0 0 0,0-8 0 15,0 8 0-15,0-8 0 0,0 8 0 0,6-3 8 16,-3 0-8-16,-3-5 0 0,6 5 0 0,0 1-12 0,0-4 12 16,0 1 0-16,0 0 0 0,-6-3 8 0,9 0-8 15,0 2 0-15,-9-2 0 0,0 0 0 0,0 0 0 16,3 3 27-16,-3-3-1 0,0 0 0 0,0 0 0 16,0 0-10-16,-3 8-1 0,3 0-1 0,-3 0 0 15,0 0-2-15,-3 2-1 0,3 1 0 0,0 0 0 16,0-4-11-16,0 4 0 0,3 0 0 0,0-1 0 15,3 1 0-15,0-1 0 0,-3-2 0 0,6 3 0 16,-3-3 0-16,3 2 0 0,0 1 0 0,3-3 0 16,-3 3 0-16,-1-4 0 0,4 4 0 0,-3-6 0 15,-3 3 0-15,3 3 0 0,-3-3 8 0,0 5-8 16,-3-5 9-16,0 5-9 0,-3-2 10 0,0 2-10 0,0 0 10 16,-3 3-10-16,0 3 10 0,0-1-10 0,1 1 8 15,-1 2-8-15,-3-3 0 0,3 4 0 0,3-1 0 16,-3 0-10-16,0-5 0 0,3 5 0 0,3-3 10 15,0-2-13-15,0 3 5 0,3-3 8 0,0-3 0 0,3 0 0 16,0 0 0-16,0 1 0 0,-3-1 20 0,3-3 11 16,-3 1 2-16,2 0 1 0,1-1 2 0,0 1 1 15,0-3 0-15,0 2 0 0,-3 3-25 0,3-2-4 16,-6-3-8-16,3 3 11 0,-3 2-11 0,-3-3 0 16,3 4 0-16,-3-1 8 0,-3 0-8 0,3 3 8 15,-3-3-8-15,0 3 8 0,0-3-8 0,1 1 0 0,-1 1 0 16,0-4-11-16,0 2 11 0,3 0-12 0,-3-2 12 15,6 0-12-15,-3-1 12 0,3 3 0 0,-3-5 0 16,3 3-8-16,3-3 8 0,-3-3 0 0,-3 3 0 0,6 0-8 16,-3 0 8-16,0 0 0 0,0-3 8 0,0-5-8 15,0 11 14-15,0-3-2 0,0 0 0 0,0 0 0 16,0 0-12-16,0-1 11 0,0-7-11 0,0 8 10 16,-3 0 0-16,3 3 0 0,-3-3 0 0,3 0 0 15,0 0-10-15,0-3 0 0,0 3 0 0,-3-3 0 16,3 3 0-16,0-2 8 0,0-6-8 0,0 7 12 15,0 1-12-15,0-8 0 0,-3 8 0 0,3-8 0 16,0 8 0-16,-3 0 0 0,0-3 0 0,0 3 0 16,3-8 0-16,0 6 0 0,-3 2 0 0,3-8 0 15,0 8 0-15,-3-3 0 0,3-5 0 0,0 8 0 16,3 0 0-16,-3-8 0 0,-3 5 0 0,3 3 0 16,0-3 0-16,0-5 0 0,-3 8 0 0,3-2 0 0,0-6 0 15,0 5 0-15,0-5 0 0,-3 5 0 0,0 0 0 0,0 1 12 16,3-6-12-16,0 0 12 0,-3 5-12 15,0 0 0-15,3-5 0 0,0 0 0 0,-3 3 0 0,3-3 0 16,-6 3 0-16,3-1 0 0,-3 1 8 0,0-1 0 16,0-2 0-16,0 0 0 0,0 0 2 0,0 3 0 15,-2-3 0-15,-1 3 0 0,0-3-10 0,3 0 10 16,-6 0-10-16,3 0 10 0,-3-3-10 0,0 0 0 16,0 3 9-16,-3-2-9 0,-3 2 0 0,1 0 9 15,-1-3-9-15,-3 1 0 0,-3 2 9 0,3-3-9 16,-6 0 0-16,4 1 9 0,-4-1-9 0,0 0 0 15,-3 3 0-15,3-2 0 0,-2-1 0 0,2 0 0 0,-3 3 0 16,6 0 0-16,-5-2 0 0,5 2 0 0,-3-3 0 0,0 0 0 16,0 1 0-16,1-1 0 0,-1 1 0 0,0-1 0 15,-3 3 0-15,1-3 0 0,-1 1 0 0,0-1 0 16,0 0 0-16,-3 1 0 0,1 2 0 0,-1-3 0 16,-3 3 0-16,1-3 0 0,-7 3 0 0,0 0 0 15,1 3-9-15,-1 0-4 0,0-1-1 0,1-2 0 16,2 3 14-16,-3-3 0 0,3 3 12 0,1-3-12 15,-4 0 0-15,0 0 0 0,1-3-10 0,2 3 10 16,-6 3-9-16,7-3 9 0,-4 0 0 0,3 0 0 16,1 0 0-16,2-3 0 0,0 0 0 0,0 1 0 15,1 2 0-15,-1-6 0 0,0 4 0 0,1-1 0 16,-4 3 0-16,0-3 0 0,4 3 0 0,2 0 0 16,6-2 0-16,-3 2-8 0,-6-3 8 0,7 3 0 0,5 0 0 15,-3-3 0-15,-6 3 0 0,4 0 0 0,-1 0 0 16,0 3 0-16,3-3 0 0,-5 0 0 0,-4 3 0 15,3-1 0-15,12 4 0 0,-6-4 0 0,-2 1 0 0,2 0 0 16,6-1-8-16,0 4 8 0,0-4 0 0,1 4 0 16,-4-4 0-16,6 1 0 0,6 2 0 0,-3-2 0 15,-6-1 0-15,9 1 0 0,3 0 0 0,1-1 0 16,-4 1 0-16,-3 0 0 0,0-3 0 0,3 2 9 16,9 1-1-16,-6-3 0 0,-6 3 0 0,6-3-8 15,9 0 12-15,0 0-4 0,-9 5-8 0,3 0-12 16,6-5 2-16,0 0 1 0,0 0 17 0,0 0 3 15,-9 3 1-15,9-3 0 0,0 0-12 0,0 0 0 0,0 0 0 16,0 0 8-16,0 0-8 0,0 0 0 0,-6 2 9 16,6-2-9-16,-6 3 8 0,6-3-8 0,0 0 8 15,0 0-8-15,-8-3 12 0,8 3-1 0,3-5-1 0,-3-3 0 16,-6 0-10-16,3 0 0 0,9 0 0 0,0-2 0 16,-1-3 8-16,1-1 0 0,-3 1 0 0,3-3 0 15,3-2-8-15,0 2 0 0,0-3 0 0,3 3 0 16,3-2 0-16,-6 2 0 0,-3 0-11 0,0 0 11 31,-3 0-32-31,-3 6 0 0,3-3-1 0,-6 2-684 0,-3 3-137 0</inkml:trace>
  <inkml:trace contextRef="#ctx0" brushRef="#br0" timeOffset="65426.789">972 9287 1594 0,'-3'0'35'16,"3"0"7"-16,-3 0 2 0,3 0 1 0,0 0-36 0,0 0-9 0,0 0 0 0,0 0 0 0,0 0 70 0,0 0 12 15,12 0 2-15,-3 3 1 0,-3-1-9 0,9 1-3 16,-6-1 0-16,6 1 0 0,-3 0-13 0,3-1-4 16,-1 1 0-16,4 2 0 0,0-2-22 0,3 0-5 15,-3-3-1-15,3 2 0 0,0-2-15 0,2 3-3 16,4-3-1-16,-3 0 0 16,3 0-132-16,-6 0-26 0,2 3-6 0,-8-1-1 0</inkml:trace>
  <inkml:trace contextRef="#ctx0" brushRef="#br0" timeOffset="65609.708">948 9739 1773 0,'-12'6'50'0,"12"-1"11"0,0-5-49 0,0 0-12 0,0 0 0 0,0 5 0 16,6 3 80-16,0-5 12 0,6-1 4 0,0 1 0 15,3-3-9-15,6-3-2 0,0-2 0 0,3 2 0 16,2-2-11-16,4-3-2 0,0 0-1 0,0 0 0 15,-1-2-12-15,-2 2-3 0,0 0 0 0,3 3 0 16,-9-3-42-16,2 2-14 0,-5 4 8 0,0-4-1264 16</inkml:trace>
  <inkml:trace contextRef="#ctx0" brushRef="#br0" timeOffset="69415.224">2603 8774 1504 0,'-6'-3'33'0,"6"3"7"0,0 0 2 0,0 0 0 0,0 0-34 0,0 0-8 0,0-5 0 0,0 5 0 16,6-6 120-16,-3 4 21 0,-3-1 5 0,0 3 1 16,0 0-45-16,-6-5-9 0,3 2-1 0,-3 3-1 15,-5 0-37-15,2 3-7 0,-6-1-2 0,6 4 0 16,-15-1-23-16,6 3-5 0,-3 0-1 0,-3 2 0 16,-2 4-16-16,-1-1 10 0,-3 0-10 0,-3 3 8 15,4-5-8-15,-4 4 0 0,3 1 9 0,3 0-9 16,4-3 10-16,5 1-2 0,0-4-8 0,3 1 12 15,6-1-2-15,0-2-1 0,6 3 0 0,0-3 0 16,6 0-9-16,3 2 0 0,6-2 0 0,6-2 0 16,3-4 15-16,5-2-3 0,-5 0 0 0,9 0 0 0,0-2-12 0,0 2-13 15,-1 0 2-15,4-3 1 0,0-2-10 16,0 5-3-16,-1 0 0 0,1 2 0 0,-9-2 4 16,6 3 1-16,-4 2 0 0,-5 1 0 0,0-1 18 0,-3 0 0 15,0 0 0-15,-6 3 0 0,0 0 0 0,-6 0 0 16,0 0 0-16,-3 3 0 0,-6 2 0 0,-3 0 0 15,0 0 0-15,-15 6 9 0,3-3 1 0,-6 2 0 16,0 4 0-16,-2-1 0 0,-7 0 1 0,0 3 0 16,0-3 0-16,-5 5 0 0,-1 1 1 0,3-1 0 15,-3 1 0-15,4-1 0 0,2-5 7 0,0 3 1 16,6-3 1-16,1 0 0 0,8 1-13 0,0-6-8 0,3-1 10 16,9-1-10-16,3-1 0 0,3 0 0 0,6-5 0 15,9 0 0-15,-3 0 0 0,12-5 0 0,0 2 9 0,2-5-9 16,4 0 0-16,6 0 0 0,-6-3 0 0,2 3 0 15,7-2 0-15,-6-4 0 0,5 4 0 0,-2-1 0 16,-3-2 0-16,6 2 0 0,-4-2 0 0,4 5 0 16,-6-3 0-16,0 3 0 0,-4-3 0 0,-2 3 0 15,-6 3 0-15,0 0 0 0,-6-3 8 0,-1 5-8 16,-2-2 0-16,-3 2 0 0,0-2-10 0,-9-3-807 16,3 8-162-16</inkml:trace>
  <inkml:trace contextRef="#ctx0" brushRef="#br0" timeOffset="69985.404">2133 10001 2156 0,'0'0'48'0,"0"0"9"0,-3-2 3 0,0-1 0 0,3-2-48 0,-3 2-12 0,3 0 0 0,-3-2 0 15,3 5 99-15,0 0 17 0,0 0 4 0,0 0 1 16,0 0-63-16,6-3-13 0,0 3-2 0,3 0-1 16,0 0-20-16,3-2-4 0,0 2-1 0,6-3 0 15,-6 3-7-15,5 0-2 0,-2 0 0 0,0 0 0 16,3 0-8-16,6 3 0 0,-9-1 0 0,3 1 0 16,-1 0 0-16,4 2 8 0,-6 0-8 0,0 1 8 15,-3-4-8-15,0 4 0 0,-3-1 0 0,0 0 0 16,-6 3-14-16,3 3 2 0,-12-3 0 0,0 2 0 15,-3 3-15 1,0 1-2-16,-9-1-1 0,0 3 0 0,-3 0 6 0,0-1 0 0,-2 1 1 0,2 3 0 16,-9-3 23-16,0 0 0 0,3-3 0 0,4 3 0 15,2 0 28-15,0-3 0 0,3-3 0 0,6 1 0 0,0-3-10 0,6 0-2 16,3 0 0-16,3-8 0 0,0 0-4 16,6 8-2-16,3-3 0 0,6-5 0 0,-3 0 22 0,9 0 5 15,-3-5 1-15,6 2 0 0,2-2-22 0,-2 0-5 16,0-3-1-16,3 2 0 0,-3-4 10 0,2 2 3 15,-2 0 0-15,0-3 0 0,0 1-12 0,3-1-3 16,-4 3 0-16,-2-2-921 16,0 2-185-16</inkml:trace>
  <inkml:trace contextRef="#ctx0" brushRef="#br0" timeOffset="71148.245">3577 8763 1310 0,'0'0'37'0,"-6"3"8"0,0 2-36 0,-3-2-9 0,-6 2 0 0,3-2 0 0,-3-1 85 0,0 1 15 15,0 2 4-15,4 0 0 0,-1-2-28 0,0 2-4 16,0 1-2-16,0-1 0 0,-3 3-30 0,3 0-5 16,3 2-2-16,-3 1 0 0,0 0 3 0,0 4 0 15,1 1 0-15,-4 0 0 0,3 3-3 0,0 2 0 16,3 0 0-16,-3 3 0 0,6 2-9 0,0 3-3 16,3-2 0-16,0 2 0 0,3 3-12 0,3-3-9 15,0 0 12-15,0 0-12 0,3 3 0 0,0-3 0 16,3-3 0-16,0 1 0 0,0-1 0 0,0-2 0 0,3 0 0 15,0-3 0-15,-1-2-11 0,4-4 1 0,-3-1 0 0,6-4 0 16,0-2 10-16,0-3-12 0,0-2 12 0,-3 0-12 16,-1-1 12-16,4-7 0 0,0 0 0 0,0-6 0 15,3 1 13-15,0-4 2 0,2-1 0 0,1-4 0 16,0-5 1-16,-6 3 1 0,3-3 0 0,-3-2 0 16,-3 2-3-16,-1 0-1 0,-2-2 0 0,0 2 0 15,-3-3-1-15,-3 4-1 0,-3-1 0 0,0-3 0 16,-3-4-1-16,-3 4 0 0,-3 1 0 0,-3 2 0 15,-3 0-10-15,0 0 12 0,-2-2-12 0,-4-1 12 16,-3 4-12-16,0-1 0 0,0-3 0 0,0 3 0 16,0 6-11-16,1-1 3 0,2 6 0 0,-3 5 0 15,0 0 8-15,0 6-8 0,3 4 8 0,1 1-8 16,-1 2 8-16,6 3 0 0,0 5 0 0,0 3-8 16,6 3 8-16,0 2 0 0,3 3 8 0,0 2-8 15,3 1 0-15,0 4 9 0,3-1-9 0,3 1 0 0,6-2 0 16,0 1 0-16,6-1 0 0,0 0 0 0,2-5 0 0,1-1 0 15,3-1 11-15,-3-4-3 0,3-2 2 0,3 0 1 16,-10 0 0-16,7-3 0 0,0 0 1 16,-3-2 0-16,0-3 0 0,-3 0 0 0,-1 2-12 0,-2-2 0 15,0 3 0-15,0-3-772 16,-6 0-156-16</inkml:trace>
  <inkml:trace contextRef="#ctx0" brushRef="#br0" timeOffset="71449.401">4038 9342 2156 0,'-12'-5'48'0,"12"5"9"0,0 0 3 0,-6-5 0 0,-3 0-48 0,6-1-12 0,0 1 0 0,0 0 0 16,3 5 71-16,0 0 12 0,-3-3 2 0,3 3 1 15,0 0-46-15,0 0-8 0,0 0-3 0,0 0 0 16,0 0 10-16,0 0 1 0,-3 8 1 0,-3 3 0 15,3 2-17-15,-2 0-3 0,2 3-1 0,0 0 0 16,3 5-8-16,-3-5-1 0,-3 0-1 0,6 2 0 16,3 6 18-16,0-3 3 0,0-5 1 0,-3-3 0 15,3 3-32-15,0-3 8 0,2-2-8 0,1 0 0 16,3-3 0-16,0-3 0 0,0-3 0 0,3 1 0 16,0-3-22-16,-3-3-7 15,3-4-2-15,-3-1 0 0,3 0-68 0,-3-3-13 0,0-2-4 0,-1-6-653 16,-2 1-131-16</inkml:trace>
  <inkml:trace contextRef="#ctx0" brushRef="#br0" timeOffset="71553.554">3889 9168 1874 0,'0'0'53'0,"0"0"11"0,-3 2-51 0,3-2-13 16,0 0 0-16,0 0 0 0,0 0 55 0,0 0 8 15,9 0 1-15,3 0-638 0,3-2-128 16</inkml:trace>
  <inkml:trace contextRef="#ctx0" brushRef="#br0" timeOffset="71878.578">4425 8819 2754 0,'0'0'60'0,"0"0"13"0,0 0 3 0,0-6 1 0,-6 1-61 0,3 0-16 0,-3-1 0 0,6 6 0 16,-3-5 52-16,3 5 7 0,0 0 1 0,0 0 1 16,0 0-52-16,-6 5-9 0,-3 3 0 0,3 3 0 15,-3 2-9-15,0 3 9 0,1 3 0 0,-1-1 0 16,0 6-11-16,0 2 11 0,0 6-10 0,3-3 10 16,0 3-10-16,0 2 10 0,0 1-10 0,0-1 10 15,3 1-15-15,0-1 3 0,3-2 1 0,0-3 0 0,0 0 11 16,3-3 0-16,0 1 0 0,0-6 0 0,3 0 0 0,3-5-10 15,0 3 10-15,0-6 0 0,3 0-13 0,3-5 4 16,-1 0 1-16,1-3 0 16,3-5-21-16,0 0-4 0,0-2-1 0,3-6-785 15,3-6-157-15</inkml:trace>
  <inkml:trace contextRef="#ctx0" brushRef="#br0" timeOffset="72315.981">4577 9073 2790 0,'0'0'61'0,"0"0"13"0,-6 0 2 0,-3 0 3 0,0-3-63 0,3 3-16 0,6 0 0 0,0 0 0 16,0 0 68-16,0 0 10 0,0 0 2 0,6 0 1 16,3-3-62-16,0 3-19 0,3-2 8 0,3 2-8 15,0 0 0-15,-1 0 0 0,1 0 0 0,3 0 8 16,-3 2-8-16,3 4 0 0,0-6 0 0,-3 2 0 15,0 1 0-15,-1 2-15 0,-2-2 3 0,3 2 0 16,-3 0 12-16,-3 3 16 0,3-2-3 0,-3 2-1 16,-3-3-12-16,0 3 0 0,0 0 0 0,-6-8 0 15,3 10 0-15,-3-2 0 0,-6 3 0 0,0-3 0 16,0 5-18-16,-6-2 3 0,0-1 1 0,-3 3 0 16,0-5 14-16,-3 3-9 0,4-1 9 0,-4 1-8 15,-3 0 8-15,3-1 0 0,-3 1 0 0,6-3 0 0,-3 0 0 16,4 0 0-16,2-3 0 0,6 3 0 15,0-3 0-15,3-2 0 0,3-3 0 0,0 8 0 0,9-3 0 16,-3 0-8-16,6 1 8 0,2-4 0 0,4-2 0 16,0 3 0-16,3 0 0 0,3-3 0 0,0 0 0 0,2-3 9 15,-2 0-1-15,3-5-8 0,-3 3 8 0,6-3-8 16,-1-2 0-16,-2 2 0 0,0 0 0 0,0-3 0 16,-1 0 0-16,-5 1 0 15,0-3-48-15,0 2-17 0,-6-2-3 0,0 0-794 16,-3-3-158-16</inkml:trace>
  <inkml:trace contextRef="#ctx0" brushRef="#br0" timeOffset="72578.084">5026 8681 2602 0,'0'0'57'0,"0"0"12"0,-3 5 3 0,3-5 1 0,0 0-58 0,0 8-15 0,0-8 0 0,9 11 0 16,0-3 37-16,6 5 5 0,0 0 1 0,3-2 0 15,0 5-8-15,2-3-2 0,1 3 0 0,0 0 0 16,3 5-17-16,0-3-4 0,0 3-1 0,2 3 0 16,-2 0 3-16,0 0 1 0,-9 0 0 0,3 2 0 15,-3 1-15-15,-6-1 0 0,-3 1 8 0,-6 2-8 16,0-3 12-16,-6 3-1 0,-3 0 0 0,-3 0 0 16,0 1-2-16,-6-1 0 0,-3 0 0 0,0 0 0 15,-5 0-9-15,-1 0 0 0,-3-2 0 0,0-1-901 16,-3 0-183-16</inkml:trace>
  <inkml:trace contextRef="#ctx0" brushRef="#br0" timeOffset="73402.255">5764 9170 2203 0,'0'0'48'0,"0"0"11"0,0 0 1 0,0 0 2 0,3 8-50 0,-3-8-12 0,3 6 0 0,3-1 0 15,-6-5 74-15,0 0 12 0,0 0 2 0,9 0 1 16,3-3-29-16,3-5-7 0,0 0-1 0,-3-5 0 16,6 0-40-16,-6-8-12 0,3 0 0 0,-4-6 8 15,4 1 5-15,0-3 2 0,-3 0 0 0,0-6 0 16,0 1 0-16,-3-6 0 0,0 3 0 0,-3-3 0 15,-3 1-15-15,0-1 9 0,-6 3-9 0,3 5 8 16,0 6-8-16,-6 5 0 0,0 2 0 0,0 6 0 16,-3 2 0-16,3 3 0 0,-3 0 0 0,0 8 0 15,-9 0 0-15,6 6 0 0,-3 2 0 0,1 2 8 16,-1 1-8-16,0 5 0 0,0 5 0 0,3 0-11 16,0 3 11-16,0 2 0 0,0 3-9 0,3 0 9 15,3 3 0-15,0 3 10 0,1-1-1 0,2 3 0 16,3 0-9-16,3-3 0 0,-3 1-12 0,5-1 12 15,4 1 17-15,0-1 11 0,3-5 3 0,-3 0 0 0,3-2-31 16,3-1 8-16,6-7-8 0,-3-1 0 0,5 1 0 16,1-6-10-16,0-5 2 0,3 0 0 0,-3-3 8 15,5-5-13-15,-2 0 5 0,3-8-853 16,3-5-171-16</inkml:trace>
  <inkml:trace contextRef="#ctx0" brushRef="#br0" timeOffset="74368.955">6369 8930 2150 0,'-18'0'61'0,"12"-3"13"0,0 0-59 0,-3 1-15 0,-6 2 0 0,6-3 0 16,-3 0 107-16,3 1 18 0,-3-1 4 0,1 1 1 15,-1-1-36-15,0 0-7 0,0 3-2 0,0-2 0 16,3-4-56-16,0 6-11 0,0-2-2 0,3-1-1 16,0 3-15-16,0 0 0 0,-3 0 0 0,3 3 0 15,0 2-16-15,1 0 4 0,-4 3 1 0,3 3 0 16,0 2 0-16,-3 0 0 0,3 0 0 0,-3 9 0 15,0-1 11-15,0 3 0 0,3-1-9 0,0 4 9 16,-3-1 0-16,3 1-9 0,6-1 9 0,0 1 0 16,0-3-10-16,3-3 10 0,3-3-8 0,3 3 8 15,3-7-13-15,0 1 2 0,-3-4 1 0,6 0 0 16,0-6 10-16,-1-2-8 0,1-1 8 0,0-4-8 16,0-1 8-16,-3-5 0 0,3 0 10 0,-6-3-10 15,0-4 9-15,3-1-9 0,-6-3 8 0,0 1-8 16,-3-6 0-16,2 3 0 0,-2-8 0 0,-6-1 0 15,-2 1 0-15,-1-2-12 0,0 4 0 0,0-2 1 0,0 5 11 16,-6 3 0-16,0 3 0 0,0 4 0 0,0 4 0 16,0 4 0-16,0 6 0 0,-3 0 0 0,4 3 0 0,-1 2 0 15,3 3 0-15,0 3-8 0,3 0-4 0,0-1 0 16,6 3 0-16,3 1 0 0,0-1 20 16,6-5 3-16,3-3 1 0,5 0 0 0,1-2-12 0,0-3 0 15,3-3 0-15,3-2 8 0,0-3-8 0,2 0 0 16,-2 0 0-16,0-2 0 0,-3-1 0 0,0 3 0 15,-3-2 0-15,-1 4 0 0,1 1 8 0,-3 0 0 16,-3 2 0-16,3 0 0 0,3 1 13 0,-3-1 3 16,-3 0 0-16,0 3 0 0,2-2 6 0,1 2 2 15,-3-3 0-15,3 3 0 0,-3-3-32 0,0 3 0 0,3 0 0 16,-3 0 0-16,-3-2 0 0,0-1 0 0,-1 1 0 16,1-1 0-16,-3 0 8 0,-3 3-8 0,-3 0 11 15,0 0-11-15,0-8 9 0,0 3-9 0,-3 0 0 0,-3-1 9 16,0-2-9-16,-2 3 8 0,-1 0-8 0,-3 0 8 15,-3 2-8-15,3 0 0 0,0 3 0 0,0 0 0 16,-3 0 0-16,3 0 0 0,0 6 0 0,1-1 0 16,-4 0 0-16,0 0 0 0,3 3 0 0,-3 0 0 15,6 0 0-15,-3 0 0 0,6 0-8 0,0 0 8 16,0-3 0-16,3 3-11 0,0 0 11 0,3 0-8 16,0-2 8-16,0-6-8 0,0 0 8 0,0 0-8 15,9 2 8-15,3 1 0 0,0-3 10 0,0 0-10 16,-3-5 0-16,3 2 0 0,3 0 0 0,-3 3-10 15,-3-2 10-15,-1-1 0 0,1 3 0 0,-3 0 0 16,3 0 0-16,0 3 0 0,-3-1 0 0,0 4 0 0,-3-1 0 16,3-3-8-16,0 4 8 0,-3 2-8 0,3 2 8 15,0 1 0-15,3 2 0 0,0 0 8 0,-3 3-8 0,9-3 0 16,-4 9 0-16,1-4 0 0,3 9 0 0,-3-4 0 16,3 4 0-16,3 2 0 0,-3 0 0 15,-3 0 0-15,-3 3 0 0,0 2 0 0,-1 1 0 0,-5 2 0 16,-3 5 0-16,-3 0 0 0,-2 3-17 0,-4-5-5 15,0 2-1-15,-9-2 0 16,0 0-9-16,-3-1-1 0,-3-4-1 0,3-1 0 0,-2-2 16 0,-4-3 3 16,3-5 1-16,0-3 0 0,0-2 14 0,1-6 13 15,-1-5-2-15,3-6-1 0,0-2 9 0,0-5 1 0,0-3 1 16,1-8 0-16,5-2-10 0,-3-6-3 0,3-2 0 16,0-6 0-16,6-3-16 0,3 1-4 0,6-8-1 15,0 5 0-15,6 0 2 0,6 5 1 0,3 0 0 16,3 3 0-16,6 0 2 0,-1 5 0 0,7-2 0 0,0 4 0 15,0 1-6-15,5 3-1 0,1-1 0 0,3 1-781 16,3 2-157-16</inkml:trace>
  <inkml:trace contextRef="#ctx0" brushRef="#br0" timeOffset="75351.715">7280 8763 1702 0,'0'0'37'0,"0"0"8"0,0 0 2 0,-3-3 1 0,0-5-38 0,-3 3-10 16,3-3 0-16,0 3 0 0,-3 0 119 0,3 2 21 15,3-2 5-15,0 2 1 0,-6 0-42 0,6 3-8 16,0 0-1-16,0 0-1 0,0 0-48 0,-3 6-10 15,0 4-1-15,3 3-1 0,0 3-14 0,-3 6-4 16,0 1 0-16,3 6 0 0,0 3-16 0,0 5 0 16,-3 8 0-16,0 0 0 0,0 3 0 0,3-1 0 15,-3 4-8-15,3-4 8 0,-3 1 0 0,3-3 0 16,3 0 0-16,0-3 0 0,-3-2 0 0,3-8 0 0,3-1 0 16,0-4 0-16,0-3 0 0,0-6-11 0,-3-7 2 15,3-3 0-15,3-3 9 0,-9-5 12 0,0 0-2 0,6-5-1 16,0-8-9-16,-1-6 0 0,1-5 0 15,0-2 0-15,-6-6 0 0,0 0 10 0,0-2-10 0,-3-6 10 16,-3-2-10-16,1-3 0 0,-1-3 0 0,-3-5 0 16,0 3 0-16,-3 0 0 0,-3 2 0 0,3 3 0 15,0 5 0-15,3 6 0 0,-6 2 0 0,3 3 0 16,3 3 0-16,1 2 12 0,2 5-4 0,0 1 0 16,6-1 1-16,0 4 0 0,0 1 0 0,3 4 0 15,0-1-9-15,5 3 0 0,4 0 0 0,0 0 0 16,6 3 0-16,3 0 0 0,3 2 0 0,6 3 0 15,-4 0 0-15,4 0 0 0,-3 5 0 0,3 1 0 16,-1-1 0-16,1 3 0 0,-3-3 0 0,-3 3 0 16,3 5 0-16,-7 1 10 0,-5 1-10 0,0 1 10 15,-3 3 2-15,-3 2 0 0,-6 0 0 0,-3 0 0 0,0 3-4 16,-6 0 0-16,-6 2 0 0,-3 1 0 0,-6-3-8 16,1 5 12-16,-4 0-12 0,-3-3 12 0,0 1-22 0,-3-3-4 15,-2-3-1-15,2 3 0 16,0-6-75-16,-3-2-15 0,-2 0-3 0,8-3-678 15,3-5-135-15</inkml:trace>
  <inkml:trace contextRef="#ctx0" brushRef="#br0" timeOffset="75691.57">7973 8776 2077 0,'0'0'45'0,"0"-5"10"0,-3-3 1 0,0 0 4 0,0 0-48 0,-3 0-12 0,3 0 0 0,0 0 0 16,3 8 61-16,0 0 11 0,0 0 1 0,-3-2 1 16,3 2-18-16,-3-6-3 0,3 6-1 0,-6 3 0 15,0 2-6-15,3 3-2 0,-6 0 0 0,4 5 0 16,-4 3-14-16,-3 3-3 0,3 5-1 0,-3 2 0 15,0-2-10-15,0 5-3 0,-3 5 0 0,3 3 0 16,-3 0-13-16,3 6 0 0,1-3 0 0,-1 2 0 16,6-2 0-16,3-1 0 0,-3 4 0 0,6-4 0 15,-3-2 0-15,9 0 0 0,0-2 0 0,3-4 0 16,0 1 0-16,2-3 8 0,1-2-8 0,3-3 0 0,0-6 0 16,0-2 0-16,-3-3 0 0,6-2 0 0,3-6 0 0,-1-2-10 15,1-9 2-15,3-1-828 16,3-4-166-16</inkml:trace>
  <inkml:trace contextRef="#ctx0" brushRef="#br0" timeOffset="76019.491">8152 9086 2595 0,'0'0'57'0,"0"0"12"0,0 0 3 0,3-5 0 0,-3-1-57 0,0 6-15 0,0 0 0 0,6-8 0 16,8 3 56-16,-2 0 8 0,6-1 1 0,0 4 1 16,0 4-53-16,6-2-13 0,0 3 0 0,-4 0 0 15,4-1 0-15,0 1 0 0,0 0 0 0,3 5 0 16,-6-3 0-16,-1 5 0 0,1 1 0 0,-6 2 0 16,0 0 0-16,-3 3 0 0,-3 0 0 0,-6 0 0 15,0 0 0-15,-6 3 0 0,-3-1 0 0,-3 1 0 16,0-1 23-16,-6 1 8 0,-3-4 1 0,-3 1 1 15,4 3-33-15,-4-1 0 0,0-2 0 0,-6 0 0 16,3-3 0-16,0-2 0 0,1 0 0 0,-1-4 0 16,0-1-94-16,0-1-22 15,6-2-5-15,6-3-677 0,6-6-135 0</inkml:trace>
  <inkml:trace contextRef="#ctx0" brushRef="#br0" timeOffset="76269.336">8652 8961 2523 0,'0'0'56'0,"-6"6"11"0,0-1 2 0,0 0 2 0,-3 1-57 0,0-1-14 15,0 5 0-15,-3 1 0 0,-3 0 78 0,6-1 13 16,-3 1 2-16,4 7 1 0,-1 1-42 0,3 2-8 0,-3 3-1 0,3-3-1 16,0 3-29-16,3-3-5 0,0 3-8 0,-3-3 11 15,6 0-11-15,0 0 0 0,3 0 0 0,0-2 0 16,0-3 0-16,3 0 0 0,3 0 0 0,0-3 0 15,-3 0 8-15,6-5 0 0,-1 0 0 0,4-3 0 32,-3 1-32-32,6-4-6 0,3-2-2 0,-3-2-856 0,0-4-172 0</inkml:trace>
  <inkml:trace contextRef="#ctx0" brushRef="#br0" timeOffset="76501.791">8804 9295 2106 0,'0'0'46'0,"0"0"10"0,0 0 1 0,-3-3 3 0,-3 1-48 0,3-1-12 0,3 3 0 0,0 0 0 16,0 0 101-16,0 0 19 0,0 0 3 0,0 0 1 16,0 0-57-16,0 0-11 0,0 0-3 0,0 0 0 15,0 0-29-15,0 5-5 0,0 3-2 0,-3 3 0 16,3-1 23-16,-3 4 4 0,3-4 0 0,-3 6 1 16,3 0-24-16,-3 0-5 0,3 0 0 0,0 2-1 15,0-2-15-15,3 5 9 0,-3-2-9 0,3-3 8 0,0-3-8 16,3 0 10-16,-3 0-10 0,3-2 10 0,2-1-10 0,-2-2 0 15,0 0 9-15,3-5-9 0,0 0 0 0,0-3-12 16,3-6 2-16,-6 1 0 16,6-3-106-16,-3-3-22 0,3-2-4 0,-6 0-1061 15</inkml:trace>
  <inkml:trace contextRef="#ctx0" brushRef="#br0" timeOffset="76795.204">8887 9118 2170 0,'-12'0'48'0,"6"0"9"0,0 0 3 0,0-3 1 0,-3 6-49 0,3-3-12 0,-3 2 0 0,0 3 0 15,0-2 99-15,1 5 17 0,-1-3 3 0,3 3 1 16,0 3-50-16,0-3-10 0,3 2-1 0,0 1-1 16,3-3-16-16,-3 3-3 0,6-4-1 0,0 1 0 15,0 0-30-15,0 0-8 0,3-5 0 0,3 2 0 16,0-2 0-16,-4-1 0 0,4-2 0 0,-3 0 0 15,6 0-24-15,-6-2-7 16,3-3-1-16,-6 2 0 0,6-2 32 0,-9 5 0 0,0 0 0 0,3-3 0 16,-3 3 10-16,0 0-10 0,0-5 8 0,0 5-8 15,-3-6 0-15,0 4 0 0,-3-4-14 0,0 6 5 16,0 0 9-16,0 0 0 0,0 0 0 0,6 0 0 16,-3-2 0-16,-3-1 0 0,6 3 0 0,0 0-1262 15</inkml:trace>
  <inkml:trace contextRef="#ctx0" brushRef="#br0" timeOffset="77186.605">8110 8869 1765 0,'0'0'50'0,"0"0"11"0,-3 0-49 0,3 0-12 0,0 0 0 0,0 0 0 16,0 0 128-16,0 0 22 0,0 0 5 0,9 0 1 15,3-3-50-15,0 1-10 0,0 2-1 0,3-3-1 16,-1 0-30-16,1 3-7 0,0-2-1 0,3 2 0 15,3 0-28-15,0 0-5 0,-3-3-2 0,5 3 0 16,1 0-6-16,0-3-2 0,0 3 0 0,3-2 0 16,-4 2-13-16,4-3 0 0,-6 3 8 0,0 0-8 15,0 0 0-15,0-3 0 0,-4 3 0 0,-2 0 0 16,0-2-43-16,-3-1-1 0,-6 3-1 16,3-3-795-16,-3 1-158 0</inkml:trace>
  <inkml:trace contextRef="#ctx0" brushRef="#br0" timeOffset="77353.884">8434 8747 2055 0,'0'0'45'0,"0"0"10"0,0 0 1 0,0 0 2 0,0 0-46 0,9 0-12 16,0 0 0-16,3 0 0 0,0 3 96 0,3-1 16 0,3-2 4 0,3 3 1 16,0 0-57-16,2-1-12 0,1 4-3 0,0-1 0 15,0 3 0-15,-3-3 0 16,-4 0 0-16,-2 1 0 0,0 2-16 0,-6 0-3 0,-3 0-1 0,0 2 0 15,-3 1-13-15,-6-1-2 0,-3 4-1 0,-3-1-871 32,-6 0-174-32</inkml:trace>
  <inkml:trace contextRef="#ctx0" brushRef="#br0" timeOffset="80352.682">9193 8692 1552 0,'0'0'44'0,"0"0"10"0,0 0-43 0,0 0-11 0,0-6 0 0,-2 4 0 15,2-1 84-15,0 3 16 0,0 0 2 0,0 0 1 0,0 0-23 0,0 0-5 16,0 0-1-16,0 0 0 0,0 0-22 0,2 11-5 16,-2-3-1-16,-2 7 0 0,2 4 5 0,0 2 1 15,0 3 0-15,0 2 0 0,2 1-27 16,-4 5-5-16,2 2 0 0,0 3-1 0,2 3-10 0,-2 2-1 16,0-2-8-16,-2-3 12 0,2 0-12 0,0-3 8 15,-3 1-8-15,3-6 0 0,0 2 0 16,-3-4 0-16,3-3 0 0,-3 0 0 0,6-6 0 0,-6-5 0 15,3-2 0-15,0-3 0 16,0 0-129-16,0-8-19 0,0 0-4 0</inkml:trace>
  <inkml:trace contextRef="#ctx0" brushRef="#br0" timeOffset="81071.995">9589 8832 1566 0,'0'0'34'0,"0"0"7"0,0 0 2 0,-6 0 1 0,0 0-35 0,1 0-9 16,-1 0 0-16,6 0 0 0,-9 0 106 0,-3 2 19 15,3 1 4-15,0 2 1 0,0 1-38 0,0-1-7 16,0 0-1-16,3 3-1 0,0 3-26 0,0 2-5 15,0 0 0-15,-3 3-1 0,3 3-25 0,0 4-5 16,3 1-1-16,0 3 0 0,0-1-12 0,1 6-8 16,2-3 8-16,-3 3-8 0,0-3 9 0,3 0-9 15,6 0 12-15,2-2-12 0,1-1 0 0,-3-2 0 16,3 0 0-16,3-3 0 0,3-5 0 0,-3 0 0 16,0-3 0-16,6 0 0 0,-3-5 0 0,2 0 0 15,-2-8 0-15,3 0 0 0,-3-3 8 0,6 1-8 0,-3-6 9 0,0 0-9 16,-1-8 12-16,1 0-4 0,0 0-8 15,3-5 12-15,-3 0-12 0,0 0 11 0,0-3-11 16,-1 0 10-16,-5 0-10 0,0-2 12 0,0 2-12 0,-6 0 12 16,-3 0-1-16,-3 3 0 0,-6 0 0 0,0 2 0 15,-6 1-11-15,0 5-9 0,-2-3 9 0,-1 3-13 16,-3 2-9-16,-3 0-2 0,-3 3 0 0,0 3 0 16,-2 3 3-16,-1-1 0 0,0 3 0 0,0 3 0 15,-3-3 5-15,4 5 2 0,2-3 0 0,3 1 0 16,3 2 14-16,3 3 0 0,3 0 0 0,6 0 0 15,-3 0 0-15,6 3 0 0,0-3 0 0,6 2 0 16,3-2 13-16,3 0-1 0,0 3 0 0,3-3 0 16,3 0 1-16,6-3 0 0,0-5 0 0,3 5 0 15,-1-5-13-15,4 0 11 0,3-2-11 0,-3-1 10 0,2-2-10 16,1-1 8-16,3-2-8 0,0 0 8 0,-1-2-8 16,-5-3-16-16,3-1 4 0,-3 4 1 15,0-1-57-15,-4-2-11 0,-5 0-2 0,0 2-991 16</inkml:trace>
  <inkml:trace contextRef="#ctx0" brushRef="#br0" timeOffset="81419.087">9890 8546 2354 0,'0'0'52'0,"0"0"10"0,0 0 2 0,-6 3 3 0,0-1-54 0,6-2-13 0,-3 6 0 0,3 4 0 16,3 1 64-16,0-1 11 0,3 1 1 0,3 5 1 16,3-3-44-16,6 6-9 0,6-4-1 0,-4 7-1 15,7-1-22-15,0 0-12 0,-3 0 2 0,0 3 0 16,2 0 10-16,-2 0 0 0,0 2 0 0,3-2 0 16,-3 2 0-16,-4 1 11 0,4 2-3 0,-3 0 0 15,0-3 0-15,-3 1-8 0,-3-1 12 0,-3 1-4 16,-1-3 11-16,-2-1 1 0,-3 1 1 0,-3-3 0 15,-6 3 24-15,0-3 5 0,-3 1 1 0,-3 1 0 16,-2-1 1-16,-4 1 1 0,-9 1 0 0,0 3 0 16,-3 2-45-16,-2 2-8 0,-7-4 0 0,-3 5-8 15,-3-1-71-15,-2 1-13 0,-1-3-4 0,-2-2-784 16,8-3-156-16</inkml:trace>
  <inkml:trace contextRef="#ctx0" brushRef="#br0" timeOffset="82251.867">11283 8813 2008 0,'-9'0'44'0,"9"0"10"0,0 0 2 0,0 0 0 0,0 0-45 0,0 0-11 0,0 0 0 0,3 8 0 16,0 0 88-16,-3 0 15 0,3 5 3 0,0 1 1 0,0 1-50 0,-3 4-9 16,0-1-3-16,3 6 0 0,-3 3-25 0,3 2-4 15,-3 3-2-15,3-3 0 0,-3 0-6 0,0 0 0 16,0 0-8-16,0-3 12 0,-3-4-12 0,0 1 0 15,3-4 0-15,0-3 0 0,0-3 12 0,0-2-3 16,0-1-1-16,3-2 0 16,3-5-97-16,-6-3-20 0,0 0-4 0,3-8-957 15</inkml:trace>
  <inkml:trace contextRef="#ctx0" brushRef="#br0" timeOffset="82422.595">11012 9125 1694 0,'0'0'48'0,"0"0"11"0,0 0-47 0,0 0-12 0,9-2 0 0,3-3 0 16,0 2 71-16,6 0 12 0,6-2 2 0,2-3 1 15,4 0 0-15,3-5 0 0,0 0 0 0,5 5 0 16,1-3-40-16,3 6-8 0,-1-3-2 0,1 0 0 16,-3 3-23-16,-1-1-5 0,1 4 0 0,3-1-1075 15</inkml:trace>
  <inkml:trace contextRef="#ctx0" brushRef="#br0" timeOffset="83119.122">12959 8469 2415 0,'0'0'53'0,"0"-2"11"0,-3-4 3 0,3 6 1 0,-3-2-55 0,3-4-13 16,0 4 0-16,0 2 0 0,0 0 75 0,0 0 12 16,0 0 2-16,0 0 1 0,0 0-41 0,0 0-8 15,0 0-1-15,0 0-1 0,-6-5-26 0,-3 5-5 16,0 2 0-16,-3 1-8 0,-6 2 11 0,0 0-11 15,-5 6 10-15,-4 0-10 0,-3 2 12 0,-3 0-4 0,-2 3-8 16,-4 2 12-16,-3 1-12 0,4-1 0 0,-1 1 0 0,3 2 0 16,3 0 0-16,1 0 0 0,2-2 0 0,6-6-10 15,0 3 10-15,6 0 0 0,4-3 0 0,5-2 8 16,3-1-8-16,3-2 0 0,3 3 0 0,6-3 0 16,3 0-9-16,2-3 9 0,7 0-10 0,3-2 10 15,0 0-8-15,6-3 8 0,6 0 0 0,-1-3-9 16,1 3 9-16,6-3 0 0,2 3 0 0,1 0-8 15,-3 0 8-15,2 0 0 0,-2 0-9 0,0 3 9 16,-3 0-11-16,-4-1 3 0,-2 4 0 0,0-1 0 16,-6-2 8-16,-4 2-8 0,1-3 8 0,-3 4-8 15,-6 2-2-15,0-3 0 0,-9 3 0 0,0-3 0 16,-3 3-8-16,-6 3-2 0,-3-1 0 0,-6 4 0 16,-6-1-26-16,0 3-6 0,-5 0 0 0,-4 2-1 15,-6 3-30-15,0 0-5 0,-5 3-2 16,-7 0 0-16,-2 0 36 0,-1 2 7 0,-3 1 2 0,1-1 0 15,5-2 74-15,1-3 15 0,-1 0 4 0,3-2 0 0,7-1 37 16,2-2 8-16,0 0 2 0,12-3 0 0,1 1-29 0,8-6-6 16,9-1 0-16,3-1-1 0,3-6-47 0,9 8-12 15,9-6 0-15,2 1 0 0,10-3 0 0,0-3 0 16,3 1 0-16,2-1-11 0,4-5 11 0,0 3 0 16,2 0 0-16,7-1 0 0,0-2 0 0,-1 0 0 15,1 3 0-15,-3 0 0 0,-4-1 15 0,-2 4-2 16,0-1 0-16,-7 1 0 0,-2-1-13 0,-3 3 0 15,-3 0 0-15,-6 3 0 0,-1-1-11 0,-5 1-1 16,-3-1-1-16,0 4-817 0,-6 2-163 16</inkml:trace>
  <inkml:trace contextRef="#ctx0" brushRef="#br0" timeOffset="83595.951">12301 9663 1465 0,'12'0'32'0,"-12"0"6"0,9-3 2 0,0 0 2 0,0 1-34 0,3-4-8 16,-3 1 0-16,2 0 0 0,1-1 140 0,-3 1 27 15,3 3 5-15,0 2 0 0,-3-6-33 0,6 6-7 16,-6-2-2-16,3-1 0 0,-3 3-56 0,3 0-11 16,-1 0-3-16,4 0 0 0,-3 3-21 0,3-1-5 15,-3 1-1-15,3 0 0 0,-3-1-16 0,0 3-3 16,-3-2-1-16,3 2 0 0,-3 3-13 0,-1 0 0 16,-5 0 0-16,-3 0 0 15,-3 3-41-15,-2-1-15 0,-4 4-2 0,-3-1-1 16,-6 0 8-16,0 0 2 0,0 3 0 0,0 0 0 0,-3-3 36 0,4 3 13 15,-4-3-9-15,0 1 9 0,0-1 20 0,3-3 10 16,-3 6 2-16,3-3 0 0,4-2 8 0,-1-3 3 0,3 0 0 16,3 0 0-16,6 0-29 0,0-6-6 15,3-2 0-15,0 0-8 0,12 3 13 0,3-6-4 0,0 1-1 16,2-3 0-16,4-3 2 0,3 0 0 0,3 0 0 16,3 0 0-16,-1-3 14 0,1 3 2 0,3-2 1 0,0 2 0 15,2 0 17-15,-2-3 4 0,-3 3 1 0,3 0 0 16,-4 3-39-16,-2-3-10 0,-6 0 0 0,0 0 0 31,0 3-129-31,-3 0-28 0,-7-3-6 0,-2 5-1 0</inkml:trace>
  <inkml:trace contextRef="#ctx0" brushRef="#br0" timeOffset="84525.048">13667 8549 1582 0,'3'0'44'0,"-3"0"12"0,0 0-45 0,0 0-11 0,0 0 0 0,0 0 0 0,0 0 127 15,-9-6 23-15,0 4 5 0,9 2 1 0,0 0-31 0,-12-3-5 16,4 0-2-16,-4 1 0 0,3-1-44 0,0 3-9 16,3-5-1-16,-6 5-1 0,3-3-27 0,9 3-4 15,-9 0-2-15,9 0 0 0,-15 3-2 0,3 2 0 16,0 3 0-16,-6 5 0 0,4 1-28 0,-4 1-20 16,0 4 4-16,0 7 0 0,3 4 16 0,-3-1-10 15,3 2 10-15,4 4-8 0,2-6 8 0,0 3-10 16,3 2 10-16,3-2-10 0,3 0 10 0,6-3 0 15,3 2-9-15,3 1 9 0,5-5-12 0,4-4 3 16,6-1 0-16,3-4 0 0,0-2-2 0,2-5 0 16,1-1 0-16,0-5 0 0,-1-5 2 0,1 0 0 15,-3-2 0-15,-3-6 0 0,0-3 9 0,-1-2 0 0,-2 0 8 16,0-6-8-16,0 1 21 0,0-1 0 0,-4-5 0 16,-2 3 0-16,0-3-2 0,-6 1-1 0,0-1 0 0,-3 0 0 15,-6 0-7-15,0 0-2 0,0 1 0 0,-6-1 0 16,-3 3-9-16,-3-1 0 0,-6 1 0 0,0 0 8 15,-6 0-8-15,1 2-11 0,-1 4 3 0,-6-1 0 16,0 0-3-16,-3-3 0 0,1 6 0 0,-4 0 0 16,0 2-10-16,0 3-3 0,4 3 0 0,2 0 0 15,0 2 6-15,3 3 1 0,0 0 0 0,7 5 0 16,2 1 5-16,6 4 0 0,3 3 1 0,3 1 0 16,3 4 2-16,6 1 0 0,3 5 0 0,3-3 0 15,2 3 9-15,4 2 0 0,3-5 10 0,3 3-10 16,3-3 12-16,0 0-3 0,-1 3-1 0,1-5 0 0,3 2 5 15,-6-3 1-15,0 3 0 0,-1-5 0 16,-2 0 3-16,0 0 1 0,-3-5 0 0,0 5 0 0,0-1-6 16,-4-1 0-16,1-1-1 0,0-5 0 0,-3 0-11 0,3 0-14 15,-3 2 3-15,0-2-828 16,3-5-165-16</inkml:trace>
  <inkml:trace contextRef="#ctx0" brushRef="#br0" timeOffset="84804.849">14301 8919 2138 0,'-6'-5'47'0,"6"5"9"0,-6-3 3 0,6 3 1 0,-3-2-48 0,3 2-12 0,0 0 0 0,0-3 0 16,0 3 92-16,0 0 16 0,0 0 4 0,0 0 0 15,-3 8-56-15,0 2-12 0,0 1-1 0,0 5-1 16,-2 0-10-16,2 5-3 0,-3 3 0 0,3-3 0 15,3 0-11-15,-3 3-2 0,3-3-1 0,3 0 0 16,0 0-15-16,0-2 0 0,0-3 0 0,2-3 0 16,1 0 0-16,0-2 0 0,3-6 0 0,-3 0 0 15,3-2-12-15,0-3-3 0,3-3 0 0,0-5 0 16,0-2-88-16,3-3-17 16,-3-3-4-16,3-5-993 0</inkml:trace>
  <inkml:trace contextRef="#ctx0" brushRef="#br0" timeOffset="84906.306">14185 8782 2194 0,'-12'0'62'0,"12"0"14"0,0 0-60 0,0 0-16 15,0 0 0-15,0 0 0 0,0 0 16 0,0 0 0 16,6 2 0-16,9-2-973 16</inkml:trace>
  <inkml:trace contextRef="#ctx0" brushRef="#br0" timeOffset="85194.309">14825 8424 2698 0,'-12'-5'76'0,"6"5"18"0,0 0-75 0,-3 0-19 0,0 3 0 0,1-1 0 15,2 1 50-15,0 2 6 0,0 1 2 0,0 2 0 16,-3 2-35-16,3 3-7 0,0 3-2 0,-3 3 0 15,3-1-14-15,0 3-16 0,-3 11 3 0,0 0 1 16,0 0 2-16,0 2 1 0,0 0 0 0,0 3 0 16,4-2-2-16,-1 2 0 0,-3 0 0 0,6-3 0 15,3 1 11-15,0-3 0 0,0-1 0 0,3 1 0 16,3-6 0-16,3-4-8 0,-4-1 8 0,7-5 0 16,-3-3 0-16,6-3 0 0,0-4 0 0,3-6 8 15,0 0-8-15,3-8 0 0,5 0 0 0,1-8-817 16,0 0-160-16</inkml:trace>
  <inkml:trace contextRef="#ctx0" brushRef="#br0" timeOffset="85609.045">14974 8700 2810 0,'-21'0'80'0,"12"2"17"0,9-2-77 0,-6 3-20 15,-3-1 0-15,6-2 0 0,-3 3 53 0,6-3 7 0,0 0 2 0,0 0 0 16,9 3-34-16,9-3-6 0,0 2-2 0,3 1 0 16,3 0-20-16,2-3 0 0,1 0 0 0,0 2 0 15,0 1 0-15,-3 0 0 0,-1-1 0 0,1 1 0 16,0 0 0-16,-6-1 0 0,0 1 0 0,-3 2-8 16,-3 0 8-16,-3 3 0 0,-6-2-9 0,-3-6 9 15,0 8 0-15,-3 2 0 0,-3 3 0 0,-3-2 0 16,-3 0 0-16,-3-1 0 0,0 3 0 0,0-2 0 15,-6 2 0-15,3-2 0 0,1 2 0 0,-4-2 0 16,0 2-8-16,0-3-1 0,3 4 0 0,0-1 0 16,0 0 9-16,7 0 0 0,-4 1 0 0,3-4-8 15,6-2 8-15,0 3 0 0,3-1 0 0,0-2 0 16,6 0 0-16,3-3 12 0,3 3-4 0,3-2 0 16,0-6-8-16,2 2 0 0,4 1-11 0,3-3 11 15,-3-3 0-15,3-2 0 0,0 0 0 0,2-3 10 16,-2-3-10-16,6 1 0 0,0-1 0 0,3 0 8 15,2-2-16-15,-2 0-4 0,-3 0-1 0,3-3 0 16,-3 0-115-16,-4-3-22 0,1 1-5 0,-3-1-993 16</inkml:trace>
  <inkml:trace contextRef="#ctx0" brushRef="#br0" timeOffset="85878.049">15385 8313 2718 0,'-18'0'60'0,"12"3"12"0,6-3 2 0,-3 5 2 0,0 0-60 0,3 3-16 16,3 0 0-16,3 0 0 0,6 0 18 0,3 3 1 0,6 2 0 0,2 0 0 15,7 3-2-15,0 0 0 0,0 3 0 16,-1-1 0-16,4 3-7 0,0 0-2 0,0 3 0 0,-1 3 0 16,4-1 9-16,-3 1 2 0,0 4 0 0,-7-4 0 15,1 2-9-15,-3 0-2 0,-3-3 0 0,-6 4 0 16,-3-4-8-16,-6-2 10 0,-6 2-10 0,-3 1 10 15,-6 2 33-15,-3 0 6 0,-9-3 2 0,-3 3 0 16,-6 1-35-16,-2-4-8 0,-1 1 0 0,-6-1-8 31,0-2-73-31,1 0-22 0,-4-3-4 0,9-5-1 0</inkml:trace>
  <inkml:trace contextRef="#ctx0" brushRef="#br0" timeOffset="86657.318">16230 8951 1573 0,'0'0'34'0,"0"0"7"0,6 3 2 0,3-1 2 0,0-2-36 0,-9 0-9 15,12 0 0-15,0-2 0 0,6-1 142 0,-4-2 26 16,1-3 6-16,0-3 1 0,0 0-107 0,3-4-22 16,3-1-4-16,0-3-1 0,-4-2 24 0,1-3 5 15,0-2 1-15,3-3 0 0,-6 0-24 0,0-6-5 16,0-2-1-16,-3 0 0 0,-1 0-23 0,-2 3-5 15,-3-3-1-15,0 2 0 0,-3-2-12 0,-3 3 11 16,-3 5-11-16,0 0 10 0,0-1-10 0,-3 7 0 16,-3-4 0-16,1 9 0 0,-1 4 0 0,0 1 8 15,0 0-8-15,0 5 0 0,-3 3 0 0,0 2 8 16,3 0-8-16,-3 6 0 0,3 0 0 0,-3 2 0 16,0 6 0-16,4 2 0 0,-1 5-12 0,0 4 12 0,-3-1-12 15,6 8 12-15,0 0-12 0,0 3 12 0,0 2-10 16,3 0 10-16,0-2-9 0,0 5 9 0,6-2-8 0,-3 2 8 15,3-3 0-15,6 0 0 0,3-2 0 0,0 0 0 16,0-6 0-16,5 1 0 0,1-6 0 0,6-2-8 16,3-4-13-16,0-1-3 0,0-4 0 0,5-4-780 15,7-6-156-15</inkml:trace>
  <inkml:trace contextRef="#ctx0" brushRef="#br0" timeOffset="87670.965">17055 8509 2451 0,'0'0'54'0,"-9"-5"11"0,-3 2 3 0,0-2 0 0,0-1-54 0,-3 1-14 16,0 3 0-16,-3 2 0 0,0 0 64 0,1 0 9 15,-1 0 3-15,-6 2 0 0,0 1-44 0,6 2-9 16,3 0-2-16,-2 6 0 0,-7-3-21 0,6 5 0 16,6 3 0-16,-3 3 0 0,3 2 0 0,-3 3-10 15,3-1 10-15,3 1 0 0,3 3-11 0,1-1 11 16,2 1-10-16,3-4 10 0,3 1-13 0,2-3 3 15,1 1 1-15,3-4 0 0,0 1 9 0,9-6 0 16,0-3 0-16,0-2 0 0,-3 0-13 0,3-5 2 16,8-3 1-16,-2-3 0 0,-3-2 10 0,0-3-8 15,0-3 8-15,0-2-8 0,2 0 8 0,-5 0 11 16,-6-6-3-16,3 1 0 0,0-1-8 0,-6-2 0 16,-3-3 0-16,-3-2 8 0,3-1-8 0,-3 1 10 15,-6-6-10-15,0 6 10 0,-3-1-10 0,0 3-12 0,0 3 2 0,-6 8 1 16,-3 0 9-16,3 5 0 0,-3 2 0 15,3 1 8-15,-5 5-25 0,-4 3-5 0,3-1-1 16,0 6 0-16,3-2 23 0,-3 2 0 0,0 2 0 0,3 1 0 16,10-1-12-16,-1 1 12 0,-3 0-10 0,6-1 10 15,3 1-13-15,3-1 3 0,6-4 1 0,0 2 0 16,2-1 0-16,4-4 0 0,9-3 0 0,-3 0 0 16,-3-3 9-16,3 1 0 0,2-6-9 0,-2 3 9 15,0-3 0-15,0 2 0 0,-3 1 0 0,3-3 0 16,-1 3 26-16,-2 0 0 0,0 2 0 0,0 0 0 15,0 1 8-15,0-1 2 0,-6 0 0 0,6 3 0 16,-1 0-20-16,4 0-3 0,-6 0-1 0,0 0 0 16,0 0-3-16,6 0-1 0,-3-2 0 0,2 2 0 15,-5-3-8-15,0 3 0 0,6-5 0 0,-6 2 0 16,0 0 0-16,0 1 0 0,-6-1 0 0,3 1 8 16,-4-1 2-16,-2 0 0 0,-6 3 0 0,0 0 0 0,3-5 12 15,-6 0 2-15,-3-3 1 0,3 2 0 0,-2 1-6 16,-1 2-2-16,-3-2 0 0,-3 0 0 15,-3 2-17-15,3 1 0 0,0-1 0 0,0-2 0 0,-6 5 0 0,-3 0 0 16,4 0 0-16,-1 2 0 0,3 1 0 0,-3 2-11 16,-6-2 11-16,3 2-10 0,0 3 10 0,4 0 0 15,-7 0 0-15,9 3-8 0,3-1 8 0,0-2 0 16,3 3 0-16,6-1-8 0,-3 6 8 0,6-5 0 16,3-1-9-16,3 4 9 0,-3-4 0 0,9-2-11 15,6 0 11-15,3-3-8 0,-3-2 8 0,5 0-10 0,1-3 10 16,0-3-10-16,6 0 10 0,-6 1 0 0,-7-4 0 15,1 1 0-15,3 0 0 0,-6-3 0 0,-3 3 0 0,0-3 0 16,0 0 0-16,-3 0 0 0,-3-3 8 0,-3 6-8 16,0 0 27-16,-3-3 1 0,6 2 0 0,-6 4 0 15,-3-4-10-15,3 6-2 0,6-2 0 0,-6 2 0 16,0 0-24-16,0 0-6 0,3 2-1 0,5 4 0 16,-2-1 15-16,0 3 0 0,-3 5 9 0,3 0-9 15,3 9 0-15,-3-1 0 0,0 3 0 0,0 2-10 16,0 6 10-16,3-1-8 0,-3-1 8 0,0 1-8 15,0 6 8-15,0-2-12 0,0 4 12 0,0-1-12 16,-6 1 12-16,3 1 0 0,3-3 0 0,-6 0 8 16,-6 0-8-16,0-5 0 0,3-3 0 0,-3 0 0 15,3-5 0-15,-6-3 0 0,-6 0 0 0,3-5 0 16,0 0 0-16,-3-3 0 0,0-2 0 0,-2-1 0 16,-1-4-16-16,0-4-5 0,0-2-1 0,-6-2 0 15,-3-4-18-15,1 1-3 0,2-6-1 0,-6 1 0 16,-6-6-10-16,1 0-2 0,8-2-1 0,-6-1 0 15,3 0-2-15,3-2 0 0,4 3 0 0,5-1 0 0,3 1 45 16,6-3 14-16,0-1 0 0,9 1-10 0,6 3 34 0,3-3 6 16,6-1 2-16,6 4 0 0,5-1-32 0,10 1 0 15,3-1 0-15,3 1 0 0,5-3 0 0,1-1 0 16,-4 4 0-16,-2 2-733 16,3-2-150-16</inkml:trace>
  <inkml:trace contextRef="#ctx0" brushRef="#br0" timeOffset="88772.465">17864 8207 1627 0,'6'-8'36'16,"-6"8"7"-16,6-2 1 0,-6-3 2 0,3-1-37 0,-3 1-9 0,0 5 0 0,0 0 0 0,0 0 127 0,-3-3 23 16,3 3 5-16,-3 3 1 0,-3 0-59 0,6 2-11 15,-3 3-2-15,3 5-1 0,0 0-50 0,3 6-9 16,-3 2-3-16,6 0 0 0,0 3-10 0,0 2-3 16,3 3 0-16,-3 1 0 0,0 1 4 0,0 4 0 15,-3-4 0-15,0 4 0 0,3-1-4 0,-3-2 0 16,-3 0 0-16,0-6 0 0,0 3 0 0,0-5 0 15,0-3 0-15,0-2 0 0,-3-1 5 0,0-4 1 0,0-1 0 16,0-3 0-16,0-4-14 0,0-4 0 0,-3 4 0 16,6-6 0-16,-6 0 0 0,3-3 0 0,-6 0-9 0,3-5 9 15,3 0-20-15,-3-5 1 0,3 0 1 0,-3-6 0 16,0 1 6-16,6-8 2 0,0-1 0 0,0-2 0 16,-3-3 10-16,3-5 0 0,0 0 0 0,0-3-8 15,0-2 8-15,0 0-8 0,-3-6 8 0,0 1-8 16,3 4-5-16,0 1-1 0,-3 5 0 0,3 5 0 15,-3 0 14-15,3 6-9 0,0 5 9 0,0 2-8 16,3 6 8-16,0 2 0 0,0 3 0 0,3 0 0 16,-3 3 0-16,6 5 12 0,0 0-4 0,6 3 0 15,3-1-8-15,6 4 0 0,-1-1 8 0,7 0-8 16,9 1 0-16,-3 2 0 0,-1-3 0 0,4 3 8 16,-3 2-8-16,0 1 12 0,-10 0-4 0,1 2 0 15,-9 0 0-15,0 0 0 0,-6 3 0 0,-9 0 0 0,0 0 7 16,-6 2 1-16,-3-2 1 0,-6 3 0 15,-3-1 0-15,-6 1 0 0,-3-1 0 0,-2 1 0 0,-1-3-17 16,-6 0 0-16,0-1 0 0,3 1 0 16,1-2-40-16,2-4-9 0,3 1-2 0,3-3-734 15,3-3-147-15</inkml:trace>
  <inkml:trace contextRef="#ctx0" brushRef="#br0" timeOffset="89061.588">18799 7924 2149 0,'0'0'47'0,"-6"0"9"0,-3 0 3 0,0 3 2 0,0 0-49 0,-3-1-12 0,0 4 0 0,3-4 0 15,0 6 60-15,1 0 8 0,-4 0 3 0,3 5 0 16,-3 0-24-16,3 3-5 0,-6 3-1 0,0 2 0 15,0 3 4-15,0 2 1 0,-3 3 0 0,-2 8 0 16,-1 0-22-16,0 3-5 0,0 0-1 0,3 2 0 16,0 0-6-16,1 3-2 0,2 0 0 0,3 0 0 15,3 0-10-15,3-5 0 0,3 0 0 0,3-3 8 16,3-3-8-16,6-2 0 0,0-3 0 0,9-2 0 16,-1-6 0-16,7-5-14 0,3-3 3 0,6-3 1 15,0-7-20-15,2-3-4 0,4-3-1 16,-3-5-770-16,2-2-155 0</inkml:trace>
  <inkml:trace contextRef="#ctx0" brushRef="#br0" timeOffset="89664.114">19013 8308 1482 0,'-12'-5'42'0,"12"5"9"0,0 0-41 0,0 0-10 0,-9 0 0 0,6-3 0 15,-3-2 172-15,3 5 32 0,0-6 6 0,0 6 2 16,0-5-139-16,3 5-27 0,0 0-6 0,0 0 0 16,0 0 23-16,0 0 5 0,0 0 0 0,6-3 1 15,-6 3-12-15,9-2-2 0,-3-1-1 0,-6 3 0 16,0 0-5-16,18-2-1 0,3-1 0 0,-3 3 0 16,0 0-28-16,6 3-7 0,-4-1-1 0,1 3 0 15,6-2-12-15,-6 2 0 0,0 1 8 0,2-4-8 16,-2 6 0-16,-3-2 0 0,-3 2 0 0,0-1 0 15,-3 1-18-15,0 3 0 0,-6 0 0 0,-3 2 0 0,-3-3-2 16,-3 4 0-16,-6-1 0 0,-3 5 0 16,-3-2-8-16,0 0-3 0,-3 0 0 0,-6 2 0 15,-2-2 2-15,-1 3 0 0,-3-1 0 0,0-2 0 0,1 0 13 16,-4-3 2-16,3 3 1 0,3-5 0 0,0 5 38 0,7-3 8 16,2-2 2-16,3-1 0 0,3-2-11 0,3-3-1 15,3 1-1-15,6-6 0 0,0 0-10 0,6 5-1 16,3 0-1-16,6-5 0 0,3 0-10 0,3 0 0 15,2-5 0-15,4 2 0 0,0-2 0 0,-3 2 0 16,6-2 0-16,-4 2 0 0,4 1 0 0,-3-4 12 0,3 1-12 16,-4 3 12-16,1-4 2 0,0 1 1 0,0 0 0 0,0-1 0 15,-4 1-3-15,1 0-1 0,0-1 0 0,0 1 0 32,-6 3-129-32,-3-1-26 0,-3-2-4 0,-4 2-1012 0</inkml:trace>
  <inkml:trace contextRef="#ctx0" brushRef="#br0" timeOffset="90074.101">19683 7998 1666 0,'-6'-2'36'0,"6"2"8"0,0 0 2 0,-3 0 2 0,-3-3-39 0,6 3-9 16,0 0 0-16,0 0 0 0,0 0 88 0,0 0 16 0,0 0 4 0,0 0 0 15,3 3-40-15,-3-3-7 16,6 10-1-16,0 4-1 0,0 1 7 0,-3 7 2 0,-3-1 0 16,3 5 0-16,0 3-8 0,-3 0 0 0,0 3-1 15,3 3 0-15,-3-1-31 0,0-2-5 0,6-1-2 0,-3 1 0 16,0 0-21-16,0-3 9 0,0 0-9 0,0-2 0 16,3-1 0-16,-3-2 0 0,-3 0-15 0,5-3 5 31,-2-5-94-31,3-3-18 0,0-2-4 0,3-6-621 0,-3-3-124 0</inkml:trace>
  <inkml:trace contextRef="#ctx0" brushRef="#br0" timeOffset="90384.015">20141 8313 2396 0,'0'0'68'0,"0"-5"15"0,0-3-67 0,0 3-16 16,3-3 0-16,3 0 0 0,3 0 63 0,0 0 9 16,6 3 1-16,0-3 1 0,0 2-7 0,6 4-2 15,-1-1 0-15,4 3 0 0,-3 3-44 0,3-1-9 16,0 4-1-16,-6 2-1 0,-1 2-10 0,1 1 0 16,3 2 0-16,-9 0-11 0,-3 3 19 0,0-3 3 15,-3 1 1-15,0 1 0 0,-9 4 6 0,0-3 2 16,-6 2 0-16,-3-2 0 0,-6 3-20 0,0-3 0 15,3 0 0-15,-3-1-9 0,1 1 9 0,-4-2-10 16,3-1 10-16,-3-3-10 0,3 4-10 0,0-4-3 16,1 1 0-16,-1-6 0 15,3 0-54-15,3-5-11 0,3-2-3 0,0-1-693 0,3-5-140 16</inkml:trace>
  <inkml:trace contextRef="#ctx0" brushRef="#br0" timeOffset="90610.228">20540 8260 2394 0,'0'0'52'0,"0"0"12"0,0 0 1 0,0 0 3 0,0 0-55 0,-3 3-13 0,-3 2 0 0,6-5 0 15,0 0 91-15,-6 11 15 0,-3 2 3 0,0 0 1 16,3 1-60-16,-2-1-12 0,-1 3-2 0,-3-1-1 16,3 4-14-16,3 0-2 0,0-4-1 0,0 4 0 15,0 2-9-15,3 0-1 0,3-2-8 0,0-3 12 16,0 2-12-16,3-5 0 0,0 1 0 0,3-1 0 15,0 0 0-15,0 0 0 0,6 1 9 0,0-7-9 16,-1 1-10-16,4-5-7 0,0 0-2 0,0-3-863 16,3-3-173-16</inkml:trace>
  <inkml:trace contextRef="#ctx0" brushRef="#br0" timeOffset="90835.659">20796 8443 2415 0,'-9'-3'53'0,"9"3"11"0,0 0 3 0,0 0 1 0,0 0-55 0,-3 0-13 15,-3 3 0-15,6-3 0 0,0 0 80 0,-3 5 12 0,3 0 4 0,0 6 0 16,0 0-68-16,3-1-12 0,0 3-4 0,0 1 0 16,-3 2 23-16,0-1 4 15,3 1 1-15,0 3 0 0,-6-1-27 0,6-2-5 16,-3 3 0-16,3-3-8 0,-3-1 12 0,3 1-12 0,-3-2 12 0,3-4-12 16,0-2 12-16,-3-8-12 0,0 0 12 0,12 5-12 15,0-5 0-15,0-2-16 0,-3-4 2 0,0-1 0 31,0-7-120-31,2 1-24 0,-2 0-5 0,3-6-617 16,-3-2-124-16</inkml:trace>
  <inkml:trace contextRef="#ctx0" brushRef="#br0" timeOffset="91028.666">20903 8395 1792 0,'-12'6'40'0,"6"-4"8"0,-3-2 1 0,4 3 1 16,-4-1-40-16,0 4-10 0,0-4 0 0,0 4 0 15,0-1 124-15,0 0 24 0,3 3 4 0,0-2 0 16,0-1-65-16,0 0-14 0,6 0-2 0,-3 1-1 15,3-1-30-15,0 0-7 0,3 1-1 0,-3-6 0 16,0 0-19-16,3 5-4 0,-3-5-1 0,6 2 0 0,-6-2-8 16,0 0 0-16,0 0 0 0,9 0 8 15,-3-2-8-15,-6 2 0 0,9-5-10 0,-3-3 10 16,0 0-148-16,0-3-23 0,0 1-5 0,3-4 0 0</inkml:trace>
  <inkml:trace contextRef="#ctx0" brushRef="#br0" timeOffset="91358.609">20165 8107 1897 0,'0'0'41'0,"0"0"9"0,0 0 2 0,0 0 2 0,9 0-43 0,0 2-11 0,-3 1 0 0,3-3 0 15,0 0 108-15,0 0 19 0,0 0 4 0,0 0 1 16,2 0-22-16,-2 0-4 0,3 0-1 0,0 0 0 16,3 0-65-16,0-3-14 0,3 1-2 0,0-1-1 15,3 1 5-15,-1-1 0 0,4-2 1 0,3 2 0 16,0 0-29-16,-6 3-12 0,2-2 1 0,1 2 0 16,-3-3-5-16,0 3-2 0,-3-3 0 0,-6 3 0 15,3-2-5-15,-1 2-1 0,-5-3 0 0,0 3 0 16,-9 0-32-16,0 0-6 15,0 0-2-15,0 0 0 0,6-5-96 0,-6 5-19 0,3-3-4 16,-3 3-452-16,-6-2-90 0</inkml:trace>
  <inkml:trace contextRef="#ctx0" brushRef="#br0" timeOffset="91511.495">20525 7996 1940 0,'0'0'43'0,"0"0"9"0,-6 2 1 0,3-2 1 0,0 3-43 0,3-3-11 16,0 0 0-16,-3 0 0 0,3 0 100 0,0 0 19 15,0 0 3-15,0 0 1 0,0 0-47 0,9 5-8 16,6-2-3-16,0 0 0 0,3-1-29 0,-6-2-7 15,3 6-1-15,3-4 0 0,-4 1-16 0,1 2-4 16,-6 0-8-16,3 3 12 0,-6-2-12 0,0 2 0 16,0 0 0-16,-3 2 0 0,-3-2 0 0,-3 5-8 15,-3 0 8-15,-3 3-815 0,3 3-155 16</inkml:trace>
  <inkml:trace contextRef="#ctx0" brushRef="#br0" timeOffset="91751.121">21088 8385 2235 0,'0'0'49'0,"0"0"11"0,0 0 1 0,0 0 2 0,6 2-51 0,-6-2-12 0,6 3 0 0,0 2 0 15,0 1 60-15,0-1 8 0,0 0 3 0,-1 3 0 16,1 0-16-16,3-3-3 0,-6 3-1 0,0 3 0 15,0-3-9-15,0 2-2 0,-3 1 0 0,-3-1 0 16,0-2-8-16,0 3-3 0,0 0 0 0,-3-1 0 16,0 1-29-16,-2-1 8 0,-1 4-8 0,3-4-865 15,-3-2-175-15</inkml:trace>
  <inkml:trace contextRef="#ctx0" brushRef="#br0" timeOffset="92243.083">21740 8133 2464 0,'0'-13'70'0,"0"8"14"0,3-1-67 0,-3 1-17 0,0 5 0 16,0-5 0-16,-3 0 75 0,0-1 11 0,3 6 2 0,-6 0 1 16,0 0-25-16,-3 0-6 0,3 6-1 0,-3 2 0 15,0 2-41-15,0 3-8 0,0 6-8 0,0 2 12 16,0 0-12-16,-3 6 0 0,4-1 0 0,-1 1 0 15,0 2 0-15,3-5 0 0,0-1 0 0,0 4 0 16,3-3 0-16,0-3-9 0,3 0 9 0,0-3 0 16,0 1-9-16,3 5 9 0,3-8 0 0,3-3-9 15,0 0 9-15,3-5 0 0,2-3 0 0,1-2 0 16,0 0 0-16,3-3 8 0,3-6-8 0,3 4 11 16,2-4-2-16,-2-2 0 0,0 1 0 0,-3-4 0 15,3-2-1-15,-3-1 0 0,-1-1 0 0,-2-1 0 16,-3-8-8-16,0 3 0 0,-3-6 9 0,0 1-9 15,-6-1-11-15,0-2-6 0,-3 0-2 0,-3 0 0 16,-6 3-20-16,0 2-4 0,-6 5-1 16,-3 1 0-16,-3-1 10 0,-6 3 2 15,-8 6 0-15,-1 2 0 0,3 0 11 0,-3 5 2 0,1 3 1 0,2 3 0 16,6 0 18-16,0 4 0 0,3 1 0 0,7 3 0 16,-1 5 0-16,6 0 0 0,3 0 0 0,6 0 0 15,3-3 0-15,3 3 12 0,6-3-1 0,0 0-1 0,5-2 9 0,1-1 1 16,6-4 1-16,0-1 0 0,3-3-7 15,2 1-2-15,1-6 0 0,0 1 0 0,3-3-12 0,-4-3-10 16,1 0 2-16,-6-6 0 16,3 1-110-16,0-3-22 0,2-5-4 0</inkml:trace>
  <inkml:trace contextRef="#ctx0" brushRef="#br0" timeOffset="92476.764">21978 7728 2188 0,'0'0'48'0,"0"0"11"0,0 0 1 0,0 0 1 0,0 0-49 16,12 14-12-16,0-1 0 0,5 0 0 0,1 0 22 0,3 1 2 0,0 4 0 0,6 1 0 15,9-1 20-15,-7 3 4 0,-2 1 0 0,-3 1 1 16,0 1-19-16,0 3-4 0,-4-1-1 0,1 3 0 16,-9-2 15-16,6 4 2 0,-6 1 1 0,-3 3 0 15,-9-1-10-15,0 3-1 0,-6 0-1 0,-6-3 0 16,-9 3-11-16,-3 0-3 0,-5 1 0 0,-7 1 0 15,-6-4-81-15,0 2-17 16,-5-6-3-16,-4 1-1107 0</inkml:trace>
  <inkml:trace contextRef="#ctx0" brushRef="#br0" timeOffset="93597.366">17977 9118 1864 0,'0'0'41'0,"0"0"9"0,0 0 2 0,0 0 0 0,0 0-42 0,0 0-10 0,6-3 0 0,0 0 0 16,3 3 61-16,3-2 11 0,3-1 1 0,-3 0 1 15,9 1-4-15,0-1-1 0,-1-2 0 0,7 2 0 16,3 3-20-16,0 0-4 0,2 0-1 0,1 0 0 16,0 3 4-16,3-3 0 0,2-3 0 0,4 0 0 15,3-2-28-15,5 3-4 0,4 2-2 0,2-3 0 16,4 3-1-16,5-5 0 0,4-1 0 0,2-2 0 16,7 3-1-16,-1-3-1 0,3 0 0 0,1 0 0 15,5 0-11-15,-3 3 8 0,-2 0-8 0,-1-1 8 0,-2 1-8 16,-4 2 8-16,0 1-8 0,4 2 8 0,-4 0 6 0,-2 5 1 15,-4-5 0-15,-2-3 0 0,-1 3 5 0,-5 3 2 16,-1-3 0-16,-2-3 0 0,-1 1-3 0,1 2-1 16,-7-3 0-16,1 3 0 0,-3-2-18 0,-1-1 10 15,4 3-10-15,-4-3 8 0,1 3-8 0,-3-2 0 16,-1-1 0-16,-2 3 8 0,3-3-8 0,-7 1 0 16,1-4 0-16,-3 4 0 0,0 2 0 0,2-6 0 15,4 4 8-15,-3-3-8 0,-7 2 0 0,7 0 0 0,0 1 0 16,-1-1 0-16,-5 0 0 0,3-2 0 15,-3 2 0-15,-1 1 0 0,1-4 0 0,3 4 0 16,-3-1 8-16,2 0-8 0,1 1 0 0,-3-3 0 16,3 5 0-16,-4-6 8 0,1 4-8 0,-3-4 0 0,0 4 0 0,-4-1 0 15,-2 0 0-15,0-2 0 0,0 5 8 0,0-5-8 16,2 5 0-16,-2 0 0 0,-3-3 0 0,6 3 0 16,3-3 0-16,-4 1 0 0,-2-1 0 0,0 1 0 15,-6-4 0-15,3 4 0 0,-1 2 0 0,1-6 0 16,-9 6 0-16,0-2-12 0,-6 2 4 0,9 0 8 15,-12 0-22-15,-3 0 3 0,0 0 1 0,0 0-889 16,-6-3-177-16</inkml:trace>
  <inkml:trace contextRef="#ctx0" brushRef="#br0" timeOffset="94543.715">18918 9353 1858 0,'0'0'52'0,"-6"0"13"0,0 0-52 0,-3 0-13 15,0 0 0-15,-3 0 0 0,0 0 77 0,3 3 13 16,-5-1 2-16,5 1 1 0,-3 0-22 0,0 2-5 15,0 0-1-15,0 0 0 0,3 3-47 0,-3 3-10 16,-3 0-8-16,3-1 12 0,0 3-12 0,1 1 12 16,-1 4-12-16,0 1 12 0,3 2 1 0,0-3 1 15,0 1 0-15,0 2 0 0,3 3 7 0,0-3 2 16,6 0 0-16,-3 0 0 0,6 1-11 0,3-1-3 16,0 0 0-16,0-3 0 0,3 1 3 0,3 2 1 15,0-2 0-15,0-1 0 0,5 1-3 0,-2-3-1 16,3 2 0-16,3-2 0 0,-3 0-1 0,3-3-8 15,-3 0 12-15,5-2-4 0,1-1 8 0,0-4 0 16,3-1 1-16,3 0 0 0,-1-2-3 0,1-3-1 0,3-5 0 0,-3-3 0 16,-1 2 14-16,1-4 2 0,-3-1 1 0,-3-2 0 15,0 2-10-15,-1-2-1 0,-5-3-1 0,0 0 0 16,-3 1-9-16,0-4-1 0,-3 1-8 0,-3-4 12 16,0 1-4-16,0 0-8 0,-6 0 11 0,0-6-11 15,-3 1 0-15,0-3-22 0,-6-3 3 0,0 0 1 31,0-2-14-31,-3 2-4 0,0-2 0 0,-3 5 0 16,0 0 8-16,-3 2 0 0,0 1 1 0,-3 5 0 0,-2 2 11 0,-4 6 3 0,-3 0 0 0,-6 5 0 16,-3 0 22-16,4 5 5 0,2 3 1 0,3 3 0 15,-3 2-3-15,4 3 0 0,2 2 0 0,3 1 0 16,0 5-12-16,6 0 9 0,0 2-9 0,6 1 8 16,3 2-8-16,1 5-11 0,7 1 3 0,4-1 0 0,3 1-1 15,3-1 0-15,6-2 0 0,0 3 0 16,0-6 9-16,3 3-10 0,3-3 10 0,-1-3-10 0,7 1 10 15,-3-1 0-15,-3-2 8 0,2 0-8 0,1 0 10 16,0-3-2-16,-3 0-8 0,0-2 12 0,-3 0 4 16,-1-4 0-16,1-1 0 0,-3 2 0 0,-3 0-3 0,3 0 0 15,-3-6 0-15,0 6 0 0,-4-3-5 0,4 3-8 16,-3-2 11-16,0-1-11 16,-3-2-99-16,3-1-26 0,3 1-6 0</inkml:trace>
  <inkml:trace contextRef="#ctx0" brushRef="#br0" timeOffset="94914.781">19603 9771 1868 0,'0'0'41'0,"0"0"9"0,0 0 2 0,0 0 0 16,0 0-42-16,0 0-10 0,0 0 0 0,0 0 0 15,0 0 112-15,0 0 21 0,0 0 4 0,0 3 1 16,-3-1-47-16,3-2-10 0,0 0-1 0,0 8-1 16,3 0-19-16,-3 0-3 0,0 3-1 0,-3-1 0 15,3 6-16-15,0-3-3 0,-3 3-1 0,3 0 0 16,0 0-17-16,0 3-4 0,0-1-1 0,0-2 0 15,0 0-6-15,0 0-8 0,3 0 11 0,-3-3-11 0,5-3 0 0,-2-2 0 16,3 0 0-16,0-2-12 0,3-1-4 16,0-5 0-16,0-5 0 0,3-1 0 15,0-2-28-15,-3 0-5 0,3-7-2 0,-3-4 0 16,6-2-117-16,-3-6-23 0,-4 1-5 0,1-3-847 16</inkml:trace>
  <inkml:trace contextRef="#ctx0" brushRef="#br0" timeOffset="95020.863">19605 9506 2253 0,'-14'-2'49'0,"8"-1"11"0,-3 3 1 0,9 0 3 0,0 0-51 0,-9 3-13 0,-3-3 0 0,12 0 0 16,0 0 80-16,0 0 14 0,0 0 2 0,0 0 1 15,0 0-45-15,9 2-10 0,-3 1-2 0,6 0-835 16,0-1-167-16</inkml:trace>
  <inkml:trace contextRef="#ctx0" brushRef="#br0" timeOffset="95365.131">20228 9385 2646 0,'-9'-6'58'0,"3"1"12"0,-3 3 2 0,3-4 3 0,-3 4-60 0,0-4-15 0,0 4 0 0,0-1 0 15,0 3 59-15,0 0 9 0,0-3 1 0,0 3 1 16,0 3-34-16,1-3-6 0,-1 5-2 0,0 1 0 0,0-1-28 0,0 5 0 15,0 1 0-15,0 2 0 0,0 1 0 0,6-1 0 16,-3 0 0-16,3 8 0 0,-6 0 0 16,3 3 0-16,0 3 0 0,0-4 0 0,0 7 8 0,-3 7-8 15,3-3 11-15,4-2-11 0,-1-1 0 0,0-1 0 16,0-1 0-16,6-6-9 0,0 1 9 0,2-3 0 16,1-2 0-16,0-1 0 0,0-4 0 0,0 2 0 15,0-6 0-15,3-2-8 0,-9-8 8 0,0 0 0 16,12 8 0-16,0-3 0 0,3-2-9 0,0-6 0 15,3 1 0-15,-1-6 0 16,4-3-128-16,0-2-26 0,3-6-5 0</inkml:trace>
  <inkml:trace contextRef="#ctx0" brushRef="#br0" timeOffset="95815.64">20406 9599 2090 0,'-15'-3'59'0,"15"3"13"0,-6 0-57 0,0 0-15 0,3-2 0 0,-3 2 0 16,6 0 60-16,0 0 10 0,0 0 2 0,0 0 0 15,0 0 38-15,0 0 8 0,0 0 2 0,0 0 0 16,0 0-88-16,0 0-18 0,6-3-3 0,6 1-1 16,-3 2 62-16,3 0 12 0,0 0 2 0,0 0 1 15,3 0-95-15,-3 0-20 0,6-3-3 0,-3 3-1 16,-1 3 32-16,-2-1 16 0,3 1-1 0,0-1-1 15,-3 1-5-15,0 2-1 0,-3-2 0 0,3 5 0 16,-6-3-8-16,3 6 0 0,-6-3 0 0,-3 0 0 16,0 5 0-16,-3 0 0 0,-9 0 0 0,0 1 0 0,0-1-15 0,-3-3 2 15,-3 6 0-15,0 0 0 0,3-3 13 0,-5 1-11 16,2-1 11-16,0-3-10 0,3 1 10 0,0-3 0 16,3 0 0-16,3-3 8 0,0 1 9 0,3-1 3 15,0-5 0-15,3 2 0 0,0 1 6 0,3-3 2 16,0 0 0-16,0 0 0 0,9-3-12 0,0 3-3 15,6-2 0-15,0-1 0 0,3 1-13 0,0 2 0 16,0-3 0-16,0 0 0 0,2 1 0 0,1 2-18 16,3-3 4-16,-3 0 1 0,-3-5 13 0,3 6 0 0,2-1 0 15,-2-2 0-15,3-3 0 0,0 0 16 0,0-3-3 16,-1 3-1 0,1-5-90-16,0 3-18 0,3-6-4 0,-3 2-780 0,2 1-156 0</inkml:trace>
  <inkml:trace contextRef="#ctx0" brushRef="#br0" timeOffset="96063.79">20832 9358 2635 0,'-18'-2'75'0,"12"2"16"0,-3-3-73 0,3 3-18 0,0 0 0 0,6 0 0 16,0 0 59-16,0 0 8 0,0 0 1 0,0 0 1 15,0 0-14-15,6 3-3 0,3-1-1 0,3 4 0 16,3-4-42-16,3 6-9 0,0 3 0 0,5-1 0 15,1 1 0-15,3 2 0 0,0 6 0 0,3 2 0 16,-4 3 9-16,-2 2-9 0,0 1 8 0,0-1-8 0,-6 3 31 0,-1 0 1 16,-2-2 0-16,-6 2 0 0,0-3 0 15,-3-2 0-15,-3 3 0 0,-3-4 0 0,-3 4-17 16,0-9-3-16,-6 4-1 0,0-1 0 0,0 2-3 0,-8-1 0 16,2 1 0-16,-6-1 0 15,0-1-70-15,-12 8-14 0,-5-3-4 0,-4 1-847 16,0-6-169-16</inkml:trace>
  <inkml:trace contextRef="#ctx0" brushRef="#br0" timeOffset="105321.015">2151 10554 1360 0,'12'-2'30'0,"-3"-9"6"0,6 0 2 0,5 1 0 0,1-3-30 0,0-1-8 0,3 4 0 0,0 2 0 16,3-3 45-16,-1 3 8 0,4-2 2 0,0 2 0 0,6 0-38 0,-1 3-7 15,4-1-2-15,9 4 0 16,-4 2-8-16,1 0 12 0,6 0-12 0,-4 0 12 0,4 2-12 16,-1-2 0-16,1 0 0 0,6-2 0 0,5 2 0 15,4-6 0-15,-1 1 0 0,3-3 0 0,10-2 0 16,-4-4 0-16,4-2 0 0,2-2 0 0,-3 2 0 0,4-2 8 15,-4 2 2-15,1-3 0 0,2 1 18 0,-3 2 3 16,-2 0 1-16,-1 3 0 0,-2-3-4 0,-4 5 0 16,-2-2 0-16,-1 5 0 0,-5 0-8 0,-4 3-3 15,-2-1 0-15,-4 1 0 0,-2 0-6 0,-9 2-2 16,-1 3 0-16,-8 0 0 0,-3 0 10 0,-3 0 1 16,-9 0 1-16,-4 3 0 0,1 0-21 0,-6-1-13 15,-6-2 1-15,0 0 1 16,0 0-17-16,-6 8-3 0,-3-3-1 0,-2 3-816 0</inkml:trace>
  <inkml:trace contextRef="#ctx0" brushRef="#br0" timeOffset="106423.196">11858 10419 877 0,'8'-8'24'0,"1"6"7"0,3-4-31 0,3 1 0 0,6-3 0 0,3 3 0 15,6-3 78-15,5 3 10 0,4-3 1 0,6 0 1 16,2 3-13-16,7-1-2 0,-1 1-1 0,1 0 0 16,3 2-22-16,2-2-4 0,4 2 0 0,2-2-1 15,4 2-11-15,-1 0-3 0,3 1 0 0,1-1 0 16,8 3-17-16,1-2-4 0,2-6-1 0,3 2 0 16,4-2 4-16,8 3 1 0,3-6 0 0,6 4 0 15,3-4-16-15,0 0 0 0,9 1 0 0,1-1-10 16,-1 1 10-16,3-4 0 0,0 6 0 0,-3-2 0 0,-6-3 0 15,3 5 0-15,3 0 0 0,-6 0 8 0,-3-3-8 0,-3 6 11 16,-2-3-11-16,-4 3 12 0,-9-1-4 0,-9 1-8 16,-2-3 12-16,-7 6-4 0,-2-1 0 0,-7 3-8 15,-11 0 12-15,-7 3-4 0,-5-1-8 0,-9 1-12 16,-6 0 2-16,-7 4-822 16</inkml:trace>
  <inkml:trace contextRef="#ctx0" brushRef="#br0" timeOffset="112887.688">5762 9840 1839 0,'0'0'40'0,"0"0"9"0,-3-3 2 0,3 3 1 0,0 0-42 0,0 0-10 16,0 0 0-16,0 0 0 0,0 0 24 0,3 6 2 15,2 4 1-15,1 1 0 0,6-1-27 0,0 1 0 16,-3 2 0-16,3 3 0 0,0 2 0 0,3 1 0 15,-6 2 0-15,3 3 0 0,-3 2 0 0,0 1 0 16,-1-1-9-16,-2 1 9 0,-6-1 0 0,0 3 0 16,-3-2 0-16,-3 2 0 0,1 0 0 0,-4-3 0 0,-3 1 11 15,3-3-11-15,0 0 26 0,-3-3-2 0,-3 0 0 0,6-3 0 16,-3 1-16-16,3-6-8 0,0 3 8 0,3-5-8 16,3-3 12-16,-3-3-4 0,6-5 0 0,0 0 0 15,0 0 0-15,0 0 0 0,9-3 0 0,-9 3 0 16,12-8-8-16,6 0 0 0,3 0 0 0,0 3 0 15,3-3 0-15,-1 6-11 0,1-1 3 0,0 0 0 16,0 3 8-16,0 0-13 0,0 3 5 0,-4 0 8 16,1-1-10-16,6 3 10 0,-6-2 0 0,6 0-9 15,2 2 9-15,1 0 0 0,0 1 0 0,3-4-8 16,2 4 8-16,1-1 11 0,3 0-3 0,-1-2 0 16,1-1-8-16,6-2 0 0,-1-2 0 0,7-1 0 15,0 1 0-15,2-1 0 0,1-2 0 0,2-1 0 0,-5 4 0 16,9-6 0-16,-1 0 0 0,1 0 0 15,-7 3-9-15,1 2-1 0,5-2 0 0,-2 2 0 0,-1 3 10 16,-2 0 0-16,-3 0 0 0,2 0-8 0,7 0 8 0,-4 3 0 16,-11-1 0-16,5 4 0 0,4-1 0 0,-3 0 0 15,-4 0 0-15,4 3 0 0,-1-5 0 0,1 2 0 16,3 1 10-16,2-1-10 0,-2 0 9 0,-1-2-9 16,4 2 8-16,-1-5-8 0,4 0 8 0,0-3-8 15,-1 1 8-15,1-1-8 0,-4 3 8 0,4-2-8 16,-7-1 8-16,4-2-8 0,-7 2 12 0,7-2-4 15,-3 5 0-15,-4-3 0 0,-2 3 8 0,-1 0 2 16,-2 0 0-16,-3 3 0 0,-1-3-1 0,1 0 0 16,0 2 0-16,-4 1 0 0,1 0-7 0,0-3-2 0,-3 5 0 15,-1-2 0-15,1 2-8 0,-6 0 0 0,3 0 9 16,-4-2-9-16,-2 2 9 0,0 1-9 0,0-4 12 16,-4 1-12-16,-2 0 8 0,-3-1-8 0,0-2 0 0,0 3 0 15,-6-3 0-15,3 0 0 0,-3 0 0 0,-1 0 0 16,-2 0 0-16,0 0 13 0,-3 0-1 0,0 0 0 15,3-3 11-15,-3 3 1 0,-6 0 1 0,6-2 0 16,0-4 7-16,0 1 0 0,0-3 1 0,0 0 0 16,3 0-22-16,3-2-11 0,0-4 10 0,3 4-10 15,-1-3 0-15,1-1 8 0,0-2-8 0,3 3 0 16,-3-3 0-16,-3 0 8 0,3 1-8 0,-6-4 0 16,3 3 8-16,-1-2-8 0,-5 2 0 0,3-3 9 15,-3 1 9-15,0-3 2 0,-3-1 0 0,0 1 0 0,-3 0 0 16,0-5 1-16,0-1 0 0,-6-2 0 0,3 3-8 15,0-1-1-15,0 3-1 0,0-2 0 0,0 2-11 16,0 3 10-16,-3 0-10 0,3 2 10 0,3 1-10 16,-3 2 0-16,3 3 9 0,0-1-9 15,3 4-93-15,0 2-23 0,6-3-5 16,0 6-1-16</inkml:trace>
  <inkml:trace contextRef="#ctx0" brushRef="#br0" timeOffset="119420.366">1821 10893 1657 0,'-3'-13'47'0,"3"13"10"0,3-8-45 0,2 2-12 0,7-1 0 0,-3 1 0 0,6-2 37 0,3-2 6 16,0 2 1-16,9-5 0 0,0 2-17 0,2 3-3 15,4-3-1-15,0 6 0 0,2-3-15 0,4 3-8 16,-3 0 10-16,3-1-10 0,2 4 0 0,-5 2 0 16,6 0 0-16,-7 0-551 15,10 5-106-15</inkml:trace>
  <inkml:trace contextRef="#ctx0" brushRef="#br0" timeOffset="120512.881">3312 10361 940 0,'0'0'26'0,"6"-3"7"0,3 1-33 0,6-3 0 0,-1 2 0 0,4 0 0 15,0 1 107-15,3-1 14 0,3 0 3 0,0-2 1 16,-1 5-53-16,4-3-12 0,0 3-1 0,3 0-1 16,3 3-50-16,-4 0-8 0,7-1 0 0,0 4 0 15,-1-4-10-15,4 1 10 0,0 0 0 0,3-1-9 16,2 1 9-16,4-3 9 0,-4 2-1 0,4-2-8 16,0 3 13-16,-1-3-4 0,1-3-1 0,-3-2 0 15,2 0-8-15,-2 0 0 0,-1-1 0 0,1 1 0 16,-3-6 0-16,2 6 0 0,-5-3 0 0,3 3 0 15,-6-3 12-15,2 5 0 0,-5-2 0 0,0 2 0 16,-1 1 8-16,-5-1 1 0,0 3 1 0,-3 0 0 16,-3 0-22-16,-6 5 0 0,-1-2 0 0,-2 2-503 15,-3 1-107-15</inkml:trace>
  <inkml:trace contextRef="#ctx0" brushRef="#br0" timeOffset="121542.341">5979 10567 869 0,'0'0'24'0,"6"-2"7"0,3-3-31 0,3-3 0 15,-1 0 0-15,1 0 0 0,6 0 61 0,3 0 7 16,3-3 0-16,3 3 1 0,2 0-50 0,4-2-11 16,3-1-8-16,3 3 12 0,2 3-26 0,4 2-5 15,-3-2-1-15,5 2 0 16,1 1-17-16,2 2-4 0,4-3-1 0,3 3 0 16,-1 0 6-16,7 5 2 0,-4 1 0 0,7-1 0 15,2 3 4-15,1 0 1 0,-7 0 0 0,7 2 0 0,2 4 16 0,-3-1 3 16,-2 0 1-16,-1 3 0 0,10-3 0 0,-4 0 0 0,1-2 0 15,-1 0 0-15,-2-1 60 0,8-2 12 16,6 0 2-16,1 0 1 0,-1 0 24 0,0-3 5 0,4-2 1 16,5 2 0-16,0-2-46 0,3-1-9 0,1-2-1 0,2 3-1 15,6-3-21-15,0 0-4 0,1 3-1 0,-1-1-411 16,3-2-82-16</inkml:trace>
  <inkml:trace contextRef="#ctx0" brushRef="#br0" timeOffset="124575.699">2490 10697 784 0,'0'0'22'0,"-6"3"5"0,0-1-27 0,0-2 0 0,0 0 0 0,-2 0 0 16,2 0 86-16,6 0 12 0,0 0 2 0,0 0 1 16,-6-5-44-16,6 5-9 0,0-5-1 0,3-3-1 15,3 0-11-15,-1-5-3 0,4-1 0 0,3-4 0 16,3-1 17-16,0-4 3 0,3-1 1 0,3 0 0 16,3-2 3-16,-1-1 0 0,1 1 0 0,3-1 0 15,-6 1-22-15,9-1-4 0,-10 1-1 0,7-3 0 16,0 0-1-16,0 2 0 0,3-5 0 0,-1 1 0 15,1-4 3-15,3-2 0 0,3-2 0 0,8-6 0 16,7-3-10-16,-1 0-1 0,1-2-1 0,3-6 0 0,2-2 0 16,4-3 0-16,-4-5 0 0,7 3 0 0,-1-3-19 0,4-1 0 15,-7 4 0-15,4-3 0 0,-7 2 12 0,1 1 0 16,-4 2-1-16,-2 3 0 0,0 0-11 0,-1 5 0 16,-5 2 0-16,0 1 0 0,-10 5 9 0,4 0 10 15,-6-3 1-15,-1 4 1 0,1-1 7 0,-6 5 2 16,0-2 0-16,0 4 0 0,5-1-17 0,-2 2-3 15,0-3-1-15,0 6 0 0,2-3-9 0,-5 2 0 16,0-2 0-16,0 5 8 0,3 1-8 0,-7 2 10 16,-2 2-10-16,0 1 10 0,-3 2-10 0,0 5 0 15,0 1 0-15,-7 2 0 0,1 3 0 0,-3-1-12 0,-3 1 4 16,0 5 8-16,-3 3-9 0,-3 0 9 0,0-1 0 16,0 6 0-1,-3-2-31-15,-3-1 1 0,-3 6 0 0,0-1 0 16,0-2-15-16,-2 6-3 0,2-1-1 0,0 0-625 0,0-2-125 0</inkml:trace>
  <inkml:trace contextRef="#ctx0" brushRef="#br0" timeOffset="124975.105">4154 8173 1489 0,'-27'-5'42'0,"15"2"10"0,1 3-42 0,-1-3-10 0,-3 1 0 0,0-1 0 0,6 0 98 0,0 1 18 16,3-1 3-16,0 3 1 0,0-2-49 0,6 2-10 15,0 0-1-15,0 0-1 0,0 0-37 0,0 0-7 16,0 0-2-16,6 2 0 0,3-2-13 0,3 0 8 16,0-2-8-16,6 2 0 0,3-6 14 0,2 1-3 15,4-3-1-15,3-5 0 0,3 0 1 0,2-3 0 16,1-5 0-16,3 2 0 0,5-5-11 0,1 3 12 15,-3-3-12-15,-4 3 12 0,-2 0-12 0,0 0 0 16,-3 2 9-16,-7 3-9 0,-2 3 0 0,-3 0 9 16,-6 5-9-16,-3 3 0 0,-3-1 10 0,0 6-10 15,-6 6 8-15,0 2-8 0,-3 5 23 0,-3 8-1 16,-3 0 0-16,-3 6 0 0,0 2 11 0,-3 2 3 0,-3 4 0 16,3 5 0-16,0-1-21 0,0 4-4 0,0-4-1 15,4 1 0-15,2-3-10 0,3 0-16 0,3-3 4 16,0-2 1-1,0-3-105-15,6 0-22 0,-3-2-4 0</inkml:trace>
  <inkml:trace contextRef="#ctx0" brushRef="#br0" timeOffset="125858.971">2770 11602 1310 0,'0'0'37'0,"0"0"8"0,-6-8-36 0,3-3-9 0,0 1 0 0,3-3 0 16,6-3 83-16,0 0 14 0,0-3 3 0,3 1 1 0,0-6-41 0,0 3-8 15,3 0-1-15,0-3-1 0,0 0-13 0,-4-2-2 16,4 2-1-16,0 3 0 0,-6-1 0 0,3 1 0 16,0 3 0-16,-6-1 0 0,3 1-1 0,0 2 0 15,0 0 0-15,0 0 0 0,-6 3-2 0,3 0-1 16,0-1 0-16,0 4 0 0,0 2-30 0,0 0 0 15,0 0 0-15,0 0 0 0,3 3 0 0,-3 0 0 16,3-1 0-16,-3 4 0 0,8-4-12 0,-8 6 4 16,3 3 8-16,0 0-13 0,0 2 13 0,3 3 0 15,-3 0 0-15,-3 5 0 0,-3 0-12 0,0 3-5 16,6 3-2-16,-6 2 0 0,0 3 19 0,-3-1 0 0,3 4-8 0,-3-1 8 16,3 6 0-16,0 0 0 0,-6 2 0 15,3-2 9-15,6 2 3 0,-3-2 0 0,-3 3 0 16,0-4 0-16,3 4 5 0,-3-1 2 0,3-2 0 15,-3 0 0-15,0 2 1 0,0-2 1 0,3-1 0 0,0 1 0 16,-3-3-9-16,3 0-3 0,3-5 0 0,0 0 0 16,-3-3-9-16,6 0 0 0,-6-5 9 0,6 3-9 15,0-6 8-15,-3 0-8 0,0 0 8 0,0-2-8 16,3 0 0-16,-6-1 0 0,0 1 0 0,3-3 8 16,-3 0-8-16,0 0 0 0,-3 0 8 0,3-3-8 15,-9 0 10-15,6 0-2 0,-3 1-8 0,0-4 12 16,3 4-12-16,-3-4 0 0,3 1 8 0,-3 0-8 15,0-1-57 1,3-2-15-16,-5 3-2 0,2-3-614 0,0 0-124 0</inkml:trace>
  <inkml:trace contextRef="#ctx0" brushRef="#br0" timeOffset="126057.928">2586 12314 2070 0,'11'-8'45'0,"-11"8"10"0,9-8 1 0,12-3 3 0,3-2-47 0,3 0-12 15,3-6 0-15,2 3 0 0,4 1 48 0,-3 1 8 0,2 1 2 0,1 0 0 16,6 0-38-16,-9 5-8 0,2-3-2 0,-2 6 0 16,6 0-21-16,-1-1-4 0,1 1-1 0,-3 2-996 15</inkml:trace>
  <inkml:trace contextRef="#ctx0" brushRef="#br0" timeOffset="129432.468">5794 10557 1429 0,'0'0'40'0,"0"0"10"0,0 0-40 0,0 0-10 0,0 0 0 0,9-3 0 15,3 3 12-15,-3 0 0 16,3 0 0-16,0 3 0 0,0 0-12 0,3-1 0 0,-1 3 0 0,4-2 8 16,0 0-8-16,0 2 0 0,3-5 0 0,3 3 0 15,-3-3 0-15,5 0 8 0,1 0-8 0,3-3 8 16,6 0 8-16,-1 1 0 0,1-4 1 0,6 1 0 16,2 3 2-16,4-1 0 0,-3 0 0 0,2 3 0 15,1-2-3-15,3 2-1 0,-1 0 0 16,7 0 0-16,-1 0 2 0,1 2 1 0,-1 1 0 0,4 0 0 15,5-3-6-15,-2 2 0 0,-1 1-1 0,1-1 0 16,8 1 5-16,-2-3 0 0,-4 0 1 0,4-3 0 16,2 3-17-16,4-5 0 0,-1 3 0 0,0-4 0 15,-5-2 0-15,2 3 10 0,13-6-2 0,-4 1 0 16,3 5 20-16,-2-3 3 0,-1 2 1 0,3-2 0 16,4 3-4-16,-7 0-1 0,3 2 0 0,-5 1 0 15,-1-1-6-15,4 3-1 0,2 0 0 0,-6 0 0 16,1 5-9-16,-4-5-3 0,-2 5 0 0,-1-2 0 15,0 2-8-15,-5 1 0 0,-1-1 0 0,-2 3 0 0,-7-3 0 16,-5 0 10-16,3 1-10 0,-7-4 10 0,1 1 1 16,0-3 0-16,-7 0 0 0,4 0 0 0,-6 0 13 15,-4 0 4-15,-2 0 0 0,-3 0 0 0,-3 0-28 0,-4 0 0 16,-2-3 0-16,-6 3 0 0,0 0 0 0,-3 0 0 16,-3 0 8-16,-3 0-8 15,-6 0-92-15,0 0-20 0,0 0-4 0</inkml:trace>
  <inkml:trace contextRef="#ctx0" brushRef="#br0" timeOffset="133535.927">3687 13867 1788 0,'0'0'51'0,"0"0"10"0,0 0-49 0,0 0-12 16,0 0 0-16,0 0 0 0,6 0 34 0,3-5 4 16,0-1 1-16,0-2 0 0,0 0 33 0,2-2 8 15,1 2 0-15,3-5 1 0,-3-1-37 0,6-1-8 16,-3-1-2-16,6-6 0 0,-3 1-14 0,-1-3-2 16,1-5-1-16,3 0 0 0,0-2-4 0,0-4-1 15,0 3 0-15,-4 1 0 0,1-6-12 0,0 2 0 16,0 1 0-16,-6 2 0 0,0 0 0 0,-3 6 0 15,-3-1 0-15,-3 1 0 0,-3-1 0 0,0 4 0 0,-3 1 0 16,-3 1 0-16,0 3 0 0,-3-1 0 0,0 3 0 0,0 3 0 31,0 3-28-31,-3 2 2 0,3 2 0 0,0 1 0 16,9 5-2-16,-9 0-1 0,0 0 0 0,1 5 0 0,5 1 11 0,-3 4 2 0,3 1 1 0,0 2 0 16,-6 6 15-16,6-1-12 0,0 3 12 0,0 3-12 15,0 3 12-15,3 2 0 0,3 0 0 0,-3 2 0 16,0 4 0-16,-3 5 10 0,3-1-2 0,0 4 0 15,0-1 2-15,3-2 0 0,-3-1 0 0,3 1 0 16,3-3 13-16,-3-3 2 0,0-4 1 0,3-1 0 16,0-3-26-16,0-5 0 0,2 0-9 0,1-2 9 15,0-3 0-15,3-6 12 0,3-2 0 0,6-5 0 16,0 0-4-16,3-6-8 0,2-5 11 0,4-8-1029 16</inkml:trace>
  <inkml:trace contextRef="#ctx0" brushRef="#br0" timeOffset="134641.076">4354 13404 2026 0,'0'0'44'0,"-3"2"10"0,-3-2 2 0,6 0 1 0,0 0-45 0,0 0-12 15,-6-2 0-15,6 2 0 0,0 0 13 0,0 0 1 0,0 0 0 0,0 0 0 16,0 0-14-16,0 0 0 0,0 0 0 0,3 8 0 15,-3-8 0-15,3 8 0 0,-3 0 0 0,0 0 0 16,0 5 0-16,-3-5 0 0,-3 5 0 0,0-2 0 16,0 4 15-16,-3-1-3 0,3 4-1 0,-3-2 0 15,3 3 5-15,-3 2 2 0,3 0 0 0,3 0 0 16,0-2-10-16,0-1-8 0,0 1 9 0,3-4-9 16,3 4 0-16,3 0 0 0,-3-4 0 0,6-1 0 15,-3-1 8-15,3-3-8 0,0-2 0 0,0 0 9 16,3-2 3-16,0-1 0 0,0-5 0 0,-4-3 0 15,4 1 0-15,0-1 0 0,0-8 0 0,0 1 0 16,0-3 3-16,-6-3 1 0,3 0 0 0,-3-5 0 16,-3-1-16-16,0-1 9 0,-3-4-9 0,6 1 8 15,-6-1-8-15,0 1 8 0,-3 5-8 0,3-3 8 16,-3 5-8-16,-3 3 0 0,-3-2 0 0,0 5 8 16,0-1 2-16,0 7 0 0,-3-1 0 0,3 2 0 15,-6 1 2-15,4 2 1 0,-4 3 0 0,3 3 0 16,0 2-13-16,-3 3 0 0,6 3 0 0,-3-1 0 0,3 1 0 15,3 2-10-15,3 0 10 0,0 1-8 0,0-1-3 0,6 0 0 16,3 0 0-16,-3-2 0 0,3-3-5 0,3 0 0 16,3-3-1-16,0-2 0 0,3-1 17 0,3-4-10 15,-1-1 10-15,4-2-8 0,0-3 8 0,3 3 0 16,-3-3 8-16,0-3-8 0,2 1 0 0,-2-4 0 16,3 4 0-16,-3-4 0 0,0 1 9 0,-3 3 7 15,0 2 2-15,-4-3 0 0,-2 1 14 0,0-1 4 16,0 3 0-16,-3 3 0 0,0-3-5 0,0 5-1 15,-3 1 0-15,3 2 0 0,-3-3-16 0,0 0-3 0,3 3-1 16,0-2 0-16,-1 2 0 0,-2 0 0 0,3 0 0 16,3 0 0-16,-3 2-10 0,-3-2-9 0,3 0 9 15,-3 0-13-15,3 0 13 0,-3-2 0 0,-3-1 9 0,-3 3-9 16,0 0 8-16,0 0-8 0,3-5 0 0,-3-1 0 16,0 4 0-16,0 2 0 0,-6-6 0 0,0 1 0 15,-3 2-13-15,0 1-3 0,-3-1 0 0,0 1 0 16,-3 2 0-16,1 0 0 0,-1 0 0 0,-3 2 0 15,0 1 16-15,3 2 15 0,0-5-3 0,0 5-1 16,0 1-11-16,3-1 0 0,-2 3 0 0,5-3 0 16,-3 1 0-16,3-1 0 0,3 3 0 0,0-3 0 15,3 0 0-15,3 1 0 0,0-6-8 0,0 8 8 16,3-1 0-16,0-1 0 0,3-1 0 0,0-2 0 16,3-1 0-16,0 1 0 0,3-3 0 0,-3 0 0 15,2 0 0-15,-2 0 0 0,3-3 0 0,-3 1 0 16,0 2 0-16,0 0 0 0,0-3 0 0,-3 3 0 0,3 0 12 15,-6 0-4-15,6-3 0 0,-6 3 0 0,-3 0 1 0,6 3 0 16,3 0 0-16,-3-1 0 0,0 4-9 16,-4-1 0-16,4 3 0 0,0 2 0 0,0 1 0 0,0 2 0 15,-3 3 0-15,0 3 0 0,3 2-8 0,-3 3 8 16,0 2 0-16,0 1 0 0,6-1 0 0,-6 6-9 16,3-3 9-16,0 5 0 0,0-2 0 0,0 5 0 15,0-5 0-15,0 2 0 0,0 3 0 0,0-2-8 16,-3-4 8-16,0 1 0 0,-3 0 0 0,0-6-12 15,0 1 12-15,-3-6-10 0,-3 3 10 0,-3-3-12 16,-3-5 12-16,0 0-12 0,-3-3 12 0,-3-2 0 16,-3-4 0-16,-2-1 0 15,-1-4-26-15,-3-2-6 0,0-2-2 0,0-4 0 16,-2-4-9-16,5-3-1 0,0-3-1 0,0-3 0 0,3 1 31 0,6-3 14 0,4-3-12 16,2 3 12-16,0-1 0 0,6 1 16 0,6 0 0 0,0 0-1 15,12-3 5-15,-1 0 0 0,10 3 1 0,3 0 0 16,6 0 5-16,0 2 1 0,-1-2 0 0,4 3 0 15,3-1-11-15,2 1-3 0,-2 2 0 0,-3-3 0 16,-1 6-13-16,1-3 9 0,-3 0-9 0,-6 3-767 16,0 0-158-16</inkml:trace>
  <inkml:trace contextRef="#ctx0" brushRef="#br0" timeOffset="134985.623">5250 13110 1004 0,'0'0'28'0,"0"0"7"0,0 0-35 0,0 0 0 0,5 3 0 15,-5-3 0-15,0 0 112 0,6 8 16 0,-6 0 4 0,6 0 0 16,-3 2-12-16,3-2-1 0,-3 5-1 0,-3 1 0 16,0-1-43-16,3 3-9 0,0 2-2 0,0 3 0 15,-3 3-33-15,0-3-7 0,0 6-2 0,0-1 0 16,0 3-9-16,0-2-1 0,-3 5-1 0,3-6 0 16,-3 6-11-16,3-3 12 0,-3 3-12 0,0-6 12 15,-3-2-12-15,3 0 10 0,-3-3-10 0,0 0 10 16,4-5-10-16,-1-3 10 0,0 0-10 0,0-2 10 31,0-6-30-31,0 1-5 0,3-6-2 0,0 0-957 0</inkml:trace>
  <inkml:trace contextRef="#ctx0" brushRef="#br0" timeOffset="135303.878">5181 13110 2268 0,'-6'-13'50'0,"0"5"10"0,3 3 3 0,3-6 0 0,0 3-51 0,3-2-12 16,-3 2 0-16,3-6 0 0,3 1 35 0,0 3 4 16,3-1 1-16,3 0 0 0,3 1-15 0,6-1-2 15,-1 3-1-15,1 3 0 0,0-3-12 0,6 0-2 16,3 3-8-16,-4 0 12 0,1 2-12 0,-3 0 9 16,3 3-9-16,-3 0 8 0,-1 3-8 0,1 0 0 15,-3-1 0-15,0 3 0 0,0 6 0 0,-3-3 0 16,-3 5 0-16,-1-2 0 0,-2-1 0 0,-3 6 0 15,-3 0 0-15,-3 3 0 0,-6 2 0 0,-3 0 0 16,-3 3 9-16,-3 2-9 0,-5 3 9 0,-4-2-9 16,-3-3 12-16,-3-1-12 0,-3 1 8 0,-2 0-8 15,-1-3 0-15,0 3 0 0,3-3 8 0,1 0-8 0,2-2 0 16,3-1 0 0,3-2-65-16,3-2-20 0,6-1-4 0,3-3-967 0</inkml:trace>
  <inkml:trace contextRef="#ctx0" brushRef="#br0" timeOffset="135594.255">6038 12933 2383 0,'-12'-8'52'0,"12"8"12"0,-3-3 1 0,-3 3 2 0,1 0-54 0,5 0-13 0,-3 0 0 0,-3 0 0 16,0 3 0-16,0 2 0 0,0 0 0 0,3 3 0 0,0 3 19 0,-3 2 10 15,0 3 3-15,0 3 0 0,0 4-32 0,0 4 0 16,-3-1 0-16,3 6 0 0,-3 3 0 0,0-1 0 16,-3 3 0-16,-3 0 0 0,4 3 0 0,2-3 0 15,-3 0 0-15,3 0 0 0,0 2 12 0,6-1-3 16,-3-4-1-16,6 0 0 0,3-2-8 0,0 0 0 16,0-6 0-16,6-2 0 0,0-3 0 0,3 0 0 15,0-2 0-15,2-3 8 0,4-6 5 0,0 4 1 16,0-6 0-16,6-3 0 0,0-2-14 0,2-6 8 15,4 0-8-15,3-5-761 16,3-5-156-16</inkml:trace>
  <inkml:trace contextRef="#ctx0" brushRef="#br0" timeOffset="135991.734">6467 13221 2008 0,'-6'-8'44'0,"6"8"10"0,-3-5 2 0,3 2 0 0,-3 1-45 0,3 2-11 0,-3-6 0 0,3 6 0 16,0 0 85-16,0 0 15 0,0 0 4 0,3-5 0 15,-3 5-40-15,0 0-8 0,0 0-2 0,9 0 0 16,3 3-38-16,0-3-7 0,0 2-1 0,3 1-8 0,-1 5 11 15,1-3-11-15,3 3 10 0,-3 0-10 0,3 0 0 16,-3 3 0-16,3-1 0 0,3 1 0 16,-7 2 0-16,1 0 0 0,-3 1 0 0,-3 1-10 0,-3-1 10 15,-3-1 0-15,0 3 0 0,-3-3-8 0,-3 0 19 0,-6 3 4 16,-3 0 1-16,0-5 0 0,-6 2-4 16,1-3 0-16,-1 4 0 0,-6-4 0 0,0 1-4 0,3-3 0 15,-6 0-8-15,7 0 12 0,-1-3-12 0,0-2 0 16,6-1 0-16,0-4 0 15,6-1-72-15,0 0-13 0,6-5-3 0,3-2-1032 16</inkml:trace>
  <inkml:trace contextRef="#ctx0" brushRef="#br0" timeOffset="136221.147">6821 13168 2127 0,'0'0'47'0,"-6"0"9"0,3-2 3 0,3 2 1 0,0 0-48 0,-9 2-12 0,3 1 0 0,6-3 0 15,-12 5 59-15,4 1 9 0,2 1 3 0,-3 4 0 16,3 2-16-16,0 1-3 0,3-1-1 0,-6 5 0 16,3 1-27-16,0-1-4 0,3 1-2 0,-3 2 0 15,0 0 3-15,3 0 1 0,-3 1 0 0,3-1 0 16,3 2-22-16,0-1 0 0,0-4 0 0,0 1 8 16,3-1-8-16,0-5 12 0,0 3-4 0,3-5 0 15,0 2-8-15,3-5 0 0,-3 0-8 0,6-3 8 16,0 1-127-1,6-4-20-15,2-2-4 0,1-2-908 0</inkml:trace>
  <inkml:trace contextRef="#ctx0" brushRef="#br0" timeOffset="136414.743">7044 13425 1918 0,'0'0'42'0,"0"0"9"0,0 0 1 0,0 0 3 0,0 0-44 0,0 0-11 15,0 0 0-15,-3 5 0 0,0 1 71 0,0-1 12 16,0 3 2-16,1-3 1 0,-1 3-42 0,0 3-8 15,3-1-1-15,-3 1-1 0,0 2-10 0,0 0-3 16,3 0 0-16,3-2 0 0,0 0 0 0,0 2 0 16,-3-3 0-16,8-2 0 0,-2 3-5 0,0-3 0 15,0-3-1-15,3 0 0 0,3 1-5 0,-3-1-1 0,0-5 0 16,-3 0 0 0,-6 0-34-16,12-3-7 0,6-2-2 0,-6-3-713 0,-12-2-142 0</inkml:trace>
  <inkml:trace contextRef="#ctx0" brushRef="#br0" timeOffset="136649.043">7155 13314 1800 0,'-21'-8'40'0,"18"5"8"0,3 3 1 0,0 0 1 0,-15-2-40 0,6-1-10 0,3 0 0 0,0 1 0 16,-3 2 80-16,3 2 13 0,-3 1 3 0,3 0 1 16,0 5-32-16,0 2-6 0,-3-2-2 0,3 3 0 15,3-3-39-15,-2 5-8 0,-1-3-2 0,0 4 0 16,3-4-8-16,0 1 0 0,3 2 0 0,-3-5 0 15,0 3 0-15,6-6 8 0,0 0-8 0,-3 0 8 16,0-5 2-16,3 3 0 0,6 0 0 0,-3-3 0 16,-1-3 0-16,4-2 0 0,-3-3 0 0,6 0 0 0,0 0-10 15,-3 0-16-15,-6-3 4 0,3 4 1 16,3-1-117-16,-6 0-23 16,-3 2-5-16</inkml:trace>
  <inkml:trace contextRef="#ctx0" brushRef="#br0" timeOffset="136990.187">6172 13076 1384 0,'-3'-11'39'0,"3"11"9"0,0 0-38 0,0 0-10 0,0 0 0 0,3-8 0 16,3 3 56-16,0 0 10 0,0-1 2 0,3 1 0 16,3 0 27-16,0-1 5 0,0 1 2 0,3 0 0 15,3 0-31-15,-1-3-7 0,7 2 0 0,0 1-1 16,3 0-16-16,0-1-3 0,2-1-1 0,-2 1 0 16,6 4-26-16,-3-4-5 0,2 4 0 0,4-1-1 15,0 0 1-15,0 1 1 0,-7-1 0 0,1 0 0 16,-3 1-25-16,-3-1-6 0,-1 3-1 0,-8 0 0 15,-3 0-5 1,-6-3-2-16,-6 3 0 0,0 0 0 0,-3 0-46 16,-3 0-8-16,-6 0-3 0,-2 0-535 0,-1 0-107 0</inkml:trace>
  <inkml:trace contextRef="#ctx0" brushRef="#br0" timeOffset="137149.234">6628 12867 1695 0,'0'0'37'0,"9"0"8"0,3-3 2 0,-1 0 1 0,4 6-39 0,0-3-9 15,3-3 0-15,3 9 0 0,0-4 76 0,0 4 12 16,-1-4 4-16,1 6 0 0,-3 0-45 0,3 3-9 16,-3-1-2-16,-3 1 0 0,0 2-7 0,-4 0-1 15,-2-2-1-15,-3 5 0 0,-3 0-15 0,0 0-2 16,-6-1-1-16,-3 7-682 16,-3-1-137-16</inkml:trace>
  <inkml:trace contextRef="#ctx0" brushRef="#br0" timeOffset="137725.407">7803 12853 2026 0,'-17'-2'57'0,"17"2"14"0,0 0-57 0,0 0-14 0,0 0 0 0,3 8 0 15,-3 0 12-15,3 2 0 0,-1 1 0 0,1 2 0 16,-6 3 17-16,3 2 3 0,0 6 1 0,0 3 0 16,0-1-10-16,-2 6-3 0,-4 2 0 0,6-2 0 15,0 0-8-15,-3 2-1 0,-6-2-1 0,3-3 0 16,6 0 5-16,-6-2 1 0,-3-1 0 0,3 1 0 15,0-4-16-15,3 1 0 0,0-3 0 0,0-2-680 16,-3-3-128-16</inkml:trace>
  <inkml:trace contextRef="#ctx0" brushRef="#br0" timeOffset="138305.754">8351 12922 2396 0,'0'0'68'0,"-3"-2"15"0,0-4-67 0,3 6-16 15,-3-2 0-15,0-4 0 0,3 6 8 0,0-5-8 16,-3 2 12-16,3 3-12 0,0 0 16 0,0 0-4 16,0 0-1-16,0 0 0 0,-6 6-11 0,3 4 0 0,-3 1-12 0,0 7 12 15,0 4-12-15,-2-1 12 16,-1 5-12-16,0 1 12 0,3 2 0 0,-3 0 0 0,-3 0 0 0,3 0 0 15,3 0-10-15,0 3 10 0,-3-3 0 0,0 0-9 16,0 3 9-16,3-6 0 0,6 1 0 0,0-1 8 16,0-2-8-16,6-3 0 0,3-2 0 0,3 2-8 15,3-3 8-15,0-4 12 0,6-1-2 0,0-5-1 16,-4-5 15-16,4-1 4 0,3-2 0 0,0-5 0 16,0 0 9-16,-1-6 3 0,4-2 0 0,-3-3 0 15,0-3-10-15,-3 3-2 0,0-5 0 0,-1-2 0 16,-2-1-8-16,0-3-1 0,-3 1-1 0,-3-1 0 15,-3-2-18-15,0 0 0 0,-3 0 0 0,-3 3 0 16,0-4 0-16,-6 4-11 0,0 2 2 0,-3 0 0 16,0 1 1-16,-3 1 0 0,3 7 0 0,-3-1 0 15,-3 2 8-15,3 1 0 0,-6 0 8 0,3 5-8 16,-3-3-36-16,1 6-12 16,-1 0-3-16,-6 5 0 0,-3 2-5 0,0 1-2 0,-3 2 0 15,1 3 0-15,-4 0 6 0,3 6 0 0,-3-1 1 16,4 3 0-16,-7 0 19 0,9-3 4 15,0 0 1-15,3 3 0 0,-2 0 19 0,8 0 8 0,6-3-8 0,9 0 8 0,9 3 16 0,-3-3 8 16,3 3 1-16,2-5 1 0,10 2 11 0,0-3 3 16,3-2 0-16,6 0 0 0,-1-5 9 0,4 0 3 15,3-3 0-15,0-3 0 0,2 0-12 0,-2-2-1 16,3 0-1-16,-4-3 0 0,1-3-2 0,0 3 0 16,-6-2 0-16,-4-1 0 15,1-5-92-15,-6 3-18 0,0-3-4 0</inkml:trace>
  <inkml:trace contextRef="#ctx0" brushRef="#br0" timeOffset="138676.549">8613 12597 1918 0,'0'0'42'0,"3"8"9"0,6 0 1 0,0 2 3 0,6 1-44 16,3 5-11-16,2 0 0 0,4 2 0 0,0 3 36 0,3 0 6 15,0 1 1-15,2-1 0 0,4 3 5 0,3 2 2 16,3 3 0-16,-4 0 0 0,4 3-18 0,-3 0-3 15,-4 2-1-15,-5 1 0 0,0 2-8 0,-3-3-3 16,-6 0 0-16,-3-2 0 0,-3-3 5 0,-7 3 1 16,-2-3 0-16,-9 0 0 0,1 3 6 0,-4-3 2 15,-9 0 0-15,-6 0 0 0,-6 0-9 0,-9 3-2 16,-2 3 0-16,-10-1-805 16,-5 0-162-16</inkml:trace>
  <inkml:trace contextRef="#ctx0" brushRef="#br0" timeOffset="155287.343">22767 7109 2199 0,'0'0'48'0,"-6"0"11"0,-6 3 1 0,12-3 2 0,0 0-50 0,0 0-12 16,0 0 0-16,9 0 0 0,0 3 24 0,3-3 3 16,-1 0 0-16,-2-3 0 0,12 3-17 0,-3-3-10 15,0 1 12-15,3-1-12 0,0 0 17 0,-1 1-3 0,1-1-1 16,-3 0 0-16,0 3 7 0,3 0 2 0,-6 0 0 0,0 0 0 15,-1 3 2-15,-2-3 0 16,0 5 0-16,-3-2 0 0,-6 5-5 0,3 3-1 0,-6-3 0 0,0 5 0 16,0-3-6-16,0 6-2 0,0 0 0 0,0 3 0 15,-3 2-10-15,3 3 0 0,3 5 0 0,-3-3 0 16,0 3 0-16,0 0 0 0,6 3 0 0,-3 3 0 16,0-4-11-16,-3 1 3 0,0 2 0 0,0 1 0 15,0 2 31-15,0 3 6 0,-3-1 2 0,-6 1 0 16,9 2-20-16,-6 3-11 0,0 0 12 0,-3 0-12 15,0-2 24-15,3 4-1 0,0 3-1 0,-2 1 0 16,-1-4-8-16,3 4-2 0,-3-1 0 0,0 3 0 16,0 0-12-16,0 2 0 0,3 3 8 0,-3 6-8 15,-6-1 0-15,6 1 0 0,-3 2 0 0,6-5 0 16,-3 0 0-16,3 2 0 0,-2 1 0 0,5-3 0 16,0-3 9-16,0 3-9 0,0-6 8 0,3-2-8 0,0 0 0 15,-3 0 0-15,-3 0 0 0,6 0 0 0,0 2 10 16,0-4-10-16,0-1 12 0,0-2-12 0,-3 2 13 15,0-3-4-15,0 1-1 0,-3 2 0 0,0-2 8 0,-3 0 0 16,6-3 1-16,-6-3 0 0,0 0 3 0,3-2 0 16,0-3 0-16,0 0 0 0,0-3-8 0,0 1 0 15,3 2-1-15,3-3 0 0,0-5-11 0,0 0 8 16,3 3-8-16,-3-5 8 0,6-3-8 0,0-3 0 16,-3 0 9-16,3-3-9 0,-3-2 0 0,3-3 8 15,3-2-8-15,-6 0 0 0,0-1 0 0,0-2 8 16,0-3-8-16,-3-5 0 0,0 0 12 0,-3 6-3 0,0-6 0 15,3 0 0-15,0 0-1 0,-15-3 0 0,-3-2 0 16,3 0 0-16,-5-6-18 0,-7 3-4 0,0-3-1 16,0 1 0-1,-3-1-16-15,1 1-3 0,-4-1-1 0,-3 6 0 16,3-1-26-16,1 4-6 0,2-1-1 0,-6 3 0 16,0 3-11-16,7-1-2 0,-4 4-1 0,9-4-1070 0</inkml:trace>
  <inkml:trace contextRef="#ctx0" brushRef="#br0" timeOffset="157056.099">12352 8205 1310 0,'0'0'37'0,"-3"0"8"0,-3 0-36 0,6 0-9 0,0 0 0 0,-3 0 0 16,-6 0 125-16,3 0 23 0,3-6 5 0,0 4 1 15,0-3-78-15,0-1-15 0,-3 1-3 0,0 0-1 16,3-1-30-16,-3-2-7 0,0 3 0 0,0 0-1 15,0-3-3-15,-3 0 0 0,3 0 0 0,-3 3 0 16,0 2-4-16,4-2-2 0,-1-1 0 0,-6 1 0 16,0 0-10-16,3 2 0 0,0 1 0 0,0-4 0 15,-3 4 0-15,3-1 0 0,-3 3 0 0,-3 3 0 16,3-1 0-16,-2 1 0 0,-1 2-11 0,0 3 11 16,0 0 0-16,3 5 0 0,-6 1 0 0,3-1 11 15,0 3-11-15,0 2 0 0,1-5 0 0,-1 1 0 16,3 4 9-16,-3-5-9 0,3 1 10 0,3 2-10 15,0-3 0-15,3-3 0 0,0 4 0 0,3-4 0 0,3 3 0 16,0-5 0-16,0 3 0 0,6-3 0 0,-3 0 0 16,3 2-8-16,0 1 8 0,0 0 0 0,0-4 0 0,0 4 0 15,0-3 0-15,0 5 0 0,-3-2 0 0,3 2 0 16,-3 0 0-16,0 6 0 0,-3-1 9 0,0 6-1 16,-3 3 0-16,3 2 0 0,-3 0-8 0,-3 5 12 15,3 3-12-15,-3 3 12 0,3-3-12 0,-3 0 0 16,-3 5 0-16,3-2 8 0,0 2-8 0,3 3 0 15,-3 3 0-15,3 0 0 0,0-3 0 0,3-3 0 16,-6 0 0-16,-1464 3 0 0,2937 0 0 0,-1473 0 0 16,3 0 0-16,-3 0 0 0,4 0 8 0,-4 3 0 0,3-3 0 15,-3-3 0-15,0 0-8 0,0-2-11 0,0 0 3 16,-3-3 0-16,3 0 8 0,-3 3 0 16,0-3 0-16,0 0 0 0,0 0 0 0,0 0 0 0,0 0 0 0,3-3 0 15,3-2 0-15,-3-3 0 0,0 0 0 16,1-2 8-16,2-4-8 0,3 1 8 0,0-3-8 0,0-5 8 15,-3 0 0-15,3 0 1 0,-3 0 0 0,-3-3 0 16,3-2 2-16,0-1 0 0,6-2 0 0,-6-3 0 16,0 1-11-16,3-6 8 0,0 0-8 0,0 0 8 15,0 0-8-15,0 0 0 0,0 0 0 0,0 0 8 16,0 0-8-16,0 0 0 0,0 0 0 0,-3 5 0 16,0 0 0-16,3-5 0 0,3 8 0 0,0 0 0 15,-6 0-9-15,6-3 9 0,0 6 0 0,0 0 0 16,-3-1 0-16,3 1 0 0,0-1 0 0,3 4 0 15,0-4-9-15,2 1 9 0,1-1 0 0,0 4-9 16,3-7 9-16,3 4 0 0,0-3 0 0,0 0 0 0,3 0 0 16,3-3 0-16,-1 0 0 0,1 1 0 0,3-4 0 0,3 1 0 15,-3-3 0-15,5 0 0 0,4-5 0 0,3-1-8 16,6 1 0-16,-1-5 0 16,7-1-104-16,5-5-21 0,4-2-4 15</inkml:trace>
  <inkml:trace contextRef="#ctx0" brushRef="#br0" timeOffset="184486.198">9819 13100 1382 0,'0'0'30'0,"0"0"6"0,0 0 2 0,0 0 2 0,0 0-32 0,3-6-8 15,2 4 0-15,1-4 0 0,0 1 92 0,0 2 18 16,0-2 3-16,3 0 1 0,3 2-12 0,-3 3-2 15,3-3-1-15,6 1 0 0,0 2-42 0,3 0-8 16,-1 0-1-16,1 2-1 0,3 1-14 0,3 2-2 0,-6-5-1 16,5 6 0-16,-2-4-7 0,3 1-2 15,3 0 0-15,-3-3 0 0,2 2-10 0,1 1-3 16,-3-3 0-16,3 0 0 0,-4 0 0 0,4-3 0 0,-3 3 0 16,-3-2 0-16,-3 2-8 0,-1-3 0 0,-2 0 0 0,-6 1 8 15,3-1 0-15,-6 0-8 0,-9 3 12 0,6-5-4 16,-3-3 3-16,-3 8 0 0,0 0 0 0,-3-5 0 15,-3 0-11-15,0 2 0 0,3 3 0 0,-3-3-776 16,6 3-160-16</inkml:trace>
  <inkml:trace contextRef="#ctx0" brushRef="#br0" timeOffset="184938.879">10973 12666 1512 0,'0'0'33'0,"0"0"7"0,0 0 2 0,0 0 0 0,6-3-34 0,-6 3-8 0,0 0 0 0,0 0 0 16,0 0 66-16,0 0 11 0,0 0 3 0,0 0 0 15,0 0-30-15,3 5-6 0,0 6 0 0,-3-1-1 16,0 6-8-16,0 3-2 0,-3-1 0 0,0 4 0 15,-3 4 3-15,3 0 1 0,-2 1 0 0,-1 5 0 16,0-3-4-16,0 5-1 0,0-2 0 0,0 2 0 16,-3 1-18-16,6-4-4 0,-3 4-1 0,0-1 0 15,0-2-9-15,3-3 0 0,-3 0 0 0,3-2 8 16,0-4-8-16,0-1 0 0,0-4 9 0,3 1-9 16,0-3 0-16,0-3 0 0,0-3 0 0,0-2 8 31,3 0-33-31,3-2-7 0,-6-6 0 0,9-3-992 0</inkml:trace>
  <inkml:trace contextRef="#ctx0" brushRef="#br0" timeOffset="185386.843">11378 12769 1310 0,'0'0'28'0,"9"-3"7"0,-3 1 1 0,6 2 1 0,-3-3-29 0,0 0-8 16,0 3 0-16,0-2 0 0,-3 2 41 0,-6 0 7 0,0 0 2 16,0 0 0-16,0 0 5 0,0 0 1 0,0 0 0 0,6 5 0 15,-3 3 1-15,-6 0 1 0,0 2 0 0,-3 1 0 16,0 2-22-16,-9 0-5 0,3 1-1 0,-6 1 0 16,0 1-14-16,-3 3-4 0,1 2 0 0,-4-2 0 15,0 2-12-15,0-3 0 0,-3 1 0 16,1-1 0-16,2-2 10 0,-3 3-10 0,6-6 10 0,-3 0-10 15,7 0 16-15,-1 1-2 0,3-4-1 0,3-2 0 16,3 0-2-16,3 0-1 0,0-3 0 0,6 3 0 16,3 0-10-16,0-3 0 0,6 3 0 0,3-2 0 15,3 2 0-15,6-3 0 0,-1 3 0 0,7-3 0 16,3 3 0-16,3-3 0 0,-4 1 0 0,4 2 0 16,3 0 0-16,-3-1 8 0,-1-1 0 0,1 2 0 15,-3 2 18-15,-6-2 3 0,2-2 1 0,-5 1 0 16,-3 1-11-16,-3-2-3 0,0 2 0 0,-3 0 0 15,-3-1-8-15,-3-1-8 0,3 2 9 0,-3-3-9 16,-3 0 0-16,-3-5 0 0,0 8 0 0,0 0-694 16,0 0-145-16</inkml:trace>
  <inkml:trace contextRef="#ctx0" brushRef="#br0" timeOffset="185800.777">11875 12634 1796 0,'0'0'40'0,"0"0"8"0,0 0 1 0,0 0 1 0,6 5-40 0,-6-5-10 0,6 5 0 0,3 3 0 15,0 0 18-15,-3 0 2 0,0 3 0 0,3 2 0 16,-3-2 39-16,0 5 8 0,0-1 1 0,-3 4 1 15,0-1-26-15,0 1-6 0,-3 2-1 0,0 0 0 16,0 3-15-16,-3 0-3 0,0 2-1 0,0 1 0 16,-3-3-6-16,-3 5-2 0,0-3 0 0,-3 1 0 15,3 2-9-15,-3 0 12 0,0-3-12 0,-3-2 12 16,4-3-12-16,-1 0 8 0,-3-2-8 0,0-3 8 16,0 0 0-16,0 0-8 0,0-6 12 0,3 1-4 15,0-3-8-15,4-3 8 0,8-5-8 0,0 0 8 16,0 0 0-16,0 0 0 0,0 0 0 0,0 0 0 15,0 0 0-15,0 0 0 0,8 0 0 0,7-3 0 16,6 3 4-16,0 0 0 0,3-2 0 0,3 2 0 16,-1 0-12-16,1 0 12 0,3 2-12 0,0-2 12 15,-1 0-12-15,1 0 0 0,3 6 9 0,-3-4-9 0,-3-2 0 16,2 6 0-16,-2-4 0 0,0 4-751 16,0-4-154-16</inkml:trace>
  <inkml:trace contextRef="#ctx0" brushRef="#br0" timeOffset="186484.76">12911 12295 1375 0,'0'0'30'0,"-3"-2"6"0,-3 2 2 0,0 2 1 0,-6-2-31 0,3 3-8 0,1-1 0 0,-1 1 0 15,-3 2 59-15,-3 1 10 0,3-1 3 0,-3 0 0 16,0 3-4-16,0 3-1 0,-3-1 0 0,1 4 0 15,2-1-17-15,0 5-3 0,-6 4-1 0,3-1 0 16,-3 5-1-16,3 3 0 0,1 3 0 0,-1 2 0 16,0 6-2-16,3 0-1 0,0-1 0 0,3 6 0 15,0-2-1-15,0-1 0 0,6-2 0 0,3 5 0 16,0 0-17-16,0 0-4 0,3-3-1 0,3 0 0 16,3 1-10-16,3-4-1 0,3-4-8 0,6 2 12 15,0-3-12-15,6-2 0 0,0-3 0 0,2 0 0 16,4-2 0-16,3-1 0 0,0-2 0 0,2-6 9 15,1-2-9-15,3-2 12 0,2-6-12 0,1-6-1157 16</inkml:trace>
  <inkml:trace contextRef="#ctx0" brushRef="#br0" timeOffset="187489.673">13950 12531 1594 0,'-9'-11'35'0,"6"8"7"0,0-2 2 0,0 3 1 0,-3-1-36 0,3 0-9 15,0-2 0-15,3 5 0 0,-3-3 0 0,0-2 0 16,-3 0 0-16,3-1 0 0,-3 4 13 0,0-1-2 16,1 0-1-16,-1 1 0 0,0 2 7 0,-3 0 2 0,0 0 0 0,0 2 0 15,-3 1 8-15,0 2 1 0,-3 3 1 0,0 0 0 16,-3 3-9-16,1 5-3 15,-4 0 0-15,0 5 0 0,-3 5-17 0,0 1 0 0,3 2 8 0,1 3-8 16,2-1 0-16,0 4 0 0,-3-1 0 0,3 0 0 16,3 1 0-16,3 2-9 0,0 0 9 0,4 0 0 15,2-3 0-15,0-2 0 0,6 0 0 0,0-3 0 16,3-3 21-16,6-2 3 0,2-3 1 0,-2-2 0 16,3-1 12-16,6-4 3 0,6-1 0 0,3-5 0 15,0-3-15-15,-1 0-2 0,4-5-1 0,0-2 0 16,3-3 10-16,-1-3 1 0,1-6 1 0,0-2 0 15,0-5-4-15,-4 3-1 0,-2-6 0 0,0-2 0 16,-3-1-12-16,-6 1-2 0,-4-1-1 0,-2 3 0 16,-3-5 2-16,-3 5 1 0,-3-2 0 0,-3 2 0 15,-6 0-17-15,0 1 0 0,-3-4-8 0,0 6 8 16,-2-3-20-16,-1 3 1 0,-3 0 1 0,0 0 0 0,-3 2-1 16,-3 1 0-16,0 2 0 0,3 2 0 0,-2 4-5 15,-1-1 0-15,0 6-1 0,-3 0 0 0,3 2 0 16,0 0 0-16,1 6 0 0,-1 2 0 0,3-2 13 0,0 0 4 15,3 5 0-15,3-3 0 0,3 3 8 0,3 5-10 16,0 0 10-16,6 6-10 0,3-3 0 0,3 5 0 16,3 0 0-16,0 0 0 0,6 3 10 0,0 0 0 15,3 0 0-15,0 2 0 0,0-2 0 0,-1 0 9 16,4-1-1-16,-3 1-8 0,3 0 29 0,3 0-1 16,0-6 0-16,-1 4 0 0,-2-4 10 0,3-2 2 15,6 0 0-15,0 0 0 0,-4-3-20 0,1-2-3 16,0-1-1-16,-6-2 0 0,3-3-5 0,-4-2-2 0,-2 0 0 15,3-6-734-15,-3-5-147 16</inkml:trace>
  <inkml:trace contextRef="#ctx0" brushRef="#br0" timeOffset="187803.428">14551 12486 1335 0,'-9'-14'29'0,"6"12"7"0,-3-1 0 0,3 1 2 0,-2-1-30 0,-1 0-8 0,0 3 0 0,0 0 0 15,6 0 0-15,-9 3 0 0,-3 2 0 0,3 0 0 0,-3 3 52 16,0 3 10-16,-3 0 2 0,3 4 0 0,-3 1-5 0,3 5-1 16,-2 3 0-16,2 0 0 0,-3 5 3 0,3 0 1 15,3 0 0-15,-3 1 0 0,0 1-10 0,0-2-3 16,3 3 0-16,3 0 0 0,-3 0-9 0,6 2-1 15,-2-2-1-15,5 0 0 0,0-1-12 0,0 1-2 16,2-3-1-16,4-2 0 0,3-4-6 0,0-1-1 16,0-1 0-16,3-3 0 0,3 1-6 0,0-6-2 15,3-2 0-15,0-3 0 0,2-3 4 0,1-3 1 16,3-2 0-16,3-2 0 16,0-1-112-16,-1-7-22 0,1-4-5 0</inkml:trace>
  <inkml:trace contextRef="#ctx0" brushRef="#br0" timeOffset="188241.549">14688 12745 1616 0,'0'0'46'0,"0"0"10"0,0 0-45 0,0 0-11 0,0 0 0 0,0 0 0 16,0 0 93-16,0 0 17 0,0 0 3 0,12 3 1 0,-6-1-42 0,6 1-9 15,-3 2-2-15,0-5 0 16,3 3-25-16,0 0-4 0,0 2-2 0,-1 0 0 0,4 0-9 16,0 1-1-16,0-1-1 0,3 0 0 0,-6 3-4 0,3-3-1 15,-3 3 0-15,0 0 0 16,-3-2 4-16,-4 4 1 0,1-2 0 0,0 0 0 0,-3 3-19 0,-3-1 0 15,0 4 0-15,-6-4 0 0,-3 3 0 0,-2 3 0 16,-4 0 0-16,-3 0 0 0,-3 2 0 0,0-2-20 16,3 0 2-16,-3 3 1 0,-2-1 17 0,2-2 0 15,0-3-8-15,3 1 8 0,0-1 0 0,3-5 0 16,3 0 0-16,4 0 0 0,-1-3 19 0,3 3-3 16,3-3 0-16,3-5 0 0,0 0-16 0,3 5 0 15,6 1 0-15,-1-4 0 0,7 1 0 0,0-3 0 16,6-3 0-16,0 3 0 0,3 0 0 0,3-5 13 15,2 0-2-15,4-3-1 0,-3 3-10 0,3-3 0 0,-1 0 0 16,1 0 0 0,-3 0-78-16,0-5-18 0,-4 2-3 0,1-5-1 0</inkml:trace>
  <inkml:trace contextRef="#ctx0" brushRef="#br0" timeOffset="188570.008">14941 12396 1998 0,'-12'-8'44'0,"12"8"8"0,0 0 3 0,0 0 1 0,0 0-44 0,9 5-12 0,3 3 0 0,0 0 0 0,3 0 0 0,3 2-17 16,-3 1 4-16,3 0 1 0,2 2 32 0,1 3 6 15,0 2 2-15,3 3 0 0,0-2 4 0,-1 5 0 16,-2 0 1-16,3 2 0 0,0-2 8 0,0 2 2 15,0 1 0-15,-4 2 0 0,1 0 7 0,0-3 2 16,0 6 0-16,-3-3 0 0,-3 0-30 0,-3 3-6 16,-4 0 0-16,1 0-1 0,-6-1-2 0,-6 1 0 15,-6 0 0-15,-5 0 0 0,-4 2 12 0,-9-2 3 16,-3-3 0-16,-6 0 0 0,-5 3-28 0,-4-6 0 16,-5 1 0-16,-4-1 0 15,-3 1-82-15,-2-4-9 0,2-1-1 0</inkml:trace>
  <inkml:trace contextRef="#ctx0" brushRef="#br0" timeOffset="189740.738">14004 13070 1250 0,'0'0'35'0,"0"0"9"0,0 0-36 0,0 0-8 0,0 0 0 0,9 0 0 16,-1-2 8-16,1 2 0 0,-9 0 0 0,9-3 0 0,0 3 16 0,0 3 4 15,0-1 0-15,-9-2 0 0,6 8-13 0,-3 3-3 16,3-3 0-16,-6 5 0 0,-3 0 32 0,3 1 7 16,-3-1 1-16,3 3 0 0,-3 0 16 0,0-3 3 15,0 3 1-15,0 2 0 0,3-2-39 0,-3 0-7 16,0 0-2-16,3 0 0 0,3 0-9 0,0-1-3 16,-3-1 0-16,6-1 0 0,-3-3 7 0,3 1 1 15,0 0 0-15,-6-11 0 0,9 5-20 0,3 0 0 16,0-2 0-16,0-3 0 0,3-3 0 0,-1-2 0 15,1-3 0-15,0-3-898 16</inkml:trace>
  <inkml:trace contextRef="#ctx0" brushRef="#br0" timeOffset="190030.01">14144 12880 675 0,'0'0'19'0,"0"0"5"0,0 0-24 0,0 0 0 0,0 0 0 0,0 0 0 15,0 0 121-15,0 0 20 0,0 0 4 0,0 8 1 16,-3-3-30-16,3 3-7 0,-3-3-1 0,3 1 0 16,0 2-28-16,0 0-7 0,-3-1-1 0,3 1 0 15,0 0-31-15,0 0-6 0,0 0-2 0,3 0 0 16,-3-8-12-16,3 8-2 0,-3-8-1 0,0 0 0 0,0 0-6 15,5 3-2-15,4-3 0 0,-3 0 0 0,0 0-2 16,0-3 0-16,0-2 0 0,-3-3 0 0,0 3-8 0,0-3 0 16,-3 0 0-16,0 2 8 0,0 6-8 0,0 0-9 15,-9-5 9-15,3 2-13 0,0 1 0 0,-3 2 0 16,3 0 0-16,0 2-588 16,4-2-118-16</inkml:trace>
  <inkml:trace contextRef="#ctx0" brushRef="#br0" timeOffset="190688.497">16200 12041 784 0,'0'0'22'0,"0"0"5"0,0 0-27 0,0 0 0 0,0 0 0 0,0 0 0 16,0 0 105-16,6 5 16 0,-6-5 3 0,9 3 1 15,0 0 31-15,-3 2 7 0,0 0 1 0,3 1 0 16,0 4-75-16,0 3-14 0,-3 1-3 0,3 4-1 15,0 3-12-15,-3 3-3 0,0 5 0 0,2 6 0 16,-5 2-34-16,0 0-7 0,0 2-2 0,0 4 0 16,0-1 3-16,-3 3 1 0,-6 0 0 0,6 3 0 15,-3-1 1-15,0-2 0 0,-3 0 0 0,1 0 0 16,-1-5-1-16,0 0 0 0,0-1 0 0,0-2 0 16,0-2-17-16,0-6 0 0,3-3-13 0,0-2 5 31,3-5-79-31,0-1-15 0,6-5-3 0,0-7-883 0</inkml:trace>
  <inkml:trace contextRef="#ctx0" brushRef="#br0" timeOffset="190958.228">16694 12031 2073 0,'-11'-16'45'0,"8"10"10"0,0 1 1 0,0 3 4 0,3 2-48 0,0 0-12 16,0 0 0-16,0 0 0 0,6 7 0 0,-6 9 0 15,-3 0 9-15,-3 5-9 0,3 8 40 0,3 3 4 16,-3 3 1-16,-3 4 0 0,0 4 15 0,0 2 4 16,3 0 0-16,-3 2 0 0,0 1-35 0,0 5-6 15,0-3-2-15,3 0 0 0,0 3-2 0,-3-5-1 0,3-3 0 16,0 0 0-16,0-3-10 0,3-2-8 0,-3 2 12 16,-3 0-12-16,6-4 10 0,0-4-10 0,-3-2 8 0,3-1-8 31,-3-4-62-31,3-1-18 0,0-2-3 0,3-5-1012 0</inkml:trace>
  <inkml:trace contextRef="#ctx0" brushRef="#br0" timeOffset="191636.779">17754 12166 968 0,'0'0'21'0,"0"0"5"0,0 0 1 0,0 7 0 0,-3 4-27 0,3 2 0 0,0-2 0 0,3 5 0 0,-3 5 116 0,3 3 17 15,-6 2 4-15,3 6 1 0,6-3-30 0,-6 5-7 16,-3 1-1-16,0 2 0 0,3 3-47 0,-3-1-9 16,0 1-3-16,0 0 0 0,-3 2-7 0,3-2-2 15,0-3 0-15,0 0 0 0,-6-3-8 0,3-2-3 16,6 0 0-16,0-3 0 0,-3 2-7 0,0-4-2 15,3-3 0-15,3 0 0 0,3-1-12 0,-3-4 11 16,-3-3-11-16,3 0 10 0,6-6-26 0,-6 1-6 16,-3-11-1-16,0 0 0 15,0 0-49-15,6-8-9 0,-6-3-3 0</inkml:trace>
  <inkml:trace contextRef="#ctx0" brushRef="#br0" timeOffset="191970.512">17561 12115 1874 0,'14'-13'53'0,"-8"8"11"0,-6-1-51 0,6 1-13 0,3 0 0 0,3-3 0 16,3 3 0-16,0-3 9 0,-3 2-9 0,3-2 8 16,9 3 20-16,-4 0 4 0,-2-3 1 0,0 5 0 15,3-2 15-15,3 2 4 0,0 1 0 0,-1-1 0 16,1 3-10-16,0 3-2 0,3-1 0 0,0 4 0 15,-1-1-23-15,1 0-5 0,0 3 0 0,0 3-1 16,0-1-11-16,-1 4 10 0,-5-1-10 0,3 3 10 16,-3 2-10-16,-3 3 0 0,-3 1 0 0,-6-1 0 15,-1 5 0-15,-5-2 0 0,-3 2 0 0,-6-2 0 16,1 3 0-16,-10-1 0 0,-3-5 0 0,-3 3 0 0,-6 0 9 16,0 0 0-16,-5 0 0 0,2-3 0 0,-3 3 3 0,-3-3 0 15,4 3 0-15,-1-3 0 0,-6-3-12 0,6 1 12 16,-2-3-12-16,5 0 12 0,9-3-26 0,0-3-5 15,-3 1-1-15,4-6-1038 16</inkml:trace>
  <inkml:trace contextRef="#ctx0" brushRef="#br0" timeOffset="192286.665">18507 12068 1724 0,'-15'-3'38'0,"9"6"8"0,0-3 2 0,-6 5 0 0,4 0-39 0,-4 1-9 0,-3-1 0 0,3 5 0 15,-3 4 24-15,0-1 4 0,0 3 0 0,-3 2 0 16,3 3-4-16,1 3 0 0,-4 3 0 0,3-1 0 16,0 6 16-16,0 0 4 0,0-1 0 0,0 4 0 15,0 2-12-15,3-3-3 0,1 3 0 0,-1 0 0 16,3 3 3-16,3 0 1 0,0-1 0 0,3 1 0 15,3-6-13-15,0 4-4 0,0-1 0 0,6-6 0 16,-3-2 2-16,3 3 0 0,3 0 0 0,3-3 0 16,2-8-18-16,1 0-16 0,3 1 4 0,0-4 0 0,3-2 25 15,3-6 6-15,0-2 1 0,2-5 0 16,7-6-109-16,6-2-22 16,-4-8-4-16,10-3-1 0</inkml:trace>
  <inkml:trace contextRef="#ctx0" brushRef="#br0" timeOffset="192788.857">18686 12486 1839 0,'-9'-8'40'0,"6"5"9"0,3 3 2 0,0 0 1 0,0 0-42 0,0 0-10 0,0 0 0 0,0 0 0 16,0 0 50-16,0 0 8 0,0 0 2 0,6-5 0 15,3 0-4-15,0 5-1 0,0-3 0 0,2 0 0 16,4 3-15-16,3 0-2 0,-3 0-1 0,6 0 0 16,0 3-9-16,-3 0-1 0,2 2-1 0,1 0 0 15,3 0-15-15,0 3-3 0,0 0-8 0,-3 0 12 16,2 0-12-16,-2 3 0 0,0-1 0 0,0 1-10 15,-3-1 10-15,-3 1 0 0,-6 2 0 0,-3 1 0 16,-1-1 0-16,-5 3 0 0,-8 5-10 0,-4 0 10 16,-6 3 0-16,-3-3 0 0,-9 3 0 0,-3 0 0 15,1-1-18-15,-4 1-3 0,0-3-1 0,1 3 0 16,-4-3 22-16,3-2 0 0,-3 5-9 0,4-6 9 16,2 1 0-16,6-3 0 0,3-1 8 0,4-1-8 0,5-6 22 0,3 0-2 15,3 0 0-15,6-3 0 0,3-5 3 0,6 2 0 16,0 1 0-16,9 2 0 0,2-5-3 15,7-2-1-15,6-4 0 0,3 1 0 0,3 0 3 16,2-3 1-16,4 0 0 0,3 3 0 0,-4-6-15 0,1 3-8 16,6-2 10-16,-4-1-10 0,-2 3 0 0,-3-3 0 15,-4 4-8-15,-2 1-1204 16</inkml:trace>
  <inkml:trace contextRef="#ctx0" brushRef="#br0" timeOffset="193786.555">19489 11906 1767 0,'0'0'39'0,"0"0"8"0,6 11 1 0,-3-1 2 0,0 6-40 0,0 3-10 0,0 2 0 0,-3 8 0 15,3 0 60-15,0 8 9 0,0 0 3 0,0 6 0 16,-3 2-11-16,3 5-1 0,-3-3-1 0,0 4 0 15,3 2-24-15,0-3-5 0,-3-2-1 0,3 2 0 16,3 0-17-16,0 0-3 0,-3-2-1 0,3-3 0 16,0-3-8-16,0 1 8 0,-3-6-8 0,3-3 8 15,-3-2-8-15,3-3 0 0,0-5 9 0,-3 0-9 16,3-6-20-16,0-2-9 16,-4-5-2-16,1-4-661 0,-3-7-132 0</inkml:trace>
  <inkml:trace contextRef="#ctx0" brushRef="#br0" timeOffset="194133.769">19966 12348 2206 0,'0'0'48'0,"0"0"11"0,0 0 1 0,15 0 3 0,-4-3-51 0,4 3-12 0,3-2 0 0,3 2 0 16,0 2 37-16,6 1 5 0,-4 0 1 0,4 2 0 15,3 3-27-15,0 3-6 0,-3-1-1 0,2 3 0 16,4 3-9-16,-9 3 0 0,0-1 0 0,-3 3 0 16,-4-2 0-16,-5 5 0 0,-3-3-14 0,0 3 5 15,-9 0 9-15,0-1 16 0,-3 1-4 0,-9 0-1 16,-3 0-2-16,-5 0 0 0,-1-3 0 0,-6 0 0 15,0 0-1-15,-3-2 0 0,-2-1 0 0,-1-2 0 16,0-3 1-16,0 1 0 0,4-4 0 0,-1-2 0 31,6-3-103-31,0 1-21 0,9-9-4 0</inkml:trace>
  <inkml:trace contextRef="#ctx0" brushRef="#br0" timeOffset="194398.979">20570 12285 2026 0,'0'0'44'0,"0"0"10"0,-3 2 2 0,-3 4 1 0,-3-4-45 0,0 3-12 15,-3 3 0-15,0 0 0 0,-3 3 60 0,-2 2 9 16,-1 3 3-16,0 3 0 0,3-1-36 0,-3 1-8 16,3 2 0-16,3 0-1 0,-3 3 1 0,4 0 1 15,-1 2 0-15,6 0 0 0,-3-2-17 0,3 3-3 0,3-3-1 16,0-1 0-16,3 1 0 0,0 0-8 0,6-3 12 0,0 0-4 15,0-2 0-15,6-1 0 0,-1-2 0 16,7 0 0-16,3-5 4 0,-3-1 1 0,3 1 0 16,6-6 0-16,-1 0-24 0,1-2-5 0,3-3 0 0,-3-3-749 15,3-2-150 1</inkml:trace>
  <inkml:trace contextRef="#ctx0" brushRef="#br0" timeOffset="194657.503">20793 12711 1850 0,'0'0'40'0,"0"0"9"0,-3 5 2 0,0 3 1 0,-3 0-41 0,3 0-11 0,-3 2 0 0,3 1 0 0,-3-1 104 0,3 4 20 15,0-1 3-15,0 0 1 0,0 0-58 0,0 1-11 16,1-1-3-16,2 0 0 0,-3-2-30 0,6 2-6 15,-1 0-2-15,1 0 0 0,0-2-18 0,0-1 10 16,3-2-10-16,0 3 8 0,0-6-8 0,3 3 0 16,0-5 0-16,0 0 0 0,0-1 0 0,-3-4 8 15,0-1-8-15,3 0 0 0,0-5-14 0,0 0-8 16,-3-2-2-16,3-3-732 16,-3-6-148-16</inkml:trace>
  <inkml:trace contextRef="#ctx0" brushRef="#br0" timeOffset="194937.47">20740 12539 2016 0,'0'0'44'0,"0"0"10"0,0 0 2 0,0 0 0 0,-6 0-45 0,6 0-11 0,0 0 0 0,0 0 0 16,0 0 54-16,0 0 9 0,-3 5 1 0,0-2 1 16,3-3-50-16,-3 7-15 0,0 1 0 0,0-2 8 15,3 2 1-15,0-8 1 0,-3 5 0 0,0 3 0 16,3-3-1-16,0-5 0 0,0 8 0 0,0-8 0 15,0 0 7-15,0 8 0 0,3-3 1 0,-3-5 0 16,0 0 9-16,0 0 2 0,6 6 0 0,-6-6 0 16,6-6-28-16,0 4 0 0,3-4 0 0,-1 4 0 15,-2-6 0-15,0 0 0 0,-3 3 0 0,0 2 0 32,0-2-20-32,-3-1-10 0,-3 1-2 0,3 5 0 0,0 0 32 0,-6 0 13 0,3 3-1 0,-6-1 0 15,4 1-75 1,-1 0-15-16,3 2-3 0,0 3-1 0</inkml:trace>
  <inkml:trace contextRef="#ctx0" brushRef="#br0" timeOffset="195670.485">21418 12652 1866 0,'-15'6'52'0,"15"-6"13"0,-6 8-52 0,0 2-13 0,-2 1 0 0,2-3 0 16,0 5 31-16,-3 0 3 0,0 0 1 0,0 1 0 15,3 2 0-15,-3-3 0 0,-9 0 0 0,0 0 0 16,3 0-35-16,-3 1 0 0,4-4 0 0,-1 1 0 16,0-1-29-1,0-2-10-15,3 0-1 0</inkml:trace>
  <inkml:trace contextRef="#ctx0" brushRef="#br0" timeOffset="196234.84">21954 12242 2026 0,'-3'-13'44'0,"0"10"10"0,0-2 2 0,0 0 1 0,0 0-45 0,3 5-12 15,-6-3 0-15,0-2 0 0,0 5 8 0,0-3 0 16,-3 0 0-16,0 6 0 0,1 0-8 0,-4-1 0 0,0 4 9 0,3-1-9 16,-3 3 18-16,-3 2-1 0,0 1 0 0,-3 0 0 15,3 4 15-15,0 1 2 16,1 3 1-16,-1-1 0 0,3 3-21 0,-6 1-4 0,6-1-1 0,0 3 0 16,-3-3 3-16,3 5 0 0,6-5 0 15,-3 3 0-15,1 3-4 0,5-1 0 0,3-2 0 0,3 2 0 16,0 1-8-16,2-3 0 0,1-3 0 0,3 0 0 15,3-2 0-15,3-1 13 0,0-2-3 0,6-5-1 16,0-1-1-16,3-2 0 0,-4-3 0 0,1-2 0 16,0 0 10-16,0-3 2 0,9-3 0 0,-10 0 0 15,4-5 0-15,3 0 0 0,0-2 0 0,0-6 0 16,-1 0-4-16,1-2 0 0,0-4 0 0,3 1 0 16,-3 0-6-16,-7-3-2 0,1 0 0 0,-3-2 0 15,-3 0 10-15,-6-1 2 0,-3 1 0 0,0-1 0 16,-6 3-20-16,-3 1 0 0,-9 4 0 0,-3 1 0 15,-3 2-22 1,-6 2-8-16,-2 6-2 0,-4 1 0 0,0 1-16 0,-3 1-3 16,-2 5-1-16,-4 3 0 0,-3 2-12 0,1 0-4 0,-4 0 0 15,0 3 0-15,7 3 39 0,2 0 7 0,0-1 2 0,9 3 0 0,1-2 20 16,5 0 12-16,6 2-2 0,3 0 0 0,3-5 41 0,6 3 8 16,3 2 1-16,6-5 1 0,6 2-19 0,6-2-4 15,9-2-1-15,8 1 0 0,7-4-20 0,3 0-4 16,2-3-1-16,1 0 0 0,2-3-4 0,4-2-8 15,3-6 11-15,-1 3-763 16,-2-2-153-16</inkml:trace>
  <inkml:trace contextRef="#ctx0" brushRef="#br0" timeOffset="196670.133">22136 11819 1800 0,'0'0'40'0,"6"3"8"0,5-3 1 0,4 2 1 0,3 4-40 0,3 1-10 16,6 4 0-16,3 2 0 0,-1 3 68 0,1 5 12 15,6 3 3-15,-3 0 0 0,-1 2-27 0,1 6-4 16,0 5-2-16,0 0 0 0,-7 0-18 0,1 3-4 15,0 2-1-15,-3 1 0 0,-3-1 3 0,-1 3 1 16,-5-3 0-16,-3 1 0 0,-6-1-19 0,0 0-3 16,-6-5-1-16,-3 0 0 0,-3 0-8 0,-3-2 0 15,-6-3 0-15,-8-1 0 0,-1-4 0 0,-6-1 0 16,-3-5 9-16,0 3-9 0,1-5 0 0,-1-3 0 16,-9-1 0-16,13-1-749 15,-4-4-147-15</inkml:trace>
  <inkml:trace contextRef="#ctx0" brushRef="#br0" timeOffset="197821.938">22859 11464 1573 0,'0'0'34'0,"0"0"7"0,9 3 2 0,0 0 2 0,3 2-36 0,0 3-9 15,8 3 0-15,4-1 0 0,0 3 60 0,6 8 9 16,0 1 3-16,2 4 0 0,1 3-1 0,-3 0 0 15,0 8 0-15,5 3 0 0,-2 5-3 0,-3 0-1 16,0 3 0-16,-7 2 0 0,4 3-19 0,-3 2-3 16,-3 4-1-16,3 4 0 0,-7-2-20 0,1 2-4 15,-3-2 0-15,-9 0-1 0,6 0-7 0,-6 3-2 16,-6-4 0-16,-3 4 0 0,-3-6-1 0,-3-5 0 0,-3 0 0 16,-6-3 0-16,4-2 4 0,-13-1 1 15,6-2 0-15,-12-2 0 0,-3-4 0 0,-5 1 0 16,-1 2 0-16,-6-5-815 0,-2 3-163 15</inkml:trace>
  <inkml:trace contextRef="#ctx0" brushRef="#br0" timeOffset="202446.544">329 13451 954 0,'0'0'20'0,"-9"3"5"0,6 0 1 0,-6 2 2 0,9 0-28 0,0-2 0 16,-6 0 0-16,4-1 0 0,2 4 55 0,0-1 5 16,0 3 2-16,0 0 0 0,0 5 37 0,0 0 7 15,0 0 2-15,2 3 0 0,-2 3-39 0,6 2-7 16,-6 0-2-16,3 3 0 0,6-3-20 0,-9 3-5 15,3 0-1-15,3 2 0 0,-3 1-19 0,3-1-4 16,-6-2-1-16,0 0 0 0,0 2-2 0,0-2 0 16,0 2 0-16,-6-2 0 0,12 0 0 0,-12 0 0 15,3 0 0-15,-6-3 0 0,6-3 4 0,-3-2 0 16,-3 0 0-16,1-3 0 0,2 1-1 0,-3-4 0 16,9 1 0-16,-9-1 0 0,6-2-23 0,-3-2-5 0,6-6-1 0,0 0-588 15,0 0-118 1</inkml:trace>
  <inkml:trace contextRef="#ctx0" brushRef="#br0" timeOffset="202798.468">252 13549 968 0,'0'0'21'0,"0"0"5"0,0 0 1 0,0 0 0 0,9 0-27 0,0 0 0 16,0-2 0-16,0-1 0 0,-3 0 58 0,8-2 6 16,-2-3 2-16,-3 3 0 0,3 2-2 0,0-2 0 15,0 0 0-15,3-3 0 0,-3 5 1 0,0 0 0 16,0-5 0-16,2 6 0 0,-5-6-13 0,6 5-4 15,-6-2 0-15,9 0 0 0,-9-1-32 0,6 1-8 16,3-3 0-16,-9 5-8 0,3 1 0 0,-1-1 0 16,1 1 0-16,-3 2 0 0,0 0 0 0,0 0-12 15,0 2 0-15,0 1 0 16,-9-3-12-16,0 0-1 0,0 0-1 0,0 8 0 16,0 2-34-16,0 1-6 0,-6 0-2 0,3-1-404 15,-9 3-80-15</inkml:trace>
  <inkml:trace contextRef="#ctx0" brushRef="#br0" timeOffset="203013.55">148 13856 1324 0,'0'0'29'0,"0"0"7"0,0 0 0 0,0 0 1 0,0 0-29 0,0 0-8 0,9 0 0 0,0 3 0 16,-3-6 74-16,2 3 14 0,4-2 2 0,3-1 1 15,-3-2-16-15,6-1-3 0,3 1-1 0,-6-3 0 16,12 5-25-16,-7-2-5 0,-2 0-1 0,6 2 0 16,-3 1-40-16,-3-1 0 0,3 0-8 0,-4 3-596 15,-5-2-120-15</inkml:trace>
  <inkml:trace contextRef="#ctx0" brushRef="#br0" timeOffset="203819.294">856 13449 682 0,'0'0'19'0,"0"0"5"0,0 0-24 0,0 0 0 0,0 0 0 0,-9 2 0 16,0 1 76-16,6 2 9 0,-6-2 3 0,-3 5 0 16,12-3-16-16,-8 3-4 0,-4 0 0 0,3 3 0 15,3-1 23-15,3 4 4 0,-9 1 1 0,3 4 0 16,3-1-52-16,0 4-11 0,-3-4-1 0,0 3-1 15,3 3 5-15,0-3 2 0,-3 3 0 0,-3 3 0 16,6-1-10-16,-2 3-1 0,5 3-1 0,-6-3 0 16,6 3-10-16,-3-3-3 0,3 0 0 0,3 3 0 15,-6-6-13-15,6 3 9 0,6-5-9 0,-6-3 8 16,3 0-8-16,3 1 10 0,-3-7-10 0,6 1 10 16,-1-2 4-16,1-4 1 0,3 1 0 0,0-3 0 15,6-6 4-15,-3 1 1 0,0-6 0 0,6-2-637 16,0-3-127-16</inkml:trace>
  <inkml:trace contextRef="#ctx0" brushRef="#br0" timeOffset="204487.343">1029 13563 1396 0,'-12'-8'40'0,"12"5"8"0,-9 0-39 0,3 3-9 0,-3 0 0 0,3 0 0 15,0 0 0-15,-3 3 0 0,3-3-12 0,0 3 12 16,-3-3 0-16,3 2 0 0,-3 1 12 0,4 0-4 16,2 2 34-16,-9 0 6 0,6 0 2 0,3 1 0 15,-6 4-5-15,3-2-1 0,3 3 0 0,0 2 0 16,3 3-6-16,-9 0-2 0,9-3 0 0,-9 6 0 16,6-1-18-16,3 1-4 0,0-1-1 0,-6 3 0 15,6-2-1-15,6 2 0 0,-6-3 0 0,0 4 0 16,0-4-2-16,6-2-1 0,0 5 0 0,-6-5 0 15,3 0-1-15,3 0 0 0,-3-3 0 0,3 3 0 16,6-3 6-16,-9 0 1 0,6-2 0 0,0 0 0 16,-6-1 6-16,5-2 2 0,-2-3 0 0,0 3 0 15,-6-8 5-15,9 3 2 0,-3 0 0 0,0-3 0 16,3-3-1-16,-3 0 0 0,3 1 0 0,-3-6 0 16,3 0-4-16,0 0-1 0,0-5 0 0,0-1 0 0,0 1-5 15,3-3-2-15,-4 0 0 0,-2-2 0 0,3 2-1 16,0-2-1-16,-3-1 0 0,6 0 0 0,-12 4-7 0,9-4 0 15,-9 1-8-15,0-1 12 0,0 3-12 0,0 0-8 16,0 0 8-16,-6 3-13 0,3 0-2 0,3 0 0 16,-9-1 0-16,3 1 0 0,0-3 15 15,-3 1-11-15,3 1 11 0,0 1-10 0,-2 0 10 0,-1 0-10 16,0-1 10-16,6 4-10 0,-6 2-5 0,3 0-1 16,0 3 0-16,0-1 0 0,3 4-1 0,-6 2-1 15,3-3 0-15,0 6 0 0,-3 2 0 0,-3 0 0 16,3 1 0-16,-9 1 0 0,7 1 8 0,-1 3 2 15,-6 0 0-15,6-1 0 0,-6 3 8 0,6 1 0 0,0-1-9 16,3 3 9-16,-6-6 0 0,9 6 0 0,-2-3 0 16,2 1 0-16,3-4 0 0,0 3 15 0,3-2-3 0,0 0 0 15,0-3-12-15,6 0 0 0,0-3 0 0,-6-5 0 16,8 5 10-16,4 0-1 0,0-2 0 0,0 0 0 16,3-3 1-16,-3 0 0 0,-3 0 0 0,6-3 0 15,0 0-1-15,0 1 0 0,-1-1 0 0,7-2 0 16,-6 0-9-16,0 2 8 0,0-2-8 0,3-1 8 31,-3 4-28-31,0-4-5 0,-4 4-2 0,1-4-657 0,0 4-132 0</inkml:trace>
  <inkml:trace contextRef="#ctx0" brushRef="#br0" timeOffset="204933.293">1270 13896 2026 0,'0'0'44'0,"0"0"10"0,0 0 2 0,0 0 1 0,0 0-45 0,6 5-12 0,0 1 0 0,-6 1 0 16,0 1 58-16,0 0 10 0,-6 3 1 0,0-1 1 15,6 4-39-15,-9-1-8 0,0 0-2 0,3 6 0 16,0-6-12-16,-3 0-9 0,-3 0 12 0,3 3-12 16,-3-3-10-16,4-2-9 0,-7 2-1 0,3-5-1 15,0 3-115-15,3-6-22 0,0 0-5 16</inkml:trace>
  <inkml:trace contextRef="#ctx0" brushRef="#br0" timeOffset="205829.13">1565 13528 871 0,'0'0'19'0,"0"0"4"0,0 0 1 0,0 0 0 0,0 0-24 16,0 0 0-16,-6-2 0 0,6 2 0 0,0 0 67 0,-3-3 8 0,-3-2 1 0,0 2 1 15,0 3-11-15,3 0-2 0,-3-3-1 0,6 3 0 16,0 0-23-16,-6 0-5 0,0 3-1 0,3-3 0 16,-6 3 4-16,3-3 1 0,0 2 0 0,0 1 0 15,-3 0 1-15,0-1 0 0,-3 1 0 0,3 2 0 16,-2 3-8-16,2 0 0 0,-3 0-1 0,-3 2 0 16,6 1-14-16,-6 2-2 0,3 1-1 0,3-1 0 15,-6 5-14-15,6-2 8 0,0 0-8 0,3 0 0 16,1 0 10-16,5 0-10 0,-6 2 10 0,12 1-10 15,-6-3 13-15,3-1-3 0,2 1-1 0,7-2 0 0,-3-1 6 16,-3 3 1-16,3-3 0 0,3 0 0 0,3-2-1 0,-6 2 0 16,6-2 0-16,-3-1 0 0,3-2-2 0,-6 0 0 15,2 0 0-15,1 0 0 0,6 0-5 16,-9-6 0-16,3 4-8 0,0-4 12 0,-3 1 8 0,3 0 2 16,-3-3 0-16,0 0 0 0,0 0 16 0,-3 0 3 15,-1-3 1-15,4 0 0 0,0-2-4 0,-6 0-1 16,6-1 0-16,0 1 0 0,0-3-18 0,3 0-4 15,-3-2-1-15,-3-1 0 0,3-5-14 0,0 3 0 16,-3-3 0-16,6 0 0 0,-3-2 0 0,2 2 0 16,-2-3 0-16,-3 1 0 0,0 2 8 0,3-3 4 0,-9-2 2 15,3 3 0-15,3-3-14 0,-6 2 8 0,0 1-8 16,-6-1 0-16,6 3 0 0,-3 0 0 0,3 0 0 0,-9 1 0 16,3 1 0-16,0 1 0 0,0 0 0 0,-3 5 0 15,4-3 15-15,-1 3 0 0,-3 0 0 0,-3 1 0 16,0-1-28-16,0 5-6 0,3-2-1 0,-3 2 0 15,-3 3 9-15,0 0 2 0,6 0 0 0,-8 5 0 16,5 1-2-16,0-4 0 0,-6 4 0 0,6-1 0 16,3 0 11-16,-3 0-8 0,3 1 8 0,-3-1-8 15,3 3 8-15,0 0-12 0,0 0 12 0,7 0-12 16,-7 0 12-16,9 2-12 0,0 1 12 0,0-1-12 16,0 1 12-16,0 2-10 0,3-2 10 0,3 2-10 15,2 0 10-15,-2 1-10 0,3-4 10 0,0 3-10 16,3 1 10-16,-3-1 0 0,0-3 0 0,0 4-8 0,0-1 8 15,3 0 0-15,-3 0 0 0,-3-2 0 0,0 2 0 16,3 0 8-16,-6 1-8 0,5-4 8 0,1 3-8 16,0 1 12-16,3-4-4 0,-3 3 0 0,-3-2-8 0,3 2 9 15,6-5-9-15,-9 5 10 0,3-2-10 0,0-3 8 16,0 2-8-16,0 1 8 0,0 0-8 0,-4-3 0 16,1 0 0-16,3-3 0 15,-6 0-41-15,-3-5-1 0,6 5 0 0,6-2-1039 16</inkml:trace>
  <inkml:trace contextRef="#ctx0" brushRef="#br0" timeOffset="206138.387">1859 13875 1436 0,'-12'5'32'0,"9"-2"6"0,0-1 2 0,3-2 0 0,-3 3-32 0,-3-3-8 0,0 5 0 0,6 1 0 16,3-1 26-16,0 0 4 0,-3 6 1 0,6-6 0 16,-6 6-5-16,6-3-1 0,-3 2 0 0,3 1 0 15,0 2 9-15,-6 0 2 0,3 0 0 0,3-2 0 16,-6 2 1-16,3-2 1 0,0-1 0 0,-3 1 0 0,0-3 2 15,3 0 1-15,-3 0 0 0,0-8 0 0,3 8-9 16,-3-8-3-16,0 0 0 0,0 0 0 0,9 2-29 0,-9-2 0 16,3 0-8-16,0-5 8 0,6 0-25 0,-3-3 1 15,3-3 1-15,-6 1-903 16</inkml:trace>
  <inkml:trace contextRef="#ctx0" brushRef="#br0" timeOffset="206298.99">1788 13772 1234 0,'0'0'27'0,"0"0"5"0,0 0 2 0,0 0 2 0,0 5-36 0,-9-2 0 0,9-3 0 0,0 0 0 16,0 0 0-16,0 0-12 0,0 0 0 0,12-3 0 16</inkml:trace>
  <inkml:trace contextRef="#ctx0" brushRef="#br0" timeOffset="206646.392">1818 13314 1952 0,'0'0'56'0,"0"0"11"0,0 0-54 0,-6-5-13 0,6 5 0 0,0 0 0 0,0 0-12 0,0 0-4 15,6 5-2-15,2 0 0 16,4 0 6-16,0 3 2 0,0 3 0 0,3 0 0 0,3 4 10 0,0 1-8 16,3 3 8-16,-3 2-8 0,-1 0 23 0,4 3 5 15,0 2 0-15,-3 1 1 0,3 2 23 0,0 0 5 16,-1-2 1-16,1 4 0 0,-6 1-14 0,3 0-2 16,0 0-1-16,-3 2 0 0,0 0-21 0,-9 1-4 15,-3 2 0-15,2 0-8 0,1-3 16 0,-12 3-4 16,-2-5-1-16,2 2 0 0,-9-2 2 0,3-3 1 15,-9 0 0-15,0-2 0 0,-3-3-14 0,1-3 0 16,-1-3 8-16,-3 1-8 0,3-1 0 0,0-2 8 16,-2 0-8-16,2-3-670 15,6-5-138-15</inkml:trace>
  <inkml:trace contextRef="#ctx0" brushRef="#br0" timeOffset="207161.332">2365 13737 1818 0,'0'0'40'0,"0"0"8"0,6 3 1 0,0-3 3 0,3-3-42 0,0 1-10 0,6-1 0 0,0 0 0 15,6-2 52-15,2 2 9 0,4-2 2 0,-3 0 0 16,3-1-12-16,3-2-3 0,-1 3 0 0,4 0 0 15,0 2-8-15,-3-2-3 0,-1 2 0 0,1-2 0 16,-3 0-15-16,0 2-3 0,-3-2-1 0,-4 2 0 16,-2 1-6-16,0-1-2 0,-3-2 0 0,-3 5 0 15,-3-3-10-15,0 0 0 0,-3 3 0 0,-6 0 0 32,0 0-41-32,0 0-11 0,-9 3-1 0,-3 0-641 0,3 5-128 0</inkml:trace>
  <inkml:trace contextRef="#ctx0" brushRef="#br0" timeOffset="207416.598">2532 13991 2034 0,'0'0'44'0,"0"0"10"0,-6 3 2 0,0 2 1 0,3-2-45 0,3-3-12 15,0 0 0-15,0 0 0 0,0 0 72 0,0 0 13 16,6 5 3-16,3-5 0 0,6 0-13 0,-3-3-3 15,9 1 0-15,5-4 0 0,4 1-16 0,6 0-4 16,0-3-1-16,2 0 0 0,-2 0-24 0,3 0-5 16,-4 0-1-16,4 0 0 0,0 0-9 0,2 3-1 15,-5-3-1-15,3 0 0 0,-3 3 2 0,-4 2 0 0,1-2 0 16,-3 0 0 0,-3 2-80-16,-4 0-15 0,1 3-3 0,-3 0-735 0,-3 0-147 15</inkml:trace>
  <inkml:trace contextRef="#ctx0" brushRef="#br0" timeOffset="213001.817">222 14703 871 0,'0'0'19'0,"0"0"4"0,9 0 1 0,-3-3 0 0,0 1-24 0,9-1 0 0,-6-2 0 0,3-1 0 16,3 1 57-16,2 0 7 0,4 0 0 0,0-3 1 15,6 0-33-15,-6 0-6 0,3 0-2 0,2 2 0 16,-2-1 20-16,3 1 4 0,3 1 1 0,-1-3 0 16,-5 3-5-16,6 2-2 0,0-2 0 0,8-1 0 15,-8 4-15-15,6-3-3 0,3 2-1 0,-1-2 0 16,-5 2-13-16,6 0-2 0,-1-2-8 0,-2 0 12 16,0-1 0-16,-3 1 0 0,-1-3 0 0,4 0 0 15,-6 0 8-15,0-2 2 0,-9 2 0 0,-1 0 0 16,1 0 10-16,-6 3 3 0,0-3 0 0,-6 2 0 15,3 1 5-15,-9 0 2 0,3 2 0 0,-3-2 0 16,-3 5-11-16,0 0-3 0,0 0 0 0,0 0 0 16,0 0-28-16,0 0 0 0,-3-5 0 0,3 5-624 15,0 0-132-15</inkml:trace>
  <inkml:trace contextRef="#ctx0" brushRef="#br0" timeOffset="-210591.318">4008 14399 1148 0,'0'0'25'0,"-3"-3"6"0,-3 3 1 0,0-3 0 0,-3 1-32 0,4-1 0 16,2 0 0-16,-3 1 0 0,3 2 63 0,3 0 6 15,0 0 2-15,0 0 0 0,0 0-26 0,0 0-5 16,0-6 0-16,0 6-1 0,0 0-13 0,9-5-2 15,2 3-1-15,1-1 0 0,0 0-6 0,0 3-1 16,0 0 0-16,3 0 0 0,-3 3-16 0,0 0 0 16,3-1 8-16,-3 3-8 0,-1 1 0 0,1-1 0 15,0 3 0-15,0-3 0 0,0 3 0 0,3 0 0 16,-3-3 0-16,3 1 0 0,3 2 0 0,0-3 0 16,2 0 0-16,7-2 0 0,0 0 0 0,0-3 0 0,2-3 0 15,4 3 0-15,6-3 10 0,3 3-2 16,2-2 0-16,4-1 0 0,-1-2-8 0,7-1 0 0,3 1-12 15,-4-3 12-15,7 3 0 0,-4 2 0 0,4 1 0 0,-4-1 0 16,4-2 0-16,-1-3 0 0,1 2 0 0,-3 1 0 16,8 2 0-16,-2-2 0 0,-4 0 0 0,1 2 8 15,2-2 0-15,-2 0-8 0,-1 2 12 0,1-2-4 16,-4-3 4-16,4 2 1 0,-7-1 0 0,4-4 0 16,-7 3-5-16,1 0 0 0,0 0-8 0,-1 0 12 15,1 0-12-15,-1 0 0 0,1 0 0 0,-3 0 0 16,-4 1 8-16,4 1-8 0,-3 1 0 0,2 0 0 15,1-3 0-15,0 5 0 0,2-2 0 0,1-1 0 16,2 1 9-16,-2 3-9 0,2-4 8 0,4 1-8 16,9 0 0-16,-7-1 0 0,-2 1 0 0,2 0 0 15,1 0 0-15,-1-1 0 0,-2-2 0 0,2 0 0 0,4 0 0 16,-1 0 0-16,4-2 0 0,-4-1 0 0,-2 3 0 16,2-2 0-16,7-6 0 0,-1 3 0 0,-5-1 0 15,2 1 8-15,1 0-8 0,2 0 0 0,-2-3 0 16,2 3 0-16,-5-1 0 0,-1 4 0 0,-2-1 0 0,-7 1 10 15,-2 2-10-15,-6 0 10 0,-4 3-10 0,-2-3 0 16,-3 2 0-16,-7 1 0 0,-2-3 8 0,0 5 8 16,-6 1 3-16,-3-4 0 0,-1 4 1 0,-2-1 0 15,-6 1 0-15,0-1 0 0,-3 3-12 0,-6 0-8 16,0 0 9-16,0 0-601 16,-9 0-120-16</inkml:trace>
  <inkml:trace contextRef="#ctx0" brushRef="#br0" timeOffset="-209210.063">2377 16021 899 0,'0'0'25'0,"0"0"7"0,0 7-32 0,0 4 0 0,-3-3 0 0,3 8 0 15,0-6 64-15,0 6 8 0,-3 0 0 0,3 3 1 16,0 2-17-16,0-3-3 0,-3 6-1 0,3 0 0 16,0 0-19-16,-3 2-4 0,3-2-1 0,0 3 0 15,-6-1 14-15,3 0 2 0,0 1 1 0,-3-1 0 16,3 1-11-16,-6 2-2 0,4 3-1 0,-1-1 0 15,-3 1-16-15,0-5-3 0,0 7-1 0,6-2 0 16,-6-6-11-16,3 3 0 0,3-2 0 0,0-1 0 16,0-5 0-16,0 3 8 0,0-8-8 0,3 5 0 15,0-5 0-15,0-3 8 0,0-5-8 0,6 6 0 16,-3-6 0-16,3-3-12 0,3-5 0 0,3 0-500 16,-3 0-100-16</inkml:trace>
  <inkml:trace contextRef="#ctx0" brushRef="#br0" timeOffset="-208812.331">2294 16126 1146 0,'0'0'32'0,"0"-2"8"0,3-4-32 0,3 1-8 0,0-3 0 0,3 3 0 16,-3 0 43-16,3-3 7 0,2 0 2 0,1-3 0 16,0 3 22-16,3 0 5 0,0-2 1 0,3 2 0 15,-6 0-10-15,6 3-2 0,-4-3 0 0,4 0 0 16,0 0-3-16,3 0-1 0,-6 5 0 0,3-2 0 15,3 0-28-15,-1-3-7 0,-2 2-1 0,3 4 0 16,3-4 0-16,-3 1 0 0,3 2 0 0,-4-2 0 16,-2 0-28-16,3 5 0 0,0-5 0 0,-6 2 0 15,0 3 0-15,0-5 0 0,0 5 0 0,-4-3 0 16,-2 0 0-16,3 3 0 0,-6 0 0 0,3 0 0 16,-3-2-10-16,-6 2-8 0,0 0-2 0,6 2 0 15,-6-2-106-15,0 0-22 0,0 0-4 16,0 0 0-16</inkml:trace>
  <inkml:trace contextRef="#ctx0" brushRef="#br0" timeOffset="-208429.135">2309 16452 1558 0,'0'0'34'0,"0"0"7"0,0 0 2 0,0 0 1 0,0 0-35 0,0 0-9 0,0 0 0 0,0 0 0 15,0 0 96-15,0 0 16 0,0 0 4 0,0 0 1 16,0 0-34-16,12 5-7 0,-3-5-2 0,5 0 0 15,-5 0-29-15,3 0-5 0,3-5-2 0,3 2 0 16,3 1-9-16,6-6-1 0,-7 5-1 0,10-2 0 16,-6-3-15-16,3 2-2 0,3 1-1 0,-1-3 0 15,1 3-9-15,3 0 10 0,-3-3-10 0,-4 8 10 16,-2-6-10-16,-3 4 0 0,0-4 0 0,0 6 8 16,-3-2-8-16,-4-1 0 0,-2 0 9 0,-3 1-9 15,3-1 0-15,-6 3-15 0,0-5 3 0,-6 5-736 16,0 0-148-16</inkml:trace>
  <inkml:trace contextRef="#ctx0" brushRef="#br0" timeOffset="-207681.974">3851 16320 1782 0,'0'0'39'0,"0"0"8"0,0 0 1 0,0 0 3 0,0 0-41 0,3-6-10 0,-3 4 0 0,0 2 0 15,0 0 78-15,0 0 14 0,0 0 2 0,8-3 1 16,-2-5-51-16,6 8-9 0,0 0-3 0,0 0 0 15,0-3-22-15,0 3-10 0,3 3 8 0,3-3-8 16,3 0 12-16,-1 0-2 0,1 0-1 0,3 0 0 16,0 0-9-16,0 0 0 0,-4-3 0 0,4 1 0 15,-3-1 0-15,0-2 0 0,-3-1 0 0,0 1 0 16,-3 3 0-16,-1-4 0 0,-2 4 0 0,-6-4 0 16,3 6-92-1,-9 0-15-15,0 0-2 0</inkml:trace>
  <inkml:trace contextRef="#ctx0" brushRef="#br0" timeOffset="-207489.972">3871 16605 1698 0,'0'0'48'0,"0"0"11"0,0 0-47 0,0 0-12 16,0 0 0-16,9 3 0 0,0-3 127 0,3-3 23 15,-3 1 5-15,3-6 1 0,3 5-37 0,0-8-7 16,3 4-2-16,2-4 0 0,1-2-45 0,3 5-9 0,-3-3-1 0,3 1-1 15,-3-1-38-15,2 3-8 0,-5 0-8 0,6-2 11 16,-3 4-11-16,3-2 0 0,-3 6 0 16,2-4 0-1,1 1-70-15,0 0-16 0,-3 2-3 0,3 1-1071 0</inkml:trace>
  <inkml:trace contextRef="#ctx0" brushRef="#br0" timeOffset="-206616.367">5991 16484 1666 0,'0'0'36'0,"0"0"8"0,0 0 2 0,0 0 2 0,3-6-39 0,3 1-9 0,-3-3 0 0,3 0 0 15,-3 0 100-15,2-2 19 0,4-4 3 0,-3 1 1 16,0 0-57-16,3 0-11 0,-3-1-3 0,6-4 0 0,-3-9-24 0,0 6-6 15,3-3-1-15,3-2 0 0,0 0-3 0,0-6-1 16,-1 0 0-16,1-2 0 16,0 2-3-16,0-2-1 0,-3-4 0 0,0 1 0 0,3 0-2 15,-6 3-1-15,0 0 0 0,-3 4 0 0,-3-1-10 0,-3 7 0 16,0 0 0-16,0 6-11 0,-6-1 11 0,-3 3 16 16,0 6-4-16,-3-1-1 0,0 3-3 0,-3-2-8 15,3 7 12-15,-3-2-4 0,3 2-8 0,0 3 0 16,1 0 0-16,-1 3 0 0,3 2 0 0,-3 0 0 15,0 3-11-15,0 3 11 0,3 2-12 0,0 5 2 16,0 4 1-16,0 1 0 0,3 4 9 0,0-1-10 16,3 1 10-16,-3 2-10 0,3 0 10 0,3 0-10 15,3 8 10-15,0-5-10 0,3-3 10 0,0 3 0 0,0 2 0 16,3-2 0-16,3 0 0 0,-3-6 0 0,0 6 0 0,0-6 0 16,3 1 0-16,-3-1 0 0,0-2 0 0,0-3 0 15,5-2 8-15,-5 2-8 0,3-3 10 0,0-4-10 16,-3-1 10-16,3 0-10 0,3-5 10 0,-6 0-10 15,-9-8 14-15,15 3-3 0,6-3-1 0,-1-6 0 32,1 1-61-32,0-8-12 0,6 0-2 0</inkml:trace>
  <inkml:trace contextRef="#ctx0" brushRef="#br0" timeOffset="-206146.318">6494 16417 1666 0,'0'0'36'0,"0"0"8"0,0 0 2 0,0 0 2 0,0 0-39 0,0 0-9 15,3-5 0-15,6 0 0 0,0-3 111 0,0 0 20 16,2-3 4-16,1-2 1 0,0 0-80 0,0-3-16 15,3-2-4-15,0-4 0 0,3-1-13 0,0-1-3 0,-1-3-1 0,-2-2 0 16,3-3-2-16,-3 1 0 16,0-4 0-16,0 1 0 0,-3-8 3 0,0 7 0 0,-3-2 0 0,-3-3 0 15,0 3-20-15,-4 0 0 0,-2 3 0 0,0 5 0 16,-5 5 0-16,-1 3 8 0,0 0-8 0,-3 5 0 16,-3 3 18-16,0 2-3 0,3 0-1 0,-6 3 0 15,3 3-14-15,-3 5 0 0,3-2 8 0,-3 4-8 16,4-2 0-16,-1 11 0 0,0-3 0 0,3 5 0 15,0 3 0-15,0 2-12 0,0 6 12 0,3 3-10 16,-3-1 10-16,3 6-13 0,3 0 5 0,0-1 8 16,0-2-8-16,3 8 8 0,0-5 0 0,3 3 0 15,0-1 0-15,0-2 0 0,6-1 0 0,0 4 0 16,3-3 0-16,3-6 0 0,3 6 0 0,0-6 0 16,2-2 0-16,4-3 8 0,0 0 0 0,6-2 0 15,0-1-8-15,-1-4 0 0,4-6 0 0,3 2 0 16,0-2 0-16,5-5 8 0,7-6-8 0,-4 3-748 15,1-5-154-15</inkml:trace>
  <inkml:trace contextRef="#ctx0" brushRef="#br0" timeOffset="-204976.198">8327 15968 1346 0,'-12'0'29'0,"6"0"7"0,0 0 0 0,1 0 3 0,-4 2-31 0,0 1-8 0,0-3 0 0,3 0 0 16,-3 0 89-16,6 0 17 0,3 0 3 0,0 0 1 15,0 0-41-15,0 0-8 0,0 0-1 0,0 0-1 16,9 0-22-16,6-3-4 0,0 3-1 0,-1 0 0 16,4-2 24-16,3-1 4 0,0 0 0 0,3 3 1 15,3-5-6-15,-1-3-2 0,4 8 0 0,0-5 0 16,-3-3-21-16,2 8-5 0,-2-5-1 0,0-3 0 15,0 8-14-15,-3-6-4 0,-6-2 0 0,-1 8 0 16,-2-2-8-16,0 2 8 0,0-3-8 0,-6 3 8 16,0-3-8-16,-3 3 0 0,0 3 0 0,0-3 0 15,-6 0-84-15,0 0-20 16,0 0-3-16,0 0-603 0,0 0-121 0</inkml:trace>
  <inkml:trace contextRef="#ctx0" brushRef="#br0" timeOffset="-204464.951">9705 15483 1612 0,'0'0'36'0,"0"0"7"15,0 0 1-15,0 0 1 0,0 0-36 0,0 0-9 0,0 0 0 0,0 0 0 16,0 0 68-16,0 0 11 0,0 0 2 0,0 0 1 0,3 8-29 0,0 6-5 16,0-1-2-16,-3 0 0 0,0 0-8 0,-3 3-2 15,3 5 0-15,-3 0 0 0,3 6-8 0,-3-1-1 16,0 6-1-16,0 3 0 0,1 2-14 0,-1 0-2 15,0 0-1-15,-3 0 0 0,0 2-9 0,0-2 0 16,0-2 9-16,3 2-9 0,-3-3 0 0,3-2 9 16,0-3-9-16,0 0 0 0,3-2 0 0,0-1 0 15,3-5 0-15,0-2 0 0,0-3-16 0,0 0-4 16,3-6-1-16,-3 1-661 16,6-3-132-16</inkml:trace>
  <inkml:trace contextRef="#ctx0" brushRef="#br0" timeOffset="-203993.227">10256 15544 1378 0,'0'0'30'0,"0"0"6"0,0 0 2 0,0 0 2 0,0 0-32 0,0 14-8 0,-3-9 0 0,-3 5 0 0,3-2 94 0,0 3 18 15,-3-1 3-15,-3 4 1 0,3-1-36 0,-3 0-6 16,1 0-2-16,-4 1 0 0,-3 4-14 0,0-2-3 16,-3 3-1-16,-3-1 0 0,3 1-26 0,-6-1-4 15,-2 1-2-15,2-3 0 0,-3 2-12 0,0 1-2 16,1-1-8-16,-1-2 12 0,3 2-4 0,-3-2 0 15,3 0-8-15,1 0 12 0,-1-3-12 0,6 1 0 16,-3-1 8-16,3-3-8 0,3-2 0 0,3 6-12 16,0-7 3-16,4-1 0 0,2 4 0 0,3-7 0 15,3-3 0-15,0 0 0 0,9 8-1 0,-1-3 0 16,7-2 0-16,3 0 0 0,0-1 10 0,6-2 0 16,6 3 0-16,-1-1-8 0,1-2 16 0,3 0 3 15,0 0 1-15,2 3 0 0,-2 0 4 0,3-1 2 16,-3 1 0-16,-4 0 0 0,1-1 8 0,-6 1 2 0,0-3 0 15,-3 3 0-15,-1-1-28 0,-5 6 0 0,0-8 0 16,-3 5 0 0,0-2-62-16,-3 2-18 0,-3 1-3 0,0-4-938 0</inkml:trace>
  <inkml:trace contextRef="#ctx0" brushRef="#br0" timeOffset="-203613.789">10476 15602 1713 0,'0'0'48'0,"-3"-5"12"0,0 0-48 0,3 5-12 0,0 0 0 0,0 0 0 0,0 0 92 15,0 0 16-15,0 0 3 0,0 0 1 0,0 0-39 16,0 0-7-16,0 0-2 0,9 8 0 0,-3 2-48 0,0 1-16 16,-3 2 10-16,0 6-10 0,-3-1 14 0,0 3-2 15,0 1-1-15,-3 1 0 0,0 4-3 0,-3-3-8 16,0 0 12-16,-3 7-4 0,0-4-8 0,4-1 0 15,-7 1 0-15,0-1 0 0,0 3 0 0,3-2 0 16,-3-4 0-16,3 1 0 0,-3-3 0 0,6-2 0 16,0-1 0-16,3-2 0 0,-3-2 14 0,3-4-2 15,0 3-1-15,0-5 0 0,3-2-11 0,0-6 0 16,0 0 0-16,0 0 8 0,6 2 10 0,6-2 2 16,0-2 0-16,0-1 0 0,6 0-10 0,0-2-2 15,3-3 0-15,2 5 0 0,4-2 8 0,3-3 0 0,-3-2 1 0,6 2 0 16,-4 0-8-16,7-3-1 0,0 9-8 0,-1-6 12 15,4 0-12-15,3 2 0 16,-4 4 0-16,1-1 0 16,-3 3-103-16,0-3-23 0,-4 3-5 0,1 3-1 0</inkml:trace>
  <inkml:trace contextRef="#ctx0" brushRef="#br0" timeOffset="-201436.985">13509 13602 918 0,'0'0'20'0,"0"0"4"0,0 0 0 0,0 0 3 0,0 0-27 0,0 0 0 0,0 0 0 0,9-2 0 16,0 2 63-16,0-3 7 0,3 0 2 0,0 3 0 15,6-2-16-15,-3 2-4 0,0-3 0 0,3 0 0 16,-4 3-1-16,4-2-1 0,-6 2 0 0,6 0 0 16,-3 0 2-16,0 0 0 0,0 0 0 0,-3 0 0 15,3 0-24-15,-1 0-4 0,-2-3 0 0,3 3-1 16,0 0-13-16,3 0-2 0,0 0-8 0,3-3 12 15,-1 1-12-15,1-1 11 0,3 0-11 0,0 1 10 16,6 2-10-16,-4-3 0 0,1 1 0 0,3 2 8 16,0-3 4-16,0 3 1 0,-1 0 0 0,4-3 0 15,-3 1 7-15,3-1 2 0,2-2 0 0,4-1 0 16,-3 1 2-16,2 2 1 0,-2-2 0 0,0 0 0 16,3 2-6-16,-1-2-2 0,-5 2 0 0,3 1 0 15,-7-4-17-15,4 6 10 0,-6-2-10 0,3-1 8 16,-3 0-8-16,2 3 0 0,-8-2 0 0,3 2 8 15,-6 2-8-15,-3-2 8 0,0-2-8 0,-3 2 8 0,-12 0-8 16,5 0 10-16,1-3-10 0,-6 3 10 0,0 0 13 16,0 0 2-16,0 0 1 0,6-3 0 0,-6 3-2 0,0 0-1 15,0 0 0-15,-6-5 0 0,6 5-15 0,-11-2-8 16,-1-4 8-16,0 4-8 0,3-1 0 0,-3-2 0 16,0 2 0-16,0 3 0 15,3 0-27-15,-3 0-9 0,3 0-3 0,0 3-645 16,0-1-128-16</inkml:trace>
  <inkml:trace contextRef="#ctx0" brushRef="#br0" timeOffset="-199664.98">17846 13377 882 0,'0'0'19'0,"0"0"4"0,0 0 1 0,0 0 1 0,0 0-25 0,0 0 0 0,0 0 0 0,0 0 0 15,0 0 53-15,0 0 6 0,0 0 1 0,0 0 0 16,0 0-7-16,0 0-1 0,0 0 0 0,0 0 0 16,0 0-16-16,9-2-4 0,0-1-1 0,0 3 0 15,3 0-1-15,0-3 0 0,3 1 0 0,6 2 0 16,0-3-9-16,2 0-1 0,4 1-1 0,6-1 0 15,0-2-1-15,5 2 0 0,1 1 0 0,3-1 0 16,-1-2 18-16,1 2 3 0,3 0 1 0,-1 1 0 16,4-1 0-16,0 0 0 0,-1 1 0 0,1-1 0 15,-1 0-11-15,-2 1-1 0,-3 2-1 0,-1 0 0 16,-5 0-15-16,3-3-4 0,0 3 0 0,-4 0 0 16,1 0-8-16,0 0 0 0,2-2 0 0,-2 2 0 15,3 2 0-15,-3-2 0 0,-1-2 0 0,-2 2 0 16,0 2 0-16,2 1 0 0,-2-3 0 0,6 0 0 15,-3-3 0-15,5 3 0 0,-2-2 0 0,3 2 0 16,-4 0 0-16,1 0 0 0,0 0 0 0,-1 0 0 16,1 0 8-16,-3-3-8 0,0 3 8 0,2 0-8 15,-2-3 0-15,0 1 0 0,-4 2 0 0,4-3 0 0,-3 3 0 16,0 0 0-16,-1-3 8 0,-2 1-8 0,0 2 0 0,0 0 0 16,-4 0 0-16,1 0 8 0,0 0-8 0,3 0 0 15,0 0 9-15,-1 0-9 0,1 0 8 0,3 0-8 16,3 0 8-16,-1 0-8 0,4 2 0 0,-3 1 0 15,2-3 0-15,4 3 8 0,-3-3-8 0,2 0 0 16,1 0 8-16,3 0-8 0,2 0 8 0,1 0-8 16,0 0 8-16,-4 0-8 0,1-3 0 0,-3 3 8 15,-1-3-8-15,1 1 0 0,3-1 16 0,-4 0 0 16,4-2-1-16,0 2 0 0,-1 1 1 0,-2-1 1 16,3 1 0-16,-4-1 0 0,-2 0-17 0,0 1 0 0,-1-1-8 15,7 0 8-15,-3 1 0 0,2-1 13 0,-2 0-1 16,-3 1 0-16,-1-1-12 0,-2 0 0 0,-3 1 0 15,-3-1 0-15,-4 0 0 0,-2 1 9 0,3 2-9 0,-6-3 8 16,0 3-8-16,2-2 8 0,1-1-8 0,0 0 8 16,3 3-8-16,0 0 0 0,-1-2 0 0,1 2 8 15,0 0-8-15,3-3 0 0,-3 3 0 0,-4 3 0 16,1-3 0-16,-3 0 0 0,0 0 9 0,0 0-9 16,-3 2 0-16,-4 1 0 0,-2-3 0 0,0 0 0 31,-3 0-30-31,0 3-4 0,-9-3-1 0,0 0-962 0</inkml:trace>
  <inkml:trace contextRef="#ctx0" brushRef="#br0" timeOffset="-183424.36">14965 13481 954 0,'0'0'20'0,"0"0"5"0,0 0 1 0,0 0 2 0,0 0-28 0,0 0 0 15,0 0 0-15,0 0 0 0,0 0 22 0,-6 5-1 16,0-3 0-16,6-2 0 0,0 0-21 0,0 0 8 15,0 0-8-15,-6 6 0 0,6-6 14 0,0 0-2 16,0 0 0-16,0 0 0 0,0 0 32 0,0 0 5 16,0 0 2-16,0 0 0 0,6 8-24 0,3 0-5 15,3 2-1-15,-3-2 0 0,6 5-21 0,-3-2 0 16,3 5 0-16,-1-3 0 0,1 6 0 0,3-1 0 16,-3 1 0-16,0-3 0 0,3 2 0 0,0 1 0 0,3 2 0 15,-1-5 0-15,4 2 0 0,3 1 0 0,0-1 0 16,3 3-8-16,2-2 8 0,4-1 0 0,3 1 0 0,2-3 0 15,4 0 0-15,6-3 16 0,-4-3-4 0,10 1-1 16,5-3 5-16,-2-5 0 0,-1-1 1 0,4 1 0 16,-4-3 23-16,4-3 4 0,-1-2 0 0,1-3 1 15,2 0 0-15,1-2 0 0,-1-6 0 0,-2 0 0 16,2 0-5-16,4-5-2 0,-4-3 0 0,1 0 0 16,-1 0-10-16,-5 0-1 0,-7-2-1 0,-2 2 0 15,-6-2-11-15,5 2-3 0,-2-3 0 0,-4 4 0 16,-5-1-2-16,0 3-1 0,3 2 0 0,-10 1 0 15,-2 4-9-15,-3-1 8 0,-3 1-8 0,-1 1 8 16,-5 2-8-16,0-2 0 0,-6 5 0 0,0-2 0 16,0 2 11-16,-3 0-3 0,-6 3-8 0,3-1 12 15,-3 1-4-15,-3 5-8 0,3-5 11 0,-3 5-11 0,0 0 0 16,0 0 0-16,0 0-12 0,0 0 3 16,0 0-52-16,0 0-11 0,0 0-1 15,-6 2-1-15,0-2-122 0,6 0-25 0,0 0-5 16</inkml:trace>
  <inkml:trace contextRef="#ctx0" brushRef="#br0" timeOffset="-183078.244">17037 13414 1148 0,'0'0'25'0,"0"-5"6"0,3-3 1 0,3 3 0 0,0-3-32 0,-3 3 0 0,0-1 0 0,5-2 0 16,1 3 72-16,0 0 8 0,-6-3 1 0,6 5 1 15,3-2-32-15,0 2-6 0,-6 1-2 0,3 2 0 16,-6 2-42-16,6 1 0 0,3 0 0 0,-6-1 0 16,-6-2 0-16,6 6 0 0,6-1 0 0,-3 0 0 15,-4 3 18-15,4-3 2 0,3 3 0 0,3-2 0 16,3-1 15-16,0 3 3 0,-3-3 1 0,6-2 0 15,-1 2 7-15,1 0 2 0,-3 1 0 0,-3-1 0 16,6 3-13-16,-6-3-3 0,-3 0 0 0,0 3 0 16,-4 0-15-16,1 0-3 0,-3 0-1 0,0 5 0 15,-3 1-4-15,-3-1-1 0,0 0 0 0,-6 3 0 16,0 2-8-16,-6 4-17 0,-2-4 4 0,-1 3-621 16,-3 3-124-16</inkml:trace>
  <inkml:trace contextRef="#ctx0" brushRef="#br0" timeOffset="-178078.955">219 16714 918 0,'0'0'20'0,"0"-8"4"0,3 3 0 0,-3-3 3 0,6 5-27 0,-6-2 0 0,0-1 0 0,0-2 0 16,0 3 80-16,0 5 12 0,0-5 1 0,0 5 1 15,0 0-24-15,0 0-5 0,0 0-1 0,0 0 0 16,0 0-39-16,0 0-8 0,0 0-1 0,0 5-1 16,3 6-15-16,3-1 0 0,-3 6-12 0,0 0 12 15,3 8-13-15,3-3 4 0,-6 3 1 0,3 0 0 16,-3-1 8-16,-3 4-10 0,3-1 10 0,-3-2-10 15,0 0 10-15,6 0 0 0,-6 2 8 0,0-5-8 16,3-2 0-16,3-6 0 0,-6 6 0 0,0-6 0 16,3 0 8-16,-3-5-8 0,0-3 10 0,0 9-10 0,0-9 23 15,0-5-2-15,0 0 0 0,0 0 0 0,0 0 3 16,0 0 0-16,0 0 0 0,0-5 0 0,-3-9-7 0,3 1-1 16,0 0 0-16,3-8 0 0,-6-3-16 0,3-3 0 15,0 1 0-15,0-6-9 0,0 6 9 0,0-3-8 16,0-3 8-16,0 0-8 0,6 6 8 0,0 2 0 15,-6-3 0-15,2 9 0 0,4-3 0 0,-3 8 0 16,6-1 0-16,0 1-8 0,0 0 16 0,3 2 3 16,-3 3 1-16,3 0 0 0,0 3-12 0,0 0 0 15,3 2 0-15,-3-2 0 0,-4 5 0 0,1 0 0 16,-3 8 0-16,0-3 0 0,3 8 0 0,-3-2-12 16,0 5 2-16,-3-3 1 0,3 6 9 0,-6-1-8 0,0 3 8 15,0-2-8-15,0-1 8 0,0 1 0 0,0-3 0 0,0 2-8 16,-6-2 8-16,3-3 0 0,3-2 0 0,-6 2 0 15,3-2 0-15,0-3 0 0,-3 0 0 0,6-8 0 16,0 0 12-16,-3 5-3 0,3-5 0 0,0 0 0 16,0 0 4-16,0 0 1 0,-6-5 0 0,12-9 0 15,-6 6-4-15,0-10-1 0,9 5 0 0,-6-8 0 16,9-3-9-16,-3-3 0 0,3 1 0 0,3-1 0 16,-3 4 0-16,0-1 0 0,-3 3 0 0,2-1 0 31,-2 6-27-31,0 1-4 0,-6 7-1 0,6-6 0 0,-3 12 32 0,-3-1 0 0,6 3 0 0,-6 5 0 15,3 3 0-15,-3-2 0 0,0 2 0 0,3 2 0 16,-3 3 0-16,3 1 0 0,-3-1-12 0,3 0 3 16,6 0 9-16,-3 1 0 0,-3-1 0 0,3 0-8 15,5 0-31-15,-2 0-5 16,3 1-2-16,0-4-418 0,-6-2-84 0</inkml:trace>
  <inkml:trace contextRef="#ctx0" brushRef="#br0" timeOffset="-177415.335">960 16473 1065 0,'0'0'23'0,"0"0"5"0,-3-5 0 0,3-3 4 0,0 8-32 0,-6-8 0 0,3 8 0 0,3 0 0 15,0 0 40-15,0 0 3 0,-6 0 0 0,0 5 0 16,-2 0-35-16,2 3-8 0,0-2 0 0,0 2 0 16,3 5 28-16,-9 0 3 0,9 6 1 0,-3-4 0 15,6 4-24-15,-6-3-8 0,6 0 0 0,0 2 9 16,6 1-9-16,-6-3 8 0,3 2-8 0,0-5 8 16,3 1-8-16,3-1 0 0,0-3 0 0,-6-2 0 15,6 0 10-15,-6-2 0 0,5-4 0 0,-2 1 0 16,-6-3 25-16,6 0 5 0,-6 0 0 0,6-3 1 15,3-5-5-15,-3 3 0 0,0-6-1 0,-3 1 0 16,3-3-19-16,-6-1-4 0,3 1-1 0,0-5 0 16,-6 4-3-16,3-7-8 0,-3 3 12 0,3-3-4 15,0 2-8-15,-6 0 0 0,3 6 0 0,3 0 8 0,-6 5-8 16,3-3 0-16,0 4 0 0,3 7 0 0,-6-3-14 16,6 3 5-16,-3 0 1 0,-3 3 0 0,0 2 8 0,3 0-10 15,-3-2 10-15,6 5-10 0,-5-3 10 0,5-5 0 16,0 0 0-16,5 8-8 0,-5-8 8 0,0 0 0 15,6 5-9-15,3-5 9 0,0 0-20 0,3 0 1 16,3 0 0-16,0-5 0 16,0-3-14-16,-3 3-3 0,-3-3-1 0,0 0 0 0,3 3 14 15,-4-3 3-15,-2-3 1 0,0 3 0 0,-3 3 19 0,3-3 0 16,-6 3 11-16,3-3-11 0,0 2 37 0,-3 1 1 16,0 5 0-16,0 0 0 0,0 0-25 0,0 0-5 15,6 0 0-15,3 3-8 0,0-1 0 0,-6 4 0 0,6 2 0 16,3 0 0-16,0 2 0 0,3 1 0 0,-3 2 0 0,-1-3 0 15,1 4-9-15,3 2 9 0,0-3-8 0,0 3 8 16,0-3 0-16,3-2-8 0,0 2 8 0,-1-5 0 16,1 5 0-16,-3 0 0 0,3-2 0 0,0-1 0 15,-6-4 0-15,3 4 16 0,-6-2-3 0,3-3 0 16,-3 1 7-16,-1-4 2 0,-2 4 0 0,0-4 0 16,0 4-11-16,-3-6-3 0,-3 0 0 0,0 0 0 31,6 8-104-31,-6-8-22 0,0 0-4 0</inkml:trace>
  <inkml:trace contextRef="#ctx0" brushRef="#br0" timeOffset="-177275.263">1443 16409 1120 0,'-9'3'32'0,"9"-3"6"0,-6 5-30 15,0 3-8-15,-3 3 0 0,0 2 0 0,-3-2 58 0,3 7 10 16,-9 1 3-16,0 7 0 0,3 6-63 0,-5 0-8 15,-1 2-9-15,0 1-579 16</inkml:trace>
  <inkml:trace contextRef="#ctx0" brushRef="#br0" timeOffset="-175347.36">273 17280 871 0,'0'0'19'0,"0"0"4"0,0 0 1 0,-3 0 0 0,-9 0-24 0,3 0 0 0,3 0 0 0,0 0 0 15,0 0 25-15,3 0 0 0,-6 0 0 0,0 0 0 16,6 5-9-16,-3-2-3 0,-3 2 0 0,3 0 0 16,0 3-5-16,-2-2 0 0,2 2-8 0,-3 2 12 15,-6 3-12-15,9 1 0 0,-3-1-12 0,0 8 12 16,0-2-10-16,0 2 10 0,0-3-8 0,6 3 8 15,0 3 0-15,-6-3-8 0,9-2 8 0,0 2 0 16,0-2 0-16,0-1 12 0,3-2 0 0,3 0-1 16,0 0 7-16,0-3 2 0,3-2 0 0,3-3 0 15,-3 5 7-15,0-5 1 0,3-3 1 0,0 6 0 16,0-9-5-16,2 4-2 0,-2-1 0 0,0-3 0 16,0 4 7-16,3-6 2 0,-3 0 0 0,6 0 0 15,-3 0 13-15,-3-6 2 0,5 4 1 0,-5-3 0 0,3-3-10 16,-3-3-1-16,3 6-1 0,0-6 0 0,-3 1-12 15,0-4-3-15,0 1 0 0,2 0 0 0,-2 0-4 16,0-6 0-16,0 3-1 0,-3 0 0 0,6 0 8 0,-3-2 1 16,-3-1 1-16,-3 6 0 0,3-5-6 0,0 2-2 15,-3 3 0-15,0-6 0 0,0 11-1 0,-4-5-1 16,4 2 0-16,-6-2 0 0,0 5-2 0,0-5 0 16,0 2 0-16,0 3 0 0,-6 0-13 0,4-2 0 15,-4 2 0-15,3 0 0 0,0-3 0 0,-3 6 0 16,3-5 0-16,-6-1 0 0,3 3 8 0,0 3-8 15,0-3 0-15,3-3 0 0,-9 3 0 0,6 3 0 0,-3 0 0 16,0 2-10-16,3-2-8 0,-3 5-2 16,-3 0 0-16,3 0 0 0,-5 0 0 0,2 5 0 0,-3 0 0 15,0-2 0-15,3 8-1 0,0-4-1 0,-6 1 0 0,3 3 0 32,-2-3-17-32,-1 3-3 0,6-1-1 0,0-5 0 15,-3 6 7-15,3-3 0 0,0 0 1 0,3-3 0 0,0 3 17 0,0-3 3 0,3 3 1 0,0-2 0 16,3-1 14-16,3-5-11 0,-5 8 11 0,5-8-10 15,0 0 18-15,0 5 3 0,0-5 1 0,0 0 0 16,0 0 4-16,0 0 0 0,0 0 1 0,5 8 0 16,4-3-6-16,-9-5-2 0,6 3 0 0,3-3 0 15,0 3 0-15,0-1 0 0,0-2 0 0,-6 0 0 16,-3 0-9-16,6 0 0 0,-6 0 9 0,0 0-9 16,0 0 0-16,0 0 8 0,0 0-8 0,0 0 0 15,6 0 0-15,-6 0 8 0,0 0-8 0,0 0 0 0,0 0 0 16,9 0 8-16,-3 0-8 0,3 0 0 15,-3-2 0-15,3 2 0 0,3-6 0 0,2 6 0 0,-5-5 8 16,-3 5-8-16,9-5 8 0,0-3-8 0,-3 3 0 16,3 2 0-16,-3-2 0 0,6 5 0 0,-3-6 0 0,-1 4 0 15,-2-4 0-15,3 6 0 0,0-5-21 0,0 2-3 16,0-2 0-16</inkml:trace>
  <inkml:trace contextRef="#ctx0" brushRef="#br0" timeOffset="-174938.995">809 17396 1375 0,'0'0'30'0,"0"0"6"0,0 0 2 0,0 0 1 0,0 0-31 0,0 0-8 0,0 0 0 0,-3 3 0 16,-3 0 44-16,6-3 7 15,-6 2 1-15,0 12 1 0,-3-4-39 0,6-2-14 16,-6 0 9-16,0 5-9 0,-3 0 0 0,3 1 0 16,-3 2 0-16,0-1 0 15,-3-1-42-15,3 4-7 0,4-5-2 0,-4 1-385 16,3 4-76-16</inkml:trace>
  <inkml:trace contextRef="#ctx0" brushRef="#br0" timeOffset="-174232.011">1041 17111 1022 0,'0'0'22'0,"0"0"5"0,-3-3 1 0,3 3 1 0,-6-5-29 0,3 5 0 0,-3-6 0 0,0 6 0 16,0 6 36-16,3-4 0 0,-3 1 1 0,0 0 0 16,0-3-37-16,-3 8 0 0,6-3 0 0,-9 0 0 15,3 0 0-15,-3 3 11 0,6-2-11 0,-5 2 12 0,-1 0 4 0,3 5 2 16,-6-3 0-16,3 4 0 0,-3-1-5 0,6 0-1 15,-9-5 0-15,6 5 0 0,0 0-12 0,4 1 0 16,-4-4 8-16,6 3-8 0,6 1 14 0,-3-6 0 16,3 5 0-16,0 0 0 0,0 0-14 0,3-2 0 15,-3-11 0-15,9 13 0 0,0 0-12 0,-1 1-4 16,7-1-2-16,-3 0 0 0,3-5 18 0,-6-3 0 16,6 9 0-16,-3-7 0 0,3-1 0 0,-6 4 11 15,6-2-2-15,-7-2 0 0,4-4 21 0,3-2 4 16,-9 0 1-16,3 0 0 0,0 0 5 0,0 0 2 15,0-2 0-15,0-4 0 0,3 1-16 0,-3-3-3 16,0-5-1-16,3 2 0 0,-4-2-12 0,4-3-2 16,0 3-8-16,-3-3 12 0,0 0-12 0,0 3 11 0,-3-6-11 15,0 1 10-15,3 5-10 0,-6-1 8 0,0 1-8 16,0-3 8-16,3 0-8 0,-6 3 10 0,0 0-10 0,0 0 10 16,-3 5 1-16,3-3 0 0,-3-2 0 0,0 2 0 15,-3 1-2-15,0 2 0 0,-3-3 0 16,3 6 0-16,-3-3-9 0,-3 0 0 0,3 3 9 0,0 2-9 15,-3-7 0-15,-2 7-15 0,2-2 3 0,0-1 0 32,0 6-32-32,-6 0-5 0,6-2-2 0,-3 2 0 15,0 0 5-15,0 2 1 0,4-2 0 0,-4 0 0 0,6 6 25 0,0-1 6 0,3-2 1 0,0 5 0 16,-3-3 13-16,3 8-9 0,3-5 9 0,0 3-8 16,3-3 8-16,0 5 0 0,0 0 0 0,6 0 0 15,0 0 0-15,3-2 8 0,-6 2-8 0,6-5 0 16,0 5 0-16,0 3 0 0,-6-8 0 0,6 5 0 15,-1-5 0-15,-5 3 8 0,3-3-8 0,0 0 0 0,0-3 0 16,3 3 8-16,-3-3-8 0,0-5 0 0,3 8 0 16,0-8 0-16,3 6 0 0,-3-6-409 15,3 0-87-15</inkml:trace>
  <inkml:trace contextRef="#ctx0" brushRef="#br0" timeOffset="-174006.286">1282 17320 932 0,'0'0'20'0,"0"0"5"0,0 0 1 0,0-8 0 0,0 8-26 0,3-6 0 0,-3 6 0 0,0 0 0 16,0 0 60-16,0 0 6 0,0 0 2 0,0 0 0 16,0 0-20-16,0 0-3 0,0 0-1 0,-3 8 0 15,3 3-44-15,-6-3-10 0,3 2-2 0,0 4 0 16,6-6 12-16,-3 5 16 0,0 0-4 0,0 0-1 15,3 1-11-15,3-1-16 0,-6 0 4 0,3 0 1 32,3 0-23-32,-3-2-5 0,3-3-1 0,6 0-319 0,-4-3-64 0</inkml:trace>
  <inkml:trace contextRef="#ctx0" brushRef="#br0" timeOffset="-173020.79">1954 16955 1105 0,'0'0'24'0,"0"0"4"0,6 5 2 0,3 0 2 0,0-2-32 0,3 2 0 0,-3 0 0 0,3 1 0 16,-3 2 10-16,-6-1-10 15,3 7 8-15,0-1-8 0,0 0 0 0,-3 0 0 0,-3 1 0 16,-3 4 0-16,3 6 0 0,-6-3 0 0,-3-2 0 0,3-3 0 16,-3 2 18-16,0 3-2 0,0-2 0 0,0-6 0 15,0 0 10-15,3 0 2 0,-3-2 0 0,1-3 0 16,2 3-1-16,3-4 0 0,0-1 0 0,3-6 0 15,0 0 10-15,0 0 3 0,0 0 0 0,0 0 0 16,0 0-12-16,9-6-3 0,2 1 0 0,-2 5 0 16,-3-5 4-16,3-3 1 0,0 8 0 0,3-5 0 15,3 2-30-15,0-2 0 0,-3 5 0 0,6-6 0 16,-1 6 0-16,1 0 0 0,3 0 0 0,3 0 0 16,-3 0 8-16,0 6-8 0,-1-6 0 0,4 0 0 15,0 5 0-15,3-5 0 0,-3 0 0 0,3 0 0 16,-1 0 0-16,1-5 0 0,3 5 0 0,-6-6 0 15,5 6 0-15,4-2 0 0,-3-4 0 0,0 1 0 16,-4 3 0-16,4-4 0 0,-6 1 0 0,3 2 0 16,-9 1 19-16,3-1-3 0,-1-2 0 0,-2 2 0 15,-6-2 3-15,0 0 0 0,0 5 0 0,0-6 0 0,-6 4 0 0,3-4 0 16,-6 1 0-16,6-3 0 0,-9 3 24 0,3-3 5 16,0-5 0-16,-3 5 1 0,0-3-14 0,0-2-3 15,0 0-1-15,-3-1 0 0,0 1-11 0,3 0-3 16,-6-8 0-16,0 2 0 0,0 1-17 0,0 4 8 15,3 1-8-15,-3 0 0 16,-3 5-91-16,0-5-25 0,0 8-4 0</inkml:trace>
  <inkml:trace contextRef="#ctx0" brushRef="#br0" timeOffset="-165589.229">11054 13862 457 0,'0'0'9'0,"0"0"3"0,0 0 0 0,3-3 2 0,3-2-14 0,0-1 0 0,-3-2 0 0,3 6 0 15,0-4 37-15,-6 6 5 0,0 0 1 0,0 0 0 16,0 0 22-16,0 0 5 0,0 0 1 0,3-2 0 16,-3 2-30-16,0 0-5 0,0 0-2 0,0 0 0 15,0 5-26-15,0-5-8 0,0 0 0 0,3 8 0 16,3 3 11-16,-1-3-11 0,1-3 10 0,6 3-10 16,3-3 22-16,-3 0-2 0,9-2 0 0,-3 0 0 15,6-1 40-15,-1 1 7 0,7-3 1 0,0 0 1 16,6 3-29-16,-1-3-7 0,1-3-1 0,3 0 0 15,-3 1-7-15,5-1-1 0,1-2-1 0,3 2 0 16,-1 0-10-16,1-2-1 0,2 0-1 0,1 2 0 16,0-2 0-16,-4 2 0 0,4-2 0 0,-3 2 0 15,2-2-3-15,4 2-8 0,2-2 12 0,4 2-4 16,0-2 0-16,2 2 0 0,-2 1 0 0,2-3 0 0,1-1-8 16,5 4 0-16,4-4 0 0,-1-2-11 15,-2 6 11-15,2-4 9 0,0 1-1 0,1 0-8 0,-4 2 0 16,-2 1 0-16,-4-1 0 0,-2 0 0 0,0 1 0 0,-4 2 0 15,-2 0 0-15,2 2 0 0,1-2 0 0,2 3 0 16,-2 0 0-16,3-1 0 0,-4 1 0 0,4 0 0 16,2 2 10-16,1 0-10 0,2-2 0 0,1 2 8 15,2 0-8-15,-2-2 0 0,2 0 0 0,-2-1 8 16,2-2-8-16,1 3 0 0,-1-3 8 0,1 3-8 16,-7-3 0-16,-2 2 8 0,-4 1-8 0,4-3 0 15,-3 0 0-15,2 0 8 0,1 0-8 0,-1 0 10 0,-2 0-10 16,-4 2 10-16,1-2-10 0,3 3 0 0,-1-3 0 15,4 0 8-15,2 0 5 0,1 0 1 0,2 0 0 0,-2 3 0 16,2-3-14-16,1 0-13 0,2-3 2 0,-2 3 1 16,5 3 10-16,-2-6 0 0,-4 3 0 0,4 0 0 15,-1 0 0-15,1-3 0 0,-4 3 0 0,1-2 0 16,-1 2 0-16,-2 0 14 0,-1 0-3 0,1 0-1 16,5 0-10-16,-5-3-14 0,-7 3 3 0,1 0 1 15,3-2 10-15,-4 2 0 0,-2-3 0 0,-1 3 8 16,4-3-8-16,5 3 0 0,10-2 0 0,-4 2 8 15,-2-3-8-15,5 0 8 0,4 3-8 0,-4 0 8 16,1-2-8-16,2 2 0 0,1-3 0 0,2 3 0 16,-3-3 0-16,4 3 8 0,-1 0-8 0,1 0 0 15,-4 0 0-15,1 0 8 0,-1 0-8 0,-3 0 0 16,4 0 0-16,-1 0 0 0,1 0 0 0,-4 3 0 16,-2-3 0-16,2 0 0 0,-2-3 0 0,2 6-8 0,4-3 8 15,-1 0 0-15,-3-3 0 0,1 3 0 0,2 0 0 0,1-2 9 16,2-1-1-16,4 3-8 0,-7-3 14 0,6 3-4 15,-2-2-1-15,2-1 0 0,4 1-9 0,-4-1 10 16,3 3-10-16,1-3 10 0,-1 3-10 0,-3-2 0 16,4-1 0-16,-4 3 8 0,4-3-8 0,-4 1 0 15,3-1 0-15,4 0 8 0,-1 1-8 0,-3 2 0 16,-2-6 0-16,-1 6 0 0,4-2 0 0,2-1 0 16,3 0 0-16,-5 3 0 0,-4-5 0 0,3 3 0 15,1-4 0-15,-4 4 0 0,-5-1 14 0,-4 0-2 16,-5-2-1-16,-4 0 0 0,1 2-3 0,-7 0-8 0,-2-2 12 15,-4 0-4-15,1 2 11 0,-3 3 1 0,-7-2 1 16,-5-4 0-16,0 6-21 0,-6 0 0 0,-1 0 0 16,-2 3 0-1,-3 0-20-15,-3-1-6 0,3 3-1 0,-6 1-845 0</inkml:trace>
  <inkml:trace contextRef="#ctx0" brushRef="#br0" timeOffset="-144118.25">23475 11068 1926 0,'0'0'42'0,"0"0"9"0,0 0 1 0,0 0 3 0,0 0-44 0,0 0-11 0,3 0 0 0,6 0 0 15,6-3 24-15,-3-2 2 0,3-1 1 0,5 1 0 16,7 0-27-16,-3-3 0 0,3-3-9 0,0 3 9 16,-1 0 0-16,4 0 0 0,0 0 0 0,-9 1 0 15,9-1 0-15,-10 2 0 0,1 1 11 0,0 2-11 16,0 3 10-16,-6 0-10 0,-3 6 8 0,0 2-8 16,-1 2 8-16,-2 3-8 0,-3 3 8 0,-3 5-8 15,0 3 17-15,-3 3-1 0,-3 2-1 0,0 5 0 16,-3 3-6-16,6 0-1 0,-3 6 0 0,0-1 0 15,0 0-8-15,1 1 0 0,2 2 0 0,0 2 8 16,-3 3-8-16,6 3 0 0,-1 0 0 0,1 0 0 16,0 3 0-16,0-1 0 0,3-2 0 0,0 0 0 15,0 0 0-15,-3 3 0 0,6-1 0 0,3 1 0 0,-3-3 12 16,6 2 3-16,-9-2 1 0,12 3 0 0,-6-1-7 0,3 1-1 16,-4-1 0-16,1 4 0 0,-3-1 4 15,3-3 1-15,-3 1 0 0,0 0 0 0,-6-1 4 0,9 1 1 16,-3 2 0-16,-3 0 0 0,3-2 3 0,-3 2 1 15,-6-5 0-15,6 2 0 0,-3-2 3 0,6 0 1 16,-9 0 0-16,2 0 0 0,-2-5-1 0,6-1 0 16,-3-4 0-16,-3-4 0 0,0-2-9 0,9-2-3 15,-6-6 0-15,3-3 0 0,-3-5-13 0,3 1 9 16,-3-9-9-16,3-3 8 0,-3-2 1 0,-3 0 0 16,0-8 0-16,0 0 0 0,0 0 11 0,0 0 1 15,-9 0 1-15,6 0 0 0,-6 0-2 0,-9-2 0 0,4-4 0 16,-10 4 0-16,0-1-20 0,-3-2 8 0,-9-1-8 0,1 4 0 15,-7-1-12-15,0 3-8 0,-2-2 0 0,-1 4-1 32,-6 1-15-32,7-3-4 0,-4 0 0 0,7 0-759 0,2-5-152 0</inkml:trace>
  <inkml:trace contextRef="#ctx0" brushRef="#br0" timeOffset="-142545.771">10685 11996 1116 0,'0'0'24'0,"0"0"6"0,0 0 1 0,0 0 0 0,0 0-31 0,0 0 0 15,0 0 0-15,-6-5 0 0,0 0 99 0,3 2 13 16,0-2 4-16,-3 2 0 0,3-2-32 0,-3 2-7 0,3-2-1 0,-3 2 0 15,0 1-20-15,0 2-5 0,3 0-1 0,-6 0 0 16,3 0-23-16,0 0-5 0,-3 0-1 0,3 0 0 16,1 0 0-16,-4 2 0 0,0 1 0 0,0-3 0 15,0 2-9-15,0 1-1 0,0 2-1 0,0-2 0 16,-3 0-10-16,3-1 0 0,0 1 0 0,0 2 0 16,0-2 0-16,0 0 0 0,-2-1 0 0,2 1 0 15,0 2 8-15,0-2-8 0,0 2 0 0,0 0 8 16,0 1 5-16,3-1 1 0,-3 0 0 0,6 3 0 15,-3-3 2-15,3 3 0 0,3 0 0 0,-3 0 0 16,6 3-16-16,0-3 9 0,0 2-9 0,0 1 8 16,3 0-8-16,0 2 0 0,3 3 0 0,0 0 0 15,-3-1 0-15,3 4 0 0,0-1 9 0,0 4-9 16,0-4 0-16,-1 3 8 0,-2 3-8 0,3 0 0 16,-3-3 0-16,0 6 0 0,-3-4 0 0,3 4 8 15,-3-1-8-15,0 3 0 0,0 3 0 0,-3 3 8 0,3-1-8 16,-3 3 0-16,3 3 0 0,-3-1 0 0,3 4 8 15,0-4-8-15,0 4 10 0,3-1-10 0,0 3 24 0,-3 0-2 16,3 3 0-16,0-3 0 0,3 2 5 0,0-2 1 16,0-2 0-16,2 2 0 0,-2-6-14 0,3 4-2 15,-3-4-1-15,3 4 0 0,0-4-11 0,0 1 8 16,0-3-8-16,0 0 8 0,-3-5-8 0,3 0 0 16,-3-1 0-16,-1-2 0 0,-2 0 0 0,0-2 0 15,3-1 9-15,-3 1-9 0,-3-1 0 0,0-2 9 16,0 0-9-16,0 0 0 0,0 0 11 0,-3-3-11 15,0-3 10-15,0 1-10 0,0-3 23 0,3 0-2 16,-3-1 0-16,3-4 0 0,0 2-21 0,0-5 0 0,0 3 0 16,0-3 0-16,0 0 0 0,6 0-13 0,-3-1 3 15,3-1 1-15,3-1 9 0,3 0-12 0,-1 1 12 16,7-4-12-16,0-2 12 0,6-5 0 0,0 0 0 0,0-3-8 16,2-3 0-16,4-2 0 0,0 0 0 0,5-3 0 31,4-5-76-31,0-3-14 0,2 3-3 0,1 0-960 0</inkml:trace>
  <inkml:trace contextRef="#ctx0" brushRef="#br0" timeOffset="-132911.525">18135 13420 723 0,'0'0'16'0,"0"0"3"0,6 0 1 0,0-3 0 0,0 0-20 0,-6 3 0 0,6-2 0 0,3 2 0 15,-3 0 57-15,-6 0 7 16,6 0 2-16,3 0 0 0,-3 0-21 0,-6 0-4 0,6 2-1 0,2 1 0 15,-2 2-16-15,3 1-3 0,0-4-1 0,0 1 0 16,6 0-6-16,0-1-2 0,0 3 0 0,3-5 0 16,3 3 0-16,-1 0 0 0,4-3 0 0,6 0 0 15,0 0 20-15,0 0 4 0,2-3 1 0,4 3 0 16,3-3 23-16,-1-2 5 0,1 3 1 0,3-4 0 16,-4 1-18-16,-2 5-3 0,0-5-1 0,-3 2 0 15,2-2-12-15,-8 5-4 0,3-3 0 0,-6 3 0 16,0-3-18-16,-7 6-10 0,1-3 10 0,-6 5-573 15,-3 3-114-15</inkml:trace>
  <inkml:trace contextRef="#ctx0" brushRef="#br0" timeOffset="-80666.44">11715 14018 1384 0,'-12'10'39'0,"6"-7"9"0,0 2-38 0,0 0-10 16,-3-2 0-16,9-3 0 0,0 0 60 0,0 0 11 16,0 0 1-16,0 0 1 0,0 0-35 0,0 0-7 15,0 0-2-15,0 0 0 0,0 0-29 0,6 3 0 16,0-1 0-16,-6-2 0 0,9 8 0 0,3-2 0 15,0 7 0-15,-1 0 0 0,1 3 0 0,3 2 0 16,0 1-8-16,3 5 8 0,3-3 0 0,0 3 0 16,3-3-8-16,2 0 8 0,4 0 0 0,0-2 0 0,6-3-8 15,-1 0 8-15,7-6 0 0,6-2-12 0,5-3 12 16,1-5-10-16,-1 0 10 0,4-2-10 0,-1-1 10 0,7-2-10 16,-1-6 10-16,10 1 0 0,-1-6 0 0,1-3-8 15,-4 1 8-15,4-1 0 0,2 1 0 0,3-4 8 16,1 1-8-16,-1-2 0 0,1 1-11 0,2-1 11 15,6-1 0-15,1 3-9 0,-1-3 9 0,0 0 0 16,1 3 0-16,2 0 0 0,3-1 0 0,-6 4 0 16,1 2 0-16,-1 8 0 0,-3-2 0 0,1 4 0 15,-7 6 0-15,-2 3 0 0,2 2 0 0,-6 3 0 16,4 3-9-16,2 2-3 0,1 0-1 0,-4 3 0 16,0 0 13-16,1 2 0 0,-1 1-10 0,4 2 10 15,2-2-23-15,-3 2 0 0,-2-3 0 0,-1 3 0 16,-2 1 23-16,-1-1 0 0,-2 0 0 0,-7 0 8 15,-2 0-8-15,-7 6 0 0,-5-1 0 0,-4 3 0 16,-5 0 0-16,-3 6 0 0,-9-3 0 0,-1 2 0 0,-5 3 16 16,-3-3 0-16,-3 3 1 0,-6-2 0 0,-6-3 39 0,0-1 8 15,0-2 2-15,0-2 0 0,-3-1-10 0,0-4-1 16,0-7-1-16,0 1 0 0,0-5-26 0,3-1-6 16,-3-10-1-16,0 0 0 0,0 0-21 0,0 0 8 15,6-10-8-15,0-3 0 0,3-6 0 0,0-2-16 16,0-8 2-16,2 0 1 15,1 2-41-15,0-4-8 0,0 1-2 0,0 1 0 0,0 3 32 16,3 2 5-16,3 0 2 0,0 0 0 0,2 1 25 0,1-4-10 16,3 3 10-16,3 1 0 0,3 1-8 0,2 1 8 15,1 0 0-15,12 0 0 0,14 2 8 0,-2 3 8 0,-4 1 1 16,10-1 1-16,5-3 1 0,7 3 0 0,-4 3 0 16,10-3 0-16,-4 3-19 0,9-3 0 0,10 0 0 0,-1 0 0 15,0-2 0-15,6-1-9 0,6-2 1 0,1 0 0 16,5-3 8-16,0 0 12 0,6 1-2 0,-3-4-1 15,6 1-9-15,0-1-11 0,3-2 3 0,0 3 0 16,-3-3 8-16,0 2 0 0,0-2 0 0,-6 2 0 16,-6 1 28-16,-5 0 7 0,-7 2 1 0,0 3 1 15,-9 2 14-15,-5 3 2 0,-16 6 1 0,-2 2 0 16,-13 2-6-16,-11-2-2 0,-6 6 0 0,-10-1 0 16,-5 3-26-16,-9 0-6 0,-3-2-1 0,-9 2 0 15,0 0 22-15,-9 0 4 0,-3 0 1 0,-6-3-1117 16</inkml:trace>
  <inkml:trace contextRef="#ctx0" brushRef="#br0" timeOffset="-79934.862">17986 14317 1155 0,'-9'-3'25'0,"9"3"6"0,-9 3 1 0,0-3 0 0,4 0-32 0,-7 2 0 16,3 1 0-16,-3 0 0 0,0-1 31 0,3 1-1 16,-3-3 0-16,3 5 0 0,-3-2-2 0,3-3-1 15,3 2 0-15,0 1 0 0,-3-3 9 0,3 3 1 16,-2-1 1-16,2 1 0 0,3-3 4 0,-3 5 1 15,-3 1 0-15,3 2 0 0,0 5-20 0,-3 0-4 16,-6 6-1-16,3 2 0 0,3 0-18 0,0 3 0 16,-3 2 0-16,-3 1 0 0,1-1-14 0,8 0-6 15,9-2-2-15,0 0 0 16,-6 0-3-16,9-6-1 0,8 4 0 0,1-4 0 0,3-2 9 0,0-5 1 16,3-1 1-16,3-2 0 0,2 0 15 0,-2-5 0 0,3-3-10 15,3-3 10-15,0-5 10 0,-1 0 6 0,1-5 2 0,3-3 0 16,-3 0 26-16,2-5 4 0,-2 0 2 0,-3 0 0 15,0-6 3-15,-3 3 1 0,-4-2 0 0,-2 2 0 16,0-2-13-16,-6 2-2 0,-3 3-1 0,-6 2 0 16,0-2-14-16,-6 3-4 0,-3-1 0 0,-3 3 0 15,-6 0-3-15,-3 3-1 0,-9 0 0 0,1 0 0 32,-7-1-36-32,-6 4-8 0,1-1-2 0,-1 3 0 15,-6 0-112-15,4 0-22 0,-1 6-5 0,-3-1-584 0</inkml:trace>
  <inkml:trace contextRef="#ctx0" brushRef="#br0" timeOffset="-78560.058">216 14676 770 0,'0'0'16'0,"0"0"4"0,3-2 1 0,0-1 2 0,3-2-23 0,3 2 0 0,-3-2 0 0,0 2 0 16,3-2 32-16,0 2 1 0,-3 1 1 0,3-1 0 0,9-2-8 0,-7 2-2 15,1 0 0-15,3 1 0 0,6-1 25 16,3 1 5-16,3-4 1 0,2 4 0 0,-2-4-41 0,9 1-14 16,3 0 9-16,-7-1-9 15,10 1 10-15,0 0-10 0,5-3 12 0,4 3-12 0,0-1 33 0,-1-2 0 16,4 0 0-16,2 1 0 0,1-4 7 0,2 0 0 15,1 1 1-15,-1-1 0 0,1 1 11 0,-4-1 3 16,-2 0 0-16,0 1 0 0,-1-3-6 0,4 2-1 16,-7 0 0-16,-5 1 0 0,0-1-18 0,-4 3-4 15,1 0-1-15,-9 0 0 0,-3 3-13 0,-4 3-2 16,-5-4-1-16,0 6 0 0,-12-2-1 0,3 2-8 16,-9 0 12-16,-3 0-4 0,0 0-8 0,-3 8 0 15,-9-1 0-15,-3 7-590 16,0 2-120-16</inkml:trace>
  <inkml:trace contextRef="#ctx0" brushRef="#br0" timeOffset="-77549.266">3996 14473 280 0,'0'0'0'0,"6"-6"12"0,3-2-3 0,3 1-1 0</inkml:trace>
  <inkml:trace contextRef="#ctx0" brushRef="#br0" timeOffset="-77359.598">4458 14290 684 0,'15'0'15'0,"11"-2"3"0,16-1 1 0,9-2 0 0,5 2-19 0,13 0 0 16,8-2 0-16,3 2 0 0,7 1 0 0,5-1-11 16,6-2 2-16,1 2 0 15,5 0-66-15,3 1-13 0,9-3-2 0,-6-1-1 0,3 1 91 0,0 0 12 0,3-6 6 0,-2 3 1 16,2-2 75-16,0-1 15 0,6 0 3 15,-3-2 1-15,0 0-33 0,3-3-6 0,6 3-2 0,-6-3 0 16,-9 0-41-16,3 0-9 0,12 3-2 16,-9 2-345-16,-3-2-70 0</inkml:trace>
  <inkml:trace contextRef="#ctx0" brushRef="#br0" timeOffset="-65744.547">329 14761 1360 0,'-21'-10'30'0,"15"7"6"0,4-2 2 0,2-3 0 0,-6 0-30 0,6 0-8 0,6 2 0 0,-6-4 0 0,8 2 11 16,1-3 1-16,-3 1 0 0,9-1 0 0,-3-2-25 0,3 0-5 15,0 2-1-15,6 1 0 16,-6-1-10-16,2 0-3 15,1 3 0-15,-3 1 0 0,3 1 32 0,-6 4 0 0,6-4 0 0,0 1 0 0,-3 5 24 0,2-3 12 16,4 3 1-16,0 0 1 0,6 0-16 0,3 0-3 16,2 0-1-16,7 0 0 0,3 0-8 0,8 0-2 15,-8 0 0-15,12-2 0 0,-4-1-8 0,7-2 8 16,-4-3-8-16,7 0 8 0,-4 0 16 0,1-3 4 16,0 3 0-16,-4-2 0 0,1-1 14 0,-4-2 3 15,4-3 1-15,-6 3 0 0,2-3 1 0,-5 0 0 16,-1 3 0-16,-8 0 0 0,0 2-14 0,0 1-2 15,-16-1-1-15,4-2 0 0,-9 5-14 0,0 3-4 16,-6-3 0-16,0 2 0 0,-9 6-1 0,0 0-1 0,-6-2 0 0,-3 2 0 16,-6 2-10-16,-6 1-12 0,-6 0 2 0,-5 5 1 31,-1-3-53-31,-9 5-10 0,4 1-3 0,-4 0 0 16,-3-1 4-16,1 1 1 0,2-1 0 0,-6-2 0 0,4-2 38 0,-1-1 7 0,-6 3 1 0,7 0 1 15,-4 0 23-15,-2 0 0 0,5 0-9 0,-3-3 9 16,1 3 10-16,2-3 6 0,3 0 0 0,-5 3 1 15,2-2 9-15,-3 2 2 0,7-1 0 0,2 1 0 16,0 0-16-16,4-2-2 0,5 2-1 0,-6-3 0 16,12 0-9-16,-5 0 12 0,8 1-12 0,0-4 12 15,0 1-12-15,6 0 0 0,3-3 0 0,3 0 8 16,6 0 0-16,3 0-8 0,0 0 12 0,0 0-4 16,9-3-8-16,3-2 0 0,6-1 0 0,3-1 0 15,0-1 0-15,3 2 0 0,2-2 0 0,4 3 0 16,0-3 0-16,0 3 12 0,5-3 0 0,4 3 0 0,0-1 6 15,-1 1 2-15,7 2 0 0,-3 1 0 0,-1 2-20 0,-2-3 0 16,3 0 0-16,2-2 0 0,7 2 0 0,-6-2 0 16,2 0 0-16,-5 2 0 0,6-2 25 0,-1 0-1 15,-2-1-1-15,0-2 0 0,-4 1 7 0,-2-1 2 16,0 0 0-16,-1 0 0 0,-5 0-4 0,0 0 0 16,-3 3 0-16,-1-1 0 0,4-2-3 0,-9 6-1 15,3-1 0-15,-6-2 0 0,-4 2-24 0,1 0 0 16,-9 1 0-16,3 2 0 0,-12 0 0 0,0 0 0 15,0 0 0-15,0 0 8 0,-12 2-8 0,-3 1 0 16,-9 5 0-16,-5-3 0 16,-10 9-27-16,-6-1-4 0,-2 3-1 0,-7 0 0 15,-2 2-6-15,-4-2-2 0,-5 0 0 0,-4 0 0 0,1 2 23 0,2 1 4 0,-2-3 1 0,8-3 0 16,1 0 12-16,5-5 0 0,3 3 0 0,1-6 10 16,5 3 21-16,7-3 4 0,2-2 1 0,3 2 0 15,3-2-21-15,6-1-4 0,-2 1-1 0,5-3 0 16,9 0 8-16,0 0 2 0,3 0 0 0,9 0 0 15,0 0-20-15,0 0 8 0,12 0-8 0,9 0 0 16,6-3 0-16,2 1 0 0,13-4-10 0,3 1 10 31,11 0-80-31,-2-3-9 0,2 3-2 0,7-3-761 0</inkml:trace>
  <inkml:trace contextRef="#ctx0" brushRef="#br0" timeOffset="-49693.105">10092 2119 1234 0,'0'0'27'0,"3"8"5"0,-3-8 2 0,0 0 2 0,0 6-36 0,0-6 0 0,3 7 0 0,0 1 0 15,0-2 26-15,0 4-2 0,0 1 0 0,0-1 0 16,0-4 1-16,6 2 0 0,-3 2 0 0,3 4 0 0,0-4 1 16,3 3 0-16,3-2 0 0,0 2 0 0,0 0 18 0,5 1 3 15,-2-4 1-15,3 3 0 0,3-2-7 0,0 0-1 16,5-9 0-16,1 4 0 0,3-1-27 0,3 0-5 15,-1-5-8-15,4 0 11 0,-3-5-11 0,2 5 8 16,1 0-8-16,0-5 8 0,0 2-8 0,2-2 0 16,1 5 0-16,0-8 0 0,-1 2 0 0,1 1-9 15,0 2 9-15,-1-2 0 0,-2 0-12 0,3 0 12 16,-1 2-12-16,1 3 12 0,0-5-16 0,-1 2 3 16,4 0 1-16,3 1 0 0,-4-9 2 0,1 6 1 15,-3 2 0-15,2-5 0 0,1 6 17 0,2-1 4 16,1-2 1-16,6 2 0 0,-4 0-13 0,1 1 0 15,-3 2 0-15,2 0 0 0,-5 0-10 0,5 0-5 0,-2 0-1 16,3 2 0-16,-1 4 28 0,1-1 4 0,-1 0 2 16,1 3 0-16,0-5-29 0,-1 7-5 0,1-4-2 0,2-1 0 15,4 3 27-15,2-3 6 0,-2 3 1 0,3-3 0 16,-4-2-16-16,4 2 0 0,-1 1 8 0,1-6-8 16,5 0-13-16,-5-3-6 0,2 0-1 0,-2-2 0 15,-4 0 20-15,4 2 0 0,-1-2 0 0,1 0 0 16,2 2-13-16,-2-5 1 0,-1 3 0 0,1-1 0 15,-6 6 20-15,2-5 5 0,-2 5 1 0,2-3 0 16,-2 3-14-16,2-2 0 0,1 2 0 0,-3 0 0 16,-4 0 0-16,4 0 0 0,-1 2 0 0,1-2 0 15,2 0 16-15,1 0 0 0,-3 0 0 0,-1 0 0 16,-2 0-16-16,-1 3 0 0,1-3 0 0,0 5 0 16,-1-5 0-16,4 0 0 0,-1 0 0 0,1-5 0 15,-4 5 0-15,1-3-16 0,0 3 1 0,-1 0 1 0,1-2 14 16,2-1 0-16,-2 3 0 0,3-8 0 0,2 3 0 15,-2-3 0-15,-4 3 0 0,1-3-9 0,0 2 20 0,-1-1 4 16,4 1 1-16,-1 1 0 0,-2 2-26 0,0-2-5 16,-4 0-1-16,4 2 0 0,-7 3 26 0,1 0 5 15,0 0 1-15,2 3 0 0,4 2-16 0,-3-5 0 16,-1 0 0-16,-2 0 0 0,-3 0 0 0,2 0-10 16,1 3 2-16,-4-1 0 0,-5 6 8 0,6-8 0 15,6 6 0-15,2-4 8 0,-5 3-8 0,-1-2 12 16,4-3-4-16,-6 3 0 0,2-3-8 0,1-3 9 15,-3 0-9-15,2-2 10 0,13 3-10 0,-7-4 0 0,-5-2 0 16,3-2 0-16,-1 2 0 0,-2-3 0 0,-3-2 0 16,-4 5 8-16,-8-11-8 0,6 6 0 0,9 0 0 0,-7 0 0 31,-8 0-24-31,3-1-4 0,-1 6-1 0,1 3 0 16,-3-3-12-16,0 3-3 0,-3-3 0 0,-4 5 0 15,1 3-27-15,3 0-5 0,-6 3-2 0,3 5-537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64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02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Shape 8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0663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Shape 14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Shape 1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529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Shape 14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7" name="Shape 1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915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Shape 1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Shape 14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73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Shape 15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Shape 15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131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Shape 15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0" name="Shape 15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5311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Shape 16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Shape 17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557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Shape 17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2" name="Shape 17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57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Shape 5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501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Shape 14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Shape 1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Shape 14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7" name="Shape 1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8331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Shape 1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Shape 14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468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Shape 15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Shape 15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881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Shape 17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Shape 17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4677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Shape 17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3" name="Shape 17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504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Refer to goodfellow tutorial which has a good overview of this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Today discuss 3 most popular types of generative models</a:t>
            </a:r>
          </a:p>
        </p:txBody>
      </p:sp>
    </p:spTree>
    <p:extLst>
      <p:ext uri="{BB962C8B-B14F-4D97-AF65-F5344CB8AC3E}">
        <p14:creationId xmlns:p14="http://schemas.microsoft.com/office/powerpoint/2010/main" val="2822988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Shape 18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Shape 18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46020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Shape 18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Shape 18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209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Shape 18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2" name="Shape 18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Hard to sample from high dimensional distribution.  Take random noise, transform to real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692786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Shape 5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182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Shape 18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1" name="Shape 18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Hard to sample from high dimensional distribution.  Take random noise, transform to real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1201150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Shape 18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Shape 18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20987867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Shape 18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Shape 18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18647074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Shape 18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Shape 18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19336690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Shape 18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Shape 18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27966602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Shape 19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Shape 19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41020901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Shape 19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4" name="Shape 19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8107714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Shape 19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7" name="Shape 19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35640649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Shape 1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6" name="Shape 1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18738618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Shape 19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6" name="Shape 19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1252797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Shape 7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4219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Shape 19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Shape 19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 discriminator for a bit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Then train generator for a bit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1798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Shape 20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Shape 20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Mapping z to data manifold?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**No clear rule. Sometimes train 1 step discriminator, 1 step gen. Some train disc. More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36177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Shape 20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Shape 20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Mapping z to data manifold?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36677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Shape 20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1" name="Shape 20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Realistic samples, never directly memorizes training set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575340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Shape 20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5" name="Shape 20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 work from 2014, not such great quality yet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676684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Shape 20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9" name="Shape 20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Since this time, a lot of work on improving GANs.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work ICLR2016 on adding convolutional architectures to GANs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90523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Shape 20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8" name="Shape 20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953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Shape 2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7" name="Shape 2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2372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Shape 2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Shape 2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2 points of z (2 random vectors), and interpolate between these points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474177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Shape 2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Shape 2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56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Shape 8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929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Shape 2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Shape 2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6155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Shape 22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Shape 2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5777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87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25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52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1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Char char="●"/>
              <a:defRPr sz="1800"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655689" y="6223800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60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03289" y="6223800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30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20" r:id="rId12"/>
    <p:sldLayoutId id="2147483728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customXml" Target="../ink/ink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customXml" Target="../ink/ink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customXml" Target="../ink/ink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customXml" Target="../ink/ink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piazza.com/class/jkujs03pgu75cd?cid=225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15.xml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customXml" Target="../ink/ink16.xml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customXml" Target="../ink/ink17.xml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customXml" Target="../ink/ink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customXml" Target="../ink/ink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21.xml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s://poloclub.github.io/ganlab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github.com/soumith/ganhacks" TargetMode="External"/><Relationship Id="rId4" Type="http://schemas.openxmlformats.org/officeDocument/2006/relationships/image" Target="../media/image78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 dirty="0"/>
              <a:t>Georgia 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Variational Auto-Encoders (VAEs)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Reparameterization trick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Generative Adversarial Networks (GANs)</a:t>
            </a:r>
          </a:p>
        </p:txBody>
      </p:sp>
    </p:spTree>
    <p:extLst>
      <p:ext uri="{BB962C8B-B14F-4D97-AF65-F5344CB8AC3E}">
        <p14:creationId xmlns:p14="http://schemas.microsoft.com/office/powerpoint/2010/main" val="2644325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12377-C68D-7148-84E8-63EF97E76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6C64D-A810-A740-9676-F7A797BC8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</a:t>
            </a:r>
            <a:r>
              <a:rPr lang="en-US" dirty="0" err="1"/>
              <a:t>z|x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A47F6-5341-264A-A395-9F9028516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4DE54-AAD9-6246-8416-420426CF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0377DFD-4F71-4121-AC50-5948FDED2404}"/>
                  </a:ext>
                </a:extLst>
              </p14:cNvPr>
              <p14:cNvContentPartPr/>
              <p14:nvPr/>
            </p14:nvContentPartPr>
            <p14:xfrm>
              <a:off x="753840" y="905760"/>
              <a:ext cx="6592680" cy="2547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0377DFD-4F71-4121-AC50-5948FDED24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4480" y="896400"/>
                <a:ext cx="6611400" cy="256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0179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Variational</a:t>
            </a:r>
            <a:r>
              <a:rPr lang="en-US" dirty="0"/>
              <a:t> Inference?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idea</a:t>
            </a:r>
          </a:p>
          <a:p>
            <a:pPr lvl="1"/>
            <a:r>
              <a:rPr lang="en-US" dirty="0"/>
              <a:t>Reality is complex</a:t>
            </a:r>
          </a:p>
          <a:p>
            <a:pPr lvl="1"/>
            <a:r>
              <a:rPr lang="en-US" dirty="0"/>
              <a:t>Can we approximate it with something “simple”?</a:t>
            </a:r>
          </a:p>
          <a:p>
            <a:pPr lvl="1"/>
            <a:r>
              <a:rPr lang="en-US" dirty="0"/>
              <a:t>Just need to make sure the simple thing is “close” to the complex thing.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4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19ADF62-5C9D-47DC-8BF2-F269E20DBD5B}"/>
                  </a:ext>
                </a:extLst>
              </p14:cNvPr>
              <p14:cNvContentPartPr/>
              <p14:nvPr/>
            </p14:nvContentPartPr>
            <p14:xfrm>
              <a:off x="807480" y="692640"/>
              <a:ext cx="8332920" cy="6019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19ADF62-5C9D-47DC-8BF2-F269E20DBD5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8120" y="683280"/>
                <a:ext cx="8351640" cy="603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8327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915400" cy="5334000"/>
          </a:xfrm>
        </p:spPr>
        <p:txBody>
          <a:bodyPr/>
          <a:lstStyle/>
          <a:p>
            <a:r>
              <a:rPr lang="en-US" sz="2400"/>
              <a:t>Marginal likelihood – </a:t>
            </a:r>
            <a:r>
              <a:rPr lang="en-US" sz="2400" b="1"/>
              <a:t>x</a:t>
            </a:r>
            <a:r>
              <a:rPr lang="en-US" sz="2400"/>
              <a:t> is observed, </a:t>
            </a:r>
            <a:r>
              <a:rPr lang="en-US" sz="2400" b="1"/>
              <a:t>z</a:t>
            </a:r>
            <a:r>
              <a:rPr lang="en-US" sz="2400"/>
              <a:t> is missing: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sz="3200" dirty="0"/>
              <a:t>The general learning problem with missing data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2159000"/>
            <a:ext cx="3606800" cy="2527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D2841C3-F5AA-41E0-82CE-16FD1855F9F1}"/>
                  </a:ext>
                </a:extLst>
              </p14:cNvPr>
              <p14:cNvContentPartPr/>
              <p14:nvPr/>
            </p14:nvContentPartPr>
            <p14:xfrm>
              <a:off x="1999080" y="762840"/>
              <a:ext cx="6744960" cy="5796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D2841C3-F5AA-41E0-82CE-16FD1855F9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89720" y="753480"/>
                <a:ext cx="6763680" cy="581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5712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9144000" cy="1371600"/>
          </a:xfrm>
        </p:spPr>
        <p:txBody>
          <a:bodyPr/>
          <a:lstStyle/>
          <a:p>
            <a:r>
              <a:rPr lang="en-US"/>
              <a:t>Applying Jensen’s inequality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334000"/>
          </a:xfrm>
          <a:noFill/>
          <a:ln/>
        </p:spPr>
        <p:txBody>
          <a:bodyPr/>
          <a:lstStyle/>
          <a:p>
            <a:r>
              <a:rPr lang="en-US" dirty="0"/>
              <a:t>Use:  log </a:t>
            </a:r>
            <a:r>
              <a:rPr lang="en-US" dirty="0">
                <a:latin typeface="Symbol" pitchFamily="80" charset="2"/>
                <a:sym typeface="Symbol" pitchFamily="80" charset="2"/>
              </a:rPr>
              <a:t></a:t>
            </a:r>
            <a:r>
              <a:rPr lang="en-US" b="1" baseline="-25000" dirty="0">
                <a:sym typeface="Symbol" pitchFamily="80" charset="2"/>
              </a:rPr>
              <a:t>z</a:t>
            </a:r>
            <a:r>
              <a:rPr lang="en-US" dirty="0"/>
              <a:t> P(</a:t>
            </a:r>
            <a:r>
              <a:rPr lang="en-US" b="1" dirty="0"/>
              <a:t>z</a:t>
            </a:r>
            <a:r>
              <a:rPr lang="en-US" dirty="0"/>
              <a:t>) g(</a:t>
            </a:r>
            <a:r>
              <a:rPr lang="en-US" b="1" dirty="0"/>
              <a:t>z</a:t>
            </a:r>
            <a:r>
              <a:rPr lang="en-US" dirty="0"/>
              <a:t>) ≥ </a:t>
            </a:r>
            <a:r>
              <a:rPr lang="en-US" dirty="0">
                <a:latin typeface="Symbol" pitchFamily="80" charset="2"/>
                <a:sym typeface="Symbol" pitchFamily="80" charset="2"/>
              </a:rPr>
              <a:t></a:t>
            </a:r>
            <a:r>
              <a:rPr lang="en-US" b="1" baseline="-25000" dirty="0">
                <a:sym typeface="Symbol" pitchFamily="80" charset="2"/>
              </a:rPr>
              <a:t>z</a:t>
            </a:r>
            <a:r>
              <a:rPr lang="en-US" dirty="0"/>
              <a:t> P(</a:t>
            </a:r>
            <a:r>
              <a:rPr lang="en-US" b="1" dirty="0"/>
              <a:t>z</a:t>
            </a:r>
            <a:r>
              <a:rPr lang="en-US" dirty="0"/>
              <a:t>) log g(</a:t>
            </a:r>
            <a:r>
              <a:rPr lang="en-US" b="1" dirty="0"/>
              <a:t>z</a:t>
            </a:r>
            <a:r>
              <a:rPr lang="en-US" dirty="0"/>
              <a:t>) 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04C1B17-6151-4030-86F9-DA090E5B108D}"/>
                  </a:ext>
                </a:extLst>
              </p14:cNvPr>
              <p14:cNvContentPartPr/>
              <p14:nvPr/>
            </p14:nvContentPartPr>
            <p14:xfrm>
              <a:off x="177480" y="772560"/>
              <a:ext cx="8908200" cy="5347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04C1B17-6151-4030-86F9-DA090E5B10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120" y="763200"/>
                <a:ext cx="8926920" cy="536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8284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9144000" cy="1371600"/>
          </a:xfrm>
        </p:spPr>
        <p:txBody>
          <a:bodyPr/>
          <a:lstStyle/>
          <a:p>
            <a:r>
              <a:rPr lang="en-US"/>
              <a:t>Applying Jensen’s inequality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334000"/>
          </a:xfrm>
          <a:noFill/>
          <a:ln/>
        </p:spPr>
        <p:txBody>
          <a:bodyPr/>
          <a:lstStyle/>
          <a:p>
            <a:r>
              <a:rPr lang="en-US" dirty="0"/>
              <a:t>Use:  log </a:t>
            </a:r>
            <a:r>
              <a:rPr lang="en-US" dirty="0">
                <a:latin typeface="Symbol" pitchFamily="80" charset="2"/>
                <a:sym typeface="Symbol" pitchFamily="80" charset="2"/>
              </a:rPr>
              <a:t></a:t>
            </a:r>
            <a:r>
              <a:rPr lang="en-US" b="1" baseline="-25000" dirty="0">
                <a:sym typeface="Symbol" pitchFamily="80" charset="2"/>
              </a:rPr>
              <a:t>z</a:t>
            </a:r>
            <a:r>
              <a:rPr lang="en-US" dirty="0"/>
              <a:t> P(</a:t>
            </a:r>
            <a:r>
              <a:rPr lang="en-US" b="1" dirty="0"/>
              <a:t>z</a:t>
            </a:r>
            <a:r>
              <a:rPr lang="en-US" dirty="0"/>
              <a:t>) g(</a:t>
            </a:r>
            <a:r>
              <a:rPr lang="en-US" b="1" dirty="0"/>
              <a:t>z</a:t>
            </a:r>
            <a:r>
              <a:rPr lang="en-US" dirty="0"/>
              <a:t>) ≥ </a:t>
            </a:r>
            <a:r>
              <a:rPr lang="en-US" dirty="0">
                <a:latin typeface="Symbol" pitchFamily="80" charset="2"/>
                <a:sym typeface="Symbol" pitchFamily="80" charset="2"/>
              </a:rPr>
              <a:t></a:t>
            </a:r>
            <a:r>
              <a:rPr lang="en-US" b="1" baseline="-25000" dirty="0">
                <a:sym typeface="Symbol" pitchFamily="80" charset="2"/>
              </a:rPr>
              <a:t>z</a:t>
            </a:r>
            <a:r>
              <a:rPr lang="en-US" dirty="0"/>
              <a:t> P(</a:t>
            </a:r>
            <a:r>
              <a:rPr lang="en-US" b="1" dirty="0"/>
              <a:t>z</a:t>
            </a:r>
            <a:r>
              <a:rPr lang="en-US" dirty="0"/>
              <a:t>) log g(</a:t>
            </a:r>
            <a:r>
              <a:rPr lang="en-US" b="1" dirty="0"/>
              <a:t>z</a:t>
            </a:r>
            <a:r>
              <a:rPr lang="en-US" dirty="0"/>
              <a:t>) 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808F7A8-06E4-49CD-A80B-E41F7AC02346}"/>
                  </a:ext>
                </a:extLst>
              </p14:cNvPr>
              <p14:cNvContentPartPr/>
              <p14:nvPr/>
            </p14:nvContentPartPr>
            <p14:xfrm>
              <a:off x="115200" y="1307880"/>
              <a:ext cx="8898840" cy="4311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808F7A8-06E4-49CD-A80B-E41F7AC023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840" y="1298520"/>
                <a:ext cx="8917560" cy="433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6968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9144000" cy="1371600"/>
          </a:xfrm>
        </p:spPr>
        <p:txBody>
          <a:bodyPr/>
          <a:lstStyle/>
          <a:p>
            <a:r>
              <a:rPr lang="en-US"/>
              <a:t>Applying Jensen’s inequality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334000"/>
          </a:xfrm>
          <a:noFill/>
          <a:ln/>
        </p:spPr>
        <p:txBody>
          <a:bodyPr/>
          <a:lstStyle/>
          <a:p>
            <a:r>
              <a:rPr lang="en-US" dirty="0"/>
              <a:t>Use:  log </a:t>
            </a:r>
            <a:r>
              <a:rPr lang="en-US" dirty="0">
                <a:latin typeface="Symbol" pitchFamily="80" charset="2"/>
                <a:sym typeface="Symbol" pitchFamily="80" charset="2"/>
              </a:rPr>
              <a:t></a:t>
            </a:r>
            <a:r>
              <a:rPr lang="en-US" b="1" baseline="-25000" dirty="0">
                <a:sym typeface="Symbol" pitchFamily="80" charset="2"/>
              </a:rPr>
              <a:t>z</a:t>
            </a:r>
            <a:r>
              <a:rPr lang="en-US" dirty="0"/>
              <a:t> P(</a:t>
            </a:r>
            <a:r>
              <a:rPr lang="en-US" b="1" dirty="0"/>
              <a:t>z</a:t>
            </a:r>
            <a:r>
              <a:rPr lang="en-US" dirty="0"/>
              <a:t>) g(</a:t>
            </a:r>
            <a:r>
              <a:rPr lang="en-US" b="1" dirty="0"/>
              <a:t>z</a:t>
            </a:r>
            <a:r>
              <a:rPr lang="en-US" dirty="0"/>
              <a:t>) ≥ </a:t>
            </a:r>
            <a:r>
              <a:rPr lang="en-US" dirty="0">
                <a:latin typeface="Symbol" pitchFamily="80" charset="2"/>
                <a:sym typeface="Symbol" pitchFamily="80" charset="2"/>
              </a:rPr>
              <a:t></a:t>
            </a:r>
            <a:r>
              <a:rPr lang="en-US" b="1" baseline="-25000" dirty="0">
                <a:sym typeface="Symbol" pitchFamily="80" charset="2"/>
              </a:rPr>
              <a:t>z</a:t>
            </a:r>
            <a:r>
              <a:rPr lang="en-US" dirty="0"/>
              <a:t> P(</a:t>
            </a:r>
            <a:r>
              <a:rPr lang="en-US" b="1" dirty="0"/>
              <a:t>z</a:t>
            </a:r>
            <a:r>
              <a:rPr lang="en-US" dirty="0"/>
              <a:t>) log g(</a:t>
            </a:r>
            <a:r>
              <a:rPr lang="en-US" b="1" dirty="0"/>
              <a:t>z</a:t>
            </a:r>
            <a:r>
              <a:rPr lang="en-US" dirty="0"/>
              <a:t>) 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00" y="2362200"/>
            <a:ext cx="4279900" cy="749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CEF3656-7642-41D1-800A-EAB200AE0627}"/>
                  </a:ext>
                </a:extLst>
              </p14:cNvPr>
              <p14:cNvContentPartPr/>
              <p14:nvPr/>
            </p14:nvContentPartPr>
            <p14:xfrm>
              <a:off x="2291760" y="1016280"/>
              <a:ext cx="6875280" cy="2964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CEF3656-7642-41D1-800A-EAB200AE062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2400" y="1006920"/>
                <a:ext cx="6894000" cy="298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7404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ELBO: Factorization #1</a:t>
            </a:r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686800" cy="5257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43000"/>
            <a:ext cx="5727700" cy="749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1880EE2-DA9E-41E8-8280-36D81E29D7EA}"/>
                  </a:ext>
                </a:extLst>
              </p14:cNvPr>
              <p14:cNvContentPartPr/>
              <p14:nvPr/>
            </p14:nvContentPartPr>
            <p14:xfrm>
              <a:off x="27360" y="509760"/>
              <a:ext cx="8919000" cy="5873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1880EE2-DA9E-41E8-8280-36D81E29D7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00" y="500400"/>
                <a:ext cx="8937720" cy="589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8427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ELBO: Factorization #1</a:t>
            </a:r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686800" cy="5257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419E02-2071-084E-8089-6A4E701CC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43000"/>
            <a:ext cx="5727700" cy="749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474B47A-D168-4043-A045-CB85134DBFD5}"/>
                  </a:ext>
                </a:extLst>
              </p14:cNvPr>
              <p14:cNvContentPartPr/>
              <p14:nvPr/>
            </p14:nvContentPartPr>
            <p14:xfrm>
              <a:off x="25200" y="343080"/>
              <a:ext cx="9010080" cy="6067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474B47A-D168-4043-A045-CB85134DBF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40" y="333720"/>
                <a:ext cx="9028800" cy="608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4520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VAEs are a combination of the following ideas: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Auto Encoders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Variational</a:t>
            </a:r>
            <a:r>
              <a:rPr lang="en-US" dirty="0"/>
              <a:t> Approximation</a:t>
            </a:r>
          </a:p>
          <a:p>
            <a:pPr lvl="1">
              <a:buFont typeface="Arial" charset="0"/>
              <a:buChar char="•"/>
            </a:pPr>
            <a:r>
              <a:rPr lang="en-US" dirty="0" err="1"/>
              <a:t>Variational</a:t>
            </a:r>
            <a:r>
              <a:rPr lang="en-US" dirty="0"/>
              <a:t> Lower Bound / ELBO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Amortized Inference Neural Networks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</a:t>
            </a:r>
            <a:r>
              <a:rPr lang="en-US" dirty="0" err="1"/>
              <a:t>Reparameterization</a:t>
            </a:r>
            <a:r>
              <a:rPr lang="en-US" dirty="0"/>
              <a:t>” Trick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submission instructions released</a:t>
            </a:r>
          </a:p>
          <a:p>
            <a:pPr lvl="1"/>
            <a:r>
              <a:rPr lang="en-US" dirty="0"/>
              <a:t>Due: 12/04, 11:55pm</a:t>
            </a:r>
          </a:p>
          <a:p>
            <a:pPr lvl="1"/>
            <a:r>
              <a:rPr lang="en-US" dirty="0"/>
              <a:t>Last deliverable in the class</a:t>
            </a:r>
          </a:p>
          <a:p>
            <a:pPr lvl="1"/>
            <a:r>
              <a:rPr lang="en-US" dirty="0"/>
              <a:t>Can’t use late days</a:t>
            </a:r>
          </a:p>
          <a:p>
            <a:pPr lvl="1"/>
            <a:r>
              <a:rPr lang="en-US" dirty="0">
                <a:hlinkClick r:id="rId2"/>
              </a:rPr>
              <a:t>https://piazza.com/class/jkujs03pgu75cd?cid=225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00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/>
              <a:t>Amortized Inference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7DBBA64-B349-4134-811E-529F73048FCB}"/>
                  </a:ext>
                </a:extLst>
              </p14:cNvPr>
              <p14:cNvContentPartPr/>
              <p14:nvPr/>
            </p14:nvContentPartPr>
            <p14:xfrm>
              <a:off x="127080" y="279000"/>
              <a:ext cx="8715240" cy="6446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7DBBA64-B349-4134-811E-529F73048F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720" y="269640"/>
                <a:ext cx="8733960" cy="646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8153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VAEs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026" name="Picture 2" descr="A variational autoencoder">
            <a:extLst>
              <a:ext uri="{FF2B5EF4-FFF2-40B4-BE49-F238E27FC236}">
                <a16:creationId xmlns:a16="http://schemas.microsoft.com/office/drawing/2014/main" id="{08D697BF-7269-6D4A-BBE2-CF233DF5F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837"/>
            <a:ext cx="9144000" cy="564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B173CFF-544B-E14B-B6F2-5746D82D207B}"/>
              </a:ext>
            </a:extLst>
          </p:cNvPr>
          <p:cNvSpPr txBox="1">
            <a:spLocks/>
          </p:cNvSpPr>
          <p:nvPr/>
        </p:nvSpPr>
        <p:spPr bwMode="auto">
          <a:xfrm>
            <a:off x="1524000" y="64008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Image Credit: https://</a:t>
            </a:r>
            <a:r>
              <a:rPr lang="en-US" sz="1200" dirty="0" err="1"/>
              <a:t>www.kaggle.com</a:t>
            </a:r>
            <a:r>
              <a:rPr lang="en-US" sz="1200" dirty="0"/>
              <a:t>/</a:t>
            </a:r>
            <a:r>
              <a:rPr lang="en-US" sz="1200" dirty="0" err="1"/>
              <a:t>rvislaywade</a:t>
            </a:r>
            <a:r>
              <a:rPr lang="en-US" sz="1200" dirty="0"/>
              <a:t>/visualizing-</a:t>
            </a:r>
            <a:r>
              <a:rPr lang="en-US" sz="1200" dirty="0" err="1"/>
              <a:t>mnist</a:t>
            </a:r>
            <a:r>
              <a:rPr lang="en-US" sz="1200" dirty="0"/>
              <a:t>-using-a-variational-autoencoder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51B2983-AFA3-4F6C-B379-CE4CF086DEBC}"/>
                  </a:ext>
                </a:extLst>
              </p14:cNvPr>
              <p14:cNvContentPartPr/>
              <p14:nvPr/>
            </p14:nvContentPartPr>
            <p14:xfrm>
              <a:off x="3812040" y="1951560"/>
              <a:ext cx="1088280" cy="2012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51B2983-AFA3-4F6C-B379-CE4CF086DE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02680" y="1942200"/>
                <a:ext cx="1107000" cy="203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8895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 err="1"/>
              <a:t>Variational</a:t>
            </a:r>
            <a:r>
              <a:rPr lang="en" dirty="0"/>
              <a:t> </a:t>
            </a:r>
            <a:r>
              <a:rPr lang="en" dirty="0" err="1"/>
              <a:t>Autoencoders</a:t>
            </a:r>
            <a:endParaRPr lang="en" dirty="0"/>
          </a:p>
        </p:txBody>
      </p:sp>
      <p:sp>
        <p:nvSpPr>
          <p:cNvPr id="885" name="Shape 885"/>
          <p:cNvSpPr txBox="1"/>
          <p:nvPr/>
        </p:nvSpPr>
        <p:spPr>
          <a:xfrm>
            <a:off x="208675" y="1615825"/>
            <a:ext cx="87135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Probabilistic spin on autoencoders - will let us sample from the model to generate data!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Image Credit: https://</a:t>
            </a:r>
            <a:r>
              <a:rPr lang="en-US" sz="1200" dirty="0" err="1"/>
              <a:t>jaan.io</a:t>
            </a:r>
            <a:r>
              <a:rPr lang="en-US" sz="1200" dirty="0"/>
              <a:t>/what-is-variational-autoencoder-</a:t>
            </a:r>
            <a:r>
              <a:rPr lang="en-US" sz="1200" dirty="0" err="1"/>
              <a:t>vae</a:t>
            </a:r>
            <a:r>
              <a:rPr lang="en-US" sz="1200" dirty="0"/>
              <a:t>-tutorial/</a:t>
            </a:r>
          </a:p>
        </p:txBody>
      </p:sp>
      <p:pic>
        <p:nvPicPr>
          <p:cNvPr id="1026" name="Picture 2" descr="https://jaan.io/images/encoder-decoder.png">
            <a:extLst>
              <a:ext uri="{FF2B5EF4-FFF2-40B4-BE49-F238E27FC236}">
                <a16:creationId xmlns:a16="http://schemas.microsoft.com/office/drawing/2014/main" id="{30030F35-7B14-AA43-B8B0-B0070633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9400"/>
            <a:ext cx="6553200" cy="296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4C829C-3AEC-9F4D-A747-E4C198E0115E}"/>
                  </a:ext>
                </a:extLst>
              </p:cNvPr>
              <p:cNvSpPr txBox="1"/>
              <p:nvPr/>
            </p:nvSpPr>
            <p:spPr>
              <a:xfrm>
                <a:off x="2743200" y="4186535"/>
                <a:ext cx="10668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a:rPr lang="en-US" sz="2400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4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4C829C-3AEC-9F4D-A747-E4C198E01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186535"/>
                <a:ext cx="1066800" cy="461665"/>
              </a:xfrm>
              <a:prstGeom prst="rect">
                <a:avLst/>
              </a:prstGeom>
              <a:blipFill>
                <a:blip r:embed="rId4"/>
                <a:stretch>
                  <a:fillRect l="-4762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CC3AED-FB44-524F-8674-87F9108F1926}"/>
                  </a:ext>
                </a:extLst>
              </p:cNvPr>
              <p:cNvSpPr txBox="1"/>
              <p:nvPr/>
            </p:nvSpPr>
            <p:spPr>
              <a:xfrm>
                <a:off x="6858000" y="4186535"/>
                <a:ext cx="9144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US" sz="240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sz="24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CC3AED-FB44-524F-8674-87F9108F1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4186535"/>
                <a:ext cx="914400" cy="461665"/>
              </a:xfrm>
              <a:prstGeom prst="rect">
                <a:avLst/>
              </a:prstGeom>
              <a:blipFill>
                <a:blip r:embed="rId5"/>
                <a:stretch>
                  <a:fillRect l="-1388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96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Shape 1461"/>
          <p:cNvSpPr/>
          <p:nvPr/>
        </p:nvSpPr>
        <p:spPr>
          <a:xfrm>
            <a:off x="74242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Shape 1462"/>
          <p:cNvSpPr/>
          <p:nvPr/>
        </p:nvSpPr>
        <p:spPr>
          <a:xfrm>
            <a:off x="6076575" y="5022412"/>
            <a:ext cx="20283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3" name="Shape 1463"/>
          <p:cNvSpPr/>
          <p:nvPr/>
        </p:nvSpPr>
        <p:spPr>
          <a:xfrm>
            <a:off x="58240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4" name="Shape 1464"/>
          <p:cNvCxnSpPr>
            <a:stCxn id="1462" idx="0"/>
          </p:cNvCxnSpPr>
          <p:nvPr/>
        </p:nvCxnSpPr>
        <p:spPr>
          <a:xfrm rot="10800000">
            <a:off x="6253425" y="4514512"/>
            <a:ext cx="8373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465" name="Shape 14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1472" y="5098259"/>
            <a:ext cx="178500" cy="159731"/>
          </a:xfrm>
          <a:prstGeom prst="rect">
            <a:avLst/>
          </a:prstGeom>
          <a:noFill/>
          <a:ln>
            <a:noFill/>
          </a:ln>
        </p:spPr>
      </p:pic>
      <p:sp>
        <p:nvSpPr>
          <p:cNvPr id="1466" name="Shape 1466"/>
          <p:cNvSpPr txBox="1"/>
          <p:nvPr/>
        </p:nvSpPr>
        <p:spPr>
          <a:xfrm>
            <a:off x="4179700" y="4363150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Encoder network</a:t>
            </a:r>
          </a:p>
        </p:txBody>
      </p:sp>
      <p:cxnSp>
        <p:nvCxnSpPr>
          <p:cNvPr id="1467" name="Shape 1467"/>
          <p:cNvCxnSpPr>
            <a:stCxn id="1462" idx="0"/>
          </p:cNvCxnSpPr>
          <p:nvPr/>
        </p:nvCxnSpPr>
        <p:spPr>
          <a:xfrm rot="10800000" flipH="1">
            <a:off x="7090725" y="4500712"/>
            <a:ext cx="749700" cy="52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468" name="Shape 14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4724223"/>
            <a:ext cx="778200" cy="28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Shape 14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6025" y="4248661"/>
            <a:ext cx="461920" cy="22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" name="Shape 14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0563" y="4219574"/>
            <a:ext cx="493237" cy="28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1" name="Shape 1471"/>
          <p:cNvSpPr txBox="1"/>
          <p:nvPr/>
        </p:nvSpPr>
        <p:spPr>
          <a:xfrm>
            <a:off x="4984725" y="5012675"/>
            <a:ext cx="13674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Data</a:t>
            </a:r>
          </a:p>
        </p:txBody>
      </p:sp>
      <p:sp>
        <p:nvSpPr>
          <p:cNvPr id="1473" name="Shape 1473"/>
          <p:cNvSpPr txBox="1"/>
          <p:nvPr/>
        </p:nvSpPr>
        <p:spPr>
          <a:xfrm>
            <a:off x="209100" y="1666025"/>
            <a:ext cx="3782400" cy="6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Putting it all together: maximizing the likelihood lower bound</a:t>
            </a:r>
          </a:p>
        </p:txBody>
      </p:sp>
      <p:pic>
        <p:nvPicPr>
          <p:cNvPr id="1474" name="Shape 1474"/>
          <p:cNvPicPr preferRelativeResize="0"/>
          <p:nvPr/>
        </p:nvPicPr>
        <p:blipFill rotWithShape="1">
          <a:blip r:embed="rId7">
            <a:alphaModFix/>
          </a:blip>
          <a:srcRect l="15132" t="72527" r="36520" b="900"/>
          <a:stretch/>
        </p:blipFill>
        <p:spPr>
          <a:xfrm>
            <a:off x="226250" y="2420301"/>
            <a:ext cx="3512972" cy="7062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5AAA46B-B89D-F046-AB1E-F9AFEE5CB87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1A05CFC-AC23-4702-977A-F48C4766F0B4}"/>
                  </a:ext>
                </a:extLst>
              </p14:cNvPr>
              <p14:cNvContentPartPr/>
              <p14:nvPr/>
            </p14:nvContentPartPr>
            <p14:xfrm>
              <a:off x="5719680" y="4107240"/>
              <a:ext cx="2395080" cy="520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1A05CFC-AC23-4702-977A-F48C4766F0B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10320" y="4097880"/>
                <a:ext cx="2413800" cy="53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2167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Shape 1480"/>
          <p:cNvSpPr/>
          <p:nvPr/>
        </p:nvSpPr>
        <p:spPr>
          <a:xfrm>
            <a:off x="74242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1" name="Shape 1481"/>
          <p:cNvSpPr/>
          <p:nvPr/>
        </p:nvSpPr>
        <p:spPr>
          <a:xfrm>
            <a:off x="6076575" y="5022412"/>
            <a:ext cx="20283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Shape 1482"/>
          <p:cNvSpPr/>
          <p:nvPr/>
        </p:nvSpPr>
        <p:spPr>
          <a:xfrm>
            <a:off x="58240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3" name="Shape 1483"/>
          <p:cNvCxnSpPr>
            <a:stCxn id="1481" idx="0"/>
          </p:cNvCxnSpPr>
          <p:nvPr/>
        </p:nvCxnSpPr>
        <p:spPr>
          <a:xfrm rot="10800000">
            <a:off x="6253425" y="4514512"/>
            <a:ext cx="8373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484" name="Shape 14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1472" y="5098259"/>
            <a:ext cx="178500" cy="159731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Shape 1485"/>
          <p:cNvSpPr txBox="1"/>
          <p:nvPr/>
        </p:nvSpPr>
        <p:spPr>
          <a:xfrm>
            <a:off x="4179700" y="4363150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Encoder network</a:t>
            </a:r>
          </a:p>
        </p:txBody>
      </p:sp>
      <p:cxnSp>
        <p:nvCxnSpPr>
          <p:cNvPr id="1486" name="Shape 1486"/>
          <p:cNvCxnSpPr>
            <a:stCxn id="1481" idx="0"/>
          </p:cNvCxnSpPr>
          <p:nvPr/>
        </p:nvCxnSpPr>
        <p:spPr>
          <a:xfrm rot="10800000" flipH="1">
            <a:off x="7090725" y="4500712"/>
            <a:ext cx="749700" cy="52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487" name="Shape 14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4724223"/>
            <a:ext cx="778200" cy="28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Shape 14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6025" y="4248661"/>
            <a:ext cx="461920" cy="22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9" name="Shape 14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0563" y="4219574"/>
            <a:ext cx="493237" cy="28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0" name="Shape 1490"/>
          <p:cNvSpPr txBox="1"/>
          <p:nvPr/>
        </p:nvSpPr>
        <p:spPr>
          <a:xfrm>
            <a:off x="4984725" y="5012675"/>
            <a:ext cx="13674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Data</a:t>
            </a:r>
          </a:p>
        </p:txBody>
      </p:sp>
      <p:sp>
        <p:nvSpPr>
          <p:cNvPr id="1492" name="Shape 1492"/>
          <p:cNvSpPr txBox="1"/>
          <p:nvPr/>
        </p:nvSpPr>
        <p:spPr>
          <a:xfrm>
            <a:off x="209100" y="1666025"/>
            <a:ext cx="3782400" cy="6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Putting it all together: maximizing the likelihood lower bound</a:t>
            </a:r>
          </a:p>
        </p:txBody>
      </p:sp>
      <p:pic>
        <p:nvPicPr>
          <p:cNvPr id="1493" name="Shape 1493"/>
          <p:cNvPicPr preferRelativeResize="0"/>
          <p:nvPr/>
        </p:nvPicPr>
        <p:blipFill rotWithShape="1">
          <a:blip r:embed="rId7">
            <a:alphaModFix/>
          </a:blip>
          <a:srcRect l="15132" t="72527" r="36520" b="900"/>
          <a:stretch/>
        </p:blipFill>
        <p:spPr>
          <a:xfrm>
            <a:off x="226250" y="2420301"/>
            <a:ext cx="3512972" cy="7062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4" name="Shape 1494"/>
          <p:cNvCxnSpPr/>
          <p:nvPr/>
        </p:nvCxnSpPr>
        <p:spPr>
          <a:xfrm rot="10800000">
            <a:off x="3139650" y="2943050"/>
            <a:ext cx="2471700" cy="1417500"/>
          </a:xfrm>
          <a:prstGeom prst="curvedConnector3">
            <a:avLst>
              <a:gd name="adj1" fmla="val 89876"/>
            </a:avLst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95" name="Shape 1495"/>
          <p:cNvSpPr txBox="1"/>
          <p:nvPr/>
        </p:nvSpPr>
        <p:spPr>
          <a:xfrm>
            <a:off x="1819300" y="3709675"/>
            <a:ext cx="20994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Make approximate posterior distribution close to prior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34F6C349-88AE-D148-BEA1-DA8FD110DE5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0FC61D-5D13-4DF2-A9C0-DD0220B1780F}"/>
                  </a:ext>
                </a:extLst>
              </p14:cNvPr>
              <p14:cNvContentPartPr/>
              <p14:nvPr/>
            </p14:nvContentPartPr>
            <p14:xfrm>
              <a:off x="1773000" y="2338560"/>
              <a:ext cx="4041360" cy="2038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0FC61D-5D13-4DF2-A9C0-DD0220B1780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63640" y="2329200"/>
                <a:ext cx="4060080" cy="205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1752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Shape 1501"/>
          <p:cNvSpPr/>
          <p:nvPr/>
        </p:nvSpPr>
        <p:spPr>
          <a:xfrm>
            <a:off x="6625325" y="3309000"/>
            <a:ext cx="9099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Shape 1502"/>
          <p:cNvSpPr/>
          <p:nvPr/>
        </p:nvSpPr>
        <p:spPr>
          <a:xfrm>
            <a:off x="74242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3" name="Shape 15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4725" y="3375459"/>
            <a:ext cx="178500" cy="1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4" name="Shape 1504"/>
          <p:cNvSpPr/>
          <p:nvPr/>
        </p:nvSpPr>
        <p:spPr>
          <a:xfrm>
            <a:off x="6076575" y="5022412"/>
            <a:ext cx="20283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Shape 1505"/>
          <p:cNvSpPr/>
          <p:nvPr/>
        </p:nvSpPr>
        <p:spPr>
          <a:xfrm>
            <a:off x="58240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6" name="Shape 1506"/>
          <p:cNvCxnSpPr>
            <a:stCxn id="1504" idx="0"/>
          </p:cNvCxnSpPr>
          <p:nvPr/>
        </p:nvCxnSpPr>
        <p:spPr>
          <a:xfrm rot="10800000">
            <a:off x="6253425" y="4514512"/>
            <a:ext cx="8373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07" name="Shape 15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1472" y="5098259"/>
            <a:ext cx="178500" cy="159731"/>
          </a:xfrm>
          <a:prstGeom prst="rect">
            <a:avLst/>
          </a:prstGeom>
          <a:noFill/>
          <a:ln>
            <a:noFill/>
          </a:ln>
        </p:spPr>
      </p:pic>
      <p:sp>
        <p:nvSpPr>
          <p:cNvPr id="1508" name="Shape 1508"/>
          <p:cNvSpPr txBox="1"/>
          <p:nvPr/>
        </p:nvSpPr>
        <p:spPr>
          <a:xfrm>
            <a:off x="4179700" y="4363150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Encoder network</a:t>
            </a:r>
          </a:p>
        </p:txBody>
      </p:sp>
      <p:cxnSp>
        <p:nvCxnSpPr>
          <p:cNvPr id="1509" name="Shape 1509"/>
          <p:cNvCxnSpPr>
            <a:stCxn id="1504" idx="0"/>
          </p:cNvCxnSpPr>
          <p:nvPr/>
        </p:nvCxnSpPr>
        <p:spPr>
          <a:xfrm rot="10800000" flipH="1">
            <a:off x="7090725" y="4500712"/>
            <a:ext cx="749700" cy="52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10" name="Shape 1510"/>
          <p:cNvCxnSpPr/>
          <p:nvPr/>
        </p:nvCxnSpPr>
        <p:spPr>
          <a:xfrm rot="10800000" flipH="1">
            <a:off x="6256975" y="3922750"/>
            <a:ext cx="668700" cy="271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11" name="Shape 1511"/>
          <p:cNvCxnSpPr/>
          <p:nvPr/>
        </p:nvCxnSpPr>
        <p:spPr>
          <a:xfrm rot="10800000">
            <a:off x="7197175" y="3927250"/>
            <a:ext cx="660000" cy="26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12" name="Shape 15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4724223"/>
            <a:ext cx="778200" cy="283643"/>
          </a:xfrm>
          <a:prstGeom prst="rect">
            <a:avLst/>
          </a:prstGeom>
          <a:noFill/>
          <a:ln>
            <a:noFill/>
          </a:ln>
        </p:spPr>
      </p:pic>
      <p:sp>
        <p:nvSpPr>
          <p:cNvPr id="1513" name="Shape 1513"/>
          <p:cNvSpPr txBox="1"/>
          <p:nvPr/>
        </p:nvSpPr>
        <p:spPr>
          <a:xfrm>
            <a:off x="5352675" y="3558087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 z from</a:t>
            </a:r>
          </a:p>
        </p:txBody>
      </p:sp>
      <p:pic>
        <p:nvPicPr>
          <p:cNvPr id="1514" name="Shape 15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3824" y="3635924"/>
            <a:ext cx="1944340" cy="2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Shape 15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6025" y="4248661"/>
            <a:ext cx="461920" cy="22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Shape 15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10563" y="4219574"/>
            <a:ext cx="493237" cy="28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Shape 1517"/>
          <p:cNvSpPr txBox="1"/>
          <p:nvPr/>
        </p:nvSpPr>
        <p:spPr>
          <a:xfrm>
            <a:off x="4984725" y="5012675"/>
            <a:ext cx="13674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Data</a:t>
            </a:r>
          </a:p>
        </p:txBody>
      </p:sp>
      <p:sp>
        <p:nvSpPr>
          <p:cNvPr id="1519" name="Shape 1519"/>
          <p:cNvSpPr txBox="1"/>
          <p:nvPr/>
        </p:nvSpPr>
        <p:spPr>
          <a:xfrm>
            <a:off x="209100" y="1666025"/>
            <a:ext cx="3782400" cy="6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Putting it all together: maximizing the likelihood lower bound</a:t>
            </a:r>
          </a:p>
        </p:txBody>
      </p:sp>
      <p:pic>
        <p:nvPicPr>
          <p:cNvPr id="1520" name="Shape 1520"/>
          <p:cNvPicPr preferRelativeResize="0"/>
          <p:nvPr/>
        </p:nvPicPr>
        <p:blipFill rotWithShape="1">
          <a:blip r:embed="rId9">
            <a:alphaModFix/>
          </a:blip>
          <a:srcRect l="15132" t="72527" r="36520" b="900"/>
          <a:stretch/>
        </p:blipFill>
        <p:spPr>
          <a:xfrm>
            <a:off x="226250" y="2420301"/>
            <a:ext cx="3512972" cy="7062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1" name="Shape 1521"/>
          <p:cNvCxnSpPr/>
          <p:nvPr/>
        </p:nvCxnSpPr>
        <p:spPr>
          <a:xfrm rot="10800000">
            <a:off x="3139650" y="2943050"/>
            <a:ext cx="2471700" cy="1417500"/>
          </a:xfrm>
          <a:prstGeom prst="curvedConnector3">
            <a:avLst>
              <a:gd name="adj1" fmla="val 89876"/>
            </a:avLst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22" name="Shape 1522"/>
          <p:cNvSpPr txBox="1"/>
          <p:nvPr/>
        </p:nvSpPr>
        <p:spPr>
          <a:xfrm>
            <a:off x="1819300" y="3709675"/>
            <a:ext cx="20994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Make approximate posterior distribution close to prior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150BBDE9-01DA-EA45-ADC6-DF61094AE6AC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10137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Shape 1528"/>
          <p:cNvSpPr/>
          <p:nvPr/>
        </p:nvSpPr>
        <p:spPr>
          <a:xfrm>
            <a:off x="6625325" y="3309000"/>
            <a:ext cx="9099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Shape 1529"/>
          <p:cNvSpPr/>
          <p:nvPr/>
        </p:nvSpPr>
        <p:spPr>
          <a:xfrm>
            <a:off x="74242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0" name="Shape 15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4725" y="3375459"/>
            <a:ext cx="178500" cy="1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1" name="Shape 1531"/>
          <p:cNvSpPr/>
          <p:nvPr/>
        </p:nvSpPr>
        <p:spPr>
          <a:xfrm>
            <a:off x="6076575" y="5022412"/>
            <a:ext cx="20283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Shape 1532"/>
          <p:cNvSpPr/>
          <p:nvPr/>
        </p:nvSpPr>
        <p:spPr>
          <a:xfrm>
            <a:off x="58240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3" name="Shape 1533"/>
          <p:cNvCxnSpPr>
            <a:stCxn id="1531" idx="0"/>
          </p:cNvCxnSpPr>
          <p:nvPr/>
        </p:nvCxnSpPr>
        <p:spPr>
          <a:xfrm rot="10800000">
            <a:off x="6253425" y="4514512"/>
            <a:ext cx="8373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34" name="Shape 15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1472" y="5098259"/>
            <a:ext cx="178500" cy="159731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Shape 1535"/>
          <p:cNvSpPr txBox="1"/>
          <p:nvPr/>
        </p:nvSpPr>
        <p:spPr>
          <a:xfrm>
            <a:off x="4179700" y="4363150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Encoder network</a:t>
            </a:r>
          </a:p>
        </p:txBody>
      </p:sp>
      <p:cxnSp>
        <p:nvCxnSpPr>
          <p:cNvPr id="1536" name="Shape 1536"/>
          <p:cNvCxnSpPr>
            <a:stCxn id="1531" idx="0"/>
          </p:cNvCxnSpPr>
          <p:nvPr/>
        </p:nvCxnSpPr>
        <p:spPr>
          <a:xfrm rot="10800000" flipH="1">
            <a:off x="7090725" y="4500712"/>
            <a:ext cx="749700" cy="52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37" name="Shape 1537"/>
          <p:cNvSpPr/>
          <p:nvPr/>
        </p:nvSpPr>
        <p:spPr>
          <a:xfrm>
            <a:off x="7123075" y="2480525"/>
            <a:ext cx="18354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Shape 1538"/>
          <p:cNvSpPr/>
          <p:nvPr/>
        </p:nvSpPr>
        <p:spPr>
          <a:xfrm>
            <a:off x="5077150" y="2480525"/>
            <a:ext cx="18801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9" name="Shape 1539"/>
          <p:cNvCxnSpPr/>
          <p:nvPr/>
        </p:nvCxnSpPr>
        <p:spPr>
          <a:xfrm rot="10800000" flipH="1">
            <a:off x="6256975" y="3922750"/>
            <a:ext cx="668700" cy="271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40" name="Shape 1540"/>
          <p:cNvCxnSpPr/>
          <p:nvPr/>
        </p:nvCxnSpPr>
        <p:spPr>
          <a:xfrm rot="10800000">
            <a:off x="7197175" y="3927250"/>
            <a:ext cx="660000" cy="26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41" name="Shape 15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4724223"/>
            <a:ext cx="778200" cy="283643"/>
          </a:xfrm>
          <a:prstGeom prst="rect">
            <a:avLst/>
          </a:prstGeom>
          <a:noFill/>
          <a:ln>
            <a:noFill/>
          </a:ln>
        </p:spPr>
      </p:pic>
      <p:sp>
        <p:nvSpPr>
          <p:cNvPr id="1542" name="Shape 1542"/>
          <p:cNvSpPr txBox="1"/>
          <p:nvPr/>
        </p:nvSpPr>
        <p:spPr>
          <a:xfrm>
            <a:off x="4223400" y="2766512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Decoder network</a:t>
            </a:r>
          </a:p>
        </p:txBody>
      </p:sp>
      <p:sp>
        <p:nvSpPr>
          <p:cNvPr id="1543" name="Shape 1543"/>
          <p:cNvSpPr txBox="1"/>
          <p:nvPr/>
        </p:nvSpPr>
        <p:spPr>
          <a:xfrm>
            <a:off x="5352675" y="3558087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 z from</a:t>
            </a:r>
          </a:p>
        </p:txBody>
      </p:sp>
      <p:pic>
        <p:nvPicPr>
          <p:cNvPr id="1544" name="Shape 15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3824" y="3635924"/>
            <a:ext cx="1944340" cy="2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Shape 15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44396" y="3117914"/>
            <a:ext cx="778200" cy="27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Shape 15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26025" y="4248661"/>
            <a:ext cx="461920" cy="22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Shape 15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10563" y="4219574"/>
            <a:ext cx="493237" cy="28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Shape 15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80663" y="2522344"/>
            <a:ext cx="461919" cy="22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Shape 15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22413" y="2517175"/>
            <a:ext cx="493236" cy="286436"/>
          </a:xfrm>
          <a:prstGeom prst="rect">
            <a:avLst/>
          </a:prstGeom>
          <a:noFill/>
          <a:ln>
            <a:noFill/>
          </a:ln>
        </p:spPr>
      </p:pic>
      <p:sp>
        <p:nvSpPr>
          <p:cNvPr id="1550" name="Shape 1550"/>
          <p:cNvSpPr txBox="1"/>
          <p:nvPr/>
        </p:nvSpPr>
        <p:spPr>
          <a:xfrm>
            <a:off x="4984725" y="5012675"/>
            <a:ext cx="13674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Data</a:t>
            </a:r>
          </a:p>
        </p:txBody>
      </p:sp>
      <p:cxnSp>
        <p:nvCxnSpPr>
          <p:cNvPr id="1551" name="Shape 1551"/>
          <p:cNvCxnSpPr>
            <a:stCxn id="1528" idx="0"/>
          </p:cNvCxnSpPr>
          <p:nvPr/>
        </p:nvCxnSpPr>
        <p:spPr>
          <a:xfrm rot="10800000">
            <a:off x="6246575" y="2801100"/>
            <a:ext cx="8337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52" name="Shape 1552"/>
          <p:cNvCxnSpPr>
            <a:stCxn id="1528" idx="0"/>
          </p:cNvCxnSpPr>
          <p:nvPr/>
        </p:nvCxnSpPr>
        <p:spPr>
          <a:xfrm rot="10800000" flipH="1">
            <a:off x="7080275" y="2787300"/>
            <a:ext cx="753300" cy="52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54" name="Shape 1554"/>
          <p:cNvSpPr txBox="1"/>
          <p:nvPr/>
        </p:nvSpPr>
        <p:spPr>
          <a:xfrm>
            <a:off x="209100" y="1666025"/>
            <a:ext cx="3782400" cy="6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Putting it all together: maximizing the likelihood lower bound</a:t>
            </a:r>
          </a:p>
        </p:txBody>
      </p:sp>
      <p:pic>
        <p:nvPicPr>
          <p:cNvPr id="1555" name="Shape 1555"/>
          <p:cNvPicPr preferRelativeResize="0"/>
          <p:nvPr/>
        </p:nvPicPr>
        <p:blipFill rotWithShape="1">
          <a:blip r:embed="rId12">
            <a:alphaModFix/>
          </a:blip>
          <a:srcRect l="15132" t="72527" r="36520" b="900"/>
          <a:stretch/>
        </p:blipFill>
        <p:spPr>
          <a:xfrm>
            <a:off x="226250" y="2420301"/>
            <a:ext cx="3512972" cy="7062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6" name="Shape 1556"/>
          <p:cNvCxnSpPr/>
          <p:nvPr/>
        </p:nvCxnSpPr>
        <p:spPr>
          <a:xfrm rot="10800000">
            <a:off x="3139650" y="2943050"/>
            <a:ext cx="2471700" cy="1417500"/>
          </a:xfrm>
          <a:prstGeom prst="curvedConnector3">
            <a:avLst>
              <a:gd name="adj1" fmla="val 89876"/>
            </a:avLst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57" name="Shape 1557"/>
          <p:cNvSpPr txBox="1"/>
          <p:nvPr/>
        </p:nvSpPr>
        <p:spPr>
          <a:xfrm>
            <a:off x="1819300" y="3709675"/>
            <a:ext cx="20994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Make approximate posterior distribution close to prior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74FAA0EE-E7DD-0F4B-884E-1161C9637E3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05013C4-8B13-4D0F-AAC5-4FF14B2FBFE8}"/>
                  </a:ext>
                </a:extLst>
              </p14:cNvPr>
              <p14:cNvContentPartPr/>
              <p14:nvPr/>
            </p14:nvContentPartPr>
            <p14:xfrm>
              <a:off x="4424040" y="2408760"/>
              <a:ext cx="4133520" cy="1032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05013C4-8B13-4D0F-AAC5-4FF14B2FBFE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14680" y="2399400"/>
                <a:ext cx="4152240" cy="105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2545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Shape 1563"/>
          <p:cNvSpPr/>
          <p:nvPr/>
        </p:nvSpPr>
        <p:spPr>
          <a:xfrm>
            <a:off x="6625325" y="3309000"/>
            <a:ext cx="9099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Shape 1564"/>
          <p:cNvSpPr/>
          <p:nvPr/>
        </p:nvSpPr>
        <p:spPr>
          <a:xfrm>
            <a:off x="74242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5" name="Shape 15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4725" y="3375459"/>
            <a:ext cx="178500" cy="1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6" name="Shape 1566"/>
          <p:cNvSpPr/>
          <p:nvPr/>
        </p:nvSpPr>
        <p:spPr>
          <a:xfrm>
            <a:off x="6076575" y="5022412"/>
            <a:ext cx="20283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7" name="Shape 1567"/>
          <p:cNvSpPr/>
          <p:nvPr/>
        </p:nvSpPr>
        <p:spPr>
          <a:xfrm>
            <a:off x="58240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68" name="Shape 1568"/>
          <p:cNvCxnSpPr>
            <a:stCxn id="1566" idx="0"/>
          </p:cNvCxnSpPr>
          <p:nvPr/>
        </p:nvCxnSpPr>
        <p:spPr>
          <a:xfrm rot="10800000">
            <a:off x="6253425" y="4514512"/>
            <a:ext cx="8373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69" name="Shape 15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1472" y="5098259"/>
            <a:ext cx="178500" cy="159731"/>
          </a:xfrm>
          <a:prstGeom prst="rect">
            <a:avLst/>
          </a:prstGeom>
          <a:noFill/>
          <a:ln>
            <a:noFill/>
          </a:ln>
        </p:spPr>
      </p:pic>
      <p:sp>
        <p:nvSpPr>
          <p:cNvPr id="1570" name="Shape 1570"/>
          <p:cNvSpPr txBox="1"/>
          <p:nvPr/>
        </p:nvSpPr>
        <p:spPr>
          <a:xfrm>
            <a:off x="4179700" y="4363150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Encoder network</a:t>
            </a:r>
          </a:p>
        </p:txBody>
      </p:sp>
      <p:cxnSp>
        <p:nvCxnSpPr>
          <p:cNvPr id="1571" name="Shape 1571"/>
          <p:cNvCxnSpPr>
            <a:stCxn id="1566" idx="0"/>
          </p:cNvCxnSpPr>
          <p:nvPr/>
        </p:nvCxnSpPr>
        <p:spPr>
          <a:xfrm rot="10800000" flipH="1">
            <a:off x="7090725" y="4500712"/>
            <a:ext cx="749700" cy="52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72" name="Shape 1572"/>
          <p:cNvSpPr/>
          <p:nvPr/>
        </p:nvSpPr>
        <p:spPr>
          <a:xfrm>
            <a:off x="7123075" y="2480525"/>
            <a:ext cx="18354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Shape 1573"/>
          <p:cNvSpPr/>
          <p:nvPr/>
        </p:nvSpPr>
        <p:spPr>
          <a:xfrm>
            <a:off x="5077150" y="2480525"/>
            <a:ext cx="18801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74" name="Shape 1574"/>
          <p:cNvCxnSpPr/>
          <p:nvPr/>
        </p:nvCxnSpPr>
        <p:spPr>
          <a:xfrm rot="10800000" flipH="1">
            <a:off x="6256975" y="3922750"/>
            <a:ext cx="668700" cy="271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75" name="Shape 1575"/>
          <p:cNvCxnSpPr/>
          <p:nvPr/>
        </p:nvCxnSpPr>
        <p:spPr>
          <a:xfrm rot="10800000">
            <a:off x="7197175" y="3927250"/>
            <a:ext cx="660000" cy="26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76" name="Shape 1576"/>
          <p:cNvCxnSpPr/>
          <p:nvPr/>
        </p:nvCxnSpPr>
        <p:spPr>
          <a:xfrm rot="10800000" flipH="1">
            <a:off x="6240225" y="2136425"/>
            <a:ext cx="668700" cy="344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77" name="Shape 1577"/>
          <p:cNvCxnSpPr/>
          <p:nvPr/>
        </p:nvCxnSpPr>
        <p:spPr>
          <a:xfrm rot="10800000">
            <a:off x="7180425" y="2142425"/>
            <a:ext cx="660000" cy="338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78" name="Shape 15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4724223"/>
            <a:ext cx="778200" cy="283643"/>
          </a:xfrm>
          <a:prstGeom prst="rect">
            <a:avLst/>
          </a:prstGeom>
          <a:noFill/>
          <a:ln>
            <a:noFill/>
          </a:ln>
        </p:spPr>
      </p:pic>
      <p:sp>
        <p:nvSpPr>
          <p:cNvPr id="1579" name="Shape 1579"/>
          <p:cNvSpPr txBox="1"/>
          <p:nvPr/>
        </p:nvSpPr>
        <p:spPr>
          <a:xfrm>
            <a:off x="4223400" y="2766512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Decoder network</a:t>
            </a:r>
          </a:p>
        </p:txBody>
      </p:sp>
      <p:sp>
        <p:nvSpPr>
          <p:cNvPr id="1580" name="Shape 1580"/>
          <p:cNvSpPr txBox="1"/>
          <p:nvPr/>
        </p:nvSpPr>
        <p:spPr>
          <a:xfrm>
            <a:off x="5352675" y="3558087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 z from</a:t>
            </a:r>
          </a:p>
        </p:txBody>
      </p:sp>
      <p:sp>
        <p:nvSpPr>
          <p:cNvPr id="1581" name="Shape 1581"/>
          <p:cNvSpPr txBox="1"/>
          <p:nvPr/>
        </p:nvSpPr>
        <p:spPr>
          <a:xfrm>
            <a:off x="5183525" y="1768462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 x|z from</a:t>
            </a:r>
          </a:p>
        </p:txBody>
      </p:sp>
      <p:pic>
        <p:nvPicPr>
          <p:cNvPr id="1582" name="Shape 15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5250" y="1833825"/>
            <a:ext cx="1950776" cy="2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Shape 15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23824" y="3635924"/>
            <a:ext cx="1944340" cy="2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Shape 15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44396" y="3117914"/>
            <a:ext cx="778200" cy="27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Shape 15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26025" y="4248661"/>
            <a:ext cx="461920" cy="22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Shape 158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10563" y="4219574"/>
            <a:ext cx="493237" cy="28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Shape 158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80663" y="2522344"/>
            <a:ext cx="461919" cy="22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Shape 158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822413" y="2517175"/>
            <a:ext cx="493236" cy="286436"/>
          </a:xfrm>
          <a:prstGeom prst="rect">
            <a:avLst/>
          </a:prstGeom>
          <a:noFill/>
          <a:ln>
            <a:noFill/>
          </a:ln>
        </p:spPr>
      </p:pic>
      <p:sp>
        <p:nvSpPr>
          <p:cNvPr id="1589" name="Shape 1589"/>
          <p:cNvSpPr txBox="1"/>
          <p:nvPr/>
        </p:nvSpPr>
        <p:spPr>
          <a:xfrm>
            <a:off x="4984725" y="5012675"/>
            <a:ext cx="13674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Data</a:t>
            </a:r>
          </a:p>
        </p:txBody>
      </p:sp>
      <p:sp>
        <p:nvSpPr>
          <p:cNvPr id="1590" name="Shape 1590"/>
          <p:cNvSpPr/>
          <p:nvPr/>
        </p:nvSpPr>
        <p:spPr>
          <a:xfrm>
            <a:off x="6026025" y="1429687"/>
            <a:ext cx="20283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1" name="Shape 159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57298" y="1467613"/>
            <a:ext cx="165775" cy="235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2" name="Shape 1592"/>
          <p:cNvCxnSpPr>
            <a:stCxn id="1563" idx="0"/>
          </p:cNvCxnSpPr>
          <p:nvPr/>
        </p:nvCxnSpPr>
        <p:spPr>
          <a:xfrm rot="10800000">
            <a:off x="6246575" y="2801100"/>
            <a:ext cx="8337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93" name="Shape 1593"/>
          <p:cNvCxnSpPr>
            <a:stCxn id="1563" idx="0"/>
          </p:cNvCxnSpPr>
          <p:nvPr/>
        </p:nvCxnSpPr>
        <p:spPr>
          <a:xfrm rot="10800000" flipH="1">
            <a:off x="7080275" y="2787300"/>
            <a:ext cx="753300" cy="52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95" name="Shape 1595"/>
          <p:cNvSpPr txBox="1"/>
          <p:nvPr/>
        </p:nvSpPr>
        <p:spPr>
          <a:xfrm>
            <a:off x="209100" y="1666025"/>
            <a:ext cx="3782400" cy="6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Putting it all together: maximizing the likelihood lower bound</a:t>
            </a:r>
          </a:p>
        </p:txBody>
      </p:sp>
      <p:pic>
        <p:nvPicPr>
          <p:cNvPr id="1596" name="Shape 1596"/>
          <p:cNvPicPr preferRelativeResize="0"/>
          <p:nvPr/>
        </p:nvPicPr>
        <p:blipFill rotWithShape="1">
          <a:blip r:embed="rId14">
            <a:alphaModFix/>
          </a:blip>
          <a:srcRect l="15132" t="72527" r="36520" b="900"/>
          <a:stretch/>
        </p:blipFill>
        <p:spPr>
          <a:xfrm>
            <a:off x="226250" y="2420301"/>
            <a:ext cx="3512972" cy="706273"/>
          </a:xfrm>
          <a:prstGeom prst="rect">
            <a:avLst/>
          </a:prstGeom>
          <a:noFill/>
          <a:ln>
            <a:noFill/>
          </a:ln>
        </p:spPr>
      </p:pic>
      <p:sp>
        <p:nvSpPr>
          <p:cNvPr id="1597" name="Shape 1597"/>
          <p:cNvSpPr txBox="1"/>
          <p:nvPr/>
        </p:nvSpPr>
        <p:spPr>
          <a:xfrm>
            <a:off x="1819300" y="3709675"/>
            <a:ext cx="20994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Make approximate posterior distribution close to prior</a:t>
            </a:r>
          </a:p>
        </p:txBody>
      </p:sp>
      <p:cxnSp>
        <p:nvCxnSpPr>
          <p:cNvPr id="1598" name="Shape 1598"/>
          <p:cNvCxnSpPr/>
          <p:nvPr/>
        </p:nvCxnSpPr>
        <p:spPr>
          <a:xfrm rot="10800000">
            <a:off x="3139650" y="2943050"/>
            <a:ext cx="2471700" cy="1417500"/>
          </a:xfrm>
          <a:prstGeom prst="curvedConnector3">
            <a:avLst>
              <a:gd name="adj1" fmla="val 89876"/>
            </a:avLst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99" name="Shape 1599"/>
          <p:cNvSpPr txBox="1"/>
          <p:nvPr/>
        </p:nvSpPr>
        <p:spPr>
          <a:xfrm>
            <a:off x="3842500" y="1567700"/>
            <a:ext cx="1662600" cy="113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Maximize likelihood of original input being reconstructed</a:t>
            </a:r>
          </a:p>
        </p:txBody>
      </p:sp>
      <p:cxnSp>
        <p:nvCxnSpPr>
          <p:cNvPr id="1600" name="Shape 1600"/>
          <p:cNvCxnSpPr/>
          <p:nvPr/>
        </p:nvCxnSpPr>
        <p:spPr>
          <a:xfrm flipH="1">
            <a:off x="1019849" y="1568975"/>
            <a:ext cx="4901400" cy="858600"/>
          </a:xfrm>
          <a:prstGeom prst="curvedConnector3">
            <a:avLst>
              <a:gd name="adj1" fmla="val 92813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40" name="Slide Number Placeholder 4">
            <a:extLst>
              <a:ext uri="{FF2B5EF4-FFF2-40B4-BE49-F238E27FC236}">
                <a16:creationId xmlns:a16="http://schemas.microsoft.com/office/drawing/2014/main" id="{15797BDD-CC4B-7342-B3B9-6A59195FC75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A9C5356-129D-4746-9AB0-68E7BBF4A3FD}"/>
                  </a:ext>
                </a:extLst>
              </p14:cNvPr>
              <p14:cNvContentPartPr/>
              <p14:nvPr/>
            </p14:nvContentPartPr>
            <p14:xfrm>
              <a:off x="206280" y="955440"/>
              <a:ext cx="8825760" cy="4886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A9C5356-129D-4746-9AB0-68E7BBF4A3F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6920" y="946080"/>
                <a:ext cx="8844480" cy="490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5238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Shape 1703"/>
          <p:cNvSpPr/>
          <p:nvPr/>
        </p:nvSpPr>
        <p:spPr>
          <a:xfrm>
            <a:off x="2510525" y="4375800"/>
            <a:ext cx="9099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4" name="Shape 17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9925" y="4442259"/>
            <a:ext cx="178500" cy="1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5" name="Shape 1705"/>
          <p:cNvSpPr/>
          <p:nvPr/>
        </p:nvSpPr>
        <p:spPr>
          <a:xfrm>
            <a:off x="3008275" y="3547325"/>
            <a:ext cx="18354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Shape 1706"/>
          <p:cNvSpPr/>
          <p:nvPr/>
        </p:nvSpPr>
        <p:spPr>
          <a:xfrm>
            <a:off x="962350" y="3547325"/>
            <a:ext cx="18801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7" name="Shape 1707"/>
          <p:cNvCxnSpPr/>
          <p:nvPr/>
        </p:nvCxnSpPr>
        <p:spPr>
          <a:xfrm rot="10800000" flipH="1">
            <a:off x="2125425" y="3203225"/>
            <a:ext cx="668700" cy="344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8" name="Shape 1708"/>
          <p:cNvCxnSpPr/>
          <p:nvPr/>
        </p:nvCxnSpPr>
        <p:spPr>
          <a:xfrm rot="10800000">
            <a:off x="3065625" y="3209225"/>
            <a:ext cx="660000" cy="338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09" name="Shape 1709"/>
          <p:cNvSpPr txBox="1"/>
          <p:nvPr/>
        </p:nvSpPr>
        <p:spPr>
          <a:xfrm>
            <a:off x="108600" y="3833312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Decoder network</a:t>
            </a:r>
          </a:p>
        </p:txBody>
      </p:sp>
      <p:sp>
        <p:nvSpPr>
          <p:cNvPr id="1710" name="Shape 1710"/>
          <p:cNvSpPr txBox="1"/>
          <p:nvPr/>
        </p:nvSpPr>
        <p:spPr>
          <a:xfrm>
            <a:off x="1618875" y="4777287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 z from</a:t>
            </a:r>
          </a:p>
        </p:txBody>
      </p:sp>
      <p:sp>
        <p:nvSpPr>
          <p:cNvPr id="1711" name="Shape 1711"/>
          <p:cNvSpPr txBox="1"/>
          <p:nvPr/>
        </p:nvSpPr>
        <p:spPr>
          <a:xfrm>
            <a:off x="1068725" y="2835262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 x|z from</a:t>
            </a:r>
          </a:p>
        </p:txBody>
      </p:sp>
      <p:pic>
        <p:nvPicPr>
          <p:cNvPr id="1712" name="Shape 17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0450" y="2900625"/>
            <a:ext cx="1950776" cy="2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Shape 17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596" y="4184714"/>
            <a:ext cx="778200" cy="27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Shape 17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5863" y="3589144"/>
            <a:ext cx="461919" cy="22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5" name="Shape 17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7613" y="3583975"/>
            <a:ext cx="493236" cy="286436"/>
          </a:xfrm>
          <a:prstGeom prst="rect">
            <a:avLst/>
          </a:prstGeom>
          <a:noFill/>
          <a:ln>
            <a:noFill/>
          </a:ln>
        </p:spPr>
      </p:pic>
      <p:sp>
        <p:nvSpPr>
          <p:cNvPr id="1716" name="Shape 1716"/>
          <p:cNvSpPr/>
          <p:nvPr/>
        </p:nvSpPr>
        <p:spPr>
          <a:xfrm>
            <a:off x="1911225" y="2496487"/>
            <a:ext cx="20283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7" name="Shape 17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42498" y="2534413"/>
            <a:ext cx="165775" cy="235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8" name="Shape 1718"/>
          <p:cNvCxnSpPr>
            <a:stCxn id="1703" idx="0"/>
          </p:cNvCxnSpPr>
          <p:nvPr/>
        </p:nvCxnSpPr>
        <p:spPr>
          <a:xfrm rot="10800000">
            <a:off x="2131775" y="3867900"/>
            <a:ext cx="8337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19" name="Shape 1719"/>
          <p:cNvCxnSpPr>
            <a:stCxn id="1703" idx="0"/>
          </p:cNvCxnSpPr>
          <p:nvPr/>
        </p:nvCxnSpPr>
        <p:spPr>
          <a:xfrm rot="10800000" flipH="1">
            <a:off x="2965475" y="3854100"/>
            <a:ext cx="753300" cy="52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721" name="Shape 17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46126" y="4873901"/>
            <a:ext cx="1069139" cy="23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2" name="Shape 1722"/>
          <p:cNvSpPr txBox="1"/>
          <p:nvPr/>
        </p:nvSpPr>
        <p:spPr>
          <a:xfrm>
            <a:off x="209100" y="1666025"/>
            <a:ext cx="4736400" cy="6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Use decoder network.  Now sample z from prior!</a:t>
            </a:r>
          </a:p>
        </p:txBody>
      </p:sp>
      <p:pic>
        <p:nvPicPr>
          <p:cNvPr id="1723" name="Shape 17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22625" y="2112800"/>
            <a:ext cx="2882451" cy="291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4" name="Shape 1724"/>
          <p:cNvSpPr txBox="1"/>
          <p:nvPr/>
        </p:nvSpPr>
        <p:spPr>
          <a:xfrm>
            <a:off x="5829775" y="1666025"/>
            <a:ext cx="26589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Data manifold for 2-d </a:t>
            </a:r>
            <a:r>
              <a:rPr lang="en" sz="16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</a:p>
        </p:txBody>
      </p:sp>
      <p:sp>
        <p:nvSpPr>
          <p:cNvPr id="1725" name="Shape 1725"/>
          <p:cNvSpPr txBox="1"/>
          <p:nvPr/>
        </p:nvSpPr>
        <p:spPr>
          <a:xfrm>
            <a:off x="4843675" y="2968900"/>
            <a:ext cx="833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Vary </a:t>
            </a:r>
            <a:r>
              <a:rPr lang="en" sz="16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1600" b="1" kern="0" baseline="-25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1726" name="Shape 1726"/>
          <p:cNvSpPr txBox="1"/>
          <p:nvPr/>
        </p:nvSpPr>
        <p:spPr>
          <a:xfrm>
            <a:off x="6802750" y="5017150"/>
            <a:ext cx="833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Vary </a:t>
            </a:r>
            <a:r>
              <a:rPr lang="en" sz="16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1600" b="1" kern="0" baseline="-25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1727" name="Shape 1727"/>
          <p:cNvCxnSpPr/>
          <p:nvPr/>
        </p:nvCxnSpPr>
        <p:spPr>
          <a:xfrm>
            <a:off x="5620425" y="2566850"/>
            <a:ext cx="0" cy="14823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triangle" w="lg" len="lg"/>
            <a:tailEnd type="triangle" w="lg" len="lg"/>
          </a:ln>
        </p:spPr>
      </p:cxnSp>
      <p:cxnSp>
        <p:nvCxnSpPr>
          <p:cNvPr id="1728" name="Shape 1728"/>
          <p:cNvCxnSpPr/>
          <p:nvPr/>
        </p:nvCxnSpPr>
        <p:spPr>
          <a:xfrm rot="10800000">
            <a:off x="6496475" y="5109475"/>
            <a:ext cx="1373700" cy="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1729" name="Shape 1729"/>
          <p:cNvSpPr txBox="1"/>
          <p:nvPr/>
        </p:nvSpPr>
        <p:spPr>
          <a:xfrm>
            <a:off x="36425" y="5115125"/>
            <a:ext cx="50244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Kingma and Welling, “Auto-Encoding Variational Bayes”, ICLR 2014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Encoders: Generating Data</a:t>
            </a:r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ECAA0D89-B8BB-D94C-B4EF-93036F124F1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56809C3-213A-4B0D-80AE-D5086F24E02A}"/>
                  </a:ext>
                </a:extLst>
              </p14:cNvPr>
              <p14:cNvContentPartPr/>
              <p14:nvPr/>
            </p14:nvContentPartPr>
            <p14:xfrm>
              <a:off x="4781880" y="1996560"/>
              <a:ext cx="3921480" cy="3822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56809C3-213A-4B0D-80AE-D5086F24E02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72520" y="1987200"/>
                <a:ext cx="3940200" cy="384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3558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5" name="Shape 17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275" y="1721400"/>
            <a:ext cx="2367424" cy="3312174"/>
          </a:xfrm>
          <a:prstGeom prst="rect">
            <a:avLst/>
          </a:prstGeom>
          <a:noFill/>
          <a:ln>
            <a:noFill/>
          </a:ln>
        </p:spPr>
      </p:pic>
      <p:sp>
        <p:nvSpPr>
          <p:cNvPr id="1737" name="Shape 1737"/>
          <p:cNvSpPr txBox="1"/>
          <p:nvPr/>
        </p:nvSpPr>
        <p:spPr>
          <a:xfrm>
            <a:off x="3624475" y="2968900"/>
            <a:ext cx="833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Vary </a:t>
            </a:r>
            <a:r>
              <a:rPr lang="en" sz="16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1600" b="1" kern="0" baseline="-25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1738" name="Shape 1738"/>
          <p:cNvSpPr txBox="1"/>
          <p:nvPr/>
        </p:nvSpPr>
        <p:spPr>
          <a:xfrm>
            <a:off x="5583550" y="5017150"/>
            <a:ext cx="833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Vary </a:t>
            </a:r>
            <a:r>
              <a:rPr lang="en" sz="16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1600" b="1" kern="0" baseline="-25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1739" name="Shape 1739"/>
          <p:cNvCxnSpPr/>
          <p:nvPr/>
        </p:nvCxnSpPr>
        <p:spPr>
          <a:xfrm>
            <a:off x="4477425" y="2566850"/>
            <a:ext cx="0" cy="14823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triangle" w="lg" len="lg"/>
            <a:tailEnd type="triangle" w="lg" len="lg"/>
          </a:ln>
        </p:spPr>
      </p:cxnSp>
      <p:cxnSp>
        <p:nvCxnSpPr>
          <p:cNvPr id="1740" name="Shape 1740"/>
          <p:cNvCxnSpPr/>
          <p:nvPr/>
        </p:nvCxnSpPr>
        <p:spPr>
          <a:xfrm rot="10800000">
            <a:off x="5277275" y="5109475"/>
            <a:ext cx="1373700" cy="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1741" name="Shape 1741"/>
          <p:cNvSpPr txBox="1"/>
          <p:nvPr/>
        </p:nvSpPr>
        <p:spPr>
          <a:xfrm>
            <a:off x="2672600" y="2130700"/>
            <a:ext cx="1633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Degree of smile</a:t>
            </a:r>
          </a:p>
        </p:txBody>
      </p:sp>
      <p:sp>
        <p:nvSpPr>
          <p:cNvPr id="1742" name="Shape 1742"/>
          <p:cNvSpPr txBox="1"/>
          <p:nvPr/>
        </p:nvSpPr>
        <p:spPr>
          <a:xfrm>
            <a:off x="7339725" y="4912675"/>
            <a:ext cx="1633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Head pose</a:t>
            </a:r>
          </a:p>
        </p:txBody>
      </p:sp>
      <p:cxnSp>
        <p:nvCxnSpPr>
          <p:cNvPr id="1743" name="Shape 1743"/>
          <p:cNvCxnSpPr>
            <a:stCxn id="1737" idx="0"/>
          </p:cNvCxnSpPr>
          <p:nvPr/>
        </p:nvCxnSpPr>
        <p:spPr>
          <a:xfrm rot="10800000">
            <a:off x="3717925" y="2500900"/>
            <a:ext cx="323400" cy="468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44" name="Shape 1744"/>
          <p:cNvCxnSpPr/>
          <p:nvPr/>
        </p:nvCxnSpPr>
        <p:spPr>
          <a:xfrm rot="10800000" flipH="1">
            <a:off x="6682175" y="5182225"/>
            <a:ext cx="628200" cy="106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45" name="Shape 1745"/>
          <p:cNvSpPr txBox="1"/>
          <p:nvPr/>
        </p:nvSpPr>
        <p:spPr>
          <a:xfrm>
            <a:off x="433549" y="1772500"/>
            <a:ext cx="2005200" cy="183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Diagonal prior on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=&gt; independent latent variables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Different dimensions of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 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encode interpretable factors of variation</a:t>
            </a:r>
          </a:p>
        </p:txBody>
      </p:sp>
      <p:sp>
        <p:nvSpPr>
          <p:cNvPr id="1746" name="Shape 1746"/>
          <p:cNvSpPr txBox="1"/>
          <p:nvPr/>
        </p:nvSpPr>
        <p:spPr>
          <a:xfrm>
            <a:off x="36425" y="5115125"/>
            <a:ext cx="50244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Kingma and Welling, “Auto-Encoding Variational Bayes”, ICLR 2014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Encoders: Generating Data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CBF3EEB-77B8-7D4D-8E29-2A7DB6C367FD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15C7FFB-AE78-4235-8F62-FE9A6BADC86A}"/>
                  </a:ext>
                </a:extLst>
              </p14:cNvPr>
              <p14:cNvContentPartPr/>
              <p14:nvPr/>
            </p14:nvContentPartPr>
            <p14:xfrm>
              <a:off x="2664720" y="2033640"/>
              <a:ext cx="5848920" cy="3722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15C7FFB-AE78-4235-8F62-FE9A6BADC8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55360" y="2024280"/>
                <a:ext cx="5867640" cy="374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2624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1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VAEs</a:t>
            </a:r>
          </a:p>
          <a:p>
            <a:pPr lvl="1"/>
            <a:r>
              <a:rPr lang="en-US" dirty="0">
                <a:sym typeface="Wingdings" pitchFamily="2" charset="2"/>
              </a:rPr>
              <a:t>Reparameterization trick</a:t>
            </a:r>
          </a:p>
          <a:p>
            <a:endParaRPr lang="en-US" dirty="0"/>
          </a:p>
          <a:p>
            <a:r>
              <a:rPr lang="en-US" dirty="0"/>
              <a:t>Generative Adversarial Networks (GANs)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41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VAEs are a combination of the following ideas: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Auto Encoders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Variational</a:t>
            </a:r>
            <a:r>
              <a:rPr lang="en-US" dirty="0"/>
              <a:t> Approximation</a:t>
            </a:r>
          </a:p>
          <a:p>
            <a:pPr lvl="1">
              <a:buFont typeface="Arial" charset="0"/>
              <a:buChar char="•"/>
            </a:pPr>
            <a:r>
              <a:rPr lang="en-US" dirty="0" err="1"/>
              <a:t>Variational</a:t>
            </a:r>
            <a:r>
              <a:rPr lang="en-US" dirty="0"/>
              <a:t> Lower Bound / ELBO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Amortized Inference Neural Networks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</a:t>
            </a:r>
            <a:r>
              <a:rPr lang="en-US" dirty="0" err="1"/>
              <a:t>Reparameterization</a:t>
            </a:r>
            <a:r>
              <a:rPr lang="en-US" dirty="0"/>
              <a:t>” Trick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88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549400"/>
            <a:ext cx="33401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Need to compute: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549400"/>
            <a:ext cx="3340100" cy="58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0" y="3352800"/>
            <a:ext cx="29845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9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Does this happen in supervised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549400"/>
            <a:ext cx="33401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1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00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10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Score Function based Gradient Estimator </a:t>
            </a:r>
            <a:br>
              <a:rPr lang="en-US" dirty="0"/>
            </a:br>
            <a:r>
              <a:rPr lang="en-US" dirty="0"/>
              <a:t>aka REINFORCE (and variants)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Path Derivative Gradient Estimator </a:t>
            </a:r>
            <a:br>
              <a:rPr lang="en-US" dirty="0"/>
            </a:br>
            <a:r>
              <a:rPr lang="en-US" dirty="0"/>
              <a:t>aka “</a:t>
            </a:r>
            <a:r>
              <a:rPr lang="en-US" dirty="0" err="1"/>
              <a:t>reparameterization</a:t>
            </a:r>
            <a:r>
              <a:rPr lang="en-US" dirty="0"/>
              <a:t> trick”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67" y="1905000"/>
            <a:ext cx="5541433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35" y="4483100"/>
            <a:ext cx="7070165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6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Score Function based Gradient Estimator </a:t>
            </a:r>
            <a:br>
              <a:rPr lang="en-US" dirty="0"/>
            </a:br>
            <a:r>
              <a:rPr lang="en-US" dirty="0"/>
              <a:t>aka REINFORCE (and variants)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67" y="1905000"/>
            <a:ext cx="5541433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30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9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 txBox="1"/>
          <p:nvPr/>
        </p:nvSpPr>
        <p:spPr>
          <a:xfrm>
            <a:off x="1303650" y="2037850"/>
            <a:ext cx="6536700" cy="173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Variational Autoencoders (VAE)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4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4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66401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990600"/>
          </a:xfrm>
        </p:spPr>
        <p:txBody>
          <a:bodyPr/>
          <a:lstStyle/>
          <a:p>
            <a:r>
              <a:rPr lang="en-US" dirty="0"/>
              <a:t>Score Function based Gradient Estimator </a:t>
            </a:r>
            <a:br>
              <a:rPr lang="en-US" dirty="0"/>
            </a:br>
            <a:r>
              <a:rPr lang="en-US" dirty="0"/>
              <a:t>aka REINFORCE (and variants</a:t>
            </a:r>
            <a:r>
              <a:rPr lang="en-US"/>
              <a:t>)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67" y="1905000"/>
            <a:ext cx="5541433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35" y="4495800"/>
            <a:ext cx="7070165" cy="11557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3733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Path Derivative Gradient Estimator </a:t>
            </a:r>
            <a:br>
              <a:rPr lang="en-US" dirty="0"/>
            </a:br>
            <a:r>
              <a:rPr lang="en-US" dirty="0"/>
              <a:t>aka “</a:t>
            </a:r>
            <a:r>
              <a:rPr lang="en-US" dirty="0" err="1"/>
              <a:t>reparameterization</a:t>
            </a:r>
            <a:r>
              <a:rPr lang="en-US" dirty="0"/>
              <a:t> trick”</a:t>
            </a:r>
          </a:p>
        </p:txBody>
      </p:sp>
    </p:spTree>
    <p:extLst>
      <p:ext uri="{BB962C8B-B14F-4D97-AF65-F5344CB8AC3E}">
        <p14:creationId xmlns:p14="http://schemas.microsoft.com/office/powerpoint/2010/main" val="38117156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35" y="1828800"/>
            <a:ext cx="7070165" cy="11557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066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Path Derivative Gradient Estimator </a:t>
            </a:r>
            <a:br>
              <a:rPr lang="en-US" dirty="0"/>
            </a:br>
            <a:r>
              <a:rPr lang="en-US" dirty="0"/>
              <a:t>aka “</a:t>
            </a:r>
            <a:r>
              <a:rPr lang="en-US" dirty="0" err="1"/>
              <a:t>reparameterization</a:t>
            </a:r>
            <a:r>
              <a:rPr lang="en-US" dirty="0"/>
              <a:t> trick”</a:t>
            </a:r>
          </a:p>
        </p:txBody>
      </p:sp>
    </p:spTree>
    <p:extLst>
      <p:ext uri="{BB962C8B-B14F-4D97-AF65-F5344CB8AC3E}">
        <p14:creationId xmlns:p14="http://schemas.microsoft.com/office/powerpoint/2010/main" val="295360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35" y="1828800"/>
            <a:ext cx="7070165" cy="11557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066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Path Derivative Gradient Estimator </a:t>
            </a:r>
            <a:br>
              <a:rPr lang="en-US" dirty="0"/>
            </a:br>
            <a:r>
              <a:rPr lang="en-US" dirty="0"/>
              <a:t>aka “</a:t>
            </a:r>
            <a:r>
              <a:rPr lang="en-US" dirty="0" err="1"/>
              <a:t>reparameterization</a:t>
            </a:r>
            <a:r>
              <a:rPr lang="en-US" dirty="0"/>
              <a:t> trick”</a:t>
            </a:r>
          </a:p>
        </p:txBody>
      </p:sp>
    </p:spTree>
    <p:extLst>
      <p:ext uri="{BB962C8B-B14F-4D97-AF65-F5344CB8AC3E}">
        <p14:creationId xmlns:p14="http://schemas.microsoft.com/office/powerpoint/2010/main" val="254066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Reparameterization</a:t>
            </a:r>
            <a:r>
              <a:rPr lang="en-US" dirty="0"/>
              <a:t> Intuition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2050" name="Picture 2" descr="athDerivativ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7"/>
          <a:stretch/>
        </p:blipFill>
        <p:spPr bwMode="auto">
          <a:xfrm>
            <a:off x="1981200" y="1447801"/>
            <a:ext cx="4876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5410200"/>
            <a:ext cx="2451100" cy="50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0" y="1358900"/>
            <a:ext cx="1651000" cy="4699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6057900"/>
            <a:ext cx="431800" cy="419100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371600" y="64008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http://</a:t>
            </a:r>
            <a:r>
              <a:rPr lang="en-US" sz="1200" dirty="0" err="1"/>
              <a:t>blog.shakirm.com</a:t>
            </a:r>
            <a:r>
              <a:rPr lang="en-US" sz="1200" dirty="0"/>
              <a:t>/2015/10/machine-learning-trick-of-the-day-4-reparameterisation-tricks/</a:t>
            </a:r>
          </a:p>
        </p:txBody>
      </p:sp>
    </p:spTree>
    <p:extLst>
      <p:ext uri="{BB962C8B-B14F-4D97-AF65-F5344CB8AC3E}">
        <p14:creationId xmlns:p14="http://schemas.microsoft.com/office/powerpoint/2010/main" val="4066943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29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990600"/>
          </a:xfrm>
        </p:spPr>
        <p:txBody>
          <a:bodyPr/>
          <a:lstStyle/>
          <a:p>
            <a:r>
              <a:rPr lang="en-US" dirty="0"/>
              <a:t>Score Function based Gradient Estimator </a:t>
            </a:r>
            <a:br>
              <a:rPr lang="en-US" dirty="0"/>
            </a:br>
            <a:r>
              <a:rPr lang="en-US" dirty="0"/>
              <a:t>aka REINFORCE (and variants</a:t>
            </a:r>
            <a:r>
              <a:rPr lang="en-US"/>
              <a:t>)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67" y="1905000"/>
            <a:ext cx="5541433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35" y="4495800"/>
            <a:ext cx="7070165" cy="11557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3733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Path Derivative Gradient Estimator </a:t>
            </a:r>
            <a:br>
              <a:rPr lang="en-US" dirty="0"/>
            </a:br>
            <a:r>
              <a:rPr lang="en-US" dirty="0"/>
              <a:t>aka “</a:t>
            </a:r>
            <a:r>
              <a:rPr lang="en-US" dirty="0" err="1"/>
              <a:t>reparameterization</a:t>
            </a:r>
            <a:r>
              <a:rPr lang="en-US" dirty="0"/>
              <a:t> trick”</a:t>
            </a:r>
          </a:p>
        </p:txBody>
      </p:sp>
    </p:spTree>
    <p:extLst>
      <p:ext uri="{BB962C8B-B14F-4D97-AF65-F5344CB8AC3E}">
        <p14:creationId xmlns:p14="http://schemas.microsoft.com/office/powerpoint/2010/main" val="711128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7772400" cy="4563075"/>
          </a:xfrm>
        </p:spPr>
      </p:pic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71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http://</a:t>
            </a:r>
            <a:r>
              <a:rPr lang="en-US" sz="1200" dirty="0" err="1"/>
              <a:t>gokererdogan.github.io</a:t>
            </a:r>
            <a:r>
              <a:rPr lang="en-US" sz="1200" dirty="0"/>
              <a:t>/2016/07/01/</a:t>
            </a:r>
            <a:r>
              <a:rPr lang="en-US" sz="1200" dirty="0" err="1"/>
              <a:t>reparameterization</a:t>
            </a:r>
            <a:r>
              <a:rPr lang="en-US" sz="1200" dirty="0"/>
              <a:t>-trick/</a:t>
            </a:r>
          </a:p>
        </p:txBody>
      </p:sp>
    </p:spTree>
    <p:extLst>
      <p:ext uri="{BB962C8B-B14F-4D97-AF65-F5344CB8AC3E}">
        <p14:creationId xmlns:p14="http://schemas.microsoft.com/office/powerpoint/2010/main" val="28154285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4012916" cy="5257800"/>
          </a:xfrm>
        </p:spPr>
      </p:pic>
      <p:pic>
        <p:nvPicPr>
          <p:cNvPr id="1026" name="Picture 2" descr="ariance of naive gradient estimate vs. estimate with reparameterization tri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715" y="1524000"/>
            <a:ext cx="4835599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71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http://</a:t>
            </a:r>
            <a:r>
              <a:rPr lang="en-US" sz="1200" dirty="0" err="1"/>
              <a:t>gokererdogan.github.io</a:t>
            </a:r>
            <a:r>
              <a:rPr lang="en-US" sz="1200" dirty="0"/>
              <a:t>/2016/07/01/</a:t>
            </a:r>
            <a:r>
              <a:rPr lang="en-US" sz="1200" dirty="0" err="1"/>
              <a:t>reparameterization</a:t>
            </a:r>
            <a:r>
              <a:rPr lang="en-US" sz="1200" dirty="0"/>
              <a:t>-trick/</a:t>
            </a:r>
          </a:p>
        </p:txBody>
      </p:sp>
    </p:spTree>
    <p:extLst>
      <p:ext uri="{BB962C8B-B14F-4D97-AF65-F5344CB8AC3E}">
        <p14:creationId xmlns:p14="http://schemas.microsoft.com/office/powerpoint/2010/main" val="1691060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Gumbel </a:t>
            </a:r>
            <a:r>
              <a:rPr lang="en-US" dirty="0" err="1"/>
              <a:t>Softmax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Meet the Gumbel </a:t>
            </a:r>
            <a:r>
              <a:rPr lang="en-US" dirty="0" err="1"/>
              <a:t>Softmax</a:t>
            </a:r>
            <a:r>
              <a:rPr lang="en-US" dirty="0"/>
              <a:t> “trick”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3894"/>
            <a:ext cx="9144000" cy="255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386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Gumbel </a:t>
            </a:r>
            <a:r>
              <a:rPr lang="en-US" dirty="0" err="1"/>
              <a:t>Softmax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Sampling on the Simplex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2508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62151"/>
            <a:ext cx="9144000" cy="13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60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So far...</a:t>
            </a:r>
          </a:p>
        </p:txBody>
      </p:sp>
      <p:sp>
        <p:nvSpPr>
          <p:cNvPr id="575" name="Shape 575"/>
          <p:cNvSpPr txBox="1">
            <a:spLocks noGrp="1"/>
          </p:cNvSpPr>
          <p:nvPr>
            <p:ph type="body" idx="1"/>
          </p:nvPr>
        </p:nvSpPr>
        <p:spPr>
          <a:xfrm>
            <a:off x="266300" y="3194400"/>
            <a:ext cx="8406600" cy="244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endParaRPr dirty="0"/>
          </a:p>
          <a:p>
            <a:pPr>
              <a:buNone/>
            </a:pPr>
            <a:endParaRPr dirty="0"/>
          </a:p>
          <a:p>
            <a:pPr>
              <a:buNone/>
            </a:pPr>
            <a:r>
              <a:rPr lang="en" dirty="0">
                <a:solidFill>
                  <a:srgbClr val="0000FF"/>
                </a:solidFill>
              </a:rPr>
              <a:t>VAEs define intractable density function with latent </a:t>
            </a:r>
            <a:r>
              <a:rPr lang="en" b="1" dirty="0">
                <a:solidFill>
                  <a:srgbClr val="0000FF"/>
                </a:solidFill>
              </a:rPr>
              <a:t>z</a:t>
            </a:r>
            <a:r>
              <a:rPr lang="en" dirty="0">
                <a:solidFill>
                  <a:srgbClr val="0000FF"/>
                </a:solidFill>
              </a:rPr>
              <a:t>:  </a:t>
            </a:r>
          </a:p>
          <a:p>
            <a:pPr>
              <a:buNone/>
            </a:pPr>
            <a:endParaRPr dirty="0"/>
          </a:p>
          <a:p>
            <a:pPr>
              <a:buNone/>
            </a:pPr>
            <a:endParaRPr dirty="0"/>
          </a:p>
          <a:p>
            <a:pPr>
              <a:buNone/>
            </a:pPr>
            <a:endParaRPr lang="en-US" dirty="0">
              <a:solidFill>
                <a:srgbClr val="0000FF"/>
              </a:solidFill>
            </a:endParaRPr>
          </a:p>
          <a:p>
            <a:pPr>
              <a:buNone/>
            </a:pPr>
            <a:endParaRPr lang="en-US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" dirty="0">
                <a:solidFill>
                  <a:srgbClr val="0000FF"/>
                </a:solidFill>
              </a:rPr>
              <a:t>Cannot optimize directly, derive and optimize lower bound on likelihood instead</a:t>
            </a:r>
          </a:p>
          <a:p>
            <a:pPr>
              <a:buNone/>
            </a:pPr>
            <a:endParaRPr dirty="0"/>
          </a:p>
          <a:p>
            <a:pPr>
              <a:buNone/>
            </a:pPr>
            <a:endParaRPr dirty="0"/>
          </a:p>
          <a:p>
            <a:pPr>
              <a:buNone/>
            </a:pPr>
            <a:endParaRPr dirty="0"/>
          </a:p>
          <a:p>
            <a:pPr>
              <a:buNone/>
            </a:pPr>
            <a:endParaRPr dirty="0"/>
          </a:p>
          <a:p>
            <a:pPr>
              <a:buNone/>
            </a:pPr>
            <a:endParaRPr dirty="0"/>
          </a:p>
        </p:txBody>
      </p:sp>
      <p:pic>
        <p:nvPicPr>
          <p:cNvPr id="573" name="Shape 5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950" y="3505200"/>
            <a:ext cx="2581325" cy="5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Shape 5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51" y="1791875"/>
            <a:ext cx="2928775" cy="6465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65"/>
          <p:cNvSpPr txBox="1"/>
          <p:nvPr/>
        </p:nvSpPr>
        <p:spPr>
          <a:xfrm>
            <a:off x="266300" y="1365275"/>
            <a:ext cx="8867700" cy="42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PixelCNNs define tractable density function, optimize likelihood of training data: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668E451-182A-4B7A-9220-01DD7090C9B4}"/>
                  </a:ext>
                </a:extLst>
              </p14:cNvPr>
              <p14:cNvContentPartPr/>
              <p14:nvPr/>
            </p14:nvContentPartPr>
            <p14:xfrm>
              <a:off x="256680" y="1846800"/>
              <a:ext cx="8700480" cy="2638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668E451-182A-4B7A-9220-01DD7090C9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7320" y="1837440"/>
                <a:ext cx="8719200" cy="265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7595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VAEs are a combination of the following ideas: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Auto Encoders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Variational</a:t>
            </a:r>
            <a:r>
              <a:rPr lang="en-US" dirty="0"/>
              <a:t> Approximation</a:t>
            </a:r>
          </a:p>
          <a:p>
            <a:pPr lvl="1">
              <a:buFont typeface="Arial" charset="0"/>
              <a:buChar char="•"/>
            </a:pPr>
            <a:r>
              <a:rPr lang="en-US" dirty="0" err="1"/>
              <a:t>Variational</a:t>
            </a:r>
            <a:r>
              <a:rPr lang="en-US" dirty="0"/>
              <a:t> Lower Bound / ELBO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Amortized Inference Neural Networks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</a:t>
            </a:r>
            <a:r>
              <a:rPr lang="en-US" dirty="0" err="1"/>
              <a:t>Reparameterization</a:t>
            </a:r>
            <a:r>
              <a:rPr lang="en-US" dirty="0"/>
              <a:t>” Trick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099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Shape 1461"/>
          <p:cNvSpPr/>
          <p:nvPr/>
        </p:nvSpPr>
        <p:spPr>
          <a:xfrm>
            <a:off x="74242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Shape 1462"/>
          <p:cNvSpPr/>
          <p:nvPr/>
        </p:nvSpPr>
        <p:spPr>
          <a:xfrm>
            <a:off x="6076575" y="5022412"/>
            <a:ext cx="20283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3" name="Shape 1463"/>
          <p:cNvSpPr/>
          <p:nvPr/>
        </p:nvSpPr>
        <p:spPr>
          <a:xfrm>
            <a:off x="58240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4" name="Shape 1464"/>
          <p:cNvCxnSpPr>
            <a:stCxn id="1462" idx="0"/>
          </p:cNvCxnSpPr>
          <p:nvPr/>
        </p:nvCxnSpPr>
        <p:spPr>
          <a:xfrm rot="10800000">
            <a:off x="6253425" y="4514512"/>
            <a:ext cx="8373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465" name="Shape 14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1472" y="5098259"/>
            <a:ext cx="178500" cy="159731"/>
          </a:xfrm>
          <a:prstGeom prst="rect">
            <a:avLst/>
          </a:prstGeom>
          <a:noFill/>
          <a:ln>
            <a:noFill/>
          </a:ln>
        </p:spPr>
      </p:pic>
      <p:sp>
        <p:nvSpPr>
          <p:cNvPr id="1466" name="Shape 1466"/>
          <p:cNvSpPr txBox="1"/>
          <p:nvPr/>
        </p:nvSpPr>
        <p:spPr>
          <a:xfrm>
            <a:off x="4179700" y="4363150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Encoder network</a:t>
            </a:r>
          </a:p>
        </p:txBody>
      </p:sp>
      <p:cxnSp>
        <p:nvCxnSpPr>
          <p:cNvPr id="1467" name="Shape 1467"/>
          <p:cNvCxnSpPr>
            <a:stCxn id="1462" idx="0"/>
          </p:cNvCxnSpPr>
          <p:nvPr/>
        </p:nvCxnSpPr>
        <p:spPr>
          <a:xfrm rot="10800000" flipH="1">
            <a:off x="7090725" y="4500712"/>
            <a:ext cx="749700" cy="52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468" name="Shape 14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4724223"/>
            <a:ext cx="778200" cy="28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Shape 14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6025" y="4248661"/>
            <a:ext cx="461920" cy="22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" name="Shape 14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0563" y="4219574"/>
            <a:ext cx="493237" cy="28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1" name="Shape 1471"/>
          <p:cNvSpPr txBox="1"/>
          <p:nvPr/>
        </p:nvSpPr>
        <p:spPr>
          <a:xfrm>
            <a:off x="4984725" y="5012675"/>
            <a:ext cx="13674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Data</a:t>
            </a:r>
          </a:p>
        </p:txBody>
      </p:sp>
      <p:sp>
        <p:nvSpPr>
          <p:cNvPr id="1473" name="Shape 1473"/>
          <p:cNvSpPr txBox="1"/>
          <p:nvPr/>
        </p:nvSpPr>
        <p:spPr>
          <a:xfrm>
            <a:off x="209100" y="1666025"/>
            <a:ext cx="3782400" cy="6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Putting it all together: maximizing the likelihood lower bound</a:t>
            </a:r>
          </a:p>
        </p:txBody>
      </p:sp>
      <p:pic>
        <p:nvPicPr>
          <p:cNvPr id="1474" name="Shape 1474"/>
          <p:cNvPicPr preferRelativeResize="0"/>
          <p:nvPr/>
        </p:nvPicPr>
        <p:blipFill rotWithShape="1">
          <a:blip r:embed="rId7">
            <a:alphaModFix/>
          </a:blip>
          <a:srcRect l="15132" t="72527" r="36520" b="900"/>
          <a:stretch/>
        </p:blipFill>
        <p:spPr>
          <a:xfrm>
            <a:off x="226250" y="2420301"/>
            <a:ext cx="3512972" cy="7062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5AAA46B-B89D-F046-AB1E-F9AFEE5CB87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1A05CFC-AC23-4702-977A-F48C4766F0B4}"/>
                  </a:ext>
                </a:extLst>
              </p14:cNvPr>
              <p14:cNvContentPartPr/>
              <p14:nvPr/>
            </p14:nvContentPartPr>
            <p14:xfrm>
              <a:off x="5719680" y="4107240"/>
              <a:ext cx="2395080" cy="520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1A05CFC-AC23-4702-977A-F48C4766F0B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10320" y="4097880"/>
                <a:ext cx="2413800" cy="53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57476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Shape 1480"/>
          <p:cNvSpPr/>
          <p:nvPr/>
        </p:nvSpPr>
        <p:spPr>
          <a:xfrm>
            <a:off x="74242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1" name="Shape 1481"/>
          <p:cNvSpPr/>
          <p:nvPr/>
        </p:nvSpPr>
        <p:spPr>
          <a:xfrm>
            <a:off x="6076575" y="5022412"/>
            <a:ext cx="20283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Shape 1482"/>
          <p:cNvSpPr/>
          <p:nvPr/>
        </p:nvSpPr>
        <p:spPr>
          <a:xfrm>
            <a:off x="58240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3" name="Shape 1483"/>
          <p:cNvCxnSpPr>
            <a:stCxn id="1481" idx="0"/>
          </p:cNvCxnSpPr>
          <p:nvPr/>
        </p:nvCxnSpPr>
        <p:spPr>
          <a:xfrm rot="10800000">
            <a:off x="6253425" y="4514512"/>
            <a:ext cx="8373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484" name="Shape 14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1472" y="5098259"/>
            <a:ext cx="178500" cy="159731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Shape 1485"/>
          <p:cNvSpPr txBox="1"/>
          <p:nvPr/>
        </p:nvSpPr>
        <p:spPr>
          <a:xfrm>
            <a:off x="4179700" y="4363150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Encoder network</a:t>
            </a:r>
          </a:p>
        </p:txBody>
      </p:sp>
      <p:cxnSp>
        <p:nvCxnSpPr>
          <p:cNvPr id="1486" name="Shape 1486"/>
          <p:cNvCxnSpPr>
            <a:stCxn id="1481" idx="0"/>
          </p:cNvCxnSpPr>
          <p:nvPr/>
        </p:nvCxnSpPr>
        <p:spPr>
          <a:xfrm rot="10800000" flipH="1">
            <a:off x="7090725" y="4500712"/>
            <a:ext cx="749700" cy="52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487" name="Shape 14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4724223"/>
            <a:ext cx="778200" cy="28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Shape 14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6025" y="4248661"/>
            <a:ext cx="461920" cy="22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9" name="Shape 14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0563" y="4219574"/>
            <a:ext cx="493237" cy="28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0" name="Shape 1490"/>
          <p:cNvSpPr txBox="1"/>
          <p:nvPr/>
        </p:nvSpPr>
        <p:spPr>
          <a:xfrm>
            <a:off x="4984725" y="5012675"/>
            <a:ext cx="13674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Data</a:t>
            </a:r>
          </a:p>
        </p:txBody>
      </p:sp>
      <p:sp>
        <p:nvSpPr>
          <p:cNvPr id="1492" name="Shape 1492"/>
          <p:cNvSpPr txBox="1"/>
          <p:nvPr/>
        </p:nvSpPr>
        <p:spPr>
          <a:xfrm>
            <a:off x="209100" y="1666025"/>
            <a:ext cx="3782400" cy="6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Putting it all together: maximizing the likelihood lower bound</a:t>
            </a:r>
          </a:p>
        </p:txBody>
      </p:sp>
      <p:pic>
        <p:nvPicPr>
          <p:cNvPr id="1493" name="Shape 1493"/>
          <p:cNvPicPr preferRelativeResize="0"/>
          <p:nvPr/>
        </p:nvPicPr>
        <p:blipFill rotWithShape="1">
          <a:blip r:embed="rId7">
            <a:alphaModFix/>
          </a:blip>
          <a:srcRect l="15132" t="72527" r="36520" b="900"/>
          <a:stretch/>
        </p:blipFill>
        <p:spPr>
          <a:xfrm>
            <a:off x="226250" y="2420301"/>
            <a:ext cx="3512972" cy="7062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4" name="Shape 1494"/>
          <p:cNvCxnSpPr/>
          <p:nvPr/>
        </p:nvCxnSpPr>
        <p:spPr>
          <a:xfrm rot="10800000">
            <a:off x="3139650" y="2943050"/>
            <a:ext cx="2471700" cy="1417500"/>
          </a:xfrm>
          <a:prstGeom prst="curvedConnector3">
            <a:avLst>
              <a:gd name="adj1" fmla="val 89876"/>
            </a:avLst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95" name="Shape 1495"/>
          <p:cNvSpPr txBox="1"/>
          <p:nvPr/>
        </p:nvSpPr>
        <p:spPr>
          <a:xfrm>
            <a:off x="1819300" y="3709675"/>
            <a:ext cx="20994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Make approximate posterior distribution close to prior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34F6C349-88AE-D148-BEA1-DA8FD110DE5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0FC61D-5D13-4DF2-A9C0-DD0220B1780F}"/>
                  </a:ext>
                </a:extLst>
              </p14:cNvPr>
              <p14:cNvContentPartPr/>
              <p14:nvPr/>
            </p14:nvContentPartPr>
            <p14:xfrm>
              <a:off x="1773000" y="2338560"/>
              <a:ext cx="4041360" cy="2038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0FC61D-5D13-4DF2-A9C0-DD0220B1780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63640" y="2329200"/>
                <a:ext cx="4060080" cy="205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52977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Shape 1501"/>
          <p:cNvSpPr/>
          <p:nvPr/>
        </p:nvSpPr>
        <p:spPr>
          <a:xfrm>
            <a:off x="6625325" y="3309000"/>
            <a:ext cx="9099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Shape 1502"/>
          <p:cNvSpPr/>
          <p:nvPr/>
        </p:nvSpPr>
        <p:spPr>
          <a:xfrm>
            <a:off x="74242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3" name="Shape 15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4725" y="3375459"/>
            <a:ext cx="178500" cy="1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4" name="Shape 1504"/>
          <p:cNvSpPr/>
          <p:nvPr/>
        </p:nvSpPr>
        <p:spPr>
          <a:xfrm>
            <a:off x="6076575" y="5022412"/>
            <a:ext cx="20283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Shape 1505"/>
          <p:cNvSpPr/>
          <p:nvPr/>
        </p:nvSpPr>
        <p:spPr>
          <a:xfrm>
            <a:off x="58240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6" name="Shape 1506"/>
          <p:cNvCxnSpPr>
            <a:stCxn id="1504" idx="0"/>
          </p:cNvCxnSpPr>
          <p:nvPr/>
        </p:nvCxnSpPr>
        <p:spPr>
          <a:xfrm rot="10800000">
            <a:off x="6253425" y="4514512"/>
            <a:ext cx="8373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07" name="Shape 15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1472" y="5098259"/>
            <a:ext cx="178500" cy="159731"/>
          </a:xfrm>
          <a:prstGeom prst="rect">
            <a:avLst/>
          </a:prstGeom>
          <a:noFill/>
          <a:ln>
            <a:noFill/>
          </a:ln>
        </p:spPr>
      </p:pic>
      <p:sp>
        <p:nvSpPr>
          <p:cNvPr id="1508" name="Shape 1508"/>
          <p:cNvSpPr txBox="1"/>
          <p:nvPr/>
        </p:nvSpPr>
        <p:spPr>
          <a:xfrm>
            <a:off x="4179700" y="4363150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Encoder network</a:t>
            </a:r>
          </a:p>
        </p:txBody>
      </p:sp>
      <p:cxnSp>
        <p:nvCxnSpPr>
          <p:cNvPr id="1509" name="Shape 1509"/>
          <p:cNvCxnSpPr>
            <a:stCxn id="1504" idx="0"/>
          </p:cNvCxnSpPr>
          <p:nvPr/>
        </p:nvCxnSpPr>
        <p:spPr>
          <a:xfrm rot="10800000" flipH="1">
            <a:off x="7090725" y="4500712"/>
            <a:ext cx="749700" cy="52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10" name="Shape 1510"/>
          <p:cNvCxnSpPr/>
          <p:nvPr/>
        </p:nvCxnSpPr>
        <p:spPr>
          <a:xfrm rot="10800000" flipH="1">
            <a:off x="6256975" y="3922750"/>
            <a:ext cx="668700" cy="271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11" name="Shape 1511"/>
          <p:cNvCxnSpPr/>
          <p:nvPr/>
        </p:nvCxnSpPr>
        <p:spPr>
          <a:xfrm rot="10800000">
            <a:off x="7197175" y="3927250"/>
            <a:ext cx="660000" cy="26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12" name="Shape 15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4724223"/>
            <a:ext cx="778200" cy="283643"/>
          </a:xfrm>
          <a:prstGeom prst="rect">
            <a:avLst/>
          </a:prstGeom>
          <a:noFill/>
          <a:ln>
            <a:noFill/>
          </a:ln>
        </p:spPr>
      </p:pic>
      <p:sp>
        <p:nvSpPr>
          <p:cNvPr id="1513" name="Shape 1513"/>
          <p:cNvSpPr txBox="1"/>
          <p:nvPr/>
        </p:nvSpPr>
        <p:spPr>
          <a:xfrm>
            <a:off x="5352675" y="3558087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 z from</a:t>
            </a:r>
          </a:p>
        </p:txBody>
      </p:sp>
      <p:pic>
        <p:nvPicPr>
          <p:cNvPr id="1514" name="Shape 15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3824" y="3635924"/>
            <a:ext cx="1944340" cy="2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Shape 15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6025" y="4248661"/>
            <a:ext cx="461920" cy="22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Shape 15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10563" y="4219574"/>
            <a:ext cx="493237" cy="28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Shape 1517"/>
          <p:cNvSpPr txBox="1"/>
          <p:nvPr/>
        </p:nvSpPr>
        <p:spPr>
          <a:xfrm>
            <a:off x="4984725" y="5012675"/>
            <a:ext cx="13674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Data</a:t>
            </a:r>
          </a:p>
        </p:txBody>
      </p:sp>
      <p:sp>
        <p:nvSpPr>
          <p:cNvPr id="1519" name="Shape 1519"/>
          <p:cNvSpPr txBox="1"/>
          <p:nvPr/>
        </p:nvSpPr>
        <p:spPr>
          <a:xfrm>
            <a:off x="209100" y="1666025"/>
            <a:ext cx="3782400" cy="6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Putting it all together: maximizing the likelihood lower bound</a:t>
            </a:r>
          </a:p>
        </p:txBody>
      </p:sp>
      <p:pic>
        <p:nvPicPr>
          <p:cNvPr id="1520" name="Shape 1520"/>
          <p:cNvPicPr preferRelativeResize="0"/>
          <p:nvPr/>
        </p:nvPicPr>
        <p:blipFill rotWithShape="1">
          <a:blip r:embed="rId9">
            <a:alphaModFix/>
          </a:blip>
          <a:srcRect l="15132" t="72527" r="36520" b="900"/>
          <a:stretch/>
        </p:blipFill>
        <p:spPr>
          <a:xfrm>
            <a:off x="226250" y="2420301"/>
            <a:ext cx="3512972" cy="7062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1" name="Shape 1521"/>
          <p:cNvCxnSpPr/>
          <p:nvPr/>
        </p:nvCxnSpPr>
        <p:spPr>
          <a:xfrm rot="10800000">
            <a:off x="3139650" y="2943050"/>
            <a:ext cx="2471700" cy="1417500"/>
          </a:xfrm>
          <a:prstGeom prst="curvedConnector3">
            <a:avLst>
              <a:gd name="adj1" fmla="val 89876"/>
            </a:avLst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22" name="Shape 1522"/>
          <p:cNvSpPr txBox="1"/>
          <p:nvPr/>
        </p:nvSpPr>
        <p:spPr>
          <a:xfrm>
            <a:off x="1819300" y="3709675"/>
            <a:ext cx="20994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Make approximate posterior distribution close to prior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150BBDE9-01DA-EA45-ADC6-DF61094AE6AC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657430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Shape 1528"/>
          <p:cNvSpPr/>
          <p:nvPr/>
        </p:nvSpPr>
        <p:spPr>
          <a:xfrm>
            <a:off x="6625325" y="3309000"/>
            <a:ext cx="9099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Shape 1529"/>
          <p:cNvSpPr/>
          <p:nvPr/>
        </p:nvSpPr>
        <p:spPr>
          <a:xfrm>
            <a:off x="74242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0" name="Shape 15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4725" y="3375459"/>
            <a:ext cx="178500" cy="1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1" name="Shape 1531"/>
          <p:cNvSpPr/>
          <p:nvPr/>
        </p:nvSpPr>
        <p:spPr>
          <a:xfrm>
            <a:off x="6076575" y="5022412"/>
            <a:ext cx="20283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Shape 1532"/>
          <p:cNvSpPr/>
          <p:nvPr/>
        </p:nvSpPr>
        <p:spPr>
          <a:xfrm>
            <a:off x="5824075" y="4193950"/>
            <a:ext cx="8658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3" name="Shape 1533"/>
          <p:cNvCxnSpPr>
            <a:stCxn id="1531" idx="0"/>
          </p:cNvCxnSpPr>
          <p:nvPr/>
        </p:nvCxnSpPr>
        <p:spPr>
          <a:xfrm rot="10800000">
            <a:off x="6253425" y="4514512"/>
            <a:ext cx="8373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34" name="Shape 15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1472" y="5098259"/>
            <a:ext cx="178500" cy="159731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Shape 1535"/>
          <p:cNvSpPr txBox="1"/>
          <p:nvPr/>
        </p:nvSpPr>
        <p:spPr>
          <a:xfrm>
            <a:off x="4179700" y="4363150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Encoder network</a:t>
            </a:r>
          </a:p>
        </p:txBody>
      </p:sp>
      <p:cxnSp>
        <p:nvCxnSpPr>
          <p:cNvPr id="1536" name="Shape 1536"/>
          <p:cNvCxnSpPr>
            <a:stCxn id="1531" idx="0"/>
          </p:cNvCxnSpPr>
          <p:nvPr/>
        </p:nvCxnSpPr>
        <p:spPr>
          <a:xfrm rot="10800000" flipH="1">
            <a:off x="7090725" y="4500712"/>
            <a:ext cx="749700" cy="52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37" name="Shape 1537"/>
          <p:cNvSpPr/>
          <p:nvPr/>
        </p:nvSpPr>
        <p:spPr>
          <a:xfrm>
            <a:off x="7123075" y="2480525"/>
            <a:ext cx="18354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Shape 1538"/>
          <p:cNvSpPr/>
          <p:nvPr/>
        </p:nvSpPr>
        <p:spPr>
          <a:xfrm>
            <a:off x="5077150" y="2480525"/>
            <a:ext cx="18801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9" name="Shape 1539"/>
          <p:cNvCxnSpPr/>
          <p:nvPr/>
        </p:nvCxnSpPr>
        <p:spPr>
          <a:xfrm rot="10800000" flipH="1">
            <a:off x="6256975" y="3922750"/>
            <a:ext cx="668700" cy="271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40" name="Shape 1540"/>
          <p:cNvCxnSpPr/>
          <p:nvPr/>
        </p:nvCxnSpPr>
        <p:spPr>
          <a:xfrm rot="10800000">
            <a:off x="7197175" y="3927250"/>
            <a:ext cx="660000" cy="26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41" name="Shape 15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4724223"/>
            <a:ext cx="778200" cy="283643"/>
          </a:xfrm>
          <a:prstGeom prst="rect">
            <a:avLst/>
          </a:prstGeom>
          <a:noFill/>
          <a:ln>
            <a:noFill/>
          </a:ln>
        </p:spPr>
      </p:pic>
      <p:sp>
        <p:nvSpPr>
          <p:cNvPr id="1542" name="Shape 1542"/>
          <p:cNvSpPr txBox="1"/>
          <p:nvPr/>
        </p:nvSpPr>
        <p:spPr>
          <a:xfrm>
            <a:off x="4223400" y="2766512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Decoder network</a:t>
            </a:r>
          </a:p>
        </p:txBody>
      </p:sp>
      <p:sp>
        <p:nvSpPr>
          <p:cNvPr id="1543" name="Shape 1543"/>
          <p:cNvSpPr txBox="1"/>
          <p:nvPr/>
        </p:nvSpPr>
        <p:spPr>
          <a:xfrm>
            <a:off x="5352675" y="3558087"/>
            <a:ext cx="1572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 z from</a:t>
            </a:r>
          </a:p>
        </p:txBody>
      </p:sp>
      <p:pic>
        <p:nvPicPr>
          <p:cNvPr id="1544" name="Shape 15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3824" y="3635924"/>
            <a:ext cx="1944340" cy="2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Shape 15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44396" y="3117914"/>
            <a:ext cx="778200" cy="27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Shape 15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26025" y="4248661"/>
            <a:ext cx="461920" cy="22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Shape 15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10563" y="4219574"/>
            <a:ext cx="493237" cy="28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Shape 15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80663" y="2522344"/>
            <a:ext cx="461919" cy="22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Shape 15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22413" y="2517175"/>
            <a:ext cx="493236" cy="286436"/>
          </a:xfrm>
          <a:prstGeom prst="rect">
            <a:avLst/>
          </a:prstGeom>
          <a:noFill/>
          <a:ln>
            <a:noFill/>
          </a:ln>
        </p:spPr>
      </p:pic>
      <p:sp>
        <p:nvSpPr>
          <p:cNvPr id="1550" name="Shape 1550"/>
          <p:cNvSpPr txBox="1"/>
          <p:nvPr/>
        </p:nvSpPr>
        <p:spPr>
          <a:xfrm>
            <a:off x="4984725" y="5012675"/>
            <a:ext cx="1367400" cy="34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Data</a:t>
            </a:r>
          </a:p>
        </p:txBody>
      </p:sp>
      <p:cxnSp>
        <p:nvCxnSpPr>
          <p:cNvPr id="1551" name="Shape 1551"/>
          <p:cNvCxnSpPr>
            <a:stCxn id="1528" idx="0"/>
          </p:cNvCxnSpPr>
          <p:nvPr/>
        </p:nvCxnSpPr>
        <p:spPr>
          <a:xfrm rot="10800000">
            <a:off x="6246575" y="2801100"/>
            <a:ext cx="8337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52" name="Shape 1552"/>
          <p:cNvCxnSpPr>
            <a:stCxn id="1528" idx="0"/>
          </p:cNvCxnSpPr>
          <p:nvPr/>
        </p:nvCxnSpPr>
        <p:spPr>
          <a:xfrm rot="10800000" flipH="1">
            <a:off x="7080275" y="2787300"/>
            <a:ext cx="753300" cy="52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54" name="Shape 1554"/>
          <p:cNvSpPr txBox="1"/>
          <p:nvPr/>
        </p:nvSpPr>
        <p:spPr>
          <a:xfrm>
            <a:off x="209100" y="1666025"/>
            <a:ext cx="3782400" cy="6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Putting it all together: maximizing the likelihood lower bound</a:t>
            </a:r>
          </a:p>
        </p:txBody>
      </p:sp>
      <p:pic>
        <p:nvPicPr>
          <p:cNvPr id="1555" name="Shape 1555"/>
          <p:cNvPicPr preferRelativeResize="0"/>
          <p:nvPr/>
        </p:nvPicPr>
        <p:blipFill rotWithShape="1">
          <a:blip r:embed="rId12">
            <a:alphaModFix/>
          </a:blip>
          <a:srcRect l="15132" t="72527" r="36520" b="900"/>
          <a:stretch/>
        </p:blipFill>
        <p:spPr>
          <a:xfrm>
            <a:off x="226250" y="2420301"/>
            <a:ext cx="3512972" cy="7062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6" name="Shape 1556"/>
          <p:cNvCxnSpPr/>
          <p:nvPr/>
        </p:nvCxnSpPr>
        <p:spPr>
          <a:xfrm rot="10800000">
            <a:off x="3139650" y="2943050"/>
            <a:ext cx="2471700" cy="1417500"/>
          </a:xfrm>
          <a:prstGeom prst="curvedConnector3">
            <a:avLst>
              <a:gd name="adj1" fmla="val 89876"/>
            </a:avLst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57" name="Shape 1557"/>
          <p:cNvSpPr txBox="1"/>
          <p:nvPr/>
        </p:nvSpPr>
        <p:spPr>
          <a:xfrm>
            <a:off x="1819300" y="3709675"/>
            <a:ext cx="20994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Make approximate posterior distribution close to prior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74FAA0EE-E7DD-0F4B-884E-1161C9637E3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05013C4-8B13-4D0F-AAC5-4FF14B2FBFE8}"/>
                  </a:ext>
                </a:extLst>
              </p14:cNvPr>
              <p14:cNvContentPartPr/>
              <p14:nvPr/>
            </p14:nvContentPartPr>
            <p14:xfrm>
              <a:off x="4424040" y="2408760"/>
              <a:ext cx="4133520" cy="1032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05013C4-8B13-4D0F-AAC5-4FF14B2FBFE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14680" y="2399400"/>
                <a:ext cx="4152240" cy="105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41576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Shape 1790"/>
          <p:cNvSpPr txBox="1"/>
          <p:nvPr/>
        </p:nvSpPr>
        <p:spPr>
          <a:xfrm>
            <a:off x="1303650" y="2037850"/>
            <a:ext cx="6536700" cy="173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Generative Adversarial Networks (GAN)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4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4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046160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Shape 1795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So far...</a:t>
            </a:r>
          </a:p>
        </p:txBody>
      </p:sp>
      <p:sp>
        <p:nvSpPr>
          <p:cNvPr id="1799" name="Shape 1799"/>
          <p:cNvSpPr txBox="1">
            <a:spLocks noGrp="1"/>
          </p:cNvSpPr>
          <p:nvPr>
            <p:ph type="body" idx="1"/>
          </p:nvPr>
        </p:nvSpPr>
        <p:spPr>
          <a:xfrm>
            <a:off x="266300" y="1909150"/>
            <a:ext cx="8229600" cy="244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PixelCNNs define tractable density function, optimize likelihood of training data: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VAEs define intractable density function with latent </a:t>
            </a:r>
            <a:r>
              <a:rPr lang="en" b="1"/>
              <a:t>z</a:t>
            </a:r>
            <a:r>
              <a:rPr lang="en"/>
              <a:t>:  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Cannot optimize directly, derive and optimize lower bound on likelihood instead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</p:txBody>
      </p:sp>
      <p:pic>
        <p:nvPicPr>
          <p:cNvPr id="1797" name="Shape 17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950" y="3022625"/>
            <a:ext cx="2581325" cy="5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8" name="Shape 17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51" y="1885251"/>
            <a:ext cx="2928775" cy="6465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99BAC6D-4005-5A44-9E7A-FA3795CFEF1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281172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/>
        </p:nvSpPr>
        <p:spPr>
          <a:xfrm>
            <a:off x="178925" y="3817575"/>
            <a:ext cx="27759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 Visible Belief Nets</a:t>
            </a: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NADE</a:t>
            </a: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MADE</a:t>
            </a: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PixelRNN/CNN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Change of variables models (nonlinear ICA)</a:t>
            </a:r>
          </a:p>
        </p:txBody>
      </p:sp>
      <p:sp>
        <p:nvSpPr>
          <p:cNvPr id="263" name="Shape 263"/>
          <p:cNvSpPr/>
          <p:nvPr/>
        </p:nvSpPr>
        <p:spPr>
          <a:xfrm>
            <a:off x="668050" y="4567275"/>
            <a:ext cx="1413000" cy="273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Taxonomy of Generative Models</a:t>
            </a:r>
          </a:p>
        </p:txBody>
      </p:sp>
      <p:sp>
        <p:nvSpPr>
          <p:cNvPr id="266" name="Shape 266"/>
          <p:cNvSpPr/>
          <p:nvPr/>
        </p:nvSpPr>
        <p:spPr>
          <a:xfrm>
            <a:off x="3283775" y="1977050"/>
            <a:ext cx="23700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Generative models</a:t>
            </a:r>
          </a:p>
        </p:txBody>
      </p:sp>
      <p:sp>
        <p:nvSpPr>
          <p:cNvPr id="267" name="Shape 267"/>
          <p:cNvSpPr/>
          <p:nvPr/>
        </p:nvSpPr>
        <p:spPr>
          <a:xfrm>
            <a:off x="1246775" y="2677525"/>
            <a:ext cx="23700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Explicit density</a:t>
            </a:r>
          </a:p>
        </p:txBody>
      </p:sp>
      <p:sp>
        <p:nvSpPr>
          <p:cNvPr id="268" name="Shape 268"/>
          <p:cNvSpPr/>
          <p:nvPr/>
        </p:nvSpPr>
        <p:spPr>
          <a:xfrm>
            <a:off x="4737675" y="2677525"/>
            <a:ext cx="23700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Implicit density</a:t>
            </a:r>
          </a:p>
        </p:txBody>
      </p:sp>
      <p:sp>
        <p:nvSpPr>
          <p:cNvPr id="269" name="Shape 269"/>
          <p:cNvSpPr/>
          <p:nvPr/>
        </p:nvSpPr>
        <p:spPr>
          <a:xfrm>
            <a:off x="6844650" y="1399125"/>
            <a:ext cx="14787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</a:t>
            </a:r>
          </a:p>
        </p:txBody>
      </p:sp>
      <p:sp>
        <p:nvSpPr>
          <p:cNvPr id="270" name="Shape 270"/>
          <p:cNvSpPr/>
          <p:nvPr/>
        </p:nvSpPr>
        <p:spPr>
          <a:xfrm>
            <a:off x="228600" y="3460375"/>
            <a:ext cx="23700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Tractable density</a:t>
            </a:r>
          </a:p>
        </p:txBody>
      </p:sp>
      <p:sp>
        <p:nvSpPr>
          <p:cNvPr id="271" name="Shape 271"/>
          <p:cNvSpPr/>
          <p:nvPr/>
        </p:nvSpPr>
        <p:spPr>
          <a:xfrm>
            <a:off x="3030925" y="3460375"/>
            <a:ext cx="27144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Approximate density</a:t>
            </a:r>
          </a:p>
        </p:txBody>
      </p:sp>
      <p:sp>
        <p:nvSpPr>
          <p:cNvPr id="272" name="Shape 272"/>
          <p:cNvSpPr/>
          <p:nvPr/>
        </p:nvSpPr>
        <p:spPr>
          <a:xfrm>
            <a:off x="6442225" y="3344125"/>
            <a:ext cx="21117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Markov Chain</a:t>
            </a:r>
          </a:p>
        </p:txBody>
      </p:sp>
      <p:sp>
        <p:nvSpPr>
          <p:cNvPr id="273" name="Shape 273"/>
          <p:cNvSpPr/>
          <p:nvPr/>
        </p:nvSpPr>
        <p:spPr>
          <a:xfrm>
            <a:off x="2954725" y="4222375"/>
            <a:ext cx="17337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Variational</a:t>
            </a:r>
          </a:p>
        </p:txBody>
      </p:sp>
      <p:sp>
        <p:nvSpPr>
          <p:cNvPr id="274" name="Shape 274"/>
          <p:cNvSpPr/>
          <p:nvPr/>
        </p:nvSpPr>
        <p:spPr>
          <a:xfrm>
            <a:off x="5164525" y="4222375"/>
            <a:ext cx="21117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Markov Chain</a:t>
            </a:r>
          </a:p>
        </p:txBody>
      </p:sp>
      <p:sp>
        <p:nvSpPr>
          <p:cNvPr id="275" name="Shape 275"/>
          <p:cNvSpPr txBox="1"/>
          <p:nvPr/>
        </p:nvSpPr>
        <p:spPr>
          <a:xfrm>
            <a:off x="2669675" y="4602675"/>
            <a:ext cx="29232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Variational Autoencoder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5260475" y="4602675"/>
            <a:ext cx="20679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Boltzmann Machine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x="7249975" y="3693975"/>
            <a:ext cx="648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GSN</a:t>
            </a:r>
          </a:p>
        </p:txBody>
      </p:sp>
      <p:sp>
        <p:nvSpPr>
          <p:cNvPr id="278" name="Shape 278"/>
          <p:cNvSpPr txBox="1"/>
          <p:nvPr/>
        </p:nvSpPr>
        <p:spPr>
          <a:xfrm>
            <a:off x="7326175" y="1712775"/>
            <a:ext cx="6486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GAN</a:t>
            </a:r>
          </a:p>
        </p:txBody>
      </p:sp>
      <p:cxnSp>
        <p:nvCxnSpPr>
          <p:cNvPr id="279" name="Shape 279"/>
          <p:cNvCxnSpPr>
            <a:stCxn id="267" idx="2"/>
            <a:endCxn id="270" idx="0"/>
          </p:cNvCxnSpPr>
          <p:nvPr/>
        </p:nvCxnSpPr>
        <p:spPr>
          <a:xfrm flipH="1">
            <a:off x="1413575" y="3071125"/>
            <a:ext cx="1018200" cy="38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0" name="Shape 280"/>
          <p:cNvCxnSpPr>
            <a:endCxn id="271" idx="0"/>
          </p:cNvCxnSpPr>
          <p:nvPr/>
        </p:nvCxnSpPr>
        <p:spPr>
          <a:xfrm>
            <a:off x="2431825" y="3070975"/>
            <a:ext cx="1956300" cy="38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1" name="Shape 281"/>
          <p:cNvCxnSpPr>
            <a:endCxn id="267" idx="0"/>
          </p:cNvCxnSpPr>
          <p:nvPr/>
        </p:nvCxnSpPr>
        <p:spPr>
          <a:xfrm flipH="1">
            <a:off x="2431775" y="2370625"/>
            <a:ext cx="2054100" cy="30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2" name="Shape 282"/>
          <p:cNvCxnSpPr>
            <a:stCxn id="266" idx="2"/>
            <a:endCxn id="268" idx="0"/>
          </p:cNvCxnSpPr>
          <p:nvPr/>
        </p:nvCxnSpPr>
        <p:spPr>
          <a:xfrm>
            <a:off x="4468775" y="2370650"/>
            <a:ext cx="1453800" cy="306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3" name="Shape 283"/>
          <p:cNvCxnSpPr>
            <a:stCxn id="268" idx="2"/>
            <a:endCxn id="272" idx="0"/>
          </p:cNvCxnSpPr>
          <p:nvPr/>
        </p:nvCxnSpPr>
        <p:spPr>
          <a:xfrm>
            <a:off x="5922675" y="3071125"/>
            <a:ext cx="1575300" cy="273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4" name="Shape 284"/>
          <p:cNvCxnSpPr/>
          <p:nvPr/>
        </p:nvCxnSpPr>
        <p:spPr>
          <a:xfrm rot="10800000" flipH="1">
            <a:off x="6421700" y="1752325"/>
            <a:ext cx="416700" cy="925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5" name="Shape 285"/>
          <p:cNvCxnSpPr>
            <a:endCxn id="274" idx="0"/>
          </p:cNvCxnSpPr>
          <p:nvPr/>
        </p:nvCxnSpPr>
        <p:spPr>
          <a:xfrm>
            <a:off x="4769275" y="3865675"/>
            <a:ext cx="1451100" cy="35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6" name="Shape 286"/>
          <p:cNvCxnSpPr>
            <a:endCxn id="273" idx="0"/>
          </p:cNvCxnSpPr>
          <p:nvPr/>
        </p:nvCxnSpPr>
        <p:spPr>
          <a:xfrm flipH="1">
            <a:off x="3821575" y="3865675"/>
            <a:ext cx="419400" cy="35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87" name="Shape 287"/>
          <p:cNvSpPr txBox="1"/>
          <p:nvPr/>
        </p:nvSpPr>
        <p:spPr>
          <a:xfrm>
            <a:off x="3107125" y="5136075"/>
            <a:ext cx="60114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copyright and adapted from Ian Goodfellow, Tutorial on Generative Adversarial Networks, 2017.</a:t>
            </a:r>
          </a:p>
        </p:txBody>
      </p:sp>
      <p:sp>
        <p:nvSpPr>
          <p:cNvPr id="288" name="Shape 288"/>
          <p:cNvSpPr/>
          <p:nvPr/>
        </p:nvSpPr>
        <p:spPr>
          <a:xfrm>
            <a:off x="2716325" y="4667975"/>
            <a:ext cx="2243700" cy="273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7379850" y="1822875"/>
            <a:ext cx="548700" cy="273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210675" y="1684825"/>
            <a:ext cx="28203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Today: discuss 3 most popular types of generative models today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197007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Shape 1804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So far...</a:t>
            </a:r>
          </a:p>
        </p:txBody>
      </p:sp>
      <p:sp>
        <p:nvSpPr>
          <p:cNvPr id="1805" name="Shape 1805"/>
          <p:cNvSpPr txBox="1">
            <a:spLocks noGrp="1"/>
          </p:cNvSpPr>
          <p:nvPr>
            <p:ph type="body" idx="1"/>
          </p:nvPr>
        </p:nvSpPr>
        <p:spPr>
          <a:xfrm>
            <a:off x="266300" y="1909150"/>
            <a:ext cx="8229600" cy="244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PixelCNNs define tractable density function, optimize likelihood of training data: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VAEs define intractable density function with latent </a:t>
            </a:r>
            <a:r>
              <a:rPr lang="en" b="1"/>
              <a:t>z</a:t>
            </a:r>
            <a:r>
              <a:rPr lang="en"/>
              <a:t>:  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Cannot optimize directly, derive and optimize lower bound on likelihood instead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</p:txBody>
      </p:sp>
      <p:pic>
        <p:nvPicPr>
          <p:cNvPr id="1807" name="Shape 18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950" y="3022625"/>
            <a:ext cx="2581325" cy="5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Shape 18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51" y="1885251"/>
            <a:ext cx="2928775" cy="64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9" name="Shape 1809"/>
          <p:cNvSpPr txBox="1"/>
          <p:nvPr/>
        </p:nvSpPr>
        <p:spPr>
          <a:xfrm>
            <a:off x="266300" y="3881650"/>
            <a:ext cx="8809500" cy="117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 if we give up on explicitly modeling density, and just want ability to sample?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3CEBB98-0AC7-4A4E-A821-917196DE87C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125688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Shape 1814"/>
          <p:cNvSpPr txBox="1">
            <a:spLocks noGrp="1"/>
          </p:cNvSpPr>
          <p:nvPr>
            <p:ph type="title"/>
          </p:nvPr>
        </p:nvSpPr>
        <p:spPr>
          <a:xfrm>
            <a:off x="228600" y="834629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So far...</a:t>
            </a:r>
          </a:p>
        </p:txBody>
      </p:sp>
      <p:sp>
        <p:nvSpPr>
          <p:cNvPr id="1815" name="Shape 1815"/>
          <p:cNvSpPr txBox="1">
            <a:spLocks noGrp="1"/>
          </p:cNvSpPr>
          <p:nvPr>
            <p:ph type="body" idx="1"/>
          </p:nvPr>
        </p:nvSpPr>
        <p:spPr>
          <a:xfrm>
            <a:off x="266300" y="1909150"/>
            <a:ext cx="8229600" cy="244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PixelCNNs define tractable density function, optimize likelihood of training data: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VAEs define intractable density function with latent </a:t>
            </a:r>
            <a:r>
              <a:rPr lang="en" b="1"/>
              <a:t>z</a:t>
            </a:r>
            <a:r>
              <a:rPr lang="en"/>
              <a:t>:  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r>
              <a:rPr lang="en"/>
              <a:t>Cannot optimize directly, derive and optimize lower bound on likelihood instead</a:t>
            </a:r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  <a:p>
            <a:pPr>
              <a:buNone/>
            </a:pPr>
            <a:endParaRPr/>
          </a:p>
        </p:txBody>
      </p:sp>
      <p:pic>
        <p:nvPicPr>
          <p:cNvPr id="1817" name="Shape 18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950" y="3022625"/>
            <a:ext cx="2581325" cy="5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8" name="Shape 18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51" y="1885251"/>
            <a:ext cx="2928775" cy="64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9" name="Shape 1819"/>
          <p:cNvSpPr txBox="1"/>
          <p:nvPr/>
        </p:nvSpPr>
        <p:spPr>
          <a:xfrm>
            <a:off x="266300" y="3881650"/>
            <a:ext cx="8809500" cy="117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 if we give up on explicitly modeling density, and just want ability to sample?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GANs: don’t work with any explicit density function!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2FD2FBF-1B64-5249-84FE-6A6F05C7D106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60078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VAEs are a combination of the following ideas: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Auto Encoders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Variational</a:t>
            </a:r>
            <a:r>
              <a:rPr lang="en-US" dirty="0"/>
              <a:t> Approximation</a:t>
            </a:r>
          </a:p>
          <a:p>
            <a:pPr lvl="1">
              <a:buFont typeface="Arial" charset="0"/>
              <a:buChar char="•"/>
            </a:pPr>
            <a:r>
              <a:rPr lang="en-US" dirty="0" err="1"/>
              <a:t>Variational</a:t>
            </a:r>
            <a:r>
              <a:rPr lang="en-US" dirty="0"/>
              <a:t> Lower Bound / ELBO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Amortized Inference Neural Networks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</a:t>
            </a:r>
            <a:r>
              <a:rPr lang="en-US" dirty="0" err="1"/>
              <a:t>Reparameterization</a:t>
            </a:r>
            <a:r>
              <a:rPr lang="en-US" dirty="0"/>
              <a:t>” Trick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945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sz="3800" dirty="0"/>
              <a:t>Generative </a:t>
            </a:r>
            <a:r>
              <a:rPr lang="en-US" sz="3800"/>
              <a:t>Adversarial Networks (GANs)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GANs are a combination of the following ideas: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Learning to Sample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dirty="0"/>
              <a:t>Connection to Inverse Transform Sampling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Adversarial Training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</a:t>
            </a:r>
            <a:r>
              <a:rPr lang="en-US" dirty="0" err="1"/>
              <a:t>Reparameterization</a:t>
            </a:r>
            <a:r>
              <a:rPr lang="en-US" dirty="0"/>
              <a:t>” Trick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783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Interview 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 give you </a:t>
                </a:r>
                <a:r>
                  <a:rPr lang="en-US" i="1" dirty="0"/>
                  <a:t>u</a:t>
                </a:r>
                <a:r>
                  <a:rPr lang="en-US" dirty="0"/>
                  <a:t> ~ U(0,1)</a:t>
                </a:r>
              </a:p>
              <a:p>
                <a:endParaRPr lang="en-US" dirty="0"/>
              </a:p>
              <a:p>
                <a:r>
                  <a:rPr lang="en-US" dirty="0"/>
                  <a:t>Produce a sample from Bern(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98" t="-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/>
              <a:t>Slightly Harder </a:t>
            </a:r>
            <a:r>
              <a:rPr lang="en-US" dirty="0"/>
              <a:t>Interview 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 give you </a:t>
                </a:r>
                <a:r>
                  <a:rPr lang="en-US" i="1" dirty="0"/>
                  <a:t>u</a:t>
                </a:r>
                <a:r>
                  <a:rPr lang="en-US" dirty="0"/>
                  <a:t> ~ U(0,1)</a:t>
                </a:r>
              </a:p>
              <a:p>
                <a:endParaRPr lang="en-US" dirty="0"/>
              </a:p>
              <a:p>
                <a:r>
                  <a:rPr lang="en-US" dirty="0"/>
                  <a:t>Produce a sample from Cat(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π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98" t="-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128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Harder Interview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give you </a:t>
            </a:r>
            <a:r>
              <a:rPr lang="en-US" i="1" dirty="0"/>
              <a:t>u</a:t>
            </a:r>
            <a:r>
              <a:rPr lang="en-US" dirty="0"/>
              <a:t> ~ U(0,1)</a:t>
            </a:r>
          </a:p>
          <a:p>
            <a:endParaRPr lang="en-US" dirty="0"/>
          </a:p>
          <a:p>
            <a:r>
              <a:rPr lang="en-US" dirty="0"/>
              <a:t>Produce a sample from F</a:t>
            </a:r>
            <a:r>
              <a:rPr lang="en-US" baseline="-25000" dirty="0"/>
              <a:t>X</a:t>
            </a:r>
            <a:r>
              <a:rPr lang="en-US" dirty="0"/>
              <a:t>(x)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109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Inverse Transform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4098" name="Picture 2" descr="https://upload.wikimedia.org/wikipedia/commons/6/68/Inverse_transform_sampl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403" y="914400"/>
            <a:ext cx="5947797" cy="588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7045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Shape 1824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Generative Adversarial Networks</a:t>
            </a:r>
          </a:p>
        </p:txBody>
      </p:sp>
      <p:sp>
        <p:nvSpPr>
          <p:cNvPr id="1826" name="Shape 1826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827" name="Shape 1827"/>
          <p:cNvSpPr txBox="1"/>
          <p:nvPr/>
        </p:nvSpPr>
        <p:spPr>
          <a:xfrm>
            <a:off x="201100" y="2064600"/>
            <a:ext cx="8457000" cy="10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Problem: Want to sample from complex, high-dimensional training distribution.  No direct way to do this!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Solution: Sample from a simple distribution, e.g. random noise.  Learn transformation to training distribution.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</p:txBody>
      </p:sp>
      <p:sp>
        <p:nvSpPr>
          <p:cNvPr id="1828" name="Shape 1828"/>
          <p:cNvSpPr txBox="1"/>
          <p:nvPr/>
        </p:nvSpPr>
        <p:spPr>
          <a:xfrm>
            <a:off x="222650" y="3270900"/>
            <a:ext cx="28287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Q: What can we use to represent this complex transformation?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6DCEBC4-2DEF-A54B-83CD-C891027B870C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6240023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Shape 1833"/>
          <p:cNvSpPr txBox="1"/>
          <p:nvPr/>
        </p:nvSpPr>
        <p:spPr>
          <a:xfrm>
            <a:off x="201100" y="2064600"/>
            <a:ext cx="8457000" cy="10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Problem: Want to sample from complex, high-dimensional training distribution.  No direct way to do this!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Solution: Sample from a simple distribution, e.g. random noise.  Learn transformation to training distribution.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</p:txBody>
      </p:sp>
      <p:sp>
        <p:nvSpPr>
          <p:cNvPr id="1834" name="Shape 1834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Generative Adversarial Networks</a:t>
            </a:r>
          </a:p>
        </p:txBody>
      </p:sp>
      <p:sp>
        <p:nvSpPr>
          <p:cNvPr id="1836" name="Shape 1836"/>
          <p:cNvSpPr/>
          <p:nvPr/>
        </p:nvSpPr>
        <p:spPr>
          <a:xfrm>
            <a:off x="6058950" y="4877900"/>
            <a:ext cx="1532700" cy="2769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</a:p>
        </p:txBody>
      </p:sp>
      <p:sp>
        <p:nvSpPr>
          <p:cNvPr id="1837" name="Shape 1837"/>
          <p:cNvSpPr txBox="1"/>
          <p:nvPr/>
        </p:nvSpPr>
        <p:spPr>
          <a:xfrm>
            <a:off x="3630100" y="4954100"/>
            <a:ext cx="25584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Random noise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Shape 1838"/>
          <p:cNvSpPr/>
          <p:nvPr/>
        </p:nvSpPr>
        <p:spPr>
          <a:xfrm>
            <a:off x="6058950" y="4086150"/>
            <a:ext cx="1532700" cy="5508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</a:p>
        </p:txBody>
      </p:sp>
      <p:pic>
        <p:nvPicPr>
          <p:cNvPr id="1839" name="Shape 18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5452" y="3117524"/>
            <a:ext cx="699699" cy="727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0" name="Shape 1840"/>
          <p:cNvCxnSpPr>
            <a:stCxn id="1836" idx="0"/>
            <a:endCxn id="1838" idx="2"/>
          </p:cNvCxnSpPr>
          <p:nvPr/>
        </p:nvCxnSpPr>
        <p:spPr>
          <a:xfrm rot="10800000">
            <a:off x="6825300" y="463700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41" name="Shape 1841"/>
          <p:cNvCxnSpPr/>
          <p:nvPr/>
        </p:nvCxnSpPr>
        <p:spPr>
          <a:xfrm rot="10800000">
            <a:off x="6825300" y="384525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42" name="Shape 1842"/>
          <p:cNvSpPr txBox="1"/>
          <p:nvPr/>
        </p:nvSpPr>
        <p:spPr>
          <a:xfrm>
            <a:off x="3858700" y="3229325"/>
            <a:ext cx="2069100" cy="67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Sample from training distribution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3" name="Shape 1843"/>
          <p:cNvSpPr txBox="1"/>
          <p:nvPr/>
        </p:nvSpPr>
        <p:spPr>
          <a:xfrm>
            <a:off x="222650" y="3270900"/>
            <a:ext cx="28287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Q: What can we use to represent this complex transformation?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4" name="Shape 1844"/>
          <p:cNvSpPr txBox="1"/>
          <p:nvPr/>
        </p:nvSpPr>
        <p:spPr>
          <a:xfrm>
            <a:off x="222650" y="3956700"/>
            <a:ext cx="28287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A: A neural network!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Shape 1845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A6D56E8-4A0B-9540-B8CB-9E0781AEA1F6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854588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sz="3800" dirty="0"/>
              <a:t>Generative </a:t>
            </a:r>
            <a:r>
              <a:rPr lang="en-US" sz="3800"/>
              <a:t>Adversarial Networks (GANs)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GANs are a combination of the following ideas: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Learning to Sample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dirty="0"/>
              <a:t>Connection to Inverse Transform Sampling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Adversarial Training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</a:t>
            </a:r>
            <a:r>
              <a:rPr lang="en-US" dirty="0" err="1"/>
              <a:t>Reparameterization</a:t>
            </a:r>
            <a:r>
              <a:rPr lang="en-US" dirty="0"/>
              <a:t>” Trick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207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Shape 1850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852" name="Shape 1852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 </a:t>
            </a:r>
          </a:p>
        </p:txBody>
      </p:sp>
      <p:sp>
        <p:nvSpPr>
          <p:cNvPr id="1853" name="Shape 1853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26DCB-9F4F-CA4F-B5A5-04890A2EA50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504070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Shape 1858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860" name="Shape 1860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 </a:t>
            </a:r>
          </a:p>
        </p:txBody>
      </p:sp>
      <p:sp>
        <p:nvSpPr>
          <p:cNvPr id="1861" name="Shape 1861"/>
          <p:cNvSpPr/>
          <p:nvPr/>
        </p:nvSpPr>
        <p:spPr>
          <a:xfrm>
            <a:off x="2381950" y="4821875"/>
            <a:ext cx="1532700" cy="2409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</a:p>
        </p:txBody>
      </p:sp>
      <p:sp>
        <p:nvSpPr>
          <p:cNvPr id="1862" name="Shape 1862"/>
          <p:cNvSpPr txBox="1"/>
          <p:nvPr/>
        </p:nvSpPr>
        <p:spPr>
          <a:xfrm>
            <a:off x="433600" y="4763525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Random noise</a:t>
            </a:r>
          </a:p>
        </p:txBody>
      </p:sp>
      <p:sp>
        <p:nvSpPr>
          <p:cNvPr id="1863" name="Shape 1863"/>
          <p:cNvSpPr/>
          <p:nvPr/>
        </p:nvSpPr>
        <p:spPr>
          <a:xfrm>
            <a:off x="2122425" y="4256100"/>
            <a:ext cx="2097000" cy="3249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</a:p>
        </p:txBody>
      </p:sp>
      <p:pic>
        <p:nvPicPr>
          <p:cNvPr id="1864" name="Shape 18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325" y="3504963"/>
            <a:ext cx="493150" cy="51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5" name="Shape 18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0900" y="3504388"/>
            <a:ext cx="465232" cy="498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6" name="Shape 1866"/>
          <p:cNvCxnSpPr/>
          <p:nvPr/>
        </p:nvCxnSpPr>
        <p:spPr>
          <a:xfrm rot="10800000">
            <a:off x="3148300" y="4017825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67" name="Shape 1867"/>
          <p:cNvSpPr/>
          <p:nvPr/>
        </p:nvSpPr>
        <p:spPr>
          <a:xfrm>
            <a:off x="3012700" y="2934650"/>
            <a:ext cx="2208900" cy="330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</a:p>
        </p:txBody>
      </p:sp>
      <p:cxnSp>
        <p:nvCxnSpPr>
          <p:cNvPr id="1868" name="Shape 1868"/>
          <p:cNvCxnSpPr>
            <a:endCxn id="1867" idx="2"/>
          </p:cNvCxnSpPr>
          <p:nvPr/>
        </p:nvCxnSpPr>
        <p:spPr>
          <a:xfrm rot="10800000" flipH="1">
            <a:off x="3175750" y="3264950"/>
            <a:ext cx="9414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69" name="Shape 1869"/>
          <p:cNvCxnSpPr>
            <a:endCxn id="1867" idx="2"/>
          </p:cNvCxnSpPr>
          <p:nvPr/>
        </p:nvCxnSpPr>
        <p:spPr>
          <a:xfrm rot="10800000">
            <a:off x="4117150" y="3264950"/>
            <a:ext cx="10209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0" name="Shape 1870"/>
          <p:cNvCxnSpPr/>
          <p:nvPr/>
        </p:nvCxnSpPr>
        <p:spPr>
          <a:xfrm rot="10800000">
            <a:off x="4117150" y="269375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71" name="Shape 1871"/>
          <p:cNvSpPr txBox="1"/>
          <p:nvPr/>
        </p:nvSpPr>
        <p:spPr>
          <a:xfrm>
            <a:off x="376800" y="3508975"/>
            <a:ext cx="2097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Fake Images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(from generator)</a:t>
            </a:r>
          </a:p>
        </p:txBody>
      </p:sp>
      <p:sp>
        <p:nvSpPr>
          <p:cNvPr id="1872" name="Shape 1872"/>
          <p:cNvSpPr txBox="1"/>
          <p:nvPr/>
        </p:nvSpPr>
        <p:spPr>
          <a:xfrm>
            <a:off x="5732299" y="3508962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 Images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(from training set)</a:t>
            </a:r>
          </a:p>
        </p:txBody>
      </p:sp>
      <p:sp>
        <p:nvSpPr>
          <p:cNvPr id="1873" name="Shape 1873"/>
          <p:cNvSpPr txBox="1"/>
          <p:nvPr/>
        </p:nvSpPr>
        <p:spPr>
          <a:xfrm>
            <a:off x="2995599" y="2385850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 or Fake</a:t>
            </a:r>
          </a:p>
        </p:txBody>
      </p:sp>
      <p:pic>
        <p:nvPicPr>
          <p:cNvPr id="1874" name="Shape 18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7876" y="3504962"/>
            <a:ext cx="493149" cy="49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5" name="Shape 18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4776" y="3508138"/>
            <a:ext cx="493149" cy="5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Shape 18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6701" y="3508974"/>
            <a:ext cx="465225" cy="49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Shape 18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2501" y="3508971"/>
            <a:ext cx="465225" cy="4889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8" name="Shape 1878"/>
          <p:cNvCxnSpPr/>
          <p:nvPr/>
        </p:nvCxnSpPr>
        <p:spPr>
          <a:xfrm rot="10800000">
            <a:off x="3148300" y="4586362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79" name="Shape 1879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880" name="Shape 1880"/>
          <p:cNvSpPr txBox="1"/>
          <p:nvPr/>
        </p:nvSpPr>
        <p:spPr>
          <a:xfrm>
            <a:off x="4997653" y="5219100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Fake and real images copyright Emily Denton et al. 2015. Reproduced with permission.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36BF54D6-BF90-2147-8ACF-E7DCAA24722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03579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/>
          <p:nvPr/>
        </p:nvSpPr>
        <p:spPr>
          <a:xfrm>
            <a:off x="2913600" y="4856137"/>
            <a:ext cx="20283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Shape 746"/>
          <p:cNvSpPr/>
          <p:nvPr/>
        </p:nvSpPr>
        <p:spPr>
          <a:xfrm>
            <a:off x="3321450" y="3892075"/>
            <a:ext cx="1212600" cy="311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7" name="Shape 747"/>
          <p:cNvCxnSpPr>
            <a:stCxn id="745" idx="0"/>
            <a:endCxn id="746" idx="2"/>
          </p:cNvCxnSpPr>
          <p:nvPr/>
        </p:nvCxnSpPr>
        <p:spPr>
          <a:xfrm rot="10800000">
            <a:off x="3927750" y="4203337"/>
            <a:ext cx="0" cy="652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48" name="Shape 748"/>
          <p:cNvSpPr txBox="1"/>
          <p:nvPr/>
        </p:nvSpPr>
        <p:spPr>
          <a:xfrm>
            <a:off x="4232775" y="4330050"/>
            <a:ext cx="1275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Encoder</a:t>
            </a:r>
          </a:p>
        </p:txBody>
      </p:sp>
      <p:sp>
        <p:nvSpPr>
          <p:cNvPr id="749" name="Shape 749"/>
          <p:cNvSpPr txBox="1"/>
          <p:nvPr/>
        </p:nvSpPr>
        <p:spPr>
          <a:xfrm>
            <a:off x="1342675" y="4774000"/>
            <a:ext cx="1485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data</a:t>
            </a:r>
          </a:p>
        </p:txBody>
      </p:sp>
      <p:sp>
        <p:nvSpPr>
          <p:cNvPr id="750" name="Shape 750"/>
          <p:cNvSpPr txBox="1"/>
          <p:nvPr/>
        </p:nvSpPr>
        <p:spPr>
          <a:xfrm>
            <a:off x="1799875" y="3809875"/>
            <a:ext cx="1485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Features</a:t>
            </a:r>
          </a:p>
        </p:txBody>
      </p:sp>
      <p:pic>
        <p:nvPicPr>
          <p:cNvPr id="751" name="Shape 7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8497" y="4931984"/>
            <a:ext cx="178500" cy="159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Shape 7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8500" y="3949022"/>
            <a:ext cx="178500" cy="1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Shape 753"/>
          <p:cNvSpPr txBox="1"/>
          <p:nvPr/>
        </p:nvSpPr>
        <p:spPr>
          <a:xfrm>
            <a:off x="4232775" y="3365900"/>
            <a:ext cx="1275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Decoder</a:t>
            </a:r>
          </a:p>
        </p:txBody>
      </p:sp>
      <p:sp>
        <p:nvSpPr>
          <p:cNvPr id="754" name="Shape 754"/>
          <p:cNvSpPr txBox="1"/>
          <p:nvPr/>
        </p:nvSpPr>
        <p:spPr>
          <a:xfrm>
            <a:off x="1132775" y="2820550"/>
            <a:ext cx="1771800" cy="59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Reconstructed input data</a:t>
            </a:r>
          </a:p>
        </p:txBody>
      </p:sp>
      <p:pic>
        <p:nvPicPr>
          <p:cNvPr id="755" name="Shape 755"/>
          <p:cNvPicPr preferRelativeResize="0"/>
          <p:nvPr/>
        </p:nvPicPr>
        <p:blipFill rotWithShape="1">
          <a:blip r:embed="rId5">
            <a:alphaModFix/>
          </a:blip>
          <a:srcRect b="60488"/>
          <a:stretch/>
        </p:blipFill>
        <p:spPr>
          <a:xfrm>
            <a:off x="6739522" y="3809876"/>
            <a:ext cx="2184977" cy="1478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6" name="Shape 756"/>
          <p:cNvCxnSpPr/>
          <p:nvPr/>
        </p:nvCxnSpPr>
        <p:spPr>
          <a:xfrm rot="10800000">
            <a:off x="3927750" y="3239275"/>
            <a:ext cx="0" cy="652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57" name="Shape 757"/>
          <p:cNvSpPr/>
          <p:nvPr/>
        </p:nvSpPr>
        <p:spPr>
          <a:xfrm>
            <a:off x="2913587" y="2921912"/>
            <a:ext cx="2028300" cy="3114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8" name="Shape 7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4861" y="2946751"/>
            <a:ext cx="165775" cy="2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Shape 759"/>
          <p:cNvPicPr preferRelativeResize="0"/>
          <p:nvPr/>
        </p:nvPicPr>
        <p:blipFill rotWithShape="1">
          <a:blip r:embed="rId5">
            <a:alphaModFix/>
          </a:blip>
          <a:srcRect t="51473" b="9899"/>
          <a:stretch/>
        </p:blipFill>
        <p:spPr>
          <a:xfrm>
            <a:off x="6752624" y="1339399"/>
            <a:ext cx="2141650" cy="141643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Shape 760"/>
          <p:cNvSpPr txBox="1"/>
          <p:nvPr/>
        </p:nvSpPr>
        <p:spPr>
          <a:xfrm>
            <a:off x="6860475" y="1049600"/>
            <a:ext cx="2202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Reconstructed data</a:t>
            </a:r>
          </a:p>
        </p:txBody>
      </p:sp>
      <p:sp>
        <p:nvSpPr>
          <p:cNvPr id="761" name="Shape 761"/>
          <p:cNvSpPr txBox="1"/>
          <p:nvPr/>
        </p:nvSpPr>
        <p:spPr>
          <a:xfrm>
            <a:off x="6690925" y="3574675"/>
            <a:ext cx="2202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data</a:t>
            </a:r>
          </a:p>
        </p:txBody>
      </p:sp>
      <p:cxnSp>
        <p:nvCxnSpPr>
          <p:cNvPr id="762" name="Shape 762"/>
          <p:cNvCxnSpPr/>
          <p:nvPr/>
        </p:nvCxnSpPr>
        <p:spPr>
          <a:xfrm rot="10800000">
            <a:off x="7840575" y="3456775"/>
            <a:ext cx="0" cy="217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3" name="Shape 763"/>
          <p:cNvSpPr txBox="1"/>
          <p:nvPr/>
        </p:nvSpPr>
        <p:spPr>
          <a:xfrm>
            <a:off x="6584750" y="2986775"/>
            <a:ext cx="24774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Encoder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4-layer conv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Decoder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4-layer upconv</a:t>
            </a:r>
          </a:p>
        </p:txBody>
      </p:sp>
      <p:cxnSp>
        <p:nvCxnSpPr>
          <p:cNvPr id="764" name="Shape 764"/>
          <p:cNvCxnSpPr/>
          <p:nvPr/>
        </p:nvCxnSpPr>
        <p:spPr>
          <a:xfrm rot="10800000">
            <a:off x="7832000" y="2762400"/>
            <a:ext cx="0" cy="217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5" name="Shape 765"/>
          <p:cNvSpPr txBox="1"/>
          <p:nvPr/>
        </p:nvSpPr>
        <p:spPr>
          <a:xfrm>
            <a:off x="2828275" y="1808062"/>
            <a:ext cx="2124300" cy="47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L2 Loss function: </a:t>
            </a:r>
          </a:p>
        </p:txBody>
      </p:sp>
      <p:pic>
        <p:nvPicPr>
          <p:cNvPr id="766" name="Shape 7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01773" y="2252751"/>
            <a:ext cx="847150" cy="2692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7" name="Shape 767"/>
          <p:cNvCxnSpPr/>
          <p:nvPr/>
        </p:nvCxnSpPr>
        <p:spPr>
          <a:xfrm rot="10800000">
            <a:off x="3927760" y="2574325"/>
            <a:ext cx="0" cy="354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8" name="Shape 768"/>
          <p:cNvSpPr/>
          <p:nvPr/>
        </p:nvSpPr>
        <p:spPr>
          <a:xfrm>
            <a:off x="4527150" y="2368750"/>
            <a:ext cx="1085950" cy="2648800"/>
          </a:xfrm>
          <a:custGeom>
            <a:avLst/>
            <a:gdLst/>
            <a:ahLst/>
            <a:cxnLst/>
            <a:rect l="0" t="0" r="0" b="0"/>
            <a:pathLst>
              <a:path w="43438" h="105952" extrusionOk="0">
                <a:moveTo>
                  <a:pt x="16730" y="105952"/>
                </a:moveTo>
                <a:lnTo>
                  <a:pt x="43438" y="105952"/>
                </a:lnTo>
                <a:lnTo>
                  <a:pt x="43438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769" name="Shape 769"/>
          <p:cNvSpPr txBox="1"/>
          <p:nvPr/>
        </p:nvSpPr>
        <p:spPr>
          <a:xfrm>
            <a:off x="0" y="8572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Shape 770"/>
          <p:cNvSpPr txBox="1"/>
          <p:nvPr/>
        </p:nvSpPr>
        <p:spPr>
          <a:xfrm>
            <a:off x="274925" y="1623175"/>
            <a:ext cx="25629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Train such that features can be used to reconstruct original data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58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3800" dirty="0" err="1"/>
              <a:t>Autoencoders</a:t>
            </a:r>
            <a:endParaRPr lang="en" sz="3800" dirty="0"/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FE1F704-E8AB-4EAF-994B-6060786B6774}"/>
                  </a:ext>
                </a:extLst>
              </p14:cNvPr>
              <p14:cNvContentPartPr/>
              <p14:nvPr/>
            </p14:nvContentPartPr>
            <p14:xfrm>
              <a:off x="199080" y="1644120"/>
              <a:ext cx="4972320" cy="3606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FE1F704-E8AB-4EAF-994B-6060786B67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9720" y="1634760"/>
                <a:ext cx="4991040" cy="362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58697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Shape 1885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887" name="Shape 1887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888" name="Shape 1888"/>
          <p:cNvSpPr txBox="1"/>
          <p:nvPr/>
        </p:nvSpPr>
        <p:spPr>
          <a:xfrm>
            <a:off x="187975" y="2304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jointly in </a:t>
            </a:r>
            <a:r>
              <a:rPr lang="en" sz="16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minimax game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889" name="Shape 18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850" y="3180426"/>
            <a:ext cx="6911124" cy="5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0" name="Shape 1890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C781E7C-7A97-5249-B8A4-6A733B17B6D6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639982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Shape 1895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897" name="Shape 1897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898" name="Shape 1898"/>
          <p:cNvSpPr txBox="1"/>
          <p:nvPr/>
        </p:nvSpPr>
        <p:spPr>
          <a:xfrm>
            <a:off x="187975" y="2304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jointly in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game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899" name="Shape 18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850" y="3180426"/>
            <a:ext cx="6911124" cy="5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0" name="Shape 1900"/>
          <p:cNvSpPr/>
          <p:nvPr/>
        </p:nvSpPr>
        <p:spPr>
          <a:xfrm rot="-5400000">
            <a:off x="3756900" y="3250075"/>
            <a:ext cx="154200" cy="7929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Shape 1901"/>
          <p:cNvSpPr txBox="1"/>
          <p:nvPr/>
        </p:nvSpPr>
        <p:spPr>
          <a:xfrm>
            <a:off x="2944475" y="3604950"/>
            <a:ext cx="17838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real data x</a:t>
            </a:r>
          </a:p>
        </p:txBody>
      </p:sp>
      <p:sp>
        <p:nvSpPr>
          <p:cNvPr id="1902" name="Shape 1902"/>
          <p:cNvSpPr/>
          <p:nvPr/>
        </p:nvSpPr>
        <p:spPr>
          <a:xfrm rot="-5400000">
            <a:off x="6905850" y="2920525"/>
            <a:ext cx="154200" cy="14520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3" name="Shape 1903"/>
          <p:cNvSpPr txBox="1"/>
          <p:nvPr/>
        </p:nvSpPr>
        <p:spPr>
          <a:xfrm>
            <a:off x="5935725" y="3604950"/>
            <a:ext cx="22977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generated fake data G(z) </a:t>
            </a:r>
          </a:p>
        </p:txBody>
      </p:sp>
      <p:sp>
        <p:nvSpPr>
          <p:cNvPr id="1904" name="Shape 1904"/>
          <p:cNvSpPr txBox="1"/>
          <p:nvPr/>
        </p:nvSpPr>
        <p:spPr>
          <a:xfrm>
            <a:off x="3291125" y="2618137"/>
            <a:ext cx="43473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outputs likelihood in (0,1) of real image </a:t>
            </a:r>
          </a:p>
        </p:txBody>
      </p:sp>
      <p:sp>
        <p:nvSpPr>
          <p:cNvPr id="1905" name="Shape 1905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BCE5F23-A6E6-ED4C-938C-38E2B3F3F84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344434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Shape 1910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12" name="Shape 1912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913" name="Shape 1913"/>
          <p:cNvSpPr txBox="1"/>
          <p:nvPr/>
        </p:nvSpPr>
        <p:spPr>
          <a:xfrm>
            <a:off x="187975" y="2304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jointly in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game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14" name="Shape 19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850" y="3180426"/>
            <a:ext cx="6911124" cy="5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5" name="Shape 1915"/>
          <p:cNvSpPr/>
          <p:nvPr/>
        </p:nvSpPr>
        <p:spPr>
          <a:xfrm rot="-5400000">
            <a:off x="3756900" y="3250075"/>
            <a:ext cx="154200" cy="7929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6" name="Shape 1916"/>
          <p:cNvSpPr txBox="1"/>
          <p:nvPr/>
        </p:nvSpPr>
        <p:spPr>
          <a:xfrm>
            <a:off x="2944475" y="3604950"/>
            <a:ext cx="17838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real data x</a:t>
            </a:r>
          </a:p>
        </p:txBody>
      </p:sp>
      <p:sp>
        <p:nvSpPr>
          <p:cNvPr id="1917" name="Shape 1917"/>
          <p:cNvSpPr/>
          <p:nvPr/>
        </p:nvSpPr>
        <p:spPr>
          <a:xfrm rot="-5400000">
            <a:off x="6905850" y="2920525"/>
            <a:ext cx="154200" cy="14520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8" name="Shape 1918"/>
          <p:cNvSpPr txBox="1"/>
          <p:nvPr/>
        </p:nvSpPr>
        <p:spPr>
          <a:xfrm>
            <a:off x="5935725" y="3604950"/>
            <a:ext cx="22977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generated fake data G(z) </a:t>
            </a:r>
          </a:p>
        </p:txBody>
      </p:sp>
      <p:sp>
        <p:nvSpPr>
          <p:cNvPr id="1919" name="Shape 1919"/>
          <p:cNvSpPr txBox="1"/>
          <p:nvPr/>
        </p:nvSpPr>
        <p:spPr>
          <a:xfrm>
            <a:off x="3291125" y="2618137"/>
            <a:ext cx="43473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outputs likelihood in (0,1) of real image </a:t>
            </a:r>
          </a:p>
        </p:txBody>
      </p:sp>
      <p:sp>
        <p:nvSpPr>
          <p:cNvPr id="1920" name="Shape 1920"/>
          <p:cNvSpPr txBox="1"/>
          <p:nvPr/>
        </p:nvSpPr>
        <p:spPr>
          <a:xfrm>
            <a:off x="35575" y="4709500"/>
            <a:ext cx="8508600" cy="97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(θ</a:t>
            </a:r>
            <a:r>
              <a:rPr lang="en" sz="16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wants to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maximize objective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such that D(x) is close to 1 (real) and D(G(z)) is close to 0 (fake)</a:t>
            </a:r>
          </a:p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(θ</a:t>
            </a:r>
            <a:r>
              <a:rPr lang="en" sz="16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wants to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minimize objective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such that D(G(z)) is close to 1 (discriminator is fooled into thinking generated G(z) is real)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1" name="Shape 1921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F83F0DD-4614-9A4D-BF1D-8639B95C760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8853222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Shape 1926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28" name="Shape 1928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29" name="Shape 19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327" y="1885026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0" name="Shape 1930"/>
          <p:cNvSpPr txBox="1"/>
          <p:nvPr/>
        </p:nvSpPr>
        <p:spPr>
          <a:xfrm>
            <a:off x="196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Shape 1931"/>
          <p:cNvSpPr txBox="1"/>
          <p:nvPr/>
        </p:nvSpPr>
        <p:spPr>
          <a:xfrm>
            <a:off x="269550" y="3579350"/>
            <a:ext cx="5444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Gradient descent 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</a:t>
            </a:r>
          </a:p>
        </p:txBody>
      </p:sp>
      <p:pic>
        <p:nvPicPr>
          <p:cNvPr id="1932" name="Shape 19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3" name="Shape 19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6000" y="4006026"/>
            <a:ext cx="3112674" cy="3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4" name="Shape 1934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029F8A1-C6D8-0540-ACA1-80577E2D5BE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621929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Shape 1939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41" name="Shape 1941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42" name="Shape 19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327" y="1885026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3" name="Shape 1943"/>
          <p:cNvSpPr txBox="1"/>
          <p:nvPr/>
        </p:nvSpPr>
        <p:spPr>
          <a:xfrm>
            <a:off x="196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4" name="Shape 1944"/>
          <p:cNvSpPr txBox="1"/>
          <p:nvPr/>
        </p:nvSpPr>
        <p:spPr>
          <a:xfrm>
            <a:off x="269550" y="3579350"/>
            <a:ext cx="5444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Gradient descent 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</a:t>
            </a:r>
          </a:p>
        </p:txBody>
      </p:sp>
      <p:pic>
        <p:nvPicPr>
          <p:cNvPr id="1945" name="Shape 19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" name="Shape 19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6000" y="4006026"/>
            <a:ext cx="3112674" cy="3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7" name="Shape 1947"/>
          <p:cNvSpPr txBox="1"/>
          <p:nvPr/>
        </p:nvSpPr>
        <p:spPr>
          <a:xfrm>
            <a:off x="693300" y="4484700"/>
            <a:ext cx="38859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 practice, optimizing this generator objective does not work well!</a:t>
            </a:r>
          </a:p>
        </p:txBody>
      </p:sp>
      <p:sp>
        <p:nvSpPr>
          <p:cNvPr id="1948" name="Shape 1948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pic>
        <p:nvPicPr>
          <p:cNvPr id="1949" name="Shape 19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6525" y="3855100"/>
            <a:ext cx="2198725" cy="1604815"/>
          </a:xfrm>
          <a:prstGeom prst="rect">
            <a:avLst/>
          </a:prstGeom>
          <a:noFill/>
          <a:ln>
            <a:noFill/>
          </a:ln>
        </p:spPr>
      </p:pic>
      <p:sp>
        <p:nvSpPr>
          <p:cNvPr id="1950" name="Shape 1950"/>
          <p:cNvSpPr txBox="1"/>
          <p:nvPr/>
        </p:nvSpPr>
        <p:spPr>
          <a:xfrm>
            <a:off x="4783600" y="403205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When sample is likely fake, want to learn from it to improve generator. But gradient in this region is relatively flat!</a:t>
            </a:r>
          </a:p>
        </p:txBody>
      </p:sp>
      <p:sp>
        <p:nvSpPr>
          <p:cNvPr id="1951" name="Shape 1951"/>
          <p:cNvSpPr txBox="1"/>
          <p:nvPr/>
        </p:nvSpPr>
        <p:spPr>
          <a:xfrm>
            <a:off x="7204400" y="2916712"/>
            <a:ext cx="18402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signal dominated by region where sample is already good</a:t>
            </a:r>
          </a:p>
        </p:txBody>
      </p:sp>
      <p:cxnSp>
        <p:nvCxnSpPr>
          <p:cNvPr id="1952" name="Shape 1952"/>
          <p:cNvCxnSpPr/>
          <p:nvPr/>
        </p:nvCxnSpPr>
        <p:spPr>
          <a:xfrm rot="10800000" flipH="1">
            <a:off x="6421925" y="4623350"/>
            <a:ext cx="410400" cy="2295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53" name="Shape 1953"/>
          <p:cNvCxnSpPr/>
          <p:nvPr/>
        </p:nvCxnSpPr>
        <p:spPr>
          <a:xfrm>
            <a:off x="8113425" y="3855100"/>
            <a:ext cx="348600" cy="10401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62449B3-E029-7046-B477-38335054C55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304840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Shape 1958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60" name="Shape 1960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61" name="Shape 19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327" y="1885026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2" name="Shape 1962"/>
          <p:cNvSpPr txBox="1"/>
          <p:nvPr/>
        </p:nvSpPr>
        <p:spPr>
          <a:xfrm>
            <a:off x="196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Shape 1963"/>
          <p:cNvSpPr txBox="1"/>
          <p:nvPr/>
        </p:nvSpPr>
        <p:spPr>
          <a:xfrm>
            <a:off x="269550" y="3579350"/>
            <a:ext cx="58482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Instead: Gradient </a:t>
            </a:r>
            <a:r>
              <a:rPr lang="en" sz="16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ascent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generator, </a:t>
            </a: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different objective</a:t>
            </a:r>
          </a:p>
        </p:txBody>
      </p:sp>
      <p:pic>
        <p:nvPicPr>
          <p:cNvPr id="1964" name="Shape 19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5" name="Shape 1965"/>
          <p:cNvSpPr txBox="1"/>
          <p:nvPr/>
        </p:nvSpPr>
        <p:spPr>
          <a:xfrm>
            <a:off x="7184750" y="5069950"/>
            <a:ext cx="18402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6" name="Shape 19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4900" y="4063351"/>
            <a:ext cx="2777736" cy="3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7" name="Shape 1967"/>
          <p:cNvSpPr txBox="1"/>
          <p:nvPr/>
        </p:nvSpPr>
        <p:spPr>
          <a:xfrm>
            <a:off x="159900" y="4408500"/>
            <a:ext cx="55926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Instead of minimizing likelihood of discriminator being correct, now maximize likelihood of discriminator being wrong.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Same objective of fooling discriminator, but now higher gradient signal for bad samples =&gt; works much better! Standard in practice.</a:t>
            </a:r>
          </a:p>
        </p:txBody>
      </p:sp>
      <p:sp>
        <p:nvSpPr>
          <p:cNvPr id="1968" name="Shape 1968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pic>
        <p:nvPicPr>
          <p:cNvPr id="1969" name="Shape 19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4675" y="3642962"/>
            <a:ext cx="2380624" cy="17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0" name="Shape 1970"/>
          <p:cNvSpPr txBox="1"/>
          <p:nvPr/>
        </p:nvSpPr>
        <p:spPr>
          <a:xfrm>
            <a:off x="5660100" y="44696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High gradient signal </a:t>
            </a:r>
          </a:p>
        </p:txBody>
      </p:sp>
      <p:sp>
        <p:nvSpPr>
          <p:cNvPr id="1971" name="Shape 1971"/>
          <p:cNvSpPr txBox="1"/>
          <p:nvPr/>
        </p:nvSpPr>
        <p:spPr>
          <a:xfrm>
            <a:off x="7336500" y="50792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Low gradient signal </a:t>
            </a:r>
          </a:p>
        </p:txBody>
      </p:sp>
      <p:cxnSp>
        <p:nvCxnSpPr>
          <p:cNvPr id="1972" name="Shape 1972"/>
          <p:cNvCxnSpPr/>
          <p:nvPr/>
        </p:nvCxnSpPr>
        <p:spPr>
          <a:xfrm rot="10800000" flipH="1">
            <a:off x="6552375" y="4037937"/>
            <a:ext cx="219600" cy="495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73" name="Shape 1973"/>
          <p:cNvCxnSpPr/>
          <p:nvPr/>
        </p:nvCxnSpPr>
        <p:spPr>
          <a:xfrm rot="10800000" flipH="1">
            <a:off x="8243875" y="4430262"/>
            <a:ext cx="73200" cy="750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215761DF-7F0B-8540-A451-BE691BBF661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945782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Shape 1978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/>
              <a:t>Training GANs: Two-player game</a:t>
            </a:r>
          </a:p>
        </p:txBody>
      </p:sp>
      <p:sp>
        <p:nvSpPr>
          <p:cNvPr id="1980" name="Shape 1980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81" name="Shape 19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327" y="1885026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2" name="Shape 1982"/>
          <p:cNvSpPr txBox="1"/>
          <p:nvPr/>
        </p:nvSpPr>
        <p:spPr>
          <a:xfrm>
            <a:off x="196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3" name="Shape 1983"/>
          <p:cNvSpPr txBox="1"/>
          <p:nvPr/>
        </p:nvSpPr>
        <p:spPr>
          <a:xfrm>
            <a:off x="269550" y="3579350"/>
            <a:ext cx="58482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Instead: Gradient </a:t>
            </a:r>
            <a:r>
              <a:rPr lang="en" sz="16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ascent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generator, </a:t>
            </a: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different objective</a:t>
            </a:r>
          </a:p>
        </p:txBody>
      </p:sp>
      <p:pic>
        <p:nvPicPr>
          <p:cNvPr id="1984" name="Shape 19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5" name="Shape 1985"/>
          <p:cNvSpPr txBox="1"/>
          <p:nvPr/>
        </p:nvSpPr>
        <p:spPr>
          <a:xfrm>
            <a:off x="159900" y="4408500"/>
            <a:ext cx="55926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Instead of minimizing likelihood of discriminator being correct, now maximize likelihood of discriminator being wrong.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Same objective of fooling discriminator, but now higher gradient signal for bad samples =&gt; works much better! Standard in practice.</a:t>
            </a:r>
          </a:p>
        </p:txBody>
      </p:sp>
      <p:sp>
        <p:nvSpPr>
          <p:cNvPr id="1986" name="Shape 1986"/>
          <p:cNvSpPr txBox="1"/>
          <p:nvPr/>
        </p:nvSpPr>
        <p:spPr>
          <a:xfrm>
            <a:off x="7184750" y="5069950"/>
            <a:ext cx="18402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7" name="Shape 19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4900" y="4063351"/>
            <a:ext cx="2777736" cy="3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8" name="Shape 1988"/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pic>
        <p:nvPicPr>
          <p:cNvPr id="1989" name="Shape 19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4675" y="3642962"/>
            <a:ext cx="2380624" cy="17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0" name="Shape 1990"/>
          <p:cNvSpPr txBox="1"/>
          <p:nvPr/>
        </p:nvSpPr>
        <p:spPr>
          <a:xfrm>
            <a:off x="5660100" y="44696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High gradient signal </a:t>
            </a:r>
          </a:p>
        </p:txBody>
      </p:sp>
      <p:sp>
        <p:nvSpPr>
          <p:cNvPr id="1991" name="Shape 1991"/>
          <p:cNvSpPr txBox="1"/>
          <p:nvPr/>
        </p:nvSpPr>
        <p:spPr>
          <a:xfrm>
            <a:off x="7336500" y="50792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Low gradient signal </a:t>
            </a:r>
          </a:p>
        </p:txBody>
      </p:sp>
      <p:cxnSp>
        <p:nvCxnSpPr>
          <p:cNvPr id="1992" name="Shape 1992"/>
          <p:cNvCxnSpPr/>
          <p:nvPr/>
        </p:nvCxnSpPr>
        <p:spPr>
          <a:xfrm rot="10800000" flipH="1">
            <a:off x="6552375" y="4037937"/>
            <a:ext cx="219600" cy="495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93" name="Shape 1993"/>
          <p:cNvCxnSpPr/>
          <p:nvPr/>
        </p:nvCxnSpPr>
        <p:spPr>
          <a:xfrm rot="10800000" flipH="1">
            <a:off x="8243875" y="4430262"/>
            <a:ext cx="73200" cy="750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94" name="Shape 1994"/>
          <p:cNvSpPr txBox="1"/>
          <p:nvPr/>
        </p:nvSpPr>
        <p:spPr>
          <a:xfrm>
            <a:off x="6938500" y="2200725"/>
            <a:ext cx="21849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3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Aside: Jointly training two networks is challenging, can be unstable.  Choosing objectives with better loss landscapes helps training, is an active area of research.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AEA11C0-7D7A-C242-A27E-80A91F4571D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949777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Shape 2001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Putting it together: GAN training algorithm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02" name="Shape 2002"/>
          <p:cNvSpPr txBox="1"/>
          <p:nvPr/>
        </p:nvSpPr>
        <p:spPr>
          <a:xfrm>
            <a:off x="419875" y="2099500"/>
            <a:ext cx="38814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3" name="Shape 20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228" y="2017863"/>
            <a:ext cx="6253098" cy="3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4" name="Shape 2004"/>
          <p:cNvSpPr/>
          <p:nvPr/>
        </p:nvSpPr>
        <p:spPr>
          <a:xfrm>
            <a:off x="1897675" y="4161450"/>
            <a:ext cx="3881400" cy="18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5" name="Shape 20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475" y="4171601"/>
            <a:ext cx="5339952" cy="1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6" name="Shape 2006"/>
          <p:cNvSpPr/>
          <p:nvPr/>
        </p:nvSpPr>
        <p:spPr>
          <a:xfrm>
            <a:off x="2915175" y="3211325"/>
            <a:ext cx="3834000" cy="505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7" name="Shape 20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8426" y="3169625"/>
            <a:ext cx="3715049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8" name="Shape 2008"/>
          <p:cNvSpPr/>
          <p:nvPr/>
        </p:nvSpPr>
        <p:spPr>
          <a:xfrm>
            <a:off x="3454225" y="4430975"/>
            <a:ext cx="2607900" cy="55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9" name="Shape 20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8975" y="4430975"/>
            <a:ext cx="2185300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28E3EDE-437C-6149-8C82-A91A5B71208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8" name="Shape 1978">
            <a:extLst>
              <a:ext uri="{FF2B5EF4-FFF2-40B4-BE49-F238E27FC236}">
                <a16:creationId xmlns:a16="http://schemas.microsoft.com/office/drawing/2014/main" id="{9B756E26-62CF-5F4D-AF07-0B028FFFA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/>
              <a:t>Training GANs: Two-player game</a:t>
            </a:r>
          </a:p>
        </p:txBody>
      </p:sp>
      <p:sp>
        <p:nvSpPr>
          <p:cNvPr id="19" name="Shape 1988">
            <a:extLst>
              <a:ext uri="{FF2B5EF4-FFF2-40B4-BE49-F238E27FC236}">
                <a16:creationId xmlns:a16="http://schemas.microsoft.com/office/drawing/2014/main" id="{08843A69-9547-8F47-BE2B-EF27FA8730CE}"/>
              </a:ext>
            </a:extLst>
          </p:cNvPr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</p:spTree>
    <p:extLst>
      <p:ext uri="{BB962C8B-B14F-4D97-AF65-F5344CB8AC3E}">
        <p14:creationId xmlns:p14="http://schemas.microsoft.com/office/powerpoint/2010/main" val="36763495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Shape 2017"/>
          <p:cNvSpPr txBox="1"/>
          <p:nvPr/>
        </p:nvSpPr>
        <p:spPr>
          <a:xfrm>
            <a:off x="187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Putting it together: GAN training algorithm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8" name="Shape 2018"/>
          <p:cNvSpPr txBox="1"/>
          <p:nvPr/>
        </p:nvSpPr>
        <p:spPr>
          <a:xfrm>
            <a:off x="419875" y="2099500"/>
            <a:ext cx="38814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19" name="Shape 20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228" y="2017863"/>
            <a:ext cx="6253098" cy="3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0" name="Shape 2020"/>
          <p:cNvSpPr/>
          <p:nvPr/>
        </p:nvSpPr>
        <p:spPr>
          <a:xfrm>
            <a:off x="1897675" y="4161450"/>
            <a:ext cx="3881400" cy="18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21" name="Shape 20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1475" y="4171601"/>
            <a:ext cx="5339952" cy="1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2" name="Shape 2022"/>
          <p:cNvSpPr/>
          <p:nvPr/>
        </p:nvSpPr>
        <p:spPr>
          <a:xfrm>
            <a:off x="2915175" y="3211325"/>
            <a:ext cx="3834000" cy="505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23" name="Shape 20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8426" y="3169625"/>
            <a:ext cx="3715049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4" name="Shape 2024"/>
          <p:cNvSpPr/>
          <p:nvPr/>
        </p:nvSpPr>
        <p:spPr>
          <a:xfrm>
            <a:off x="3454225" y="4430975"/>
            <a:ext cx="2607900" cy="55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25" name="Shape 20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8975" y="4430975"/>
            <a:ext cx="2185300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6" name="Shape 2026"/>
          <p:cNvSpPr txBox="1"/>
          <p:nvPr/>
        </p:nvSpPr>
        <p:spPr>
          <a:xfrm>
            <a:off x="2012225" y="2187100"/>
            <a:ext cx="515100" cy="1887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27" name="Shape 2027"/>
          <p:cNvCxnSpPr/>
          <p:nvPr/>
        </p:nvCxnSpPr>
        <p:spPr>
          <a:xfrm rot="10800000" flipH="1">
            <a:off x="1170050" y="2342125"/>
            <a:ext cx="795000" cy="2898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28" name="Shape 2028"/>
          <p:cNvSpPr txBox="1"/>
          <p:nvPr/>
        </p:nvSpPr>
        <p:spPr>
          <a:xfrm>
            <a:off x="74150" y="2533150"/>
            <a:ext cx="1671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Some find k=1 more stable, others use k &gt; 1, no best rule.</a:t>
            </a: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Recent work (e.g. Wasserstein GAN) alleviates this problem, better stability!</a:t>
            </a: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06DC6BC-5424-B949-9816-DB4E1E3E093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1" name="Shape 1978">
            <a:extLst>
              <a:ext uri="{FF2B5EF4-FFF2-40B4-BE49-F238E27FC236}">
                <a16:creationId xmlns:a16="http://schemas.microsoft.com/office/drawing/2014/main" id="{D583A0B5-1817-334F-BA03-1AD280097B6C}"/>
              </a:ext>
            </a:extLst>
          </p:cNvPr>
          <p:cNvSpPr txBox="1">
            <a:spLocks/>
          </p:cNvSpPr>
          <p:nvPr/>
        </p:nvSpPr>
        <p:spPr bwMode="auto">
          <a:xfrm>
            <a:off x="152400" y="228600"/>
            <a:ext cx="8229600" cy="8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/>
              <a:t>Training GANs: Two-player game</a:t>
            </a:r>
            <a:endParaRPr lang="en" kern="0" dirty="0"/>
          </a:p>
        </p:txBody>
      </p:sp>
      <p:sp>
        <p:nvSpPr>
          <p:cNvPr id="22" name="Shape 1988">
            <a:extLst>
              <a:ext uri="{FF2B5EF4-FFF2-40B4-BE49-F238E27FC236}">
                <a16:creationId xmlns:a16="http://schemas.microsoft.com/office/drawing/2014/main" id="{616B5D7A-1B3B-314F-89BC-2AD37009A7E3}"/>
              </a:ext>
            </a:extLst>
          </p:cNvPr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</p:spTree>
    <p:extLst>
      <p:ext uri="{BB962C8B-B14F-4D97-AF65-F5344CB8AC3E}">
        <p14:creationId xmlns:p14="http://schemas.microsoft.com/office/powerpoint/2010/main" val="38210870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Shape 2036"/>
          <p:cNvSpPr txBox="1"/>
          <p:nvPr/>
        </p:nvSpPr>
        <p:spPr>
          <a:xfrm>
            <a:off x="156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try to fool the discriminator by generating real-looking images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try to distinguish between real and fake images 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7" name="Shape 2037"/>
          <p:cNvSpPr/>
          <p:nvPr/>
        </p:nvSpPr>
        <p:spPr>
          <a:xfrm>
            <a:off x="2381950" y="4821875"/>
            <a:ext cx="1532700" cy="2409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8" name="Shape 2038"/>
          <p:cNvSpPr txBox="1"/>
          <p:nvPr/>
        </p:nvSpPr>
        <p:spPr>
          <a:xfrm>
            <a:off x="433600" y="4763525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Random noise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9" name="Shape 2039"/>
          <p:cNvSpPr/>
          <p:nvPr/>
        </p:nvSpPr>
        <p:spPr>
          <a:xfrm>
            <a:off x="2122425" y="4256100"/>
            <a:ext cx="2097000" cy="3249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 Network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40" name="Shape 20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325" y="3504962"/>
            <a:ext cx="493150" cy="512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1" name="Shape 20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0901" y="3504388"/>
            <a:ext cx="465233" cy="498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2" name="Shape 2042"/>
          <p:cNvCxnSpPr/>
          <p:nvPr/>
        </p:nvCxnSpPr>
        <p:spPr>
          <a:xfrm rot="10800000">
            <a:off x="3148300" y="4017825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43" name="Shape 2043"/>
          <p:cNvSpPr/>
          <p:nvPr/>
        </p:nvSpPr>
        <p:spPr>
          <a:xfrm>
            <a:off x="3012700" y="2934650"/>
            <a:ext cx="2208900" cy="330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Discriminator Network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44" name="Shape 2044"/>
          <p:cNvCxnSpPr>
            <a:endCxn id="2043" idx="2"/>
          </p:cNvCxnSpPr>
          <p:nvPr/>
        </p:nvCxnSpPr>
        <p:spPr>
          <a:xfrm rot="10800000" flipH="1">
            <a:off x="3175750" y="3264950"/>
            <a:ext cx="9414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5" name="Shape 2045"/>
          <p:cNvCxnSpPr>
            <a:endCxn id="2043" idx="2"/>
          </p:cNvCxnSpPr>
          <p:nvPr/>
        </p:nvCxnSpPr>
        <p:spPr>
          <a:xfrm rot="10800000">
            <a:off x="4117150" y="3264950"/>
            <a:ext cx="10209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6" name="Shape 2046"/>
          <p:cNvCxnSpPr/>
          <p:nvPr/>
        </p:nvCxnSpPr>
        <p:spPr>
          <a:xfrm rot="10800000">
            <a:off x="4117150" y="269375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47" name="Shape 2047"/>
          <p:cNvSpPr txBox="1"/>
          <p:nvPr/>
        </p:nvSpPr>
        <p:spPr>
          <a:xfrm>
            <a:off x="376800" y="3508975"/>
            <a:ext cx="209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Fake Images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(from generator)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8" name="Shape 2048"/>
          <p:cNvSpPr txBox="1"/>
          <p:nvPr/>
        </p:nvSpPr>
        <p:spPr>
          <a:xfrm>
            <a:off x="5732300" y="3508963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Real Images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(from training set)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9" name="Shape 2049"/>
          <p:cNvSpPr txBox="1"/>
          <p:nvPr/>
        </p:nvSpPr>
        <p:spPr>
          <a:xfrm>
            <a:off x="2995600" y="2385850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Real or Fake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Shape 20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7875" y="3504963"/>
            <a:ext cx="493150" cy="49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Shape 20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4775" y="3508138"/>
            <a:ext cx="493150" cy="5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Shape 20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6701" y="3508974"/>
            <a:ext cx="465225" cy="49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Shape 20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2501" y="3508972"/>
            <a:ext cx="465225" cy="4889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4" name="Shape 2054"/>
          <p:cNvCxnSpPr/>
          <p:nvPr/>
        </p:nvCxnSpPr>
        <p:spPr>
          <a:xfrm rot="10800000">
            <a:off x="3148300" y="4586363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55" name="Shape 2055"/>
          <p:cNvSpPr txBox="1"/>
          <p:nvPr/>
        </p:nvSpPr>
        <p:spPr>
          <a:xfrm>
            <a:off x="4964150" y="4409775"/>
            <a:ext cx="3879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After training, use generator network to generate new images 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6" name="Shape 2056"/>
          <p:cNvSpPr/>
          <p:nvPr/>
        </p:nvSpPr>
        <p:spPr>
          <a:xfrm>
            <a:off x="626700" y="3420150"/>
            <a:ext cx="3679200" cy="176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8" name="Shape 2058"/>
          <p:cNvSpPr txBox="1"/>
          <p:nvPr/>
        </p:nvSpPr>
        <p:spPr>
          <a:xfrm>
            <a:off x="4997654" y="5219100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Fake and real images copyright Emily Denton et al. 2015. Reproduced with permission.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1F7807C4-C4FF-D740-92E4-A1DB97DB62C6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1" name="Shape 1978">
            <a:extLst>
              <a:ext uri="{FF2B5EF4-FFF2-40B4-BE49-F238E27FC236}">
                <a16:creationId xmlns:a16="http://schemas.microsoft.com/office/drawing/2014/main" id="{77C6ED08-C1EC-7247-80A0-5A9E42452A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/>
              <a:t>Training GANs: Two-player game</a:t>
            </a:r>
          </a:p>
        </p:txBody>
      </p:sp>
      <p:sp>
        <p:nvSpPr>
          <p:cNvPr id="32" name="Shape 1988">
            <a:extLst>
              <a:ext uri="{FF2B5EF4-FFF2-40B4-BE49-F238E27FC236}">
                <a16:creationId xmlns:a16="http://schemas.microsoft.com/office/drawing/2014/main" id="{B8401C68-31D9-7749-BDFC-D9D4DE15EF12}"/>
              </a:ext>
            </a:extLst>
          </p:cNvPr>
          <p:cNvSpPr txBox="1"/>
          <p:nvPr/>
        </p:nvSpPr>
        <p:spPr>
          <a:xfrm>
            <a:off x="6655700" y="94215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</p:spTree>
    <p:extLst>
      <p:ext uri="{BB962C8B-B14F-4D97-AF65-F5344CB8AC3E}">
        <p14:creationId xmlns:p14="http://schemas.microsoft.com/office/powerpoint/2010/main" val="3350466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 err="1"/>
              <a:t>Variational</a:t>
            </a:r>
            <a:r>
              <a:rPr lang="en" dirty="0"/>
              <a:t> </a:t>
            </a:r>
            <a:r>
              <a:rPr lang="en" dirty="0" err="1"/>
              <a:t>Autoencoders</a:t>
            </a:r>
            <a:endParaRPr lang="en" dirty="0"/>
          </a:p>
        </p:txBody>
      </p:sp>
      <p:sp>
        <p:nvSpPr>
          <p:cNvPr id="885" name="Shape 885"/>
          <p:cNvSpPr txBox="1"/>
          <p:nvPr/>
        </p:nvSpPr>
        <p:spPr>
          <a:xfrm>
            <a:off x="208675" y="1615825"/>
            <a:ext cx="8713500" cy="49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Probabilistic spin on autoencoders - will let us sample from the model to generate data!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Image Credit: https://</a:t>
            </a:r>
            <a:r>
              <a:rPr lang="en-US" sz="1200" dirty="0" err="1"/>
              <a:t>jaan.io</a:t>
            </a:r>
            <a:r>
              <a:rPr lang="en-US" sz="1200" dirty="0"/>
              <a:t>/what-is-variational-autoencoder-</a:t>
            </a:r>
            <a:r>
              <a:rPr lang="en-US" sz="1200" dirty="0" err="1"/>
              <a:t>vae</a:t>
            </a:r>
            <a:r>
              <a:rPr lang="en-US" sz="1200" dirty="0"/>
              <a:t>-tutorial/</a:t>
            </a:r>
          </a:p>
        </p:txBody>
      </p:sp>
      <p:pic>
        <p:nvPicPr>
          <p:cNvPr id="6" name="Picture 2" descr="https://jaan.io/images/encoder-decoder.png">
            <a:extLst>
              <a:ext uri="{FF2B5EF4-FFF2-40B4-BE49-F238E27FC236}">
                <a16:creationId xmlns:a16="http://schemas.microsoft.com/office/drawing/2014/main" id="{DC918857-5BB4-874D-93A8-78AC3244C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9400"/>
            <a:ext cx="6553200" cy="296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5C7767F-D290-C74A-8E17-A5ED11990936}"/>
                  </a:ext>
                </a:extLst>
              </p:cNvPr>
              <p:cNvSpPr txBox="1"/>
              <p:nvPr/>
            </p:nvSpPr>
            <p:spPr>
              <a:xfrm>
                <a:off x="2743200" y="4186535"/>
                <a:ext cx="10668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a:rPr lang="en-US" sz="2400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4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5C7767F-D290-C74A-8E17-A5ED11990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186535"/>
                <a:ext cx="1066800" cy="461665"/>
              </a:xfrm>
              <a:prstGeom prst="rect">
                <a:avLst/>
              </a:prstGeom>
              <a:blipFill>
                <a:blip r:embed="rId4"/>
                <a:stretch>
                  <a:fillRect l="-4762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7E0B6C-6E3A-0646-A467-A166F6C51E55}"/>
                  </a:ext>
                </a:extLst>
              </p:cNvPr>
              <p:cNvSpPr txBox="1"/>
              <p:nvPr/>
            </p:nvSpPr>
            <p:spPr>
              <a:xfrm>
                <a:off x="6858000" y="4186535"/>
                <a:ext cx="9144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US" sz="240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sz="24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7E0B6C-6E3A-0646-A467-A166F6C51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4186535"/>
                <a:ext cx="914400" cy="461665"/>
              </a:xfrm>
              <a:prstGeom prst="rect">
                <a:avLst/>
              </a:prstGeom>
              <a:blipFill>
                <a:blip r:embed="rId5"/>
                <a:stretch>
                  <a:fillRect l="-1388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64242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16F8AB-863B-ED44-8914-7EC6E3C4D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8FB3D-804E-C542-B32C-68C008F33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  <a:p>
            <a:pPr lvl="1"/>
            <a:r>
              <a:rPr lang="en-US" dirty="0">
                <a:hlinkClick r:id="rId2"/>
              </a:rPr>
              <a:t>https://poloclub.github.io/ganlab/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F74F9-4DD3-204E-8F53-14EF627E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80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121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Shape 2063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Generative Adversarial Nets</a:t>
            </a:r>
            <a:endParaRPr/>
          </a:p>
        </p:txBody>
      </p:sp>
      <p:pic>
        <p:nvPicPr>
          <p:cNvPr id="2065" name="Shape 20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2243175"/>
            <a:ext cx="3570100" cy="244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6" name="Shape 20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6751" y="2257710"/>
            <a:ext cx="3570099" cy="2430840"/>
          </a:xfrm>
          <a:prstGeom prst="rect">
            <a:avLst/>
          </a:prstGeom>
          <a:noFill/>
          <a:ln>
            <a:noFill/>
          </a:ln>
        </p:spPr>
      </p:pic>
      <p:sp>
        <p:nvSpPr>
          <p:cNvPr id="2067" name="Shape 2067"/>
          <p:cNvSpPr txBox="1"/>
          <p:nvPr/>
        </p:nvSpPr>
        <p:spPr>
          <a:xfrm>
            <a:off x="72025" y="4966800"/>
            <a:ext cx="5283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from training set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8" name="Shape 2068"/>
          <p:cNvSpPr txBox="1"/>
          <p:nvPr/>
        </p:nvSpPr>
        <p:spPr>
          <a:xfrm>
            <a:off x="3193650" y="1737100"/>
            <a:ext cx="2756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Generated samples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69" name="Shape 2069"/>
          <p:cNvCxnSpPr/>
          <p:nvPr/>
        </p:nvCxnSpPr>
        <p:spPr>
          <a:xfrm rot="10800000" flipH="1">
            <a:off x="2941725" y="4738000"/>
            <a:ext cx="1049400" cy="339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70" name="Shape 2070"/>
          <p:cNvCxnSpPr/>
          <p:nvPr/>
        </p:nvCxnSpPr>
        <p:spPr>
          <a:xfrm rot="10800000" flipH="1">
            <a:off x="4443450" y="4717625"/>
            <a:ext cx="3404400" cy="401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72" name="Shape 2072"/>
          <p:cNvSpPr txBox="1"/>
          <p:nvPr/>
        </p:nvSpPr>
        <p:spPr>
          <a:xfrm>
            <a:off x="5531054" y="5219100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Figures copyright Ian Goodfellow et al., 2014. Reproduced with permission.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F74B8EE-6716-DD49-912F-90F9F0FFCB1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3" name="Shape 2085">
            <a:extLst>
              <a:ext uri="{FF2B5EF4-FFF2-40B4-BE49-F238E27FC236}">
                <a16:creationId xmlns:a16="http://schemas.microsoft.com/office/drawing/2014/main" id="{EC110E59-CA1A-CF49-A047-077F8457EA51}"/>
              </a:ext>
            </a:extLst>
          </p:cNvPr>
          <p:cNvSpPr txBox="1"/>
          <p:nvPr/>
        </p:nvSpPr>
        <p:spPr>
          <a:xfrm>
            <a:off x="6655700" y="24090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Ian </a:t>
            </a:r>
            <a:r>
              <a:rPr lang="e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Goodfellow</a:t>
            </a:r>
            <a:r>
              <a:rPr lang="e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al., “Generative Adversarial Nets”, NIPS 2014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4792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Shape 2077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Generative Adversarial Nets</a:t>
            </a:r>
            <a:endParaRPr/>
          </a:p>
        </p:txBody>
      </p:sp>
      <p:sp>
        <p:nvSpPr>
          <p:cNvPr id="2079" name="Shape 2079"/>
          <p:cNvSpPr txBox="1"/>
          <p:nvPr/>
        </p:nvSpPr>
        <p:spPr>
          <a:xfrm>
            <a:off x="72025" y="4966800"/>
            <a:ext cx="5283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from training set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0" name="Shape 2080"/>
          <p:cNvSpPr txBox="1"/>
          <p:nvPr/>
        </p:nvSpPr>
        <p:spPr>
          <a:xfrm>
            <a:off x="2507850" y="1813300"/>
            <a:ext cx="453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Generated samples (CIFAR-10)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81" name="Shape 2081"/>
          <p:cNvCxnSpPr/>
          <p:nvPr/>
        </p:nvCxnSpPr>
        <p:spPr>
          <a:xfrm rot="10800000" flipH="1">
            <a:off x="2941725" y="4738000"/>
            <a:ext cx="1049400" cy="339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2" name="Shape 2082"/>
          <p:cNvCxnSpPr/>
          <p:nvPr/>
        </p:nvCxnSpPr>
        <p:spPr>
          <a:xfrm rot="10800000" flipH="1">
            <a:off x="4443450" y="4686725"/>
            <a:ext cx="3178200" cy="43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83" name="Shape 20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425" y="2281974"/>
            <a:ext cx="3454305" cy="23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4" name="Shape 20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2275" y="2291826"/>
            <a:ext cx="3404400" cy="2303771"/>
          </a:xfrm>
          <a:prstGeom prst="rect">
            <a:avLst/>
          </a:prstGeom>
          <a:noFill/>
          <a:ln>
            <a:noFill/>
          </a:ln>
        </p:spPr>
      </p:pic>
      <p:sp>
        <p:nvSpPr>
          <p:cNvPr id="2085" name="Shape 2085"/>
          <p:cNvSpPr txBox="1"/>
          <p:nvPr/>
        </p:nvSpPr>
        <p:spPr>
          <a:xfrm>
            <a:off x="6655700" y="240900"/>
            <a:ext cx="25584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Ian </a:t>
            </a:r>
            <a:r>
              <a:rPr lang="en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Goodfellow</a:t>
            </a:r>
            <a:r>
              <a:rPr lang="e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al., “Generative Adversarial Nets”, NIPS 2014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6" name="Shape 2086"/>
          <p:cNvSpPr txBox="1"/>
          <p:nvPr/>
        </p:nvSpPr>
        <p:spPr>
          <a:xfrm>
            <a:off x="5531054" y="5219100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Figures copyright Ian Goodfellow et al., 2014. Reproduced with permission.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D276DF2-F180-714F-ABBF-40D508C209A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684434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Shape 2091"/>
          <p:cNvSpPr txBox="1">
            <a:spLocks noGrp="1"/>
          </p:cNvSpPr>
          <p:nvPr>
            <p:ph type="title"/>
          </p:nvPr>
        </p:nvSpPr>
        <p:spPr>
          <a:xfrm>
            <a:off x="259100" y="1041375"/>
            <a:ext cx="87099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600"/>
              <a:t>Generative Adversarial Nets: Convolutional Architectures</a:t>
            </a:r>
            <a:endParaRPr sz="2600"/>
          </a:p>
        </p:txBody>
      </p:sp>
      <p:sp>
        <p:nvSpPr>
          <p:cNvPr id="2093" name="Shape 2093"/>
          <p:cNvSpPr txBox="1"/>
          <p:nvPr/>
        </p:nvSpPr>
        <p:spPr>
          <a:xfrm>
            <a:off x="93225" y="5130000"/>
            <a:ext cx="8875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Radford et al, “Unsupervised Representation Learning with Deep Convolutional Generative Adversarial Networks”, ICLR 2016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94" name="Shape 20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500" y="2805067"/>
            <a:ext cx="8537002" cy="228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5" name="Shape 2095"/>
          <p:cNvSpPr txBox="1"/>
          <p:nvPr/>
        </p:nvSpPr>
        <p:spPr>
          <a:xfrm>
            <a:off x="427825" y="1961025"/>
            <a:ext cx="85371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 is an upsampling network with fractionally-strided convolutions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Discriminator is a convolutional network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4F27E8B-A026-A843-A0D5-7D784A37AC6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322647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Shape 2104"/>
          <p:cNvSpPr txBox="1">
            <a:spLocks noGrp="1"/>
          </p:cNvSpPr>
          <p:nvPr>
            <p:ph type="title"/>
          </p:nvPr>
        </p:nvSpPr>
        <p:spPr>
          <a:xfrm>
            <a:off x="259100" y="1041375"/>
            <a:ext cx="87099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600"/>
              <a:t>Generative Adversarial Nets: Convolutional Architectures</a:t>
            </a:r>
            <a:endParaRPr sz="2600"/>
          </a:p>
        </p:txBody>
      </p:sp>
      <p:sp>
        <p:nvSpPr>
          <p:cNvPr id="2101" name="Shape 2101"/>
          <p:cNvSpPr txBox="1"/>
          <p:nvPr/>
        </p:nvSpPr>
        <p:spPr>
          <a:xfrm>
            <a:off x="93225" y="5130000"/>
            <a:ext cx="8875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Radford et al, “Unsupervised Representation Learning with Deep Convolutional Generative Adversarial Networks”, ICLR 2016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02" name="Shape 2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126" y="1806737"/>
            <a:ext cx="7907751" cy="32445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3" name="Shape 2103"/>
          <p:cNvSpPr txBox="1"/>
          <p:nvPr/>
        </p:nvSpPr>
        <p:spPr>
          <a:xfrm>
            <a:off x="2458275" y="4510050"/>
            <a:ext cx="1851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8C8FA9A-15F6-844E-983B-C1C5B0BB046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742583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Shape 2113"/>
          <p:cNvSpPr txBox="1">
            <a:spLocks noGrp="1"/>
          </p:cNvSpPr>
          <p:nvPr>
            <p:ph type="title"/>
          </p:nvPr>
        </p:nvSpPr>
        <p:spPr>
          <a:xfrm>
            <a:off x="259100" y="1041375"/>
            <a:ext cx="87099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600"/>
              <a:t>Generative Adversarial Nets: Convolutional Architectures</a:t>
            </a:r>
            <a:endParaRPr sz="2600"/>
          </a:p>
        </p:txBody>
      </p:sp>
      <p:sp>
        <p:nvSpPr>
          <p:cNvPr id="2110" name="Shape 2110"/>
          <p:cNvSpPr txBox="1"/>
          <p:nvPr/>
        </p:nvSpPr>
        <p:spPr>
          <a:xfrm>
            <a:off x="17025" y="4977600"/>
            <a:ext cx="111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Radford et al,</a:t>
            </a:r>
            <a:b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ICLR 2016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11" name="Shape 2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751" y="1768226"/>
            <a:ext cx="7359249" cy="36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2" name="Shape 2112"/>
          <p:cNvSpPr txBox="1"/>
          <p:nvPr/>
        </p:nvSpPr>
        <p:spPr>
          <a:xfrm>
            <a:off x="102925" y="2682625"/>
            <a:ext cx="1552800" cy="13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Samples from the model look much better!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ABF45B5-85A8-CB49-96EA-479EB7428156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453878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Shape 2122"/>
          <p:cNvSpPr txBox="1">
            <a:spLocks noGrp="1"/>
          </p:cNvSpPr>
          <p:nvPr>
            <p:ph type="title"/>
          </p:nvPr>
        </p:nvSpPr>
        <p:spPr>
          <a:xfrm>
            <a:off x="259100" y="965175"/>
            <a:ext cx="87099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600"/>
              <a:t>Generative Adversarial Nets: Convolutional Architectures</a:t>
            </a:r>
            <a:endParaRPr sz="2600"/>
          </a:p>
        </p:txBody>
      </p:sp>
      <p:sp>
        <p:nvSpPr>
          <p:cNvPr id="2119" name="Shape 2119"/>
          <p:cNvSpPr txBox="1"/>
          <p:nvPr/>
        </p:nvSpPr>
        <p:spPr>
          <a:xfrm>
            <a:off x="17025" y="4977600"/>
            <a:ext cx="111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Radford et al,</a:t>
            </a:r>
            <a:b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ICLR 2016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0" name="Shape 2120"/>
          <p:cNvSpPr txBox="1"/>
          <p:nvPr/>
        </p:nvSpPr>
        <p:spPr>
          <a:xfrm>
            <a:off x="22825" y="2571375"/>
            <a:ext cx="1814100" cy="17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Interpolating between random </a:t>
            </a:r>
            <a:b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in latent space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21" name="Shape 2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825" y="1732001"/>
            <a:ext cx="7339776" cy="37142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73559F5-E890-5F43-BDF3-C5AF19A4110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146553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AE8C2D-8756-EA45-B962-504EEE7D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BigGAN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674B9-C17C-3D41-AC3E-4F2895607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A9190-7117-3647-AA05-811299B7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87</a:t>
            </a:fld>
            <a:endParaRPr lang="en" sz="2000">
              <a:solidFill>
                <a:srgbClr val="FFFFFF"/>
              </a:solidFill>
            </a:endParaRPr>
          </a:p>
        </p:txBody>
      </p:sp>
      <p:pic>
        <p:nvPicPr>
          <p:cNvPr id="1026" name="Picture 2" descr="https://cdn-images-1.medium.com/max/2000/1*Yw2KxjmIkj8yqS-ykLCQCQ.png">
            <a:extLst>
              <a:ext uri="{FF2B5EF4-FFF2-40B4-BE49-F238E27FC236}">
                <a16:creationId xmlns:a16="http://schemas.microsoft.com/office/drawing/2014/main" id="{8F40C497-E57F-CB42-96BE-62834936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25"/>
            <a:ext cx="9144000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2384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AE8C2D-8756-EA45-B962-504EEE7D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BigGAN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674B9-C17C-3D41-AC3E-4F2895607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A9190-7117-3647-AA05-811299B7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88</a:t>
            </a:fld>
            <a:endParaRPr lang="en" sz="2000">
              <a:solidFill>
                <a:srgbClr val="FFFFFF"/>
              </a:solidFill>
            </a:endParaRPr>
          </a:p>
        </p:txBody>
      </p:sp>
      <p:pic>
        <p:nvPicPr>
          <p:cNvPr id="2050" name="Picture 2" descr="https://cdn-images-1.medium.com/max/1600/0*A6DL2guUnBueg10y">
            <a:extLst>
              <a:ext uri="{FF2B5EF4-FFF2-40B4-BE49-F238E27FC236}">
                <a16:creationId xmlns:a16="http://schemas.microsoft.com/office/drawing/2014/main" id="{2A3913D3-697F-B344-8AEF-6BC5BAD1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9575"/>
            <a:ext cx="9144000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1279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Shape 2192"/>
          <p:cNvSpPr txBox="1">
            <a:spLocks noGrp="1"/>
          </p:cNvSpPr>
          <p:nvPr>
            <p:ph type="title"/>
          </p:nvPr>
        </p:nvSpPr>
        <p:spPr>
          <a:xfrm>
            <a:off x="640150" y="1681853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/>
              <a:t>“The GAN Zoo”</a:t>
            </a:r>
            <a:endParaRPr/>
          </a:p>
        </p:txBody>
      </p:sp>
      <p:sp>
        <p:nvSpPr>
          <p:cNvPr id="2197" name="Shape 2197"/>
          <p:cNvSpPr txBox="1">
            <a:spLocks noGrp="1"/>
          </p:cNvSpPr>
          <p:nvPr>
            <p:ph type="title" idx="4294967295"/>
          </p:nvPr>
        </p:nvSpPr>
        <p:spPr>
          <a:xfrm>
            <a:off x="161925" y="228600"/>
            <a:ext cx="8982075" cy="857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800" dirty="0"/>
              <a:t>2017: Explosion of GANs</a:t>
            </a:r>
            <a:endParaRPr sz="2800" dirty="0"/>
          </a:p>
        </p:txBody>
      </p:sp>
      <p:sp>
        <p:nvSpPr>
          <p:cNvPr id="2198" name="Shape 2198"/>
          <p:cNvSpPr txBox="1">
            <a:spLocks noGrp="1"/>
          </p:cNvSpPr>
          <p:nvPr>
            <p:ph type="title" idx="4294967295"/>
          </p:nvPr>
        </p:nvSpPr>
        <p:spPr>
          <a:xfrm>
            <a:off x="0" y="1279525"/>
            <a:ext cx="4538663" cy="5476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000">
                <a:solidFill>
                  <a:srgbClr val="0000FF"/>
                </a:solidFill>
              </a:rPr>
              <a:t>“The GAN Zoo”</a:t>
            </a:r>
            <a:endParaRPr sz="2000">
              <a:solidFill>
                <a:srgbClr val="0000FF"/>
              </a:solidFill>
            </a:endParaRPr>
          </a:p>
        </p:txBody>
      </p:sp>
      <p:pic>
        <p:nvPicPr>
          <p:cNvPr id="2194" name="Shape 2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75" y="1758063"/>
            <a:ext cx="4751126" cy="34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5" name="Shape 2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16" y="1727026"/>
            <a:ext cx="4156985" cy="34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6" name="Shape 2196"/>
          <p:cNvSpPr txBox="1"/>
          <p:nvPr/>
        </p:nvSpPr>
        <p:spPr>
          <a:xfrm>
            <a:off x="4973650" y="5178975"/>
            <a:ext cx="42264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https://github.com/hindupuravinash/the-gan-zoo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39D4878-A5B0-7A40-8CD0-5E74960AF15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51071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err="1"/>
              <a:t>Variational</a:t>
            </a:r>
            <a:r>
              <a:rPr lang="en-US" sz="3800" dirty="0"/>
              <a:t> Auto 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VAEs are a combination of the following ideas: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Auto Encoders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Variational</a:t>
            </a:r>
            <a:r>
              <a:rPr lang="en-US" dirty="0"/>
              <a:t> Approximation</a:t>
            </a:r>
          </a:p>
          <a:p>
            <a:pPr lvl="1">
              <a:buFont typeface="Arial" charset="0"/>
              <a:buChar char="•"/>
            </a:pPr>
            <a:r>
              <a:rPr lang="en-US" dirty="0" err="1"/>
              <a:t>Variational</a:t>
            </a:r>
            <a:r>
              <a:rPr lang="en-US" dirty="0"/>
              <a:t> Lower Bound / ELBO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Amortized Inference Neural Networks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</a:t>
            </a:r>
            <a:r>
              <a:rPr lang="en-US" dirty="0" err="1"/>
              <a:t>Reparameterization</a:t>
            </a:r>
            <a:r>
              <a:rPr lang="en-US" dirty="0"/>
              <a:t>” Trick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041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Shape 2209"/>
          <p:cNvSpPr txBox="1">
            <a:spLocks noGrp="1"/>
          </p:cNvSpPr>
          <p:nvPr>
            <p:ph type="title" idx="4294967295"/>
          </p:nvPr>
        </p:nvSpPr>
        <p:spPr>
          <a:xfrm>
            <a:off x="0" y="1279525"/>
            <a:ext cx="4538663" cy="5476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2000">
                <a:solidFill>
                  <a:srgbClr val="0000FF"/>
                </a:solidFill>
              </a:rPr>
              <a:t>“The GAN Zoo”</a:t>
            </a:r>
            <a:endParaRPr sz="2000">
              <a:solidFill>
                <a:srgbClr val="0000FF"/>
              </a:solidFill>
            </a:endParaRPr>
          </a:p>
        </p:txBody>
      </p:sp>
      <p:pic>
        <p:nvPicPr>
          <p:cNvPr id="2204" name="Shape 2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75" y="1758063"/>
            <a:ext cx="4751126" cy="34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5" name="Shape 2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16" y="1727026"/>
            <a:ext cx="4156985" cy="34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6" name="Shape 2206"/>
          <p:cNvSpPr txBox="1"/>
          <p:nvPr/>
        </p:nvSpPr>
        <p:spPr>
          <a:xfrm>
            <a:off x="4973650" y="5178975"/>
            <a:ext cx="42264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https://github.com/hindupuravinash/the-gan-zoo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7" name="Shape 2207"/>
          <p:cNvSpPr txBox="1"/>
          <p:nvPr/>
        </p:nvSpPr>
        <p:spPr>
          <a:xfrm>
            <a:off x="4146475" y="940250"/>
            <a:ext cx="46173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See also: </a:t>
            </a:r>
            <a:r>
              <a:rPr lang="en" sz="1400" u="sng" kern="0">
                <a:solidFill>
                  <a:srgbClr val="1155CC"/>
                </a:solidFill>
                <a:latin typeface="Arial"/>
                <a:cs typeface="Arial"/>
                <a:sym typeface="Arial"/>
                <a:hlinkClick r:id="rId5"/>
              </a:rPr>
              <a:t>https://github.com/soumith/ganhacks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for tips and tricks for trainings GANs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B372F50-3AE5-664B-86C9-F641B8B9C1B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2" name="Shape 2197">
            <a:extLst>
              <a:ext uri="{FF2B5EF4-FFF2-40B4-BE49-F238E27FC236}">
                <a16:creationId xmlns:a16="http://schemas.microsoft.com/office/drawing/2014/main" id="{EE835D43-2222-BA45-AE4D-BFBE939FFB31}"/>
              </a:ext>
            </a:extLst>
          </p:cNvPr>
          <p:cNvSpPr txBox="1">
            <a:spLocks/>
          </p:cNvSpPr>
          <p:nvPr/>
        </p:nvSpPr>
        <p:spPr bwMode="auto">
          <a:xfrm>
            <a:off x="161925" y="228600"/>
            <a:ext cx="89820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2800" kern="0"/>
              <a:t>2017: Explosion of GANs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2533748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Shape 2246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-US"/>
              <a:t>GANs</a:t>
            </a:r>
          </a:p>
        </p:txBody>
      </p:sp>
      <p:sp>
        <p:nvSpPr>
          <p:cNvPr id="2248" name="Shape 2248"/>
          <p:cNvSpPr txBox="1"/>
          <p:nvPr/>
        </p:nvSpPr>
        <p:spPr>
          <a:xfrm>
            <a:off x="532800" y="1707250"/>
            <a:ext cx="81033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Don’t work with an explicit density function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Take game-theoretic approach: learn to generate from training distribution through 2-player game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Pros: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Beautiful, state-of-the-art samples!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Cons: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Trickier / more unstable to train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Can’t solve inference queries such as p(x), p(z|x)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Active areas of research: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Better loss functions, more stable training (Wasserstein GAN, LSGAN, many others)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2385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-"/>
            </a:pPr>
            <a:r>
              <a:rPr lang="en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Conditional GANs, GANs for all kinds of applications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4B40AC-8630-E14F-A009-4B39446BD2F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4513708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57325</TotalTime>
  <Words>3743</Words>
  <Application>Microsoft Macintosh PowerPoint</Application>
  <PresentationFormat>On-screen Show (4:3)</PresentationFormat>
  <Paragraphs>728</Paragraphs>
  <Slides>91</Slides>
  <Notes>51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0" baseType="lpstr">
      <vt:lpstr>ＭＳ Ｐゴシック</vt:lpstr>
      <vt:lpstr>Arial</vt:lpstr>
      <vt:lpstr>Arial Narrow</vt:lpstr>
      <vt:lpstr>Cambria Math</vt:lpstr>
      <vt:lpstr>Helvetica Neue</vt:lpstr>
      <vt:lpstr>Osaka</vt:lpstr>
      <vt:lpstr>Symbol</vt:lpstr>
      <vt:lpstr>Wingdings</vt:lpstr>
      <vt:lpstr>Blank Presentation</vt:lpstr>
      <vt:lpstr>CS 4803 / 7643: Deep Learning</vt:lpstr>
      <vt:lpstr>Administrativia</vt:lpstr>
      <vt:lpstr>PowerPoint Presentation</vt:lpstr>
      <vt:lpstr>PowerPoint Presentation</vt:lpstr>
      <vt:lpstr>So far...</vt:lpstr>
      <vt:lpstr>Variational Auto Encoders</vt:lpstr>
      <vt:lpstr>Autoencoders</vt:lpstr>
      <vt:lpstr>Variational Autoencoders</vt:lpstr>
      <vt:lpstr>Variational Auto Encoders</vt:lpstr>
      <vt:lpstr>Key problem</vt:lpstr>
      <vt:lpstr>What is Variational Inference?</vt:lpstr>
      <vt:lpstr>Intuition</vt:lpstr>
      <vt:lpstr>The general learning problem with missing data</vt:lpstr>
      <vt:lpstr>Applying Jensen’s inequality</vt:lpstr>
      <vt:lpstr>Applying Jensen’s inequality</vt:lpstr>
      <vt:lpstr>Applying Jensen’s inequality</vt:lpstr>
      <vt:lpstr>ELBO: Factorization #1</vt:lpstr>
      <vt:lpstr>ELBO: Factorization #1</vt:lpstr>
      <vt:lpstr>Variational Auto Encoders</vt:lpstr>
      <vt:lpstr>Amortized Inference Neural Networks</vt:lpstr>
      <vt:lpstr>VAEs</vt:lpstr>
      <vt:lpstr>Variational Autoencoders</vt:lpstr>
      <vt:lpstr>Variational Auto Encoders</vt:lpstr>
      <vt:lpstr>Variational Auto Encoders</vt:lpstr>
      <vt:lpstr>Variational Auto Encoders</vt:lpstr>
      <vt:lpstr>Variational Auto Encoders</vt:lpstr>
      <vt:lpstr>Variational Auto Encoders</vt:lpstr>
      <vt:lpstr>Variational Auto Encoders: Generating Data</vt:lpstr>
      <vt:lpstr>Variational Auto Encoders: Generating Data</vt:lpstr>
      <vt:lpstr>Plan for Today</vt:lpstr>
      <vt:lpstr>Variational Auto Encoders</vt:lpstr>
      <vt:lpstr>Basic Problem</vt:lpstr>
      <vt:lpstr>Basic Problem</vt:lpstr>
      <vt:lpstr>Does this happen in supervised learning?</vt:lpstr>
      <vt:lpstr>Example</vt:lpstr>
      <vt:lpstr>Example</vt:lpstr>
      <vt:lpstr>Two Options</vt:lpstr>
      <vt:lpstr>Option 1</vt:lpstr>
      <vt:lpstr>Example</vt:lpstr>
      <vt:lpstr>Two Options</vt:lpstr>
      <vt:lpstr>Option 2</vt:lpstr>
      <vt:lpstr>Option 2</vt:lpstr>
      <vt:lpstr>Reparameterization Intuition</vt:lpstr>
      <vt:lpstr>Example</vt:lpstr>
      <vt:lpstr>Two Options</vt:lpstr>
      <vt:lpstr>Example</vt:lpstr>
      <vt:lpstr>Example</vt:lpstr>
      <vt:lpstr>Aside: Gumbel Softmax</vt:lpstr>
      <vt:lpstr>Aside: Gumbel Softmax</vt:lpstr>
      <vt:lpstr>Variational Auto Encoders</vt:lpstr>
      <vt:lpstr>Variational Auto Encoders</vt:lpstr>
      <vt:lpstr>Variational Auto Encoders</vt:lpstr>
      <vt:lpstr>Variational Auto Encoders</vt:lpstr>
      <vt:lpstr>Variational Auto Encoders</vt:lpstr>
      <vt:lpstr>PowerPoint Presentation</vt:lpstr>
      <vt:lpstr>So far...</vt:lpstr>
      <vt:lpstr>Taxonomy of Generative Models</vt:lpstr>
      <vt:lpstr>So far...</vt:lpstr>
      <vt:lpstr>So far...</vt:lpstr>
      <vt:lpstr>Generative Adversarial Networks (GANs)</vt:lpstr>
      <vt:lpstr>Easy Interview Question</vt:lpstr>
      <vt:lpstr>Slightly Harder Interview Question</vt:lpstr>
      <vt:lpstr>Harder Interview Question</vt:lpstr>
      <vt:lpstr>Inverse Transform Sampling</vt:lpstr>
      <vt:lpstr>Generative Adversarial Networks</vt:lpstr>
      <vt:lpstr>Generative Adversarial Networks</vt:lpstr>
      <vt:lpstr>Generative Adversarial Networks (GANs)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PowerPoint Presentation</vt:lpstr>
      <vt:lpstr>Training GANs: Two-player game</vt:lpstr>
      <vt:lpstr>GANs</vt:lpstr>
      <vt:lpstr>Generative Adversarial Nets</vt:lpstr>
      <vt:lpstr>Generative Adversarial Nets</vt:lpstr>
      <vt:lpstr>Generative Adversarial Nets: Convolutional Architectures</vt:lpstr>
      <vt:lpstr>Generative Adversarial Nets: Convolutional Architectures</vt:lpstr>
      <vt:lpstr>Generative Adversarial Nets: Convolutional Architectures</vt:lpstr>
      <vt:lpstr>Generative Adversarial Nets: Convolutional Architectures</vt:lpstr>
      <vt:lpstr>BigGAN</vt:lpstr>
      <vt:lpstr>BigGAN</vt:lpstr>
      <vt:lpstr>“The GAN Zoo”</vt:lpstr>
      <vt:lpstr>“The GAN Zoo”</vt:lpstr>
      <vt:lpstr>GANs</vt:lpstr>
    </vt:vector>
  </TitlesOfParts>
  <Manager/>
  <Company>Virginia Tech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3284</cp:revision>
  <cp:lastPrinted>2015-04-01T17:45:43Z</cp:lastPrinted>
  <dcterms:created xsi:type="dcterms:W3CDTF">2013-03-06T19:31:42Z</dcterms:created>
  <dcterms:modified xsi:type="dcterms:W3CDTF">2018-11-20T21:23:09Z</dcterms:modified>
  <cp:category/>
</cp:coreProperties>
</file>